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4" r:id="rId3"/>
  </p:sldMasterIdLst>
  <p:sldIdLst>
    <p:sldId id="260" r:id="rId4"/>
    <p:sldId id="259" r:id="rId5"/>
    <p:sldId id="279" r:id="rId6"/>
    <p:sldId id="263" r:id="rId7"/>
    <p:sldId id="267" r:id="rId8"/>
    <p:sldId id="280" r:id="rId9"/>
    <p:sldId id="261" r:id="rId10"/>
    <p:sldId id="294" r:id="rId11"/>
    <p:sldId id="282" r:id="rId12"/>
    <p:sldId id="283" r:id="rId13"/>
    <p:sldId id="284" r:id="rId14"/>
    <p:sldId id="264" r:id="rId15"/>
    <p:sldId id="273" r:id="rId16"/>
    <p:sldId id="265" r:id="rId17"/>
    <p:sldId id="277" r:id="rId18"/>
    <p:sldId id="293" r:id="rId19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>
          <p15:clr>
            <a:srgbClr val="A4A3A4"/>
          </p15:clr>
        </p15:guide>
        <p15:guide id="2" pos="2915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Administrator" initials="A" lastIdx="0" clrIdx="0"/>
  <p:cmAuthor id="2" name="作者" initials="作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594" y="54"/>
      </p:cViewPr>
      <p:guideLst>
        <p:guide orient="horz" pos="2150"/>
        <p:guide pos="291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tags" Target="tags/tag7.xml" /><Relationship Id="rId21" Type="http://schemas.openxmlformats.org/officeDocument/2006/relationships/presProps" Target="presProps.xml" /><Relationship Id="rId22" Type="http://schemas.openxmlformats.org/officeDocument/2006/relationships/viewProps" Target="viewProps.xml" /><Relationship Id="rId23" Type="http://schemas.openxmlformats.org/officeDocument/2006/relationships/theme" Target="theme/theme1.xml" /><Relationship Id="rId24" Type="http://schemas.openxmlformats.org/officeDocument/2006/relationships/tableStyles" Target="tableStyles.xml" /><Relationship Id="rId3" Type="http://schemas.openxmlformats.org/officeDocument/2006/relationships/slideMaster" Target="slideMasters/slideMaster2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image" Target="../media/image1.jpeg" /><Relationship Id="rId4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image" Target="../media/image1.jpeg" /><Relationship Id="rId4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image" Target="../media/image1.jpeg" /><Relationship Id="rId4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image" Target="../media/image1.jpeg" /><Relationship Id="rId4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4" name="图片 6" descr="图片包含 墙壁&#10;&#10;已生成高可信度的说明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10835F1A-E995-4BEC-8869-F260540BEFB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6A337A9F-0E3A-401F-AE1D-DEBCC8CD00D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0835F1A-E995-4BEC-8869-F260540BEFB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6A337A9F-0E3A-401F-AE1D-DEBCC8CD00D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0835F1A-E995-4BEC-8869-F260540BEFB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6A337A9F-0E3A-401F-AE1D-DEBCC8CD00D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0835F1A-E995-4BEC-8869-F260540BEFB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6A337A9F-0E3A-401F-AE1D-DEBCC8CD00D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0835F1A-E995-4BEC-8869-F260540BEFB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6A337A9F-0E3A-401F-AE1D-DEBCC8CD00D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0835F1A-E995-4BEC-8869-F260540BEFB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6A337A9F-0E3A-401F-AE1D-DEBCC8CD00D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0835F1A-E995-4BEC-8869-F260540BEFB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6A337A9F-0E3A-401F-AE1D-DEBCC8CD00D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defRPr/>
            </a:pPr>
            <a:fld id="{ECE45C20-9DC3-4C93-855F-0906F529D9E0}" type="datetimeFigureOut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fld id="{438595A7-F137-4A1C-94F3-17BF434764D1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/>
        </p:nvSpPr>
        <p:spPr>
          <a:xfrm>
            <a:off x="0" y="647700"/>
            <a:ext cx="9144000" cy="6210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764" y="154110"/>
            <a:ext cx="7886700" cy="493004"/>
          </a:xfrm>
        </p:spPr>
        <p:txBody>
          <a:bodyPr>
            <a:noAutofit/>
          </a:bodyPr>
          <a:lstStyle>
            <a:lvl1pPr>
              <a:defRPr sz="2100" b="1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</a:gradFill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pPr fontAlgn="base"/>
            <a:fld id="{D997B5FA-0921-464F-AAE1-844C04324D7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pPr fontAlgn="base"/>
            <a:fld id="{565CE74E-AB26-4998-AD42-012C4C1AD07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z="3130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 fontAlgn="auto"/>
            <a:r>
              <a:rPr lang="zh-CN" altLang="en-US" sz="1990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z="1705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z="142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28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28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pPr fontAlgn="base"/>
            <a:fld id="{904633C7-0C01-4672-8BF1-E8A9B0B93446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pPr fontAlgn="base"/>
            <a:fld id="{87587C7A-3ECE-48A3-822A-386751A1E13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z="313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pPr fontAlgn="base">
              <a:defRPr/>
            </a:pPr>
            <a:fld id="{C8E707FB-9A4B-43C9-BEBC-5527A0815104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z="1800" strike="noStrike" noProof="1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pPr fontAlgn="base">
              <a:defRPr/>
            </a:pPr>
            <a:endParaRPr lang="zh-CN" altLang="zh-CN" strike="noStrike" noProof="1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pPr fontAlgn="base">
              <a:defRPr/>
            </a:pPr>
            <a:fld id="{D81D8D7C-BAC7-484D-8442-92C965557AA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800" strike="noStrike" noProof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图片 6" descr="图片包含 墙壁&#10;&#10;已生成高可信度的说明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10835F1A-E995-4BEC-8869-F260540BEFB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6A337A9F-0E3A-401F-AE1D-DEBCC8CD00D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页_3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7" name="直接连接符 6"/>
          <p:cNvCxnSpPr/>
          <p:nvPr userDrawn="1"/>
        </p:nvCxnSpPr>
        <p:spPr>
          <a:xfrm flipH="1">
            <a:off x="485775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 flipH="1">
            <a:off x="97155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H="1">
            <a:off x="1443038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1914525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H="1">
            <a:off x="2386013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285750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 flipH="1">
            <a:off x="3343275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3857625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/>
        </p:nvCxnSpPr>
        <p:spPr>
          <a:xfrm flipH="1">
            <a:off x="4357688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 userDrawn="1"/>
        </p:nvCxnSpPr>
        <p:spPr>
          <a:xfrm flipH="1">
            <a:off x="4843463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/>
        </p:nvCxnSpPr>
        <p:spPr>
          <a:xfrm flipH="1">
            <a:off x="531495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/>
        </p:nvCxnSpPr>
        <p:spPr>
          <a:xfrm flipH="1">
            <a:off x="5786438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 userDrawn="1"/>
        </p:nvCxnSpPr>
        <p:spPr>
          <a:xfrm flipH="1">
            <a:off x="6257925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 flipH="1">
            <a:off x="6729413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 flipH="1">
            <a:off x="7215188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 flipH="1">
            <a:off x="7729538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 flipH="1">
            <a:off x="822960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 flipH="1">
            <a:off x="8701088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 flipH="1" flipV="1">
            <a:off x="-314325" y="6189663"/>
            <a:ext cx="9601200" cy="2063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/>
        </p:nvCxnSpPr>
        <p:spPr>
          <a:xfrm flipH="1" flipV="1">
            <a:off x="-314325" y="5446713"/>
            <a:ext cx="9601200" cy="190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 flipH="1" flipV="1">
            <a:off x="-314325" y="4700588"/>
            <a:ext cx="9601200" cy="190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>
          <a:xfrm flipH="1" flipV="1">
            <a:off x="-314325" y="3973513"/>
            <a:ext cx="9601200" cy="2063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>
          <a:xfrm flipH="1" flipV="1">
            <a:off x="-314325" y="3230563"/>
            <a:ext cx="9601200" cy="190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 userDrawn="1"/>
        </p:nvCxnSpPr>
        <p:spPr>
          <a:xfrm flipH="1" flipV="1">
            <a:off x="-314325" y="2484438"/>
            <a:ext cx="9601200" cy="190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 userDrawn="1"/>
        </p:nvCxnSpPr>
        <p:spPr>
          <a:xfrm flipH="1" flipV="1">
            <a:off x="-314325" y="1778000"/>
            <a:ext cx="9601200" cy="2063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 userDrawn="1"/>
        </p:nvCxnSpPr>
        <p:spPr>
          <a:xfrm flipH="1" flipV="1">
            <a:off x="-314325" y="1033463"/>
            <a:ext cx="9601200" cy="2063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 userDrawn="1"/>
        </p:nvCxnSpPr>
        <p:spPr>
          <a:xfrm flipH="1" flipV="1">
            <a:off x="-314325" y="287338"/>
            <a:ext cx="9601200" cy="2063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41" name="组合 28"/>
          <p:cNvGrpSpPr/>
          <p:nvPr userDrawn="1"/>
        </p:nvGrpSpPr>
        <p:grpSpPr>
          <a:xfrm>
            <a:off x="7566025" y="6054725"/>
            <a:ext cx="600075" cy="646113"/>
            <a:chOff x="10087532" y="6055345"/>
            <a:chExt cx="800380" cy="645886"/>
          </a:xfrm>
        </p:grpSpPr>
        <p:sp>
          <p:nvSpPr>
            <p:cNvPr id="30" name="椭圆 29"/>
            <p:cNvSpPr/>
            <p:nvPr/>
          </p:nvSpPr>
          <p:spPr>
            <a:xfrm>
              <a:off x="10087532" y="6055345"/>
              <a:ext cx="591536" cy="5915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0" strike="noStrike" noProof="1"/>
            </a:p>
          </p:txBody>
        </p:sp>
        <p:sp>
          <p:nvSpPr>
            <p:cNvPr id="31" name="椭圆 30"/>
            <p:cNvSpPr/>
            <p:nvPr/>
          </p:nvSpPr>
          <p:spPr>
            <a:xfrm>
              <a:off x="10470224" y="6283543"/>
              <a:ext cx="417688" cy="41768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0" strike="noStrike" noProof="1"/>
            </a:p>
          </p:txBody>
        </p:sp>
        <p:sp>
          <p:nvSpPr>
            <p:cNvPr id="13344" name="文本框 39"/>
            <p:cNvSpPr txBox="1"/>
            <p:nvPr/>
          </p:nvSpPr>
          <p:spPr>
            <a:xfrm>
              <a:off x="10145315" y="6166446"/>
              <a:ext cx="533753" cy="1066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z="313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z="199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70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42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28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28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z="199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70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42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28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28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122" name="组合 1"/>
          <p:cNvGrpSpPr/>
          <p:nvPr userDrawn="1"/>
        </p:nvGrpSpPr>
        <p:grpSpPr>
          <a:xfrm>
            <a:off x="361950" y="342900"/>
            <a:ext cx="847725" cy="2165350"/>
            <a:chOff x="483011" y="342900"/>
            <a:chExt cx="1129889" cy="2164652"/>
          </a:xfrm>
        </p:grpSpPr>
        <p:grpSp>
          <p:nvGrpSpPr>
            <p:cNvPr id="4" name="组合 3"/>
            <p:cNvGrpSpPr/>
            <p:nvPr userDrawn="1"/>
          </p:nvGrpSpPr>
          <p:grpSpPr>
            <a:xfrm>
              <a:off x="690789" y="1758588"/>
              <a:ext cx="922111" cy="642031"/>
              <a:chOff x="1797050" y="2693988"/>
              <a:chExt cx="2038351" cy="1419226"/>
            </a:xfrm>
            <a:solidFill>
              <a:srgbClr val="C4A077"/>
            </a:solidFill>
          </p:grpSpPr>
          <p:sp>
            <p:nvSpPr>
              <p:cNvPr id="5" name="Freeform 5"/>
              <p:cNvSpPr/>
              <p:nvPr/>
            </p:nvSpPr>
            <p:spPr bwMode="auto">
              <a:xfrm>
                <a:off x="2470150" y="3629026"/>
                <a:ext cx="214313" cy="282575"/>
              </a:xfrm>
              <a:custGeom>
                <a:gdLst>
                  <a:gd name="T0" fmla="*/ 51 w 67"/>
                  <a:gd name="T1" fmla="*/ 31 h 88"/>
                  <a:gd name="T2" fmla="*/ 67 w 67"/>
                  <a:gd name="T3" fmla="*/ 11 h 88"/>
                  <a:gd name="T4" fmla="*/ 65 w 67"/>
                  <a:gd name="T5" fmla="*/ 0 h 88"/>
                  <a:gd name="T6" fmla="*/ 44 w 67"/>
                  <a:gd name="T7" fmla="*/ 26 h 88"/>
                  <a:gd name="T8" fmla="*/ 26 w 67"/>
                  <a:gd name="T9" fmla="*/ 48 h 88"/>
                  <a:gd name="T10" fmla="*/ 19 w 67"/>
                  <a:gd name="T11" fmla="*/ 57 h 88"/>
                  <a:gd name="T12" fmla="*/ 3 w 67"/>
                  <a:gd name="T13" fmla="*/ 77 h 88"/>
                  <a:gd name="T14" fmla="*/ 0 w 67"/>
                  <a:gd name="T15" fmla="*/ 81 h 88"/>
                  <a:gd name="T16" fmla="*/ 3 w 67"/>
                  <a:gd name="T17" fmla="*/ 84 h 88"/>
                  <a:gd name="T18" fmla="*/ 6 w 67"/>
                  <a:gd name="T19" fmla="*/ 88 h 88"/>
                  <a:gd name="T20" fmla="*/ 19 w 67"/>
                  <a:gd name="T21" fmla="*/ 71 h 88"/>
                  <a:gd name="T22" fmla="*/ 26 w 67"/>
                  <a:gd name="T23" fmla="*/ 62 h 88"/>
                  <a:gd name="T24" fmla="*/ 44 w 67"/>
                  <a:gd name="T25" fmla="*/ 39 h 88"/>
                  <a:gd name="T26" fmla="*/ 51 w 67"/>
                  <a:gd name="T27" fmla="*/ 31 h 8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7" h="88">
                    <a:moveTo>
                      <a:pt x="51" y="31"/>
                    </a:moveTo>
                    <a:cubicBezTo>
                      <a:pt x="56" y="24"/>
                      <a:pt x="61" y="17"/>
                      <a:pt x="67" y="11"/>
                    </a:cubicBezTo>
                    <a:cubicBezTo>
                      <a:pt x="66" y="7"/>
                      <a:pt x="66" y="3"/>
                      <a:pt x="65" y="0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19" y="57"/>
                      <a:pt x="19" y="57"/>
                      <a:pt x="19" y="57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1" y="82"/>
                      <a:pt x="2" y="83"/>
                      <a:pt x="3" y="84"/>
                    </a:cubicBezTo>
                    <a:cubicBezTo>
                      <a:pt x="4" y="85"/>
                      <a:pt x="5" y="86"/>
                      <a:pt x="6" y="88"/>
                    </a:cubicBezTo>
                    <a:cubicBezTo>
                      <a:pt x="10" y="82"/>
                      <a:pt x="15" y="77"/>
                      <a:pt x="19" y="71"/>
                    </a:cubicBezTo>
                    <a:cubicBezTo>
                      <a:pt x="21" y="68"/>
                      <a:pt x="24" y="65"/>
                      <a:pt x="26" y="62"/>
                    </a:cubicBezTo>
                    <a:cubicBezTo>
                      <a:pt x="32" y="55"/>
                      <a:pt x="38" y="47"/>
                      <a:pt x="44" y="39"/>
                    </a:cubicBezTo>
                    <a:cubicBezTo>
                      <a:pt x="46" y="37"/>
                      <a:pt x="49" y="34"/>
                      <a:pt x="51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6" name="Freeform 6"/>
              <p:cNvSpPr/>
              <p:nvPr/>
            </p:nvSpPr>
            <p:spPr bwMode="auto">
              <a:xfrm>
                <a:off x="2259013" y="3500438"/>
                <a:ext cx="107950" cy="79375"/>
              </a:xfrm>
              <a:custGeom>
                <a:gdLst>
                  <a:gd name="T0" fmla="*/ 17 w 34"/>
                  <a:gd name="T1" fmla="*/ 3 h 25"/>
                  <a:gd name="T2" fmla="*/ 0 w 34"/>
                  <a:gd name="T3" fmla="*/ 23 h 25"/>
                  <a:gd name="T4" fmla="*/ 15 w 34"/>
                  <a:gd name="T5" fmla="*/ 25 h 25"/>
                  <a:gd name="T6" fmla="*/ 17 w 34"/>
                  <a:gd name="T7" fmla="*/ 22 h 25"/>
                  <a:gd name="T8" fmla="*/ 26 w 34"/>
                  <a:gd name="T9" fmla="*/ 11 h 25"/>
                  <a:gd name="T10" fmla="*/ 34 w 34"/>
                  <a:gd name="T11" fmla="*/ 3 h 25"/>
                  <a:gd name="T12" fmla="*/ 26 w 34"/>
                  <a:gd name="T13" fmla="*/ 1 h 25"/>
                  <a:gd name="T14" fmla="*/ 19 w 34"/>
                  <a:gd name="T15" fmla="*/ 0 h 25"/>
                  <a:gd name="T16" fmla="*/ 17 w 34"/>
                  <a:gd name="T17" fmla="*/ 3 h 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5">
                    <a:moveTo>
                      <a:pt x="17" y="3"/>
                    </a:moveTo>
                    <a:cubicBezTo>
                      <a:pt x="11" y="10"/>
                      <a:pt x="5" y="16"/>
                      <a:pt x="0" y="23"/>
                    </a:cubicBezTo>
                    <a:cubicBezTo>
                      <a:pt x="5" y="23"/>
                      <a:pt x="10" y="24"/>
                      <a:pt x="15" y="25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1" y="2"/>
                      <a:pt x="29" y="2"/>
                      <a:pt x="26" y="1"/>
                    </a:cubicBezTo>
                    <a:cubicBezTo>
                      <a:pt x="24" y="1"/>
                      <a:pt x="21" y="1"/>
                      <a:pt x="19" y="0"/>
                    </a:cubicBezTo>
                    <a:cubicBezTo>
                      <a:pt x="18" y="1"/>
                      <a:pt x="17" y="2"/>
                      <a:pt x="1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8" name="Freeform 7"/>
              <p:cNvSpPr/>
              <p:nvPr/>
            </p:nvSpPr>
            <p:spPr bwMode="auto">
              <a:xfrm>
                <a:off x="1970088" y="3714751"/>
                <a:ext cx="522288" cy="398463"/>
              </a:xfrm>
              <a:custGeom>
                <a:gdLst>
                  <a:gd name="T0" fmla="*/ 137 w 163"/>
                  <a:gd name="T1" fmla="*/ 47 h 124"/>
                  <a:gd name="T2" fmla="*/ 136 w 163"/>
                  <a:gd name="T3" fmla="*/ 45 h 124"/>
                  <a:gd name="T4" fmla="*/ 136 w 163"/>
                  <a:gd name="T5" fmla="*/ 45 h 124"/>
                  <a:gd name="T6" fmla="*/ 136 w 163"/>
                  <a:gd name="T7" fmla="*/ 45 h 124"/>
                  <a:gd name="T8" fmla="*/ 136 w 163"/>
                  <a:gd name="T9" fmla="*/ 29 h 124"/>
                  <a:gd name="T10" fmla="*/ 129 w 163"/>
                  <a:gd name="T11" fmla="*/ 12 h 124"/>
                  <a:gd name="T12" fmla="*/ 116 w 163"/>
                  <a:gd name="T13" fmla="*/ 2 h 124"/>
                  <a:gd name="T14" fmla="*/ 115 w 163"/>
                  <a:gd name="T15" fmla="*/ 2 h 124"/>
                  <a:gd name="T16" fmla="*/ 107 w 163"/>
                  <a:gd name="T17" fmla="*/ 0 h 124"/>
                  <a:gd name="T18" fmla="*/ 98 w 163"/>
                  <a:gd name="T19" fmla="*/ 1 h 124"/>
                  <a:gd name="T20" fmla="*/ 75 w 163"/>
                  <a:gd name="T21" fmla="*/ 17 h 124"/>
                  <a:gd name="T22" fmla="*/ 72 w 163"/>
                  <a:gd name="T23" fmla="*/ 17 h 124"/>
                  <a:gd name="T24" fmla="*/ 70 w 163"/>
                  <a:gd name="T25" fmla="*/ 17 h 124"/>
                  <a:gd name="T26" fmla="*/ 55 w 163"/>
                  <a:gd name="T27" fmla="*/ 14 h 124"/>
                  <a:gd name="T28" fmla="*/ 15 w 163"/>
                  <a:gd name="T29" fmla="*/ 79 h 124"/>
                  <a:gd name="T30" fmla="*/ 62 w 163"/>
                  <a:gd name="T31" fmla="*/ 85 h 124"/>
                  <a:gd name="T32" fmla="*/ 35 w 163"/>
                  <a:gd name="T33" fmla="*/ 67 h 124"/>
                  <a:gd name="T34" fmla="*/ 70 w 163"/>
                  <a:gd name="T35" fmla="*/ 31 h 124"/>
                  <a:gd name="T36" fmla="*/ 75 w 163"/>
                  <a:gd name="T37" fmla="*/ 31 h 124"/>
                  <a:gd name="T38" fmla="*/ 107 w 163"/>
                  <a:gd name="T39" fmla="*/ 24 h 124"/>
                  <a:gd name="T40" fmla="*/ 116 w 163"/>
                  <a:gd name="T41" fmla="*/ 33 h 124"/>
                  <a:gd name="T42" fmla="*/ 122 w 163"/>
                  <a:gd name="T43" fmla="*/ 50 h 124"/>
                  <a:gd name="T44" fmla="*/ 136 w 163"/>
                  <a:gd name="T45" fmla="*/ 60 h 124"/>
                  <a:gd name="T46" fmla="*/ 136 w 163"/>
                  <a:gd name="T47" fmla="*/ 87 h 124"/>
                  <a:gd name="T48" fmla="*/ 121 w 163"/>
                  <a:gd name="T49" fmla="*/ 96 h 124"/>
                  <a:gd name="T50" fmla="*/ 116 w 163"/>
                  <a:gd name="T51" fmla="*/ 78 h 124"/>
                  <a:gd name="T52" fmla="*/ 107 w 163"/>
                  <a:gd name="T53" fmla="*/ 74 h 124"/>
                  <a:gd name="T54" fmla="*/ 88 w 163"/>
                  <a:gd name="T55" fmla="*/ 92 h 124"/>
                  <a:gd name="T56" fmla="*/ 107 w 163"/>
                  <a:gd name="T57" fmla="*/ 122 h 124"/>
                  <a:gd name="T58" fmla="*/ 116 w 163"/>
                  <a:gd name="T59" fmla="*/ 124 h 124"/>
                  <a:gd name="T60" fmla="*/ 133 w 163"/>
                  <a:gd name="T61" fmla="*/ 121 h 124"/>
                  <a:gd name="T62" fmla="*/ 136 w 163"/>
                  <a:gd name="T63" fmla="*/ 120 h 124"/>
                  <a:gd name="T64" fmla="*/ 159 w 163"/>
                  <a:gd name="T65" fmla="*/ 95 h 124"/>
                  <a:gd name="T66" fmla="*/ 159 w 163"/>
                  <a:gd name="T67" fmla="*/ 64 h 124"/>
                  <a:gd name="T68" fmla="*/ 137 w 163"/>
                  <a:gd name="T69" fmla="*/ 47 h 1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3" h="124">
                    <a:moveTo>
                      <a:pt x="137" y="47"/>
                    </a:moveTo>
                    <a:cubicBezTo>
                      <a:pt x="137" y="47"/>
                      <a:pt x="136" y="46"/>
                      <a:pt x="136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6" y="39"/>
                      <a:pt x="136" y="34"/>
                      <a:pt x="136" y="29"/>
                    </a:cubicBezTo>
                    <a:cubicBezTo>
                      <a:pt x="135" y="22"/>
                      <a:pt x="132" y="16"/>
                      <a:pt x="129" y="12"/>
                    </a:cubicBezTo>
                    <a:cubicBezTo>
                      <a:pt x="126" y="7"/>
                      <a:pt x="121" y="4"/>
                      <a:pt x="116" y="2"/>
                    </a:cubicBezTo>
                    <a:cubicBezTo>
                      <a:pt x="116" y="2"/>
                      <a:pt x="116" y="2"/>
                      <a:pt x="115" y="2"/>
                    </a:cubicBezTo>
                    <a:cubicBezTo>
                      <a:pt x="112" y="1"/>
                      <a:pt x="110" y="1"/>
                      <a:pt x="107" y="0"/>
                    </a:cubicBezTo>
                    <a:cubicBezTo>
                      <a:pt x="104" y="0"/>
                      <a:pt x="101" y="0"/>
                      <a:pt x="98" y="1"/>
                    </a:cubicBezTo>
                    <a:cubicBezTo>
                      <a:pt x="89" y="3"/>
                      <a:pt x="80" y="8"/>
                      <a:pt x="75" y="17"/>
                    </a:cubicBezTo>
                    <a:cubicBezTo>
                      <a:pt x="74" y="17"/>
                      <a:pt x="73" y="18"/>
                      <a:pt x="72" y="17"/>
                    </a:cubicBezTo>
                    <a:cubicBezTo>
                      <a:pt x="72" y="17"/>
                      <a:pt x="71" y="17"/>
                      <a:pt x="70" y="17"/>
                    </a:cubicBezTo>
                    <a:cubicBezTo>
                      <a:pt x="65" y="15"/>
                      <a:pt x="60" y="14"/>
                      <a:pt x="55" y="14"/>
                    </a:cubicBezTo>
                    <a:cubicBezTo>
                      <a:pt x="21" y="15"/>
                      <a:pt x="0" y="45"/>
                      <a:pt x="15" y="79"/>
                    </a:cubicBezTo>
                    <a:cubicBezTo>
                      <a:pt x="23" y="99"/>
                      <a:pt x="55" y="101"/>
                      <a:pt x="62" y="85"/>
                    </a:cubicBezTo>
                    <a:cubicBezTo>
                      <a:pt x="73" y="59"/>
                      <a:pt x="45" y="54"/>
                      <a:pt x="35" y="67"/>
                    </a:cubicBezTo>
                    <a:cubicBezTo>
                      <a:pt x="33" y="45"/>
                      <a:pt x="46" y="30"/>
                      <a:pt x="70" y="31"/>
                    </a:cubicBezTo>
                    <a:cubicBezTo>
                      <a:pt x="72" y="31"/>
                      <a:pt x="74" y="31"/>
                      <a:pt x="75" y="31"/>
                    </a:cubicBezTo>
                    <a:cubicBezTo>
                      <a:pt x="87" y="22"/>
                      <a:pt x="98" y="20"/>
                      <a:pt x="107" y="24"/>
                    </a:cubicBezTo>
                    <a:cubicBezTo>
                      <a:pt x="110" y="26"/>
                      <a:pt x="114" y="29"/>
                      <a:pt x="116" y="33"/>
                    </a:cubicBezTo>
                    <a:cubicBezTo>
                      <a:pt x="119" y="37"/>
                      <a:pt x="121" y="43"/>
                      <a:pt x="122" y="50"/>
                    </a:cubicBezTo>
                    <a:cubicBezTo>
                      <a:pt x="128" y="53"/>
                      <a:pt x="133" y="56"/>
                      <a:pt x="136" y="60"/>
                    </a:cubicBezTo>
                    <a:cubicBezTo>
                      <a:pt x="143" y="69"/>
                      <a:pt x="143" y="79"/>
                      <a:pt x="136" y="87"/>
                    </a:cubicBezTo>
                    <a:cubicBezTo>
                      <a:pt x="132" y="91"/>
                      <a:pt x="128" y="94"/>
                      <a:pt x="121" y="96"/>
                    </a:cubicBezTo>
                    <a:cubicBezTo>
                      <a:pt x="122" y="88"/>
                      <a:pt x="120" y="82"/>
                      <a:pt x="116" y="78"/>
                    </a:cubicBezTo>
                    <a:cubicBezTo>
                      <a:pt x="114" y="76"/>
                      <a:pt x="110" y="74"/>
                      <a:pt x="107" y="74"/>
                    </a:cubicBezTo>
                    <a:cubicBezTo>
                      <a:pt x="98" y="73"/>
                      <a:pt x="88" y="80"/>
                      <a:pt x="88" y="92"/>
                    </a:cubicBezTo>
                    <a:cubicBezTo>
                      <a:pt x="89" y="108"/>
                      <a:pt x="96" y="118"/>
                      <a:pt x="107" y="122"/>
                    </a:cubicBezTo>
                    <a:cubicBezTo>
                      <a:pt x="110" y="123"/>
                      <a:pt x="113" y="124"/>
                      <a:pt x="116" y="124"/>
                    </a:cubicBezTo>
                    <a:cubicBezTo>
                      <a:pt x="121" y="124"/>
                      <a:pt x="127" y="123"/>
                      <a:pt x="133" y="121"/>
                    </a:cubicBezTo>
                    <a:cubicBezTo>
                      <a:pt x="134" y="121"/>
                      <a:pt x="135" y="120"/>
                      <a:pt x="136" y="120"/>
                    </a:cubicBezTo>
                    <a:cubicBezTo>
                      <a:pt x="147" y="115"/>
                      <a:pt x="155" y="106"/>
                      <a:pt x="159" y="95"/>
                    </a:cubicBezTo>
                    <a:cubicBezTo>
                      <a:pt x="163" y="85"/>
                      <a:pt x="163" y="73"/>
                      <a:pt x="159" y="64"/>
                    </a:cubicBezTo>
                    <a:cubicBezTo>
                      <a:pt x="155" y="56"/>
                      <a:pt x="148" y="49"/>
                      <a:pt x="137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9" name="Freeform 8"/>
              <p:cNvSpPr/>
              <p:nvPr/>
            </p:nvSpPr>
            <p:spPr bwMode="auto">
              <a:xfrm>
                <a:off x="1797050" y="2876551"/>
                <a:ext cx="400050" cy="168275"/>
              </a:xfrm>
              <a:custGeom>
                <a:gdLst>
                  <a:gd name="T0" fmla="*/ 124 w 125"/>
                  <a:gd name="T1" fmla="*/ 23 h 52"/>
                  <a:gd name="T2" fmla="*/ 125 w 125"/>
                  <a:gd name="T3" fmla="*/ 22 h 52"/>
                  <a:gd name="T4" fmla="*/ 124 w 125"/>
                  <a:gd name="T5" fmla="*/ 22 h 52"/>
                  <a:gd name="T6" fmla="*/ 70 w 125"/>
                  <a:gd name="T7" fmla="*/ 17 h 52"/>
                  <a:gd name="T8" fmla="*/ 0 w 125"/>
                  <a:gd name="T9" fmla="*/ 20 h 52"/>
                  <a:gd name="T10" fmla="*/ 51 w 125"/>
                  <a:gd name="T11" fmla="*/ 32 h 52"/>
                  <a:gd name="T12" fmla="*/ 124 w 125"/>
                  <a:gd name="T13" fmla="*/ 23 h 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52">
                    <a:moveTo>
                      <a:pt x="124" y="23"/>
                    </a:moveTo>
                    <a:cubicBezTo>
                      <a:pt x="125" y="22"/>
                      <a:pt x="125" y="22"/>
                      <a:pt x="125" y="22"/>
                    </a:cubicBezTo>
                    <a:cubicBezTo>
                      <a:pt x="125" y="22"/>
                      <a:pt x="125" y="22"/>
                      <a:pt x="124" y="22"/>
                    </a:cubicBezTo>
                    <a:cubicBezTo>
                      <a:pt x="107" y="30"/>
                      <a:pt x="87" y="29"/>
                      <a:pt x="70" y="17"/>
                    </a:cubicBezTo>
                    <a:cubicBezTo>
                      <a:pt x="45" y="0"/>
                      <a:pt x="23" y="1"/>
                      <a:pt x="0" y="20"/>
                    </a:cubicBezTo>
                    <a:cubicBezTo>
                      <a:pt x="21" y="15"/>
                      <a:pt x="37" y="18"/>
                      <a:pt x="51" y="32"/>
                    </a:cubicBezTo>
                    <a:cubicBezTo>
                      <a:pt x="71" y="52"/>
                      <a:pt x="108" y="41"/>
                      <a:pt x="124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0" name="Freeform 9"/>
              <p:cNvSpPr/>
              <p:nvPr/>
            </p:nvSpPr>
            <p:spPr bwMode="auto">
              <a:xfrm>
                <a:off x="2190750" y="2863851"/>
                <a:ext cx="346075" cy="282575"/>
              </a:xfrm>
              <a:custGeom>
                <a:gdLst>
                  <a:gd name="T0" fmla="*/ 0 w 108"/>
                  <a:gd name="T1" fmla="*/ 34 h 88"/>
                  <a:gd name="T2" fmla="*/ 1 w 108"/>
                  <a:gd name="T3" fmla="*/ 33 h 88"/>
                  <a:gd name="T4" fmla="*/ 38 w 108"/>
                  <a:gd name="T5" fmla="*/ 51 h 88"/>
                  <a:gd name="T6" fmla="*/ 38 w 108"/>
                  <a:gd name="T7" fmla="*/ 63 h 88"/>
                  <a:gd name="T8" fmla="*/ 7 w 108"/>
                  <a:gd name="T9" fmla="*/ 88 h 88"/>
                  <a:gd name="T10" fmla="*/ 38 w 108"/>
                  <a:gd name="T11" fmla="*/ 86 h 88"/>
                  <a:gd name="T12" fmla="*/ 47 w 108"/>
                  <a:gd name="T13" fmla="*/ 85 h 88"/>
                  <a:gd name="T14" fmla="*/ 67 w 108"/>
                  <a:gd name="T15" fmla="*/ 80 h 88"/>
                  <a:gd name="T16" fmla="*/ 90 w 108"/>
                  <a:gd name="T17" fmla="*/ 68 h 88"/>
                  <a:gd name="T18" fmla="*/ 99 w 108"/>
                  <a:gd name="T19" fmla="*/ 24 h 88"/>
                  <a:gd name="T20" fmla="*/ 90 w 108"/>
                  <a:gd name="T21" fmla="*/ 10 h 88"/>
                  <a:gd name="T22" fmla="*/ 67 w 108"/>
                  <a:gd name="T23" fmla="*/ 0 h 88"/>
                  <a:gd name="T24" fmla="*/ 47 w 108"/>
                  <a:gd name="T25" fmla="*/ 3 h 88"/>
                  <a:gd name="T26" fmla="*/ 38 w 108"/>
                  <a:gd name="T27" fmla="*/ 7 h 88"/>
                  <a:gd name="T28" fmla="*/ 1 w 108"/>
                  <a:gd name="T29" fmla="*/ 33 h 88"/>
                  <a:gd name="T30" fmla="*/ 0 w 108"/>
                  <a:gd name="T31" fmla="*/ 34 h 8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88">
                    <a:moveTo>
                      <a:pt x="0" y="34"/>
                    </a:moveTo>
                    <a:cubicBezTo>
                      <a:pt x="1" y="34"/>
                      <a:pt x="1" y="33"/>
                      <a:pt x="1" y="33"/>
                    </a:cubicBezTo>
                    <a:cubicBezTo>
                      <a:pt x="21" y="29"/>
                      <a:pt x="34" y="38"/>
                      <a:pt x="38" y="51"/>
                    </a:cubicBezTo>
                    <a:cubicBezTo>
                      <a:pt x="39" y="54"/>
                      <a:pt x="39" y="59"/>
                      <a:pt x="38" y="63"/>
                    </a:cubicBezTo>
                    <a:cubicBezTo>
                      <a:pt x="35" y="73"/>
                      <a:pt x="25" y="84"/>
                      <a:pt x="7" y="88"/>
                    </a:cubicBezTo>
                    <a:cubicBezTo>
                      <a:pt x="15" y="88"/>
                      <a:pt x="26" y="88"/>
                      <a:pt x="38" y="86"/>
                    </a:cubicBezTo>
                    <a:cubicBezTo>
                      <a:pt x="41" y="86"/>
                      <a:pt x="44" y="85"/>
                      <a:pt x="47" y="85"/>
                    </a:cubicBezTo>
                    <a:cubicBezTo>
                      <a:pt x="54" y="83"/>
                      <a:pt x="60" y="82"/>
                      <a:pt x="67" y="80"/>
                    </a:cubicBezTo>
                    <a:cubicBezTo>
                      <a:pt x="76" y="77"/>
                      <a:pt x="84" y="73"/>
                      <a:pt x="90" y="68"/>
                    </a:cubicBezTo>
                    <a:cubicBezTo>
                      <a:pt x="103" y="58"/>
                      <a:pt x="108" y="44"/>
                      <a:pt x="99" y="24"/>
                    </a:cubicBezTo>
                    <a:cubicBezTo>
                      <a:pt x="96" y="18"/>
                      <a:pt x="93" y="14"/>
                      <a:pt x="90" y="10"/>
                    </a:cubicBezTo>
                    <a:cubicBezTo>
                      <a:pt x="83" y="4"/>
                      <a:pt x="75" y="1"/>
                      <a:pt x="67" y="0"/>
                    </a:cubicBezTo>
                    <a:cubicBezTo>
                      <a:pt x="60" y="0"/>
                      <a:pt x="54" y="1"/>
                      <a:pt x="47" y="3"/>
                    </a:cubicBezTo>
                    <a:cubicBezTo>
                      <a:pt x="44" y="4"/>
                      <a:pt x="41" y="5"/>
                      <a:pt x="38" y="7"/>
                    </a:cubicBezTo>
                    <a:cubicBezTo>
                      <a:pt x="23" y="13"/>
                      <a:pt x="10" y="23"/>
                      <a:pt x="1" y="33"/>
                    </a:cubicBezTo>
                    <a:cubicBezTo>
                      <a:pt x="1" y="33"/>
                      <a:pt x="1" y="33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1" name="Freeform 10"/>
              <p:cNvSpPr/>
              <p:nvPr/>
            </p:nvSpPr>
            <p:spPr bwMode="auto">
              <a:xfrm>
                <a:off x="2960688" y="3211513"/>
                <a:ext cx="428625" cy="401638"/>
              </a:xfrm>
              <a:custGeom>
                <a:gdLst>
                  <a:gd name="T0" fmla="*/ 62 w 134"/>
                  <a:gd name="T1" fmla="*/ 61 h 125"/>
                  <a:gd name="T2" fmla="*/ 62 w 134"/>
                  <a:gd name="T3" fmla="*/ 108 h 125"/>
                  <a:gd name="T4" fmla="*/ 51 w 134"/>
                  <a:gd name="T5" fmla="*/ 125 h 125"/>
                  <a:gd name="T6" fmla="*/ 62 w 134"/>
                  <a:gd name="T7" fmla="*/ 118 h 125"/>
                  <a:gd name="T8" fmla="*/ 110 w 134"/>
                  <a:gd name="T9" fmla="*/ 25 h 125"/>
                  <a:gd name="T10" fmla="*/ 62 w 134"/>
                  <a:gd name="T11" fmla="*/ 2 h 125"/>
                  <a:gd name="T12" fmla="*/ 15 w 134"/>
                  <a:gd name="T13" fmla="*/ 20 h 125"/>
                  <a:gd name="T14" fmla="*/ 8 w 134"/>
                  <a:gd name="T15" fmla="*/ 33 h 125"/>
                  <a:gd name="T16" fmla="*/ 5 w 134"/>
                  <a:gd name="T17" fmla="*/ 38 h 125"/>
                  <a:gd name="T18" fmla="*/ 0 w 134"/>
                  <a:gd name="T19" fmla="*/ 45 h 125"/>
                  <a:gd name="T20" fmla="*/ 8 w 134"/>
                  <a:gd name="T21" fmla="*/ 42 h 125"/>
                  <a:gd name="T22" fmla="*/ 62 w 134"/>
                  <a:gd name="T23" fmla="*/ 61 h 1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4" h="125">
                    <a:moveTo>
                      <a:pt x="62" y="61"/>
                    </a:moveTo>
                    <a:cubicBezTo>
                      <a:pt x="69" y="74"/>
                      <a:pt x="69" y="92"/>
                      <a:pt x="62" y="108"/>
                    </a:cubicBezTo>
                    <a:cubicBezTo>
                      <a:pt x="59" y="114"/>
                      <a:pt x="56" y="119"/>
                      <a:pt x="51" y="125"/>
                    </a:cubicBezTo>
                    <a:cubicBezTo>
                      <a:pt x="54" y="123"/>
                      <a:pt x="58" y="121"/>
                      <a:pt x="62" y="118"/>
                    </a:cubicBezTo>
                    <a:cubicBezTo>
                      <a:pt x="90" y="98"/>
                      <a:pt x="134" y="59"/>
                      <a:pt x="110" y="25"/>
                    </a:cubicBezTo>
                    <a:cubicBezTo>
                      <a:pt x="96" y="6"/>
                      <a:pt x="79" y="0"/>
                      <a:pt x="62" y="2"/>
                    </a:cubicBezTo>
                    <a:cubicBezTo>
                      <a:pt x="47" y="3"/>
                      <a:pt x="31" y="10"/>
                      <a:pt x="15" y="20"/>
                    </a:cubicBezTo>
                    <a:cubicBezTo>
                      <a:pt x="13" y="24"/>
                      <a:pt x="11" y="29"/>
                      <a:pt x="8" y="33"/>
                    </a:cubicBezTo>
                    <a:cubicBezTo>
                      <a:pt x="7" y="35"/>
                      <a:pt x="6" y="36"/>
                      <a:pt x="5" y="38"/>
                    </a:cubicBezTo>
                    <a:cubicBezTo>
                      <a:pt x="4" y="40"/>
                      <a:pt x="2" y="43"/>
                      <a:pt x="0" y="45"/>
                    </a:cubicBezTo>
                    <a:cubicBezTo>
                      <a:pt x="3" y="44"/>
                      <a:pt x="6" y="43"/>
                      <a:pt x="8" y="42"/>
                    </a:cubicBezTo>
                    <a:cubicBezTo>
                      <a:pt x="33" y="33"/>
                      <a:pt x="53" y="43"/>
                      <a:pt x="62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2" name="Freeform 11"/>
              <p:cNvSpPr/>
              <p:nvPr/>
            </p:nvSpPr>
            <p:spPr bwMode="auto">
              <a:xfrm>
                <a:off x="2982913" y="3576638"/>
                <a:ext cx="852488" cy="485775"/>
              </a:xfrm>
              <a:custGeom>
                <a:gdLst>
                  <a:gd name="T0" fmla="*/ 242 w 266"/>
                  <a:gd name="T1" fmla="*/ 85 h 151"/>
                  <a:gd name="T2" fmla="*/ 211 w 266"/>
                  <a:gd name="T3" fmla="*/ 42 h 151"/>
                  <a:gd name="T4" fmla="*/ 125 w 266"/>
                  <a:gd name="T5" fmla="*/ 59 h 151"/>
                  <a:gd name="T6" fmla="*/ 55 w 266"/>
                  <a:gd name="T7" fmla="*/ 81 h 151"/>
                  <a:gd name="T8" fmla="*/ 55 w 266"/>
                  <a:gd name="T9" fmla="*/ 10 h 151"/>
                  <a:gd name="T10" fmla="*/ 55 w 266"/>
                  <a:gd name="T11" fmla="*/ 10 h 151"/>
                  <a:gd name="T12" fmla="*/ 56 w 266"/>
                  <a:gd name="T13" fmla="*/ 9 h 151"/>
                  <a:gd name="T14" fmla="*/ 55 w 266"/>
                  <a:gd name="T15" fmla="*/ 10 h 151"/>
                  <a:gd name="T16" fmla="*/ 48 w 266"/>
                  <a:gd name="T17" fmla="*/ 13 h 151"/>
                  <a:gd name="T18" fmla="*/ 1 w 266"/>
                  <a:gd name="T19" fmla="*/ 76 h 151"/>
                  <a:gd name="T20" fmla="*/ 1 w 266"/>
                  <a:gd name="T21" fmla="*/ 97 h 151"/>
                  <a:gd name="T22" fmla="*/ 22 w 266"/>
                  <a:gd name="T23" fmla="*/ 134 h 151"/>
                  <a:gd name="T24" fmla="*/ 55 w 266"/>
                  <a:gd name="T25" fmla="*/ 149 h 151"/>
                  <a:gd name="T26" fmla="*/ 126 w 266"/>
                  <a:gd name="T27" fmla="*/ 74 h 151"/>
                  <a:gd name="T28" fmla="*/ 185 w 266"/>
                  <a:gd name="T29" fmla="*/ 71 h 151"/>
                  <a:gd name="T30" fmla="*/ 231 w 266"/>
                  <a:gd name="T31" fmla="*/ 100 h 151"/>
                  <a:gd name="T32" fmla="*/ 266 w 266"/>
                  <a:gd name="T33" fmla="*/ 107 h 151"/>
                  <a:gd name="T34" fmla="*/ 242 w 266"/>
                  <a:gd name="T35" fmla="*/ 85 h 1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6" h="151">
                    <a:moveTo>
                      <a:pt x="242" y="85"/>
                    </a:moveTo>
                    <a:cubicBezTo>
                      <a:pt x="221" y="80"/>
                      <a:pt x="222" y="63"/>
                      <a:pt x="211" y="42"/>
                    </a:cubicBezTo>
                    <a:cubicBezTo>
                      <a:pt x="188" y="0"/>
                      <a:pt x="139" y="20"/>
                      <a:pt x="125" y="59"/>
                    </a:cubicBezTo>
                    <a:cubicBezTo>
                      <a:pt x="114" y="88"/>
                      <a:pt x="77" y="93"/>
                      <a:pt x="55" y="81"/>
                    </a:cubicBezTo>
                    <a:cubicBezTo>
                      <a:pt x="35" y="70"/>
                      <a:pt x="26" y="45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6" y="9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3" y="11"/>
                      <a:pt x="50" y="11"/>
                      <a:pt x="48" y="13"/>
                    </a:cubicBezTo>
                    <a:cubicBezTo>
                      <a:pt x="24" y="26"/>
                      <a:pt x="5" y="50"/>
                      <a:pt x="1" y="76"/>
                    </a:cubicBezTo>
                    <a:cubicBezTo>
                      <a:pt x="0" y="83"/>
                      <a:pt x="0" y="90"/>
                      <a:pt x="1" y="97"/>
                    </a:cubicBezTo>
                    <a:cubicBezTo>
                      <a:pt x="3" y="111"/>
                      <a:pt x="10" y="123"/>
                      <a:pt x="22" y="134"/>
                    </a:cubicBezTo>
                    <a:cubicBezTo>
                      <a:pt x="34" y="144"/>
                      <a:pt x="44" y="149"/>
                      <a:pt x="55" y="149"/>
                    </a:cubicBezTo>
                    <a:cubicBezTo>
                      <a:pt x="85" y="151"/>
                      <a:pt x="111" y="119"/>
                      <a:pt x="126" y="74"/>
                    </a:cubicBezTo>
                    <a:cubicBezTo>
                      <a:pt x="133" y="53"/>
                      <a:pt x="163" y="48"/>
                      <a:pt x="185" y="71"/>
                    </a:cubicBezTo>
                    <a:cubicBezTo>
                      <a:pt x="202" y="87"/>
                      <a:pt x="214" y="101"/>
                      <a:pt x="231" y="100"/>
                    </a:cubicBezTo>
                    <a:cubicBezTo>
                      <a:pt x="243" y="100"/>
                      <a:pt x="255" y="101"/>
                      <a:pt x="266" y="107"/>
                    </a:cubicBezTo>
                    <a:cubicBezTo>
                      <a:pt x="261" y="98"/>
                      <a:pt x="255" y="88"/>
                      <a:pt x="242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3" name="Freeform 12"/>
              <p:cNvSpPr>
                <a:spLocks noEditPoints="1"/>
              </p:cNvSpPr>
              <p:nvPr/>
            </p:nvSpPr>
            <p:spPr bwMode="auto">
              <a:xfrm>
                <a:off x="2652713" y="2765426"/>
                <a:ext cx="560388" cy="612775"/>
              </a:xfrm>
              <a:custGeom>
                <a:gdLst>
                  <a:gd name="T0" fmla="*/ 123 w 175"/>
                  <a:gd name="T1" fmla="*/ 75 h 191"/>
                  <a:gd name="T2" fmla="*/ 158 w 175"/>
                  <a:gd name="T3" fmla="*/ 68 h 191"/>
                  <a:gd name="T4" fmla="*/ 166 w 175"/>
                  <a:gd name="T5" fmla="*/ 44 h 191"/>
                  <a:gd name="T6" fmla="*/ 169 w 175"/>
                  <a:gd name="T7" fmla="*/ 36 h 191"/>
                  <a:gd name="T8" fmla="*/ 158 w 175"/>
                  <a:gd name="T9" fmla="*/ 0 h 191"/>
                  <a:gd name="T10" fmla="*/ 111 w 175"/>
                  <a:gd name="T11" fmla="*/ 22 h 191"/>
                  <a:gd name="T12" fmla="*/ 104 w 175"/>
                  <a:gd name="T13" fmla="*/ 36 h 191"/>
                  <a:gd name="T14" fmla="*/ 98 w 175"/>
                  <a:gd name="T15" fmla="*/ 32 h 191"/>
                  <a:gd name="T16" fmla="*/ 91 w 175"/>
                  <a:gd name="T17" fmla="*/ 37 h 191"/>
                  <a:gd name="T18" fmla="*/ 94 w 175"/>
                  <a:gd name="T19" fmla="*/ 41 h 191"/>
                  <a:gd name="T20" fmla="*/ 89 w 175"/>
                  <a:gd name="T21" fmla="*/ 45 h 191"/>
                  <a:gd name="T22" fmla="*/ 79 w 175"/>
                  <a:gd name="T23" fmla="*/ 46 h 191"/>
                  <a:gd name="T24" fmla="*/ 58 w 175"/>
                  <a:gd name="T25" fmla="*/ 68 h 191"/>
                  <a:gd name="T26" fmla="*/ 79 w 175"/>
                  <a:gd name="T27" fmla="*/ 64 h 191"/>
                  <a:gd name="T28" fmla="*/ 79 w 175"/>
                  <a:gd name="T29" fmla="*/ 66 h 191"/>
                  <a:gd name="T30" fmla="*/ 58 w 175"/>
                  <a:gd name="T31" fmla="*/ 72 h 191"/>
                  <a:gd name="T32" fmla="*/ 26 w 175"/>
                  <a:gd name="T33" fmla="*/ 91 h 191"/>
                  <a:gd name="T34" fmla="*/ 0 w 175"/>
                  <a:gd name="T35" fmla="*/ 118 h 191"/>
                  <a:gd name="T36" fmla="*/ 39 w 175"/>
                  <a:gd name="T37" fmla="*/ 128 h 191"/>
                  <a:gd name="T38" fmla="*/ 51 w 175"/>
                  <a:gd name="T39" fmla="*/ 121 h 191"/>
                  <a:gd name="T40" fmla="*/ 64 w 175"/>
                  <a:gd name="T41" fmla="*/ 123 h 191"/>
                  <a:gd name="T42" fmla="*/ 52 w 175"/>
                  <a:gd name="T43" fmla="*/ 135 h 191"/>
                  <a:gd name="T44" fmla="*/ 61 w 175"/>
                  <a:gd name="T45" fmla="*/ 143 h 191"/>
                  <a:gd name="T46" fmla="*/ 72 w 175"/>
                  <a:gd name="T47" fmla="*/ 129 h 191"/>
                  <a:gd name="T48" fmla="*/ 74 w 175"/>
                  <a:gd name="T49" fmla="*/ 143 h 191"/>
                  <a:gd name="T50" fmla="*/ 65 w 175"/>
                  <a:gd name="T51" fmla="*/ 147 h 191"/>
                  <a:gd name="T52" fmla="*/ 79 w 175"/>
                  <a:gd name="T53" fmla="*/ 169 h 191"/>
                  <a:gd name="T54" fmla="*/ 86 w 175"/>
                  <a:gd name="T55" fmla="*/ 191 h 191"/>
                  <a:gd name="T56" fmla="*/ 93 w 175"/>
                  <a:gd name="T57" fmla="*/ 182 h 191"/>
                  <a:gd name="T58" fmla="*/ 104 w 175"/>
                  <a:gd name="T59" fmla="*/ 165 h 191"/>
                  <a:gd name="T60" fmla="*/ 156 w 175"/>
                  <a:gd name="T61" fmla="*/ 62 h 191"/>
                  <a:gd name="T62" fmla="*/ 158 w 175"/>
                  <a:gd name="T63" fmla="*/ 48 h 191"/>
                  <a:gd name="T64" fmla="*/ 158 w 175"/>
                  <a:gd name="T65" fmla="*/ 60 h 191"/>
                  <a:gd name="T66" fmla="*/ 170 w 175"/>
                  <a:gd name="T67" fmla="*/ 15 h 191"/>
                  <a:gd name="T68" fmla="*/ 158 w 175"/>
                  <a:gd name="T69" fmla="*/ 21 h 191"/>
                  <a:gd name="T70" fmla="*/ 158 w 175"/>
                  <a:gd name="T71" fmla="*/ 12 h 191"/>
                  <a:gd name="T72" fmla="*/ 158 w 175"/>
                  <a:gd name="T73" fmla="*/ 39 h 191"/>
                  <a:gd name="T74" fmla="*/ 158 w 175"/>
                  <a:gd name="T75" fmla="*/ 40 h 191"/>
                  <a:gd name="T76" fmla="*/ 144 w 175"/>
                  <a:gd name="T77" fmla="*/ 31 h 191"/>
                  <a:gd name="T78" fmla="*/ 79 w 175"/>
                  <a:gd name="T79" fmla="*/ 62 h 191"/>
                  <a:gd name="T80" fmla="*/ 73 w 175"/>
                  <a:gd name="T81" fmla="*/ 54 h 191"/>
                  <a:gd name="T82" fmla="*/ 79 w 175"/>
                  <a:gd name="T83" fmla="*/ 49 h 191"/>
                  <a:gd name="T84" fmla="*/ 83 w 175"/>
                  <a:gd name="T85" fmla="*/ 60 h 191"/>
                  <a:gd name="T86" fmla="*/ 109 w 175"/>
                  <a:gd name="T87" fmla="*/ 48 h 191"/>
                  <a:gd name="T88" fmla="*/ 102 w 175"/>
                  <a:gd name="T89" fmla="*/ 57 h 191"/>
                  <a:gd name="T90" fmla="*/ 104 w 175"/>
                  <a:gd name="T91" fmla="*/ 46 h 191"/>
                  <a:gd name="T92" fmla="*/ 58 w 175"/>
                  <a:gd name="T93" fmla="*/ 109 h 191"/>
                  <a:gd name="T94" fmla="*/ 51 w 175"/>
                  <a:gd name="T95" fmla="*/ 102 h 191"/>
                  <a:gd name="T96" fmla="*/ 58 w 175"/>
                  <a:gd name="T97" fmla="*/ 90 h 191"/>
                  <a:gd name="T98" fmla="*/ 66 w 175"/>
                  <a:gd name="T99" fmla="*/ 112 h 191"/>
                  <a:gd name="T100" fmla="*/ 73 w 175"/>
                  <a:gd name="T101" fmla="*/ 124 h 191"/>
                  <a:gd name="T102" fmla="*/ 72 w 175"/>
                  <a:gd name="T103" fmla="*/ 115 h 191"/>
                  <a:gd name="T104" fmla="*/ 78 w 175"/>
                  <a:gd name="T105" fmla="*/ 118 h 191"/>
                  <a:gd name="T106" fmla="*/ 79 w 175"/>
                  <a:gd name="T107" fmla="*/ 110 h 191"/>
                  <a:gd name="T108" fmla="*/ 79 w 175"/>
                  <a:gd name="T109" fmla="*/ 99 h 191"/>
                  <a:gd name="T110" fmla="*/ 93 w 175"/>
                  <a:gd name="T111" fmla="*/ 90 h 191"/>
                  <a:gd name="T112" fmla="*/ 93 w 175"/>
                  <a:gd name="T113" fmla="*/ 103 h 191"/>
                  <a:gd name="T114" fmla="*/ 93 w 175"/>
                  <a:gd name="T115" fmla="*/ 132 h 191"/>
                  <a:gd name="T116" fmla="*/ 93 w 175"/>
                  <a:gd name="T117" fmla="*/ 118 h 191"/>
                  <a:gd name="T118" fmla="*/ 94 w 175"/>
                  <a:gd name="T119" fmla="*/ 132 h 19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5" h="191">
                    <a:moveTo>
                      <a:pt x="104" y="165"/>
                    </a:moveTo>
                    <a:cubicBezTo>
                      <a:pt x="119" y="138"/>
                      <a:pt x="127" y="107"/>
                      <a:pt x="123" y="75"/>
                    </a:cubicBezTo>
                    <a:cubicBezTo>
                      <a:pt x="127" y="88"/>
                      <a:pt x="128" y="101"/>
                      <a:pt x="127" y="113"/>
                    </a:cubicBezTo>
                    <a:cubicBezTo>
                      <a:pt x="140" y="99"/>
                      <a:pt x="150" y="84"/>
                      <a:pt x="158" y="68"/>
                    </a:cubicBezTo>
                    <a:cubicBezTo>
                      <a:pt x="162" y="60"/>
                      <a:pt x="165" y="52"/>
                      <a:pt x="167" y="44"/>
                    </a:cubicBezTo>
                    <a:cubicBezTo>
                      <a:pt x="167" y="44"/>
                      <a:pt x="167" y="44"/>
                      <a:pt x="166" y="44"/>
                    </a:cubicBezTo>
                    <a:cubicBezTo>
                      <a:pt x="164" y="43"/>
                      <a:pt x="163" y="41"/>
                      <a:pt x="163" y="39"/>
                    </a:cubicBezTo>
                    <a:cubicBezTo>
                      <a:pt x="164" y="36"/>
                      <a:pt x="166" y="35"/>
                      <a:pt x="169" y="36"/>
                    </a:cubicBezTo>
                    <a:cubicBezTo>
                      <a:pt x="169" y="36"/>
                      <a:pt x="169" y="36"/>
                      <a:pt x="169" y="36"/>
                    </a:cubicBezTo>
                    <a:cubicBezTo>
                      <a:pt x="175" y="11"/>
                      <a:pt x="169" y="0"/>
                      <a:pt x="158" y="0"/>
                    </a:cubicBezTo>
                    <a:cubicBezTo>
                      <a:pt x="152" y="0"/>
                      <a:pt x="146" y="2"/>
                      <a:pt x="138" y="6"/>
                    </a:cubicBezTo>
                    <a:cubicBezTo>
                      <a:pt x="130" y="10"/>
                      <a:pt x="121" y="16"/>
                      <a:pt x="111" y="22"/>
                    </a:cubicBezTo>
                    <a:cubicBezTo>
                      <a:pt x="116" y="23"/>
                      <a:pt x="119" y="28"/>
                      <a:pt x="112" y="33"/>
                    </a:cubicBezTo>
                    <a:cubicBezTo>
                      <a:pt x="109" y="35"/>
                      <a:pt x="107" y="36"/>
                      <a:pt x="104" y="36"/>
                    </a:cubicBezTo>
                    <a:cubicBezTo>
                      <a:pt x="102" y="36"/>
                      <a:pt x="99" y="36"/>
                      <a:pt x="96" y="35"/>
                    </a:cubicBezTo>
                    <a:cubicBezTo>
                      <a:pt x="97" y="34"/>
                      <a:pt x="97" y="33"/>
                      <a:pt x="98" y="32"/>
                    </a:cubicBezTo>
                    <a:cubicBezTo>
                      <a:pt x="96" y="33"/>
                      <a:pt x="95" y="34"/>
                      <a:pt x="93" y="35"/>
                    </a:cubicBezTo>
                    <a:cubicBezTo>
                      <a:pt x="92" y="36"/>
                      <a:pt x="92" y="36"/>
                      <a:pt x="91" y="37"/>
                    </a:cubicBezTo>
                    <a:cubicBezTo>
                      <a:pt x="92" y="37"/>
                      <a:pt x="93" y="38"/>
                      <a:pt x="93" y="39"/>
                    </a:cubicBezTo>
                    <a:cubicBezTo>
                      <a:pt x="94" y="39"/>
                      <a:pt x="94" y="40"/>
                      <a:pt x="94" y="41"/>
                    </a:cubicBezTo>
                    <a:cubicBezTo>
                      <a:pt x="94" y="42"/>
                      <a:pt x="93" y="43"/>
                      <a:pt x="93" y="43"/>
                    </a:cubicBezTo>
                    <a:cubicBezTo>
                      <a:pt x="92" y="44"/>
                      <a:pt x="91" y="45"/>
                      <a:pt x="89" y="45"/>
                    </a:cubicBezTo>
                    <a:cubicBezTo>
                      <a:pt x="87" y="44"/>
                      <a:pt x="86" y="43"/>
                      <a:pt x="86" y="41"/>
                    </a:cubicBezTo>
                    <a:cubicBezTo>
                      <a:pt x="83" y="43"/>
                      <a:pt x="81" y="44"/>
                      <a:pt x="79" y="46"/>
                    </a:cubicBezTo>
                    <a:cubicBezTo>
                      <a:pt x="77" y="48"/>
                      <a:pt x="75" y="50"/>
                      <a:pt x="73" y="52"/>
                    </a:cubicBezTo>
                    <a:cubicBezTo>
                      <a:pt x="67" y="57"/>
                      <a:pt x="62" y="62"/>
                      <a:pt x="58" y="68"/>
                    </a:cubicBezTo>
                    <a:cubicBezTo>
                      <a:pt x="62" y="66"/>
                      <a:pt x="67" y="65"/>
                      <a:pt x="73" y="65"/>
                    </a:cubicBezTo>
                    <a:cubicBezTo>
                      <a:pt x="75" y="64"/>
                      <a:pt x="77" y="64"/>
                      <a:pt x="79" y="64"/>
                    </a:cubicBezTo>
                    <a:cubicBezTo>
                      <a:pt x="88" y="63"/>
                      <a:pt x="94" y="63"/>
                      <a:pt x="89" y="64"/>
                    </a:cubicBezTo>
                    <a:cubicBezTo>
                      <a:pt x="85" y="64"/>
                      <a:pt x="82" y="65"/>
                      <a:pt x="79" y="66"/>
                    </a:cubicBezTo>
                    <a:cubicBezTo>
                      <a:pt x="77" y="66"/>
                      <a:pt x="75" y="67"/>
                      <a:pt x="73" y="67"/>
                    </a:cubicBezTo>
                    <a:cubicBezTo>
                      <a:pt x="67" y="68"/>
                      <a:pt x="63" y="70"/>
                      <a:pt x="58" y="72"/>
                    </a:cubicBezTo>
                    <a:cubicBezTo>
                      <a:pt x="55" y="72"/>
                      <a:pt x="53" y="73"/>
                      <a:pt x="51" y="75"/>
                    </a:cubicBezTo>
                    <a:cubicBezTo>
                      <a:pt x="42" y="78"/>
                      <a:pt x="35" y="84"/>
                      <a:pt x="26" y="91"/>
                    </a:cubicBezTo>
                    <a:cubicBezTo>
                      <a:pt x="24" y="92"/>
                      <a:pt x="22" y="94"/>
                      <a:pt x="20" y="96"/>
                    </a:cubicBezTo>
                    <a:cubicBezTo>
                      <a:pt x="13" y="102"/>
                      <a:pt x="6" y="110"/>
                      <a:pt x="0" y="118"/>
                    </a:cubicBezTo>
                    <a:cubicBezTo>
                      <a:pt x="8" y="118"/>
                      <a:pt x="17" y="119"/>
                      <a:pt x="26" y="122"/>
                    </a:cubicBezTo>
                    <a:cubicBezTo>
                      <a:pt x="30" y="124"/>
                      <a:pt x="35" y="126"/>
                      <a:pt x="39" y="128"/>
                    </a:cubicBezTo>
                    <a:cubicBezTo>
                      <a:pt x="40" y="126"/>
                      <a:pt x="42" y="124"/>
                      <a:pt x="46" y="122"/>
                    </a:cubicBezTo>
                    <a:cubicBezTo>
                      <a:pt x="47" y="121"/>
                      <a:pt x="49" y="121"/>
                      <a:pt x="51" y="121"/>
                    </a:cubicBezTo>
                    <a:cubicBezTo>
                      <a:pt x="53" y="121"/>
                      <a:pt x="55" y="121"/>
                      <a:pt x="58" y="121"/>
                    </a:cubicBezTo>
                    <a:cubicBezTo>
                      <a:pt x="60" y="122"/>
                      <a:pt x="62" y="123"/>
                      <a:pt x="64" y="123"/>
                    </a:cubicBezTo>
                    <a:cubicBezTo>
                      <a:pt x="62" y="126"/>
                      <a:pt x="60" y="129"/>
                      <a:pt x="58" y="132"/>
                    </a:cubicBezTo>
                    <a:cubicBezTo>
                      <a:pt x="56" y="133"/>
                      <a:pt x="54" y="135"/>
                      <a:pt x="52" y="135"/>
                    </a:cubicBezTo>
                    <a:cubicBezTo>
                      <a:pt x="54" y="137"/>
                      <a:pt x="56" y="139"/>
                      <a:pt x="58" y="140"/>
                    </a:cubicBezTo>
                    <a:cubicBezTo>
                      <a:pt x="59" y="141"/>
                      <a:pt x="60" y="142"/>
                      <a:pt x="61" y="143"/>
                    </a:cubicBezTo>
                    <a:cubicBezTo>
                      <a:pt x="61" y="142"/>
                      <a:pt x="61" y="141"/>
                      <a:pt x="61" y="139"/>
                    </a:cubicBezTo>
                    <a:cubicBezTo>
                      <a:pt x="62" y="135"/>
                      <a:pt x="66" y="133"/>
                      <a:pt x="72" y="129"/>
                    </a:cubicBezTo>
                    <a:cubicBezTo>
                      <a:pt x="72" y="130"/>
                      <a:pt x="73" y="131"/>
                      <a:pt x="73" y="132"/>
                    </a:cubicBezTo>
                    <a:cubicBezTo>
                      <a:pt x="74" y="136"/>
                      <a:pt x="74" y="139"/>
                      <a:pt x="74" y="143"/>
                    </a:cubicBezTo>
                    <a:cubicBezTo>
                      <a:pt x="73" y="144"/>
                      <a:pt x="73" y="144"/>
                      <a:pt x="73" y="145"/>
                    </a:cubicBezTo>
                    <a:cubicBezTo>
                      <a:pt x="71" y="147"/>
                      <a:pt x="68" y="148"/>
                      <a:pt x="65" y="147"/>
                    </a:cubicBezTo>
                    <a:cubicBezTo>
                      <a:pt x="68" y="151"/>
                      <a:pt x="71" y="154"/>
                      <a:pt x="73" y="158"/>
                    </a:cubicBezTo>
                    <a:cubicBezTo>
                      <a:pt x="75" y="161"/>
                      <a:pt x="77" y="165"/>
                      <a:pt x="79" y="169"/>
                    </a:cubicBezTo>
                    <a:cubicBezTo>
                      <a:pt x="80" y="171"/>
                      <a:pt x="81" y="174"/>
                      <a:pt x="82" y="176"/>
                    </a:cubicBezTo>
                    <a:cubicBezTo>
                      <a:pt x="84" y="181"/>
                      <a:pt x="85" y="186"/>
                      <a:pt x="86" y="191"/>
                    </a:cubicBezTo>
                    <a:cubicBezTo>
                      <a:pt x="86" y="191"/>
                      <a:pt x="86" y="191"/>
                      <a:pt x="87" y="190"/>
                    </a:cubicBezTo>
                    <a:cubicBezTo>
                      <a:pt x="89" y="188"/>
                      <a:pt x="91" y="185"/>
                      <a:pt x="93" y="182"/>
                    </a:cubicBezTo>
                    <a:cubicBezTo>
                      <a:pt x="95" y="180"/>
                      <a:pt x="97" y="177"/>
                      <a:pt x="98" y="175"/>
                    </a:cubicBezTo>
                    <a:cubicBezTo>
                      <a:pt x="100" y="171"/>
                      <a:pt x="102" y="168"/>
                      <a:pt x="104" y="165"/>
                    </a:cubicBezTo>
                    <a:close/>
                    <a:moveTo>
                      <a:pt x="158" y="60"/>
                    </a:moveTo>
                    <a:cubicBezTo>
                      <a:pt x="157" y="61"/>
                      <a:pt x="157" y="61"/>
                      <a:pt x="156" y="62"/>
                    </a:cubicBezTo>
                    <a:cubicBezTo>
                      <a:pt x="151" y="66"/>
                      <a:pt x="140" y="60"/>
                      <a:pt x="147" y="53"/>
                    </a:cubicBezTo>
                    <a:cubicBezTo>
                      <a:pt x="149" y="50"/>
                      <a:pt x="153" y="49"/>
                      <a:pt x="158" y="48"/>
                    </a:cubicBezTo>
                    <a:cubicBezTo>
                      <a:pt x="159" y="47"/>
                      <a:pt x="161" y="47"/>
                      <a:pt x="162" y="47"/>
                    </a:cubicBezTo>
                    <a:cubicBezTo>
                      <a:pt x="163" y="51"/>
                      <a:pt x="161" y="56"/>
                      <a:pt x="158" y="60"/>
                    </a:cubicBezTo>
                    <a:close/>
                    <a:moveTo>
                      <a:pt x="158" y="12"/>
                    </a:moveTo>
                    <a:cubicBezTo>
                      <a:pt x="160" y="7"/>
                      <a:pt x="167" y="4"/>
                      <a:pt x="170" y="15"/>
                    </a:cubicBezTo>
                    <a:cubicBezTo>
                      <a:pt x="171" y="21"/>
                      <a:pt x="168" y="26"/>
                      <a:pt x="165" y="31"/>
                    </a:cubicBezTo>
                    <a:cubicBezTo>
                      <a:pt x="162" y="28"/>
                      <a:pt x="159" y="25"/>
                      <a:pt x="158" y="21"/>
                    </a:cubicBezTo>
                    <a:cubicBezTo>
                      <a:pt x="157" y="20"/>
                      <a:pt x="157" y="19"/>
                      <a:pt x="157" y="17"/>
                    </a:cubicBezTo>
                    <a:cubicBezTo>
                      <a:pt x="157" y="15"/>
                      <a:pt x="157" y="14"/>
                      <a:pt x="158" y="12"/>
                    </a:cubicBezTo>
                    <a:close/>
                    <a:moveTo>
                      <a:pt x="144" y="31"/>
                    </a:moveTo>
                    <a:cubicBezTo>
                      <a:pt x="150" y="31"/>
                      <a:pt x="154" y="34"/>
                      <a:pt x="158" y="39"/>
                    </a:cubicBezTo>
                    <a:cubicBezTo>
                      <a:pt x="158" y="39"/>
                      <a:pt x="158" y="39"/>
                      <a:pt x="159" y="40"/>
                    </a:cubicBezTo>
                    <a:cubicBezTo>
                      <a:pt x="158" y="40"/>
                      <a:pt x="158" y="40"/>
                      <a:pt x="158" y="40"/>
                    </a:cubicBezTo>
                    <a:cubicBezTo>
                      <a:pt x="153" y="43"/>
                      <a:pt x="149" y="45"/>
                      <a:pt x="143" y="44"/>
                    </a:cubicBezTo>
                    <a:cubicBezTo>
                      <a:pt x="136" y="43"/>
                      <a:pt x="130" y="30"/>
                      <a:pt x="144" y="31"/>
                    </a:cubicBezTo>
                    <a:close/>
                    <a:moveTo>
                      <a:pt x="83" y="60"/>
                    </a:moveTo>
                    <a:cubicBezTo>
                      <a:pt x="82" y="61"/>
                      <a:pt x="80" y="62"/>
                      <a:pt x="79" y="62"/>
                    </a:cubicBezTo>
                    <a:cubicBezTo>
                      <a:pt x="77" y="62"/>
                      <a:pt x="74" y="61"/>
                      <a:pt x="73" y="59"/>
                    </a:cubicBezTo>
                    <a:cubicBezTo>
                      <a:pt x="72" y="58"/>
                      <a:pt x="72" y="56"/>
                      <a:pt x="73" y="54"/>
                    </a:cubicBezTo>
                    <a:cubicBezTo>
                      <a:pt x="73" y="54"/>
                      <a:pt x="73" y="53"/>
                      <a:pt x="74" y="53"/>
                    </a:cubicBezTo>
                    <a:cubicBezTo>
                      <a:pt x="75" y="51"/>
                      <a:pt x="77" y="50"/>
                      <a:pt x="79" y="49"/>
                    </a:cubicBezTo>
                    <a:cubicBezTo>
                      <a:pt x="81" y="49"/>
                      <a:pt x="83" y="48"/>
                      <a:pt x="86" y="48"/>
                    </a:cubicBezTo>
                    <a:cubicBezTo>
                      <a:pt x="86" y="53"/>
                      <a:pt x="85" y="56"/>
                      <a:pt x="83" y="60"/>
                    </a:cubicBezTo>
                    <a:close/>
                    <a:moveTo>
                      <a:pt x="104" y="46"/>
                    </a:moveTo>
                    <a:cubicBezTo>
                      <a:pt x="106" y="46"/>
                      <a:pt x="107" y="47"/>
                      <a:pt x="109" y="48"/>
                    </a:cubicBezTo>
                    <a:cubicBezTo>
                      <a:pt x="114" y="52"/>
                      <a:pt x="113" y="64"/>
                      <a:pt x="104" y="59"/>
                    </a:cubicBezTo>
                    <a:cubicBezTo>
                      <a:pt x="103" y="58"/>
                      <a:pt x="103" y="58"/>
                      <a:pt x="102" y="57"/>
                    </a:cubicBezTo>
                    <a:cubicBezTo>
                      <a:pt x="99" y="54"/>
                      <a:pt x="97" y="51"/>
                      <a:pt x="96" y="45"/>
                    </a:cubicBezTo>
                    <a:cubicBezTo>
                      <a:pt x="99" y="45"/>
                      <a:pt x="102" y="45"/>
                      <a:pt x="104" y="46"/>
                    </a:cubicBezTo>
                    <a:close/>
                    <a:moveTo>
                      <a:pt x="66" y="112"/>
                    </a:moveTo>
                    <a:cubicBezTo>
                      <a:pt x="63" y="111"/>
                      <a:pt x="61" y="110"/>
                      <a:pt x="58" y="109"/>
                    </a:cubicBezTo>
                    <a:cubicBezTo>
                      <a:pt x="55" y="107"/>
                      <a:pt x="53" y="105"/>
                      <a:pt x="51" y="103"/>
                    </a:cubicBezTo>
                    <a:cubicBezTo>
                      <a:pt x="51" y="102"/>
                      <a:pt x="51" y="102"/>
                      <a:pt x="51" y="102"/>
                    </a:cubicBezTo>
                    <a:cubicBezTo>
                      <a:pt x="49" y="99"/>
                      <a:pt x="49" y="94"/>
                      <a:pt x="51" y="92"/>
                    </a:cubicBezTo>
                    <a:cubicBezTo>
                      <a:pt x="52" y="89"/>
                      <a:pt x="55" y="88"/>
                      <a:pt x="58" y="90"/>
                    </a:cubicBezTo>
                    <a:cubicBezTo>
                      <a:pt x="59" y="91"/>
                      <a:pt x="61" y="92"/>
                      <a:pt x="62" y="94"/>
                    </a:cubicBezTo>
                    <a:cubicBezTo>
                      <a:pt x="67" y="99"/>
                      <a:pt x="67" y="105"/>
                      <a:pt x="66" y="112"/>
                    </a:cubicBezTo>
                    <a:close/>
                    <a:moveTo>
                      <a:pt x="74" y="124"/>
                    </a:moveTo>
                    <a:cubicBezTo>
                      <a:pt x="74" y="124"/>
                      <a:pt x="73" y="124"/>
                      <a:pt x="73" y="124"/>
                    </a:cubicBezTo>
                    <a:cubicBezTo>
                      <a:pt x="71" y="124"/>
                      <a:pt x="69" y="123"/>
                      <a:pt x="68" y="120"/>
                    </a:cubicBezTo>
                    <a:cubicBezTo>
                      <a:pt x="68" y="118"/>
                      <a:pt x="69" y="115"/>
                      <a:pt x="72" y="115"/>
                    </a:cubicBezTo>
                    <a:cubicBezTo>
                      <a:pt x="72" y="114"/>
                      <a:pt x="73" y="114"/>
                      <a:pt x="73" y="114"/>
                    </a:cubicBezTo>
                    <a:cubicBezTo>
                      <a:pt x="75" y="114"/>
                      <a:pt x="77" y="116"/>
                      <a:pt x="78" y="118"/>
                    </a:cubicBezTo>
                    <a:cubicBezTo>
                      <a:pt x="78" y="121"/>
                      <a:pt x="77" y="123"/>
                      <a:pt x="74" y="124"/>
                    </a:cubicBezTo>
                    <a:close/>
                    <a:moveTo>
                      <a:pt x="79" y="110"/>
                    </a:moveTo>
                    <a:cubicBezTo>
                      <a:pt x="79" y="111"/>
                      <a:pt x="78" y="111"/>
                      <a:pt x="78" y="111"/>
                    </a:cubicBezTo>
                    <a:cubicBezTo>
                      <a:pt x="78" y="107"/>
                      <a:pt x="78" y="103"/>
                      <a:pt x="79" y="99"/>
                    </a:cubicBezTo>
                    <a:cubicBezTo>
                      <a:pt x="80" y="97"/>
                      <a:pt x="81" y="95"/>
                      <a:pt x="82" y="93"/>
                    </a:cubicBezTo>
                    <a:cubicBezTo>
                      <a:pt x="85" y="90"/>
                      <a:pt x="90" y="89"/>
                      <a:pt x="93" y="90"/>
                    </a:cubicBezTo>
                    <a:cubicBezTo>
                      <a:pt x="96" y="91"/>
                      <a:pt x="98" y="95"/>
                      <a:pt x="94" y="102"/>
                    </a:cubicBezTo>
                    <a:cubicBezTo>
                      <a:pt x="94" y="102"/>
                      <a:pt x="93" y="103"/>
                      <a:pt x="93" y="103"/>
                    </a:cubicBezTo>
                    <a:cubicBezTo>
                      <a:pt x="90" y="108"/>
                      <a:pt x="85" y="109"/>
                      <a:pt x="79" y="110"/>
                    </a:cubicBezTo>
                    <a:close/>
                    <a:moveTo>
                      <a:pt x="93" y="132"/>
                    </a:moveTo>
                    <a:cubicBezTo>
                      <a:pt x="88" y="130"/>
                      <a:pt x="86" y="127"/>
                      <a:pt x="82" y="121"/>
                    </a:cubicBezTo>
                    <a:cubicBezTo>
                      <a:pt x="86" y="120"/>
                      <a:pt x="90" y="118"/>
                      <a:pt x="93" y="118"/>
                    </a:cubicBezTo>
                    <a:cubicBezTo>
                      <a:pt x="94" y="118"/>
                      <a:pt x="96" y="118"/>
                      <a:pt x="97" y="119"/>
                    </a:cubicBezTo>
                    <a:cubicBezTo>
                      <a:pt x="105" y="121"/>
                      <a:pt x="109" y="136"/>
                      <a:pt x="94" y="132"/>
                    </a:cubicBezTo>
                    <a:cubicBezTo>
                      <a:pt x="93" y="132"/>
                      <a:pt x="93" y="132"/>
                      <a:pt x="93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" name="Freeform 13"/>
              <p:cNvSpPr/>
              <p:nvPr/>
            </p:nvSpPr>
            <p:spPr bwMode="auto">
              <a:xfrm>
                <a:off x="2540000" y="3149601"/>
                <a:ext cx="379413" cy="307975"/>
              </a:xfrm>
              <a:custGeom>
                <a:gdLst>
                  <a:gd name="T0" fmla="*/ 113 w 118"/>
                  <a:gd name="T1" fmla="*/ 57 h 96"/>
                  <a:gd name="T2" fmla="*/ 108 w 118"/>
                  <a:gd name="T3" fmla="*/ 45 h 96"/>
                  <a:gd name="T4" fmla="*/ 93 w 118"/>
                  <a:gd name="T5" fmla="*/ 25 h 96"/>
                  <a:gd name="T6" fmla="*/ 86 w 118"/>
                  <a:gd name="T7" fmla="*/ 19 h 96"/>
                  <a:gd name="T8" fmla="*/ 81 w 118"/>
                  <a:gd name="T9" fmla="*/ 16 h 96"/>
                  <a:gd name="T10" fmla="*/ 75 w 118"/>
                  <a:gd name="T11" fmla="*/ 12 h 96"/>
                  <a:gd name="T12" fmla="*/ 61 w 118"/>
                  <a:gd name="T13" fmla="*/ 6 h 96"/>
                  <a:gd name="T14" fmla="*/ 22 w 118"/>
                  <a:gd name="T15" fmla="*/ 2 h 96"/>
                  <a:gd name="T16" fmla="*/ 22 w 118"/>
                  <a:gd name="T17" fmla="*/ 2 h 96"/>
                  <a:gd name="T18" fmla="*/ 4 w 118"/>
                  <a:gd name="T19" fmla="*/ 9 h 96"/>
                  <a:gd name="T20" fmla="*/ 0 w 118"/>
                  <a:gd name="T21" fmla="*/ 21 h 96"/>
                  <a:gd name="T22" fmla="*/ 4 w 118"/>
                  <a:gd name="T23" fmla="*/ 20 h 96"/>
                  <a:gd name="T24" fmla="*/ 19 w 118"/>
                  <a:gd name="T25" fmla="*/ 19 h 96"/>
                  <a:gd name="T26" fmla="*/ 22 w 118"/>
                  <a:gd name="T27" fmla="*/ 19 h 96"/>
                  <a:gd name="T28" fmla="*/ 61 w 118"/>
                  <a:gd name="T29" fmla="*/ 32 h 96"/>
                  <a:gd name="T30" fmla="*/ 68 w 118"/>
                  <a:gd name="T31" fmla="*/ 38 h 96"/>
                  <a:gd name="T32" fmla="*/ 86 w 118"/>
                  <a:gd name="T33" fmla="*/ 58 h 96"/>
                  <a:gd name="T34" fmla="*/ 93 w 118"/>
                  <a:gd name="T35" fmla="*/ 73 h 96"/>
                  <a:gd name="T36" fmla="*/ 96 w 118"/>
                  <a:gd name="T37" fmla="*/ 81 h 96"/>
                  <a:gd name="T38" fmla="*/ 98 w 118"/>
                  <a:gd name="T39" fmla="*/ 96 h 96"/>
                  <a:gd name="T40" fmla="*/ 108 w 118"/>
                  <a:gd name="T41" fmla="*/ 91 h 96"/>
                  <a:gd name="T42" fmla="*/ 114 w 118"/>
                  <a:gd name="T43" fmla="*/ 84 h 96"/>
                  <a:gd name="T44" fmla="*/ 114 w 118"/>
                  <a:gd name="T45" fmla="*/ 59 h 96"/>
                  <a:gd name="T46" fmla="*/ 113 w 118"/>
                  <a:gd name="T47" fmla="*/ 57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8" h="96">
                    <a:moveTo>
                      <a:pt x="113" y="57"/>
                    </a:moveTo>
                    <a:cubicBezTo>
                      <a:pt x="112" y="53"/>
                      <a:pt x="110" y="49"/>
                      <a:pt x="108" y="45"/>
                    </a:cubicBezTo>
                    <a:cubicBezTo>
                      <a:pt x="104" y="38"/>
                      <a:pt x="99" y="31"/>
                      <a:pt x="93" y="25"/>
                    </a:cubicBezTo>
                    <a:cubicBezTo>
                      <a:pt x="91" y="23"/>
                      <a:pt x="88" y="21"/>
                      <a:pt x="86" y="19"/>
                    </a:cubicBezTo>
                    <a:cubicBezTo>
                      <a:pt x="84" y="18"/>
                      <a:pt x="83" y="17"/>
                      <a:pt x="81" y="16"/>
                    </a:cubicBezTo>
                    <a:cubicBezTo>
                      <a:pt x="79" y="16"/>
                      <a:pt x="76" y="14"/>
                      <a:pt x="75" y="12"/>
                    </a:cubicBezTo>
                    <a:cubicBezTo>
                      <a:pt x="70" y="10"/>
                      <a:pt x="66" y="8"/>
                      <a:pt x="61" y="6"/>
                    </a:cubicBezTo>
                    <a:cubicBezTo>
                      <a:pt x="48" y="2"/>
                      <a:pt x="35" y="0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15" y="3"/>
                      <a:pt x="8" y="5"/>
                      <a:pt x="4" y="9"/>
                    </a:cubicBezTo>
                    <a:cubicBezTo>
                      <a:pt x="2" y="12"/>
                      <a:pt x="0" y="15"/>
                      <a:pt x="0" y="21"/>
                    </a:cubicBezTo>
                    <a:cubicBezTo>
                      <a:pt x="2" y="20"/>
                      <a:pt x="3" y="20"/>
                      <a:pt x="4" y="20"/>
                    </a:cubicBezTo>
                    <a:cubicBezTo>
                      <a:pt x="9" y="19"/>
                      <a:pt x="14" y="19"/>
                      <a:pt x="19" y="19"/>
                    </a:cubicBezTo>
                    <a:cubicBezTo>
                      <a:pt x="20" y="19"/>
                      <a:pt x="21" y="19"/>
                      <a:pt x="22" y="19"/>
                    </a:cubicBezTo>
                    <a:cubicBezTo>
                      <a:pt x="36" y="20"/>
                      <a:pt x="50" y="25"/>
                      <a:pt x="61" y="32"/>
                    </a:cubicBezTo>
                    <a:cubicBezTo>
                      <a:pt x="63" y="34"/>
                      <a:pt x="66" y="36"/>
                      <a:pt x="68" y="38"/>
                    </a:cubicBezTo>
                    <a:cubicBezTo>
                      <a:pt x="75" y="43"/>
                      <a:pt x="81" y="50"/>
                      <a:pt x="86" y="58"/>
                    </a:cubicBezTo>
                    <a:cubicBezTo>
                      <a:pt x="88" y="63"/>
                      <a:pt x="91" y="68"/>
                      <a:pt x="93" y="73"/>
                    </a:cubicBezTo>
                    <a:cubicBezTo>
                      <a:pt x="94" y="76"/>
                      <a:pt x="95" y="78"/>
                      <a:pt x="96" y="81"/>
                    </a:cubicBezTo>
                    <a:cubicBezTo>
                      <a:pt x="97" y="86"/>
                      <a:pt x="98" y="91"/>
                      <a:pt x="98" y="96"/>
                    </a:cubicBezTo>
                    <a:cubicBezTo>
                      <a:pt x="102" y="94"/>
                      <a:pt x="105" y="93"/>
                      <a:pt x="108" y="91"/>
                    </a:cubicBezTo>
                    <a:cubicBezTo>
                      <a:pt x="111" y="89"/>
                      <a:pt x="113" y="87"/>
                      <a:pt x="114" y="84"/>
                    </a:cubicBezTo>
                    <a:cubicBezTo>
                      <a:pt x="118" y="77"/>
                      <a:pt x="117" y="69"/>
                      <a:pt x="114" y="59"/>
                    </a:cubicBezTo>
                    <a:cubicBezTo>
                      <a:pt x="114" y="58"/>
                      <a:pt x="114" y="58"/>
                      <a:pt x="11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5" name="Freeform 14"/>
              <p:cNvSpPr/>
              <p:nvPr/>
            </p:nvSpPr>
            <p:spPr bwMode="auto">
              <a:xfrm>
                <a:off x="2586038" y="3613151"/>
                <a:ext cx="317500" cy="500063"/>
              </a:xfrm>
              <a:custGeom>
                <a:gdLst>
                  <a:gd name="T0" fmla="*/ 79 w 99"/>
                  <a:gd name="T1" fmla="*/ 34 h 156"/>
                  <a:gd name="T2" fmla="*/ 72 w 99"/>
                  <a:gd name="T3" fmla="*/ 21 h 156"/>
                  <a:gd name="T4" fmla="*/ 58 w 99"/>
                  <a:gd name="T5" fmla="*/ 0 h 156"/>
                  <a:gd name="T6" fmla="*/ 47 w 99"/>
                  <a:gd name="T7" fmla="*/ 12 h 156"/>
                  <a:gd name="T8" fmla="*/ 47 w 99"/>
                  <a:gd name="T9" fmla="*/ 12 h 156"/>
                  <a:gd name="T10" fmla="*/ 46 w 99"/>
                  <a:gd name="T11" fmla="*/ 12 h 156"/>
                  <a:gd name="T12" fmla="*/ 47 w 99"/>
                  <a:gd name="T13" fmla="*/ 14 h 156"/>
                  <a:gd name="T14" fmla="*/ 62 w 99"/>
                  <a:gd name="T15" fmla="*/ 65 h 156"/>
                  <a:gd name="T16" fmla="*/ 47 w 99"/>
                  <a:gd name="T17" fmla="*/ 84 h 156"/>
                  <a:gd name="T18" fmla="*/ 32 w 99"/>
                  <a:gd name="T19" fmla="*/ 71 h 156"/>
                  <a:gd name="T20" fmla="*/ 28 w 99"/>
                  <a:gd name="T21" fmla="*/ 26 h 156"/>
                  <a:gd name="T22" fmla="*/ 18 w 99"/>
                  <a:gd name="T23" fmla="*/ 38 h 156"/>
                  <a:gd name="T24" fmla="*/ 8 w 99"/>
                  <a:gd name="T25" fmla="*/ 51 h 156"/>
                  <a:gd name="T26" fmla="*/ 3 w 99"/>
                  <a:gd name="T27" fmla="*/ 58 h 156"/>
                  <a:gd name="T28" fmla="*/ 8 w 99"/>
                  <a:gd name="T29" fmla="*/ 125 h 156"/>
                  <a:gd name="T30" fmla="*/ 47 w 99"/>
                  <a:gd name="T31" fmla="*/ 156 h 156"/>
                  <a:gd name="T32" fmla="*/ 57 w 99"/>
                  <a:gd name="T33" fmla="*/ 154 h 156"/>
                  <a:gd name="T34" fmla="*/ 72 w 99"/>
                  <a:gd name="T35" fmla="*/ 149 h 156"/>
                  <a:gd name="T36" fmla="*/ 79 w 99"/>
                  <a:gd name="T37" fmla="*/ 144 h 156"/>
                  <a:gd name="T38" fmla="*/ 94 w 99"/>
                  <a:gd name="T39" fmla="*/ 124 h 156"/>
                  <a:gd name="T40" fmla="*/ 94 w 99"/>
                  <a:gd name="T41" fmla="*/ 73 h 156"/>
                  <a:gd name="T42" fmla="*/ 79 w 99"/>
                  <a:gd name="T43" fmla="*/ 34 h 15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9" h="156">
                    <a:moveTo>
                      <a:pt x="79" y="34"/>
                    </a:moveTo>
                    <a:cubicBezTo>
                      <a:pt x="77" y="30"/>
                      <a:pt x="74" y="25"/>
                      <a:pt x="72" y="21"/>
                    </a:cubicBezTo>
                    <a:cubicBezTo>
                      <a:pt x="67" y="14"/>
                      <a:pt x="63" y="7"/>
                      <a:pt x="58" y="0"/>
                    </a:cubicBezTo>
                    <a:cubicBezTo>
                      <a:pt x="55" y="4"/>
                      <a:pt x="51" y="8"/>
                      <a:pt x="47" y="12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46" y="13"/>
                      <a:pt x="46" y="13"/>
                      <a:pt x="47" y="14"/>
                    </a:cubicBezTo>
                    <a:cubicBezTo>
                      <a:pt x="59" y="26"/>
                      <a:pt x="66" y="44"/>
                      <a:pt x="62" y="65"/>
                    </a:cubicBezTo>
                    <a:cubicBezTo>
                      <a:pt x="59" y="79"/>
                      <a:pt x="53" y="85"/>
                      <a:pt x="47" y="84"/>
                    </a:cubicBezTo>
                    <a:cubicBezTo>
                      <a:pt x="42" y="84"/>
                      <a:pt x="36" y="79"/>
                      <a:pt x="32" y="71"/>
                    </a:cubicBezTo>
                    <a:cubicBezTo>
                      <a:pt x="25" y="59"/>
                      <a:pt x="25" y="43"/>
                      <a:pt x="28" y="26"/>
                    </a:cubicBezTo>
                    <a:cubicBezTo>
                      <a:pt x="24" y="30"/>
                      <a:pt x="21" y="34"/>
                      <a:pt x="18" y="38"/>
                    </a:cubicBezTo>
                    <a:cubicBezTo>
                      <a:pt x="15" y="42"/>
                      <a:pt x="11" y="47"/>
                      <a:pt x="8" y="51"/>
                    </a:cubicBezTo>
                    <a:cubicBezTo>
                      <a:pt x="6" y="53"/>
                      <a:pt x="5" y="56"/>
                      <a:pt x="3" y="58"/>
                    </a:cubicBezTo>
                    <a:cubicBezTo>
                      <a:pt x="0" y="81"/>
                      <a:pt x="1" y="106"/>
                      <a:pt x="8" y="125"/>
                    </a:cubicBezTo>
                    <a:cubicBezTo>
                      <a:pt x="15" y="144"/>
                      <a:pt x="27" y="156"/>
                      <a:pt x="47" y="156"/>
                    </a:cubicBezTo>
                    <a:cubicBezTo>
                      <a:pt x="50" y="155"/>
                      <a:pt x="53" y="155"/>
                      <a:pt x="57" y="154"/>
                    </a:cubicBezTo>
                    <a:cubicBezTo>
                      <a:pt x="62" y="153"/>
                      <a:pt x="67" y="151"/>
                      <a:pt x="72" y="149"/>
                    </a:cubicBezTo>
                    <a:cubicBezTo>
                      <a:pt x="74" y="147"/>
                      <a:pt x="77" y="146"/>
                      <a:pt x="79" y="144"/>
                    </a:cubicBezTo>
                    <a:cubicBezTo>
                      <a:pt x="86" y="139"/>
                      <a:pt x="91" y="132"/>
                      <a:pt x="94" y="124"/>
                    </a:cubicBezTo>
                    <a:cubicBezTo>
                      <a:pt x="99" y="109"/>
                      <a:pt x="99" y="92"/>
                      <a:pt x="94" y="73"/>
                    </a:cubicBezTo>
                    <a:cubicBezTo>
                      <a:pt x="91" y="60"/>
                      <a:pt x="85" y="47"/>
                      <a:pt x="7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6" name="Freeform 15"/>
              <p:cNvSpPr/>
              <p:nvPr/>
            </p:nvSpPr>
            <p:spPr bwMode="auto">
              <a:xfrm>
                <a:off x="1900238" y="3159126"/>
                <a:ext cx="482600" cy="354013"/>
              </a:xfrm>
              <a:custGeom>
                <a:gdLst>
                  <a:gd name="T0" fmla="*/ 92 w 151"/>
                  <a:gd name="T1" fmla="*/ 102 h 110"/>
                  <a:gd name="T2" fmla="*/ 129 w 151"/>
                  <a:gd name="T3" fmla="*/ 91 h 110"/>
                  <a:gd name="T4" fmla="*/ 138 w 151"/>
                  <a:gd name="T5" fmla="*/ 88 h 110"/>
                  <a:gd name="T6" fmla="*/ 147 w 151"/>
                  <a:gd name="T7" fmla="*/ 84 h 110"/>
                  <a:gd name="T8" fmla="*/ 147 w 151"/>
                  <a:gd name="T9" fmla="*/ 84 h 110"/>
                  <a:gd name="T10" fmla="*/ 149 w 151"/>
                  <a:gd name="T11" fmla="*/ 70 h 110"/>
                  <a:gd name="T12" fmla="*/ 151 w 151"/>
                  <a:gd name="T13" fmla="*/ 63 h 110"/>
                  <a:gd name="T14" fmla="*/ 138 w 151"/>
                  <a:gd name="T15" fmla="*/ 69 h 110"/>
                  <a:gd name="T16" fmla="*/ 129 w 151"/>
                  <a:gd name="T17" fmla="*/ 72 h 110"/>
                  <a:gd name="T18" fmla="*/ 92 w 151"/>
                  <a:gd name="T19" fmla="*/ 64 h 110"/>
                  <a:gd name="T20" fmla="*/ 92 w 151"/>
                  <a:gd name="T21" fmla="*/ 12 h 110"/>
                  <a:gd name="T22" fmla="*/ 114 w 151"/>
                  <a:gd name="T23" fmla="*/ 1 h 110"/>
                  <a:gd name="T24" fmla="*/ 92 w 151"/>
                  <a:gd name="T25" fmla="*/ 0 h 110"/>
                  <a:gd name="T26" fmla="*/ 11 w 151"/>
                  <a:gd name="T27" fmla="*/ 64 h 110"/>
                  <a:gd name="T28" fmla="*/ 92 w 151"/>
                  <a:gd name="T29" fmla="*/ 102 h 1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1" h="110">
                    <a:moveTo>
                      <a:pt x="92" y="102"/>
                    </a:moveTo>
                    <a:cubicBezTo>
                      <a:pt x="104" y="99"/>
                      <a:pt x="116" y="96"/>
                      <a:pt x="129" y="91"/>
                    </a:cubicBezTo>
                    <a:cubicBezTo>
                      <a:pt x="132" y="90"/>
                      <a:pt x="135" y="89"/>
                      <a:pt x="138" y="88"/>
                    </a:cubicBezTo>
                    <a:cubicBezTo>
                      <a:pt x="141" y="87"/>
                      <a:pt x="144" y="85"/>
                      <a:pt x="147" y="84"/>
                    </a:cubicBezTo>
                    <a:cubicBezTo>
                      <a:pt x="147" y="84"/>
                      <a:pt x="147" y="84"/>
                      <a:pt x="147" y="84"/>
                    </a:cubicBezTo>
                    <a:cubicBezTo>
                      <a:pt x="147" y="79"/>
                      <a:pt x="148" y="74"/>
                      <a:pt x="149" y="70"/>
                    </a:cubicBezTo>
                    <a:cubicBezTo>
                      <a:pt x="149" y="67"/>
                      <a:pt x="150" y="65"/>
                      <a:pt x="151" y="63"/>
                    </a:cubicBezTo>
                    <a:cubicBezTo>
                      <a:pt x="146" y="65"/>
                      <a:pt x="142" y="67"/>
                      <a:pt x="138" y="69"/>
                    </a:cubicBezTo>
                    <a:cubicBezTo>
                      <a:pt x="135" y="70"/>
                      <a:pt x="132" y="71"/>
                      <a:pt x="129" y="72"/>
                    </a:cubicBezTo>
                    <a:cubicBezTo>
                      <a:pt x="113" y="75"/>
                      <a:pt x="101" y="72"/>
                      <a:pt x="92" y="64"/>
                    </a:cubicBezTo>
                    <a:cubicBezTo>
                      <a:pt x="77" y="52"/>
                      <a:pt x="74" y="27"/>
                      <a:pt x="92" y="12"/>
                    </a:cubicBezTo>
                    <a:cubicBezTo>
                      <a:pt x="98" y="7"/>
                      <a:pt x="105" y="3"/>
                      <a:pt x="114" y="1"/>
                    </a:cubicBezTo>
                    <a:cubicBezTo>
                      <a:pt x="108" y="0"/>
                      <a:pt x="100" y="0"/>
                      <a:pt x="92" y="0"/>
                    </a:cubicBezTo>
                    <a:cubicBezTo>
                      <a:pt x="53" y="2"/>
                      <a:pt x="0" y="16"/>
                      <a:pt x="11" y="64"/>
                    </a:cubicBezTo>
                    <a:cubicBezTo>
                      <a:pt x="19" y="99"/>
                      <a:pt x="49" y="110"/>
                      <a:pt x="92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7" name="Freeform 16"/>
              <p:cNvSpPr/>
              <p:nvPr/>
            </p:nvSpPr>
            <p:spPr bwMode="auto">
              <a:xfrm>
                <a:off x="2108200" y="3525838"/>
                <a:ext cx="566738" cy="352425"/>
              </a:xfrm>
              <a:custGeom>
                <a:gdLst>
                  <a:gd name="T0" fmla="*/ 110 w 177"/>
                  <a:gd name="T1" fmla="*/ 110 h 110"/>
                  <a:gd name="T2" fmla="*/ 116 w 177"/>
                  <a:gd name="T3" fmla="*/ 103 h 110"/>
                  <a:gd name="T4" fmla="*/ 132 w 177"/>
                  <a:gd name="T5" fmla="*/ 83 h 110"/>
                  <a:gd name="T6" fmla="*/ 139 w 177"/>
                  <a:gd name="T7" fmla="*/ 74 h 110"/>
                  <a:gd name="T8" fmla="*/ 157 w 177"/>
                  <a:gd name="T9" fmla="*/ 52 h 110"/>
                  <a:gd name="T10" fmla="*/ 177 w 177"/>
                  <a:gd name="T11" fmla="*/ 27 h 110"/>
                  <a:gd name="T12" fmla="*/ 176 w 177"/>
                  <a:gd name="T13" fmla="*/ 25 h 110"/>
                  <a:gd name="T14" fmla="*/ 168 w 177"/>
                  <a:gd name="T15" fmla="*/ 8 h 110"/>
                  <a:gd name="T16" fmla="*/ 162 w 177"/>
                  <a:gd name="T17" fmla="*/ 0 h 110"/>
                  <a:gd name="T18" fmla="*/ 157 w 177"/>
                  <a:gd name="T19" fmla="*/ 6 h 110"/>
                  <a:gd name="T20" fmla="*/ 139 w 177"/>
                  <a:gd name="T21" fmla="*/ 28 h 110"/>
                  <a:gd name="T22" fmla="*/ 132 w 177"/>
                  <a:gd name="T23" fmla="*/ 37 h 110"/>
                  <a:gd name="T24" fmla="*/ 121 w 177"/>
                  <a:gd name="T25" fmla="*/ 50 h 110"/>
                  <a:gd name="T26" fmla="*/ 118 w 177"/>
                  <a:gd name="T27" fmla="*/ 50 h 110"/>
                  <a:gd name="T28" fmla="*/ 116 w 177"/>
                  <a:gd name="T29" fmla="*/ 48 h 110"/>
                  <a:gd name="T30" fmla="*/ 93 w 177"/>
                  <a:gd name="T31" fmla="*/ 32 h 110"/>
                  <a:gd name="T32" fmla="*/ 73 w 177"/>
                  <a:gd name="T33" fmla="*/ 24 h 110"/>
                  <a:gd name="T34" fmla="*/ 64 w 177"/>
                  <a:gd name="T35" fmla="*/ 21 h 110"/>
                  <a:gd name="T36" fmla="*/ 44 w 177"/>
                  <a:gd name="T37" fmla="*/ 19 h 110"/>
                  <a:gd name="T38" fmla="*/ 27 w 177"/>
                  <a:gd name="T39" fmla="*/ 38 h 110"/>
                  <a:gd name="T40" fmla="*/ 0 w 177"/>
                  <a:gd name="T41" fmla="*/ 71 h 110"/>
                  <a:gd name="T42" fmla="*/ 12 w 177"/>
                  <a:gd name="T43" fmla="*/ 69 h 110"/>
                  <a:gd name="T44" fmla="*/ 27 w 177"/>
                  <a:gd name="T45" fmla="*/ 72 h 110"/>
                  <a:gd name="T46" fmla="*/ 29 w 177"/>
                  <a:gd name="T47" fmla="*/ 72 h 110"/>
                  <a:gd name="T48" fmla="*/ 54 w 177"/>
                  <a:gd name="T49" fmla="*/ 56 h 110"/>
                  <a:gd name="T50" fmla="*/ 64 w 177"/>
                  <a:gd name="T51" fmla="*/ 56 h 110"/>
                  <a:gd name="T52" fmla="*/ 73 w 177"/>
                  <a:gd name="T53" fmla="*/ 57 h 110"/>
                  <a:gd name="T54" fmla="*/ 73 w 177"/>
                  <a:gd name="T55" fmla="*/ 58 h 110"/>
                  <a:gd name="T56" fmla="*/ 89 w 177"/>
                  <a:gd name="T57" fmla="*/ 69 h 110"/>
                  <a:gd name="T58" fmla="*/ 93 w 177"/>
                  <a:gd name="T59" fmla="*/ 75 h 110"/>
                  <a:gd name="T60" fmla="*/ 97 w 177"/>
                  <a:gd name="T61" fmla="*/ 103 h 110"/>
                  <a:gd name="T62" fmla="*/ 110 w 177"/>
                  <a:gd name="T63" fmla="*/ 110 h 1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7" h="110">
                    <a:moveTo>
                      <a:pt x="110" y="110"/>
                    </a:move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32" y="83"/>
                      <a:pt x="132" y="83"/>
                      <a:pt x="132" y="83"/>
                    </a:cubicBezTo>
                    <a:cubicBezTo>
                      <a:pt x="139" y="74"/>
                      <a:pt x="139" y="74"/>
                      <a:pt x="139" y="74"/>
                    </a:cubicBezTo>
                    <a:cubicBezTo>
                      <a:pt x="157" y="52"/>
                      <a:pt x="157" y="52"/>
                      <a:pt x="157" y="52"/>
                    </a:cubicBezTo>
                    <a:cubicBezTo>
                      <a:pt x="177" y="27"/>
                      <a:pt x="177" y="27"/>
                      <a:pt x="177" y="27"/>
                    </a:cubicBezTo>
                    <a:cubicBezTo>
                      <a:pt x="176" y="27"/>
                      <a:pt x="176" y="26"/>
                      <a:pt x="176" y="25"/>
                    </a:cubicBezTo>
                    <a:cubicBezTo>
                      <a:pt x="174" y="19"/>
                      <a:pt x="171" y="14"/>
                      <a:pt x="168" y="8"/>
                    </a:cubicBezTo>
                    <a:cubicBezTo>
                      <a:pt x="166" y="6"/>
                      <a:pt x="164" y="3"/>
                      <a:pt x="162" y="0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139" y="28"/>
                      <a:pt x="139" y="28"/>
                      <a:pt x="139" y="28"/>
                    </a:cubicBezTo>
                    <a:cubicBezTo>
                      <a:pt x="132" y="37"/>
                      <a:pt x="132" y="37"/>
                      <a:pt x="132" y="37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0" y="51"/>
                      <a:pt x="119" y="51"/>
                      <a:pt x="118" y="50"/>
                    </a:cubicBezTo>
                    <a:cubicBezTo>
                      <a:pt x="117" y="49"/>
                      <a:pt x="117" y="49"/>
                      <a:pt x="116" y="48"/>
                    </a:cubicBezTo>
                    <a:cubicBezTo>
                      <a:pt x="109" y="42"/>
                      <a:pt x="101" y="36"/>
                      <a:pt x="93" y="32"/>
                    </a:cubicBezTo>
                    <a:cubicBezTo>
                      <a:pt x="87" y="29"/>
                      <a:pt x="80" y="26"/>
                      <a:pt x="73" y="24"/>
                    </a:cubicBezTo>
                    <a:cubicBezTo>
                      <a:pt x="70" y="23"/>
                      <a:pt x="67" y="22"/>
                      <a:pt x="64" y="21"/>
                    </a:cubicBezTo>
                    <a:cubicBezTo>
                      <a:pt x="57" y="20"/>
                      <a:pt x="51" y="19"/>
                      <a:pt x="44" y="19"/>
                    </a:cubicBezTo>
                    <a:cubicBezTo>
                      <a:pt x="38" y="25"/>
                      <a:pt x="33" y="32"/>
                      <a:pt x="27" y="38"/>
                    </a:cubicBezTo>
                    <a:cubicBezTo>
                      <a:pt x="18" y="49"/>
                      <a:pt x="9" y="60"/>
                      <a:pt x="0" y="71"/>
                    </a:cubicBezTo>
                    <a:cubicBezTo>
                      <a:pt x="4" y="70"/>
                      <a:pt x="8" y="70"/>
                      <a:pt x="12" y="69"/>
                    </a:cubicBezTo>
                    <a:cubicBezTo>
                      <a:pt x="17" y="69"/>
                      <a:pt x="22" y="70"/>
                      <a:pt x="27" y="72"/>
                    </a:cubicBezTo>
                    <a:cubicBezTo>
                      <a:pt x="28" y="72"/>
                      <a:pt x="29" y="72"/>
                      <a:pt x="29" y="72"/>
                    </a:cubicBezTo>
                    <a:cubicBezTo>
                      <a:pt x="35" y="64"/>
                      <a:pt x="45" y="58"/>
                      <a:pt x="54" y="56"/>
                    </a:cubicBezTo>
                    <a:cubicBezTo>
                      <a:pt x="58" y="56"/>
                      <a:pt x="61" y="56"/>
                      <a:pt x="64" y="56"/>
                    </a:cubicBezTo>
                    <a:cubicBezTo>
                      <a:pt x="67" y="56"/>
                      <a:pt x="70" y="56"/>
                      <a:pt x="73" y="57"/>
                    </a:cubicBezTo>
                    <a:cubicBezTo>
                      <a:pt x="73" y="57"/>
                      <a:pt x="73" y="57"/>
                      <a:pt x="73" y="58"/>
                    </a:cubicBezTo>
                    <a:cubicBezTo>
                      <a:pt x="79" y="59"/>
                      <a:pt x="85" y="63"/>
                      <a:pt x="89" y="69"/>
                    </a:cubicBezTo>
                    <a:cubicBezTo>
                      <a:pt x="90" y="71"/>
                      <a:pt x="92" y="73"/>
                      <a:pt x="93" y="75"/>
                    </a:cubicBezTo>
                    <a:cubicBezTo>
                      <a:pt x="96" y="82"/>
                      <a:pt x="98" y="91"/>
                      <a:pt x="97" y="103"/>
                    </a:cubicBezTo>
                    <a:cubicBezTo>
                      <a:pt x="101" y="104"/>
                      <a:pt x="106" y="106"/>
                      <a:pt x="110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8" name="Freeform 17"/>
              <p:cNvSpPr/>
              <p:nvPr/>
            </p:nvSpPr>
            <p:spPr bwMode="auto">
              <a:xfrm>
                <a:off x="2379663" y="3532188"/>
                <a:ext cx="115888" cy="100013"/>
              </a:xfrm>
              <a:custGeom>
                <a:gdLst>
                  <a:gd name="T0" fmla="*/ 8 w 36"/>
                  <a:gd name="T1" fmla="*/ 26 h 31"/>
                  <a:gd name="T2" fmla="*/ 17 w 36"/>
                  <a:gd name="T3" fmla="*/ 31 h 31"/>
                  <a:gd name="T4" fmla="*/ 31 w 36"/>
                  <a:gd name="T5" fmla="*/ 15 h 31"/>
                  <a:gd name="T6" fmla="*/ 36 w 36"/>
                  <a:gd name="T7" fmla="*/ 9 h 31"/>
                  <a:gd name="T8" fmla="*/ 31 w 36"/>
                  <a:gd name="T9" fmla="*/ 7 h 31"/>
                  <a:gd name="T10" fmla="*/ 20 w 36"/>
                  <a:gd name="T11" fmla="*/ 1 h 31"/>
                  <a:gd name="T12" fmla="*/ 18 w 36"/>
                  <a:gd name="T13" fmla="*/ 0 h 31"/>
                  <a:gd name="T14" fmla="*/ 8 w 36"/>
                  <a:gd name="T15" fmla="*/ 13 h 31"/>
                  <a:gd name="T16" fmla="*/ 0 w 36"/>
                  <a:gd name="T17" fmla="*/ 22 h 31"/>
                  <a:gd name="T18" fmla="*/ 1 w 36"/>
                  <a:gd name="T19" fmla="*/ 22 h 31"/>
                  <a:gd name="T20" fmla="*/ 8 w 36"/>
                  <a:gd name="T21" fmla="*/ 26 h 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1">
                    <a:moveTo>
                      <a:pt x="8" y="26"/>
                    </a:moveTo>
                    <a:cubicBezTo>
                      <a:pt x="11" y="27"/>
                      <a:pt x="14" y="29"/>
                      <a:pt x="17" y="31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4" y="8"/>
                      <a:pt x="33" y="7"/>
                      <a:pt x="31" y="7"/>
                    </a:cubicBezTo>
                    <a:cubicBezTo>
                      <a:pt x="27" y="4"/>
                      <a:pt x="24" y="2"/>
                      <a:pt x="20" y="1"/>
                    </a:cubicBezTo>
                    <a:cubicBezTo>
                      <a:pt x="19" y="0"/>
                      <a:pt x="19" y="0"/>
                      <a:pt x="18" y="0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1" y="22"/>
                    </a:cubicBezTo>
                    <a:cubicBezTo>
                      <a:pt x="3" y="23"/>
                      <a:pt x="5" y="24"/>
                      <a:pt x="8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9" name="Freeform 18"/>
              <p:cNvSpPr>
                <a:spLocks noEditPoints="1"/>
              </p:cNvSpPr>
              <p:nvPr/>
            </p:nvSpPr>
            <p:spPr bwMode="auto">
              <a:xfrm>
                <a:off x="2382838" y="3221038"/>
                <a:ext cx="458788" cy="436563"/>
              </a:xfrm>
              <a:custGeom>
                <a:gdLst>
                  <a:gd name="T0" fmla="*/ 129 w 143"/>
                  <a:gd name="T1" fmla="*/ 35 h 136"/>
                  <a:gd name="T2" fmla="*/ 110 w 143"/>
                  <a:gd name="T3" fmla="*/ 15 h 136"/>
                  <a:gd name="T4" fmla="*/ 68 w 143"/>
                  <a:gd name="T5" fmla="*/ 1 h 136"/>
                  <a:gd name="T6" fmla="*/ 46 w 143"/>
                  <a:gd name="T7" fmla="*/ 3 h 136"/>
                  <a:gd name="T8" fmla="*/ 29 w 143"/>
                  <a:gd name="T9" fmla="*/ 22 h 136"/>
                  <a:gd name="T10" fmla="*/ 46 w 143"/>
                  <a:gd name="T11" fmla="*/ 21 h 136"/>
                  <a:gd name="T12" fmla="*/ 69 w 143"/>
                  <a:gd name="T13" fmla="*/ 26 h 136"/>
                  <a:gd name="T14" fmla="*/ 48 w 143"/>
                  <a:gd name="T15" fmla="*/ 24 h 136"/>
                  <a:gd name="T16" fmla="*/ 51 w 143"/>
                  <a:gd name="T17" fmla="*/ 44 h 136"/>
                  <a:gd name="T18" fmla="*/ 39 w 143"/>
                  <a:gd name="T19" fmla="*/ 33 h 136"/>
                  <a:gd name="T20" fmla="*/ 30 w 143"/>
                  <a:gd name="T21" fmla="*/ 26 h 136"/>
                  <a:gd name="T22" fmla="*/ 1 w 143"/>
                  <a:gd name="T23" fmla="*/ 51 h 136"/>
                  <a:gd name="T24" fmla="*/ 0 w 143"/>
                  <a:gd name="T25" fmla="*/ 62 h 136"/>
                  <a:gd name="T26" fmla="*/ 30 w 143"/>
                  <a:gd name="T27" fmla="*/ 65 h 136"/>
                  <a:gd name="T28" fmla="*/ 41 w 143"/>
                  <a:gd name="T29" fmla="*/ 66 h 136"/>
                  <a:gd name="T30" fmla="*/ 52 w 143"/>
                  <a:gd name="T31" fmla="*/ 59 h 136"/>
                  <a:gd name="T32" fmla="*/ 53 w 143"/>
                  <a:gd name="T33" fmla="*/ 73 h 136"/>
                  <a:gd name="T34" fmla="*/ 85 w 143"/>
                  <a:gd name="T35" fmla="*/ 101 h 136"/>
                  <a:gd name="T36" fmla="*/ 97 w 143"/>
                  <a:gd name="T37" fmla="*/ 136 h 136"/>
                  <a:gd name="T38" fmla="*/ 108 w 143"/>
                  <a:gd name="T39" fmla="*/ 131 h 136"/>
                  <a:gd name="T40" fmla="*/ 124 w 143"/>
                  <a:gd name="T41" fmla="*/ 110 h 136"/>
                  <a:gd name="T42" fmla="*/ 120 w 143"/>
                  <a:gd name="T43" fmla="*/ 56 h 136"/>
                  <a:gd name="T44" fmla="*/ 132 w 143"/>
                  <a:gd name="T45" fmla="*/ 56 h 136"/>
                  <a:gd name="T46" fmla="*/ 130 w 143"/>
                  <a:gd name="T47" fmla="*/ 96 h 136"/>
                  <a:gd name="T48" fmla="*/ 142 w 143"/>
                  <a:gd name="T49" fmla="*/ 84 h 136"/>
                  <a:gd name="T50" fmla="*/ 142 w 143"/>
                  <a:gd name="T51" fmla="*/ 73 h 136"/>
                  <a:gd name="T52" fmla="*/ 135 w 143"/>
                  <a:gd name="T53" fmla="*/ 77 h 136"/>
                  <a:gd name="T54" fmla="*/ 135 w 143"/>
                  <a:gd name="T55" fmla="*/ 63 h 136"/>
                  <a:gd name="T56" fmla="*/ 140 w 143"/>
                  <a:gd name="T57" fmla="*/ 58 h 136"/>
                  <a:gd name="T58" fmla="*/ 135 w 143"/>
                  <a:gd name="T59" fmla="*/ 58 h 136"/>
                  <a:gd name="T60" fmla="*/ 135 w 143"/>
                  <a:gd name="T61" fmla="*/ 51 h 136"/>
                  <a:gd name="T62" fmla="*/ 138 w 143"/>
                  <a:gd name="T63" fmla="*/ 50 h 136"/>
                  <a:gd name="T64" fmla="*/ 135 w 143"/>
                  <a:gd name="T65" fmla="*/ 49 h 136"/>
                  <a:gd name="T66" fmla="*/ 129 w 143"/>
                  <a:gd name="T67" fmla="*/ 35 h 136"/>
                  <a:gd name="T68" fmla="*/ 33 w 143"/>
                  <a:gd name="T69" fmla="*/ 61 h 136"/>
                  <a:gd name="T70" fmla="*/ 30 w 143"/>
                  <a:gd name="T71" fmla="*/ 49 h 136"/>
                  <a:gd name="T72" fmla="*/ 46 w 143"/>
                  <a:gd name="T73" fmla="*/ 53 h 136"/>
                  <a:gd name="T74" fmla="*/ 46 w 143"/>
                  <a:gd name="T75" fmla="*/ 54 h 136"/>
                  <a:gd name="T76" fmla="*/ 53 w 143"/>
                  <a:gd name="T77" fmla="*/ 55 h 136"/>
                  <a:gd name="T78" fmla="*/ 53 w 143"/>
                  <a:gd name="T79" fmla="*/ 48 h 136"/>
                  <a:gd name="T80" fmla="*/ 59 w 143"/>
                  <a:gd name="T81" fmla="*/ 51 h 136"/>
                  <a:gd name="T82" fmla="*/ 71 w 143"/>
                  <a:gd name="T83" fmla="*/ 67 h 136"/>
                  <a:gd name="T84" fmla="*/ 62 w 143"/>
                  <a:gd name="T85" fmla="*/ 55 h 136"/>
                  <a:gd name="T86" fmla="*/ 76 w 143"/>
                  <a:gd name="T87" fmla="*/ 56 h 136"/>
                  <a:gd name="T88" fmla="*/ 76 w 143"/>
                  <a:gd name="T89" fmla="*/ 41 h 136"/>
                  <a:gd name="T90" fmla="*/ 61 w 143"/>
                  <a:gd name="T91" fmla="*/ 45 h 136"/>
                  <a:gd name="T92" fmla="*/ 71 w 143"/>
                  <a:gd name="T93" fmla="*/ 29 h 1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43" h="136">
                    <a:moveTo>
                      <a:pt x="129" y="35"/>
                    </a:moveTo>
                    <a:cubicBezTo>
                      <a:pt x="129" y="35"/>
                      <a:pt x="129" y="35"/>
                      <a:pt x="129" y="35"/>
                    </a:cubicBezTo>
                    <a:cubicBezTo>
                      <a:pt x="125" y="29"/>
                      <a:pt x="120" y="23"/>
                      <a:pt x="115" y="19"/>
                    </a:cubicBezTo>
                    <a:cubicBezTo>
                      <a:pt x="113" y="17"/>
                      <a:pt x="111" y="16"/>
                      <a:pt x="110" y="15"/>
                    </a:cubicBezTo>
                    <a:cubicBezTo>
                      <a:pt x="99" y="7"/>
                      <a:pt x="85" y="2"/>
                      <a:pt x="71" y="1"/>
                    </a:cubicBezTo>
                    <a:cubicBezTo>
                      <a:pt x="70" y="1"/>
                      <a:pt x="69" y="1"/>
                      <a:pt x="68" y="1"/>
                    </a:cubicBezTo>
                    <a:cubicBezTo>
                      <a:pt x="63" y="0"/>
                      <a:pt x="58" y="1"/>
                      <a:pt x="53" y="1"/>
                    </a:cubicBezTo>
                    <a:cubicBezTo>
                      <a:pt x="51" y="2"/>
                      <a:pt x="48" y="2"/>
                      <a:pt x="46" y="3"/>
                    </a:cubicBezTo>
                    <a:cubicBezTo>
                      <a:pt x="39" y="6"/>
                      <a:pt x="33" y="10"/>
                      <a:pt x="30" y="18"/>
                    </a:cubicBezTo>
                    <a:cubicBezTo>
                      <a:pt x="30" y="19"/>
                      <a:pt x="29" y="21"/>
                      <a:pt x="29" y="22"/>
                    </a:cubicBezTo>
                    <a:cubicBezTo>
                      <a:pt x="29" y="22"/>
                      <a:pt x="30" y="22"/>
                      <a:pt x="30" y="22"/>
                    </a:cubicBezTo>
                    <a:cubicBezTo>
                      <a:pt x="35" y="21"/>
                      <a:pt x="41" y="20"/>
                      <a:pt x="46" y="21"/>
                    </a:cubicBezTo>
                    <a:cubicBezTo>
                      <a:pt x="48" y="21"/>
                      <a:pt x="51" y="21"/>
                      <a:pt x="53" y="21"/>
                    </a:cubicBezTo>
                    <a:cubicBezTo>
                      <a:pt x="59" y="22"/>
                      <a:pt x="64" y="24"/>
                      <a:pt x="69" y="26"/>
                    </a:cubicBezTo>
                    <a:cubicBezTo>
                      <a:pt x="64" y="25"/>
                      <a:pt x="59" y="24"/>
                      <a:pt x="53" y="24"/>
                    </a:cubicBezTo>
                    <a:cubicBezTo>
                      <a:pt x="52" y="24"/>
                      <a:pt x="50" y="24"/>
                      <a:pt x="48" y="24"/>
                    </a:cubicBezTo>
                    <a:cubicBezTo>
                      <a:pt x="49" y="25"/>
                      <a:pt x="50" y="26"/>
                      <a:pt x="51" y="27"/>
                    </a:cubicBezTo>
                    <a:cubicBezTo>
                      <a:pt x="54" y="33"/>
                      <a:pt x="52" y="38"/>
                      <a:pt x="51" y="44"/>
                    </a:cubicBezTo>
                    <a:cubicBezTo>
                      <a:pt x="49" y="43"/>
                      <a:pt x="47" y="42"/>
                      <a:pt x="46" y="41"/>
                    </a:cubicBezTo>
                    <a:cubicBezTo>
                      <a:pt x="43" y="39"/>
                      <a:pt x="41" y="37"/>
                      <a:pt x="39" y="33"/>
                    </a:cubicBezTo>
                    <a:cubicBezTo>
                      <a:pt x="38" y="30"/>
                      <a:pt x="39" y="27"/>
                      <a:pt x="40" y="24"/>
                    </a:cubicBezTo>
                    <a:cubicBezTo>
                      <a:pt x="37" y="25"/>
                      <a:pt x="33" y="25"/>
                      <a:pt x="30" y="26"/>
                    </a:cubicBezTo>
                    <a:cubicBezTo>
                      <a:pt x="20" y="27"/>
                      <a:pt x="12" y="31"/>
                      <a:pt x="7" y="38"/>
                    </a:cubicBezTo>
                    <a:cubicBezTo>
                      <a:pt x="4" y="42"/>
                      <a:pt x="3" y="46"/>
                      <a:pt x="1" y="51"/>
                    </a:cubicBezTo>
                    <a:cubicBezTo>
                      <a:pt x="1" y="55"/>
                      <a:pt x="0" y="58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2" y="62"/>
                      <a:pt x="5" y="62"/>
                      <a:pt x="7" y="62"/>
                    </a:cubicBezTo>
                    <a:cubicBezTo>
                      <a:pt x="15" y="62"/>
                      <a:pt x="23" y="63"/>
                      <a:pt x="30" y="65"/>
                    </a:cubicBezTo>
                    <a:cubicBezTo>
                      <a:pt x="33" y="65"/>
                      <a:pt x="37" y="66"/>
                      <a:pt x="40" y="67"/>
                    </a:cubicBezTo>
                    <a:cubicBezTo>
                      <a:pt x="40" y="67"/>
                      <a:pt x="40" y="66"/>
                      <a:pt x="41" y="66"/>
                    </a:cubicBezTo>
                    <a:cubicBezTo>
                      <a:pt x="42" y="64"/>
                      <a:pt x="44" y="63"/>
                      <a:pt x="46" y="62"/>
                    </a:cubicBezTo>
                    <a:cubicBezTo>
                      <a:pt x="48" y="61"/>
                      <a:pt x="50" y="60"/>
                      <a:pt x="52" y="59"/>
                    </a:cubicBezTo>
                    <a:cubicBezTo>
                      <a:pt x="53" y="64"/>
                      <a:pt x="53" y="68"/>
                      <a:pt x="51" y="71"/>
                    </a:cubicBezTo>
                    <a:cubicBezTo>
                      <a:pt x="52" y="72"/>
                      <a:pt x="53" y="72"/>
                      <a:pt x="53" y="73"/>
                    </a:cubicBezTo>
                    <a:cubicBezTo>
                      <a:pt x="60" y="76"/>
                      <a:pt x="66" y="80"/>
                      <a:pt x="71" y="84"/>
                    </a:cubicBezTo>
                    <a:cubicBezTo>
                      <a:pt x="77" y="89"/>
                      <a:pt x="81" y="95"/>
                      <a:pt x="85" y="101"/>
                    </a:cubicBezTo>
                    <a:cubicBezTo>
                      <a:pt x="89" y="107"/>
                      <a:pt x="91" y="113"/>
                      <a:pt x="93" y="119"/>
                    </a:cubicBezTo>
                    <a:cubicBezTo>
                      <a:pt x="95" y="125"/>
                      <a:pt x="96" y="130"/>
                      <a:pt x="97" y="136"/>
                    </a:cubicBezTo>
                    <a:cubicBezTo>
                      <a:pt x="99" y="136"/>
                      <a:pt x="100" y="135"/>
                      <a:pt x="102" y="134"/>
                    </a:cubicBezTo>
                    <a:cubicBezTo>
                      <a:pt x="104" y="133"/>
                      <a:pt x="106" y="132"/>
                      <a:pt x="108" y="131"/>
                    </a:cubicBezTo>
                    <a:cubicBezTo>
                      <a:pt x="108" y="130"/>
                      <a:pt x="109" y="129"/>
                      <a:pt x="110" y="129"/>
                    </a:cubicBezTo>
                    <a:cubicBezTo>
                      <a:pt x="116" y="124"/>
                      <a:pt x="121" y="117"/>
                      <a:pt x="124" y="110"/>
                    </a:cubicBezTo>
                    <a:cubicBezTo>
                      <a:pt x="125" y="90"/>
                      <a:pt x="126" y="65"/>
                      <a:pt x="112" y="48"/>
                    </a:cubicBezTo>
                    <a:cubicBezTo>
                      <a:pt x="115" y="50"/>
                      <a:pt x="118" y="52"/>
                      <a:pt x="120" y="56"/>
                    </a:cubicBezTo>
                    <a:cubicBezTo>
                      <a:pt x="120" y="55"/>
                      <a:pt x="121" y="55"/>
                      <a:pt x="121" y="55"/>
                    </a:cubicBezTo>
                    <a:cubicBezTo>
                      <a:pt x="124" y="52"/>
                      <a:pt x="128" y="55"/>
                      <a:pt x="132" y="56"/>
                    </a:cubicBezTo>
                    <a:cubicBezTo>
                      <a:pt x="130" y="60"/>
                      <a:pt x="128" y="64"/>
                      <a:pt x="125" y="65"/>
                    </a:cubicBezTo>
                    <a:cubicBezTo>
                      <a:pt x="128" y="74"/>
                      <a:pt x="129" y="84"/>
                      <a:pt x="130" y="96"/>
                    </a:cubicBezTo>
                    <a:cubicBezTo>
                      <a:pt x="131" y="95"/>
                      <a:pt x="133" y="94"/>
                      <a:pt x="135" y="93"/>
                    </a:cubicBezTo>
                    <a:cubicBezTo>
                      <a:pt x="138" y="91"/>
                      <a:pt x="141" y="87"/>
                      <a:pt x="142" y="84"/>
                    </a:cubicBezTo>
                    <a:cubicBezTo>
                      <a:pt x="143" y="80"/>
                      <a:pt x="143" y="75"/>
                      <a:pt x="143" y="70"/>
                    </a:cubicBezTo>
                    <a:cubicBezTo>
                      <a:pt x="143" y="71"/>
                      <a:pt x="142" y="72"/>
                      <a:pt x="142" y="73"/>
                    </a:cubicBezTo>
                    <a:cubicBezTo>
                      <a:pt x="142" y="73"/>
                      <a:pt x="141" y="74"/>
                      <a:pt x="141" y="74"/>
                    </a:cubicBezTo>
                    <a:cubicBezTo>
                      <a:pt x="139" y="76"/>
                      <a:pt x="137" y="77"/>
                      <a:pt x="135" y="77"/>
                    </a:cubicBezTo>
                    <a:cubicBezTo>
                      <a:pt x="132" y="77"/>
                      <a:pt x="130" y="75"/>
                      <a:pt x="131" y="69"/>
                    </a:cubicBezTo>
                    <a:cubicBezTo>
                      <a:pt x="131" y="66"/>
                      <a:pt x="132" y="65"/>
                      <a:pt x="135" y="63"/>
                    </a:cubicBezTo>
                    <a:cubicBezTo>
                      <a:pt x="136" y="62"/>
                      <a:pt x="139" y="61"/>
                      <a:pt x="141" y="60"/>
                    </a:cubicBezTo>
                    <a:cubicBezTo>
                      <a:pt x="141" y="59"/>
                      <a:pt x="141" y="59"/>
                      <a:pt x="140" y="58"/>
                    </a:cubicBezTo>
                    <a:cubicBezTo>
                      <a:pt x="140" y="59"/>
                      <a:pt x="139" y="59"/>
                      <a:pt x="138" y="59"/>
                    </a:cubicBezTo>
                    <a:cubicBezTo>
                      <a:pt x="136" y="59"/>
                      <a:pt x="135" y="58"/>
                      <a:pt x="135" y="58"/>
                    </a:cubicBezTo>
                    <a:cubicBezTo>
                      <a:pt x="134" y="57"/>
                      <a:pt x="133" y="56"/>
                      <a:pt x="133" y="55"/>
                    </a:cubicBezTo>
                    <a:cubicBezTo>
                      <a:pt x="133" y="53"/>
                      <a:pt x="134" y="52"/>
                      <a:pt x="135" y="51"/>
                    </a:cubicBezTo>
                    <a:cubicBezTo>
                      <a:pt x="135" y="51"/>
                      <a:pt x="136" y="50"/>
                      <a:pt x="138" y="50"/>
                    </a:cubicBezTo>
                    <a:cubicBezTo>
                      <a:pt x="138" y="50"/>
                      <a:pt x="138" y="50"/>
                      <a:pt x="138" y="50"/>
                    </a:cubicBezTo>
                    <a:cubicBezTo>
                      <a:pt x="138" y="50"/>
                      <a:pt x="137" y="49"/>
                      <a:pt x="137" y="49"/>
                    </a:cubicBezTo>
                    <a:cubicBezTo>
                      <a:pt x="136" y="49"/>
                      <a:pt x="136" y="49"/>
                      <a:pt x="135" y="49"/>
                    </a:cubicBezTo>
                    <a:cubicBezTo>
                      <a:pt x="132" y="50"/>
                      <a:pt x="129" y="50"/>
                      <a:pt x="125" y="48"/>
                    </a:cubicBezTo>
                    <a:cubicBezTo>
                      <a:pt x="112" y="41"/>
                      <a:pt x="122" y="32"/>
                      <a:pt x="129" y="35"/>
                    </a:cubicBezTo>
                    <a:close/>
                    <a:moveTo>
                      <a:pt x="46" y="54"/>
                    </a:moveTo>
                    <a:cubicBezTo>
                      <a:pt x="42" y="57"/>
                      <a:pt x="39" y="60"/>
                      <a:pt x="33" y="61"/>
                    </a:cubicBezTo>
                    <a:cubicBezTo>
                      <a:pt x="32" y="61"/>
                      <a:pt x="31" y="61"/>
                      <a:pt x="30" y="61"/>
                    </a:cubicBezTo>
                    <a:cubicBezTo>
                      <a:pt x="24" y="59"/>
                      <a:pt x="19" y="52"/>
                      <a:pt x="30" y="49"/>
                    </a:cubicBezTo>
                    <a:cubicBezTo>
                      <a:pt x="30" y="49"/>
                      <a:pt x="30" y="49"/>
                      <a:pt x="31" y="49"/>
                    </a:cubicBezTo>
                    <a:cubicBezTo>
                      <a:pt x="37" y="47"/>
                      <a:pt x="41" y="50"/>
                      <a:pt x="46" y="53"/>
                    </a:cubicBezTo>
                    <a:cubicBezTo>
                      <a:pt x="46" y="53"/>
                      <a:pt x="46" y="53"/>
                      <a:pt x="47" y="53"/>
                    </a:cubicBezTo>
                    <a:cubicBezTo>
                      <a:pt x="46" y="53"/>
                      <a:pt x="46" y="54"/>
                      <a:pt x="46" y="54"/>
                    </a:cubicBezTo>
                    <a:close/>
                    <a:moveTo>
                      <a:pt x="55" y="56"/>
                    </a:moveTo>
                    <a:cubicBezTo>
                      <a:pt x="54" y="56"/>
                      <a:pt x="54" y="56"/>
                      <a:pt x="53" y="55"/>
                    </a:cubicBezTo>
                    <a:cubicBezTo>
                      <a:pt x="52" y="55"/>
                      <a:pt x="51" y="53"/>
                      <a:pt x="51" y="51"/>
                    </a:cubicBezTo>
                    <a:cubicBezTo>
                      <a:pt x="51" y="50"/>
                      <a:pt x="52" y="48"/>
                      <a:pt x="53" y="48"/>
                    </a:cubicBezTo>
                    <a:cubicBezTo>
                      <a:pt x="54" y="47"/>
                      <a:pt x="54" y="47"/>
                      <a:pt x="55" y="47"/>
                    </a:cubicBezTo>
                    <a:cubicBezTo>
                      <a:pt x="57" y="47"/>
                      <a:pt x="59" y="49"/>
                      <a:pt x="59" y="51"/>
                    </a:cubicBezTo>
                    <a:cubicBezTo>
                      <a:pt x="59" y="54"/>
                      <a:pt x="57" y="56"/>
                      <a:pt x="55" y="56"/>
                    </a:cubicBezTo>
                    <a:close/>
                    <a:moveTo>
                      <a:pt x="71" y="67"/>
                    </a:moveTo>
                    <a:cubicBezTo>
                      <a:pt x="71" y="67"/>
                      <a:pt x="70" y="66"/>
                      <a:pt x="70" y="66"/>
                    </a:cubicBezTo>
                    <a:cubicBezTo>
                      <a:pt x="66" y="64"/>
                      <a:pt x="64" y="60"/>
                      <a:pt x="62" y="55"/>
                    </a:cubicBezTo>
                    <a:cubicBezTo>
                      <a:pt x="66" y="54"/>
                      <a:pt x="68" y="54"/>
                      <a:pt x="71" y="54"/>
                    </a:cubicBezTo>
                    <a:cubicBezTo>
                      <a:pt x="73" y="55"/>
                      <a:pt x="74" y="55"/>
                      <a:pt x="76" y="56"/>
                    </a:cubicBezTo>
                    <a:cubicBezTo>
                      <a:pt x="82" y="59"/>
                      <a:pt x="82" y="72"/>
                      <a:pt x="71" y="67"/>
                    </a:cubicBezTo>
                    <a:close/>
                    <a:moveTo>
                      <a:pt x="76" y="41"/>
                    </a:moveTo>
                    <a:cubicBezTo>
                      <a:pt x="75" y="42"/>
                      <a:pt x="73" y="43"/>
                      <a:pt x="71" y="44"/>
                    </a:cubicBezTo>
                    <a:cubicBezTo>
                      <a:pt x="68" y="45"/>
                      <a:pt x="64" y="45"/>
                      <a:pt x="61" y="45"/>
                    </a:cubicBezTo>
                    <a:cubicBezTo>
                      <a:pt x="62" y="40"/>
                      <a:pt x="63" y="35"/>
                      <a:pt x="68" y="31"/>
                    </a:cubicBezTo>
                    <a:cubicBezTo>
                      <a:pt x="69" y="30"/>
                      <a:pt x="70" y="30"/>
                      <a:pt x="71" y="29"/>
                    </a:cubicBezTo>
                    <a:cubicBezTo>
                      <a:pt x="77" y="28"/>
                      <a:pt x="84" y="32"/>
                      <a:pt x="76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20" name="Freeform 19"/>
              <p:cNvSpPr/>
              <p:nvPr/>
            </p:nvSpPr>
            <p:spPr bwMode="auto">
              <a:xfrm>
                <a:off x="2328863" y="3432176"/>
                <a:ext cx="103188" cy="68263"/>
              </a:xfrm>
              <a:custGeom>
                <a:gdLst>
                  <a:gd name="T0" fmla="*/ 16 w 32"/>
                  <a:gd name="T1" fmla="*/ 0 h 21"/>
                  <a:gd name="T2" fmla="*/ 16 w 32"/>
                  <a:gd name="T3" fmla="*/ 0 h 21"/>
                  <a:gd name="T4" fmla="*/ 13 w 32"/>
                  <a:gd name="T5" fmla="*/ 3 h 21"/>
                  <a:gd name="T6" fmla="*/ 4 w 32"/>
                  <a:gd name="T7" fmla="*/ 13 h 21"/>
                  <a:gd name="T8" fmla="*/ 0 w 32"/>
                  <a:gd name="T9" fmla="*/ 18 h 21"/>
                  <a:gd name="T10" fmla="*/ 4 w 32"/>
                  <a:gd name="T11" fmla="*/ 19 h 21"/>
                  <a:gd name="T12" fmla="*/ 14 w 32"/>
                  <a:gd name="T13" fmla="*/ 21 h 21"/>
                  <a:gd name="T14" fmla="*/ 24 w 32"/>
                  <a:gd name="T15" fmla="*/ 10 h 21"/>
                  <a:gd name="T16" fmla="*/ 32 w 32"/>
                  <a:gd name="T17" fmla="*/ 0 h 21"/>
                  <a:gd name="T18" fmla="*/ 24 w 32"/>
                  <a:gd name="T19" fmla="*/ 0 h 21"/>
                  <a:gd name="T20" fmla="*/ 16 w 32"/>
                  <a:gd name="T21" fmla="*/ 0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21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1"/>
                      <a:pt x="14" y="1"/>
                      <a:pt x="13" y="3"/>
                    </a:cubicBezTo>
                    <a:cubicBezTo>
                      <a:pt x="10" y="6"/>
                      <a:pt x="7" y="10"/>
                      <a:pt x="4" y="13"/>
                    </a:cubicBezTo>
                    <a:cubicBezTo>
                      <a:pt x="3" y="15"/>
                      <a:pt x="1" y="16"/>
                      <a:pt x="0" y="18"/>
                    </a:cubicBezTo>
                    <a:cubicBezTo>
                      <a:pt x="1" y="18"/>
                      <a:pt x="3" y="18"/>
                      <a:pt x="4" y="19"/>
                    </a:cubicBezTo>
                    <a:cubicBezTo>
                      <a:pt x="8" y="19"/>
                      <a:pt x="11" y="20"/>
                      <a:pt x="14" y="21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7" y="0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21" name="Freeform 20"/>
              <p:cNvSpPr/>
              <p:nvPr/>
            </p:nvSpPr>
            <p:spPr bwMode="auto">
              <a:xfrm>
                <a:off x="2576513" y="2693988"/>
                <a:ext cx="246063" cy="455613"/>
              </a:xfrm>
              <a:custGeom>
                <a:gdLst>
                  <a:gd name="T0" fmla="*/ 11 w 77"/>
                  <a:gd name="T1" fmla="*/ 140 h 142"/>
                  <a:gd name="T2" fmla="*/ 11 w 77"/>
                  <a:gd name="T3" fmla="*/ 140 h 142"/>
                  <a:gd name="T4" fmla="*/ 19 w 77"/>
                  <a:gd name="T5" fmla="*/ 140 h 142"/>
                  <a:gd name="T6" fmla="*/ 25 w 77"/>
                  <a:gd name="T7" fmla="*/ 132 h 142"/>
                  <a:gd name="T8" fmla="*/ 27 w 77"/>
                  <a:gd name="T9" fmla="*/ 91 h 142"/>
                  <a:gd name="T10" fmla="*/ 50 w 77"/>
                  <a:gd name="T11" fmla="*/ 66 h 142"/>
                  <a:gd name="T12" fmla="*/ 56 w 77"/>
                  <a:gd name="T13" fmla="*/ 78 h 142"/>
                  <a:gd name="T14" fmla="*/ 52 w 77"/>
                  <a:gd name="T15" fmla="*/ 106 h 142"/>
                  <a:gd name="T16" fmla="*/ 66 w 77"/>
                  <a:gd name="T17" fmla="*/ 97 h 142"/>
                  <a:gd name="T18" fmla="*/ 75 w 77"/>
                  <a:gd name="T19" fmla="*/ 57 h 142"/>
                  <a:gd name="T20" fmla="*/ 75 w 77"/>
                  <a:gd name="T21" fmla="*/ 23 h 142"/>
                  <a:gd name="T22" fmla="*/ 50 w 77"/>
                  <a:gd name="T23" fmla="*/ 0 h 142"/>
                  <a:gd name="T24" fmla="*/ 43 w 77"/>
                  <a:gd name="T25" fmla="*/ 0 h 142"/>
                  <a:gd name="T26" fmla="*/ 11 w 77"/>
                  <a:gd name="T27" fmla="*/ 18 h 142"/>
                  <a:gd name="T28" fmla="*/ 3 w 77"/>
                  <a:gd name="T29" fmla="*/ 94 h 142"/>
                  <a:gd name="T30" fmla="*/ 0 w 77"/>
                  <a:gd name="T31" fmla="*/ 142 h 142"/>
                  <a:gd name="T32" fmla="*/ 11 w 77"/>
                  <a:gd name="T33" fmla="*/ 140 h 1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7" h="142">
                    <a:moveTo>
                      <a:pt x="11" y="140"/>
                    </a:moveTo>
                    <a:cubicBezTo>
                      <a:pt x="11" y="140"/>
                      <a:pt x="11" y="140"/>
                      <a:pt x="11" y="140"/>
                    </a:cubicBezTo>
                    <a:cubicBezTo>
                      <a:pt x="14" y="140"/>
                      <a:pt x="16" y="140"/>
                      <a:pt x="19" y="140"/>
                    </a:cubicBezTo>
                    <a:cubicBezTo>
                      <a:pt x="21" y="137"/>
                      <a:pt x="23" y="134"/>
                      <a:pt x="25" y="132"/>
                    </a:cubicBezTo>
                    <a:cubicBezTo>
                      <a:pt x="28" y="118"/>
                      <a:pt x="29" y="104"/>
                      <a:pt x="27" y="91"/>
                    </a:cubicBezTo>
                    <a:cubicBezTo>
                      <a:pt x="24" y="74"/>
                      <a:pt x="40" y="61"/>
                      <a:pt x="50" y="66"/>
                    </a:cubicBezTo>
                    <a:cubicBezTo>
                      <a:pt x="53" y="68"/>
                      <a:pt x="56" y="72"/>
                      <a:pt x="56" y="78"/>
                    </a:cubicBezTo>
                    <a:cubicBezTo>
                      <a:pt x="57" y="89"/>
                      <a:pt x="54" y="96"/>
                      <a:pt x="52" y="106"/>
                    </a:cubicBezTo>
                    <a:cubicBezTo>
                      <a:pt x="57" y="103"/>
                      <a:pt x="61" y="100"/>
                      <a:pt x="66" y="97"/>
                    </a:cubicBezTo>
                    <a:cubicBezTo>
                      <a:pt x="70" y="83"/>
                      <a:pt x="73" y="69"/>
                      <a:pt x="75" y="57"/>
                    </a:cubicBezTo>
                    <a:cubicBezTo>
                      <a:pt x="76" y="44"/>
                      <a:pt x="77" y="33"/>
                      <a:pt x="75" y="23"/>
                    </a:cubicBezTo>
                    <a:cubicBezTo>
                      <a:pt x="72" y="10"/>
                      <a:pt x="64" y="2"/>
                      <a:pt x="50" y="0"/>
                    </a:cubicBezTo>
                    <a:cubicBezTo>
                      <a:pt x="48" y="0"/>
                      <a:pt x="46" y="0"/>
                      <a:pt x="43" y="0"/>
                    </a:cubicBezTo>
                    <a:cubicBezTo>
                      <a:pt x="28" y="0"/>
                      <a:pt x="18" y="6"/>
                      <a:pt x="11" y="18"/>
                    </a:cubicBezTo>
                    <a:cubicBezTo>
                      <a:pt x="2" y="35"/>
                      <a:pt x="0" y="61"/>
                      <a:pt x="3" y="94"/>
                    </a:cubicBezTo>
                    <a:cubicBezTo>
                      <a:pt x="5" y="110"/>
                      <a:pt x="5" y="126"/>
                      <a:pt x="0" y="142"/>
                    </a:cubicBezTo>
                    <a:cubicBezTo>
                      <a:pt x="4" y="141"/>
                      <a:pt x="7" y="141"/>
                      <a:pt x="11" y="1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22" name="Freeform 21"/>
              <p:cNvSpPr/>
              <p:nvPr/>
            </p:nvSpPr>
            <p:spPr bwMode="auto">
              <a:xfrm>
                <a:off x="2319338" y="3513138"/>
                <a:ext cx="109538" cy="85725"/>
              </a:xfrm>
              <a:custGeom>
                <a:gdLst>
                  <a:gd name="T0" fmla="*/ 34 w 34"/>
                  <a:gd name="T1" fmla="*/ 5 h 27"/>
                  <a:gd name="T2" fmla="*/ 27 w 34"/>
                  <a:gd name="T3" fmla="*/ 2 h 27"/>
                  <a:gd name="T4" fmla="*/ 19 w 34"/>
                  <a:gd name="T5" fmla="*/ 0 h 27"/>
                  <a:gd name="T6" fmla="*/ 7 w 34"/>
                  <a:gd name="T7" fmla="*/ 13 h 27"/>
                  <a:gd name="T8" fmla="*/ 0 w 34"/>
                  <a:gd name="T9" fmla="*/ 22 h 27"/>
                  <a:gd name="T10" fmla="*/ 7 w 34"/>
                  <a:gd name="T11" fmla="*/ 24 h 27"/>
                  <a:gd name="T12" fmla="*/ 15 w 34"/>
                  <a:gd name="T13" fmla="*/ 27 h 27"/>
                  <a:gd name="T14" fmla="*/ 27 w 34"/>
                  <a:gd name="T15" fmla="*/ 13 h 27"/>
                  <a:gd name="T16" fmla="*/ 34 w 34"/>
                  <a:gd name="T17" fmla="*/ 5 h 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7">
                    <a:moveTo>
                      <a:pt x="34" y="5"/>
                    </a:moveTo>
                    <a:cubicBezTo>
                      <a:pt x="31" y="4"/>
                      <a:pt x="29" y="3"/>
                      <a:pt x="27" y="2"/>
                    </a:cubicBezTo>
                    <a:cubicBezTo>
                      <a:pt x="24" y="1"/>
                      <a:pt x="21" y="0"/>
                      <a:pt x="19" y="0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2" y="22"/>
                      <a:pt x="5" y="23"/>
                      <a:pt x="7" y="24"/>
                    </a:cubicBezTo>
                    <a:cubicBezTo>
                      <a:pt x="10" y="25"/>
                      <a:pt x="13" y="26"/>
                      <a:pt x="15" y="27"/>
                    </a:cubicBezTo>
                    <a:cubicBezTo>
                      <a:pt x="27" y="13"/>
                      <a:pt x="27" y="13"/>
                      <a:pt x="27" y="13"/>
                    </a:cubicBezTo>
                    <a:lnTo>
                      <a:pt x="3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23" name="Freeform 22"/>
              <p:cNvSpPr/>
              <p:nvPr/>
            </p:nvSpPr>
            <p:spPr bwMode="auto">
              <a:xfrm>
                <a:off x="2447925" y="3448051"/>
                <a:ext cx="122238" cy="103188"/>
              </a:xfrm>
              <a:custGeom>
                <a:gdLst>
                  <a:gd name="T0" fmla="*/ 26 w 38"/>
                  <a:gd name="T1" fmla="*/ 2 h 32"/>
                  <a:gd name="T2" fmla="*/ 19 w 38"/>
                  <a:gd name="T3" fmla="*/ 0 h 32"/>
                  <a:gd name="T4" fmla="*/ 10 w 38"/>
                  <a:gd name="T5" fmla="*/ 11 h 32"/>
                  <a:gd name="T6" fmla="*/ 0 w 38"/>
                  <a:gd name="T7" fmla="*/ 23 h 32"/>
                  <a:gd name="T8" fmla="*/ 0 w 38"/>
                  <a:gd name="T9" fmla="*/ 23 h 32"/>
                  <a:gd name="T10" fmla="*/ 10 w 38"/>
                  <a:gd name="T11" fmla="*/ 28 h 32"/>
                  <a:gd name="T12" fmla="*/ 17 w 38"/>
                  <a:gd name="T13" fmla="*/ 32 h 32"/>
                  <a:gd name="T14" fmla="*/ 26 w 38"/>
                  <a:gd name="T15" fmla="*/ 22 h 32"/>
                  <a:gd name="T16" fmla="*/ 33 w 38"/>
                  <a:gd name="T17" fmla="*/ 13 h 32"/>
                  <a:gd name="T18" fmla="*/ 38 w 38"/>
                  <a:gd name="T19" fmla="*/ 8 h 32"/>
                  <a:gd name="T20" fmla="*/ 33 w 38"/>
                  <a:gd name="T21" fmla="*/ 6 h 32"/>
                  <a:gd name="T22" fmla="*/ 26 w 38"/>
                  <a:gd name="T23" fmla="*/ 2 h 3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2">
                    <a:moveTo>
                      <a:pt x="26" y="2"/>
                    </a:moveTo>
                    <a:cubicBezTo>
                      <a:pt x="24" y="1"/>
                      <a:pt x="21" y="0"/>
                      <a:pt x="19" y="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4" y="25"/>
                      <a:pt x="7" y="26"/>
                      <a:pt x="10" y="28"/>
                    </a:cubicBezTo>
                    <a:cubicBezTo>
                      <a:pt x="12" y="30"/>
                      <a:pt x="15" y="31"/>
                      <a:pt x="17" y="3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6" y="7"/>
                      <a:pt x="35" y="7"/>
                      <a:pt x="33" y="6"/>
                    </a:cubicBezTo>
                    <a:cubicBezTo>
                      <a:pt x="31" y="5"/>
                      <a:pt x="28" y="3"/>
                      <a:pt x="2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24" name="Freeform 23"/>
              <p:cNvSpPr/>
              <p:nvPr/>
            </p:nvSpPr>
            <p:spPr bwMode="auto">
              <a:xfrm>
                <a:off x="2386013" y="3435351"/>
                <a:ext cx="109538" cy="84138"/>
              </a:xfrm>
              <a:custGeom>
                <a:gdLst>
                  <a:gd name="T0" fmla="*/ 18 w 34"/>
                  <a:gd name="T1" fmla="*/ 0 h 26"/>
                  <a:gd name="T2" fmla="*/ 6 w 34"/>
                  <a:gd name="T3" fmla="*/ 14 h 26"/>
                  <a:gd name="T4" fmla="*/ 0 w 34"/>
                  <a:gd name="T5" fmla="*/ 21 h 26"/>
                  <a:gd name="T6" fmla="*/ 6 w 34"/>
                  <a:gd name="T7" fmla="*/ 22 h 26"/>
                  <a:gd name="T8" fmla="*/ 15 w 34"/>
                  <a:gd name="T9" fmla="*/ 26 h 26"/>
                  <a:gd name="T10" fmla="*/ 29 w 34"/>
                  <a:gd name="T11" fmla="*/ 9 h 26"/>
                  <a:gd name="T12" fmla="*/ 34 w 34"/>
                  <a:gd name="T13" fmla="*/ 3 h 26"/>
                  <a:gd name="T14" fmla="*/ 29 w 34"/>
                  <a:gd name="T15" fmla="*/ 1 h 26"/>
                  <a:gd name="T16" fmla="*/ 18 w 34"/>
                  <a:gd name="T17" fmla="*/ 0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6">
                    <a:moveTo>
                      <a:pt x="18" y="0"/>
                    </a:moveTo>
                    <a:cubicBezTo>
                      <a:pt x="6" y="14"/>
                      <a:pt x="6" y="14"/>
                      <a:pt x="6" y="1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21"/>
                      <a:pt x="4" y="22"/>
                      <a:pt x="6" y="22"/>
                    </a:cubicBezTo>
                    <a:cubicBezTo>
                      <a:pt x="9" y="23"/>
                      <a:pt x="12" y="24"/>
                      <a:pt x="15" y="26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3" y="2"/>
                      <a:pt x="31" y="2"/>
                      <a:pt x="29" y="1"/>
                    </a:cubicBezTo>
                    <a:cubicBezTo>
                      <a:pt x="26" y="1"/>
                      <a:pt x="22" y="0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25" name="Freeform 24"/>
              <p:cNvSpPr/>
              <p:nvPr/>
            </p:nvSpPr>
            <p:spPr bwMode="auto">
              <a:xfrm>
                <a:off x="2511425" y="3481388"/>
                <a:ext cx="109538" cy="111125"/>
              </a:xfrm>
              <a:custGeom>
                <a:gdLst>
                  <a:gd name="T0" fmla="*/ 14 w 34"/>
                  <a:gd name="T1" fmla="*/ 35 h 35"/>
                  <a:gd name="T2" fmla="*/ 31 w 34"/>
                  <a:gd name="T3" fmla="*/ 15 h 35"/>
                  <a:gd name="T4" fmla="*/ 34 w 34"/>
                  <a:gd name="T5" fmla="*/ 11 h 35"/>
                  <a:gd name="T6" fmla="*/ 31 w 34"/>
                  <a:gd name="T7" fmla="*/ 9 h 35"/>
                  <a:gd name="T8" fmla="*/ 21 w 34"/>
                  <a:gd name="T9" fmla="*/ 0 h 35"/>
                  <a:gd name="T10" fmla="*/ 13 w 34"/>
                  <a:gd name="T11" fmla="*/ 9 h 35"/>
                  <a:gd name="T12" fmla="*/ 6 w 34"/>
                  <a:gd name="T13" fmla="*/ 18 h 35"/>
                  <a:gd name="T14" fmla="*/ 0 w 34"/>
                  <a:gd name="T15" fmla="*/ 24 h 35"/>
                  <a:gd name="T16" fmla="*/ 6 w 34"/>
                  <a:gd name="T17" fmla="*/ 29 h 35"/>
                  <a:gd name="T18" fmla="*/ 13 w 34"/>
                  <a:gd name="T19" fmla="*/ 34 h 35"/>
                  <a:gd name="T20" fmla="*/ 14 w 34"/>
                  <a:gd name="T21" fmla="*/ 35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5">
                    <a:moveTo>
                      <a:pt x="14" y="35"/>
                    </a:moveTo>
                    <a:cubicBezTo>
                      <a:pt x="31" y="15"/>
                      <a:pt x="31" y="15"/>
                      <a:pt x="31" y="15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0"/>
                      <a:pt x="32" y="9"/>
                      <a:pt x="31" y="9"/>
                    </a:cubicBezTo>
                    <a:cubicBezTo>
                      <a:pt x="28" y="5"/>
                      <a:pt x="24" y="3"/>
                      <a:pt x="21" y="0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2" y="26"/>
                      <a:pt x="4" y="27"/>
                      <a:pt x="6" y="29"/>
                    </a:cubicBezTo>
                    <a:cubicBezTo>
                      <a:pt x="8" y="30"/>
                      <a:pt x="11" y="32"/>
                      <a:pt x="13" y="34"/>
                    </a:cubicBezTo>
                    <a:cubicBezTo>
                      <a:pt x="14" y="35"/>
                      <a:pt x="14" y="35"/>
                      <a:pt x="14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26" name="Freeform 25"/>
              <p:cNvSpPr/>
              <p:nvPr/>
            </p:nvSpPr>
            <p:spPr bwMode="auto">
              <a:xfrm>
                <a:off x="2444750" y="3567113"/>
                <a:ext cx="104775" cy="106363"/>
              </a:xfrm>
              <a:custGeom>
                <a:gdLst>
                  <a:gd name="T0" fmla="*/ 14 w 33"/>
                  <a:gd name="T1" fmla="*/ 33 h 33"/>
                  <a:gd name="T2" fmla="*/ 27 w 33"/>
                  <a:gd name="T3" fmla="*/ 18 h 33"/>
                  <a:gd name="T4" fmla="*/ 33 w 33"/>
                  <a:gd name="T5" fmla="*/ 11 h 33"/>
                  <a:gd name="T6" fmla="*/ 27 w 33"/>
                  <a:gd name="T7" fmla="*/ 6 h 33"/>
                  <a:gd name="T8" fmla="*/ 19 w 33"/>
                  <a:gd name="T9" fmla="*/ 0 h 33"/>
                  <a:gd name="T10" fmla="*/ 11 w 33"/>
                  <a:gd name="T11" fmla="*/ 10 h 33"/>
                  <a:gd name="T12" fmla="*/ 0 w 33"/>
                  <a:gd name="T13" fmla="*/ 22 h 33"/>
                  <a:gd name="T14" fmla="*/ 11 w 33"/>
                  <a:gd name="T15" fmla="*/ 30 h 33"/>
                  <a:gd name="T16" fmla="*/ 14 w 33"/>
                  <a:gd name="T17" fmla="*/ 33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3">
                    <a:moveTo>
                      <a:pt x="14" y="33"/>
                    </a:moveTo>
                    <a:cubicBezTo>
                      <a:pt x="27" y="18"/>
                      <a:pt x="27" y="18"/>
                      <a:pt x="27" y="18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1" y="9"/>
                      <a:pt x="29" y="8"/>
                      <a:pt x="27" y="6"/>
                    </a:cubicBezTo>
                    <a:cubicBezTo>
                      <a:pt x="24" y="4"/>
                      <a:pt x="22" y="2"/>
                      <a:pt x="19" y="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4" y="25"/>
                      <a:pt x="8" y="27"/>
                      <a:pt x="11" y="30"/>
                    </a:cubicBezTo>
                    <a:cubicBezTo>
                      <a:pt x="12" y="31"/>
                      <a:pt x="13" y="32"/>
                      <a:pt x="14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</p:grpSp>
        <p:pic>
          <p:nvPicPr>
            <p:cNvPr id="5124" name="图片 26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498399" y="342900"/>
              <a:ext cx="803583" cy="21646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5" name="文本框 27"/>
            <p:cNvSpPr txBox="1"/>
            <p:nvPr userDrawn="1"/>
          </p:nvSpPr>
          <p:spPr>
            <a:xfrm>
              <a:off x="483011" y="584691"/>
              <a:ext cx="763327" cy="6451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/>
              <a:r>
                <a:rPr lang="zh-CN" altLang="en-US" sz="3600">
                  <a:solidFill>
                    <a:srgbClr val="C4A077"/>
                  </a:solidFill>
                  <a:latin typeface="微软雅黑" panose="020b0503020204020204" charset="-122"/>
                  <a:ea typeface="微软雅黑" panose="020b0503020204020204" charset="-122"/>
                </a:rPr>
                <a:t>琴</a:t>
              </a:r>
            </a:p>
          </p:txBody>
        </p:sp>
      </p:grpSp>
      <p:pic>
        <p:nvPicPr>
          <p:cNvPr id="5126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949825"/>
            <a:ext cx="9144000" cy="2149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7" name="图片 6" descr="图片包含 墙壁&#10;&#10;已生成高可信度的说明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10835F1A-E995-4BEC-8869-F260540BEFB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27" name="页脚占位符 26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strike="noStrike" noProof="1"/>
          </a:p>
        </p:txBody>
      </p:sp>
      <p:sp>
        <p:nvSpPr>
          <p:cNvPr id="28" name="灯片编号占位符 27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6A337A9F-0E3A-401F-AE1D-DEBCC8CD00D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8" name="组合 187"/>
          <p:cNvGrpSpPr/>
          <p:nvPr userDrawn="1"/>
        </p:nvGrpSpPr>
        <p:grpSpPr>
          <a:xfrm>
            <a:off x="361950" y="342900"/>
            <a:ext cx="989013" cy="2165350"/>
            <a:chOff x="483011" y="342900"/>
            <a:chExt cx="1317370" cy="2164652"/>
          </a:xfrm>
        </p:grpSpPr>
        <p:pic>
          <p:nvPicPr>
            <p:cNvPr id="6147" name="图片 26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498399" y="342900"/>
              <a:ext cx="803583" cy="21646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8" name="文本框 27"/>
            <p:cNvSpPr txBox="1"/>
            <p:nvPr userDrawn="1"/>
          </p:nvSpPr>
          <p:spPr>
            <a:xfrm>
              <a:off x="483011" y="584691"/>
              <a:ext cx="763327" cy="6451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/>
              <a:r>
                <a:rPr lang="zh-CN" altLang="en-US" sz="3600">
                  <a:solidFill>
                    <a:srgbClr val="C4A077"/>
                  </a:solidFill>
                  <a:latin typeface="微软雅黑" panose="020b0503020204020204" charset="-122"/>
                  <a:ea typeface="微软雅黑" panose="020b0503020204020204" charset="-122"/>
                </a:rPr>
                <a:t>棋</a:t>
              </a:r>
            </a:p>
          </p:txBody>
        </p:sp>
        <p:grpSp>
          <p:nvGrpSpPr>
            <p:cNvPr id="110" name="组合 109"/>
            <p:cNvGrpSpPr/>
            <p:nvPr userDrawn="1"/>
          </p:nvGrpSpPr>
          <p:grpSpPr>
            <a:xfrm>
              <a:off x="651545" y="1657479"/>
              <a:ext cx="1148836" cy="776718"/>
              <a:chOff x="4111626" y="5126038"/>
              <a:chExt cx="1965324" cy="1328738"/>
            </a:xfrm>
            <a:solidFill>
              <a:srgbClr val="C4A077"/>
            </a:solidFill>
          </p:grpSpPr>
          <p:sp>
            <p:nvSpPr>
              <p:cNvPr id="111" name="Freeform 29"/>
              <p:cNvSpPr/>
              <p:nvPr/>
            </p:nvSpPr>
            <p:spPr bwMode="auto">
              <a:xfrm>
                <a:off x="5083175" y="5678488"/>
                <a:ext cx="55562" cy="38100"/>
              </a:xfrm>
              <a:custGeom>
                <a:gdLst>
                  <a:gd name="T0" fmla="*/ 19 w 35"/>
                  <a:gd name="T1" fmla="*/ 24 h 24"/>
                  <a:gd name="T2" fmla="*/ 26 w 35"/>
                  <a:gd name="T3" fmla="*/ 19 h 24"/>
                  <a:gd name="T4" fmla="*/ 35 w 35"/>
                  <a:gd name="T5" fmla="*/ 12 h 24"/>
                  <a:gd name="T6" fmla="*/ 26 w 35"/>
                  <a:gd name="T7" fmla="*/ 7 h 24"/>
                  <a:gd name="T8" fmla="*/ 18 w 35"/>
                  <a:gd name="T9" fmla="*/ 0 h 24"/>
                  <a:gd name="T10" fmla="*/ 16 w 35"/>
                  <a:gd name="T11" fmla="*/ 0 h 24"/>
                  <a:gd name="T12" fmla="*/ 6 w 35"/>
                  <a:gd name="T13" fmla="*/ 9 h 24"/>
                  <a:gd name="T14" fmla="*/ 0 w 35"/>
                  <a:gd name="T15" fmla="*/ 14 h 24"/>
                  <a:gd name="T16" fmla="*/ 6 w 35"/>
                  <a:gd name="T17" fmla="*/ 18 h 24"/>
                  <a:gd name="T18" fmla="*/ 16 w 35"/>
                  <a:gd name="T19" fmla="*/ 24 h 24"/>
                  <a:gd name="T20" fmla="*/ 19 w 35"/>
                  <a:gd name="T21" fmla="*/ 24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24">
                    <a:moveTo>
                      <a:pt x="19" y="24"/>
                    </a:moveTo>
                    <a:lnTo>
                      <a:pt x="26" y="19"/>
                    </a:lnTo>
                    <a:lnTo>
                      <a:pt x="35" y="12"/>
                    </a:lnTo>
                    <a:lnTo>
                      <a:pt x="26" y="7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6" y="9"/>
                    </a:lnTo>
                    <a:lnTo>
                      <a:pt x="0" y="14"/>
                    </a:lnTo>
                    <a:lnTo>
                      <a:pt x="6" y="18"/>
                    </a:lnTo>
                    <a:lnTo>
                      <a:pt x="16" y="24"/>
                    </a:lnTo>
                    <a:lnTo>
                      <a:pt x="19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12" name="Freeform 30"/>
              <p:cNvSpPr/>
              <p:nvPr/>
            </p:nvSpPr>
            <p:spPr bwMode="auto">
              <a:xfrm>
                <a:off x="5018088" y="5826126"/>
                <a:ext cx="52387" cy="34925"/>
              </a:xfrm>
              <a:custGeom>
                <a:gdLst>
                  <a:gd name="T0" fmla="*/ 33 w 33"/>
                  <a:gd name="T1" fmla="*/ 10 h 22"/>
                  <a:gd name="T2" fmla="*/ 26 w 33"/>
                  <a:gd name="T3" fmla="*/ 7 h 22"/>
                  <a:gd name="T4" fmla="*/ 18 w 33"/>
                  <a:gd name="T5" fmla="*/ 0 h 22"/>
                  <a:gd name="T6" fmla="*/ 16 w 33"/>
                  <a:gd name="T7" fmla="*/ 2 h 22"/>
                  <a:gd name="T8" fmla="*/ 6 w 33"/>
                  <a:gd name="T9" fmla="*/ 9 h 22"/>
                  <a:gd name="T10" fmla="*/ 0 w 33"/>
                  <a:gd name="T11" fmla="*/ 14 h 22"/>
                  <a:gd name="T12" fmla="*/ 6 w 33"/>
                  <a:gd name="T13" fmla="*/ 17 h 22"/>
                  <a:gd name="T14" fmla="*/ 16 w 33"/>
                  <a:gd name="T15" fmla="*/ 22 h 22"/>
                  <a:gd name="T16" fmla="*/ 16 w 33"/>
                  <a:gd name="T17" fmla="*/ 22 h 22"/>
                  <a:gd name="T18" fmla="*/ 26 w 33"/>
                  <a:gd name="T19" fmla="*/ 14 h 22"/>
                  <a:gd name="T20" fmla="*/ 33 w 33"/>
                  <a:gd name="T21" fmla="*/ 10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22">
                    <a:moveTo>
                      <a:pt x="33" y="10"/>
                    </a:moveTo>
                    <a:lnTo>
                      <a:pt x="26" y="7"/>
                    </a:lnTo>
                    <a:lnTo>
                      <a:pt x="18" y="0"/>
                    </a:lnTo>
                    <a:lnTo>
                      <a:pt x="16" y="2"/>
                    </a:lnTo>
                    <a:lnTo>
                      <a:pt x="6" y="9"/>
                    </a:lnTo>
                    <a:lnTo>
                      <a:pt x="0" y="14"/>
                    </a:lnTo>
                    <a:lnTo>
                      <a:pt x="6" y="17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26" y="14"/>
                    </a:lnTo>
                    <a:lnTo>
                      <a:pt x="33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13" name="Freeform 31"/>
              <p:cNvSpPr/>
              <p:nvPr/>
            </p:nvSpPr>
            <p:spPr bwMode="auto">
              <a:xfrm>
                <a:off x="4986338" y="5803901"/>
                <a:ext cx="50800" cy="38100"/>
              </a:xfrm>
              <a:custGeom>
                <a:gdLst>
                  <a:gd name="T0" fmla="*/ 19 w 19"/>
                  <a:gd name="T1" fmla="*/ 6 h 14"/>
                  <a:gd name="T2" fmla="*/ 15 w 19"/>
                  <a:gd name="T3" fmla="*/ 4 h 14"/>
                  <a:gd name="T4" fmla="*/ 10 w 19"/>
                  <a:gd name="T5" fmla="*/ 0 h 14"/>
                  <a:gd name="T6" fmla="*/ 10 w 19"/>
                  <a:gd name="T7" fmla="*/ 1 h 14"/>
                  <a:gd name="T8" fmla="*/ 4 w 19"/>
                  <a:gd name="T9" fmla="*/ 6 h 14"/>
                  <a:gd name="T10" fmla="*/ 1 w 19"/>
                  <a:gd name="T11" fmla="*/ 8 h 14"/>
                  <a:gd name="T12" fmla="*/ 0 w 19"/>
                  <a:gd name="T13" fmla="*/ 8 h 14"/>
                  <a:gd name="T14" fmla="*/ 1 w 19"/>
                  <a:gd name="T15" fmla="*/ 8 h 14"/>
                  <a:gd name="T16" fmla="*/ 4 w 19"/>
                  <a:gd name="T17" fmla="*/ 10 h 14"/>
                  <a:gd name="T18" fmla="*/ 9 w 19"/>
                  <a:gd name="T19" fmla="*/ 14 h 14"/>
                  <a:gd name="T20" fmla="*/ 9 w 19"/>
                  <a:gd name="T21" fmla="*/ 13 h 14"/>
                  <a:gd name="T22" fmla="*/ 10 w 19"/>
                  <a:gd name="T23" fmla="*/ 13 h 14"/>
                  <a:gd name="T24" fmla="*/ 15 w 19"/>
                  <a:gd name="T25" fmla="*/ 8 h 14"/>
                  <a:gd name="T26" fmla="*/ 19 w 19"/>
                  <a:gd name="T27" fmla="*/ 6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4">
                    <a:moveTo>
                      <a:pt x="19" y="6"/>
                    </a:moveTo>
                    <a:cubicBezTo>
                      <a:pt x="15" y="4"/>
                      <a:pt x="15" y="4"/>
                      <a:pt x="15" y="4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5" y="8"/>
                      <a:pt x="15" y="8"/>
                      <a:pt x="15" y="8"/>
                    </a:cubicBezTo>
                    <a:lnTo>
                      <a:pt x="19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14" name="Freeform 32"/>
              <p:cNvSpPr/>
              <p:nvPr/>
            </p:nvSpPr>
            <p:spPr bwMode="auto">
              <a:xfrm>
                <a:off x="4867275" y="5726113"/>
                <a:ext cx="65087" cy="46038"/>
              </a:xfrm>
              <a:custGeom>
                <a:gdLst>
                  <a:gd name="T0" fmla="*/ 24 w 24"/>
                  <a:gd name="T1" fmla="*/ 9 h 17"/>
                  <a:gd name="T2" fmla="*/ 20 w 24"/>
                  <a:gd name="T3" fmla="*/ 7 h 17"/>
                  <a:gd name="T4" fmla="*/ 16 w 24"/>
                  <a:gd name="T5" fmla="*/ 4 h 17"/>
                  <a:gd name="T6" fmla="*/ 10 w 24"/>
                  <a:gd name="T7" fmla="*/ 0 h 17"/>
                  <a:gd name="T8" fmla="*/ 3 w 24"/>
                  <a:gd name="T9" fmla="*/ 5 h 17"/>
                  <a:gd name="T10" fmla="*/ 0 w 24"/>
                  <a:gd name="T11" fmla="*/ 8 h 17"/>
                  <a:gd name="T12" fmla="*/ 3 w 24"/>
                  <a:gd name="T13" fmla="*/ 10 h 17"/>
                  <a:gd name="T14" fmla="*/ 14 w 24"/>
                  <a:gd name="T15" fmla="*/ 17 h 17"/>
                  <a:gd name="T16" fmla="*/ 14 w 24"/>
                  <a:gd name="T17" fmla="*/ 16 h 17"/>
                  <a:gd name="T18" fmla="*/ 16 w 24"/>
                  <a:gd name="T19" fmla="*/ 15 h 17"/>
                  <a:gd name="T20" fmla="*/ 20 w 24"/>
                  <a:gd name="T21" fmla="*/ 12 h 17"/>
                  <a:gd name="T22" fmla="*/ 24 w 24"/>
                  <a:gd name="T23" fmla="*/ 9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17">
                    <a:moveTo>
                      <a:pt x="24" y="9"/>
                    </a:moveTo>
                    <a:cubicBezTo>
                      <a:pt x="20" y="7"/>
                      <a:pt x="20" y="7"/>
                      <a:pt x="20" y="7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6"/>
                      <a:pt x="14" y="16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20" y="12"/>
                      <a:pt x="20" y="12"/>
                      <a:pt x="20" y="12"/>
                    </a:cubicBezTo>
                    <a:lnTo>
                      <a:pt x="2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15" name="Freeform 33"/>
              <p:cNvSpPr/>
              <p:nvPr/>
            </p:nvSpPr>
            <p:spPr bwMode="auto">
              <a:xfrm>
                <a:off x="4913313" y="5757863"/>
                <a:ext cx="53975" cy="34925"/>
              </a:xfrm>
              <a:custGeom>
                <a:gdLst>
                  <a:gd name="T0" fmla="*/ 34 w 34"/>
                  <a:gd name="T1" fmla="*/ 10 h 22"/>
                  <a:gd name="T2" fmla="*/ 29 w 34"/>
                  <a:gd name="T3" fmla="*/ 7 h 22"/>
                  <a:gd name="T4" fmla="*/ 17 w 34"/>
                  <a:gd name="T5" fmla="*/ 0 h 22"/>
                  <a:gd name="T6" fmla="*/ 17 w 34"/>
                  <a:gd name="T7" fmla="*/ 0 h 22"/>
                  <a:gd name="T8" fmla="*/ 5 w 34"/>
                  <a:gd name="T9" fmla="*/ 9 h 22"/>
                  <a:gd name="T10" fmla="*/ 0 w 34"/>
                  <a:gd name="T11" fmla="*/ 12 h 22"/>
                  <a:gd name="T12" fmla="*/ 5 w 34"/>
                  <a:gd name="T13" fmla="*/ 16 h 22"/>
                  <a:gd name="T14" fmla="*/ 17 w 34"/>
                  <a:gd name="T15" fmla="*/ 22 h 22"/>
                  <a:gd name="T16" fmla="*/ 17 w 34"/>
                  <a:gd name="T17" fmla="*/ 22 h 22"/>
                  <a:gd name="T18" fmla="*/ 29 w 34"/>
                  <a:gd name="T19" fmla="*/ 14 h 22"/>
                  <a:gd name="T20" fmla="*/ 34 w 34"/>
                  <a:gd name="T21" fmla="*/ 10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22">
                    <a:moveTo>
                      <a:pt x="34" y="10"/>
                    </a:moveTo>
                    <a:lnTo>
                      <a:pt x="29" y="7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5" y="9"/>
                    </a:lnTo>
                    <a:lnTo>
                      <a:pt x="0" y="12"/>
                    </a:lnTo>
                    <a:lnTo>
                      <a:pt x="5" y="16"/>
                    </a:lnTo>
                    <a:lnTo>
                      <a:pt x="17" y="22"/>
                    </a:lnTo>
                    <a:lnTo>
                      <a:pt x="17" y="22"/>
                    </a:lnTo>
                    <a:lnTo>
                      <a:pt x="29" y="14"/>
                    </a:lnTo>
                    <a:lnTo>
                      <a:pt x="34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16" name="Freeform 34"/>
              <p:cNvSpPr/>
              <p:nvPr/>
            </p:nvSpPr>
            <p:spPr bwMode="auto">
              <a:xfrm>
                <a:off x="5051425" y="5848351"/>
                <a:ext cx="46037" cy="31750"/>
              </a:xfrm>
              <a:custGeom>
                <a:gdLst>
                  <a:gd name="T0" fmla="*/ 17 w 29"/>
                  <a:gd name="T1" fmla="*/ 0 h 20"/>
                  <a:gd name="T2" fmla="*/ 15 w 29"/>
                  <a:gd name="T3" fmla="*/ 1 h 20"/>
                  <a:gd name="T4" fmla="*/ 5 w 29"/>
                  <a:gd name="T5" fmla="*/ 8 h 20"/>
                  <a:gd name="T6" fmla="*/ 0 w 29"/>
                  <a:gd name="T7" fmla="*/ 13 h 20"/>
                  <a:gd name="T8" fmla="*/ 5 w 29"/>
                  <a:gd name="T9" fmla="*/ 17 h 20"/>
                  <a:gd name="T10" fmla="*/ 12 w 29"/>
                  <a:gd name="T11" fmla="*/ 20 h 20"/>
                  <a:gd name="T12" fmla="*/ 15 w 29"/>
                  <a:gd name="T13" fmla="*/ 19 h 20"/>
                  <a:gd name="T14" fmla="*/ 26 w 29"/>
                  <a:gd name="T15" fmla="*/ 10 h 20"/>
                  <a:gd name="T16" fmla="*/ 29 w 29"/>
                  <a:gd name="T17" fmla="*/ 8 h 20"/>
                  <a:gd name="T18" fmla="*/ 26 w 29"/>
                  <a:gd name="T19" fmla="*/ 5 h 20"/>
                  <a:gd name="T20" fmla="*/ 17 w 29"/>
                  <a:gd name="T21" fmla="*/ 0 h 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0">
                    <a:moveTo>
                      <a:pt x="17" y="0"/>
                    </a:moveTo>
                    <a:lnTo>
                      <a:pt x="15" y="1"/>
                    </a:lnTo>
                    <a:lnTo>
                      <a:pt x="5" y="8"/>
                    </a:lnTo>
                    <a:lnTo>
                      <a:pt x="0" y="13"/>
                    </a:lnTo>
                    <a:lnTo>
                      <a:pt x="5" y="17"/>
                    </a:lnTo>
                    <a:lnTo>
                      <a:pt x="12" y="20"/>
                    </a:lnTo>
                    <a:lnTo>
                      <a:pt x="15" y="19"/>
                    </a:lnTo>
                    <a:lnTo>
                      <a:pt x="26" y="10"/>
                    </a:lnTo>
                    <a:lnTo>
                      <a:pt x="29" y="8"/>
                    </a:lnTo>
                    <a:lnTo>
                      <a:pt x="26" y="5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17" name="Freeform 35"/>
              <p:cNvSpPr/>
              <p:nvPr/>
            </p:nvSpPr>
            <p:spPr bwMode="auto">
              <a:xfrm>
                <a:off x="5186363" y="5745163"/>
                <a:ext cx="49212" cy="31750"/>
              </a:xfrm>
              <a:custGeom>
                <a:gdLst>
                  <a:gd name="T0" fmla="*/ 10 w 18"/>
                  <a:gd name="T1" fmla="*/ 0 h 12"/>
                  <a:gd name="T2" fmla="*/ 2 w 18"/>
                  <a:gd name="T3" fmla="*/ 6 h 12"/>
                  <a:gd name="T4" fmla="*/ 0 w 18"/>
                  <a:gd name="T5" fmla="*/ 7 h 12"/>
                  <a:gd name="T6" fmla="*/ 2 w 18"/>
                  <a:gd name="T7" fmla="*/ 9 h 12"/>
                  <a:gd name="T8" fmla="*/ 7 w 18"/>
                  <a:gd name="T9" fmla="*/ 12 h 12"/>
                  <a:gd name="T10" fmla="*/ 8 w 18"/>
                  <a:gd name="T11" fmla="*/ 12 h 12"/>
                  <a:gd name="T12" fmla="*/ 15 w 18"/>
                  <a:gd name="T13" fmla="*/ 6 h 12"/>
                  <a:gd name="T14" fmla="*/ 18 w 18"/>
                  <a:gd name="T15" fmla="*/ 5 h 12"/>
                  <a:gd name="T16" fmla="*/ 15 w 18"/>
                  <a:gd name="T17" fmla="*/ 3 h 12"/>
                  <a:gd name="T18" fmla="*/ 10 w 18"/>
                  <a:gd name="T19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2">
                    <a:moveTo>
                      <a:pt x="10" y="0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8" y="12"/>
                      <a:pt x="8" y="12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5" y="3"/>
                      <a:pt x="15" y="3"/>
                      <a:pt x="15" y="3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18" name="Freeform 36"/>
              <p:cNvSpPr/>
              <p:nvPr/>
            </p:nvSpPr>
            <p:spPr bwMode="auto">
              <a:xfrm>
                <a:off x="5154613" y="5772151"/>
                <a:ext cx="42862" cy="31750"/>
              </a:xfrm>
              <a:custGeom>
                <a:gdLst>
                  <a:gd name="T0" fmla="*/ 9 w 16"/>
                  <a:gd name="T1" fmla="*/ 0 h 12"/>
                  <a:gd name="T2" fmla="*/ 8 w 16"/>
                  <a:gd name="T3" fmla="*/ 0 h 12"/>
                  <a:gd name="T4" fmla="*/ 2 w 16"/>
                  <a:gd name="T5" fmla="*/ 5 h 12"/>
                  <a:gd name="T6" fmla="*/ 0 w 16"/>
                  <a:gd name="T7" fmla="*/ 7 h 12"/>
                  <a:gd name="T8" fmla="*/ 2 w 16"/>
                  <a:gd name="T9" fmla="*/ 8 h 12"/>
                  <a:gd name="T10" fmla="*/ 7 w 16"/>
                  <a:gd name="T11" fmla="*/ 11 h 12"/>
                  <a:gd name="T12" fmla="*/ 7 w 16"/>
                  <a:gd name="T13" fmla="*/ 12 h 12"/>
                  <a:gd name="T14" fmla="*/ 8 w 16"/>
                  <a:gd name="T15" fmla="*/ 11 h 12"/>
                  <a:gd name="T16" fmla="*/ 14 w 16"/>
                  <a:gd name="T17" fmla="*/ 6 h 12"/>
                  <a:gd name="T18" fmla="*/ 16 w 16"/>
                  <a:gd name="T19" fmla="*/ 5 h 12"/>
                  <a:gd name="T20" fmla="*/ 14 w 16"/>
                  <a:gd name="T21" fmla="*/ 3 h 12"/>
                  <a:gd name="T22" fmla="*/ 9 w 16"/>
                  <a:gd name="T23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2">
                    <a:moveTo>
                      <a:pt x="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4" y="3"/>
                      <a:pt x="14" y="3"/>
                      <a:pt x="14" y="3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19" name="Freeform 37"/>
              <p:cNvSpPr/>
              <p:nvPr/>
            </p:nvSpPr>
            <p:spPr bwMode="auto">
              <a:xfrm>
                <a:off x="5089525" y="5822951"/>
                <a:ext cx="41275" cy="30163"/>
              </a:xfrm>
              <a:custGeom>
                <a:gdLst>
                  <a:gd name="T0" fmla="*/ 8 w 15"/>
                  <a:gd name="T1" fmla="*/ 0 h 11"/>
                  <a:gd name="T2" fmla="*/ 7 w 15"/>
                  <a:gd name="T3" fmla="*/ 0 h 11"/>
                  <a:gd name="T4" fmla="*/ 1 w 15"/>
                  <a:gd name="T5" fmla="*/ 5 h 11"/>
                  <a:gd name="T6" fmla="*/ 0 w 15"/>
                  <a:gd name="T7" fmla="*/ 7 h 11"/>
                  <a:gd name="T8" fmla="*/ 1 w 15"/>
                  <a:gd name="T9" fmla="*/ 8 h 11"/>
                  <a:gd name="T10" fmla="*/ 7 w 15"/>
                  <a:gd name="T11" fmla="*/ 11 h 11"/>
                  <a:gd name="T12" fmla="*/ 7 w 15"/>
                  <a:gd name="T13" fmla="*/ 11 h 11"/>
                  <a:gd name="T14" fmla="*/ 7 w 15"/>
                  <a:gd name="T15" fmla="*/ 11 h 11"/>
                  <a:gd name="T16" fmla="*/ 13 w 15"/>
                  <a:gd name="T17" fmla="*/ 6 h 11"/>
                  <a:gd name="T18" fmla="*/ 15 w 15"/>
                  <a:gd name="T19" fmla="*/ 5 h 11"/>
                  <a:gd name="T20" fmla="*/ 13 w 15"/>
                  <a:gd name="T21" fmla="*/ 3 h 11"/>
                  <a:gd name="T22" fmla="*/ 8 w 15"/>
                  <a:gd name="T23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1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3" y="3"/>
                      <a:pt x="13" y="3"/>
                      <a:pt x="13" y="3"/>
                    </a:cubicBez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20" name="Freeform 38"/>
              <p:cNvSpPr/>
              <p:nvPr/>
            </p:nvSpPr>
            <p:spPr bwMode="auto">
              <a:xfrm>
                <a:off x="5119688" y="5795963"/>
                <a:ext cx="46037" cy="33338"/>
              </a:xfrm>
              <a:custGeom>
                <a:gdLst>
                  <a:gd name="T0" fmla="*/ 15 w 29"/>
                  <a:gd name="T1" fmla="*/ 0 h 21"/>
                  <a:gd name="T2" fmla="*/ 15 w 29"/>
                  <a:gd name="T3" fmla="*/ 2 h 21"/>
                  <a:gd name="T4" fmla="*/ 3 w 29"/>
                  <a:gd name="T5" fmla="*/ 10 h 21"/>
                  <a:gd name="T6" fmla="*/ 0 w 29"/>
                  <a:gd name="T7" fmla="*/ 12 h 21"/>
                  <a:gd name="T8" fmla="*/ 3 w 29"/>
                  <a:gd name="T9" fmla="*/ 16 h 21"/>
                  <a:gd name="T10" fmla="*/ 13 w 29"/>
                  <a:gd name="T11" fmla="*/ 21 h 21"/>
                  <a:gd name="T12" fmla="*/ 15 w 29"/>
                  <a:gd name="T13" fmla="*/ 19 h 21"/>
                  <a:gd name="T14" fmla="*/ 25 w 29"/>
                  <a:gd name="T15" fmla="*/ 12 h 21"/>
                  <a:gd name="T16" fmla="*/ 29 w 29"/>
                  <a:gd name="T17" fmla="*/ 9 h 21"/>
                  <a:gd name="T18" fmla="*/ 25 w 29"/>
                  <a:gd name="T19" fmla="*/ 7 h 21"/>
                  <a:gd name="T20" fmla="*/ 15 w 29"/>
                  <a:gd name="T21" fmla="*/ 0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1">
                    <a:moveTo>
                      <a:pt x="15" y="0"/>
                    </a:moveTo>
                    <a:lnTo>
                      <a:pt x="15" y="2"/>
                    </a:lnTo>
                    <a:lnTo>
                      <a:pt x="3" y="10"/>
                    </a:lnTo>
                    <a:lnTo>
                      <a:pt x="0" y="12"/>
                    </a:lnTo>
                    <a:lnTo>
                      <a:pt x="3" y="16"/>
                    </a:lnTo>
                    <a:lnTo>
                      <a:pt x="13" y="21"/>
                    </a:lnTo>
                    <a:lnTo>
                      <a:pt x="15" y="19"/>
                    </a:lnTo>
                    <a:lnTo>
                      <a:pt x="25" y="12"/>
                    </a:lnTo>
                    <a:lnTo>
                      <a:pt x="29" y="9"/>
                    </a:lnTo>
                    <a:lnTo>
                      <a:pt x="25" y="7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21" name="Freeform 39"/>
              <p:cNvSpPr/>
              <p:nvPr/>
            </p:nvSpPr>
            <p:spPr bwMode="auto">
              <a:xfrm>
                <a:off x="4964113" y="5605463"/>
                <a:ext cx="53975" cy="34925"/>
              </a:xfrm>
              <a:custGeom>
                <a:gdLst>
                  <a:gd name="T0" fmla="*/ 17 w 34"/>
                  <a:gd name="T1" fmla="*/ 0 h 22"/>
                  <a:gd name="T2" fmla="*/ 16 w 34"/>
                  <a:gd name="T3" fmla="*/ 0 h 22"/>
                  <a:gd name="T4" fmla="*/ 9 w 34"/>
                  <a:gd name="T5" fmla="*/ 7 h 22"/>
                  <a:gd name="T6" fmla="*/ 0 w 34"/>
                  <a:gd name="T7" fmla="*/ 12 h 22"/>
                  <a:gd name="T8" fmla="*/ 9 w 34"/>
                  <a:gd name="T9" fmla="*/ 17 h 22"/>
                  <a:gd name="T10" fmla="*/ 16 w 34"/>
                  <a:gd name="T11" fmla="*/ 22 h 22"/>
                  <a:gd name="T12" fmla="*/ 17 w 34"/>
                  <a:gd name="T13" fmla="*/ 22 h 22"/>
                  <a:gd name="T14" fmla="*/ 21 w 34"/>
                  <a:gd name="T15" fmla="*/ 21 h 22"/>
                  <a:gd name="T16" fmla="*/ 31 w 34"/>
                  <a:gd name="T17" fmla="*/ 14 h 22"/>
                  <a:gd name="T18" fmla="*/ 34 w 34"/>
                  <a:gd name="T19" fmla="*/ 10 h 22"/>
                  <a:gd name="T20" fmla="*/ 31 w 34"/>
                  <a:gd name="T21" fmla="*/ 9 h 22"/>
                  <a:gd name="T22" fmla="*/ 21 w 34"/>
                  <a:gd name="T23" fmla="*/ 2 h 22"/>
                  <a:gd name="T24" fmla="*/ 17 w 34"/>
                  <a:gd name="T25" fmla="*/ 0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22">
                    <a:moveTo>
                      <a:pt x="17" y="0"/>
                    </a:moveTo>
                    <a:lnTo>
                      <a:pt x="16" y="0"/>
                    </a:lnTo>
                    <a:lnTo>
                      <a:pt x="9" y="7"/>
                    </a:lnTo>
                    <a:lnTo>
                      <a:pt x="0" y="12"/>
                    </a:lnTo>
                    <a:lnTo>
                      <a:pt x="9" y="17"/>
                    </a:lnTo>
                    <a:lnTo>
                      <a:pt x="16" y="22"/>
                    </a:lnTo>
                    <a:lnTo>
                      <a:pt x="17" y="22"/>
                    </a:lnTo>
                    <a:lnTo>
                      <a:pt x="21" y="21"/>
                    </a:lnTo>
                    <a:lnTo>
                      <a:pt x="31" y="14"/>
                    </a:lnTo>
                    <a:lnTo>
                      <a:pt x="34" y="10"/>
                    </a:lnTo>
                    <a:lnTo>
                      <a:pt x="31" y="9"/>
                    </a:lnTo>
                    <a:lnTo>
                      <a:pt x="21" y="2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22" name="Freeform 40"/>
              <p:cNvSpPr/>
              <p:nvPr/>
            </p:nvSpPr>
            <p:spPr bwMode="auto">
              <a:xfrm>
                <a:off x="4999038" y="5581651"/>
                <a:ext cx="52387" cy="34925"/>
              </a:xfrm>
              <a:custGeom>
                <a:gdLst>
                  <a:gd name="T0" fmla="*/ 16 w 33"/>
                  <a:gd name="T1" fmla="*/ 0 h 22"/>
                  <a:gd name="T2" fmla="*/ 9 w 33"/>
                  <a:gd name="T3" fmla="*/ 5 h 22"/>
                  <a:gd name="T4" fmla="*/ 0 w 33"/>
                  <a:gd name="T5" fmla="*/ 10 h 22"/>
                  <a:gd name="T6" fmla="*/ 9 w 33"/>
                  <a:gd name="T7" fmla="*/ 15 h 22"/>
                  <a:gd name="T8" fmla="*/ 18 w 33"/>
                  <a:gd name="T9" fmla="*/ 22 h 22"/>
                  <a:gd name="T10" fmla="*/ 18 w 33"/>
                  <a:gd name="T11" fmla="*/ 20 h 22"/>
                  <a:gd name="T12" fmla="*/ 28 w 33"/>
                  <a:gd name="T13" fmla="*/ 13 h 22"/>
                  <a:gd name="T14" fmla="*/ 33 w 33"/>
                  <a:gd name="T15" fmla="*/ 10 h 22"/>
                  <a:gd name="T16" fmla="*/ 28 w 33"/>
                  <a:gd name="T17" fmla="*/ 8 h 22"/>
                  <a:gd name="T18" fmla="*/ 18 w 33"/>
                  <a:gd name="T19" fmla="*/ 1 h 22"/>
                  <a:gd name="T20" fmla="*/ 16 w 33"/>
                  <a:gd name="T21" fmla="*/ 0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22">
                    <a:moveTo>
                      <a:pt x="16" y="0"/>
                    </a:moveTo>
                    <a:lnTo>
                      <a:pt x="9" y="5"/>
                    </a:lnTo>
                    <a:lnTo>
                      <a:pt x="0" y="10"/>
                    </a:lnTo>
                    <a:lnTo>
                      <a:pt x="9" y="15"/>
                    </a:lnTo>
                    <a:lnTo>
                      <a:pt x="18" y="22"/>
                    </a:lnTo>
                    <a:lnTo>
                      <a:pt x="18" y="20"/>
                    </a:lnTo>
                    <a:lnTo>
                      <a:pt x="28" y="13"/>
                    </a:lnTo>
                    <a:lnTo>
                      <a:pt x="33" y="10"/>
                    </a:lnTo>
                    <a:lnTo>
                      <a:pt x="28" y="8"/>
                    </a:lnTo>
                    <a:lnTo>
                      <a:pt x="18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23" name="Freeform 41"/>
              <p:cNvSpPr/>
              <p:nvPr/>
            </p:nvSpPr>
            <p:spPr bwMode="auto">
              <a:xfrm>
                <a:off x="5032375" y="5554663"/>
                <a:ext cx="57150" cy="38100"/>
              </a:xfrm>
              <a:custGeom>
                <a:gdLst>
                  <a:gd name="T0" fmla="*/ 19 w 36"/>
                  <a:gd name="T1" fmla="*/ 0 h 24"/>
                  <a:gd name="T2" fmla="*/ 17 w 36"/>
                  <a:gd name="T3" fmla="*/ 0 h 24"/>
                  <a:gd name="T4" fmla="*/ 7 w 36"/>
                  <a:gd name="T5" fmla="*/ 6 h 24"/>
                  <a:gd name="T6" fmla="*/ 0 w 36"/>
                  <a:gd name="T7" fmla="*/ 12 h 24"/>
                  <a:gd name="T8" fmla="*/ 7 w 36"/>
                  <a:gd name="T9" fmla="*/ 17 h 24"/>
                  <a:gd name="T10" fmla="*/ 17 w 36"/>
                  <a:gd name="T11" fmla="*/ 24 h 24"/>
                  <a:gd name="T12" fmla="*/ 17 w 36"/>
                  <a:gd name="T13" fmla="*/ 24 h 24"/>
                  <a:gd name="T14" fmla="*/ 27 w 36"/>
                  <a:gd name="T15" fmla="*/ 17 h 24"/>
                  <a:gd name="T16" fmla="*/ 36 w 36"/>
                  <a:gd name="T17" fmla="*/ 10 h 24"/>
                  <a:gd name="T18" fmla="*/ 27 w 36"/>
                  <a:gd name="T19" fmla="*/ 5 h 24"/>
                  <a:gd name="T20" fmla="*/ 19 w 36"/>
                  <a:gd name="T21" fmla="*/ 0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24">
                    <a:moveTo>
                      <a:pt x="19" y="0"/>
                    </a:moveTo>
                    <a:lnTo>
                      <a:pt x="17" y="0"/>
                    </a:lnTo>
                    <a:lnTo>
                      <a:pt x="7" y="6"/>
                    </a:lnTo>
                    <a:lnTo>
                      <a:pt x="0" y="12"/>
                    </a:lnTo>
                    <a:lnTo>
                      <a:pt x="7" y="17"/>
                    </a:lnTo>
                    <a:lnTo>
                      <a:pt x="17" y="24"/>
                    </a:lnTo>
                    <a:lnTo>
                      <a:pt x="17" y="24"/>
                    </a:lnTo>
                    <a:lnTo>
                      <a:pt x="27" y="17"/>
                    </a:lnTo>
                    <a:lnTo>
                      <a:pt x="36" y="10"/>
                    </a:lnTo>
                    <a:lnTo>
                      <a:pt x="27" y="5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24" name="Freeform 42"/>
              <p:cNvSpPr/>
              <p:nvPr/>
            </p:nvSpPr>
            <p:spPr bwMode="auto">
              <a:xfrm>
                <a:off x="4932363" y="5632451"/>
                <a:ext cx="47625" cy="33338"/>
              </a:xfrm>
              <a:custGeom>
                <a:gdLst>
                  <a:gd name="T0" fmla="*/ 13 w 30"/>
                  <a:gd name="T1" fmla="*/ 0 h 21"/>
                  <a:gd name="T2" fmla="*/ 5 w 30"/>
                  <a:gd name="T3" fmla="*/ 5 h 21"/>
                  <a:gd name="T4" fmla="*/ 0 w 30"/>
                  <a:gd name="T5" fmla="*/ 11 h 21"/>
                  <a:gd name="T6" fmla="*/ 5 w 30"/>
                  <a:gd name="T7" fmla="*/ 14 h 21"/>
                  <a:gd name="T8" fmla="*/ 15 w 30"/>
                  <a:gd name="T9" fmla="*/ 21 h 21"/>
                  <a:gd name="T10" fmla="*/ 17 w 30"/>
                  <a:gd name="T11" fmla="*/ 21 h 21"/>
                  <a:gd name="T12" fmla="*/ 29 w 30"/>
                  <a:gd name="T13" fmla="*/ 12 h 21"/>
                  <a:gd name="T14" fmla="*/ 30 w 30"/>
                  <a:gd name="T15" fmla="*/ 11 h 21"/>
                  <a:gd name="T16" fmla="*/ 29 w 30"/>
                  <a:gd name="T17" fmla="*/ 9 h 21"/>
                  <a:gd name="T18" fmla="*/ 17 w 30"/>
                  <a:gd name="T19" fmla="*/ 0 h 21"/>
                  <a:gd name="T20" fmla="*/ 13 w 30"/>
                  <a:gd name="T21" fmla="*/ 0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21">
                    <a:moveTo>
                      <a:pt x="13" y="0"/>
                    </a:moveTo>
                    <a:lnTo>
                      <a:pt x="5" y="5"/>
                    </a:lnTo>
                    <a:lnTo>
                      <a:pt x="0" y="11"/>
                    </a:lnTo>
                    <a:lnTo>
                      <a:pt x="5" y="14"/>
                    </a:lnTo>
                    <a:lnTo>
                      <a:pt x="15" y="21"/>
                    </a:lnTo>
                    <a:lnTo>
                      <a:pt x="17" y="21"/>
                    </a:lnTo>
                    <a:lnTo>
                      <a:pt x="29" y="12"/>
                    </a:lnTo>
                    <a:lnTo>
                      <a:pt x="30" y="11"/>
                    </a:lnTo>
                    <a:lnTo>
                      <a:pt x="29" y="9"/>
                    </a:lnTo>
                    <a:lnTo>
                      <a:pt x="17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25" name="Freeform 43"/>
              <p:cNvSpPr/>
              <p:nvPr/>
            </p:nvSpPr>
            <p:spPr bwMode="auto">
              <a:xfrm>
                <a:off x="4867275" y="5678488"/>
                <a:ext cx="47625" cy="36513"/>
              </a:xfrm>
              <a:custGeom>
                <a:gdLst>
                  <a:gd name="T0" fmla="*/ 5 w 30"/>
                  <a:gd name="T1" fmla="*/ 7 h 23"/>
                  <a:gd name="T2" fmla="*/ 0 w 30"/>
                  <a:gd name="T3" fmla="*/ 11 h 23"/>
                  <a:gd name="T4" fmla="*/ 5 w 30"/>
                  <a:gd name="T5" fmla="*/ 14 h 23"/>
                  <a:gd name="T6" fmla="*/ 17 w 30"/>
                  <a:gd name="T7" fmla="*/ 23 h 23"/>
                  <a:gd name="T8" fmla="*/ 27 w 30"/>
                  <a:gd name="T9" fmla="*/ 14 h 23"/>
                  <a:gd name="T10" fmla="*/ 30 w 30"/>
                  <a:gd name="T11" fmla="*/ 12 h 23"/>
                  <a:gd name="T12" fmla="*/ 27 w 30"/>
                  <a:gd name="T13" fmla="*/ 9 h 23"/>
                  <a:gd name="T14" fmla="*/ 13 w 30"/>
                  <a:gd name="T15" fmla="*/ 0 h 23"/>
                  <a:gd name="T16" fmla="*/ 5 w 30"/>
                  <a:gd name="T17" fmla="*/ 7 h 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23">
                    <a:moveTo>
                      <a:pt x="5" y="7"/>
                    </a:moveTo>
                    <a:lnTo>
                      <a:pt x="0" y="11"/>
                    </a:lnTo>
                    <a:lnTo>
                      <a:pt x="5" y="14"/>
                    </a:lnTo>
                    <a:lnTo>
                      <a:pt x="17" y="23"/>
                    </a:lnTo>
                    <a:lnTo>
                      <a:pt x="27" y="14"/>
                    </a:lnTo>
                    <a:lnTo>
                      <a:pt x="30" y="12"/>
                    </a:lnTo>
                    <a:lnTo>
                      <a:pt x="27" y="9"/>
                    </a:lnTo>
                    <a:lnTo>
                      <a:pt x="13" y="0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26" name="Freeform 44"/>
              <p:cNvSpPr/>
              <p:nvPr/>
            </p:nvSpPr>
            <p:spPr bwMode="auto">
              <a:xfrm>
                <a:off x="4784725" y="5673726"/>
                <a:ext cx="63500" cy="42863"/>
              </a:xfrm>
              <a:custGeom>
                <a:gdLst>
                  <a:gd name="T0" fmla="*/ 23 w 23"/>
                  <a:gd name="T1" fmla="*/ 8 h 16"/>
                  <a:gd name="T2" fmla="*/ 20 w 23"/>
                  <a:gd name="T3" fmla="*/ 6 h 16"/>
                  <a:gd name="T4" fmla="*/ 10 w 23"/>
                  <a:gd name="T5" fmla="*/ 0 h 16"/>
                  <a:gd name="T6" fmla="*/ 10 w 23"/>
                  <a:gd name="T7" fmla="*/ 0 h 16"/>
                  <a:gd name="T8" fmla="*/ 0 w 23"/>
                  <a:gd name="T9" fmla="*/ 7 h 16"/>
                  <a:gd name="T10" fmla="*/ 13 w 23"/>
                  <a:gd name="T11" fmla="*/ 16 h 16"/>
                  <a:gd name="T12" fmla="*/ 20 w 23"/>
                  <a:gd name="T13" fmla="*/ 11 h 16"/>
                  <a:gd name="T14" fmla="*/ 23 w 23"/>
                  <a:gd name="T15" fmla="*/ 8 h 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6">
                    <a:moveTo>
                      <a:pt x="23" y="8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20" y="11"/>
                      <a:pt x="20" y="11"/>
                      <a:pt x="20" y="11"/>
                    </a:cubicBezTo>
                    <a:lnTo>
                      <a:pt x="23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27" name="Freeform 45"/>
              <p:cNvSpPr/>
              <p:nvPr/>
            </p:nvSpPr>
            <p:spPr bwMode="auto">
              <a:xfrm>
                <a:off x="4895850" y="5654676"/>
                <a:ext cx="52387" cy="34925"/>
              </a:xfrm>
              <a:custGeom>
                <a:gdLst>
                  <a:gd name="T0" fmla="*/ 16 w 33"/>
                  <a:gd name="T1" fmla="*/ 0 h 22"/>
                  <a:gd name="T2" fmla="*/ 9 w 33"/>
                  <a:gd name="T3" fmla="*/ 7 h 22"/>
                  <a:gd name="T4" fmla="*/ 0 w 33"/>
                  <a:gd name="T5" fmla="*/ 12 h 22"/>
                  <a:gd name="T6" fmla="*/ 9 w 33"/>
                  <a:gd name="T7" fmla="*/ 17 h 22"/>
                  <a:gd name="T8" fmla="*/ 16 w 33"/>
                  <a:gd name="T9" fmla="*/ 22 h 22"/>
                  <a:gd name="T10" fmla="*/ 18 w 33"/>
                  <a:gd name="T11" fmla="*/ 22 h 22"/>
                  <a:gd name="T12" fmla="*/ 28 w 33"/>
                  <a:gd name="T13" fmla="*/ 15 h 22"/>
                  <a:gd name="T14" fmla="*/ 33 w 33"/>
                  <a:gd name="T15" fmla="*/ 12 h 22"/>
                  <a:gd name="T16" fmla="*/ 28 w 33"/>
                  <a:gd name="T17" fmla="*/ 9 h 22"/>
                  <a:gd name="T18" fmla="*/ 16 w 33"/>
                  <a:gd name="T19" fmla="*/ 2 h 22"/>
                  <a:gd name="T20" fmla="*/ 16 w 33"/>
                  <a:gd name="T21" fmla="*/ 0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22">
                    <a:moveTo>
                      <a:pt x="16" y="0"/>
                    </a:moveTo>
                    <a:lnTo>
                      <a:pt x="9" y="7"/>
                    </a:lnTo>
                    <a:lnTo>
                      <a:pt x="0" y="12"/>
                    </a:lnTo>
                    <a:lnTo>
                      <a:pt x="9" y="17"/>
                    </a:lnTo>
                    <a:lnTo>
                      <a:pt x="16" y="22"/>
                    </a:lnTo>
                    <a:lnTo>
                      <a:pt x="18" y="22"/>
                    </a:lnTo>
                    <a:lnTo>
                      <a:pt x="28" y="15"/>
                    </a:lnTo>
                    <a:lnTo>
                      <a:pt x="33" y="12"/>
                    </a:lnTo>
                    <a:lnTo>
                      <a:pt x="28" y="9"/>
                    </a:lnTo>
                    <a:lnTo>
                      <a:pt x="16" y="2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28" name="Freeform 46"/>
              <p:cNvSpPr/>
              <p:nvPr/>
            </p:nvSpPr>
            <p:spPr bwMode="auto">
              <a:xfrm>
                <a:off x="4830763" y="5703888"/>
                <a:ext cx="55562" cy="34925"/>
              </a:xfrm>
              <a:custGeom>
                <a:gdLst>
                  <a:gd name="T0" fmla="*/ 35 w 35"/>
                  <a:gd name="T1" fmla="*/ 10 h 22"/>
                  <a:gd name="T2" fmla="*/ 28 w 35"/>
                  <a:gd name="T3" fmla="*/ 7 h 22"/>
                  <a:gd name="T4" fmla="*/ 18 w 35"/>
                  <a:gd name="T5" fmla="*/ 0 h 22"/>
                  <a:gd name="T6" fmla="*/ 6 w 35"/>
                  <a:gd name="T7" fmla="*/ 8 h 22"/>
                  <a:gd name="T8" fmla="*/ 0 w 35"/>
                  <a:gd name="T9" fmla="*/ 12 h 22"/>
                  <a:gd name="T10" fmla="*/ 6 w 35"/>
                  <a:gd name="T11" fmla="*/ 15 h 22"/>
                  <a:gd name="T12" fmla="*/ 16 w 35"/>
                  <a:gd name="T13" fmla="*/ 22 h 22"/>
                  <a:gd name="T14" fmla="*/ 28 w 35"/>
                  <a:gd name="T15" fmla="*/ 14 h 22"/>
                  <a:gd name="T16" fmla="*/ 35 w 35"/>
                  <a:gd name="T17" fmla="*/ 10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22">
                    <a:moveTo>
                      <a:pt x="35" y="10"/>
                    </a:moveTo>
                    <a:lnTo>
                      <a:pt x="28" y="7"/>
                    </a:lnTo>
                    <a:lnTo>
                      <a:pt x="18" y="0"/>
                    </a:lnTo>
                    <a:lnTo>
                      <a:pt x="6" y="8"/>
                    </a:lnTo>
                    <a:lnTo>
                      <a:pt x="0" y="12"/>
                    </a:lnTo>
                    <a:lnTo>
                      <a:pt x="6" y="15"/>
                    </a:lnTo>
                    <a:lnTo>
                      <a:pt x="16" y="22"/>
                    </a:lnTo>
                    <a:lnTo>
                      <a:pt x="28" y="14"/>
                    </a:lnTo>
                    <a:lnTo>
                      <a:pt x="35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29" name="Freeform 47"/>
              <p:cNvSpPr/>
              <p:nvPr/>
            </p:nvSpPr>
            <p:spPr bwMode="auto">
              <a:xfrm>
                <a:off x="4886325" y="5605463"/>
                <a:ext cx="58737" cy="38100"/>
              </a:xfrm>
              <a:custGeom>
                <a:gdLst>
                  <a:gd name="T0" fmla="*/ 13 w 22"/>
                  <a:gd name="T1" fmla="*/ 14 h 14"/>
                  <a:gd name="T2" fmla="*/ 13 w 22"/>
                  <a:gd name="T3" fmla="*/ 13 h 14"/>
                  <a:gd name="T4" fmla="*/ 20 w 22"/>
                  <a:gd name="T5" fmla="*/ 9 h 14"/>
                  <a:gd name="T6" fmla="*/ 22 w 22"/>
                  <a:gd name="T7" fmla="*/ 7 h 14"/>
                  <a:gd name="T8" fmla="*/ 20 w 22"/>
                  <a:gd name="T9" fmla="*/ 6 h 14"/>
                  <a:gd name="T10" fmla="*/ 13 w 22"/>
                  <a:gd name="T11" fmla="*/ 2 h 14"/>
                  <a:gd name="T12" fmla="*/ 10 w 22"/>
                  <a:gd name="T13" fmla="*/ 0 h 14"/>
                  <a:gd name="T14" fmla="*/ 9 w 22"/>
                  <a:gd name="T15" fmla="*/ 0 h 14"/>
                  <a:gd name="T16" fmla="*/ 9 w 22"/>
                  <a:gd name="T17" fmla="*/ 0 h 14"/>
                  <a:gd name="T18" fmla="*/ 0 w 22"/>
                  <a:gd name="T19" fmla="*/ 6 h 14"/>
                  <a:gd name="T20" fmla="*/ 9 w 22"/>
                  <a:gd name="T21" fmla="*/ 11 h 14"/>
                  <a:gd name="T22" fmla="*/ 13 w 22"/>
                  <a:gd name="T23" fmla="*/ 14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4">
                    <a:moveTo>
                      <a:pt x="13" y="14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1"/>
                      <a:pt x="9" y="11"/>
                      <a:pt x="9" y="11"/>
                    </a:cubicBezTo>
                    <a:lnTo>
                      <a:pt x="13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30" name="Freeform 48"/>
              <p:cNvSpPr/>
              <p:nvPr/>
            </p:nvSpPr>
            <p:spPr bwMode="auto">
              <a:xfrm>
                <a:off x="5070475" y="5575301"/>
                <a:ext cx="65087" cy="46038"/>
              </a:xfrm>
              <a:custGeom>
                <a:gdLst>
                  <a:gd name="T0" fmla="*/ 24 w 41"/>
                  <a:gd name="T1" fmla="*/ 5 h 29"/>
                  <a:gd name="T2" fmla="*/ 17 w 41"/>
                  <a:gd name="T3" fmla="*/ 0 h 29"/>
                  <a:gd name="T4" fmla="*/ 14 w 41"/>
                  <a:gd name="T5" fmla="*/ 4 h 29"/>
                  <a:gd name="T6" fmla="*/ 3 w 41"/>
                  <a:gd name="T7" fmla="*/ 12 h 29"/>
                  <a:gd name="T8" fmla="*/ 0 w 41"/>
                  <a:gd name="T9" fmla="*/ 14 h 29"/>
                  <a:gd name="T10" fmla="*/ 3 w 41"/>
                  <a:gd name="T11" fmla="*/ 16 h 29"/>
                  <a:gd name="T12" fmla="*/ 14 w 41"/>
                  <a:gd name="T13" fmla="*/ 23 h 29"/>
                  <a:gd name="T14" fmla="*/ 24 w 41"/>
                  <a:gd name="T15" fmla="*/ 29 h 29"/>
                  <a:gd name="T16" fmla="*/ 24 w 41"/>
                  <a:gd name="T17" fmla="*/ 28 h 29"/>
                  <a:gd name="T18" fmla="*/ 34 w 41"/>
                  <a:gd name="T19" fmla="*/ 21 h 29"/>
                  <a:gd name="T20" fmla="*/ 41 w 41"/>
                  <a:gd name="T21" fmla="*/ 16 h 29"/>
                  <a:gd name="T22" fmla="*/ 34 w 41"/>
                  <a:gd name="T23" fmla="*/ 12 h 29"/>
                  <a:gd name="T24" fmla="*/ 24 w 41"/>
                  <a:gd name="T25" fmla="*/ 5 h 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8">
                    <a:moveTo>
                      <a:pt x="24" y="5"/>
                    </a:moveTo>
                    <a:lnTo>
                      <a:pt x="17" y="0"/>
                    </a:lnTo>
                    <a:lnTo>
                      <a:pt x="14" y="4"/>
                    </a:lnTo>
                    <a:lnTo>
                      <a:pt x="3" y="12"/>
                    </a:lnTo>
                    <a:lnTo>
                      <a:pt x="0" y="14"/>
                    </a:lnTo>
                    <a:lnTo>
                      <a:pt x="3" y="16"/>
                    </a:lnTo>
                    <a:lnTo>
                      <a:pt x="14" y="23"/>
                    </a:lnTo>
                    <a:lnTo>
                      <a:pt x="24" y="29"/>
                    </a:lnTo>
                    <a:lnTo>
                      <a:pt x="24" y="28"/>
                    </a:lnTo>
                    <a:lnTo>
                      <a:pt x="34" y="21"/>
                    </a:lnTo>
                    <a:lnTo>
                      <a:pt x="41" y="16"/>
                    </a:lnTo>
                    <a:lnTo>
                      <a:pt x="34" y="12"/>
                    </a:lnTo>
                    <a:lnTo>
                      <a:pt x="2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31" name="Freeform 49"/>
              <p:cNvSpPr/>
              <p:nvPr/>
            </p:nvSpPr>
            <p:spPr bwMode="auto">
              <a:xfrm>
                <a:off x="4959350" y="5556251"/>
                <a:ext cx="53975" cy="36513"/>
              </a:xfrm>
              <a:custGeom>
                <a:gdLst>
                  <a:gd name="T0" fmla="*/ 11 w 20"/>
                  <a:gd name="T1" fmla="*/ 13 h 13"/>
                  <a:gd name="T2" fmla="*/ 12 w 20"/>
                  <a:gd name="T3" fmla="*/ 13 h 13"/>
                  <a:gd name="T4" fmla="*/ 14 w 20"/>
                  <a:gd name="T5" fmla="*/ 12 h 13"/>
                  <a:gd name="T6" fmla="*/ 20 w 20"/>
                  <a:gd name="T7" fmla="*/ 7 h 13"/>
                  <a:gd name="T8" fmla="*/ 20 w 20"/>
                  <a:gd name="T9" fmla="*/ 7 h 13"/>
                  <a:gd name="T10" fmla="*/ 20 w 20"/>
                  <a:gd name="T11" fmla="*/ 6 h 13"/>
                  <a:gd name="T12" fmla="*/ 14 w 20"/>
                  <a:gd name="T13" fmla="*/ 3 h 13"/>
                  <a:gd name="T14" fmla="*/ 11 w 20"/>
                  <a:gd name="T15" fmla="*/ 1 h 13"/>
                  <a:gd name="T16" fmla="*/ 9 w 20"/>
                  <a:gd name="T17" fmla="*/ 0 h 13"/>
                  <a:gd name="T18" fmla="*/ 9 w 20"/>
                  <a:gd name="T19" fmla="*/ 0 h 13"/>
                  <a:gd name="T20" fmla="*/ 7 w 20"/>
                  <a:gd name="T21" fmla="*/ 1 h 13"/>
                  <a:gd name="T22" fmla="*/ 0 w 20"/>
                  <a:gd name="T23" fmla="*/ 6 h 13"/>
                  <a:gd name="T24" fmla="*/ 7 w 20"/>
                  <a:gd name="T25" fmla="*/ 10 h 13"/>
                  <a:gd name="T26" fmla="*/ 11 w 20"/>
                  <a:gd name="T27" fmla="*/ 13 h 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" h="13">
                    <a:moveTo>
                      <a:pt x="11" y="13"/>
                    </a:moveTo>
                    <a:cubicBezTo>
                      <a:pt x="12" y="13"/>
                      <a:pt x="12" y="13"/>
                      <a:pt x="12" y="13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7" y="10"/>
                      <a:pt x="7" y="10"/>
                      <a:pt x="7" y="10"/>
                    </a:cubicBezTo>
                    <a:lnTo>
                      <a:pt x="11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32" name="Freeform 50"/>
              <p:cNvSpPr/>
              <p:nvPr/>
            </p:nvSpPr>
            <p:spPr bwMode="auto">
              <a:xfrm>
                <a:off x="5222875" y="5716588"/>
                <a:ext cx="46037" cy="33338"/>
              </a:xfrm>
              <a:custGeom>
                <a:gdLst>
                  <a:gd name="T0" fmla="*/ 9 w 17"/>
                  <a:gd name="T1" fmla="*/ 0 h 12"/>
                  <a:gd name="T2" fmla="*/ 2 w 17"/>
                  <a:gd name="T3" fmla="*/ 5 h 12"/>
                  <a:gd name="T4" fmla="*/ 0 w 17"/>
                  <a:gd name="T5" fmla="*/ 7 h 12"/>
                  <a:gd name="T6" fmla="*/ 2 w 17"/>
                  <a:gd name="T7" fmla="*/ 9 h 12"/>
                  <a:gd name="T8" fmla="*/ 8 w 17"/>
                  <a:gd name="T9" fmla="*/ 12 h 12"/>
                  <a:gd name="T10" fmla="*/ 8 w 17"/>
                  <a:gd name="T11" fmla="*/ 12 h 12"/>
                  <a:gd name="T12" fmla="*/ 15 w 17"/>
                  <a:gd name="T13" fmla="*/ 7 h 12"/>
                  <a:gd name="T14" fmla="*/ 17 w 17"/>
                  <a:gd name="T15" fmla="*/ 5 h 12"/>
                  <a:gd name="T16" fmla="*/ 15 w 17"/>
                  <a:gd name="T17" fmla="*/ 4 h 12"/>
                  <a:gd name="T18" fmla="*/ 9 w 17"/>
                  <a:gd name="T19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2">
                    <a:moveTo>
                      <a:pt x="9" y="0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5" y="4"/>
                      <a:pt x="15" y="4"/>
                      <a:pt x="15" y="4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33" name="Freeform 51"/>
              <p:cNvSpPr/>
              <p:nvPr/>
            </p:nvSpPr>
            <p:spPr bwMode="auto">
              <a:xfrm>
                <a:off x="4991100" y="5529263"/>
                <a:ext cx="60325" cy="38100"/>
              </a:xfrm>
              <a:custGeom>
                <a:gdLst>
                  <a:gd name="T0" fmla="*/ 14 w 38"/>
                  <a:gd name="T1" fmla="*/ 21 h 24"/>
                  <a:gd name="T2" fmla="*/ 21 w 38"/>
                  <a:gd name="T3" fmla="*/ 24 h 24"/>
                  <a:gd name="T4" fmla="*/ 23 w 38"/>
                  <a:gd name="T5" fmla="*/ 22 h 24"/>
                  <a:gd name="T6" fmla="*/ 33 w 38"/>
                  <a:gd name="T7" fmla="*/ 16 h 24"/>
                  <a:gd name="T8" fmla="*/ 38 w 38"/>
                  <a:gd name="T9" fmla="*/ 12 h 24"/>
                  <a:gd name="T10" fmla="*/ 33 w 38"/>
                  <a:gd name="T11" fmla="*/ 9 h 24"/>
                  <a:gd name="T12" fmla="*/ 23 w 38"/>
                  <a:gd name="T13" fmla="*/ 2 h 24"/>
                  <a:gd name="T14" fmla="*/ 19 w 38"/>
                  <a:gd name="T15" fmla="*/ 0 h 24"/>
                  <a:gd name="T16" fmla="*/ 14 w 38"/>
                  <a:gd name="T17" fmla="*/ 4 h 24"/>
                  <a:gd name="T18" fmla="*/ 4 w 38"/>
                  <a:gd name="T19" fmla="*/ 10 h 24"/>
                  <a:gd name="T20" fmla="*/ 0 w 38"/>
                  <a:gd name="T21" fmla="*/ 12 h 24"/>
                  <a:gd name="T22" fmla="*/ 4 w 38"/>
                  <a:gd name="T23" fmla="*/ 14 h 24"/>
                  <a:gd name="T24" fmla="*/ 14 w 38"/>
                  <a:gd name="T25" fmla="*/ 21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24">
                    <a:moveTo>
                      <a:pt x="14" y="21"/>
                    </a:moveTo>
                    <a:lnTo>
                      <a:pt x="21" y="24"/>
                    </a:lnTo>
                    <a:lnTo>
                      <a:pt x="23" y="22"/>
                    </a:lnTo>
                    <a:lnTo>
                      <a:pt x="33" y="16"/>
                    </a:lnTo>
                    <a:lnTo>
                      <a:pt x="38" y="12"/>
                    </a:lnTo>
                    <a:lnTo>
                      <a:pt x="33" y="9"/>
                    </a:lnTo>
                    <a:lnTo>
                      <a:pt x="23" y="2"/>
                    </a:lnTo>
                    <a:lnTo>
                      <a:pt x="19" y="0"/>
                    </a:lnTo>
                    <a:lnTo>
                      <a:pt x="14" y="4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4" y="14"/>
                    </a:lnTo>
                    <a:lnTo>
                      <a:pt x="1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34" name="Freeform 52"/>
              <p:cNvSpPr>
                <a:spLocks noEditPoints="1"/>
              </p:cNvSpPr>
              <p:nvPr/>
            </p:nvSpPr>
            <p:spPr bwMode="auto">
              <a:xfrm>
                <a:off x="4722813" y="5461001"/>
                <a:ext cx="687387" cy="468313"/>
              </a:xfrm>
              <a:custGeom>
                <a:gdLst>
                  <a:gd name="T0" fmla="*/ 0 w 253"/>
                  <a:gd name="T1" fmla="*/ 85 h 172"/>
                  <a:gd name="T2" fmla="*/ 56 w 253"/>
                  <a:gd name="T3" fmla="*/ 122 h 172"/>
                  <a:gd name="T4" fmla="*/ 73 w 253"/>
                  <a:gd name="T5" fmla="*/ 134 h 172"/>
                  <a:gd name="T6" fmla="*/ 87 w 253"/>
                  <a:gd name="T7" fmla="*/ 143 h 172"/>
                  <a:gd name="T8" fmla="*/ 98 w 253"/>
                  <a:gd name="T9" fmla="*/ 150 h 172"/>
                  <a:gd name="T10" fmla="*/ 107 w 253"/>
                  <a:gd name="T11" fmla="*/ 156 h 172"/>
                  <a:gd name="T12" fmla="*/ 118 w 253"/>
                  <a:gd name="T13" fmla="*/ 164 h 172"/>
                  <a:gd name="T14" fmla="*/ 130 w 253"/>
                  <a:gd name="T15" fmla="*/ 171 h 172"/>
                  <a:gd name="T16" fmla="*/ 136 w 253"/>
                  <a:gd name="T17" fmla="*/ 167 h 172"/>
                  <a:gd name="T18" fmla="*/ 148 w 253"/>
                  <a:gd name="T19" fmla="*/ 159 h 172"/>
                  <a:gd name="T20" fmla="*/ 161 w 253"/>
                  <a:gd name="T21" fmla="*/ 149 h 172"/>
                  <a:gd name="T22" fmla="*/ 173 w 253"/>
                  <a:gd name="T23" fmla="*/ 140 h 172"/>
                  <a:gd name="T24" fmla="*/ 199 w 253"/>
                  <a:gd name="T25" fmla="*/ 121 h 172"/>
                  <a:gd name="T26" fmla="*/ 253 w 253"/>
                  <a:gd name="T27" fmla="*/ 80 h 172"/>
                  <a:gd name="T28" fmla="*/ 199 w 253"/>
                  <a:gd name="T29" fmla="*/ 47 h 172"/>
                  <a:gd name="T30" fmla="*/ 173 w 253"/>
                  <a:gd name="T31" fmla="*/ 32 h 172"/>
                  <a:gd name="T32" fmla="*/ 161 w 253"/>
                  <a:gd name="T33" fmla="*/ 24 h 172"/>
                  <a:gd name="T34" fmla="*/ 148 w 253"/>
                  <a:gd name="T35" fmla="*/ 17 h 172"/>
                  <a:gd name="T36" fmla="*/ 136 w 253"/>
                  <a:gd name="T37" fmla="*/ 9 h 172"/>
                  <a:gd name="T38" fmla="*/ 124 w 253"/>
                  <a:gd name="T39" fmla="*/ 2 h 172"/>
                  <a:gd name="T40" fmla="*/ 118 w 253"/>
                  <a:gd name="T41" fmla="*/ 2 h 172"/>
                  <a:gd name="T42" fmla="*/ 107 w 253"/>
                  <a:gd name="T43" fmla="*/ 11 h 172"/>
                  <a:gd name="T44" fmla="*/ 98 w 253"/>
                  <a:gd name="T45" fmla="*/ 17 h 172"/>
                  <a:gd name="T46" fmla="*/ 87 w 253"/>
                  <a:gd name="T47" fmla="*/ 25 h 172"/>
                  <a:gd name="T48" fmla="*/ 73 w 253"/>
                  <a:gd name="T49" fmla="*/ 34 h 172"/>
                  <a:gd name="T50" fmla="*/ 56 w 253"/>
                  <a:gd name="T51" fmla="*/ 46 h 172"/>
                  <a:gd name="T52" fmla="*/ 73 w 253"/>
                  <a:gd name="T53" fmla="*/ 45 h 172"/>
                  <a:gd name="T54" fmla="*/ 87 w 253"/>
                  <a:gd name="T55" fmla="*/ 36 h 172"/>
                  <a:gd name="T56" fmla="*/ 98 w 253"/>
                  <a:gd name="T57" fmla="*/ 28 h 172"/>
                  <a:gd name="T58" fmla="*/ 107 w 253"/>
                  <a:gd name="T59" fmla="*/ 23 h 172"/>
                  <a:gd name="T60" fmla="*/ 118 w 253"/>
                  <a:gd name="T61" fmla="*/ 14 h 172"/>
                  <a:gd name="T62" fmla="*/ 123 w 253"/>
                  <a:gd name="T63" fmla="*/ 12 h 172"/>
                  <a:gd name="T64" fmla="*/ 130 w 253"/>
                  <a:gd name="T65" fmla="*/ 16 h 172"/>
                  <a:gd name="T66" fmla="*/ 142 w 253"/>
                  <a:gd name="T67" fmla="*/ 24 h 172"/>
                  <a:gd name="T68" fmla="*/ 155 w 253"/>
                  <a:gd name="T69" fmla="*/ 31 h 172"/>
                  <a:gd name="T70" fmla="*/ 167 w 253"/>
                  <a:gd name="T71" fmla="*/ 38 h 172"/>
                  <a:gd name="T72" fmla="*/ 186 w 253"/>
                  <a:gd name="T73" fmla="*/ 50 h 172"/>
                  <a:gd name="T74" fmla="*/ 212 w 253"/>
                  <a:gd name="T75" fmla="*/ 65 h 172"/>
                  <a:gd name="T76" fmla="*/ 233 w 253"/>
                  <a:gd name="T77" fmla="*/ 80 h 172"/>
                  <a:gd name="T78" fmla="*/ 199 w 253"/>
                  <a:gd name="T79" fmla="*/ 106 h 172"/>
                  <a:gd name="T80" fmla="*/ 173 w 253"/>
                  <a:gd name="T81" fmla="*/ 125 h 172"/>
                  <a:gd name="T82" fmla="*/ 161 w 253"/>
                  <a:gd name="T83" fmla="*/ 135 h 172"/>
                  <a:gd name="T84" fmla="*/ 148 w 253"/>
                  <a:gd name="T85" fmla="*/ 144 h 172"/>
                  <a:gd name="T86" fmla="*/ 136 w 253"/>
                  <a:gd name="T87" fmla="*/ 153 h 172"/>
                  <a:gd name="T88" fmla="*/ 129 w 253"/>
                  <a:gd name="T89" fmla="*/ 158 h 172"/>
                  <a:gd name="T90" fmla="*/ 124 w 253"/>
                  <a:gd name="T91" fmla="*/ 157 h 172"/>
                  <a:gd name="T92" fmla="*/ 112 w 253"/>
                  <a:gd name="T93" fmla="*/ 149 h 172"/>
                  <a:gd name="T94" fmla="*/ 101 w 253"/>
                  <a:gd name="T95" fmla="*/ 141 h 172"/>
                  <a:gd name="T96" fmla="*/ 94 w 253"/>
                  <a:gd name="T97" fmla="*/ 136 h 172"/>
                  <a:gd name="T98" fmla="*/ 80 w 253"/>
                  <a:gd name="T99" fmla="*/ 127 h 172"/>
                  <a:gd name="T100" fmla="*/ 69 w 253"/>
                  <a:gd name="T101" fmla="*/ 120 h 172"/>
                  <a:gd name="T102" fmla="*/ 43 w 253"/>
                  <a:gd name="T103" fmla="*/ 103 h 172"/>
                  <a:gd name="T104" fmla="*/ 18 w 253"/>
                  <a:gd name="T105" fmla="*/ 83 h 172"/>
                  <a:gd name="T106" fmla="*/ 56 w 253"/>
                  <a:gd name="T107" fmla="*/ 57 h 172"/>
                  <a:gd name="T108" fmla="*/ 73 w 253"/>
                  <a:gd name="T109" fmla="*/ 45 h 17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53" h="172">
                    <a:moveTo>
                      <a:pt x="43" y="55"/>
                    </a:moveTo>
                    <a:cubicBezTo>
                      <a:pt x="0" y="85"/>
                      <a:pt x="0" y="85"/>
                      <a:pt x="0" y="85"/>
                    </a:cubicBezTo>
                    <a:cubicBezTo>
                      <a:pt x="43" y="114"/>
                      <a:pt x="43" y="114"/>
                      <a:pt x="43" y="114"/>
                    </a:cubicBezTo>
                    <a:cubicBezTo>
                      <a:pt x="56" y="122"/>
                      <a:pt x="56" y="122"/>
                      <a:pt x="56" y="122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73" y="134"/>
                      <a:pt x="73" y="134"/>
                      <a:pt x="73" y="134"/>
                    </a:cubicBezTo>
                    <a:cubicBezTo>
                      <a:pt x="80" y="138"/>
                      <a:pt x="80" y="138"/>
                      <a:pt x="80" y="138"/>
                    </a:cubicBezTo>
                    <a:cubicBezTo>
                      <a:pt x="87" y="143"/>
                      <a:pt x="87" y="143"/>
                      <a:pt x="87" y="143"/>
                    </a:cubicBezTo>
                    <a:cubicBezTo>
                      <a:pt x="94" y="147"/>
                      <a:pt x="94" y="147"/>
                      <a:pt x="94" y="147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101" y="152"/>
                      <a:pt x="101" y="152"/>
                      <a:pt x="101" y="152"/>
                    </a:cubicBezTo>
                    <a:cubicBezTo>
                      <a:pt x="107" y="156"/>
                      <a:pt x="107" y="156"/>
                      <a:pt x="107" y="156"/>
                    </a:cubicBezTo>
                    <a:cubicBezTo>
                      <a:pt x="112" y="160"/>
                      <a:pt x="112" y="160"/>
                      <a:pt x="112" y="160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68"/>
                      <a:pt x="124" y="168"/>
                      <a:pt x="124" y="168"/>
                    </a:cubicBezTo>
                    <a:cubicBezTo>
                      <a:pt x="130" y="171"/>
                      <a:pt x="130" y="171"/>
                      <a:pt x="130" y="171"/>
                    </a:cubicBezTo>
                    <a:cubicBezTo>
                      <a:pt x="130" y="172"/>
                      <a:pt x="130" y="172"/>
                      <a:pt x="130" y="172"/>
                    </a:cubicBezTo>
                    <a:cubicBezTo>
                      <a:pt x="136" y="167"/>
                      <a:pt x="136" y="167"/>
                      <a:pt x="136" y="167"/>
                    </a:cubicBezTo>
                    <a:cubicBezTo>
                      <a:pt x="142" y="163"/>
                      <a:pt x="142" y="163"/>
                      <a:pt x="142" y="163"/>
                    </a:cubicBezTo>
                    <a:cubicBezTo>
                      <a:pt x="148" y="159"/>
                      <a:pt x="148" y="159"/>
                      <a:pt x="148" y="159"/>
                    </a:cubicBezTo>
                    <a:cubicBezTo>
                      <a:pt x="155" y="154"/>
                      <a:pt x="155" y="154"/>
                      <a:pt x="155" y="154"/>
                    </a:cubicBezTo>
                    <a:cubicBezTo>
                      <a:pt x="161" y="149"/>
                      <a:pt x="161" y="149"/>
                      <a:pt x="161" y="149"/>
                    </a:cubicBezTo>
                    <a:cubicBezTo>
                      <a:pt x="167" y="145"/>
                      <a:pt x="167" y="145"/>
                      <a:pt x="167" y="145"/>
                    </a:cubicBezTo>
                    <a:cubicBezTo>
                      <a:pt x="173" y="140"/>
                      <a:pt x="173" y="140"/>
                      <a:pt x="173" y="140"/>
                    </a:cubicBezTo>
                    <a:cubicBezTo>
                      <a:pt x="186" y="130"/>
                      <a:pt x="186" y="130"/>
                      <a:pt x="186" y="130"/>
                    </a:cubicBezTo>
                    <a:cubicBezTo>
                      <a:pt x="199" y="121"/>
                      <a:pt x="199" y="121"/>
                      <a:pt x="199" y="121"/>
                    </a:cubicBezTo>
                    <a:cubicBezTo>
                      <a:pt x="212" y="111"/>
                      <a:pt x="212" y="111"/>
                      <a:pt x="212" y="111"/>
                    </a:cubicBezTo>
                    <a:cubicBezTo>
                      <a:pt x="253" y="80"/>
                      <a:pt x="253" y="80"/>
                      <a:pt x="253" y="80"/>
                    </a:cubicBezTo>
                    <a:cubicBezTo>
                      <a:pt x="212" y="55"/>
                      <a:pt x="212" y="55"/>
                      <a:pt x="212" y="55"/>
                    </a:cubicBezTo>
                    <a:cubicBezTo>
                      <a:pt x="199" y="47"/>
                      <a:pt x="199" y="47"/>
                      <a:pt x="199" y="47"/>
                    </a:cubicBezTo>
                    <a:cubicBezTo>
                      <a:pt x="186" y="40"/>
                      <a:pt x="186" y="40"/>
                      <a:pt x="186" y="40"/>
                    </a:cubicBezTo>
                    <a:cubicBezTo>
                      <a:pt x="173" y="32"/>
                      <a:pt x="173" y="32"/>
                      <a:pt x="173" y="32"/>
                    </a:cubicBezTo>
                    <a:cubicBezTo>
                      <a:pt x="167" y="28"/>
                      <a:pt x="167" y="28"/>
                      <a:pt x="167" y="28"/>
                    </a:cubicBezTo>
                    <a:cubicBezTo>
                      <a:pt x="161" y="24"/>
                      <a:pt x="161" y="24"/>
                      <a:pt x="161" y="24"/>
                    </a:cubicBezTo>
                    <a:cubicBezTo>
                      <a:pt x="155" y="20"/>
                      <a:pt x="155" y="20"/>
                      <a:pt x="155" y="20"/>
                    </a:cubicBezTo>
                    <a:cubicBezTo>
                      <a:pt x="148" y="17"/>
                      <a:pt x="148" y="17"/>
                      <a:pt x="148" y="17"/>
                    </a:cubicBezTo>
                    <a:cubicBezTo>
                      <a:pt x="142" y="13"/>
                      <a:pt x="142" y="13"/>
                      <a:pt x="142" y="13"/>
                    </a:cubicBezTo>
                    <a:cubicBezTo>
                      <a:pt x="136" y="9"/>
                      <a:pt x="136" y="9"/>
                      <a:pt x="136" y="9"/>
                    </a:cubicBezTo>
                    <a:cubicBezTo>
                      <a:pt x="130" y="5"/>
                      <a:pt x="130" y="5"/>
                      <a:pt x="130" y="5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118" y="2"/>
                      <a:pt x="118" y="2"/>
                      <a:pt x="118" y="2"/>
                    </a:cubicBezTo>
                    <a:cubicBezTo>
                      <a:pt x="112" y="6"/>
                      <a:pt x="112" y="6"/>
                      <a:pt x="112" y="6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1" y="15"/>
                      <a:pt x="101" y="15"/>
                      <a:pt x="101" y="15"/>
                    </a:cubicBezTo>
                    <a:cubicBezTo>
                      <a:pt x="98" y="17"/>
                      <a:pt x="98" y="17"/>
                      <a:pt x="98" y="17"/>
                    </a:cubicBezTo>
                    <a:cubicBezTo>
                      <a:pt x="94" y="20"/>
                      <a:pt x="94" y="20"/>
                      <a:pt x="94" y="20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56" y="46"/>
                      <a:pt x="56" y="46"/>
                      <a:pt x="56" y="46"/>
                    </a:cubicBezTo>
                    <a:lnTo>
                      <a:pt x="43" y="55"/>
                    </a:lnTo>
                    <a:close/>
                    <a:moveTo>
                      <a:pt x="73" y="45"/>
                    </a:moveTo>
                    <a:cubicBezTo>
                      <a:pt x="80" y="41"/>
                      <a:pt x="80" y="41"/>
                      <a:pt x="80" y="41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8" y="28"/>
                      <a:pt x="98" y="28"/>
                      <a:pt x="98" y="28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7" y="23"/>
                      <a:pt x="107" y="23"/>
                      <a:pt x="107" y="23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8" y="14"/>
                      <a:pt x="118" y="14"/>
                      <a:pt x="118" y="14"/>
                    </a:cubicBezTo>
                    <a:cubicBezTo>
                      <a:pt x="121" y="12"/>
                      <a:pt x="121" y="12"/>
                      <a:pt x="121" y="12"/>
                    </a:cubicBezTo>
                    <a:cubicBezTo>
                      <a:pt x="122" y="12"/>
                      <a:pt x="123" y="12"/>
                      <a:pt x="123" y="12"/>
                    </a:cubicBezTo>
                    <a:cubicBezTo>
                      <a:pt x="124" y="13"/>
                      <a:pt x="124" y="13"/>
                      <a:pt x="124" y="13"/>
                    </a:cubicBezTo>
                    <a:cubicBezTo>
                      <a:pt x="130" y="16"/>
                      <a:pt x="130" y="16"/>
                      <a:pt x="130" y="16"/>
                    </a:cubicBezTo>
                    <a:cubicBezTo>
                      <a:pt x="136" y="20"/>
                      <a:pt x="136" y="20"/>
                      <a:pt x="136" y="20"/>
                    </a:cubicBezTo>
                    <a:cubicBezTo>
                      <a:pt x="142" y="24"/>
                      <a:pt x="142" y="24"/>
                      <a:pt x="142" y="24"/>
                    </a:cubicBezTo>
                    <a:cubicBezTo>
                      <a:pt x="148" y="27"/>
                      <a:pt x="148" y="27"/>
                      <a:pt x="148" y="27"/>
                    </a:cubicBezTo>
                    <a:cubicBezTo>
                      <a:pt x="155" y="31"/>
                      <a:pt x="155" y="31"/>
                      <a:pt x="155" y="31"/>
                    </a:cubicBezTo>
                    <a:cubicBezTo>
                      <a:pt x="161" y="34"/>
                      <a:pt x="161" y="34"/>
                      <a:pt x="161" y="34"/>
                    </a:cubicBezTo>
                    <a:cubicBezTo>
                      <a:pt x="167" y="38"/>
                      <a:pt x="167" y="38"/>
                      <a:pt x="167" y="38"/>
                    </a:cubicBezTo>
                    <a:cubicBezTo>
                      <a:pt x="173" y="42"/>
                      <a:pt x="173" y="42"/>
                      <a:pt x="173" y="42"/>
                    </a:cubicBezTo>
                    <a:cubicBezTo>
                      <a:pt x="186" y="50"/>
                      <a:pt x="186" y="50"/>
                      <a:pt x="186" y="50"/>
                    </a:cubicBezTo>
                    <a:cubicBezTo>
                      <a:pt x="199" y="57"/>
                      <a:pt x="199" y="57"/>
                      <a:pt x="199" y="57"/>
                    </a:cubicBezTo>
                    <a:cubicBezTo>
                      <a:pt x="212" y="65"/>
                      <a:pt x="212" y="65"/>
                      <a:pt x="212" y="65"/>
                    </a:cubicBezTo>
                    <a:cubicBezTo>
                      <a:pt x="232" y="77"/>
                      <a:pt x="232" y="77"/>
                      <a:pt x="232" y="77"/>
                    </a:cubicBezTo>
                    <a:cubicBezTo>
                      <a:pt x="234" y="77"/>
                      <a:pt x="234" y="79"/>
                      <a:pt x="233" y="80"/>
                    </a:cubicBezTo>
                    <a:cubicBezTo>
                      <a:pt x="212" y="96"/>
                      <a:pt x="212" y="96"/>
                      <a:pt x="212" y="96"/>
                    </a:cubicBezTo>
                    <a:cubicBezTo>
                      <a:pt x="199" y="106"/>
                      <a:pt x="199" y="106"/>
                      <a:pt x="199" y="106"/>
                    </a:cubicBezTo>
                    <a:cubicBezTo>
                      <a:pt x="186" y="115"/>
                      <a:pt x="186" y="115"/>
                      <a:pt x="186" y="115"/>
                    </a:cubicBezTo>
                    <a:cubicBezTo>
                      <a:pt x="173" y="125"/>
                      <a:pt x="173" y="125"/>
                      <a:pt x="173" y="125"/>
                    </a:cubicBezTo>
                    <a:cubicBezTo>
                      <a:pt x="167" y="130"/>
                      <a:pt x="167" y="130"/>
                      <a:pt x="167" y="130"/>
                    </a:cubicBezTo>
                    <a:cubicBezTo>
                      <a:pt x="161" y="135"/>
                      <a:pt x="161" y="135"/>
                      <a:pt x="161" y="135"/>
                    </a:cubicBezTo>
                    <a:cubicBezTo>
                      <a:pt x="155" y="139"/>
                      <a:pt x="155" y="139"/>
                      <a:pt x="155" y="139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2" y="149"/>
                      <a:pt x="142" y="149"/>
                      <a:pt x="142" y="149"/>
                    </a:cubicBezTo>
                    <a:cubicBezTo>
                      <a:pt x="136" y="153"/>
                      <a:pt x="136" y="153"/>
                      <a:pt x="136" y="153"/>
                    </a:cubicBezTo>
                    <a:cubicBezTo>
                      <a:pt x="130" y="158"/>
                      <a:pt x="130" y="158"/>
                      <a:pt x="130" y="158"/>
                    </a:cubicBezTo>
                    <a:cubicBezTo>
                      <a:pt x="129" y="158"/>
                      <a:pt x="129" y="158"/>
                      <a:pt x="129" y="158"/>
                    </a:cubicBezTo>
                    <a:cubicBezTo>
                      <a:pt x="129" y="159"/>
                      <a:pt x="128" y="159"/>
                      <a:pt x="127" y="159"/>
                    </a:cubicBezTo>
                    <a:cubicBezTo>
                      <a:pt x="124" y="157"/>
                      <a:pt x="124" y="157"/>
                      <a:pt x="124" y="157"/>
                    </a:cubicBezTo>
                    <a:cubicBezTo>
                      <a:pt x="118" y="153"/>
                      <a:pt x="118" y="153"/>
                      <a:pt x="118" y="153"/>
                    </a:cubicBezTo>
                    <a:cubicBezTo>
                      <a:pt x="112" y="149"/>
                      <a:pt x="112" y="149"/>
                      <a:pt x="112" y="149"/>
                    </a:cubicBezTo>
                    <a:cubicBezTo>
                      <a:pt x="107" y="145"/>
                      <a:pt x="107" y="145"/>
                      <a:pt x="107" y="145"/>
                    </a:cubicBezTo>
                    <a:cubicBezTo>
                      <a:pt x="101" y="141"/>
                      <a:pt x="101" y="141"/>
                      <a:pt x="101" y="141"/>
                    </a:cubicBezTo>
                    <a:cubicBezTo>
                      <a:pt x="98" y="139"/>
                      <a:pt x="98" y="139"/>
                      <a:pt x="98" y="139"/>
                    </a:cubicBezTo>
                    <a:cubicBezTo>
                      <a:pt x="94" y="136"/>
                      <a:pt x="94" y="136"/>
                      <a:pt x="94" y="136"/>
                    </a:cubicBezTo>
                    <a:cubicBezTo>
                      <a:pt x="87" y="132"/>
                      <a:pt x="87" y="132"/>
                      <a:pt x="87" y="132"/>
                    </a:cubicBezTo>
                    <a:cubicBezTo>
                      <a:pt x="80" y="127"/>
                      <a:pt x="80" y="127"/>
                      <a:pt x="80" y="127"/>
                    </a:cubicBezTo>
                    <a:cubicBezTo>
                      <a:pt x="73" y="123"/>
                      <a:pt x="73" y="123"/>
                      <a:pt x="73" y="123"/>
                    </a:cubicBezTo>
                    <a:cubicBezTo>
                      <a:pt x="69" y="120"/>
                      <a:pt x="69" y="120"/>
                      <a:pt x="69" y="120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18" y="86"/>
                      <a:pt x="18" y="86"/>
                      <a:pt x="18" y="86"/>
                    </a:cubicBezTo>
                    <a:cubicBezTo>
                      <a:pt x="17" y="86"/>
                      <a:pt x="17" y="84"/>
                      <a:pt x="18" y="83"/>
                    </a:cubicBezTo>
                    <a:cubicBezTo>
                      <a:pt x="43" y="66"/>
                      <a:pt x="43" y="66"/>
                      <a:pt x="43" y="66"/>
                    </a:cubicBezTo>
                    <a:cubicBezTo>
                      <a:pt x="56" y="57"/>
                      <a:pt x="56" y="57"/>
                      <a:pt x="56" y="57"/>
                    </a:cubicBezTo>
                    <a:cubicBezTo>
                      <a:pt x="69" y="48"/>
                      <a:pt x="69" y="48"/>
                      <a:pt x="69" y="48"/>
                    </a:cubicBezTo>
                    <a:lnTo>
                      <a:pt x="73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35" name="Freeform 53"/>
              <p:cNvSpPr/>
              <p:nvPr/>
            </p:nvSpPr>
            <p:spPr bwMode="auto">
              <a:xfrm>
                <a:off x="4852988" y="5627688"/>
                <a:ext cx="60325" cy="41275"/>
              </a:xfrm>
              <a:custGeom>
                <a:gdLst>
                  <a:gd name="T0" fmla="*/ 0 w 38"/>
                  <a:gd name="T1" fmla="*/ 10 h 26"/>
                  <a:gd name="T2" fmla="*/ 14 w 38"/>
                  <a:gd name="T3" fmla="*/ 20 h 26"/>
                  <a:gd name="T4" fmla="*/ 22 w 38"/>
                  <a:gd name="T5" fmla="*/ 26 h 26"/>
                  <a:gd name="T6" fmla="*/ 36 w 38"/>
                  <a:gd name="T7" fmla="*/ 15 h 26"/>
                  <a:gd name="T8" fmla="*/ 38 w 38"/>
                  <a:gd name="T9" fmla="*/ 14 h 26"/>
                  <a:gd name="T10" fmla="*/ 36 w 38"/>
                  <a:gd name="T11" fmla="*/ 14 h 26"/>
                  <a:gd name="T12" fmla="*/ 16 w 38"/>
                  <a:gd name="T13" fmla="*/ 0 h 26"/>
                  <a:gd name="T14" fmla="*/ 14 w 38"/>
                  <a:gd name="T15" fmla="*/ 2 h 26"/>
                  <a:gd name="T16" fmla="*/ 0 w 38"/>
                  <a:gd name="T17" fmla="*/ 10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26">
                    <a:moveTo>
                      <a:pt x="0" y="10"/>
                    </a:moveTo>
                    <a:lnTo>
                      <a:pt x="14" y="20"/>
                    </a:lnTo>
                    <a:lnTo>
                      <a:pt x="22" y="26"/>
                    </a:lnTo>
                    <a:lnTo>
                      <a:pt x="36" y="15"/>
                    </a:lnTo>
                    <a:lnTo>
                      <a:pt x="38" y="14"/>
                    </a:lnTo>
                    <a:lnTo>
                      <a:pt x="36" y="14"/>
                    </a:lnTo>
                    <a:lnTo>
                      <a:pt x="16" y="0"/>
                    </a:lnTo>
                    <a:lnTo>
                      <a:pt x="14" y="2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36" name="Freeform 54"/>
              <p:cNvSpPr>
                <a:spLocks noEditPoints="1"/>
              </p:cNvSpPr>
              <p:nvPr/>
            </p:nvSpPr>
            <p:spPr bwMode="auto">
              <a:xfrm>
                <a:off x="4606925" y="5360988"/>
                <a:ext cx="935037" cy="636588"/>
              </a:xfrm>
              <a:custGeom>
                <a:gdLst>
                  <a:gd name="T0" fmla="*/ 0 w 345"/>
                  <a:gd name="T1" fmla="*/ 117 h 234"/>
                  <a:gd name="T2" fmla="*/ 99 w 345"/>
                  <a:gd name="T3" fmla="*/ 182 h 234"/>
                  <a:gd name="T4" fmla="*/ 116 w 345"/>
                  <a:gd name="T5" fmla="*/ 194 h 234"/>
                  <a:gd name="T6" fmla="*/ 130 w 345"/>
                  <a:gd name="T7" fmla="*/ 203 h 234"/>
                  <a:gd name="T8" fmla="*/ 141 w 345"/>
                  <a:gd name="T9" fmla="*/ 210 h 234"/>
                  <a:gd name="T10" fmla="*/ 150 w 345"/>
                  <a:gd name="T11" fmla="*/ 216 h 234"/>
                  <a:gd name="T12" fmla="*/ 161 w 345"/>
                  <a:gd name="T13" fmla="*/ 224 h 234"/>
                  <a:gd name="T14" fmla="*/ 173 w 345"/>
                  <a:gd name="T15" fmla="*/ 231 h 234"/>
                  <a:gd name="T16" fmla="*/ 179 w 345"/>
                  <a:gd name="T17" fmla="*/ 232 h 234"/>
                  <a:gd name="T18" fmla="*/ 191 w 345"/>
                  <a:gd name="T19" fmla="*/ 223 h 234"/>
                  <a:gd name="T20" fmla="*/ 204 w 345"/>
                  <a:gd name="T21" fmla="*/ 214 h 234"/>
                  <a:gd name="T22" fmla="*/ 216 w 345"/>
                  <a:gd name="T23" fmla="*/ 204 h 234"/>
                  <a:gd name="T24" fmla="*/ 242 w 345"/>
                  <a:gd name="T25" fmla="*/ 186 h 234"/>
                  <a:gd name="T26" fmla="*/ 345 w 345"/>
                  <a:gd name="T27" fmla="*/ 109 h 234"/>
                  <a:gd name="T28" fmla="*/ 242 w 345"/>
                  <a:gd name="T29" fmla="*/ 46 h 234"/>
                  <a:gd name="T30" fmla="*/ 216 w 345"/>
                  <a:gd name="T31" fmla="*/ 31 h 234"/>
                  <a:gd name="T32" fmla="*/ 204 w 345"/>
                  <a:gd name="T33" fmla="*/ 23 h 234"/>
                  <a:gd name="T34" fmla="*/ 191 w 345"/>
                  <a:gd name="T35" fmla="*/ 16 h 234"/>
                  <a:gd name="T36" fmla="*/ 179 w 345"/>
                  <a:gd name="T37" fmla="*/ 9 h 234"/>
                  <a:gd name="T38" fmla="*/ 167 w 345"/>
                  <a:gd name="T39" fmla="*/ 1 h 234"/>
                  <a:gd name="T40" fmla="*/ 161 w 345"/>
                  <a:gd name="T41" fmla="*/ 4 h 234"/>
                  <a:gd name="T42" fmla="*/ 150 w 345"/>
                  <a:gd name="T43" fmla="*/ 12 h 234"/>
                  <a:gd name="T44" fmla="*/ 141 w 345"/>
                  <a:gd name="T45" fmla="*/ 18 h 234"/>
                  <a:gd name="T46" fmla="*/ 130 w 345"/>
                  <a:gd name="T47" fmla="*/ 26 h 234"/>
                  <a:gd name="T48" fmla="*/ 116 w 345"/>
                  <a:gd name="T49" fmla="*/ 35 h 234"/>
                  <a:gd name="T50" fmla="*/ 99 w 345"/>
                  <a:gd name="T51" fmla="*/ 47 h 234"/>
                  <a:gd name="T52" fmla="*/ 116 w 345"/>
                  <a:gd name="T53" fmla="*/ 66 h 234"/>
                  <a:gd name="T54" fmla="*/ 130 w 345"/>
                  <a:gd name="T55" fmla="*/ 57 h 234"/>
                  <a:gd name="T56" fmla="*/ 141 w 345"/>
                  <a:gd name="T57" fmla="*/ 49 h 234"/>
                  <a:gd name="T58" fmla="*/ 150 w 345"/>
                  <a:gd name="T59" fmla="*/ 43 h 234"/>
                  <a:gd name="T60" fmla="*/ 161 w 345"/>
                  <a:gd name="T61" fmla="*/ 34 h 234"/>
                  <a:gd name="T62" fmla="*/ 165 w 345"/>
                  <a:gd name="T63" fmla="*/ 33 h 234"/>
                  <a:gd name="T64" fmla="*/ 173 w 345"/>
                  <a:gd name="T65" fmla="*/ 38 h 234"/>
                  <a:gd name="T66" fmla="*/ 185 w 345"/>
                  <a:gd name="T67" fmla="*/ 45 h 234"/>
                  <a:gd name="T68" fmla="*/ 198 w 345"/>
                  <a:gd name="T69" fmla="*/ 53 h 234"/>
                  <a:gd name="T70" fmla="*/ 210 w 345"/>
                  <a:gd name="T71" fmla="*/ 60 h 234"/>
                  <a:gd name="T72" fmla="*/ 229 w 345"/>
                  <a:gd name="T73" fmla="*/ 72 h 234"/>
                  <a:gd name="T74" fmla="*/ 255 w 345"/>
                  <a:gd name="T75" fmla="*/ 87 h 234"/>
                  <a:gd name="T76" fmla="*/ 301 w 345"/>
                  <a:gd name="T77" fmla="*/ 118 h 234"/>
                  <a:gd name="T78" fmla="*/ 242 w 345"/>
                  <a:gd name="T79" fmla="*/ 163 h 234"/>
                  <a:gd name="T80" fmla="*/ 216 w 345"/>
                  <a:gd name="T81" fmla="*/ 182 h 234"/>
                  <a:gd name="T82" fmla="*/ 204 w 345"/>
                  <a:gd name="T83" fmla="*/ 191 h 234"/>
                  <a:gd name="T84" fmla="*/ 191 w 345"/>
                  <a:gd name="T85" fmla="*/ 200 h 234"/>
                  <a:gd name="T86" fmla="*/ 179 w 345"/>
                  <a:gd name="T87" fmla="*/ 209 h 234"/>
                  <a:gd name="T88" fmla="*/ 173 w 345"/>
                  <a:gd name="T89" fmla="*/ 213 h 234"/>
                  <a:gd name="T90" fmla="*/ 167 w 345"/>
                  <a:gd name="T91" fmla="*/ 210 h 234"/>
                  <a:gd name="T92" fmla="*/ 155 w 345"/>
                  <a:gd name="T93" fmla="*/ 201 h 234"/>
                  <a:gd name="T94" fmla="*/ 144 w 345"/>
                  <a:gd name="T95" fmla="*/ 194 h 234"/>
                  <a:gd name="T96" fmla="*/ 137 w 345"/>
                  <a:gd name="T97" fmla="*/ 189 h 234"/>
                  <a:gd name="T98" fmla="*/ 123 w 345"/>
                  <a:gd name="T99" fmla="*/ 180 h 234"/>
                  <a:gd name="T100" fmla="*/ 112 w 345"/>
                  <a:gd name="T101" fmla="*/ 173 h 234"/>
                  <a:gd name="T102" fmla="*/ 86 w 345"/>
                  <a:gd name="T103" fmla="*/ 155 h 234"/>
                  <a:gd name="T104" fmla="*/ 39 w 345"/>
                  <a:gd name="T105" fmla="*/ 121 h 234"/>
                  <a:gd name="T106" fmla="*/ 99 w 345"/>
                  <a:gd name="T107" fmla="*/ 78 h 234"/>
                  <a:gd name="T108" fmla="*/ 116 w 345"/>
                  <a:gd name="T109" fmla="*/ 66 h 2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45" h="234">
                    <a:moveTo>
                      <a:pt x="86" y="57"/>
                    </a:moveTo>
                    <a:cubicBezTo>
                      <a:pt x="57" y="77"/>
                      <a:pt x="29" y="97"/>
                      <a:pt x="0" y="117"/>
                    </a:cubicBezTo>
                    <a:cubicBezTo>
                      <a:pt x="86" y="174"/>
                      <a:pt x="86" y="174"/>
                      <a:pt x="86" y="174"/>
                    </a:cubicBezTo>
                    <a:cubicBezTo>
                      <a:pt x="99" y="182"/>
                      <a:pt x="99" y="182"/>
                      <a:pt x="99" y="182"/>
                    </a:cubicBezTo>
                    <a:cubicBezTo>
                      <a:pt x="112" y="191"/>
                      <a:pt x="112" y="191"/>
                      <a:pt x="112" y="191"/>
                    </a:cubicBezTo>
                    <a:cubicBezTo>
                      <a:pt x="116" y="194"/>
                      <a:pt x="116" y="194"/>
                      <a:pt x="116" y="194"/>
                    </a:cubicBezTo>
                    <a:cubicBezTo>
                      <a:pt x="123" y="198"/>
                      <a:pt x="123" y="198"/>
                      <a:pt x="123" y="198"/>
                    </a:cubicBezTo>
                    <a:cubicBezTo>
                      <a:pt x="130" y="203"/>
                      <a:pt x="130" y="203"/>
                      <a:pt x="130" y="203"/>
                    </a:cubicBezTo>
                    <a:cubicBezTo>
                      <a:pt x="137" y="207"/>
                      <a:pt x="137" y="207"/>
                      <a:pt x="137" y="207"/>
                    </a:cubicBezTo>
                    <a:cubicBezTo>
                      <a:pt x="141" y="210"/>
                      <a:pt x="141" y="210"/>
                      <a:pt x="141" y="210"/>
                    </a:cubicBezTo>
                    <a:cubicBezTo>
                      <a:pt x="144" y="212"/>
                      <a:pt x="144" y="212"/>
                      <a:pt x="144" y="212"/>
                    </a:cubicBezTo>
                    <a:cubicBezTo>
                      <a:pt x="150" y="216"/>
                      <a:pt x="150" y="216"/>
                      <a:pt x="150" y="216"/>
                    </a:cubicBezTo>
                    <a:cubicBezTo>
                      <a:pt x="155" y="220"/>
                      <a:pt x="155" y="220"/>
                      <a:pt x="155" y="220"/>
                    </a:cubicBezTo>
                    <a:cubicBezTo>
                      <a:pt x="161" y="224"/>
                      <a:pt x="161" y="224"/>
                      <a:pt x="161" y="224"/>
                    </a:cubicBezTo>
                    <a:cubicBezTo>
                      <a:pt x="167" y="228"/>
                      <a:pt x="167" y="228"/>
                      <a:pt x="167" y="228"/>
                    </a:cubicBezTo>
                    <a:cubicBezTo>
                      <a:pt x="173" y="231"/>
                      <a:pt x="173" y="231"/>
                      <a:pt x="173" y="231"/>
                    </a:cubicBezTo>
                    <a:cubicBezTo>
                      <a:pt x="177" y="234"/>
                      <a:pt x="177" y="234"/>
                      <a:pt x="177" y="234"/>
                    </a:cubicBezTo>
                    <a:cubicBezTo>
                      <a:pt x="179" y="232"/>
                      <a:pt x="179" y="232"/>
                      <a:pt x="179" y="232"/>
                    </a:cubicBezTo>
                    <a:cubicBezTo>
                      <a:pt x="185" y="227"/>
                      <a:pt x="185" y="227"/>
                      <a:pt x="185" y="227"/>
                    </a:cubicBezTo>
                    <a:cubicBezTo>
                      <a:pt x="191" y="223"/>
                      <a:pt x="191" y="223"/>
                      <a:pt x="191" y="223"/>
                    </a:cubicBezTo>
                    <a:cubicBezTo>
                      <a:pt x="198" y="218"/>
                      <a:pt x="198" y="218"/>
                      <a:pt x="198" y="218"/>
                    </a:cubicBezTo>
                    <a:cubicBezTo>
                      <a:pt x="204" y="214"/>
                      <a:pt x="204" y="214"/>
                      <a:pt x="204" y="214"/>
                    </a:cubicBezTo>
                    <a:cubicBezTo>
                      <a:pt x="210" y="209"/>
                      <a:pt x="210" y="209"/>
                      <a:pt x="210" y="209"/>
                    </a:cubicBezTo>
                    <a:cubicBezTo>
                      <a:pt x="216" y="204"/>
                      <a:pt x="216" y="204"/>
                      <a:pt x="216" y="204"/>
                    </a:cubicBezTo>
                    <a:cubicBezTo>
                      <a:pt x="229" y="195"/>
                      <a:pt x="229" y="195"/>
                      <a:pt x="229" y="195"/>
                    </a:cubicBezTo>
                    <a:cubicBezTo>
                      <a:pt x="242" y="186"/>
                      <a:pt x="242" y="186"/>
                      <a:pt x="242" y="186"/>
                    </a:cubicBezTo>
                    <a:cubicBezTo>
                      <a:pt x="255" y="176"/>
                      <a:pt x="255" y="176"/>
                      <a:pt x="255" y="176"/>
                    </a:cubicBezTo>
                    <a:cubicBezTo>
                      <a:pt x="345" y="109"/>
                      <a:pt x="345" y="109"/>
                      <a:pt x="345" y="109"/>
                    </a:cubicBezTo>
                    <a:cubicBezTo>
                      <a:pt x="315" y="91"/>
                      <a:pt x="285" y="72"/>
                      <a:pt x="255" y="54"/>
                    </a:cubicBezTo>
                    <a:cubicBezTo>
                      <a:pt x="250" y="52"/>
                      <a:pt x="246" y="49"/>
                      <a:pt x="242" y="46"/>
                    </a:cubicBezTo>
                    <a:cubicBezTo>
                      <a:pt x="237" y="44"/>
                      <a:pt x="233" y="41"/>
                      <a:pt x="229" y="39"/>
                    </a:cubicBezTo>
                    <a:cubicBezTo>
                      <a:pt x="225" y="36"/>
                      <a:pt x="221" y="34"/>
                      <a:pt x="216" y="31"/>
                    </a:cubicBezTo>
                    <a:cubicBezTo>
                      <a:pt x="214" y="30"/>
                      <a:pt x="212" y="28"/>
                      <a:pt x="210" y="27"/>
                    </a:cubicBezTo>
                    <a:cubicBezTo>
                      <a:pt x="208" y="26"/>
                      <a:pt x="206" y="25"/>
                      <a:pt x="204" y="23"/>
                    </a:cubicBezTo>
                    <a:cubicBezTo>
                      <a:pt x="202" y="22"/>
                      <a:pt x="200" y="21"/>
                      <a:pt x="198" y="20"/>
                    </a:cubicBezTo>
                    <a:cubicBezTo>
                      <a:pt x="196" y="18"/>
                      <a:pt x="194" y="17"/>
                      <a:pt x="191" y="16"/>
                    </a:cubicBezTo>
                    <a:cubicBezTo>
                      <a:pt x="189" y="15"/>
                      <a:pt x="187" y="13"/>
                      <a:pt x="185" y="12"/>
                    </a:cubicBezTo>
                    <a:cubicBezTo>
                      <a:pt x="183" y="11"/>
                      <a:pt x="181" y="10"/>
                      <a:pt x="179" y="9"/>
                    </a:cubicBezTo>
                    <a:cubicBezTo>
                      <a:pt x="177" y="7"/>
                      <a:pt x="175" y="6"/>
                      <a:pt x="173" y="5"/>
                    </a:cubicBezTo>
                    <a:cubicBezTo>
                      <a:pt x="171" y="4"/>
                      <a:pt x="169" y="2"/>
                      <a:pt x="167" y="1"/>
                    </a:cubicBezTo>
                    <a:cubicBezTo>
                      <a:pt x="167" y="1"/>
                      <a:pt x="166" y="1"/>
                      <a:pt x="166" y="0"/>
                    </a:cubicBezTo>
                    <a:cubicBezTo>
                      <a:pt x="164" y="2"/>
                      <a:pt x="163" y="3"/>
                      <a:pt x="161" y="4"/>
                    </a:cubicBezTo>
                    <a:cubicBezTo>
                      <a:pt x="159" y="5"/>
                      <a:pt x="157" y="7"/>
                      <a:pt x="155" y="8"/>
                    </a:cubicBezTo>
                    <a:cubicBezTo>
                      <a:pt x="153" y="9"/>
                      <a:pt x="151" y="11"/>
                      <a:pt x="150" y="12"/>
                    </a:cubicBezTo>
                    <a:cubicBezTo>
                      <a:pt x="148" y="13"/>
                      <a:pt x="146" y="15"/>
                      <a:pt x="144" y="16"/>
                    </a:cubicBezTo>
                    <a:cubicBezTo>
                      <a:pt x="143" y="17"/>
                      <a:pt x="142" y="18"/>
                      <a:pt x="141" y="18"/>
                    </a:cubicBezTo>
                    <a:cubicBezTo>
                      <a:pt x="139" y="19"/>
                      <a:pt x="138" y="20"/>
                      <a:pt x="137" y="21"/>
                    </a:cubicBezTo>
                    <a:cubicBezTo>
                      <a:pt x="134" y="23"/>
                      <a:pt x="132" y="24"/>
                      <a:pt x="130" y="26"/>
                    </a:cubicBezTo>
                    <a:cubicBezTo>
                      <a:pt x="127" y="28"/>
                      <a:pt x="125" y="29"/>
                      <a:pt x="123" y="31"/>
                    </a:cubicBezTo>
                    <a:cubicBezTo>
                      <a:pt x="121" y="32"/>
                      <a:pt x="119" y="34"/>
                      <a:pt x="116" y="35"/>
                    </a:cubicBezTo>
                    <a:cubicBezTo>
                      <a:pt x="115" y="36"/>
                      <a:pt x="113" y="37"/>
                      <a:pt x="112" y="39"/>
                    </a:cubicBezTo>
                    <a:cubicBezTo>
                      <a:pt x="108" y="41"/>
                      <a:pt x="103" y="44"/>
                      <a:pt x="99" y="47"/>
                    </a:cubicBezTo>
                    <a:cubicBezTo>
                      <a:pt x="95" y="50"/>
                      <a:pt x="90" y="54"/>
                      <a:pt x="86" y="57"/>
                    </a:cubicBezTo>
                    <a:close/>
                    <a:moveTo>
                      <a:pt x="116" y="66"/>
                    </a:moveTo>
                    <a:cubicBezTo>
                      <a:pt x="123" y="61"/>
                      <a:pt x="123" y="61"/>
                      <a:pt x="123" y="61"/>
                    </a:cubicBezTo>
                    <a:cubicBezTo>
                      <a:pt x="130" y="57"/>
                      <a:pt x="130" y="57"/>
                      <a:pt x="130" y="57"/>
                    </a:cubicBezTo>
                    <a:cubicBezTo>
                      <a:pt x="137" y="52"/>
                      <a:pt x="137" y="52"/>
                      <a:pt x="137" y="52"/>
                    </a:cubicBezTo>
                    <a:cubicBezTo>
                      <a:pt x="141" y="49"/>
                      <a:pt x="141" y="49"/>
                      <a:pt x="141" y="49"/>
                    </a:cubicBezTo>
                    <a:cubicBezTo>
                      <a:pt x="144" y="47"/>
                      <a:pt x="144" y="47"/>
                      <a:pt x="144" y="47"/>
                    </a:cubicBezTo>
                    <a:cubicBezTo>
                      <a:pt x="150" y="43"/>
                      <a:pt x="150" y="43"/>
                      <a:pt x="150" y="43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61" y="34"/>
                      <a:pt x="161" y="34"/>
                      <a:pt x="161" y="34"/>
                    </a:cubicBezTo>
                    <a:cubicBezTo>
                      <a:pt x="163" y="33"/>
                      <a:pt x="163" y="33"/>
                      <a:pt x="163" y="33"/>
                    </a:cubicBezTo>
                    <a:cubicBezTo>
                      <a:pt x="163" y="33"/>
                      <a:pt x="165" y="33"/>
                      <a:pt x="165" y="33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73" y="38"/>
                      <a:pt x="173" y="38"/>
                      <a:pt x="173" y="38"/>
                    </a:cubicBezTo>
                    <a:cubicBezTo>
                      <a:pt x="179" y="42"/>
                      <a:pt x="179" y="42"/>
                      <a:pt x="179" y="42"/>
                    </a:cubicBezTo>
                    <a:cubicBezTo>
                      <a:pt x="185" y="45"/>
                      <a:pt x="185" y="45"/>
                      <a:pt x="185" y="45"/>
                    </a:cubicBezTo>
                    <a:cubicBezTo>
                      <a:pt x="191" y="49"/>
                      <a:pt x="191" y="49"/>
                      <a:pt x="191" y="49"/>
                    </a:cubicBezTo>
                    <a:cubicBezTo>
                      <a:pt x="198" y="53"/>
                      <a:pt x="198" y="53"/>
                      <a:pt x="198" y="53"/>
                    </a:cubicBezTo>
                    <a:cubicBezTo>
                      <a:pt x="204" y="56"/>
                      <a:pt x="204" y="56"/>
                      <a:pt x="204" y="56"/>
                    </a:cubicBezTo>
                    <a:cubicBezTo>
                      <a:pt x="210" y="60"/>
                      <a:pt x="210" y="60"/>
                      <a:pt x="210" y="60"/>
                    </a:cubicBezTo>
                    <a:cubicBezTo>
                      <a:pt x="216" y="64"/>
                      <a:pt x="216" y="64"/>
                      <a:pt x="216" y="64"/>
                    </a:cubicBezTo>
                    <a:cubicBezTo>
                      <a:pt x="229" y="72"/>
                      <a:pt x="229" y="72"/>
                      <a:pt x="229" y="72"/>
                    </a:cubicBezTo>
                    <a:cubicBezTo>
                      <a:pt x="242" y="79"/>
                      <a:pt x="242" y="79"/>
                      <a:pt x="242" y="79"/>
                    </a:cubicBezTo>
                    <a:cubicBezTo>
                      <a:pt x="255" y="87"/>
                      <a:pt x="255" y="87"/>
                      <a:pt x="255" y="87"/>
                    </a:cubicBezTo>
                    <a:cubicBezTo>
                      <a:pt x="301" y="115"/>
                      <a:pt x="301" y="115"/>
                      <a:pt x="301" y="115"/>
                    </a:cubicBezTo>
                    <a:cubicBezTo>
                      <a:pt x="302" y="116"/>
                      <a:pt x="302" y="118"/>
                      <a:pt x="301" y="118"/>
                    </a:cubicBezTo>
                    <a:cubicBezTo>
                      <a:pt x="255" y="153"/>
                      <a:pt x="255" y="153"/>
                      <a:pt x="255" y="153"/>
                    </a:cubicBezTo>
                    <a:cubicBezTo>
                      <a:pt x="242" y="163"/>
                      <a:pt x="242" y="163"/>
                      <a:pt x="242" y="163"/>
                    </a:cubicBezTo>
                    <a:cubicBezTo>
                      <a:pt x="229" y="172"/>
                      <a:pt x="229" y="172"/>
                      <a:pt x="229" y="172"/>
                    </a:cubicBezTo>
                    <a:cubicBezTo>
                      <a:pt x="216" y="182"/>
                      <a:pt x="216" y="182"/>
                      <a:pt x="216" y="182"/>
                    </a:cubicBezTo>
                    <a:cubicBezTo>
                      <a:pt x="210" y="186"/>
                      <a:pt x="210" y="186"/>
                      <a:pt x="210" y="186"/>
                    </a:cubicBezTo>
                    <a:cubicBezTo>
                      <a:pt x="204" y="191"/>
                      <a:pt x="204" y="191"/>
                      <a:pt x="204" y="191"/>
                    </a:cubicBezTo>
                    <a:cubicBezTo>
                      <a:pt x="198" y="196"/>
                      <a:pt x="198" y="196"/>
                      <a:pt x="198" y="196"/>
                    </a:cubicBezTo>
                    <a:cubicBezTo>
                      <a:pt x="191" y="200"/>
                      <a:pt x="191" y="200"/>
                      <a:pt x="191" y="200"/>
                    </a:cubicBezTo>
                    <a:cubicBezTo>
                      <a:pt x="185" y="205"/>
                      <a:pt x="185" y="205"/>
                      <a:pt x="185" y="205"/>
                    </a:cubicBezTo>
                    <a:cubicBezTo>
                      <a:pt x="179" y="209"/>
                      <a:pt x="179" y="209"/>
                      <a:pt x="179" y="209"/>
                    </a:cubicBezTo>
                    <a:cubicBezTo>
                      <a:pt x="175" y="213"/>
                      <a:pt x="175" y="213"/>
                      <a:pt x="175" y="213"/>
                    </a:cubicBezTo>
                    <a:cubicBezTo>
                      <a:pt x="174" y="213"/>
                      <a:pt x="173" y="213"/>
                      <a:pt x="173" y="213"/>
                    </a:cubicBezTo>
                    <a:cubicBezTo>
                      <a:pt x="173" y="213"/>
                      <a:pt x="173" y="213"/>
                      <a:pt x="172" y="213"/>
                    </a:cubicBezTo>
                    <a:cubicBezTo>
                      <a:pt x="167" y="210"/>
                      <a:pt x="167" y="210"/>
                      <a:pt x="167" y="210"/>
                    </a:cubicBezTo>
                    <a:cubicBezTo>
                      <a:pt x="161" y="206"/>
                      <a:pt x="161" y="206"/>
                      <a:pt x="161" y="206"/>
                    </a:cubicBezTo>
                    <a:cubicBezTo>
                      <a:pt x="155" y="201"/>
                      <a:pt x="155" y="201"/>
                      <a:pt x="155" y="201"/>
                    </a:cubicBezTo>
                    <a:cubicBezTo>
                      <a:pt x="150" y="198"/>
                      <a:pt x="150" y="198"/>
                      <a:pt x="150" y="198"/>
                    </a:cubicBezTo>
                    <a:cubicBezTo>
                      <a:pt x="144" y="194"/>
                      <a:pt x="144" y="194"/>
                      <a:pt x="144" y="194"/>
                    </a:cubicBezTo>
                    <a:cubicBezTo>
                      <a:pt x="141" y="192"/>
                      <a:pt x="141" y="192"/>
                      <a:pt x="141" y="192"/>
                    </a:cubicBezTo>
                    <a:cubicBezTo>
                      <a:pt x="137" y="189"/>
                      <a:pt x="137" y="189"/>
                      <a:pt x="137" y="189"/>
                    </a:cubicBezTo>
                    <a:cubicBezTo>
                      <a:pt x="130" y="184"/>
                      <a:pt x="130" y="184"/>
                      <a:pt x="130" y="184"/>
                    </a:cubicBezTo>
                    <a:cubicBezTo>
                      <a:pt x="123" y="180"/>
                      <a:pt x="123" y="180"/>
                      <a:pt x="123" y="180"/>
                    </a:cubicBezTo>
                    <a:cubicBezTo>
                      <a:pt x="116" y="176"/>
                      <a:pt x="116" y="176"/>
                      <a:pt x="116" y="176"/>
                    </a:cubicBezTo>
                    <a:cubicBezTo>
                      <a:pt x="112" y="173"/>
                      <a:pt x="112" y="173"/>
                      <a:pt x="112" y="173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86" y="155"/>
                      <a:pt x="86" y="155"/>
                      <a:pt x="86" y="155"/>
                    </a:cubicBezTo>
                    <a:cubicBezTo>
                      <a:pt x="39" y="124"/>
                      <a:pt x="39" y="124"/>
                      <a:pt x="39" y="124"/>
                    </a:cubicBezTo>
                    <a:cubicBezTo>
                      <a:pt x="37" y="123"/>
                      <a:pt x="37" y="121"/>
                      <a:pt x="39" y="121"/>
                    </a:cubicBezTo>
                    <a:cubicBezTo>
                      <a:pt x="86" y="87"/>
                      <a:pt x="86" y="87"/>
                      <a:pt x="86" y="87"/>
                    </a:cubicBezTo>
                    <a:cubicBezTo>
                      <a:pt x="99" y="78"/>
                      <a:pt x="99" y="78"/>
                      <a:pt x="99" y="78"/>
                    </a:cubicBezTo>
                    <a:cubicBezTo>
                      <a:pt x="112" y="69"/>
                      <a:pt x="112" y="69"/>
                      <a:pt x="112" y="69"/>
                    </a:cubicBezTo>
                    <a:lnTo>
                      <a:pt x="116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37" name="Freeform 55"/>
              <p:cNvSpPr/>
              <p:nvPr/>
            </p:nvSpPr>
            <p:spPr bwMode="auto">
              <a:xfrm>
                <a:off x="4519613" y="5783263"/>
                <a:ext cx="1106487" cy="614363"/>
              </a:xfrm>
              <a:custGeom>
                <a:gdLst>
                  <a:gd name="T0" fmla="*/ 342 w 408"/>
                  <a:gd name="T1" fmla="*/ 44 h 226"/>
                  <a:gd name="T2" fmla="*/ 373 w 408"/>
                  <a:gd name="T3" fmla="*/ 48 h 226"/>
                  <a:gd name="T4" fmla="*/ 373 w 408"/>
                  <a:gd name="T5" fmla="*/ 69 h 226"/>
                  <a:gd name="T6" fmla="*/ 357 w 408"/>
                  <a:gd name="T7" fmla="*/ 68 h 226"/>
                  <a:gd name="T8" fmla="*/ 371 w 408"/>
                  <a:gd name="T9" fmla="*/ 66 h 226"/>
                  <a:gd name="T10" fmla="*/ 370 w 408"/>
                  <a:gd name="T11" fmla="*/ 51 h 226"/>
                  <a:gd name="T12" fmla="*/ 345 w 408"/>
                  <a:gd name="T13" fmla="*/ 47 h 226"/>
                  <a:gd name="T14" fmla="*/ 361 w 408"/>
                  <a:gd name="T15" fmla="*/ 101 h 226"/>
                  <a:gd name="T16" fmla="*/ 408 w 408"/>
                  <a:gd name="T17" fmla="*/ 49 h 226"/>
                  <a:gd name="T18" fmla="*/ 287 w 408"/>
                  <a:gd name="T19" fmla="*/ 67 h 226"/>
                  <a:gd name="T20" fmla="*/ 248 w 408"/>
                  <a:gd name="T21" fmla="*/ 96 h 226"/>
                  <a:gd name="T22" fmla="*/ 230 w 408"/>
                  <a:gd name="T23" fmla="*/ 111 h 226"/>
                  <a:gd name="T24" fmla="*/ 211 w 408"/>
                  <a:gd name="T25" fmla="*/ 124 h 226"/>
                  <a:gd name="T26" fmla="*/ 205 w 408"/>
                  <a:gd name="T27" fmla="*/ 126 h 226"/>
                  <a:gd name="T28" fmla="*/ 187 w 408"/>
                  <a:gd name="T29" fmla="*/ 114 h 226"/>
                  <a:gd name="T30" fmla="*/ 173 w 408"/>
                  <a:gd name="T31" fmla="*/ 104 h 226"/>
                  <a:gd name="T32" fmla="*/ 155 w 408"/>
                  <a:gd name="T33" fmla="*/ 92 h 226"/>
                  <a:gd name="T34" fmla="*/ 131 w 408"/>
                  <a:gd name="T35" fmla="*/ 76 h 226"/>
                  <a:gd name="T36" fmla="*/ 0 w 408"/>
                  <a:gd name="T37" fmla="*/ 43 h 226"/>
                  <a:gd name="T38" fmla="*/ 18 w 408"/>
                  <a:gd name="T39" fmla="*/ 94 h 226"/>
                  <a:gd name="T40" fmla="*/ 74 w 408"/>
                  <a:gd name="T41" fmla="*/ 71 h 226"/>
                  <a:gd name="T42" fmla="*/ 47 w 408"/>
                  <a:gd name="T43" fmla="*/ 49 h 226"/>
                  <a:gd name="T44" fmla="*/ 29 w 408"/>
                  <a:gd name="T45" fmla="*/ 74 h 226"/>
                  <a:gd name="T46" fmla="*/ 44 w 408"/>
                  <a:gd name="T47" fmla="*/ 85 h 226"/>
                  <a:gd name="T48" fmla="*/ 27 w 408"/>
                  <a:gd name="T49" fmla="*/ 59 h 226"/>
                  <a:gd name="T50" fmla="*/ 73 w 408"/>
                  <a:gd name="T51" fmla="*/ 56 h 226"/>
                  <a:gd name="T52" fmla="*/ 118 w 408"/>
                  <a:gd name="T53" fmla="*/ 117 h 226"/>
                  <a:gd name="T54" fmla="*/ 148 w 408"/>
                  <a:gd name="T55" fmla="*/ 138 h 226"/>
                  <a:gd name="T56" fmla="*/ 162 w 408"/>
                  <a:gd name="T57" fmla="*/ 143 h 226"/>
                  <a:gd name="T58" fmla="*/ 176 w 408"/>
                  <a:gd name="T59" fmla="*/ 145 h 226"/>
                  <a:gd name="T60" fmla="*/ 187 w 408"/>
                  <a:gd name="T61" fmla="*/ 155 h 226"/>
                  <a:gd name="T62" fmla="*/ 176 w 408"/>
                  <a:gd name="T63" fmla="*/ 184 h 226"/>
                  <a:gd name="T64" fmla="*/ 162 w 408"/>
                  <a:gd name="T65" fmla="*/ 182 h 226"/>
                  <a:gd name="T66" fmla="*/ 162 w 408"/>
                  <a:gd name="T67" fmla="*/ 177 h 226"/>
                  <a:gd name="T68" fmla="*/ 173 w 408"/>
                  <a:gd name="T69" fmla="*/ 180 h 226"/>
                  <a:gd name="T70" fmla="*/ 182 w 408"/>
                  <a:gd name="T71" fmla="*/ 153 h 226"/>
                  <a:gd name="T72" fmla="*/ 173 w 408"/>
                  <a:gd name="T73" fmla="*/ 148 h 226"/>
                  <a:gd name="T74" fmla="*/ 155 w 408"/>
                  <a:gd name="T75" fmla="*/ 150 h 226"/>
                  <a:gd name="T76" fmla="*/ 148 w 408"/>
                  <a:gd name="T77" fmla="*/ 187 h 226"/>
                  <a:gd name="T78" fmla="*/ 163 w 408"/>
                  <a:gd name="T79" fmla="*/ 198 h 226"/>
                  <a:gd name="T80" fmla="*/ 176 w 408"/>
                  <a:gd name="T81" fmla="*/ 203 h 226"/>
                  <a:gd name="T82" fmla="*/ 193 w 408"/>
                  <a:gd name="T83" fmla="*/ 211 h 226"/>
                  <a:gd name="T84" fmla="*/ 210 w 408"/>
                  <a:gd name="T85" fmla="*/ 226 h 226"/>
                  <a:gd name="T86" fmla="*/ 223 w 408"/>
                  <a:gd name="T87" fmla="*/ 215 h 226"/>
                  <a:gd name="T88" fmla="*/ 242 w 408"/>
                  <a:gd name="T89" fmla="*/ 205 h 226"/>
                  <a:gd name="T90" fmla="*/ 261 w 408"/>
                  <a:gd name="T91" fmla="*/ 192 h 226"/>
                  <a:gd name="T92" fmla="*/ 248 w 408"/>
                  <a:gd name="T93" fmla="*/ 148 h 226"/>
                  <a:gd name="T94" fmla="*/ 236 w 408"/>
                  <a:gd name="T95" fmla="*/ 153 h 226"/>
                  <a:gd name="T96" fmla="*/ 238 w 408"/>
                  <a:gd name="T97" fmla="*/ 179 h 226"/>
                  <a:gd name="T98" fmla="*/ 248 w 408"/>
                  <a:gd name="T99" fmla="*/ 178 h 226"/>
                  <a:gd name="T100" fmla="*/ 259 w 408"/>
                  <a:gd name="T101" fmla="*/ 173 h 226"/>
                  <a:gd name="T102" fmla="*/ 242 w 408"/>
                  <a:gd name="T103" fmla="*/ 184 h 226"/>
                  <a:gd name="T104" fmla="*/ 230 w 408"/>
                  <a:gd name="T105" fmla="*/ 178 h 226"/>
                  <a:gd name="T106" fmla="*/ 235 w 408"/>
                  <a:gd name="T107" fmla="*/ 148 h 226"/>
                  <a:gd name="T108" fmla="*/ 248 w 408"/>
                  <a:gd name="T109" fmla="*/ 144 h 226"/>
                  <a:gd name="T110" fmla="*/ 261 w 408"/>
                  <a:gd name="T111" fmla="*/ 141 h 226"/>
                  <a:gd name="T112" fmla="*/ 340 w 408"/>
                  <a:gd name="T113" fmla="*/ 79 h 2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08" h="226">
                    <a:moveTo>
                      <a:pt x="333" y="62"/>
                    </a:moveTo>
                    <a:cubicBezTo>
                      <a:pt x="333" y="56"/>
                      <a:pt x="335" y="50"/>
                      <a:pt x="341" y="45"/>
                    </a:cubicBezTo>
                    <a:cubicBezTo>
                      <a:pt x="342" y="44"/>
                      <a:pt x="342" y="44"/>
                      <a:pt x="342" y="44"/>
                    </a:cubicBezTo>
                    <a:cubicBezTo>
                      <a:pt x="344" y="43"/>
                      <a:pt x="345" y="42"/>
                      <a:pt x="346" y="42"/>
                    </a:cubicBezTo>
                    <a:cubicBezTo>
                      <a:pt x="350" y="39"/>
                      <a:pt x="356" y="39"/>
                      <a:pt x="361" y="40"/>
                    </a:cubicBezTo>
                    <a:cubicBezTo>
                      <a:pt x="366" y="41"/>
                      <a:pt x="370" y="44"/>
                      <a:pt x="373" y="48"/>
                    </a:cubicBezTo>
                    <a:cubicBezTo>
                      <a:pt x="374" y="49"/>
                      <a:pt x="375" y="51"/>
                      <a:pt x="376" y="52"/>
                    </a:cubicBezTo>
                    <a:cubicBezTo>
                      <a:pt x="378" y="56"/>
                      <a:pt x="378" y="60"/>
                      <a:pt x="377" y="63"/>
                    </a:cubicBezTo>
                    <a:cubicBezTo>
                      <a:pt x="377" y="66"/>
                      <a:pt x="375" y="68"/>
                      <a:pt x="373" y="69"/>
                    </a:cubicBezTo>
                    <a:cubicBezTo>
                      <a:pt x="372" y="71"/>
                      <a:pt x="369" y="72"/>
                      <a:pt x="367" y="73"/>
                    </a:cubicBezTo>
                    <a:cubicBezTo>
                      <a:pt x="364" y="73"/>
                      <a:pt x="360" y="73"/>
                      <a:pt x="357" y="71"/>
                    </a:cubicBezTo>
                    <a:cubicBezTo>
                      <a:pt x="356" y="70"/>
                      <a:pt x="356" y="69"/>
                      <a:pt x="357" y="68"/>
                    </a:cubicBezTo>
                    <a:cubicBezTo>
                      <a:pt x="357" y="67"/>
                      <a:pt x="358" y="67"/>
                      <a:pt x="359" y="67"/>
                    </a:cubicBezTo>
                    <a:cubicBezTo>
                      <a:pt x="362" y="69"/>
                      <a:pt x="364" y="69"/>
                      <a:pt x="366" y="69"/>
                    </a:cubicBezTo>
                    <a:cubicBezTo>
                      <a:pt x="368" y="68"/>
                      <a:pt x="369" y="68"/>
                      <a:pt x="371" y="66"/>
                    </a:cubicBezTo>
                    <a:cubicBezTo>
                      <a:pt x="372" y="65"/>
                      <a:pt x="373" y="64"/>
                      <a:pt x="373" y="62"/>
                    </a:cubicBezTo>
                    <a:cubicBezTo>
                      <a:pt x="374" y="60"/>
                      <a:pt x="374" y="57"/>
                      <a:pt x="372" y="54"/>
                    </a:cubicBezTo>
                    <a:cubicBezTo>
                      <a:pt x="372" y="53"/>
                      <a:pt x="371" y="52"/>
                      <a:pt x="370" y="51"/>
                    </a:cubicBezTo>
                    <a:cubicBezTo>
                      <a:pt x="368" y="47"/>
                      <a:pt x="364" y="45"/>
                      <a:pt x="360" y="44"/>
                    </a:cubicBezTo>
                    <a:cubicBezTo>
                      <a:pt x="356" y="43"/>
                      <a:pt x="351" y="43"/>
                      <a:pt x="348" y="45"/>
                    </a:cubicBezTo>
                    <a:cubicBezTo>
                      <a:pt x="347" y="46"/>
                      <a:pt x="346" y="46"/>
                      <a:pt x="345" y="47"/>
                    </a:cubicBezTo>
                    <a:cubicBezTo>
                      <a:pt x="344" y="47"/>
                      <a:pt x="344" y="47"/>
                      <a:pt x="344" y="48"/>
                    </a:cubicBezTo>
                    <a:cubicBezTo>
                      <a:pt x="339" y="52"/>
                      <a:pt x="337" y="57"/>
                      <a:pt x="337" y="62"/>
                    </a:cubicBezTo>
                    <a:cubicBezTo>
                      <a:pt x="339" y="77"/>
                      <a:pt x="358" y="86"/>
                      <a:pt x="361" y="101"/>
                    </a:cubicBezTo>
                    <a:cubicBezTo>
                      <a:pt x="364" y="116"/>
                      <a:pt x="377" y="121"/>
                      <a:pt x="393" y="112"/>
                    </a:cubicBezTo>
                    <a:cubicBezTo>
                      <a:pt x="390" y="100"/>
                      <a:pt x="394" y="89"/>
                      <a:pt x="400" y="77"/>
                    </a:cubicBezTo>
                    <a:cubicBezTo>
                      <a:pt x="405" y="67"/>
                      <a:pt x="408" y="58"/>
                      <a:pt x="408" y="49"/>
                    </a:cubicBezTo>
                    <a:cubicBezTo>
                      <a:pt x="408" y="39"/>
                      <a:pt x="408" y="39"/>
                      <a:pt x="408" y="39"/>
                    </a:cubicBezTo>
                    <a:cubicBezTo>
                      <a:pt x="406" y="20"/>
                      <a:pt x="393" y="8"/>
                      <a:pt x="373" y="0"/>
                    </a:cubicBezTo>
                    <a:cubicBezTo>
                      <a:pt x="287" y="67"/>
                      <a:pt x="287" y="67"/>
                      <a:pt x="287" y="67"/>
                    </a:cubicBezTo>
                    <a:cubicBezTo>
                      <a:pt x="274" y="77"/>
                      <a:pt x="274" y="77"/>
                      <a:pt x="274" y="77"/>
                    </a:cubicBezTo>
                    <a:cubicBezTo>
                      <a:pt x="261" y="86"/>
                      <a:pt x="261" y="86"/>
                      <a:pt x="261" y="86"/>
                    </a:cubicBezTo>
                    <a:cubicBezTo>
                      <a:pt x="248" y="96"/>
                      <a:pt x="248" y="96"/>
                      <a:pt x="248" y="96"/>
                    </a:cubicBezTo>
                    <a:cubicBezTo>
                      <a:pt x="242" y="101"/>
                      <a:pt x="242" y="101"/>
                      <a:pt x="242" y="101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30" y="111"/>
                      <a:pt x="230" y="111"/>
                      <a:pt x="230" y="111"/>
                    </a:cubicBezTo>
                    <a:cubicBezTo>
                      <a:pt x="223" y="115"/>
                      <a:pt x="223" y="115"/>
                      <a:pt x="223" y="115"/>
                    </a:cubicBezTo>
                    <a:cubicBezTo>
                      <a:pt x="217" y="120"/>
                      <a:pt x="217" y="120"/>
                      <a:pt x="217" y="120"/>
                    </a:cubicBezTo>
                    <a:cubicBezTo>
                      <a:pt x="211" y="124"/>
                      <a:pt x="211" y="124"/>
                      <a:pt x="211" y="124"/>
                    </a:cubicBezTo>
                    <a:cubicBezTo>
                      <a:pt x="208" y="127"/>
                      <a:pt x="208" y="127"/>
                      <a:pt x="208" y="127"/>
                    </a:cubicBezTo>
                    <a:cubicBezTo>
                      <a:pt x="208" y="127"/>
                      <a:pt x="206" y="127"/>
                      <a:pt x="206" y="127"/>
                    </a:cubicBezTo>
                    <a:cubicBezTo>
                      <a:pt x="205" y="126"/>
                      <a:pt x="205" y="126"/>
                      <a:pt x="205" y="126"/>
                    </a:cubicBezTo>
                    <a:cubicBezTo>
                      <a:pt x="199" y="123"/>
                      <a:pt x="199" y="123"/>
                      <a:pt x="199" y="123"/>
                    </a:cubicBezTo>
                    <a:cubicBezTo>
                      <a:pt x="193" y="119"/>
                      <a:pt x="193" y="119"/>
                      <a:pt x="193" y="119"/>
                    </a:cubicBezTo>
                    <a:cubicBezTo>
                      <a:pt x="187" y="114"/>
                      <a:pt x="187" y="114"/>
                      <a:pt x="187" y="114"/>
                    </a:cubicBezTo>
                    <a:cubicBezTo>
                      <a:pt x="182" y="110"/>
                      <a:pt x="182" y="110"/>
                      <a:pt x="182" y="110"/>
                    </a:cubicBezTo>
                    <a:cubicBezTo>
                      <a:pt x="176" y="106"/>
                      <a:pt x="176" y="106"/>
                      <a:pt x="176" y="106"/>
                    </a:cubicBezTo>
                    <a:cubicBezTo>
                      <a:pt x="173" y="104"/>
                      <a:pt x="173" y="104"/>
                      <a:pt x="173" y="104"/>
                    </a:cubicBezTo>
                    <a:cubicBezTo>
                      <a:pt x="169" y="102"/>
                      <a:pt x="169" y="102"/>
                      <a:pt x="169" y="102"/>
                    </a:cubicBezTo>
                    <a:cubicBezTo>
                      <a:pt x="162" y="97"/>
                      <a:pt x="162" y="97"/>
                      <a:pt x="162" y="97"/>
                    </a:cubicBezTo>
                    <a:cubicBezTo>
                      <a:pt x="155" y="92"/>
                      <a:pt x="155" y="92"/>
                      <a:pt x="155" y="92"/>
                    </a:cubicBezTo>
                    <a:cubicBezTo>
                      <a:pt x="148" y="88"/>
                      <a:pt x="148" y="88"/>
                      <a:pt x="148" y="88"/>
                    </a:cubicBezTo>
                    <a:cubicBezTo>
                      <a:pt x="144" y="84"/>
                      <a:pt x="144" y="84"/>
                      <a:pt x="144" y="84"/>
                    </a:cubicBezTo>
                    <a:cubicBezTo>
                      <a:pt x="131" y="76"/>
                      <a:pt x="131" y="76"/>
                      <a:pt x="131" y="76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15" y="15"/>
                      <a:pt x="1" y="24"/>
                      <a:pt x="0" y="4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9"/>
                      <a:pt x="0" y="50"/>
                      <a:pt x="0" y="52"/>
                    </a:cubicBezTo>
                    <a:cubicBezTo>
                      <a:pt x="2" y="66"/>
                      <a:pt x="8" y="80"/>
                      <a:pt x="18" y="94"/>
                    </a:cubicBezTo>
                    <a:cubicBezTo>
                      <a:pt x="26" y="106"/>
                      <a:pt x="28" y="118"/>
                      <a:pt x="22" y="130"/>
                    </a:cubicBezTo>
                    <a:cubicBezTo>
                      <a:pt x="47" y="137"/>
                      <a:pt x="63" y="126"/>
                      <a:pt x="60" y="98"/>
                    </a:cubicBezTo>
                    <a:cubicBezTo>
                      <a:pt x="71" y="92"/>
                      <a:pt x="75" y="84"/>
                      <a:pt x="74" y="71"/>
                    </a:cubicBezTo>
                    <a:cubicBezTo>
                      <a:pt x="74" y="66"/>
                      <a:pt x="72" y="62"/>
                      <a:pt x="70" y="58"/>
                    </a:cubicBezTo>
                    <a:cubicBezTo>
                      <a:pt x="67" y="55"/>
                      <a:pt x="64" y="53"/>
                      <a:pt x="60" y="51"/>
                    </a:cubicBezTo>
                    <a:cubicBezTo>
                      <a:pt x="56" y="50"/>
                      <a:pt x="51" y="49"/>
                      <a:pt x="47" y="49"/>
                    </a:cubicBezTo>
                    <a:cubicBezTo>
                      <a:pt x="40" y="50"/>
                      <a:pt x="33" y="55"/>
                      <a:pt x="30" y="61"/>
                    </a:cubicBezTo>
                    <a:cubicBezTo>
                      <a:pt x="29" y="63"/>
                      <a:pt x="28" y="65"/>
                      <a:pt x="28" y="67"/>
                    </a:cubicBezTo>
                    <a:cubicBezTo>
                      <a:pt x="28" y="70"/>
                      <a:pt x="28" y="72"/>
                      <a:pt x="29" y="74"/>
                    </a:cubicBezTo>
                    <a:cubicBezTo>
                      <a:pt x="31" y="77"/>
                      <a:pt x="36" y="80"/>
                      <a:pt x="44" y="81"/>
                    </a:cubicBezTo>
                    <a:cubicBezTo>
                      <a:pt x="45" y="81"/>
                      <a:pt x="46" y="82"/>
                      <a:pt x="46" y="83"/>
                    </a:cubicBezTo>
                    <a:cubicBezTo>
                      <a:pt x="46" y="84"/>
                      <a:pt x="45" y="85"/>
                      <a:pt x="44" y="85"/>
                    </a:cubicBezTo>
                    <a:cubicBezTo>
                      <a:pt x="34" y="84"/>
                      <a:pt x="28" y="80"/>
                      <a:pt x="26" y="76"/>
                    </a:cubicBezTo>
                    <a:cubicBezTo>
                      <a:pt x="24" y="73"/>
                      <a:pt x="24" y="70"/>
                      <a:pt x="24" y="67"/>
                    </a:cubicBezTo>
                    <a:cubicBezTo>
                      <a:pt x="24" y="64"/>
                      <a:pt x="25" y="61"/>
                      <a:pt x="27" y="59"/>
                    </a:cubicBezTo>
                    <a:cubicBezTo>
                      <a:pt x="31" y="52"/>
                      <a:pt x="38" y="46"/>
                      <a:pt x="46" y="46"/>
                    </a:cubicBezTo>
                    <a:cubicBezTo>
                      <a:pt x="52" y="45"/>
                      <a:pt x="57" y="46"/>
                      <a:pt x="61" y="48"/>
                    </a:cubicBezTo>
                    <a:cubicBezTo>
                      <a:pt x="66" y="49"/>
                      <a:pt x="70" y="52"/>
                      <a:pt x="73" y="56"/>
                    </a:cubicBezTo>
                    <a:cubicBezTo>
                      <a:pt x="76" y="60"/>
                      <a:pt x="78" y="65"/>
                      <a:pt x="78" y="71"/>
                    </a:cubicBezTo>
                    <a:cubicBezTo>
                      <a:pt x="78" y="76"/>
                      <a:pt x="78" y="81"/>
                      <a:pt x="76" y="88"/>
                    </a:cubicBezTo>
                    <a:cubicBezTo>
                      <a:pt x="90" y="97"/>
                      <a:pt x="104" y="107"/>
                      <a:pt x="118" y="117"/>
                    </a:cubicBezTo>
                    <a:cubicBezTo>
                      <a:pt x="122" y="120"/>
                      <a:pt x="127" y="123"/>
                      <a:pt x="131" y="126"/>
                    </a:cubicBezTo>
                    <a:cubicBezTo>
                      <a:pt x="135" y="129"/>
                      <a:pt x="140" y="132"/>
                      <a:pt x="144" y="135"/>
                    </a:cubicBezTo>
                    <a:cubicBezTo>
                      <a:pt x="145" y="136"/>
                      <a:pt x="147" y="137"/>
                      <a:pt x="148" y="138"/>
                    </a:cubicBezTo>
                    <a:cubicBezTo>
                      <a:pt x="151" y="140"/>
                      <a:pt x="153" y="141"/>
                      <a:pt x="155" y="143"/>
                    </a:cubicBezTo>
                    <a:cubicBezTo>
                      <a:pt x="155" y="143"/>
                      <a:pt x="156" y="143"/>
                      <a:pt x="156" y="144"/>
                    </a:cubicBezTo>
                    <a:cubicBezTo>
                      <a:pt x="158" y="143"/>
                      <a:pt x="160" y="143"/>
                      <a:pt x="162" y="143"/>
                    </a:cubicBezTo>
                    <a:cubicBezTo>
                      <a:pt x="164" y="143"/>
                      <a:pt x="166" y="143"/>
                      <a:pt x="169" y="144"/>
                    </a:cubicBezTo>
                    <a:cubicBezTo>
                      <a:pt x="170" y="144"/>
                      <a:pt x="172" y="144"/>
                      <a:pt x="173" y="145"/>
                    </a:cubicBezTo>
                    <a:cubicBezTo>
                      <a:pt x="174" y="145"/>
                      <a:pt x="175" y="145"/>
                      <a:pt x="176" y="145"/>
                    </a:cubicBezTo>
                    <a:cubicBezTo>
                      <a:pt x="176" y="145"/>
                      <a:pt x="177" y="146"/>
                      <a:pt x="178" y="146"/>
                    </a:cubicBezTo>
                    <a:cubicBezTo>
                      <a:pt x="179" y="147"/>
                      <a:pt x="180" y="147"/>
                      <a:pt x="182" y="148"/>
                    </a:cubicBezTo>
                    <a:cubicBezTo>
                      <a:pt x="184" y="150"/>
                      <a:pt x="186" y="152"/>
                      <a:pt x="187" y="155"/>
                    </a:cubicBezTo>
                    <a:cubicBezTo>
                      <a:pt x="191" y="161"/>
                      <a:pt x="190" y="168"/>
                      <a:pt x="187" y="174"/>
                    </a:cubicBezTo>
                    <a:cubicBezTo>
                      <a:pt x="186" y="177"/>
                      <a:pt x="184" y="179"/>
                      <a:pt x="182" y="181"/>
                    </a:cubicBezTo>
                    <a:cubicBezTo>
                      <a:pt x="180" y="182"/>
                      <a:pt x="178" y="183"/>
                      <a:pt x="176" y="184"/>
                    </a:cubicBezTo>
                    <a:cubicBezTo>
                      <a:pt x="175" y="184"/>
                      <a:pt x="174" y="184"/>
                      <a:pt x="173" y="184"/>
                    </a:cubicBezTo>
                    <a:cubicBezTo>
                      <a:pt x="172" y="184"/>
                      <a:pt x="170" y="184"/>
                      <a:pt x="169" y="184"/>
                    </a:cubicBezTo>
                    <a:cubicBezTo>
                      <a:pt x="166" y="184"/>
                      <a:pt x="164" y="183"/>
                      <a:pt x="162" y="182"/>
                    </a:cubicBezTo>
                    <a:cubicBezTo>
                      <a:pt x="161" y="181"/>
                      <a:pt x="161" y="181"/>
                      <a:pt x="160" y="181"/>
                    </a:cubicBezTo>
                    <a:cubicBezTo>
                      <a:pt x="159" y="180"/>
                      <a:pt x="159" y="179"/>
                      <a:pt x="159" y="178"/>
                    </a:cubicBezTo>
                    <a:cubicBezTo>
                      <a:pt x="160" y="177"/>
                      <a:pt x="161" y="177"/>
                      <a:pt x="162" y="177"/>
                    </a:cubicBezTo>
                    <a:cubicBezTo>
                      <a:pt x="162" y="177"/>
                      <a:pt x="162" y="177"/>
                      <a:pt x="162" y="177"/>
                    </a:cubicBezTo>
                    <a:cubicBezTo>
                      <a:pt x="164" y="179"/>
                      <a:pt x="167" y="180"/>
                      <a:pt x="169" y="180"/>
                    </a:cubicBezTo>
                    <a:cubicBezTo>
                      <a:pt x="170" y="180"/>
                      <a:pt x="172" y="181"/>
                      <a:pt x="173" y="180"/>
                    </a:cubicBezTo>
                    <a:cubicBezTo>
                      <a:pt x="174" y="180"/>
                      <a:pt x="175" y="180"/>
                      <a:pt x="176" y="180"/>
                    </a:cubicBezTo>
                    <a:cubicBezTo>
                      <a:pt x="178" y="179"/>
                      <a:pt x="180" y="178"/>
                      <a:pt x="182" y="176"/>
                    </a:cubicBezTo>
                    <a:cubicBezTo>
                      <a:pt x="187" y="170"/>
                      <a:pt x="187" y="159"/>
                      <a:pt x="182" y="153"/>
                    </a:cubicBezTo>
                    <a:cubicBezTo>
                      <a:pt x="180" y="152"/>
                      <a:pt x="178" y="150"/>
                      <a:pt x="176" y="150"/>
                    </a:cubicBezTo>
                    <a:cubicBezTo>
                      <a:pt x="176" y="150"/>
                      <a:pt x="176" y="149"/>
                      <a:pt x="176" y="149"/>
                    </a:cubicBezTo>
                    <a:cubicBezTo>
                      <a:pt x="175" y="149"/>
                      <a:pt x="174" y="149"/>
                      <a:pt x="173" y="148"/>
                    </a:cubicBezTo>
                    <a:cubicBezTo>
                      <a:pt x="171" y="148"/>
                      <a:pt x="170" y="148"/>
                      <a:pt x="169" y="147"/>
                    </a:cubicBezTo>
                    <a:cubicBezTo>
                      <a:pt x="166" y="147"/>
                      <a:pt x="164" y="147"/>
                      <a:pt x="162" y="147"/>
                    </a:cubicBezTo>
                    <a:cubicBezTo>
                      <a:pt x="159" y="148"/>
                      <a:pt x="157" y="149"/>
                      <a:pt x="155" y="150"/>
                    </a:cubicBezTo>
                    <a:cubicBezTo>
                      <a:pt x="152" y="152"/>
                      <a:pt x="150" y="155"/>
                      <a:pt x="148" y="158"/>
                    </a:cubicBezTo>
                    <a:cubicBezTo>
                      <a:pt x="148" y="160"/>
                      <a:pt x="147" y="162"/>
                      <a:pt x="146" y="164"/>
                    </a:cubicBezTo>
                    <a:cubicBezTo>
                      <a:pt x="143" y="172"/>
                      <a:pt x="144" y="180"/>
                      <a:pt x="148" y="187"/>
                    </a:cubicBezTo>
                    <a:cubicBezTo>
                      <a:pt x="150" y="189"/>
                      <a:pt x="152" y="192"/>
                      <a:pt x="155" y="194"/>
                    </a:cubicBezTo>
                    <a:cubicBezTo>
                      <a:pt x="157" y="195"/>
                      <a:pt x="159" y="196"/>
                      <a:pt x="162" y="197"/>
                    </a:cubicBezTo>
                    <a:cubicBezTo>
                      <a:pt x="162" y="198"/>
                      <a:pt x="162" y="198"/>
                      <a:pt x="163" y="198"/>
                    </a:cubicBezTo>
                    <a:cubicBezTo>
                      <a:pt x="165" y="199"/>
                      <a:pt x="167" y="200"/>
                      <a:pt x="169" y="200"/>
                    </a:cubicBezTo>
                    <a:cubicBezTo>
                      <a:pt x="170" y="201"/>
                      <a:pt x="172" y="201"/>
                      <a:pt x="173" y="202"/>
                    </a:cubicBezTo>
                    <a:cubicBezTo>
                      <a:pt x="174" y="202"/>
                      <a:pt x="175" y="203"/>
                      <a:pt x="176" y="203"/>
                    </a:cubicBezTo>
                    <a:cubicBezTo>
                      <a:pt x="178" y="204"/>
                      <a:pt x="180" y="205"/>
                      <a:pt x="182" y="205"/>
                    </a:cubicBezTo>
                    <a:cubicBezTo>
                      <a:pt x="184" y="206"/>
                      <a:pt x="185" y="207"/>
                      <a:pt x="187" y="208"/>
                    </a:cubicBezTo>
                    <a:cubicBezTo>
                      <a:pt x="189" y="209"/>
                      <a:pt x="191" y="210"/>
                      <a:pt x="193" y="211"/>
                    </a:cubicBezTo>
                    <a:cubicBezTo>
                      <a:pt x="195" y="212"/>
                      <a:pt x="198" y="213"/>
                      <a:pt x="199" y="214"/>
                    </a:cubicBezTo>
                    <a:cubicBezTo>
                      <a:pt x="201" y="216"/>
                      <a:pt x="203" y="217"/>
                      <a:pt x="205" y="219"/>
                    </a:cubicBezTo>
                    <a:cubicBezTo>
                      <a:pt x="207" y="221"/>
                      <a:pt x="208" y="224"/>
                      <a:pt x="210" y="226"/>
                    </a:cubicBezTo>
                    <a:cubicBezTo>
                      <a:pt x="210" y="226"/>
                      <a:pt x="211" y="225"/>
                      <a:pt x="211" y="225"/>
                    </a:cubicBezTo>
                    <a:cubicBezTo>
                      <a:pt x="213" y="223"/>
                      <a:pt x="215" y="221"/>
                      <a:pt x="217" y="219"/>
                    </a:cubicBezTo>
                    <a:cubicBezTo>
                      <a:pt x="219" y="217"/>
                      <a:pt x="221" y="216"/>
                      <a:pt x="223" y="215"/>
                    </a:cubicBezTo>
                    <a:cubicBezTo>
                      <a:pt x="225" y="213"/>
                      <a:pt x="228" y="212"/>
                      <a:pt x="230" y="211"/>
                    </a:cubicBezTo>
                    <a:cubicBezTo>
                      <a:pt x="232" y="210"/>
                      <a:pt x="234" y="209"/>
                      <a:pt x="236" y="208"/>
                    </a:cubicBezTo>
                    <a:cubicBezTo>
                      <a:pt x="238" y="207"/>
                      <a:pt x="240" y="206"/>
                      <a:pt x="242" y="205"/>
                    </a:cubicBezTo>
                    <a:cubicBezTo>
                      <a:pt x="244" y="204"/>
                      <a:pt x="246" y="203"/>
                      <a:pt x="248" y="202"/>
                    </a:cubicBezTo>
                    <a:cubicBezTo>
                      <a:pt x="249" y="202"/>
                      <a:pt x="249" y="202"/>
                      <a:pt x="250" y="201"/>
                    </a:cubicBezTo>
                    <a:cubicBezTo>
                      <a:pt x="254" y="199"/>
                      <a:pt x="258" y="196"/>
                      <a:pt x="261" y="192"/>
                    </a:cubicBezTo>
                    <a:cubicBezTo>
                      <a:pt x="272" y="178"/>
                      <a:pt x="276" y="157"/>
                      <a:pt x="261" y="150"/>
                    </a:cubicBezTo>
                    <a:cubicBezTo>
                      <a:pt x="259" y="149"/>
                      <a:pt x="256" y="148"/>
                      <a:pt x="252" y="148"/>
                    </a:cubicBezTo>
                    <a:cubicBezTo>
                      <a:pt x="251" y="148"/>
                      <a:pt x="250" y="148"/>
                      <a:pt x="248" y="148"/>
                    </a:cubicBezTo>
                    <a:cubicBezTo>
                      <a:pt x="246" y="148"/>
                      <a:pt x="244" y="149"/>
                      <a:pt x="242" y="149"/>
                    </a:cubicBezTo>
                    <a:cubicBezTo>
                      <a:pt x="240" y="150"/>
                      <a:pt x="239" y="151"/>
                      <a:pt x="237" y="152"/>
                    </a:cubicBezTo>
                    <a:cubicBezTo>
                      <a:pt x="237" y="152"/>
                      <a:pt x="236" y="152"/>
                      <a:pt x="236" y="153"/>
                    </a:cubicBezTo>
                    <a:cubicBezTo>
                      <a:pt x="230" y="158"/>
                      <a:pt x="228" y="169"/>
                      <a:pt x="233" y="176"/>
                    </a:cubicBezTo>
                    <a:cubicBezTo>
                      <a:pt x="234" y="177"/>
                      <a:pt x="235" y="178"/>
                      <a:pt x="236" y="178"/>
                    </a:cubicBezTo>
                    <a:cubicBezTo>
                      <a:pt x="237" y="179"/>
                      <a:pt x="237" y="179"/>
                      <a:pt x="238" y="179"/>
                    </a:cubicBezTo>
                    <a:cubicBezTo>
                      <a:pt x="240" y="180"/>
                      <a:pt x="241" y="180"/>
                      <a:pt x="242" y="180"/>
                    </a:cubicBezTo>
                    <a:cubicBezTo>
                      <a:pt x="243" y="180"/>
                      <a:pt x="244" y="180"/>
                      <a:pt x="245" y="179"/>
                    </a:cubicBezTo>
                    <a:cubicBezTo>
                      <a:pt x="246" y="179"/>
                      <a:pt x="247" y="179"/>
                      <a:pt x="248" y="178"/>
                    </a:cubicBezTo>
                    <a:cubicBezTo>
                      <a:pt x="251" y="177"/>
                      <a:pt x="253" y="174"/>
                      <a:pt x="256" y="171"/>
                    </a:cubicBezTo>
                    <a:cubicBezTo>
                      <a:pt x="256" y="170"/>
                      <a:pt x="258" y="170"/>
                      <a:pt x="258" y="171"/>
                    </a:cubicBezTo>
                    <a:cubicBezTo>
                      <a:pt x="259" y="171"/>
                      <a:pt x="259" y="173"/>
                      <a:pt x="259" y="173"/>
                    </a:cubicBezTo>
                    <a:cubicBezTo>
                      <a:pt x="256" y="178"/>
                      <a:pt x="252" y="181"/>
                      <a:pt x="248" y="182"/>
                    </a:cubicBezTo>
                    <a:cubicBezTo>
                      <a:pt x="248" y="183"/>
                      <a:pt x="247" y="183"/>
                      <a:pt x="246" y="183"/>
                    </a:cubicBezTo>
                    <a:cubicBezTo>
                      <a:pt x="245" y="183"/>
                      <a:pt x="243" y="184"/>
                      <a:pt x="242" y="184"/>
                    </a:cubicBezTo>
                    <a:cubicBezTo>
                      <a:pt x="240" y="184"/>
                      <a:pt x="239" y="184"/>
                      <a:pt x="237" y="183"/>
                    </a:cubicBezTo>
                    <a:cubicBezTo>
                      <a:pt x="237" y="183"/>
                      <a:pt x="236" y="183"/>
                      <a:pt x="236" y="183"/>
                    </a:cubicBezTo>
                    <a:cubicBezTo>
                      <a:pt x="233" y="182"/>
                      <a:pt x="232" y="180"/>
                      <a:pt x="230" y="178"/>
                    </a:cubicBezTo>
                    <a:cubicBezTo>
                      <a:pt x="230" y="178"/>
                      <a:pt x="230" y="178"/>
                      <a:pt x="230" y="178"/>
                    </a:cubicBezTo>
                    <a:cubicBezTo>
                      <a:pt x="225" y="171"/>
                      <a:pt x="225" y="161"/>
                      <a:pt x="230" y="154"/>
                    </a:cubicBezTo>
                    <a:cubicBezTo>
                      <a:pt x="231" y="152"/>
                      <a:pt x="233" y="150"/>
                      <a:pt x="235" y="148"/>
                    </a:cubicBezTo>
                    <a:cubicBezTo>
                      <a:pt x="235" y="148"/>
                      <a:pt x="235" y="148"/>
                      <a:pt x="236" y="148"/>
                    </a:cubicBezTo>
                    <a:cubicBezTo>
                      <a:pt x="238" y="147"/>
                      <a:pt x="240" y="146"/>
                      <a:pt x="242" y="145"/>
                    </a:cubicBezTo>
                    <a:cubicBezTo>
                      <a:pt x="244" y="145"/>
                      <a:pt x="246" y="144"/>
                      <a:pt x="248" y="144"/>
                    </a:cubicBezTo>
                    <a:cubicBezTo>
                      <a:pt x="250" y="144"/>
                      <a:pt x="251" y="144"/>
                      <a:pt x="252" y="144"/>
                    </a:cubicBezTo>
                    <a:cubicBezTo>
                      <a:pt x="254" y="144"/>
                      <a:pt x="256" y="144"/>
                      <a:pt x="257" y="144"/>
                    </a:cubicBezTo>
                    <a:cubicBezTo>
                      <a:pt x="259" y="143"/>
                      <a:pt x="260" y="142"/>
                      <a:pt x="261" y="141"/>
                    </a:cubicBezTo>
                    <a:cubicBezTo>
                      <a:pt x="265" y="138"/>
                      <a:pt x="269" y="135"/>
                      <a:pt x="274" y="131"/>
                    </a:cubicBezTo>
                    <a:cubicBezTo>
                      <a:pt x="278" y="128"/>
                      <a:pt x="282" y="125"/>
                      <a:pt x="287" y="121"/>
                    </a:cubicBezTo>
                    <a:cubicBezTo>
                      <a:pt x="305" y="107"/>
                      <a:pt x="322" y="93"/>
                      <a:pt x="340" y="79"/>
                    </a:cubicBezTo>
                    <a:cubicBezTo>
                      <a:pt x="336" y="74"/>
                      <a:pt x="333" y="68"/>
                      <a:pt x="333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38" name="Freeform 56"/>
              <p:cNvSpPr/>
              <p:nvPr/>
            </p:nvSpPr>
            <p:spPr bwMode="auto">
              <a:xfrm>
                <a:off x="5032375" y="5505451"/>
                <a:ext cx="50800" cy="34925"/>
              </a:xfrm>
              <a:custGeom>
                <a:gdLst>
                  <a:gd name="T0" fmla="*/ 17 w 32"/>
                  <a:gd name="T1" fmla="*/ 22 h 22"/>
                  <a:gd name="T2" fmla="*/ 27 w 32"/>
                  <a:gd name="T3" fmla="*/ 15 h 22"/>
                  <a:gd name="T4" fmla="*/ 32 w 32"/>
                  <a:gd name="T5" fmla="*/ 12 h 22"/>
                  <a:gd name="T6" fmla="*/ 27 w 32"/>
                  <a:gd name="T7" fmla="*/ 8 h 22"/>
                  <a:gd name="T8" fmla="*/ 17 w 32"/>
                  <a:gd name="T9" fmla="*/ 1 h 22"/>
                  <a:gd name="T10" fmla="*/ 15 w 32"/>
                  <a:gd name="T11" fmla="*/ 0 h 22"/>
                  <a:gd name="T12" fmla="*/ 7 w 32"/>
                  <a:gd name="T13" fmla="*/ 5 h 22"/>
                  <a:gd name="T14" fmla="*/ 0 w 32"/>
                  <a:gd name="T15" fmla="*/ 10 h 22"/>
                  <a:gd name="T16" fmla="*/ 7 w 32"/>
                  <a:gd name="T17" fmla="*/ 15 h 22"/>
                  <a:gd name="T18" fmla="*/ 17 w 32"/>
                  <a:gd name="T19" fmla="*/ 22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22">
                    <a:moveTo>
                      <a:pt x="17" y="22"/>
                    </a:moveTo>
                    <a:lnTo>
                      <a:pt x="27" y="15"/>
                    </a:lnTo>
                    <a:lnTo>
                      <a:pt x="32" y="12"/>
                    </a:lnTo>
                    <a:lnTo>
                      <a:pt x="27" y="8"/>
                    </a:lnTo>
                    <a:lnTo>
                      <a:pt x="17" y="1"/>
                    </a:lnTo>
                    <a:lnTo>
                      <a:pt x="15" y="0"/>
                    </a:lnTo>
                    <a:lnTo>
                      <a:pt x="7" y="5"/>
                    </a:lnTo>
                    <a:lnTo>
                      <a:pt x="0" y="10"/>
                    </a:lnTo>
                    <a:lnTo>
                      <a:pt x="7" y="15"/>
                    </a:lnTo>
                    <a:lnTo>
                      <a:pt x="17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39" name="Freeform 57"/>
              <p:cNvSpPr/>
              <p:nvPr/>
            </p:nvSpPr>
            <p:spPr bwMode="auto">
              <a:xfrm>
                <a:off x="4921250" y="5578476"/>
                <a:ext cx="58737" cy="41275"/>
              </a:xfrm>
              <a:custGeom>
                <a:gdLst>
                  <a:gd name="T0" fmla="*/ 12 w 37"/>
                  <a:gd name="T1" fmla="*/ 21 h 26"/>
                  <a:gd name="T2" fmla="*/ 20 w 37"/>
                  <a:gd name="T3" fmla="*/ 26 h 26"/>
                  <a:gd name="T4" fmla="*/ 24 w 37"/>
                  <a:gd name="T5" fmla="*/ 24 h 26"/>
                  <a:gd name="T6" fmla="*/ 36 w 37"/>
                  <a:gd name="T7" fmla="*/ 15 h 26"/>
                  <a:gd name="T8" fmla="*/ 37 w 37"/>
                  <a:gd name="T9" fmla="*/ 14 h 26"/>
                  <a:gd name="T10" fmla="*/ 36 w 37"/>
                  <a:gd name="T11" fmla="*/ 10 h 26"/>
                  <a:gd name="T12" fmla="*/ 24 w 37"/>
                  <a:gd name="T13" fmla="*/ 3 h 26"/>
                  <a:gd name="T14" fmla="*/ 19 w 37"/>
                  <a:gd name="T15" fmla="*/ 0 h 26"/>
                  <a:gd name="T16" fmla="*/ 17 w 37"/>
                  <a:gd name="T17" fmla="*/ 0 h 26"/>
                  <a:gd name="T18" fmla="*/ 12 w 37"/>
                  <a:gd name="T19" fmla="*/ 3 h 26"/>
                  <a:gd name="T20" fmla="*/ 0 w 37"/>
                  <a:gd name="T21" fmla="*/ 12 h 26"/>
                  <a:gd name="T22" fmla="*/ 0 w 37"/>
                  <a:gd name="T23" fmla="*/ 12 h 26"/>
                  <a:gd name="T24" fmla="*/ 0 w 37"/>
                  <a:gd name="T25" fmla="*/ 14 h 26"/>
                  <a:gd name="T26" fmla="*/ 12 w 37"/>
                  <a:gd name="T27" fmla="*/ 21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" h="26">
                    <a:moveTo>
                      <a:pt x="12" y="21"/>
                    </a:moveTo>
                    <a:lnTo>
                      <a:pt x="20" y="26"/>
                    </a:lnTo>
                    <a:lnTo>
                      <a:pt x="24" y="24"/>
                    </a:lnTo>
                    <a:lnTo>
                      <a:pt x="36" y="15"/>
                    </a:lnTo>
                    <a:lnTo>
                      <a:pt x="37" y="14"/>
                    </a:lnTo>
                    <a:lnTo>
                      <a:pt x="36" y="10"/>
                    </a:lnTo>
                    <a:lnTo>
                      <a:pt x="24" y="3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2" y="3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12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0" name="Freeform 58"/>
              <p:cNvSpPr/>
              <p:nvPr/>
            </p:nvSpPr>
            <p:spPr bwMode="auto">
              <a:xfrm>
                <a:off x="5070475" y="5529263"/>
                <a:ext cx="50800" cy="34925"/>
              </a:xfrm>
              <a:custGeom>
                <a:gdLst>
                  <a:gd name="T0" fmla="*/ 0 w 32"/>
                  <a:gd name="T1" fmla="*/ 10 h 22"/>
                  <a:gd name="T2" fmla="*/ 3 w 32"/>
                  <a:gd name="T3" fmla="*/ 12 h 22"/>
                  <a:gd name="T4" fmla="*/ 14 w 32"/>
                  <a:gd name="T5" fmla="*/ 21 h 22"/>
                  <a:gd name="T6" fmla="*/ 17 w 32"/>
                  <a:gd name="T7" fmla="*/ 22 h 22"/>
                  <a:gd name="T8" fmla="*/ 24 w 32"/>
                  <a:gd name="T9" fmla="*/ 16 h 22"/>
                  <a:gd name="T10" fmla="*/ 32 w 32"/>
                  <a:gd name="T11" fmla="*/ 10 h 22"/>
                  <a:gd name="T12" fmla="*/ 24 w 32"/>
                  <a:gd name="T13" fmla="*/ 5 h 22"/>
                  <a:gd name="T14" fmla="*/ 15 w 32"/>
                  <a:gd name="T15" fmla="*/ 0 h 22"/>
                  <a:gd name="T16" fmla="*/ 14 w 32"/>
                  <a:gd name="T17" fmla="*/ 0 h 22"/>
                  <a:gd name="T18" fmla="*/ 3 w 32"/>
                  <a:gd name="T19" fmla="*/ 9 h 22"/>
                  <a:gd name="T20" fmla="*/ 0 w 32"/>
                  <a:gd name="T21" fmla="*/ 10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22">
                    <a:moveTo>
                      <a:pt x="0" y="10"/>
                    </a:moveTo>
                    <a:lnTo>
                      <a:pt x="3" y="12"/>
                    </a:lnTo>
                    <a:lnTo>
                      <a:pt x="14" y="21"/>
                    </a:lnTo>
                    <a:lnTo>
                      <a:pt x="17" y="22"/>
                    </a:lnTo>
                    <a:lnTo>
                      <a:pt x="24" y="16"/>
                    </a:lnTo>
                    <a:lnTo>
                      <a:pt x="32" y="10"/>
                    </a:lnTo>
                    <a:lnTo>
                      <a:pt x="24" y="5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3" y="9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1" name="Freeform 59"/>
              <p:cNvSpPr/>
              <p:nvPr/>
            </p:nvSpPr>
            <p:spPr bwMode="auto">
              <a:xfrm>
                <a:off x="5289550" y="5662613"/>
                <a:ext cx="52387" cy="34925"/>
              </a:xfrm>
              <a:custGeom>
                <a:gdLst>
                  <a:gd name="T0" fmla="*/ 0 w 33"/>
                  <a:gd name="T1" fmla="*/ 14 h 22"/>
                  <a:gd name="T2" fmla="*/ 6 w 33"/>
                  <a:gd name="T3" fmla="*/ 16 h 22"/>
                  <a:gd name="T4" fmla="*/ 14 w 33"/>
                  <a:gd name="T5" fmla="*/ 22 h 22"/>
                  <a:gd name="T6" fmla="*/ 33 w 33"/>
                  <a:gd name="T7" fmla="*/ 9 h 22"/>
                  <a:gd name="T8" fmla="*/ 19 w 33"/>
                  <a:gd name="T9" fmla="*/ 0 h 22"/>
                  <a:gd name="T10" fmla="*/ 6 w 33"/>
                  <a:gd name="T11" fmla="*/ 10 h 22"/>
                  <a:gd name="T12" fmla="*/ 0 w 33"/>
                  <a:gd name="T13" fmla="*/ 14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22">
                    <a:moveTo>
                      <a:pt x="0" y="14"/>
                    </a:moveTo>
                    <a:lnTo>
                      <a:pt x="6" y="16"/>
                    </a:lnTo>
                    <a:lnTo>
                      <a:pt x="14" y="22"/>
                    </a:lnTo>
                    <a:lnTo>
                      <a:pt x="33" y="9"/>
                    </a:lnTo>
                    <a:lnTo>
                      <a:pt x="19" y="0"/>
                    </a:lnTo>
                    <a:lnTo>
                      <a:pt x="6" y="1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2" name="Freeform 60"/>
              <p:cNvSpPr/>
              <p:nvPr/>
            </p:nvSpPr>
            <p:spPr bwMode="auto">
              <a:xfrm>
                <a:off x="5227638" y="5624513"/>
                <a:ext cx="52387" cy="33338"/>
              </a:xfrm>
              <a:custGeom>
                <a:gdLst>
                  <a:gd name="T0" fmla="*/ 0 w 33"/>
                  <a:gd name="T1" fmla="*/ 12 h 21"/>
                  <a:gd name="T2" fmla="*/ 0 w 33"/>
                  <a:gd name="T3" fmla="*/ 14 h 21"/>
                  <a:gd name="T4" fmla="*/ 14 w 33"/>
                  <a:gd name="T5" fmla="*/ 21 h 21"/>
                  <a:gd name="T6" fmla="*/ 22 w 33"/>
                  <a:gd name="T7" fmla="*/ 16 h 21"/>
                  <a:gd name="T8" fmla="*/ 33 w 33"/>
                  <a:gd name="T9" fmla="*/ 9 h 21"/>
                  <a:gd name="T10" fmla="*/ 22 w 33"/>
                  <a:gd name="T11" fmla="*/ 2 h 21"/>
                  <a:gd name="T12" fmla="*/ 17 w 33"/>
                  <a:gd name="T13" fmla="*/ 0 h 21"/>
                  <a:gd name="T14" fmla="*/ 0 w 33"/>
                  <a:gd name="T15" fmla="*/ 12 h 21"/>
                  <a:gd name="T16" fmla="*/ 0 w 33"/>
                  <a:gd name="T17" fmla="*/ 12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1">
                    <a:moveTo>
                      <a:pt x="0" y="12"/>
                    </a:moveTo>
                    <a:lnTo>
                      <a:pt x="0" y="14"/>
                    </a:lnTo>
                    <a:lnTo>
                      <a:pt x="14" y="21"/>
                    </a:lnTo>
                    <a:lnTo>
                      <a:pt x="22" y="16"/>
                    </a:lnTo>
                    <a:lnTo>
                      <a:pt x="33" y="9"/>
                    </a:lnTo>
                    <a:lnTo>
                      <a:pt x="22" y="2"/>
                    </a:lnTo>
                    <a:lnTo>
                      <a:pt x="17" y="0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3" name="Freeform 61"/>
              <p:cNvSpPr/>
              <p:nvPr/>
            </p:nvSpPr>
            <p:spPr bwMode="auto">
              <a:xfrm>
                <a:off x="5254625" y="5689601"/>
                <a:ext cx="49212" cy="36513"/>
              </a:xfrm>
              <a:custGeom>
                <a:gdLst>
                  <a:gd name="T0" fmla="*/ 17 w 31"/>
                  <a:gd name="T1" fmla="*/ 0 h 23"/>
                  <a:gd name="T2" fmla="*/ 5 w 31"/>
                  <a:gd name="T3" fmla="*/ 11 h 23"/>
                  <a:gd name="T4" fmla="*/ 0 w 31"/>
                  <a:gd name="T5" fmla="*/ 14 h 23"/>
                  <a:gd name="T6" fmla="*/ 5 w 31"/>
                  <a:gd name="T7" fmla="*/ 16 h 23"/>
                  <a:gd name="T8" fmla="*/ 14 w 31"/>
                  <a:gd name="T9" fmla="*/ 23 h 23"/>
                  <a:gd name="T10" fmla="*/ 28 w 31"/>
                  <a:gd name="T11" fmla="*/ 12 h 23"/>
                  <a:gd name="T12" fmla="*/ 31 w 31"/>
                  <a:gd name="T13" fmla="*/ 9 h 23"/>
                  <a:gd name="T14" fmla="*/ 28 w 31"/>
                  <a:gd name="T15" fmla="*/ 7 h 23"/>
                  <a:gd name="T16" fmla="*/ 17 w 31"/>
                  <a:gd name="T17" fmla="*/ 0 h 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3">
                    <a:moveTo>
                      <a:pt x="17" y="0"/>
                    </a:moveTo>
                    <a:lnTo>
                      <a:pt x="5" y="11"/>
                    </a:lnTo>
                    <a:lnTo>
                      <a:pt x="0" y="14"/>
                    </a:lnTo>
                    <a:lnTo>
                      <a:pt x="5" y="16"/>
                    </a:lnTo>
                    <a:lnTo>
                      <a:pt x="14" y="23"/>
                    </a:lnTo>
                    <a:lnTo>
                      <a:pt x="28" y="12"/>
                    </a:lnTo>
                    <a:lnTo>
                      <a:pt x="31" y="9"/>
                    </a:lnTo>
                    <a:lnTo>
                      <a:pt x="28" y="7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4" name="Freeform 62"/>
              <p:cNvSpPr/>
              <p:nvPr/>
            </p:nvSpPr>
            <p:spPr bwMode="auto">
              <a:xfrm>
                <a:off x="5260975" y="5643563"/>
                <a:ext cx="47625" cy="34925"/>
              </a:xfrm>
              <a:custGeom>
                <a:gdLst>
                  <a:gd name="T0" fmla="*/ 0 w 18"/>
                  <a:gd name="T1" fmla="*/ 8 h 13"/>
                  <a:gd name="T2" fmla="*/ 1 w 18"/>
                  <a:gd name="T3" fmla="*/ 8 h 13"/>
                  <a:gd name="T4" fmla="*/ 8 w 18"/>
                  <a:gd name="T5" fmla="*/ 13 h 13"/>
                  <a:gd name="T6" fmla="*/ 14 w 18"/>
                  <a:gd name="T7" fmla="*/ 8 h 13"/>
                  <a:gd name="T8" fmla="*/ 18 w 18"/>
                  <a:gd name="T9" fmla="*/ 5 h 13"/>
                  <a:gd name="T10" fmla="*/ 14 w 18"/>
                  <a:gd name="T11" fmla="*/ 2 h 13"/>
                  <a:gd name="T12" fmla="*/ 10 w 18"/>
                  <a:gd name="T13" fmla="*/ 0 h 13"/>
                  <a:gd name="T14" fmla="*/ 10 w 18"/>
                  <a:gd name="T15" fmla="*/ 0 h 13"/>
                  <a:gd name="T16" fmla="*/ 1 w 18"/>
                  <a:gd name="T17" fmla="*/ 7 h 13"/>
                  <a:gd name="T18" fmla="*/ 0 w 18"/>
                  <a:gd name="T19" fmla="*/ 8 h 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3">
                    <a:moveTo>
                      <a:pt x="0" y="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" y="7"/>
                      <a:pt x="1" y="7"/>
                      <a:pt x="1" y="7"/>
                    </a:cubicBez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5" name="Freeform 63"/>
              <p:cNvSpPr/>
              <p:nvPr/>
            </p:nvSpPr>
            <p:spPr bwMode="auto">
              <a:xfrm>
                <a:off x="5189538" y="5600701"/>
                <a:ext cx="53975" cy="38100"/>
              </a:xfrm>
              <a:custGeom>
                <a:gdLst>
                  <a:gd name="T0" fmla="*/ 0 w 34"/>
                  <a:gd name="T1" fmla="*/ 12 h 24"/>
                  <a:gd name="T2" fmla="*/ 2 w 34"/>
                  <a:gd name="T3" fmla="*/ 13 h 24"/>
                  <a:gd name="T4" fmla="*/ 17 w 34"/>
                  <a:gd name="T5" fmla="*/ 24 h 24"/>
                  <a:gd name="T6" fmla="*/ 24 w 34"/>
                  <a:gd name="T7" fmla="*/ 19 h 24"/>
                  <a:gd name="T8" fmla="*/ 34 w 34"/>
                  <a:gd name="T9" fmla="*/ 12 h 24"/>
                  <a:gd name="T10" fmla="*/ 24 w 34"/>
                  <a:gd name="T11" fmla="*/ 5 h 24"/>
                  <a:gd name="T12" fmla="*/ 16 w 34"/>
                  <a:gd name="T13" fmla="*/ 0 h 24"/>
                  <a:gd name="T14" fmla="*/ 2 w 34"/>
                  <a:gd name="T15" fmla="*/ 10 h 24"/>
                  <a:gd name="T16" fmla="*/ 0 w 34"/>
                  <a:gd name="T17" fmla="*/ 12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4">
                    <a:moveTo>
                      <a:pt x="0" y="12"/>
                    </a:moveTo>
                    <a:lnTo>
                      <a:pt x="2" y="13"/>
                    </a:lnTo>
                    <a:lnTo>
                      <a:pt x="17" y="24"/>
                    </a:lnTo>
                    <a:lnTo>
                      <a:pt x="24" y="19"/>
                    </a:lnTo>
                    <a:lnTo>
                      <a:pt x="34" y="12"/>
                    </a:lnTo>
                    <a:lnTo>
                      <a:pt x="24" y="5"/>
                    </a:lnTo>
                    <a:lnTo>
                      <a:pt x="16" y="0"/>
                    </a:lnTo>
                    <a:lnTo>
                      <a:pt x="2" y="1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6" name="Freeform 64"/>
              <p:cNvSpPr/>
              <p:nvPr/>
            </p:nvSpPr>
            <p:spPr bwMode="auto">
              <a:xfrm>
                <a:off x="5108575" y="5551488"/>
                <a:ext cx="61912" cy="42863"/>
              </a:xfrm>
              <a:custGeom>
                <a:gdLst>
                  <a:gd name="T0" fmla="*/ 0 w 39"/>
                  <a:gd name="T1" fmla="*/ 12 h 27"/>
                  <a:gd name="T2" fmla="*/ 0 w 39"/>
                  <a:gd name="T3" fmla="*/ 12 h 27"/>
                  <a:gd name="T4" fmla="*/ 10 w 39"/>
                  <a:gd name="T5" fmla="*/ 19 h 27"/>
                  <a:gd name="T6" fmla="*/ 22 w 39"/>
                  <a:gd name="T7" fmla="*/ 26 h 27"/>
                  <a:gd name="T8" fmla="*/ 24 w 39"/>
                  <a:gd name="T9" fmla="*/ 27 h 27"/>
                  <a:gd name="T10" fmla="*/ 32 w 39"/>
                  <a:gd name="T11" fmla="*/ 20 h 27"/>
                  <a:gd name="T12" fmla="*/ 39 w 39"/>
                  <a:gd name="T13" fmla="*/ 15 h 27"/>
                  <a:gd name="T14" fmla="*/ 32 w 39"/>
                  <a:gd name="T15" fmla="*/ 10 h 27"/>
                  <a:gd name="T16" fmla="*/ 22 w 39"/>
                  <a:gd name="T17" fmla="*/ 3 h 27"/>
                  <a:gd name="T18" fmla="*/ 15 w 39"/>
                  <a:gd name="T19" fmla="*/ 0 h 27"/>
                  <a:gd name="T20" fmla="*/ 10 w 39"/>
                  <a:gd name="T21" fmla="*/ 3 h 27"/>
                  <a:gd name="T22" fmla="*/ 0 w 39"/>
                  <a:gd name="T23" fmla="*/ 10 h 27"/>
                  <a:gd name="T24" fmla="*/ 0 w 39"/>
                  <a:gd name="T25" fmla="*/ 12 h 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27">
                    <a:moveTo>
                      <a:pt x="0" y="12"/>
                    </a:moveTo>
                    <a:lnTo>
                      <a:pt x="0" y="12"/>
                    </a:lnTo>
                    <a:lnTo>
                      <a:pt x="10" y="19"/>
                    </a:lnTo>
                    <a:lnTo>
                      <a:pt x="22" y="26"/>
                    </a:lnTo>
                    <a:lnTo>
                      <a:pt x="24" y="27"/>
                    </a:lnTo>
                    <a:lnTo>
                      <a:pt x="32" y="20"/>
                    </a:lnTo>
                    <a:lnTo>
                      <a:pt x="39" y="15"/>
                    </a:lnTo>
                    <a:lnTo>
                      <a:pt x="32" y="10"/>
                    </a:lnTo>
                    <a:lnTo>
                      <a:pt x="22" y="3"/>
                    </a:lnTo>
                    <a:lnTo>
                      <a:pt x="15" y="0"/>
                    </a:lnTo>
                    <a:lnTo>
                      <a:pt x="10" y="3"/>
                    </a:lnTo>
                    <a:lnTo>
                      <a:pt x="0" y="1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7" name="Freeform 65"/>
              <p:cNvSpPr/>
              <p:nvPr/>
            </p:nvSpPr>
            <p:spPr bwMode="auto">
              <a:xfrm>
                <a:off x="5154613" y="5581651"/>
                <a:ext cx="50800" cy="31750"/>
              </a:xfrm>
              <a:custGeom>
                <a:gdLst>
                  <a:gd name="T0" fmla="*/ 0 w 32"/>
                  <a:gd name="T1" fmla="*/ 12 h 20"/>
                  <a:gd name="T2" fmla="*/ 3 w 32"/>
                  <a:gd name="T3" fmla="*/ 13 h 20"/>
                  <a:gd name="T4" fmla="*/ 14 w 32"/>
                  <a:gd name="T5" fmla="*/ 20 h 20"/>
                  <a:gd name="T6" fmla="*/ 15 w 32"/>
                  <a:gd name="T7" fmla="*/ 20 h 20"/>
                  <a:gd name="T8" fmla="*/ 24 w 32"/>
                  <a:gd name="T9" fmla="*/ 13 h 20"/>
                  <a:gd name="T10" fmla="*/ 32 w 32"/>
                  <a:gd name="T11" fmla="*/ 8 h 20"/>
                  <a:gd name="T12" fmla="*/ 24 w 32"/>
                  <a:gd name="T13" fmla="*/ 3 h 20"/>
                  <a:gd name="T14" fmla="*/ 17 w 32"/>
                  <a:gd name="T15" fmla="*/ 0 h 20"/>
                  <a:gd name="T16" fmla="*/ 14 w 32"/>
                  <a:gd name="T17" fmla="*/ 1 h 20"/>
                  <a:gd name="T18" fmla="*/ 3 w 32"/>
                  <a:gd name="T19" fmla="*/ 10 h 20"/>
                  <a:gd name="T20" fmla="*/ 0 w 32"/>
                  <a:gd name="T21" fmla="*/ 12 h 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20">
                    <a:moveTo>
                      <a:pt x="0" y="12"/>
                    </a:moveTo>
                    <a:lnTo>
                      <a:pt x="3" y="13"/>
                    </a:lnTo>
                    <a:lnTo>
                      <a:pt x="14" y="20"/>
                    </a:lnTo>
                    <a:lnTo>
                      <a:pt x="15" y="20"/>
                    </a:lnTo>
                    <a:lnTo>
                      <a:pt x="24" y="13"/>
                    </a:lnTo>
                    <a:lnTo>
                      <a:pt x="32" y="8"/>
                    </a:lnTo>
                    <a:lnTo>
                      <a:pt x="24" y="3"/>
                    </a:lnTo>
                    <a:lnTo>
                      <a:pt x="17" y="0"/>
                    </a:lnTo>
                    <a:lnTo>
                      <a:pt x="14" y="1"/>
                    </a:lnTo>
                    <a:lnTo>
                      <a:pt x="3" y="1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8" name="Freeform 66"/>
              <p:cNvSpPr/>
              <p:nvPr/>
            </p:nvSpPr>
            <p:spPr bwMode="auto">
              <a:xfrm>
                <a:off x="4948238" y="5780088"/>
                <a:ext cx="57150" cy="41275"/>
              </a:xfrm>
              <a:custGeom>
                <a:gdLst>
                  <a:gd name="T0" fmla="*/ 18 w 21"/>
                  <a:gd name="T1" fmla="*/ 10 h 15"/>
                  <a:gd name="T2" fmla="*/ 21 w 21"/>
                  <a:gd name="T3" fmla="*/ 7 h 15"/>
                  <a:gd name="T4" fmla="*/ 18 w 21"/>
                  <a:gd name="T5" fmla="*/ 5 h 15"/>
                  <a:gd name="T6" fmla="*/ 15 w 21"/>
                  <a:gd name="T7" fmla="*/ 3 h 15"/>
                  <a:gd name="T8" fmla="*/ 11 w 21"/>
                  <a:gd name="T9" fmla="*/ 0 h 15"/>
                  <a:gd name="T10" fmla="*/ 10 w 21"/>
                  <a:gd name="T11" fmla="*/ 0 h 15"/>
                  <a:gd name="T12" fmla="*/ 4 w 21"/>
                  <a:gd name="T13" fmla="*/ 5 h 15"/>
                  <a:gd name="T14" fmla="*/ 0 w 21"/>
                  <a:gd name="T15" fmla="*/ 8 h 15"/>
                  <a:gd name="T16" fmla="*/ 4 w 21"/>
                  <a:gd name="T17" fmla="*/ 10 h 15"/>
                  <a:gd name="T18" fmla="*/ 11 w 21"/>
                  <a:gd name="T19" fmla="*/ 15 h 15"/>
                  <a:gd name="T20" fmla="*/ 11 w 21"/>
                  <a:gd name="T21" fmla="*/ 15 h 15"/>
                  <a:gd name="T22" fmla="*/ 12 w 21"/>
                  <a:gd name="T23" fmla="*/ 14 h 15"/>
                  <a:gd name="T24" fmla="*/ 15 w 21"/>
                  <a:gd name="T25" fmla="*/ 12 h 15"/>
                  <a:gd name="T26" fmla="*/ 18 w 21"/>
                  <a:gd name="T27" fmla="*/ 10 h 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15">
                    <a:moveTo>
                      <a:pt x="18" y="10"/>
                    </a:moveTo>
                    <a:cubicBezTo>
                      <a:pt x="21" y="7"/>
                      <a:pt x="21" y="7"/>
                      <a:pt x="21" y="7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4"/>
                      <a:pt x="12" y="14"/>
                    </a:cubicBezTo>
                    <a:cubicBezTo>
                      <a:pt x="15" y="12"/>
                      <a:pt x="15" y="12"/>
                      <a:pt x="15" y="12"/>
                    </a:cubicBezTo>
                    <a:lnTo>
                      <a:pt x="18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49" name="Freeform 67"/>
              <p:cNvSpPr/>
              <p:nvPr/>
            </p:nvSpPr>
            <p:spPr bwMode="auto">
              <a:xfrm>
                <a:off x="5121275" y="5703888"/>
                <a:ext cx="52387" cy="34925"/>
              </a:xfrm>
              <a:custGeom>
                <a:gdLst>
                  <a:gd name="T0" fmla="*/ 16 w 33"/>
                  <a:gd name="T1" fmla="*/ 22 h 22"/>
                  <a:gd name="T2" fmla="*/ 24 w 33"/>
                  <a:gd name="T3" fmla="*/ 15 h 22"/>
                  <a:gd name="T4" fmla="*/ 33 w 33"/>
                  <a:gd name="T5" fmla="*/ 8 h 22"/>
                  <a:gd name="T6" fmla="*/ 24 w 33"/>
                  <a:gd name="T7" fmla="*/ 3 h 22"/>
                  <a:gd name="T8" fmla="*/ 18 w 33"/>
                  <a:gd name="T9" fmla="*/ 0 h 22"/>
                  <a:gd name="T10" fmla="*/ 14 w 33"/>
                  <a:gd name="T11" fmla="*/ 3 h 22"/>
                  <a:gd name="T12" fmla="*/ 2 w 33"/>
                  <a:gd name="T13" fmla="*/ 12 h 22"/>
                  <a:gd name="T14" fmla="*/ 0 w 33"/>
                  <a:gd name="T15" fmla="*/ 12 h 22"/>
                  <a:gd name="T16" fmla="*/ 2 w 33"/>
                  <a:gd name="T17" fmla="*/ 14 h 22"/>
                  <a:gd name="T18" fmla="*/ 14 w 33"/>
                  <a:gd name="T19" fmla="*/ 20 h 22"/>
                  <a:gd name="T20" fmla="*/ 16 w 33"/>
                  <a:gd name="T21" fmla="*/ 22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22">
                    <a:moveTo>
                      <a:pt x="16" y="22"/>
                    </a:moveTo>
                    <a:lnTo>
                      <a:pt x="24" y="15"/>
                    </a:lnTo>
                    <a:lnTo>
                      <a:pt x="33" y="8"/>
                    </a:lnTo>
                    <a:lnTo>
                      <a:pt x="24" y="3"/>
                    </a:lnTo>
                    <a:lnTo>
                      <a:pt x="18" y="0"/>
                    </a:lnTo>
                    <a:lnTo>
                      <a:pt x="14" y="3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14" y="20"/>
                    </a:lnTo>
                    <a:lnTo>
                      <a:pt x="16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50" name="Freeform 68"/>
              <p:cNvSpPr/>
              <p:nvPr/>
            </p:nvSpPr>
            <p:spPr bwMode="auto">
              <a:xfrm>
                <a:off x="5089525" y="5730876"/>
                <a:ext cx="46037" cy="33338"/>
              </a:xfrm>
              <a:custGeom>
                <a:gdLst>
                  <a:gd name="T0" fmla="*/ 14 w 29"/>
                  <a:gd name="T1" fmla="*/ 21 h 21"/>
                  <a:gd name="T2" fmla="*/ 22 w 29"/>
                  <a:gd name="T3" fmla="*/ 14 h 21"/>
                  <a:gd name="T4" fmla="*/ 29 w 29"/>
                  <a:gd name="T5" fmla="*/ 9 h 21"/>
                  <a:gd name="T6" fmla="*/ 22 w 29"/>
                  <a:gd name="T7" fmla="*/ 5 h 21"/>
                  <a:gd name="T8" fmla="*/ 15 w 29"/>
                  <a:gd name="T9" fmla="*/ 0 h 21"/>
                  <a:gd name="T10" fmla="*/ 12 w 29"/>
                  <a:gd name="T11" fmla="*/ 2 h 21"/>
                  <a:gd name="T12" fmla="*/ 2 w 29"/>
                  <a:gd name="T13" fmla="*/ 10 h 21"/>
                  <a:gd name="T14" fmla="*/ 0 w 29"/>
                  <a:gd name="T15" fmla="*/ 12 h 21"/>
                  <a:gd name="T16" fmla="*/ 2 w 29"/>
                  <a:gd name="T17" fmla="*/ 14 h 21"/>
                  <a:gd name="T18" fmla="*/ 12 w 29"/>
                  <a:gd name="T19" fmla="*/ 21 h 21"/>
                  <a:gd name="T20" fmla="*/ 14 w 29"/>
                  <a:gd name="T21" fmla="*/ 21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1">
                    <a:moveTo>
                      <a:pt x="14" y="21"/>
                    </a:moveTo>
                    <a:lnTo>
                      <a:pt x="22" y="14"/>
                    </a:lnTo>
                    <a:lnTo>
                      <a:pt x="29" y="9"/>
                    </a:lnTo>
                    <a:lnTo>
                      <a:pt x="22" y="5"/>
                    </a:lnTo>
                    <a:lnTo>
                      <a:pt x="15" y="0"/>
                    </a:lnTo>
                    <a:lnTo>
                      <a:pt x="12" y="2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12" y="21"/>
                    </a:lnTo>
                    <a:lnTo>
                      <a:pt x="1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51" name="Freeform 69"/>
              <p:cNvSpPr/>
              <p:nvPr/>
            </p:nvSpPr>
            <p:spPr bwMode="auto">
              <a:xfrm>
                <a:off x="5016500" y="5730876"/>
                <a:ext cx="53975" cy="38100"/>
              </a:xfrm>
              <a:custGeom>
                <a:gdLst>
                  <a:gd name="T0" fmla="*/ 17 w 34"/>
                  <a:gd name="T1" fmla="*/ 22 h 24"/>
                  <a:gd name="T2" fmla="*/ 19 w 34"/>
                  <a:gd name="T3" fmla="*/ 24 h 24"/>
                  <a:gd name="T4" fmla="*/ 27 w 34"/>
                  <a:gd name="T5" fmla="*/ 17 h 24"/>
                  <a:gd name="T6" fmla="*/ 34 w 34"/>
                  <a:gd name="T7" fmla="*/ 12 h 24"/>
                  <a:gd name="T8" fmla="*/ 27 w 34"/>
                  <a:gd name="T9" fmla="*/ 9 h 24"/>
                  <a:gd name="T10" fmla="*/ 17 w 34"/>
                  <a:gd name="T11" fmla="*/ 2 h 24"/>
                  <a:gd name="T12" fmla="*/ 15 w 34"/>
                  <a:gd name="T13" fmla="*/ 0 h 24"/>
                  <a:gd name="T14" fmla="*/ 7 w 34"/>
                  <a:gd name="T15" fmla="*/ 7 h 24"/>
                  <a:gd name="T16" fmla="*/ 0 w 34"/>
                  <a:gd name="T17" fmla="*/ 12 h 24"/>
                  <a:gd name="T18" fmla="*/ 7 w 34"/>
                  <a:gd name="T19" fmla="*/ 17 h 24"/>
                  <a:gd name="T20" fmla="*/ 17 w 34"/>
                  <a:gd name="T21" fmla="*/ 22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24">
                    <a:moveTo>
                      <a:pt x="17" y="22"/>
                    </a:moveTo>
                    <a:lnTo>
                      <a:pt x="19" y="24"/>
                    </a:lnTo>
                    <a:lnTo>
                      <a:pt x="27" y="17"/>
                    </a:lnTo>
                    <a:lnTo>
                      <a:pt x="34" y="12"/>
                    </a:lnTo>
                    <a:lnTo>
                      <a:pt x="27" y="9"/>
                    </a:lnTo>
                    <a:lnTo>
                      <a:pt x="17" y="2"/>
                    </a:lnTo>
                    <a:lnTo>
                      <a:pt x="15" y="0"/>
                    </a:lnTo>
                    <a:lnTo>
                      <a:pt x="7" y="7"/>
                    </a:lnTo>
                    <a:lnTo>
                      <a:pt x="0" y="12"/>
                    </a:lnTo>
                    <a:lnTo>
                      <a:pt x="7" y="17"/>
                    </a:lnTo>
                    <a:lnTo>
                      <a:pt x="17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52" name="Freeform 70"/>
              <p:cNvSpPr/>
              <p:nvPr/>
            </p:nvSpPr>
            <p:spPr bwMode="auto">
              <a:xfrm>
                <a:off x="5054600" y="5754688"/>
                <a:ext cx="47625" cy="33338"/>
              </a:xfrm>
              <a:custGeom>
                <a:gdLst>
                  <a:gd name="T0" fmla="*/ 13 w 30"/>
                  <a:gd name="T1" fmla="*/ 21 h 21"/>
                  <a:gd name="T2" fmla="*/ 15 w 30"/>
                  <a:gd name="T3" fmla="*/ 21 h 21"/>
                  <a:gd name="T4" fmla="*/ 24 w 30"/>
                  <a:gd name="T5" fmla="*/ 14 h 21"/>
                  <a:gd name="T6" fmla="*/ 30 w 30"/>
                  <a:gd name="T7" fmla="*/ 11 h 21"/>
                  <a:gd name="T8" fmla="*/ 24 w 30"/>
                  <a:gd name="T9" fmla="*/ 7 h 21"/>
                  <a:gd name="T10" fmla="*/ 15 w 30"/>
                  <a:gd name="T11" fmla="*/ 0 h 21"/>
                  <a:gd name="T12" fmla="*/ 13 w 30"/>
                  <a:gd name="T13" fmla="*/ 2 h 21"/>
                  <a:gd name="T14" fmla="*/ 3 w 30"/>
                  <a:gd name="T15" fmla="*/ 9 h 21"/>
                  <a:gd name="T16" fmla="*/ 0 w 30"/>
                  <a:gd name="T17" fmla="*/ 12 h 21"/>
                  <a:gd name="T18" fmla="*/ 3 w 30"/>
                  <a:gd name="T19" fmla="*/ 14 h 21"/>
                  <a:gd name="T20" fmla="*/ 13 w 30"/>
                  <a:gd name="T21" fmla="*/ 21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21">
                    <a:moveTo>
                      <a:pt x="13" y="21"/>
                    </a:moveTo>
                    <a:lnTo>
                      <a:pt x="15" y="21"/>
                    </a:lnTo>
                    <a:lnTo>
                      <a:pt x="24" y="14"/>
                    </a:lnTo>
                    <a:lnTo>
                      <a:pt x="30" y="11"/>
                    </a:lnTo>
                    <a:lnTo>
                      <a:pt x="24" y="7"/>
                    </a:lnTo>
                    <a:lnTo>
                      <a:pt x="15" y="0"/>
                    </a:lnTo>
                    <a:lnTo>
                      <a:pt x="13" y="2"/>
                    </a:lnTo>
                    <a:lnTo>
                      <a:pt x="3" y="9"/>
                    </a:lnTo>
                    <a:lnTo>
                      <a:pt x="0" y="12"/>
                    </a:lnTo>
                    <a:lnTo>
                      <a:pt x="3" y="14"/>
                    </a:lnTo>
                    <a:lnTo>
                      <a:pt x="13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53" name="Freeform 71"/>
              <p:cNvSpPr/>
              <p:nvPr/>
            </p:nvSpPr>
            <p:spPr bwMode="auto">
              <a:xfrm>
                <a:off x="5083175" y="5632451"/>
                <a:ext cx="49212" cy="33338"/>
              </a:xfrm>
              <a:custGeom>
                <a:gdLst>
                  <a:gd name="T0" fmla="*/ 16 w 31"/>
                  <a:gd name="T1" fmla="*/ 0 h 21"/>
                  <a:gd name="T2" fmla="*/ 16 w 31"/>
                  <a:gd name="T3" fmla="*/ 0 h 21"/>
                  <a:gd name="T4" fmla="*/ 6 w 31"/>
                  <a:gd name="T5" fmla="*/ 7 h 21"/>
                  <a:gd name="T6" fmla="*/ 0 w 31"/>
                  <a:gd name="T7" fmla="*/ 12 h 21"/>
                  <a:gd name="T8" fmla="*/ 6 w 31"/>
                  <a:gd name="T9" fmla="*/ 16 h 21"/>
                  <a:gd name="T10" fmla="*/ 16 w 31"/>
                  <a:gd name="T11" fmla="*/ 21 h 21"/>
                  <a:gd name="T12" fmla="*/ 18 w 31"/>
                  <a:gd name="T13" fmla="*/ 21 h 21"/>
                  <a:gd name="T14" fmla="*/ 26 w 31"/>
                  <a:gd name="T15" fmla="*/ 14 h 21"/>
                  <a:gd name="T16" fmla="*/ 31 w 31"/>
                  <a:gd name="T17" fmla="*/ 11 h 21"/>
                  <a:gd name="T18" fmla="*/ 26 w 31"/>
                  <a:gd name="T19" fmla="*/ 7 h 21"/>
                  <a:gd name="T20" fmla="*/ 16 w 31"/>
                  <a:gd name="T21" fmla="*/ 0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1">
                    <a:moveTo>
                      <a:pt x="16" y="0"/>
                    </a:moveTo>
                    <a:lnTo>
                      <a:pt x="16" y="0"/>
                    </a:lnTo>
                    <a:lnTo>
                      <a:pt x="6" y="7"/>
                    </a:lnTo>
                    <a:lnTo>
                      <a:pt x="0" y="12"/>
                    </a:lnTo>
                    <a:lnTo>
                      <a:pt x="6" y="16"/>
                    </a:lnTo>
                    <a:lnTo>
                      <a:pt x="16" y="21"/>
                    </a:lnTo>
                    <a:lnTo>
                      <a:pt x="18" y="21"/>
                    </a:lnTo>
                    <a:lnTo>
                      <a:pt x="26" y="14"/>
                    </a:lnTo>
                    <a:lnTo>
                      <a:pt x="31" y="11"/>
                    </a:lnTo>
                    <a:lnTo>
                      <a:pt x="26" y="7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54" name="Freeform 72"/>
              <p:cNvSpPr/>
              <p:nvPr/>
            </p:nvSpPr>
            <p:spPr bwMode="auto">
              <a:xfrm>
                <a:off x="5157788" y="5678488"/>
                <a:ext cx="47625" cy="33338"/>
              </a:xfrm>
              <a:custGeom>
                <a:gdLst>
                  <a:gd name="T0" fmla="*/ 15 w 30"/>
                  <a:gd name="T1" fmla="*/ 21 h 21"/>
                  <a:gd name="T2" fmla="*/ 22 w 30"/>
                  <a:gd name="T3" fmla="*/ 14 h 21"/>
                  <a:gd name="T4" fmla="*/ 30 w 30"/>
                  <a:gd name="T5" fmla="*/ 9 h 21"/>
                  <a:gd name="T6" fmla="*/ 22 w 30"/>
                  <a:gd name="T7" fmla="*/ 4 h 21"/>
                  <a:gd name="T8" fmla="*/ 15 w 30"/>
                  <a:gd name="T9" fmla="*/ 0 h 21"/>
                  <a:gd name="T10" fmla="*/ 12 w 30"/>
                  <a:gd name="T11" fmla="*/ 2 h 21"/>
                  <a:gd name="T12" fmla="*/ 1 w 30"/>
                  <a:gd name="T13" fmla="*/ 11 h 21"/>
                  <a:gd name="T14" fmla="*/ 0 w 30"/>
                  <a:gd name="T15" fmla="*/ 11 h 21"/>
                  <a:gd name="T16" fmla="*/ 1 w 30"/>
                  <a:gd name="T17" fmla="*/ 12 h 21"/>
                  <a:gd name="T18" fmla="*/ 12 w 30"/>
                  <a:gd name="T19" fmla="*/ 19 h 21"/>
                  <a:gd name="T20" fmla="*/ 15 w 30"/>
                  <a:gd name="T21" fmla="*/ 21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21">
                    <a:moveTo>
                      <a:pt x="15" y="21"/>
                    </a:moveTo>
                    <a:lnTo>
                      <a:pt x="22" y="14"/>
                    </a:lnTo>
                    <a:lnTo>
                      <a:pt x="30" y="9"/>
                    </a:lnTo>
                    <a:lnTo>
                      <a:pt x="22" y="4"/>
                    </a:lnTo>
                    <a:lnTo>
                      <a:pt x="15" y="0"/>
                    </a:lnTo>
                    <a:lnTo>
                      <a:pt x="12" y="2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2"/>
                    </a:lnTo>
                    <a:lnTo>
                      <a:pt x="12" y="19"/>
                    </a:lnTo>
                    <a:lnTo>
                      <a:pt x="15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55" name="Freeform 73"/>
              <p:cNvSpPr/>
              <p:nvPr/>
            </p:nvSpPr>
            <p:spPr bwMode="auto">
              <a:xfrm>
                <a:off x="5037138" y="5602288"/>
                <a:ext cx="63500" cy="41275"/>
              </a:xfrm>
              <a:custGeom>
                <a:gdLst>
                  <a:gd name="T0" fmla="*/ 24 w 40"/>
                  <a:gd name="T1" fmla="*/ 7 h 26"/>
                  <a:gd name="T2" fmla="*/ 14 w 40"/>
                  <a:gd name="T3" fmla="*/ 0 h 26"/>
                  <a:gd name="T4" fmla="*/ 4 w 40"/>
                  <a:gd name="T5" fmla="*/ 9 h 26"/>
                  <a:gd name="T6" fmla="*/ 0 w 40"/>
                  <a:gd name="T7" fmla="*/ 12 h 26"/>
                  <a:gd name="T8" fmla="*/ 4 w 40"/>
                  <a:gd name="T9" fmla="*/ 14 h 26"/>
                  <a:gd name="T10" fmla="*/ 14 w 40"/>
                  <a:gd name="T11" fmla="*/ 21 h 26"/>
                  <a:gd name="T12" fmla="*/ 24 w 40"/>
                  <a:gd name="T13" fmla="*/ 26 h 26"/>
                  <a:gd name="T14" fmla="*/ 24 w 40"/>
                  <a:gd name="T15" fmla="*/ 26 h 26"/>
                  <a:gd name="T16" fmla="*/ 35 w 40"/>
                  <a:gd name="T17" fmla="*/ 19 h 26"/>
                  <a:gd name="T18" fmla="*/ 40 w 40"/>
                  <a:gd name="T19" fmla="*/ 16 h 26"/>
                  <a:gd name="T20" fmla="*/ 35 w 40"/>
                  <a:gd name="T21" fmla="*/ 14 h 26"/>
                  <a:gd name="T22" fmla="*/ 24 w 40"/>
                  <a:gd name="T23" fmla="*/ 7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6">
                    <a:moveTo>
                      <a:pt x="24" y="7"/>
                    </a:moveTo>
                    <a:lnTo>
                      <a:pt x="14" y="0"/>
                    </a:lnTo>
                    <a:lnTo>
                      <a:pt x="4" y="9"/>
                    </a:lnTo>
                    <a:lnTo>
                      <a:pt x="0" y="12"/>
                    </a:lnTo>
                    <a:lnTo>
                      <a:pt x="4" y="14"/>
                    </a:lnTo>
                    <a:lnTo>
                      <a:pt x="14" y="21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35" y="19"/>
                    </a:lnTo>
                    <a:lnTo>
                      <a:pt x="40" y="16"/>
                    </a:lnTo>
                    <a:lnTo>
                      <a:pt x="35" y="14"/>
                    </a:lnTo>
                    <a:lnTo>
                      <a:pt x="2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56" name="Freeform 74"/>
              <p:cNvSpPr/>
              <p:nvPr/>
            </p:nvSpPr>
            <p:spPr bwMode="auto">
              <a:xfrm>
                <a:off x="5119688" y="5654676"/>
                <a:ext cx="53975" cy="34925"/>
              </a:xfrm>
              <a:custGeom>
                <a:gdLst>
                  <a:gd name="T0" fmla="*/ 15 w 34"/>
                  <a:gd name="T1" fmla="*/ 0 h 22"/>
                  <a:gd name="T2" fmla="*/ 15 w 34"/>
                  <a:gd name="T3" fmla="*/ 0 h 22"/>
                  <a:gd name="T4" fmla="*/ 3 w 34"/>
                  <a:gd name="T5" fmla="*/ 9 h 22"/>
                  <a:gd name="T6" fmla="*/ 0 w 34"/>
                  <a:gd name="T7" fmla="*/ 12 h 22"/>
                  <a:gd name="T8" fmla="*/ 3 w 34"/>
                  <a:gd name="T9" fmla="*/ 14 h 22"/>
                  <a:gd name="T10" fmla="*/ 15 w 34"/>
                  <a:gd name="T11" fmla="*/ 21 h 22"/>
                  <a:gd name="T12" fmla="*/ 19 w 34"/>
                  <a:gd name="T13" fmla="*/ 22 h 22"/>
                  <a:gd name="T14" fmla="*/ 25 w 34"/>
                  <a:gd name="T15" fmla="*/ 17 h 22"/>
                  <a:gd name="T16" fmla="*/ 34 w 34"/>
                  <a:gd name="T17" fmla="*/ 12 h 22"/>
                  <a:gd name="T18" fmla="*/ 25 w 34"/>
                  <a:gd name="T19" fmla="*/ 7 h 22"/>
                  <a:gd name="T20" fmla="*/ 15 w 34"/>
                  <a:gd name="T21" fmla="*/ 0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22">
                    <a:moveTo>
                      <a:pt x="15" y="0"/>
                    </a:moveTo>
                    <a:lnTo>
                      <a:pt x="15" y="0"/>
                    </a:lnTo>
                    <a:lnTo>
                      <a:pt x="3" y="9"/>
                    </a:lnTo>
                    <a:lnTo>
                      <a:pt x="0" y="12"/>
                    </a:lnTo>
                    <a:lnTo>
                      <a:pt x="3" y="14"/>
                    </a:lnTo>
                    <a:lnTo>
                      <a:pt x="15" y="21"/>
                    </a:lnTo>
                    <a:lnTo>
                      <a:pt x="19" y="22"/>
                    </a:lnTo>
                    <a:lnTo>
                      <a:pt x="25" y="17"/>
                    </a:lnTo>
                    <a:lnTo>
                      <a:pt x="34" y="12"/>
                    </a:lnTo>
                    <a:lnTo>
                      <a:pt x="25" y="7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57" name="Freeform 75"/>
              <p:cNvSpPr/>
              <p:nvPr/>
            </p:nvSpPr>
            <p:spPr bwMode="auto">
              <a:xfrm>
                <a:off x="4597400" y="5665788"/>
                <a:ext cx="950912" cy="385763"/>
              </a:xfrm>
              <a:custGeom>
                <a:gdLst>
                  <a:gd name="T0" fmla="*/ 350 w 350"/>
                  <a:gd name="T1" fmla="*/ 0 h 142"/>
                  <a:gd name="T2" fmla="*/ 258 w 350"/>
                  <a:gd name="T3" fmla="*/ 69 h 142"/>
                  <a:gd name="T4" fmla="*/ 245 w 350"/>
                  <a:gd name="T5" fmla="*/ 79 h 142"/>
                  <a:gd name="T6" fmla="*/ 232 w 350"/>
                  <a:gd name="T7" fmla="*/ 88 h 142"/>
                  <a:gd name="T8" fmla="*/ 219 w 350"/>
                  <a:gd name="T9" fmla="*/ 97 h 142"/>
                  <a:gd name="T10" fmla="*/ 213 w 350"/>
                  <a:gd name="T11" fmla="*/ 102 h 142"/>
                  <a:gd name="T12" fmla="*/ 207 w 350"/>
                  <a:gd name="T13" fmla="*/ 107 h 142"/>
                  <a:gd name="T14" fmla="*/ 201 w 350"/>
                  <a:gd name="T15" fmla="*/ 111 h 142"/>
                  <a:gd name="T16" fmla="*/ 194 w 350"/>
                  <a:gd name="T17" fmla="*/ 116 h 142"/>
                  <a:gd name="T18" fmla="*/ 188 w 350"/>
                  <a:gd name="T19" fmla="*/ 120 h 142"/>
                  <a:gd name="T20" fmla="*/ 182 w 350"/>
                  <a:gd name="T21" fmla="*/ 125 h 142"/>
                  <a:gd name="T22" fmla="*/ 181 w 350"/>
                  <a:gd name="T23" fmla="*/ 126 h 142"/>
                  <a:gd name="T24" fmla="*/ 179 w 350"/>
                  <a:gd name="T25" fmla="*/ 126 h 142"/>
                  <a:gd name="T26" fmla="*/ 176 w 350"/>
                  <a:gd name="T27" fmla="*/ 124 h 142"/>
                  <a:gd name="T28" fmla="*/ 170 w 350"/>
                  <a:gd name="T29" fmla="*/ 121 h 142"/>
                  <a:gd name="T30" fmla="*/ 164 w 350"/>
                  <a:gd name="T31" fmla="*/ 116 h 142"/>
                  <a:gd name="T32" fmla="*/ 158 w 350"/>
                  <a:gd name="T33" fmla="*/ 112 h 142"/>
                  <a:gd name="T34" fmla="*/ 153 w 350"/>
                  <a:gd name="T35" fmla="*/ 109 h 142"/>
                  <a:gd name="T36" fmla="*/ 147 w 350"/>
                  <a:gd name="T37" fmla="*/ 105 h 142"/>
                  <a:gd name="T38" fmla="*/ 144 w 350"/>
                  <a:gd name="T39" fmla="*/ 103 h 142"/>
                  <a:gd name="T40" fmla="*/ 140 w 350"/>
                  <a:gd name="T41" fmla="*/ 100 h 142"/>
                  <a:gd name="T42" fmla="*/ 133 w 350"/>
                  <a:gd name="T43" fmla="*/ 95 h 142"/>
                  <a:gd name="T44" fmla="*/ 126 w 350"/>
                  <a:gd name="T45" fmla="*/ 91 h 142"/>
                  <a:gd name="T46" fmla="*/ 119 w 350"/>
                  <a:gd name="T47" fmla="*/ 87 h 142"/>
                  <a:gd name="T48" fmla="*/ 115 w 350"/>
                  <a:gd name="T49" fmla="*/ 83 h 142"/>
                  <a:gd name="T50" fmla="*/ 102 w 350"/>
                  <a:gd name="T51" fmla="*/ 75 h 142"/>
                  <a:gd name="T52" fmla="*/ 89 w 350"/>
                  <a:gd name="T53" fmla="*/ 66 h 142"/>
                  <a:gd name="T54" fmla="*/ 1 w 350"/>
                  <a:gd name="T55" fmla="*/ 8 h 142"/>
                  <a:gd name="T56" fmla="*/ 1 w 350"/>
                  <a:gd name="T57" fmla="*/ 24 h 142"/>
                  <a:gd name="T58" fmla="*/ 89 w 350"/>
                  <a:gd name="T59" fmla="*/ 82 h 142"/>
                  <a:gd name="T60" fmla="*/ 102 w 350"/>
                  <a:gd name="T61" fmla="*/ 91 h 142"/>
                  <a:gd name="T62" fmla="*/ 115 w 350"/>
                  <a:gd name="T63" fmla="*/ 99 h 142"/>
                  <a:gd name="T64" fmla="*/ 119 w 350"/>
                  <a:gd name="T65" fmla="*/ 102 h 142"/>
                  <a:gd name="T66" fmla="*/ 126 w 350"/>
                  <a:gd name="T67" fmla="*/ 106 h 142"/>
                  <a:gd name="T68" fmla="*/ 133 w 350"/>
                  <a:gd name="T69" fmla="*/ 111 h 142"/>
                  <a:gd name="T70" fmla="*/ 140 w 350"/>
                  <a:gd name="T71" fmla="*/ 115 h 142"/>
                  <a:gd name="T72" fmla="*/ 144 w 350"/>
                  <a:gd name="T73" fmla="*/ 118 h 142"/>
                  <a:gd name="T74" fmla="*/ 147 w 350"/>
                  <a:gd name="T75" fmla="*/ 120 h 142"/>
                  <a:gd name="T76" fmla="*/ 153 w 350"/>
                  <a:gd name="T77" fmla="*/ 124 h 142"/>
                  <a:gd name="T78" fmla="*/ 158 w 350"/>
                  <a:gd name="T79" fmla="*/ 128 h 142"/>
                  <a:gd name="T80" fmla="*/ 164 w 350"/>
                  <a:gd name="T81" fmla="*/ 132 h 142"/>
                  <a:gd name="T82" fmla="*/ 170 w 350"/>
                  <a:gd name="T83" fmla="*/ 136 h 142"/>
                  <a:gd name="T84" fmla="*/ 176 w 350"/>
                  <a:gd name="T85" fmla="*/ 139 h 142"/>
                  <a:gd name="T86" fmla="*/ 179 w 350"/>
                  <a:gd name="T87" fmla="*/ 142 h 142"/>
                  <a:gd name="T88" fmla="*/ 182 w 350"/>
                  <a:gd name="T89" fmla="*/ 139 h 142"/>
                  <a:gd name="T90" fmla="*/ 188 w 350"/>
                  <a:gd name="T91" fmla="*/ 135 h 142"/>
                  <a:gd name="T92" fmla="*/ 194 w 350"/>
                  <a:gd name="T93" fmla="*/ 130 h 142"/>
                  <a:gd name="T94" fmla="*/ 201 w 350"/>
                  <a:gd name="T95" fmla="*/ 125 h 142"/>
                  <a:gd name="T96" fmla="*/ 207 w 350"/>
                  <a:gd name="T97" fmla="*/ 121 h 142"/>
                  <a:gd name="T98" fmla="*/ 213 w 350"/>
                  <a:gd name="T99" fmla="*/ 116 h 142"/>
                  <a:gd name="T100" fmla="*/ 219 w 350"/>
                  <a:gd name="T101" fmla="*/ 111 h 142"/>
                  <a:gd name="T102" fmla="*/ 232 w 350"/>
                  <a:gd name="T103" fmla="*/ 102 h 142"/>
                  <a:gd name="T104" fmla="*/ 245 w 350"/>
                  <a:gd name="T105" fmla="*/ 93 h 142"/>
                  <a:gd name="T106" fmla="*/ 258 w 350"/>
                  <a:gd name="T107" fmla="*/ 83 h 142"/>
                  <a:gd name="T108" fmla="*/ 350 w 350"/>
                  <a:gd name="T109" fmla="*/ 12 h 142"/>
                  <a:gd name="T110" fmla="*/ 350 w 350"/>
                  <a:gd name="T111" fmla="*/ 0 h 1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0" h="142">
                    <a:moveTo>
                      <a:pt x="350" y="0"/>
                    </a:moveTo>
                    <a:cubicBezTo>
                      <a:pt x="258" y="69"/>
                      <a:pt x="258" y="69"/>
                      <a:pt x="258" y="69"/>
                    </a:cubicBezTo>
                    <a:cubicBezTo>
                      <a:pt x="245" y="79"/>
                      <a:pt x="245" y="79"/>
                      <a:pt x="245" y="79"/>
                    </a:cubicBezTo>
                    <a:cubicBezTo>
                      <a:pt x="232" y="88"/>
                      <a:pt x="232" y="88"/>
                      <a:pt x="232" y="88"/>
                    </a:cubicBezTo>
                    <a:cubicBezTo>
                      <a:pt x="219" y="97"/>
                      <a:pt x="219" y="97"/>
                      <a:pt x="219" y="97"/>
                    </a:cubicBezTo>
                    <a:cubicBezTo>
                      <a:pt x="213" y="102"/>
                      <a:pt x="213" y="102"/>
                      <a:pt x="213" y="102"/>
                    </a:cubicBezTo>
                    <a:cubicBezTo>
                      <a:pt x="207" y="107"/>
                      <a:pt x="207" y="107"/>
                      <a:pt x="207" y="107"/>
                    </a:cubicBezTo>
                    <a:cubicBezTo>
                      <a:pt x="201" y="111"/>
                      <a:pt x="201" y="111"/>
                      <a:pt x="201" y="111"/>
                    </a:cubicBezTo>
                    <a:cubicBezTo>
                      <a:pt x="194" y="116"/>
                      <a:pt x="194" y="116"/>
                      <a:pt x="194" y="116"/>
                    </a:cubicBezTo>
                    <a:cubicBezTo>
                      <a:pt x="188" y="120"/>
                      <a:pt x="188" y="120"/>
                      <a:pt x="188" y="120"/>
                    </a:cubicBezTo>
                    <a:cubicBezTo>
                      <a:pt x="182" y="125"/>
                      <a:pt x="182" y="125"/>
                      <a:pt x="182" y="125"/>
                    </a:cubicBezTo>
                    <a:cubicBezTo>
                      <a:pt x="181" y="126"/>
                      <a:pt x="181" y="126"/>
                      <a:pt x="181" y="126"/>
                    </a:cubicBezTo>
                    <a:cubicBezTo>
                      <a:pt x="180" y="126"/>
                      <a:pt x="179" y="126"/>
                      <a:pt x="179" y="126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0" y="121"/>
                      <a:pt x="170" y="121"/>
                      <a:pt x="170" y="121"/>
                    </a:cubicBezTo>
                    <a:cubicBezTo>
                      <a:pt x="164" y="116"/>
                      <a:pt x="164" y="116"/>
                      <a:pt x="164" y="116"/>
                    </a:cubicBezTo>
                    <a:cubicBezTo>
                      <a:pt x="158" y="112"/>
                      <a:pt x="158" y="112"/>
                      <a:pt x="158" y="112"/>
                    </a:cubicBezTo>
                    <a:cubicBezTo>
                      <a:pt x="153" y="109"/>
                      <a:pt x="153" y="109"/>
                      <a:pt x="153" y="109"/>
                    </a:cubicBezTo>
                    <a:cubicBezTo>
                      <a:pt x="147" y="105"/>
                      <a:pt x="147" y="105"/>
                      <a:pt x="147" y="105"/>
                    </a:cubicBezTo>
                    <a:cubicBezTo>
                      <a:pt x="144" y="103"/>
                      <a:pt x="144" y="103"/>
                      <a:pt x="144" y="103"/>
                    </a:cubicBezTo>
                    <a:cubicBezTo>
                      <a:pt x="140" y="100"/>
                      <a:pt x="140" y="100"/>
                      <a:pt x="140" y="100"/>
                    </a:cubicBezTo>
                    <a:cubicBezTo>
                      <a:pt x="133" y="95"/>
                      <a:pt x="133" y="95"/>
                      <a:pt x="133" y="95"/>
                    </a:cubicBezTo>
                    <a:cubicBezTo>
                      <a:pt x="126" y="91"/>
                      <a:pt x="126" y="91"/>
                      <a:pt x="126" y="91"/>
                    </a:cubicBezTo>
                    <a:cubicBezTo>
                      <a:pt x="119" y="87"/>
                      <a:pt x="119" y="87"/>
                      <a:pt x="119" y="87"/>
                    </a:cubicBezTo>
                    <a:cubicBezTo>
                      <a:pt x="115" y="83"/>
                      <a:pt x="115" y="83"/>
                      <a:pt x="115" y="83"/>
                    </a:cubicBezTo>
                    <a:cubicBezTo>
                      <a:pt x="102" y="75"/>
                      <a:pt x="102" y="75"/>
                      <a:pt x="102" y="75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12"/>
                      <a:pt x="0" y="23"/>
                      <a:pt x="1" y="24"/>
                    </a:cubicBezTo>
                    <a:cubicBezTo>
                      <a:pt x="4" y="26"/>
                      <a:pt x="46" y="54"/>
                      <a:pt x="89" y="82"/>
                    </a:cubicBezTo>
                    <a:cubicBezTo>
                      <a:pt x="93" y="85"/>
                      <a:pt x="98" y="88"/>
                      <a:pt x="102" y="91"/>
                    </a:cubicBezTo>
                    <a:cubicBezTo>
                      <a:pt x="106" y="93"/>
                      <a:pt x="111" y="96"/>
                      <a:pt x="115" y="99"/>
                    </a:cubicBezTo>
                    <a:cubicBezTo>
                      <a:pt x="116" y="100"/>
                      <a:pt x="118" y="101"/>
                      <a:pt x="119" y="102"/>
                    </a:cubicBezTo>
                    <a:cubicBezTo>
                      <a:pt x="122" y="104"/>
                      <a:pt x="124" y="105"/>
                      <a:pt x="126" y="106"/>
                    </a:cubicBezTo>
                    <a:cubicBezTo>
                      <a:pt x="128" y="108"/>
                      <a:pt x="130" y="109"/>
                      <a:pt x="133" y="111"/>
                    </a:cubicBezTo>
                    <a:cubicBezTo>
                      <a:pt x="135" y="112"/>
                      <a:pt x="137" y="114"/>
                      <a:pt x="140" y="115"/>
                    </a:cubicBezTo>
                    <a:cubicBezTo>
                      <a:pt x="141" y="116"/>
                      <a:pt x="143" y="117"/>
                      <a:pt x="144" y="118"/>
                    </a:cubicBezTo>
                    <a:cubicBezTo>
                      <a:pt x="145" y="119"/>
                      <a:pt x="146" y="119"/>
                      <a:pt x="147" y="120"/>
                    </a:cubicBezTo>
                    <a:cubicBezTo>
                      <a:pt x="149" y="121"/>
                      <a:pt x="151" y="123"/>
                      <a:pt x="153" y="124"/>
                    </a:cubicBezTo>
                    <a:cubicBezTo>
                      <a:pt x="155" y="125"/>
                      <a:pt x="157" y="127"/>
                      <a:pt x="158" y="128"/>
                    </a:cubicBezTo>
                    <a:cubicBezTo>
                      <a:pt x="161" y="129"/>
                      <a:pt x="162" y="131"/>
                      <a:pt x="164" y="132"/>
                    </a:cubicBezTo>
                    <a:cubicBezTo>
                      <a:pt x="167" y="133"/>
                      <a:pt x="169" y="135"/>
                      <a:pt x="170" y="136"/>
                    </a:cubicBezTo>
                    <a:cubicBezTo>
                      <a:pt x="173" y="137"/>
                      <a:pt x="174" y="138"/>
                      <a:pt x="176" y="139"/>
                    </a:cubicBezTo>
                    <a:cubicBezTo>
                      <a:pt x="177" y="140"/>
                      <a:pt x="179" y="141"/>
                      <a:pt x="179" y="142"/>
                    </a:cubicBezTo>
                    <a:cubicBezTo>
                      <a:pt x="180" y="141"/>
                      <a:pt x="181" y="140"/>
                      <a:pt x="182" y="139"/>
                    </a:cubicBezTo>
                    <a:cubicBezTo>
                      <a:pt x="184" y="138"/>
                      <a:pt x="186" y="136"/>
                      <a:pt x="188" y="135"/>
                    </a:cubicBezTo>
                    <a:cubicBezTo>
                      <a:pt x="190" y="133"/>
                      <a:pt x="192" y="131"/>
                      <a:pt x="194" y="130"/>
                    </a:cubicBezTo>
                    <a:cubicBezTo>
                      <a:pt x="196" y="128"/>
                      <a:pt x="199" y="127"/>
                      <a:pt x="201" y="125"/>
                    </a:cubicBezTo>
                    <a:cubicBezTo>
                      <a:pt x="203" y="124"/>
                      <a:pt x="205" y="122"/>
                      <a:pt x="207" y="121"/>
                    </a:cubicBezTo>
                    <a:cubicBezTo>
                      <a:pt x="209" y="119"/>
                      <a:pt x="211" y="117"/>
                      <a:pt x="213" y="116"/>
                    </a:cubicBezTo>
                    <a:cubicBezTo>
                      <a:pt x="215" y="114"/>
                      <a:pt x="217" y="113"/>
                      <a:pt x="219" y="111"/>
                    </a:cubicBezTo>
                    <a:cubicBezTo>
                      <a:pt x="224" y="108"/>
                      <a:pt x="228" y="105"/>
                      <a:pt x="232" y="102"/>
                    </a:cubicBezTo>
                    <a:cubicBezTo>
                      <a:pt x="236" y="99"/>
                      <a:pt x="240" y="96"/>
                      <a:pt x="245" y="93"/>
                    </a:cubicBezTo>
                    <a:cubicBezTo>
                      <a:pt x="249" y="90"/>
                      <a:pt x="253" y="87"/>
                      <a:pt x="258" y="83"/>
                    </a:cubicBezTo>
                    <a:cubicBezTo>
                      <a:pt x="289" y="60"/>
                      <a:pt x="321" y="37"/>
                      <a:pt x="350" y="12"/>
                    </a:cubicBezTo>
                    <a:cubicBezTo>
                      <a:pt x="350" y="8"/>
                      <a:pt x="350" y="4"/>
                      <a:pt x="3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58" name="Freeform 76"/>
              <p:cNvSpPr/>
              <p:nvPr/>
            </p:nvSpPr>
            <p:spPr bwMode="auto">
              <a:xfrm>
                <a:off x="5119688" y="5605463"/>
                <a:ext cx="50800" cy="34925"/>
              </a:xfrm>
              <a:custGeom>
                <a:gdLst>
                  <a:gd name="T0" fmla="*/ 17 w 32"/>
                  <a:gd name="T1" fmla="*/ 0 h 22"/>
                  <a:gd name="T2" fmla="*/ 15 w 32"/>
                  <a:gd name="T3" fmla="*/ 2 h 22"/>
                  <a:gd name="T4" fmla="*/ 3 w 32"/>
                  <a:gd name="T5" fmla="*/ 10 h 22"/>
                  <a:gd name="T6" fmla="*/ 0 w 32"/>
                  <a:gd name="T7" fmla="*/ 14 h 22"/>
                  <a:gd name="T8" fmla="*/ 3 w 32"/>
                  <a:gd name="T9" fmla="*/ 17 h 22"/>
                  <a:gd name="T10" fmla="*/ 15 w 32"/>
                  <a:gd name="T11" fmla="*/ 22 h 22"/>
                  <a:gd name="T12" fmla="*/ 15 w 32"/>
                  <a:gd name="T13" fmla="*/ 22 h 22"/>
                  <a:gd name="T14" fmla="*/ 25 w 32"/>
                  <a:gd name="T15" fmla="*/ 16 h 22"/>
                  <a:gd name="T16" fmla="*/ 32 w 32"/>
                  <a:gd name="T17" fmla="*/ 10 h 22"/>
                  <a:gd name="T18" fmla="*/ 25 w 32"/>
                  <a:gd name="T19" fmla="*/ 5 h 22"/>
                  <a:gd name="T20" fmla="*/ 17 w 32"/>
                  <a:gd name="T21" fmla="*/ 0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22">
                    <a:moveTo>
                      <a:pt x="17" y="0"/>
                    </a:moveTo>
                    <a:lnTo>
                      <a:pt x="15" y="2"/>
                    </a:lnTo>
                    <a:lnTo>
                      <a:pt x="3" y="10"/>
                    </a:lnTo>
                    <a:lnTo>
                      <a:pt x="0" y="14"/>
                    </a:lnTo>
                    <a:lnTo>
                      <a:pt x="3" y="17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25" y="16"/>
                    </a:lnTo>
                    <a:lnTo>
                      <a:pt x="32" y="10"/>
                    </a:lnTo>
                    <a:lnTo>
                      <a:pt x="25" y="5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59" name="Freeform 77"/>
              <p:cNvSpPr/>
              <p:nvPr/>
            </p:nvSpPr>
            <p:spPr bwMode="auto">
              <a:xfrm>
                <a:off x="4821238" y="5651501"/>
                <a:ext cx="57150" cy="38100"/>
              </a:xfrm>
              <a:custGeom>
                <a:gdLst>
                  <a:gd name="T0" fmla="*/ 24 w 36"/>
                  <a:gd name="T1" fmla="*/ 24 h 24"/>
                  <a:gd name="T2" fmla="*/ 34 w 36"/>
                  <a:gd name="T3" fmla="*/ 16 h 24"/>
                  <a:gd name="T4" fmla="*/ 36 w 36"/>
                  <a:gd name="T5" fmla="*/ 14 h 24"/>
                  <a:gd name="T6" fmla="*/ 34 w 36"/>
                  <a:gd name="T7" fmla="*/ 12 h 24"/>
                  <a:gd name="T8" fmla="*/ 13 w 36"/>
                  <a:gd name="T9" fmla="*/ 0 h 24"/>
                  <a:gd name="T10" fmla="*/ 12 w 36"/>
                  <a:gd name="T11" fmla="*/ 2 h 24"/>
                  <a:gd name="T12" fmla="*/ 0 w 36"/>
                  <a:gd name="T13" fmla="*/ 9 h 24"/>
                  <a:gd name="T14" fmla="*/ 12 w 36"/>
                  <a:gd name="T15" fmla="*/ 16 h 24"/>
                  <a:gd name="T16" fmla="*/ 24 w 36"/>
                  <a:gd name="T17" fmla="*/ 24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4">
                    <a:moveTo>
                      <a:pt x="24" y="24"/>
                    </a:moveTo>
                    <a:lnTo>
                      <a:pt x="34" y="16"/>
                    </a:lnTo>
                    <a:lnTo>
                      <a:pt x="36" y="14"/>
                    </a:lnTo>
                    <a:lnTo>
                      <a:pt x="34" y="12"/>
                    </a:lnTo>
                    <a:lnTo>
                      <a:pt x="13" y="0"/>
                    </a:lnTo>
                    <a:lnTo>
                      <a:pt x="12" y="2"/>
                    </a:lnTo>
                    <a:lnTo>
                      <a:pt x="0" y="9"/>
                    </a:lnTo>
                    <a:lnTo>
                      <a:pt x="12" y="16"/>
                    </a:lnTo>
                    <a:lnTo>
                      <a:pt x="24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60" name="Freeform 78"/>
              <p:cNvSpPr/>
              <p:nvPr/>
            </p:nvSpPr>
            <p:spPr bwMode="auto">
              <a:xfrm>
                <a:off x="4979988" y="5708651"/>
                <a:ext cx="52387" cy="36513"/>
              </a:xfrm>
              <a:custGeom>
                <a:gdLst>
                  <a:gd name="T0" fmla="*/ 16 w 33"/>
                  <a:gd name="T1" fmla="*/ 0 h 23"/>
                  <a:gd name="T2" fmla="*/ 11 w 33"/>
                  <a:gd name="T3" fmla="*/ 5 h 23"/>
                  <a:gd name="T4" fmla="*/ 6 w 33"/>
                  <a:gd name="T5" fmla="*/ 9 h 23"/>
                  <a:gd name="T6" fmla="*/ 0 w 33"/>
                  <a:gd name="T7" fmla="*/ 12 h 23"/>
                  <a:gd name="T8" fmla="*/ 6 w 33"/>
                  <a:gd name="T9" fmla="*/ 14 h 23"/>
                  <a:gd name="T10" fmla="*/ 11 w 33"/>
                  <a:gd name="T11" fmla="*/ 17 h 23"/>
                  <a:gd name="T12" fmla="*/ 18 w 33"/>
                  <a:gd name="T13" fmla="*/ 23 h 23"/>
                  <a:gd name="T14" fmla="*/ 21 w 33"/>
                  <a:gd name="T15" fmla="*/ 21 h 23"/>
                  <a:gd name="T16" fmla="*/ 30 w 33"/>
                  <a:gd name="T17" fmla="*/ 12 h 23"/>
                  <a:gd name="T18" fmla="*/ 33 w 33"/>
                  <a:gd name="T19" fmla="*/ 11 h 23"/>
                  <a:gd name="T20" fmla="*/ 30 w 33"/>
                  <a:gd name="T21" fmla="*/ 9 h 23"/>
                  <a:gd name="T22" fmla="*/ 21 w 33"/>
                  <a:gd name="T23" fmla="*/ 4 h 23"/>
                  <a:gd name="T24" fmla="*/ 16 w 33"/>
                  <a:gd name="T25" fmla="*/ 0 h 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" h="23">
                    <a:moveTo>
                      <a:pt x="16" y="0"/>
                    </a:moveTo>
                    <a:lnTo>
                      <a:pt x="11" y="5"/>
                    </a:lnTo>
                    <a:lnTo>
                      <a:pt x="6" y="9"/>
                    </a:lnTo>
                    <a:lnTo>
                      <a:pt x="0" y="12"/>
                    </a:lnTo>
                    <a:lnTo>
                      <a:pt x="6" y="14"/>
                    </a:lnTo>
                    <a:lnTo>
                      <a:pt x="11" y="17"/>
                    </a:lnTo>
                    <a:lnTo>
                      <a:pt x="18" y="23"/>
                    </a:lnTo>
                    <a:lnTo>
                      <a:pt x="21" y="21"/>
                    </a:lnTo>
                    <a:lnTo>
                      <a:pt x="30" y="12"/>
                    </a:lnTo>
                    <a:lnTo>
                      <a:pt x="33" y="11"/>
                    </a:lnTo>
                    <a:lnTo>
                      <a:pt x="30" y="9"/>
                    </a:lnTo>
                    <a:lnTo>
                      <a:pt x="21" y="4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61" name="Freeform 79"/>
              <p:cNvSpPr/>
              <p:nvPr/>
            </p:nvSpPr>
            <p:spPr bwMode="auto">
              <a:xfrm>
                <a:off x="5048250" y="5707063"/>
                <a:ext cx="53975" cy="38100"/>
              </a:xfrm>
              <a:custGeom>
                <a:gdLst>
                  <a:gd name="T0" fmla="*/ 17 w 34"/>
                  <a:gd name="T1" fmla="*/ 0 h 24"/>
                  <a:gd name="T2" fmla="*/ 16 w 34"/>
                  <a:gd name="T3" fmla="*/ 0 h 24"/>
                  <a:gd name="T4" fmla="*/ 7 w 34"/>
                  <a:gd name="T5" fmla="*/ 6 h 24"/>
                  <a:gd name="T6" fmla="*/ 0 w 34"/>
                  <a:gd name="T7" fmla="*/ 12 h 24"/>
                  <a:gd name="T8" fmla="*/ 7 w 34"/>
                  <a:gd name="T9" fmla="*/ 15 h 24"/>
                  <a:gd name="T10" fmla="*/ 17 w 34"/>
                  <a:gd name="T11" fmla="*/ 22 h 24"/>
                  <a:gd name="T12" fmla="*/ 19 w 34"/>
                  <a:gd name="T13" fmla="*/ 24 h 24"/>
                  <a:gd name="T14" fmla="*/ 28 w 34"/>
                  <a:gd name="T15" fmla="*/ 17 h 24"/>
                  <a:gd name="T16" fmla="*/ 34 w 34"/>
                  <a:gd name="T17" fmla="*/ 12 h 24"/>
                  <a:gd name="T18" fmla="*/ 28 w 34"/>
                  <a:gd name="T19" fmla="*/ 6 h 24"/>
                  <a:gd name="T20" fmla="*/ 17 w 34"/>
                  <a:gd name="T21" fmla="*/ 0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24">
                    <a:moveTo>
                      <a:pt x="17" y="0"/>
                    </a:moveTo>
                    <a:lnTo>
                      <a:pt x="16" y="0"/>
                    </a:lnTo>
                    <a:lnTo>
                      <a:pt x="7" y="6"/>
                    </a:lnTo>
                    <a:lnTo>
                      <a:pt x="0" y="12"/>
                    </a:lnTo>
                    <a:lnTo>
                      <a:pt x="7" y="15"/>
                    </a:lnTo>
                    <a:lnTo>
                      <a:pt x="17" y="22"/>
                    </a:lnTo>
                    <a:lnTo>
                      <a:pt x="19" y="24"/>
                    </a:lnTo>
                    <a:lnTo>
                      <a:pt x="28" y="17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62" name="Freeform 80"/>
              <p:cNvSpPr/>
              <p:nvPr/>
            </p:nvSpPr>
            <p:spPr bwMode="auto">
              <a:xfrm>
                <a:off x="5016500" y="5684838"/>
                <a:ext cx="47625" cy="34925"/>
              </a:xfrm>
              <a:custGeom>
                <a:gdLst>
                  <a:gd name="T0" fmla="*/ 15 w 30"/>
                  <a:gd name="T1" fmla="*/ 0 h 22"/>
                  <a:gd name="T2" fmla="*/ 7 w 30"/>
                  <a:gd name="T3" fmla="*/ 5 h 22"/>
                  <a:gd name="T4" fmla="*/ 0 w 30"/>
                  <a:gd name="T5" fmla="*/ 12 h 22"/>
                  <a:gd name="T6" fmla="*/ 7 w 30"/>
                  <a:gd name="T7" fmla="*/ 17 h 22"/>
                  <a:gd name="T8" fmla="*/ 15 w 30"/>
                  <a:gd name="T9" fmla="*/ 22 h 22"/>
                  <a:gd name="T10" fmla="*/ 17 w 30"/>
                  <a:gd name="T11" fmla="*/ 20 h 22"/>
                  <a:gd name="T12" fmla="*/ 27 w 30"/>
                  <a:gd name="T13" fmla="*/ 12 h 22"/>
                  <a:gd name="T14" fmla="*/ 30 w 30"/>
                  <a:gd name="T15" fmla="*/ 10 h 22"/>
                  <a:gd name="T16" fmla="*/ 27 w 30"/>
                  <a:gd name="T17" fmla="*/ 8 h 22"/>
                  <a:gd name="T18" fmla="*/ 17 w 30"/>
                  <a:gd name="T19" fmla="*/ 2 h 22"/>
                  <a:gd name="T20" fmla="*/ 15 w 30"/>
                  <a:gd name="T21" fmla="*/ 0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22">
                    <a:moveTo>
                      <a:pt x="15" y="0"/>
                    </a:moveTo>
                    <a:lnTo>
                      <a:pt x="7" y="5"/>
                    </a:lnTo>
                    <a:lnTo>
                      <a:pt x="0" y="12"/>
                    </a:lnTo>
                    <a:lnTo>
                      <a:pt x="7" y="17"/>
                    </a:lnTo>
                    <a:lnTo>
                      <a:pt x="15" y="22"/>
                    </a:lnTo>
                    <a:lnTo>
                      <a:pt x="17" y="20"/>
                    </a:lnTo>
                    <a:lnTo>
                      <a:pt x="27" y="12"/>
                    </a:lnTo>
                    <a:lnTo>
                      <a:pt x="30" y="10"/>
                    </a:lnTo>
                    <a:lnTo>
                      <a:pt x="27" y="8"/>
                    </a:lnTo>
                    <a:lnTo>
                      <a:pt x="17" y="2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63" name="Freeform 81"/>
              <p:cNvSpPr/>
              <p:nvPr/>
            </p:nvSpPr>
            <p:spPr bwMode="auto">
              <a:xfrm>
                <a:off x="5048250" y="5657851"/>
                <a:ext cx="52387" cy="34925"/>
              </a:xfrm>
              <a:custGeom>
                <a:gdLst>
                  <a:gd name="T0" fmla="*/ 17 w 33"/>
                  <a:gd name="T1" fmla="*/ 0 h 22"/>
                  <a:gd name="T2" fmla="*/ 17 w 33"/>
                  <a:gd name="T3" fmla="*/ 0 h 22"/>
                  <a:gd name="T4" fmla="*/ 7 w 33"/>
                  <a:gd name="T5" fmla="*/ 7 h 22"/>
                  <a:gd name="T6" fmla="*/ 0 w 33"/>
                  <a:gd name="T7" fmla="*/ 13 h 22"/>
                  <a:gd name="T8" fmla="*/ 7 w 33"/>
                  <a:gd name="T9" fmla="*/ 17 h 22"/>
                  <a:gd name="T10" fmla="*/ 16 w 33"/>
                  <a:gd name="T11" fmla="*/ 22 h 22"/>
                  <a:gd name="T12" fmla="*/ 17 w 33"/>
                  <a:gd name="T13" fmla="*/ 22 h 22"/>
                  <a:gd name="T14" fmla="*/ 28 w 33"/>
                  <a:gd name="T15" fmla="*/ 13 h 22"/>
                  <a:gd name="T16" fmla="*/ 33 w 33"/>
                  <a:gd name="T17" fmla="*/ 10 h 22"/>
                  <a:gd name="T18" fmla="*/ 28 w 33"/>
                  <a:gd name="T19" fmla="*/ 7 h 22"/>
                  <a:gd name="T20" fmla="*/ 17 w 33"/>
                  <a:gd name="T21" fmla="*/ 0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22">
                    <a:moveTo>
                      <a:pt x="17" y="0"/>
                    </a:moveTo>
                    <a:lnTo>
                      <a:pt x="17" y="0"/>
                    </a:lnTo>
                    <a:lnTo>
                      <a:pt x="7" y="7"/>
                    </a:lnTo>
                    <a:lnTo>
                      <a:pt x="0" y="13"/>
                    </a:lnTo>
                    <a:lnTo>
                      <a:pt x="7" y="17"/>
                    </a:lnTo>
                    <a:lnTo>
                      <a:pt x="16" y="22"/>
                    </a:lnTo>
                    <a:lnTo>
                      <a:pt x="17" y="22"/>
                    </a:lnTo>
                    <a:lnTo>
                      <a:pt x="28" y="13"/>
                    </a:lnTo>
                    <a:lnTo>
                      <a:pt x="33" y="10"/>
                    </a:lnTo>
                    <a:lnTo>
                      <a:pt x="28" y="7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64" name="Freeform 82"/>
              <p:cNvSpPr/>
              <p:nvPr/>
            </p:nvSpPr>
            <p:spPr bwMode="auto">
              <a:xfrm>
                <a:off x="4606925" y="5735638"/>
                <a:ext cx="919162" cy="382588"/>
              </a:xfrm>
              <a:custGeom>
                <a:gdLst>
                  <a:gd name="T0" fmla="*/ 338 w 339"/>
                  <a:gd name="T1" fmla="*/ 0 h 140"/>
                  <a:gd name="T2" fmla="*/ 255 w 339"/>
                  <a:gd name="T3" fmla="*/ 62 h 140"/>
                  <a:gd name="T4" fmla="*/ 242 w 339"/>
                  <a:gd name="T5" fmla="*/ 72 h 140"/>
                  <a:gd name="T6" fmla="*/ 229 w 339"/>
                  <a:gd name="T7" fmla="*/ 81 h 140"/>
                  <a:gd name="T8" fmla="*/ 216 w 339"/>
                  <a:gd name="T9" fmla="*/ 91 h 140"/>
                  <a:gd name="T10" fmla="*/ 210 w 339"/>
                  <a:gd name="T11" fmla="*/ 96 h 140"/>
                  <a:gd name="T12" fmla="*/ 204 w 339"/>
                  <a:gd name="T13" fmla="*/ 100 h 140"/>
                  <a:gd name="T14" fmla="*/ 198 w 339"/>
                  <a:gd name="T15" fmla="*/ 105 h 140"/>
                  <a:gd name="T16" fmla="*/ 191 w 339"/>
                  <a:gd name="T17" fmla="*/ 109 h 140"/>
                  <a:gd name="T18" fmla="*/ 185 w 339"/>
                  <a:gd name="T19" fmla="*/ 114 h 140"/>
                  <a:gd name="T20" fmla="*/ 179 w 339"/>
                  <a:gd name="T21" fmla="*/ 118 h 140"/>
                  <a:gd name="T22" fmla="*/ 178 w 339"/>
                  <a:gd name="T23" fmla="*/ 120 h 140"/>
                  <a:gd name="T24" fmla="*/ 175 w 339"/>
                  <a:gd name="T25" fmla="*/ 120 h 140"/>
                  <a:gd name="T26" fmla="*/ 173 w 339"/>
                  <a:gd name="T27" fmla="*/ 118 h 140"/>
                  <a:gd name="T28" fmla="*/ 167 w 339"/>
                  <a:gd name="T29" fmla="*/ 114 h 140"/>
                  <a:gd name="T30" fmla="*/ 161 w 339"/>
                  <a:gd name="T31" fmla="*/ 110 h 140"/>
                  <a:gd name="T32" fmla="*/ 155 w 339"/>
                  <a:gd name="T33" fmla="*/ 106 h 140"/>
                  <a:gd name="T34" fmla="*/ 150 w 339"/>
                  <a:gd name="T35" fmla="*/ 102 h 140"/>
                  <a:gd name="T36" fmla="*/ 144 w 339"/>
                  <a:gd name="T37" fmla="*/ 98 h 140"/>
                  <a:gd name="T38" fmla="*/ 141 w 339"/>
                  <a:gd name="T39" fmla="*/ 97 h 140"/>
                  <a:gd name="T40" fmla="*/ 137 w 339"/>
                  <a:gd name="T41" fmla="*/ 94 h 140"/>
                  <a:gd name="T42" fmla="*/ 130 w 339"/>
                  <a:gd name="T43" fmla="*/ 89 h 140"/>
                  <a:gd name="T44" fmla="*/ 123 w 339"/>
                  <a:gd name="T45" fmla="*/ 85 h 140"/>
                  <a:gd name="T46" fmla="*/ 116 w 339"/>
                  <a:gd name="T47" fmla="*/ 80 h 140"/>
                  <a:gd name="T48" fmla="*/ 112 w 339"/>
                  <a:gd name="T49" fmla="*/ 77 h 140"/>
                  <a:gd name="T50" fmla="*/ 99 w 339"/>
                  <a:gd name="T51" fmla="*/ 69 h 140"/>
                  <a:gd name="T52" fmla="*/ 86 w 339"/>
                  <a:gd name="T53" fmla="*/ 60 h 140"/>
                  <a:gd name="T54" fmla="*/ 1 w 339"/>
                  <a:gd name="T55" fmla="*/ 4 h 140"/>
                  <a:gd name="T56" fmla="*/ 0 w 339"/>
                  <a:gd name="T57" fmla="*/ 20 h 140"/>
                  <a:gd name="T58" fmla="*/ 86 w 339"/>
                  <a:gd name="T59" fmla="*/ 79 h 140"/>
                  <a:gd name="T60" fmla="*/ 99 w 339"/>
                  <a:gd name="T61" fmla="*/ 88 h 140"/>
                  <a:gd name="T62" fmla="*/ 112 w 339"/>
                  <a:gd name="T63" fmla="*/ 97 h 140"/>
                  <a:gd name="T64" fmla="*/ 116 w 339"/>
                  <a:gd name="T65" fmla="*/ 100 h 140"/>
                  <a:gd name="T66" fmla="*/ 123 w 339"/>
                  <a:gd name="T67" fmla="*/ 104 h 140"/>
                  <a:gd name="T68" fmla="*/ 130 w 339"/>
                  <a:gd name="T69" fmla="*/ 109 h 140"/>
                  <a:gd name="T70" fmla="*/ 137 w 339"/>
                  <a:gd name="T71" fmla="*/ 114 h 140"/>
                  <a:gd name="T72" fmla="*/ 141 w 339"/>
                  <a:gd name="T73" fmla="*/ 117 h 140"/>
                  <a:gd name="T74" fmla="*/ 144 w 339"/>
                  <a:gd name="T75" fmla="*/ 119 h 140"/>
                  <a:gd name="T76" fmla="*/ 150 w 339"/>
                  <a:gd name="T77" fmla="*/ 123 h 140"/>
                  <a:gd name="T78" fmla="*/ 155 w 339"/>
                  <a:gd name="T79" fmla="*/ 127 h 140"/>
                  <a:gd name="T80" fmla="*/ 161 w 339"/>
                  <a:gd name="T81" fmla="*/ 131 h 140"/>
                  <a:gd name="T82" fmla="*/ 167 w 339"/>
                  <a:gd name="T83" fmla="*/ 135 h 140"/>
                  <a:gd name="T84" fmla="*/ 173 w 339"/>
                  <a:gd name="T85" fmla="*/ 139 h 140"/>
                  <a:gd name="T86" fmla="*/ 175 w 339"/>
                  <a:gd name="T87" fmla="*/ 140 h 140"/>
                  <a:gd name="T88" fmla="*/ 179 w 339"/>
                  <a:gd name="T89" fmla="*/ 137 h 140"/>
                  <a:gd name="T90" fmla="*/ 185 w 339"/>
                  <a:gd name="T91" fmla="*/ 132 h 140"/>
                  <a:gd name="T92" fmla="*/ 191 w 339"/>
                  <a:gd name="T93" fmla="*/ 127 h 140"/>
                  <a:gd name="T94" fmla="*/ 198 w 339"/>
                  <a:gd name="T95" fmla="*/ 123 h 140"/>
                  <a:gd name="T96" fmla="*/ 204 w 339"/>
                  <a:gd name="T97" fmla="*/ 118 h 140"/>
                  <a:gd name="T98" fmla="*/ 210 w 339"/>
                  <a:gd name="T99" fmla="*/ 113 h 140"/>
                  <a:gd name="T100" fmla="*/ 216 w 339"/>
                  <a:gd name="T101" fmla="*/ 108 h 140"/>
                  <a:gd name="T102" fmla="*/ 229 w 339"/>
                  <a:gd name="T103" fmla="*/ 98 h 140"/>
                  <a:gd name="T104" fmla="*/ 242 w 339"/>
                  <a:gd name="T105" fmla="*/ 89 h 140"/>
                  <a:gd name="T106" fmla="*/ 255 w 339"/>
                  <a:gd name="T107" fmla="*/ 79 h 140"/>
                  <a:gd name="T108" fmla="*/ 339 w 339"/>
                  <a:gd name="T109" fmla="*/ 15 h 140"/>
                  <a:gd name="T110" fmla="*/ 338 w 339"/>
                  <a:gd name="T111" fmla="*/ 0 h 14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9" h="140">
                    <a:moveTo>
                      <a:pt x="338" y="0"/>
                    </a:moveTo>
                    <a:cubicBezTo>
                      <a:pt x="255" y="62"/>
                      <a:pt x="255" y="62"/>
                      <a:pt x="255" y="62"/>
                    </a:cubicBezTo>
                    <a:cubicBezTo>
                      <a:pt x="242" y="72"/>
                      <a:pt x="242" y="72"/>
                      <a:pt x="242" y="72"/>
                    </a:cubicBezTo>
                    <a:cubicBezTo>
                      <a:pt x="229" y="81"/>
                      <a:pt x="229" y="81"/>
                      <a:pt x="229" y="81"/>
                    </a:cubicBezTo>
                    <a:cubicBezTo>
                      <a:pt x="216" y="91"/>
                      <a:pt x="216" y="91"/>
                      <a:pt x="216" y="91"/>
                    </a:cubicBezTo>
                    <a:cubicBezTo>
                      <a:pt x="210" y="96"/>
                      <a:pt x="210" y="96"/>
                      <a:pt x="210" y="96"/>
                    </a:cubicBezTo>
                    <a:cubicBezTo>
                      <a:pt x="204" y="100"/>
                      <a:pt x="204" y="100"/>
                      <a:pt x="204" y="100"/>
                    </a:cubicBezTo>
                    <a:cubicBezTo>
                      <a:pt x="198" y="105"/>
                      <a:pt x="198" y="105"/>
                      <a:pt x="198" y="105"/>
                    </a:cubicBezTo>
                    <a:cubicBezTo>
                      <a:pt x="191" y="109"/>
                      <a:pt x="191" y="109"/>
                      <a:pt x="191" y="109"/>
                    </a:cubicBezTo>
                    <a:cubicBezTo>
                      <a:pt x="185" y="114"/>
                      <a:pt x="185" y="114"/>
                      <a:pt x="185" y="114"/>
                    </a:cubicBezTo>
                    <a:cubicBezTo>
                      <a:pt x="179" y="118"/>
                      <a:pt x="179" y="118"/>
                      <a:pt x="179" y="118"/>
                    </a:cubicBezTo>
                    <a:cubicBezTo>
                      <a:pt x="178" y="120"/>
                      <a:pt x="178" y="120"/>
                      <a:pt x="178" y="120"/>
                    </a:cubicBezTo>
                    <a:cubicBezTo>
                      <a:pt x="177" y="120"/>
                      <a:pt x="176" y="120"/>
                      <a:pt x="175" y="120"/>
                    </a:cubicBezTo>
                    <a:cubicBezTo>
                      <a:pt x="173" y="118"/>
                      <a:pt x="173" y="118"/>
                      <a:pt x="173" y="118"/>
                    </a:cubicBezTo>
                    <a:cubicBezTo>
                      <a:pt x="167" y="114"/>
                      <a:pt x="167" y="114"/>
                      <a:pt x="167" y="114"/>
                    </a:cubicBezTo>
                    <a:cubicBezTo>
                      <a:pt x="161" y="110"/>
                      <a:pt x="161" y="110"/>
                      <a:pt x="161" y="110"/>
                    </a:cubicBezTo>
                    <a:cubicBezTo>
                      <a:pt x="155" y="106"/>
                      <a:pt x="155" y="106"/>
                      <a:pt x="155" y="106"/>
                    </a:cubicBezTo>
                    <a:cubicBezTo>
                      <a:pt x="150" y="102"/>
                      <a:pt x="150" y="102"/>
                      <a:pt x="150" y="102"/>
                    </a:cubicBezTo>
                    <a:cubicBezTo>
                      <a:pt x="144" y="98"/>
                      <a:pt x="144" y="98"/>
                      <a:pt x="144" y="98"/>
                    </a:cubicBezTo>
                    <a:cubicBezTo>
                      <a:pt x="141" y="97"/>
                      <a:pt x="141" y="97"/>
                      <a:pt x="141" y="97"/>
                    </a:cubicBezTo>
                    <a:cubicBezTo>
                      <a:pt x="137" y="94"/>
                      <a:pt x="137" y="94"/>
                      <a:pt x="137" y="94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23" y="85"/>
                      <a:pt x="123" y="85"/>
                      <a:pt x="123" y="85"/>
                    </a:cubicBezTo>
                    <a:cubicBezTo>
                      <a:pt x="116" y="80"/>
                      <a:pt x="116" y="80"/>
                      <a:pt x="116" y="80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99" y="69"/>
                      <a:pt x="99" y="69"/>
                      <a:pt x="99" y="69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9"/>
                      <a:pt x="1" y="15"/>
                      <a:pt x="0" y="20"/>
                    </a:cubicBezTo>
                    <a:cubicBezTo>
                      <a:pt x="86" y="79"/>
                      <a:pt x="86" y="79"/>
                      <a:pt x="86" y="79"/>
                    </a:cubicBezTo>
                    <a:cubicBezTo>
                      <a:pt x="99" y="88"/>
                      <a:pt x="99" y="88"/>
                      <a:pt x="99" y="88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6" y="100"/>
                      <a:pt x="116" y="100"/>
                      <a:pt x="116" y="100"/>
                    </a:cubicBezTo>
                    <a:cubicBezTo>
                      <a:pt x="123" y="104"/>
                      <a:pt x="123" y="104"/>
                      <a:pt x="123" y="104"/>
                    </a:cubicBezTo>
                    <a:cubicBezTo>
                      <a:pt x="130" y="109"/>
                      <a:pt x="130" y="109"/>
                      <a:pt x="130" y="109"/>
                    </a:cubicBezTo>
                    <a:cubicBezTo>
                      <a:pt x="137" y="114"/>
                      <a:pt x="137" y="114"/>
                      <a:pt x="137" y="114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44" y="119"/>
                      <a:pt x="144" y="119"/>
                      <a:pt x="144" y="119"/>
                    </a:cubicBezTo>
                    <a:cubicBezTo>
                      <a:pt x="150" y="123"/>
                      <a:pt x="150" y="123"/>
                      <a:pt x="150" y="123"/>
                    </a:cubicBezTo>
                    <a:cubicBezTo>
                      <a:pt x="155" y="127"/>
                      <a:pt x="155" y="127"/>
                      <a:pt x="155" y="127"/>
                    </a:cubicBezTo>
                    <a:cubicBezTo>
                      <a:pt x="161" y="131"/>
                      <a:pt x="161" y="131"/>
                      <a:pt x="161" y="131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73" y="139"/>
                      <a:pt x="173" y="139"/>
                      <a:pt x="173" y="139"/>
                    </a:cubicBezTo>
                    <a:cubicBezTo>
                      <a:pt x="175" y="140"/>
                      <a:pt x="175" y="140"/>
                      <a:pt x="175" y="140"/>
                    </a:cubicBezTo>
                    <a:cubicBezTo>
                      <a:pt x="179" y="137"/>
                      <a:pt x="179" y="137"/>
                      <a:pt x="179" y="137"/>
                    </a:cubicBezTo>
                    <a:cubicBezTo>
                      <a:pt x="185" y="132"/>
                      <a:pt x="185" y="132"/>
                      <a:pt x="185" y="132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8" y="123"/>
                      <a:pt x="198" y="123"/>
                      <a:pt x="198" y="123"/>
                    </a:cubicBezTo>
                    <a:cubicBezTo>
                      <a:pt x="204" y="118"/>
                      <a:pt x="204" y="118"/>
                      <a:pt x="204" y="118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6" y="108"/>
                      <a:pt x="216" y="108"/>
                      <a:pt x="216" y="108"/>
                    </a:cubicBezTo>
                    <a:cubicBezTo>
                      <a:pt x="229" y="98"/>
                      <a:pt x="229" y="98"/>
                      <a:pt x="229" y="98"/>
                    </a:cubicBezTo>
                    <a:cubicBezTo>
                      <a:pt x="242" y="89"/>
                      <a:pt x="242" y="89"/>
                      <a:pt x="242" y="89"/>
                    </a:cubicBezTo>
                    <a:cubicBezTo>
                      <a:pt x="255" y="79"/>
                      <a:pt x="255" y="79"/>
                      <a:pt x="255" y="79"/>
                    </a:cubicBezTo>
                    <a:cubicBezTo>
                      <a:pt x="339" y="15"/>
                      <a:pt x="339" y="15"/>
                      <a:pt x="339" y="15"/>
                    </a:cubicBezTo>
                    <a:cubicBezTo>
                      <a:pt x="338" y="10"/>
                      <a:pt x="339" y="5"/>
                      <a:pt x="33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65" name="Freeform 83"/>
              <p:cNvSpPr/>
              <p:nvPr/>
            </p:nvSpPr>
            <p:spPr bwMode="auto">
              <a:xfrm>
                <a:off x="5154613" y="5722938"/>
                <a:ext cx="49212" cy="34925"/>
              </a:xfrm>
              <a:custGeom>
                <a:gdLst>
                  <a:gd name="T0" fmla="*/ 14 w 31"/>
                  <a:gd name="T1" fmla="*/ 22 h 22"/>
                  <a:gd name="T2" fmla="*/ 24 w 31"/>
                  <a:gd name="T3" fmla="*/ 15 h 22"/>
                  <a:gd name="T4" fmla="*/ 31 w 31"/>
                  <a:gd name="T5" fmla="*/ 10 h 22"/>
                  <a:gd name="T6" fmla="*/ 24 w 31"/>
                  <a:gd name="T7" fmla="*/ 5 h 22"/>
                  <a:gd name="T8" fmla="*/ 17 w 31"/>
                  <a:gd name="T9" fmla="*/ 0 h 22"/>
                  <a:gd name="T10" fmla="*/ 14 w 31"/>
                  <a:gd name="T11" fmla="*/ 3 h 22"/>
                  <a:gd name="T12" fmla="*/ 3 w 31"/>
                  <a:gd name="T13" fmla="*/ 12 h 22"/>
                  <a:gd name="T14" fmla="*/ 0 w 31"/>
                  <a:gd name="T15" fmla="*/ 14 h 22"/>
                  <a:gd name="T16" fmla="*/ 3 w 31"/>
                  <a:gd name="T17" fmla="*/ 15 h 22"/>
                  <a:gd name="T18" fmla="*/ 14 w 31"/>
                  <a:gd name="T19" fmla="*/ 22 h 22"/>
                  <a:gd name="T20" fmla="*/ 14 w 31"/>
                  <a:gd name="T21" fmla="*/ 22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2">
                    <a:moveTo>
                      <a:pt x="14" y="22"/>
                    </a:moveTo>
                    <a:lnTo>
                      <a:pt x="24" y="15"/>
                    </a:lnTo>
                    <a:lnTo>
                      <a:pt x="31" y="10"/>
                    </a:lnTo>
                    <a:lnTo>
                      <a:pt x="24" y="5"/>
                    </a:lnTo>
                    <a:lnTo>
                      <a:pt x="17" y="0"/>
                    </a:lnTo>
                    <a:lnTo>
                      <a:pt x="14" y="3"/>
                    </a:lnTo>
                    <a:lnTo>
                      <a:pt x="3" y="12"/>
                    </a:lnTo>
                    <a:lnTo>
                      <a:pt x="0" y="14"/>
                    </a:lnTo>
                    <a:lnTo>
                      <a:pt x="3" y="15"/>
                    </a:lnTo>
                    <a:lnTo>
                      <a:pt x="14" y="22"/>
                    </a:lnTo>
                    <a:lnTo>
                      <a:pt x="14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66" name="Freeform 84"/>
              <p:cNvSpPr/>
              <p:nvPr/>
            </p:nvSpPr>
            <p:spPr bwMode="auto">
              <a:xfrm>
                <a:off x="5192713" y="5697538"/>
                <a:ext cx="42862" cy="33338"/>
              </a:xfrm>
              <a:custGeom>
                <a:gdLst>
                  <a:gd name="T0" fmla="*/ 22 w 27"/>
                  <a:gd name="T1" fmla="*/ 14 h 21"/>
                  <a:gd name="T2" fmla="*/ 27 w 27"/>
                  <a:gd name="T3" fmla="*/ 9 h 21"/>
                  <a:gd name="T4" fmla="*/ 22 w 27"/>
                  <a:gd name="T5" fmla="*/ 6 h 21"/>
                  <a:gd name="T6" fmla="*/ 14 w 27"/>
                  <a:gd name="T7" fmla="*/ 0 h 21"/>
                  <a:gd name="T8" fmla="*/ 0 w 27"/>
                  <a:gd name="T9" fmla="*/ 11 h 21"/>
                  <a:gd name="T10" fmla="*/ 0 w 27"/>
                  <a:gd name="T11" fmla="*/ 12 h 21"/>
                  <a:gd name="T12" fmla="*/ 0 w 27"/>
                  <a:gd name="T13" fmla="*/ 12 h 21"/>
                  <a:gd name="T14" fmla="*/ 14 w 27"/>
                  <a:gd name="T15" fmla="*/ 21 h 21"/>
                  <a:gd name="T16" fmla="*/ 22 w 27"/>
                  <a:gd name="T17" fmla="*/ 14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21">
                    <a:moveTo>
                      <a:pt x="22" y="14"/>
                    </a:moveTo>
                    <a:lnTo>
                      <a:pt x="27" y="9"/>
                    </a:lnTo>
                    <a:lnTo>
                      <a:pt x="22" y="6"/>
                    </a:lnTo>
                    <a:lnTo>
                      <a:pt x="14" y="0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4" y="21"/>
                    </a:lnTo>
                    <a:lnTo>
                      <a:pt x="22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67" name="Freeform 85"/>
              <p:cNvSpPr/>
              <p:nvPr/>
            </p:nvSpPr>
            <p:spPr bwMode="auto">
              <a:xfrm>
                <a:off x="5121275" y="5749926"/>
                <a:ext cx="46037" cy="34925"/>
              </a:xfrm>
              <a:custGeom>
                <a:gdLst>
                  <a:gd name="T0" fmla="*/ 14 w 29"/>
                  <a:gd name="T1" fmla="*/ 22 h 22"/>
                  <a:gd name="T2" fmla="*/ 24 w 29"/>
                  <a:gd name="T3" fmla="*/ 14 h 22"/>
                  <a:gd name="T4" fmla="*/ 29 w 29"/>
                  <a:gd name="T5" fmla="*/ 10 h 22"/>
                  <a:gd name="T6" fmla="*/ 24 w 29"/>
                  <a:gd name="T7" fmla="*/ 5 h 22"/>
                  <a:gd name="T8" fmla="*/ 16 w 29"/>
                  <a:gd name="T9" fmla="*/ 0 h 22"/>
                  <a:gd name="T10" fmla="*/ 14 w 29"/>
                  <a:gd name="T11" fmla="*/ 2 h 22"/>
                  <a:gd name="T12" fmla="*/ 2 w 29"/>
                  <a:gd name="T13" fmla="*/ 10 h 22"/>
                  <a:gd name="T14" fmla="*/ 0 w 29"/>
                  <a:gd name="T15" fmla="*/ 12 h 22"/>
                  <a:gd name="T16" fmla="*/ 2 w 29"/>
                  <a:gd name="T17" fmla="*/ 14 h 22"/>
                  <a:gd name="T18" fmla="*/ 14 w 29"/>
                  <a:gd name="T19" fmla="*/ 21 h 22"/>
                  <a:gd name="T20" fmla="*/ 14 w 29"/>
                  <a:gd name="T21" fmla="*/ 22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2">
                    <a:moveTo>
                      <a:pt x="14" y="22"/>
                    </a:moveTo>
                    <a:lnTo>
                      <a:pt x="24" y="14"/>
                    </a:lnTo>
                    <a:lnTo>
                      <a:pt x="29" y="10"/>
                    </a:lnTo>
                    <a:lnTo>
                      <a:pt x="24" y="5"/>
                    </a:lnTo>
                    <a:lnTo>
                      <a:pt x="16" y="0"/>
                    </a:lnTo>
                    <a:lnTo>
                      <a:pt x="14" y="2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14" y="21"/>
                    </a:lnTo>
                    <a:lnTo>
                      <a:pt x="14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68" name="Freeform 86"/>
              <p:cNvSpPr/>
              <p:nvPr/>
            </p:nvSpPr>
            <p:spPr bwMode="auto">
              <a:xfrm>
                <a:off x="5086350" y="5776913"/>
                <a:ext cx="49212" cy="33338"/>
              </a:xfrm>
              <a:custGeom>
                <a:gdLst>
                  <a:gd name="T0" fmla="*/ 16 w 31"/>
                  <a:gd name="T1" fmla="*/ 21 h 21"/>
                  <a:gd name="T2" fmla="*/ 24 w 31"/>
                  <a:gd name="T3" fmla="*/ 14 h 21"/>
                  <a:gd name="T4" fmla="*/ 31 w 31"/>
                  <a:gd name="T5" fmla="*/ 9 h 21"/>
                  <a:gd name="T6" fmla="*/ 24 w 31"/>
                  <a:gd name="T7" fmla="*/ 5 h 21"/>
                  <a:gd name="T8" fmla="*/ 16 w 31"/>
                  <a:gd name="T9" fmla="*/ 0 h 21"/>
                  <a:gd name="T10" fmla="*/ 14 w 31"/>
                  <a:gd name="T11" fmla="*/ 0 h 21"/>
                  <a:gd name="T12" fmla="*/ 4 w 31"/>
                  <a:gd name="T13" fmla="*/ 9 h 21"/>
                  <a:gd name="T14" fmla="*/ 0 w 31"/>
                  <a:gd name="T15" fmla="*/ 12 h 21"/>
                  <a:gd name="T16" fmla="*/ 4 w 31"/>
                  <a:gd name="T17" fmla="*/ 14 h 21"/>
                  <a:gd name="T18" fmla="*/ 14 w 31"/>
                  <a:gd name="T19" fmla="*/ 21 h 21"/>
                  <a:gd name="T20" fmla="*/ 16 w 31"/>
                  <a:gd name="T21" fmla="*/ 21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1">
                    <a:moveTo>
                      <a:pt x="16" y="21"/>
                    </a:moveTo>
                    <a:lnTo>
                      <a:pt x="24" y="14"/>
                    </a:lnTo>
                    <a:lnTo>
                      <a:pt x="31" y="9"/>
                    </a:lnTo>
                    <a:lnTo>
                      <a:pt x="24" y="5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4" y="9"/>
                    </a:lnTo>
                    <a:lnTo>
                      <a:pt x="0" y="12"/>
                    </a:lnTo>
                    <a:lnTo>
                      <a:pt x="4" y="14"/>
                    </a:lnTo>
                    <a:lnTo>
                      <a:pt x="14" y="21"/>
                    </a:lnTo>
                    <a:lnTo>
                      <a:pt x="16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69" name="Freeform 87"/>
              <p:cNvSpPr/>
              <p:nvPr/>
            </p:nvSpPr>
            <p:spPr bwMode="auto">
              <a:xfrm>
                <a:off x="5224463" y="5670551"/>
                <a:ext cx="46037" cy="36513"/>
              </a:xfrm>
              <a:custGeom>
                <a:gdLst>
                  <a:gd name="T0" fmla="*/ 24 w 29"/>
                  <a:gd name="T1" fmla="*/ 14 h 23"/>
                  <a:gd name="T2" fmla="*/ 29 w 29"/>
                  <a:gd name="T3" fmla="*/ 9 h 23"/>
                  <a:gd name="T4" fmla="*/ 24 w 29"/>
                  <a:gd name="T5" fmla="*/ 5 h 23"/>
                  <a:gd name="T6" fmla="*/ 17 w 29"/>
                  <a:gd name="T7" fmla="*/ 0 h 23"/>
                  <a:gd name="T8" fmla="*/ 2 w 29"/>
                  <a:gd name="T9" fmla="*/ 11 h 23"/>
                  <a:gd name="T10" fmla="*/ 0 w 29"/>
                  <a:gd name="T11" fmla="*/ 14 h 23"/>
                  <a:gd name="T12" fmla="*/ 2 w 29"/>
                  <a:gd name="T13" fmla="*/ 16 h 23"/>
                  <a:gd name="T14" fmla="*/ 14 w 29"/>
                  <a:gd name="T15" fmla="*/ 23 h 23"/>
                  <a:gd name="T16" fmla="*/ 24 w 29"/>
                  <a:gd name="T17" fmla="*/ 14 h 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23">
                    <a:moveTo>
                      <a:pt x="24" y="14"/>
                    </a:moveTo>
                    <a:lnTo>
                      <a:pt x="29" y="9"/>
                    </a:lnTo>
                    <a:lnTo>
                      <a:pt x="24" y="5"/>
                    </a:lnTo>
                    <a:lnTo>
                      <a:pt x="17" y="0"/>
                    </a:lnTo>
                    <a:lnTo>
                      <a:pt x="2" y="11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14" y="23"/>
                    </a:lnTo>
                    <a:lnTo>
                      <a:pt x="2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70" name="Freeform 88"/>
              <p:cNvSpPr/>
              <p:nvPr/>
            </p:nvSpPr>
            <p:spPr bwMode="auto">
              <a:xfrm>
                <a:off x="5151438" y="5627688"/>
                <a:ext cx="57150" cy="38100"/>
              </a:xfrm>
              <a:custGeom>
                <a:gdLst>
                  <a:gd name="T0" fmla="*/ 17 w 36"/>
                  <a:gd name="T1" fmla="*/ 0 h 24"/>
                  <a:gd name="T2" fmla="*/ 16 w 36"/>
                  <a:gd name="T3" fmla="*/ 2 h 24"/>
                  <a:gd name="T4" fmla="*/ 5 w 36"/>
                  <a:gd name="T5" fmla="*/ 10 h 24"/>
                  <a:gd name="T6" fmla="*/ 0 w 36"/>
                  <a:gd name="T7" fmla="*/ 12 h 24"/>
                  <a:gd name="T8" fmla="*/ 5 w 36"/>
                  <a:gd name="T9" fmla="*/ 15 h 24"/>
                  <a:gd name="T10" fmla="*/ 16 w 36"/>
                  <a:gd name="T11" fmla="*/ 22 h 24"/>
                  <a:gd name="T12" fmla="*/ 19 w 36"/>
                  <a:gd name="T13" fmla="*/ 24 h 24"/>
                  <a:gd name="T14" fmla="*/ 26 w 36"/>
                  <a:gd name="T15" fmla="*/ 19 h 24"/>
                  <a:gd name="T16" fmla="*/ 36 w 36"/>
                  <a:gd name="T17" fmla="*/ 12 h 24"/>
                  <a:gd name="T18" fmla="*/ 26 w 36"/>
                  <a:gd name="T19" fmla="*/ 5 h 24"/>
                  <a:gd name="T20" fmla="*/ 17 w 36"/>
                  <a:gd name="T21" fmla="*/ 0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24">
                    <a:moveTo>
                      <a:pt x="17" y="0"/>
                    </a:moveTo>
                    <a:lnTo>
                      <a:pt x="16" y="2"/>
                    </a:lnTo>
                    <a:lnTo>
                      <a:pt x="5" y="10"/>
                    </a:lnTo>
                    <a:lnTo>
                      <a:pt x="0" y="12"/>
                    </a:lnTo>
                    <a:lnTo>
                      <a:pt x="5" y="15"/>
                    </a:lnTo>
                    <a:lnTo>
                      <a:pt x="16" y="22"/>
                    </a:lnTo>
                    <a:lnTo>
                      <a:pt x="19" y="24"/>
                    </a:lnTo>
                    <a:lnTo>
                      <a:pt x="26" y="19"/>
                    </a:lnTo>
                    <a:lnTo>
                      <a:pt x="36" y="12"/>
                    </a:lnTo>
                    <a:lnTo>
                      <a:pt x="26" y="5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71" name="Freeform 89"/>
              <p:cNvSpPr/>
              <p:nvPr/>
            </p:nvSpPr>
            <p:spPr bwMode="auto">
              <a:xfrm>
                <a:off x="5192713" y="5651501"/>
                <a:ext cx="49212" cy="36513"/>
              </a:xfrm>
              <a:custGeom>
                <a:gdLst>
                  <a:gd name="T0" fmla="*/ 17 w 31"/>
                  <a:gd name="T1" fmla="*/ 0 h 23"/>
                  <a:gd name="T2" fmla="*/ 0 w 31"/>
                  <a:gd name="T3" fmla="*/ 12 h 23"/>
                  <a:gd name="T4" fmla="*/ 0 w 31"/>
                  <a:gd name="T5" fmla="*/ 12 h 23"/>
                  <a:gd name="T6" fmla="*/ 0 w 31"/>
                  <a:gd name="T7" fmla="*/ 14 h 23"/>
                  <a:gd name="T8" fmla="*/ 14 w 31"/>
                  <a:gd name="T9" fmla="*/ 23 h 23"/>
                  <a:gd name="T10" fmla="*/ 22 w 31"/>
                  <a:gd name="T11" fmla="*/ 16 h 23"/>
                  <a:gd name="T12" fmla="*/ 31 w 31"/>
                  <a:gd name="T13" fmla="*/ 9 h 23"/>
                  <a:gd name="T14" fmla="*/ 22 w 31"/>
                  <a:gd name="T15" fmla="*/ 4 h 23"/>
                  <a:gd name="T16" fmla="*/ 17 w 31"/>
                  <a:gd name="T17" fmla="*/ 0 h 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3">
                    <a:moveTo>
                      <a:pt x="17" y="0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14" y="23"/>
                    </a:lnTo>
                    <a:lnTo>
                      <a:pt x="22" y="16"/>
                    </a:lnTo>
                    <a:lnTo>
                      <a:pt x="31" y="9"/>
                    </a:lnTo>
                    <a:lnTo>
                      <a:pt x="22" y="4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72" name="Freeform 90"/>
              <p:cNvSpPr/>
              <p:nvPr/>
            </p:nvSpPr>
            <p:spPr bwMode="auto">
              <a:xfrm>
                <a:off x="5024438" y="5783263"/>
                <a:ext cx="42862" cy="28575"/>
              </a:xfrm>
              <a:custGeom>
                <a:gdLst>
                  <a:gd name="T0" fmla="*/ 12 w 27"/>
                  <a:gd name="T1" fmla="*/ 18 h 18"/>
                  <a:gd name="T2" fmla="*/ 14 w 27"/>
                  <a:gd name="T3" fmla="*/ 18 h 18"/>
                  <a:gd name="T4" fmla="*/ 22 w 27"/>
                  <a:gd name="T5" fmla="*/ 12 h 18"/>
                  <a:gd name="T6" fmla="*/ 27 w 27"/>
                  <a:gd name="T7" fmla="*/ 8 h 18"/>
                  <a:gd name="T8" fmla="*/ 22 w 27"/>
                  <a:gd name="T9" fmla="*/ 5 h 18"/>
                  <a:gd name="T10" fmla="*/ 14 w 27"/>
                  <a:gd name="T11" fmla="*/ 0 h 18"/>
                  <a:gd name="T12" fmla="*/ 12 w 27"/>
                  <a:gd name="T13" fmla="*/ 0 h 18"/>
                  <a:gd name="T14" fmla="*/ 2 w 27"/>
                  <a:gd name="T15" fmla="*/ 8 h 18"/>
                  <a:gd name="T16" fmla="*/ 0 w 27"/>
                  <a:gd name="T17" fmla="*/ 10 h 18"/>
                  <a:gd name="T18" fmla="*/ 2 w 27"/>
                  <a:gd name="T19" fmla="*/ 12 h 18"/>
                  <a:gd name="T20" fmla="*/ 12 w 27"/>
                  <a:gd name="T21" fmla="*/ 18 h 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18">
                    <a:moveTo>
                      <a:pt x="12" y="18"/>
                    </a:moveTo>
                    <a:lnTo>
                      <a:pt x="14" y="18"/>
                    </a:lnTo>
                    <a:lnTo>
                      <a:pt x="22" y="12"/>
                    </a:lnTo>
                    <a:lnTo>
                      <a:pt x="27" y="8"/>
                    </a:lnTo>
                    <a:lnTo>
                      <a:pt x="22" y="5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12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73" name="Freeform 91"/>
              <p:cNvSpPr/>
              <p:nvPr/>
            </p:nvSpPr>
            <p:spPr bwMode="auto">
              <a:xfrm>
                <a:off x="4951413" y="5734051"/>
                <a:ext cx="46037" cy="31750"/>
              </a:xfrm>
              <a:custGeom>
                <a:gdLst>
                  <a:gd name="T0" fmla="*/ 15 w 29"/>
                  <a:gd name="T1" fmla="*/ 20 h 20"/>
                  <a:gd name="T2" fmla="*/ 17 w 29"/>
                  <a:gd name="T3" fmla="*/ 20 h 20"/>
                  <a:gd name="T4" fmla="*/ 24 w 29"/>
                  <a:gd name="T5" fmla="*/ 15 h 20"/>
                  <a:gd name="T6" fmla="*/ 29 w 29"/>
                  <a:gd name="T7" fmla="*/ 12 h 20"/>
                  <a:gd name="T8" fmla="*/ 29 w 29"/>
                  <a:gd name="T9" fmla="*/ 10 h 20"/>
                  <a:gd name="T10" fmla="*/ 29 w 29"/>
                  <a:gd name="T11" fmla="*/ 10 h 20"/>
                  <a:gd name="T12" fmla="*/ 24 w 29"/>
                  <a:gd name="T13" fmla="*/ 7 h 20"/>
                  <a:gd name="T14" fmla="*/ 17 w 29"/>
                  <a:gd name="T15" fmla="*/ 1 h 20"/>
                  <a:gd name="T16" fmla="*/ 13 w 29"/>
                  <a:gd name="T17" fmla="*/ 0 h 20"/>
                  <a:gd name="T18" fmla="*/ 5 w 29"/>
                  <a:gd name="T19" fmla="*/ 7 h 20"/>
                  <a:gd name="T20" fmla="*/ 0 w 29"/>
                  <a:gd name="T21" fmla="*/ 10 h 20"/>
                  <a:gd name="T22" fmla="*/ 5 w 29"/>
                  <a:gd name="T23" fmla="*/ 13 h 20"/>
                  <a:gd name="T24" fmla="*/ 15 w 29"/>
                  <a:gd name="T25" fmla="*/ 20 h 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20">
                    <a:moveTo>
                      <a:pt x="15" y="20"/>
                    </a:moveTo>
                    <a:lnTo>
                      <a:pt x="17" y="20"/>
                    </a:lnTo>
                    <a:lnTo>
                      <a:pt x="24" y="15"/>
                    </a:lnTo>
                    <a:lnTo>
                      <a:pt x="29" y="12"/>
                    </a:lnTo>
                    <a:lnTo>
                      <a:pt x="29" y="10"/>
                    </a:lnTo>
                    <a:lnTo>
                      <a:pt x="29" y="10"/>
                    </a:lnTo>
                    <a:lnTo>
                      <a:pt x="24" y="7"/>
                    </a:lnTo>
                    <a:lnTo>
                      <a:pt x="17" y="1"/>
                    </a:lnTo>
                    <a:lnTo>
                      <a:pt x="13" y="0"/>
                    </a:lnTo>
                    <a:lnTo>
                      <a:pt x="5" y="7"/>
                    </a:lnTo>
                    <a:lnTo>
                      <a:pt x="0" y="10"/>
                    </a:lnTo>
                    <a:lnTo>
                      <a:pt x="5" y="13"/>
                    </a:lnTo>
                    <a:lnTo>
                      <a:pt x="15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74" name="Freeform 92"/>
              <p:cNvSpPr/>
              <p:nvPr/>
            </p:nvSpPr>
            <p:spPr bwMode="auto">
              <a:xfrm>
                <a:off x="5054600" y="5802313"/>
                <a:ext cx="47625" cy="31750"/>
              </a:xfrm>
              <a:custGeom>
                <a:gdLst>
                  <a:gd name="T0" fmla="*/ 13 w 30"/>
                  <a:gd name="T1" fmla="*/ 18 h 20"/>
                  <a:gd name="T2" fmla="*/ 15 w 30"/>
                  <a:gd name="T3" fmla="*/ 20 h 20"/>
                  <a:gd name="T4" fmla="*/ 24 w 30"/>
                  <a:gd name="T5" fmla="*/ 13 h 20"/>
                  <a:gd name="T6" fmla="*/ 30 w 30"/>
                  <a:gd name="T7" fmla="*/ 10 h 20"/>
                  <a:gd name="T8" fmla="*/ 24 w 30"/>
                  <a:gd name="T9" fmla="*/ 6 h 20"/>
                  <a:gd name="T10" fmla="*/ 15 w 30"/>
                  <a:gd name="T11" fmla="*/ 0 h 20"/>
                  <a:gd name="T12" fmla="*/ 13 w 30"/>
                  <a:gd name="T13" fmla="*/ 1 h 20"/>
                  <a:gd name="T14" fmla="*/ 3 w 30"/>
                  <a:gd name="T15" fmla="*/ 8 h 20"/>
                  <a:gd name="T16" fmla="*/ 0 w 30"/>
                  <a:gd name="T17" fmla="*/ 12 h 20"/>
                  <a:gd name="T18" fmla="*/ 3 w 30"/>
                  <a:gd name="T19" fmla="*/ 13 h 20"/>
                  <a:gd name="T20" fmla="*/ 13 w 30"/>
                  <a:gd name="T21" fmla="*/ 18 h 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20">
                    <a:moveTo>
                      <a:pt x="13" y="18"/>
                    </a:moveTo>
                    <a:lnTo>
                      <a:pt x="15" y="20"/>
                    </a:lnTo>
                    <a:lnTo>
                      <a:pt x="24" y="13"/>
                    </a:lnTo>
                    <a:lnTo>
                      <a:pt x="30" y="10"/>
                    </a:lnTo>
                    <a:lnTo>
                      <a:pt x="24" y="6"/>
                    </a:lnTo>
                    <a:lnTo>
                      <a:pt x="15" y="0"/>
                    </a:lnTo>
                    <a:lnTo>
                      <a:pt x="13" y="1"/>
                    </a:lnTo>
                    <a:lnTo>
                      <a:pt x="3" y="8"/>
                    </a:lnTo>
                    <a:lnTo>
                      <a:pt x="0" y="12"/>
                    </a:lnTo>
                    <a:lnTo>
                      <a:pt x="3" y="13"/>
                    </a:lnTo>
                    <a:lnTo>
                      <a:pt x="13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75" name="Freeform 93"/>
              <p:cNvSpPr/>
              <p:nvPr/>
            </p:nvSpPr>
            <p:spPr bwMode="auto">
              <a:xfrm>
                <a:off x="4967288" y="5654676"/>
                <a:ext cx="61912" cy="41275"/>
              </a:xfrm>
              <a:custGeom>
                <a:gdLst>
                  <a:gd name="T0" fmla="*/ 15 w 39"/>
                  <a:gd name="T1" fmla="*/ 0 h 26"/>
                  <a:gd name="T2" fmla="*/ 14 w 39"/>
                  <a:gd name="T3" fmla="*/ 2 h 26"/>
                  <a:gd name="T4" fmla="*/ 7 w 39"/>
                  <a:gd name="T5" fmla="*/ 7 h 26"/>
                  <a:gd name="T6" fmla="*/ 0 w 39"/>
                  <a:gd name="T7" fmla="*/ 12 h 26"/>
                  <a:gd name="T8" fmla="*/ 7 w 39"/>
                  <a:gd name="T9" fmla="*/ 15 h 26"/>
                  <a:gd name="T10" fmla="*/ 14 w 39"/>
                  <a:gd name="T11" fmla="*/ 21 h 26"/>
                  <a:gd name="T12" fmla="*/ 19 w 39"/>
                  <a:gd name="T13" fmla="*/ 22 h 26"/>
                  <a:gd name="T14" fmla="*/ 24 w 39"/>
                  <a:gd name="T15" fmla="*/ 26 h 26"/>
                  <a:gd name="T16" fmla="*/ 29 w 39"/>
                  <a:gd name="T17" fmla="*/ 24 h 26"/>
                  <a:gd name="T18" fmla="*/ 38 w 39"/>
                  <a:gd name="T19" fmla="*/ 15 h 26"/>
                  <a:gd name="T20" fmla="*/ 39 w 39"/>
                  <a:gd name="T21" fmla="*/ 15 h 26"/>
                  <a:gd name="T22" fmla="*/ 38 w 39"/>
                  <a:gd name="T23" fmla="*/ 14 h 26"/>
                  <a:gd name="T24" fmla="*/ 29 w 39"/>
                  <a:gd name="T25" fmla="*/ 9 h 26"/>
                  <a:gd name="T26" fmla="*/ 19 w 39"/>
                  <a:gd name="T27" fmla="*/ 2 h 26"/>
                  <a:gd name="T28" fmla="*/ 15 w 39"/>
                  <a:gd name="T29" fmla="*/ 0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" h="26">
                    <a:moveTo>
                      <a:pt x="15" y="0"/>
                    </a:moveTo>
                    <a:lnTo>
                      <a:pt x="14" y="2"/>
                    </a:lnTo>
                    <a:lnTo>
                      <a:pt x="7" y="7"/>
                    </a:lnTo>
                    <a:lnTo>
                      <a:pt x="0" y="12"/>
                    </a:lnTo>
                    <a:lnTo>
                      <a:pt x="7" y="15"/>
                    </a:lnTo>
                    <a:lnTo>
                      <a:pt x="14" y="21"/>
                    </a:lnTo>
                    <a:lnTo>
                      <a:pt x="19" y="22"/>
                    </a:lnTo>
                    <a:lnTo>
                      <a:pt x="24" y="26"/>
                    </a:lnTo>
                    <a:lnTo>
                      <a:pt x="29" y="24"/>
                    </a:lnTo>
                    <a:lnTo>
                      <a:pt x="38" y="15"/>
                    </a:lnTo>
                    <a:lnTo>
                      <a:pt x="39" y="15"/>
                    </a:lnTo>
                    <a:lnTo>
                      <a:pt x="38" y="14"/>
                    </a:lnTo>
                    <a:lnTo>
                      <a:pt x="29" y="9"/>
                    </a:lnTo>
                    <a:lnTo>
                      <a:pt x="19" y="2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76" name="Freeform 94"/>
              <p:cNvSpPr/>
              <p:nvPr/>
            </p:nvSpPr>
            <p:spPr bwMode="auto">
              <a:xfrm>
                <a:off x="4933950" y="5678488"/>
                <a:ext cx="63500" cy="41275"/>
              </a:xfrm>
              <a:custGeom>
                <a:gdLst>
                  <a:gd name="T0" fmla="*/ 16 w 40"/>
                  <a:gd name="T1" fmla="*/ 0 h 26"/>
                  <a:gd name="T2" fmla="*/ 4 w 40"/>
                  <a:gd name="T3" fmla="*/ 9 h 26"/>
                  <a:gd name="T4" fmla="*/ 0 w 40"/>
                  <a:gd name="T5" fmla="*/ 12 h 26"/>
                  <a:gd name="T6" fmla="*/ 4 w 40"/>
                  <a:gd name="T7" fmla="*/ 14 h 26"/>
                  <a:gd name="T8" fmla="*/ 16 w 40"/>
                  <a:gd name="T9" fmla="*/ 21 h 26"/>
                  <a:gd name="T10" fmla="*/ 24 w 40"/>
                  <a:gd name="T11" fmla="*/ 26 h 26"/>
                  <a:gd name="T12" fmla="*/ 28 w 40"/>
                  <a:gd name="T13" fmla="*/ 24 h 26"/>
                  <a:gd name="T14" fmla="*/ 35 w 40"/>
                  <a:gd name="T15" fmla="*/ 19 h 26"/>
                  <a:gd name="T16" fmla="*/ 40 w 40"/>
                  <a:gd name="T17" fmla="*/ 16 h 26"/>
                  <a:gd name="T18" fmla="*/ 35 w 40"/>
                  <a:gd name="T19" fmla="*/ 12 h 26"/>
                  <a:gd name="T20" fmla="*/ 28 w 40"/>
                  <a:gd name="T21" fmla="*/ 7 h 26"/>
                  <a:gd name="T22" fmla="*/ 16 w 40"/>
                  <a:gd name="T23" fmla="*/ 0 h 26"/>
                  <a:gd name="T24" fmla="*/ 16 w 40"/>
                  <a:gd name="T25" fmla="*/ 0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26">
                    <a:moveTo>
                      <a:pt x="16" y="0"/>
                    </a:moveTo>
                    <a:lnTo>
                      <a:pt x="4" y="9"/>
                    </a:lnTo>
                    <a:lnTo>
                      <a:pt x="0" y="12"/>
                    </a:lnTo>
                    <a:lnTo>
                      <a:pt x="4" y="14"/>
                    </a:lnTo>
                    <a:lnTo>
                      <a:pt x="16" y="21"/>
                    </a:lnTo>
                    <a:lnTo>
                      <a:pt x="24" y="26"/>
                    </a:lnTo>
                    <a:lnTo>
                      <a:pt x="28" y="24"/>
                    </a:lnTo>
                    <a:lnTo>
                      <a:pt x="35" y="19"/>
                    </a:lnTo>
                    <a:lnTo>
                      <a:pt x="40" y="16"/>
                    </a:lnTo>
                    <a:lnTo>
                      <a:pt x="35" y="12"/>
                    </a:lnTo>
                    <a:lnTo>
                      <a:pt x="28" y="7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77" name="Freeform 95"/>
              <p:cNvSpPr/>
              <p:nvPr/>
            </p:nvSpPr>
            <p:spPr bwMode="auto">
              <a:xfrm>
                <a:off x="4999038" y="5627688"/>
                <a:ext cx="65087" cy="42863"/>
              </a:xfrm>
              <a:custGeom>
                <a:gdLst>
                  <a:gd name="T0" fmla="*/ 18 w 41"/>
                  <a:gd name="T1" fmla="*/ 0 h 27"/>
                  <a:gd name="T2" fmla="*/ 9 w 41"/>
                  <a:gd name="T3" fmla="*/ 8 h 27"/>
                  <a:gd name="T4" fmla="*/ 0 w 41"/>
                  <a:gd name="T5" fmla="*/ 14 h 27"/>
                  <a:gd name="T6" fmla="*/ 9 w 41"/>
                  <a:gd name="T7" fmla="*/ 17 h 27"/>
                  <a:gd name="T8" fmla="*/ 18 w 41"/>
                  <a:gd name="T9" fmla="*/ 24 h 27"/>
                  <a:gd name="T10" fmla="*/ 24 w 41"/>
                  <a:gd name="T11" fmla="*/ 27 h 27"/>
                  <a:gd name="T12" fmla="*/ 28 w 41"/>
                  <a:gd name="T13" fmla="*/ 26 h 27"/>
                  <a:gd name="T14" fmla="*/ 38 w 41"/>
                  <a:gd name="T15" fmla="*/ 17 h 27"/>
                  <a:gd name="T16" fmla="*/ 41 w 41"/>
                  <a:gd name="T17" fmla="*/ 15 h 27"/>
                  <a:gd name="T18" fmla="*/ 38 w 41"/>
                  <a:gd name="T19" fmla="*/ 14 h 27"/>
                  <a:gd name="T20" fmla="*/ 28 w 41"/>
                  <a:gd name="T21" fmla="*/ 7 h 27"/>
                  <a:gd name="T22" fmla="*/ 19 w 41"/>
                  <a:gd name="T23" fmla="*/ 0 h 27"/>
                  <a:gd name="T24" fmla="*/ 18 w 41"/>
                  <a:gd name="T25" fmla="*/ 0 h 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7">
                    <a:moveTo>
                      <a:pt x="18" y="0"/>
                    </a:moveTo>
                    <a:lnTo>
                      <a:pt x="9" y="8"/>
                    </a:lnTo>
                    <a:lnTo>
                      <a:pt x="0" y="14"/>
                    </a:lnTo>
                    <a:lnTo>
                      <a:pt x="9" y="17"/>
                    </a:lnTo>
                    <a:lnTo>
                      <a:pt x="18" y="24"/>
                    </a:lnTo>
                    <a:lnTo>
                      <a:pt x="24" y="27"/>
                    </a:lnTo>
                    <a:lnTo>
                      <a:pt x="28" y="26"/>
                    </a:lnTo>
                    <a:lnTo>
                      <a:pt x="38" y="17"/>
                    </a:lnTo>
                    <a:lnTo>
                      <a:pt x="41" y="15"/>
                    </a:lnTo>
                    <a:lnTo>
                      <a:pt x="38" y="14"/>
                    </a:lnTo>
                    <a:lnTo>
                      <a:pt x="28" y="7"/>
                    </a:lnTo>
                    <a:lnTo>
                      <a:pt x="19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78" name="Freeform 96"/>
              <p:cNvSpPr/>
              <p:nvPr/>
            </p:nvSpPr>
            <p:spPr bwMode="auto">
              <a:xfrm>
                <a:off x="4986338" y="5754688"/>
                <a:ext cx="50800" cy="38100"/>
              </a:xfrm>
              <a:custGeom>
                <a:gdLst>
                  <a:gd name="T0" fmla="*/ 7 w 32"/>
                  <a:gd name="T1" fmla="*/ 16 h 24"/>
                  <a:gd name="T2" fmla="*/ 17 w 32"/>
                  <a:gd name="T3" fmla="*/ 23 h 24"/>
                  <a:gd name="T4" fmla="*/ 17 w 32"/>
                  <a:gd name="T5" fmla="*/ 24 h 24"/>
                  <a:gd name="T6" fmla="*/ 26 w 32"/>
                  <a:gd name="T7" fmla="*/ 18 h 24"/>
                  <a:gd name="T8" fmla="*/ 32 w 32"/>
                  <a:gd name="T9" fmla="*/ 12 h 24"/>
                  <a:gd name="T10" fmla="*/ 26 w 32"/>
                  <a:gd name="T11" fmla="*/ 9 h 24"/>
                  <a:gd name="T12" fmla="*/ 17 w 32"/>
                  <a:gd name="T13" fmla="*/ 2 h 24"/>
                  <a:gd name="T14" fmla="*/ 14 w 32"/>
                  <a:gd name="T15" fmla="*/ 0 h 24"/>
                  <a:gd name="T16" fmla="*/ 7 w 32"/>
                  <a:gd name="T17" fmla="*/ 7 h 24"/>
                  <a:gd name="T18" fmla="*/ 2 w 32"/>
                  <a:gd name="T19" fmla="*/ 11 h 24"/>
                  <a:gd name="T20" fmla="*/ 0 w 32"/>
                  <a:gd name="T21" fmla="*/ 12 h 24"/>
                  <a:gd name="T22" fmla="*/ 2 w 32"/>
                  <a:gd name="T23" fmla="*/ 12 h 24"/>
                  <a:gd name="T24" fmla="*/ 7 w 32"/>
                  <a:gd name="T25" fmla="*/ 16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24">
                    <a:moveTo>
                      <a:pt x="7" y="16"/>
                    </a:moveTo>
                    <a:lnTo>
                      <a:pt x="17" y="23"/>
                    </a:lnTo>
                    <a:lnTo>
                      <a:pt x="17" y="24"/>
                    </a:lnTo>
                    <a:lnTo>
                      <a:pt x="26" y="18"/>
                    </a:lnTo>
                    <a:lnTo>
                      <a:pt x="32" y="12"/>
                    </a:lnTo>
                    <a:lnTo>
                      <a:pt x="26" y="9"/>
                    </a:lnTo>
                    <a:lnTo>
                      <a:pt x="17" y="2"/>
                    </a:lnTo>
                    <a:lnTo>
                      <a:pt x="14" y="0"/>
                    </a:lnTo>
                    <a:lnTo>
                      <a:pt x="7" y="7"/>
                    </a:lnTo>
                    <a:lnTo>
                      <a:pt x="2" y="11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7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79" name="Freeform 97"/>
              <p:cNvSpPr/>
              <p:nvPr/>
            </p:nvSpPr>
            <p:spPr bwMode="auto">
              <a:xfrm>
                <a:off x="4902200" y="5703888"/>
                <a:ext cx="60325" cy="41275"/>
              </a:xfrm>
              <a:custGeom>
                <a:gdLst>
                  <a:gd name="T0" fmla="*/ 12 w 38"/>
                  <a:gd name="T1" fmla="*/ 2 h 26"/>
                  <a:gd name="T2" fmla="*/ 5 w 38"/>
                  <a:gd name="T3" fmla="*/ 7 h 26"/>
                  <a:gd name="T4" fmla="*/ 0 w 38"/>
                  <a:gd name="T5" fmla="*/ 10 h 26"/>
                  <a:gd name="T6" fmla="*/ 5 w 38"/>
                  <a:gd name="T7" fmla="*/ 12 h 26"/>
                  <a:gd name="T8" fmla="*/ 12 w 38"/>
                  <a:gd name="T9" fmla="*/ 17 h 26"/>
                  <a:gd name="T10" fmla="*/ 24 w 38"/>
                  <a:gd name="T11" fmla="*/ 26 h 26"/>
                  <a:gd name="T12" fmla="*/ 24 w 38"/>
                  <a:gd name="T13" fmla="*/ 26 h 26"/>
                  <a:gd name="T14" fmla="*/ 36 w 38"/>
                  <a:gd name="T15" fmla="*/ 17 h 26"/>
                  <a:gd name="T16" fmla="*/ 38 w 38"/>
                  <a:gd name="T17" fmla="*/ 15 h 26"/>
                  <a:gd name="T18" fmla="*/ 36 w 38"/>
                  <a:gd name="T19" fmla="*/ 14 h 26"/>
                  <a:gd name="T20" fmla="*/ 24 w 38"/>
                  <a:gd name="T21" fmla="*/ 7 h 26"/>
                  <a:gd name="T22" fmla="*/ 14 w 38"/>
                  <a:gd name="T23" fmla="*/ 0 h 26"/>
                  <a:gd name="T24" fmla="*/ 12 w 38"/>
                  <a:gd name="T25" fmla="*/ 2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26">
                    <a:moveTo>
                      <a:pt x="12" y="2"/>
                    </a:moveTo>
                    <a:lnTo>
                      <a:pt x="5" y="7"/>
                    </a:lnTo>
                    <a:lnTo>
                      <a:pt x="0" y="10"/>
                    </a:lnTo>
                    <a:lnTo>
                      <a:pt x="5" y="12"/>
                    </a:lnTo>
                    <a:lnTo>
                      <a:pt x="12" y="17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36" y="17"/>
                    </a:lnTo>
                    <a:lnTo>
                      <a:pt x="38" y="15"/>
                    </a:lnTo>
                    <a:lnTo>
                      <a:pt x="36" y="14"/>
                    </a:lnTo>
                    <a:lnTo>
                      <a:pt x="24" y="7"/>
                    </a:lnTo>
                    <a:lnTo>
                      <a:pt x="14" y="0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80" name="Freeform 98"/>
              <p:cNvSpPr/>
              <p:nvPr/>
            </p:nvSpPr>
            <p:spPr bwMode="auto">
              <a:xfrm>
                <a:off x="5656263" y="5956301"/>
                <a:ext cx="282575" cy="288925"/>
              </a:xfrm>
              <a:custGeom>
                <a:gdLst>
                  <a:gd name="T0" fmla="*/ 60 w 104"/>
                  <a:gd name="T1" fmla="*/ 7 h 106"/>
                  <a:gd name="T2" fmla="*/ 0 w 104"/>
                  <a:gd name="T3" fmla="*/ 93 h 106"/>
                  <a:gd name="T4" fmla="*/ 82 w 104"/>
                  <a:gd name="T5" fmla="*/ 106 h 106"/>
                  <a:gd name="T6" fmla="*/ 60 w 104"/>
                  <a:gd name="T7" fmla="*/ 7 h 10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" h="105">
                    <a:moveTo>
                      <a:pt x="60" y="7"/>
                    </a:moveTo>
                    <a:cubicBezTo>
                      <a:pt x="20" y="0"/>
                      <a:pt x="6" y="39"/>
                      <a:pt x="0" y="93"/>
                    </a:cubicBezTo>
                    <a:cubicBezTo>
                      <a:pt x="34" y="59"/>
                      <a:pt x="70" y="62"/>
                      <a:pt x="82" y="106"/>
                    </a:cubicBezTo>
                    <a:cubicBezTo>
                      <a:pt x="100" y="55"/>
                      <a:pt x="104" y="14"/>
                      <a:pt x="6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81" name="Freeform 99"/>
              <p:cNvSpPr/>
              <p:nvPr/>
            </p:nvSpPr>
            <p:spPr bwMode="auto">
              <a:xfrm>
                <a:off x="5857875" y="6245226"/>
                <a:ext cx="219075" cy="198438"/>
              </a:xfrm>
              <a:custGeom>
                <a:gdLst>
                  <a:gd name="T0" fmla="*/ 54 w 81"/>
                  <a:gd name="T1" fmla="*/ 12 h 73"/>
                  <a:gd name="T2" fmla="*/ 13 w 81"/>
                  <a:gd name="T3" fmla="*/ 5 h 73"/>
                  <a:gd name="T4" fmla="*/ 62 w 81"/>
                  <a:gd name="T5" fmla="*/ 32 h 73"/>
                  <a:gd name="T6" fmla="*/ 81 w 81"/>
                  <a:gd name="T7" fmla="*/ 7 h 73"/>
                  <a:gd name="T8" fmla="*/ 54 w 81"/>
                  <a:gd name="T9" fmla="*/ 12 h 7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3">
                    <a:moveTo>
                      <a:pt x="54" y="12"/>
                    </a:moveTo>
                    <a:cubicBezTo>
                      <a:pt x="38" y="25"/>
                      <a:pt x="23" y="20"/>
                      <a:pt x="13" y="5"/>
                    </a:cubicBezTo>
                    <a:cubicBezTo>
                      <a:pt x="0" y="44"/>
                      <a:pt x="37" y="73"/>
                      <a:pt x="62" y="32"/>
                    </a:cubicBezTo>
                    <a:cubicBezTo>
                      <a:pt x="68" y="23"/>
                      <a:pt x="68" y="9"/>
                      <a:pt x="81" y="7"/>
                    </a:cubicBezTo>
                    <a:cubicBezTo>
                      <a:pt x="70" y="0"/>
                      <a:pt x="63" y="4"/>
                      <a:pt x="5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82" name="Freeform 100"/>
              <p:cNvSpPr/>
              <p:nvPr/>
            </p:nvSpPr>
            <p:spPr bwMode="auto">
              <a:xfrm>
                <a:off x="5299075" y="6043613"/>
                <a:ext cx="346075" cy="411163"/>
              </a:xfrm>
              <a:custGeom>
                <a:gdLst>
                  <a:gd name="T0" fmla="*/ 39 w 128"/>
                  <a:gd name="T1" fmla="*/ 0 h 151"/>
                  <a:gd name="T2" fmla="*/ 22 w 128"/>
                  <a:gd name="T3" fmla="*/ 13 h 151"/>
                  <a:gd name="T4" fmla="*/ 39 w 128"/>
                  <a:gd name="T5" fmla="*/ 126 h 151"/>
                  <a:gd name="T6" fmla="*/ 128 w 128"/>
                  <a:gd name="T7" fmla="*/ 42 h 151"/>
                  <a:gd name="T8" fmla="*/ 39 w 128"/>
                  <a:gd name="T9" fmla="*/ 0 h 1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51">
                    <a:moveTo>
                      <a:pt x="39" y="0"/>
                    </a:moveTo>
                    <a:cubicBezTo>
                      <a:pt x="33" y="4"/>
                      <a:pt x="28" y="9"/>
                      <a:pt x="22" y="13"/>
                    </a:cubicBezTo>
                    <a:cubicBezTo>
                      <a:pt x="0" y="58"/>
                      <a:pt x="0" y="109"/>
                      <a:pt x="39" y="126"/>
                    </a:cubicBezTo>
                    <a:cubicBezTo>
                      <a:pt x="94" y="151"/>
                      <a:pt x="124" y="107"/>
                      <a:pt x="128" y="42"/>
                    </a:cubicBezTo>
                    <a:cubicBezTo>
                      <a:pt x="79" y="122"/>
                      <a:pt x="6" y="79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83" name="Freeform 101"/>
              <p:cNvSpPr/>
              <p:nvPr/>
            </p:nvSpPr>
            <p:spPr bwMode="auto">
              <a:xfrm>
                <a:off x="4508500" y="5126038"/>
                <a:ext cx="401637" cy="411163"/>
              </a:xfrm>
              <a:custGeom>
                <a:gdLst>
                  <a:gd name="T0" fmla="*/ 13 w 148"/>
                  <a:gd name="T1" fmla="*/ 106 h 151"/>
                  <a:gd name="T2" fmla="*/ 100 w 148"/>
                  <a:gd name="T3" fmla="*/ 151 h 151"/>
                  <a:gd name="T4" fmla="*/ 130 w 148"/>
                  <a:gd name="T5" fmla="*/ 131 h 151"/>
                  <a:gd name="T6" fmla="*/ 75 w 148"/>
                  <a:gd name="T7" fmla="*/ 2 h 151"/>
                  <a:gd name="T8" fmla="*/ 12 w 148"/>
                  <a:gd name="T9" fmla="*/ 29 h 151"/>
                  <a:gd name="T10" fmla="*/ 12 w 148"/>
                  <a:gd name="T11" fmla="*/ 105 h 151"/>
                  <a:gd name="T12" fmla="*/ 13 w 148"/>
                  <a:gd name="T13" fmla="*/ 106 h 1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" h="151">
                    <a:moveTo>
                      <a:pt x="13" y="106"/>
                    </a:moveTo>
                    <a:cubicBezTo>
                      <a:pt x="16" y="46"/>
                      <a:pt x="118" y="31"/>
                      <a:pt x="100" y="151"/>
                    </a:cubicBezTo>
                    <a:cubicBezTo>
                      <a:pt x="110" y="145"/>
                      <a:pt x="120" y="138"/>
                      <a:pt x="130" y="131"/>
                    </a:cubicBezTo>
                    <a:cubicBezTo>
                      <a:pt x="148" y="59"/>
                      <a:pt x="124" y="7"/>
                      <a:pt x="75" y="2"/>
                    </a:cubicBezTo>
                    <a:cubicBezTo>
                      <a:pt x="45" y="0"/>
                      <a:pt x="24" y="11"/>
                      <a:pt x="12" y="29"/>
                    </a:cubicBezTo>
                    <a:cubicBezTo>
                      <a:pt x="1" y="48"/>
                      <a:pt x="0" y="76"/>
                      <a:pt x="12" y="105"/>
                    </a:cubicBezTo>
                    <a:cubicBezTo>
                      <a:pt x="13" y="105"/>
                      <a:pt x="13" y="106"/>
                      <a:pt x="13" y="1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84" name="Freeform 102"/>
              <p:cNvSpPr/>
              <p:nvPr/>
            </p:nvSpPr>
            <p:spPr bwMode="auto">
              <a:xfrm>
                <a:off x="4111626" y="5562601"/>
                <a:ext cx="204787" cy="355600"/>
              </a:xfrm>
              <a:custGeom>
                <a:gdLst>
                  <a:gd name="T0" fmla="*/ 7 w 75"/>
                  <a:gd name="T1" fmla="*/ 31 h 131"/>
                  <a:gd name="T2" fmla="*/ 20 w 75"/>
                  <a:gd name="T3" fmla="*/ 83 h 131"/>
                  <a:gd name="T4" fmla="*/ 28 w 75"/>
                  <a:gd name="T5" fmla="*/ 131 h 131"/>
                  <a:gd name="T6" fmla="*/ 43 w 75"/>
                  <a:gd name="T7" fmla="*/ 76 h 131"/>
                  <a:gd name="T8" fmla="*/ 75 w 75"/>
                  <a:gd name="T9" fmla="*/ 21 h 131"/>
                  <a:gd name="T10" fmla="*/ 7 w 75"/>
                  <a:gd name="T11" fmla="*/ 31 h 1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131">
                    <a:moveTo>
                      <a:pt x="7" y="31"/>
                    </a:moveTo>
                    <a:cubicBezTo>
                      <a:pt x="0" y="48"/>
                      <a:pt x="8" y="66"/>
                      <a:pt x="20" y="83"/>
                    </a:cubicBezTo>
                    <a:cubicBezTo>
                      <a:pt x="33" y="101"/>
                      <a:pt x="38" y="117"/>
                      <a:pt x="28" y="131"/>
                    </a:cubicBezTo>
                    <a:cubicBezTo>
                      <a:pt x="47" y="121"/>
                      <a:pt x="50" y="102"/>
                      <a:pt x="43" y="76"/>
                    </a:cubicBezTo>
                    <a:cubicBezTo>
                      <a:pt x="34" y="46"/>
                      <a:pt x="46" y="28"/>
                      <a:pt x="75" y="21"/>
                    </a:cubicBezTo>
                    <a:cubicBezTo>
                      <a:pt x="42" y="0"/>
                      <a:pt x="18" y="2"/>
                      <a:pt x="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85" name="Freeform 103"/>
              <p:cNvSpPr/>
              <p:nvPr/>
            </p:nvSpPr>
            <p:spPr bwMode="auto">
              <a:xfrm>
                <a:off x="4310063" y="6019801"/>
                <a:ext cx="485775" cy="431800"/>
              </a:xfrm>
              <a:custGeom>
                <a:gdLst>
                  <a:gd name="T0" fmla="*/ 161 w 179"/>
                  <a:gd name="T1" fmla="*/ 12 h 159"/>
                  <a:gd name="T2" fmla="*/ 141 w 179"/>
                  <a:gd name="T3" fmla="*/ 88 h 159"/>
                  <a:gd name="T4" fmla="*/ 91 w 179"/>
                  <a:gd name="T5" fmla="*/ 50 h 159"/>
                  <a:gd name="T6" fmla="*/ 98 w 179"/>
                  <a:gd name="T7" fmla="*/ 28 h 159"/>
                  <a:gd name="T8" fmla="*/ 85 w 179"/>
                  <a:gd name="T9" fmla="*/ 2 h 159"/>
                  <a:gd name="T10" fmla="*/ 84 w 179"/>
                  <a:gd name="T11" fmla="*/ 0 h 159"/>
                  <a:gd name="T12" fmla="*/ 60 w 179"/>
                  <a:gd name="T13" fmla="*/ 142 h 159"/>
                  <a:gd name="T14" fmla="*/ 85 w 179"/>
                  <a:gd name="T15" fmla="*/ 151 h 159"/>
                  <a:gd name="T16" fmla="*/ 176 w 179"/>
                  <a:gd name="T17" fmla="*/ 22 h 159"/>
                  <a:gd name="T18" fmla="*/ 161 w 179"/>
                  <a:gd name="T19" fmla="*/ 12 h 1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9" h="159">
                    <a:moveTo>
                      <a:pt x="161" y="12"/>
                    </a:moveTo>
                    <a:cubicBezTo>
                      <a:pt x="165" y="41"/>
                      <a:pt x="159" y="75"/>
                      <a:pt x="141" y="88"/>
                    </a:cubicBezTo>
                    <a:cubicBezTo>
                      <a:pt x="109" y="111"/>
                      <a:pt x="75" y="78"/>
                      <a:pt x="91" y="50"/>
                    </a:cubicBezTo>
                    <a:cubicBezTo>
                      <a:pt x="95" y="42"/>
                      <a:pt x="99" y="38"/>
                      <a:pt x="98" y="28"/>
                    </a:cubicBezTo>
                    <a:cubicBezTo>
                      <a:pt x="98" y="19"/>
                      <a:pt x="93" y="11"/>
                      <a:pt x="85" y="2"/>
                    </a:cubicBezTo>
                    <a:cubicBezTo>
                      <a:pt x="85" y="2"/>
                      <a:pt x="84" y="1"/>
                      <a:pt x="84" y="0"/>
                    </a:cubicBezTo>
                    <a:cubicBezTo>
                      <a:pt x="40" y="25"/>
                      <a:pt x="0" y="110"/>
                      <a:pt x="60" y="142"/>
                    </a:cubicBezTo>
                    <a:cubicBezTo>
                      <a:pt x="69" y="147"/>
                      <a:pt x="77" y="150"/>
                      <a:pt x="85" y="151"/>
                    </a:cubicBezTo>
                    <a:cubicBezTo>
                      <a:pt x="141" y="159"/>
                      <a:pt x="179" y="90"/>
                      <a:pt x="176" y="22"/>
                    </a:cubicBezTo>
                    <a:cubicBezTo>
                      <a:pt x="171" y="19"/>
                      <a:pt x="166" y="15"/>
                      <a:pt x="16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86" name="Freeform 104"/>
              <p:cNvSpPr/>
              <p:nvPr/>
            </p:nvSpPr>
            <p:spPr bwMode="auto">
              <a:xfrm>
                <a:off x="4337050" y="5453063"/>
                <a:ext cx="244475" cy="236538"/>
              </a:xfrm>
              <a:custGeom>
                <a:gdLst>
                  <a:gd name="T0" fmla="*/ 72 w 90"/>
                  <a:gd name="T1" fmla="*/ 68 h 87"/>
                  <a:gd name="T2" fmla="*/ 75 w 90"/>
                  <a:gd name="T3" fmla="*/ 64 h 87"/>
                  <a:gd name="T4" fmla="*/ 76 w 90"/>
                  <a:gd name="T5" fmla="*/ 0 h 87"/>
                  <a:gd name="T6" fmla="*/ 75 w 90"/>
                  <a:gd name="T7" fmla="*/ 1 h 87"/>
                  <a:gd name="T8" fmla="*/ 0 w 90"/>
                  <a:gd name="T9" fmla="*/ 59 h 87"/>
                  <a:gd name="T10" fmla="*/ 72 w 90"/>
                  <a:gd name="T11" fmla="*/ 68 h 8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87">
                    <a:moveTo>
                      <a:pt x="72" y="68"/>
                    </a:moveTo>
                    <a:cubicBezTo>
                      <a:pt x="73" y="67"/>
                      <a:pt x="74" y="66"/>
                      <a:pt x="75" y="64"/>
                    </a:cubicBezTo>
                    <a:cubicBezTo>
                      <a:pt x="90" y="48"/>
                      <a:pt x="84" y="23"/>
                      <a:pt x="76" y="0"/>
                    </a:cubicBezTo>
                    <a:cubicBezTo>
                      <a:pt x="76" y="0"/>
                      <a:pt x="76" y="0"/>
                      <a:pt x="75" y="1"/>
                    </a:cubicBezTo>
                    <a:cubicBezTo>
                      <a:pt x="65" y="34"/>
                      <a:pt x="41" y="55"/>
                      <a:pt x="0" y="59"/>
                    </a:cubicBezTo>
                    <a:cubicBezTo>
                      <a:pt x="22" y="75"/>
                      <a:pt x="49" y="87"/>
                      <a:pt x="72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187" name="Freeform 105"/>
              <p:cNvSpPr/>
              <p:nvPr/>
            </p:nvSpPr>
            <p:spPr bwMode="auto">
              <a:xfrm>
                <a:off x="5208588" y="5133976"/>
                <a:ext cx="398462" cy="420688"/>
              </a:xfrm>
              <a:custGeom>
                <a:gdLst>
                  <a:gd name="T0" fmla="*/ 74 w 147"/>
                  <a:gd name="T1" fmla="*/ 79 h 154"/>
                  <a:gd name="T2" fmla="*/ 46 w 147"/>
                  <a:gd name="T3" fmla="*/ 139 h 154"/>
                  <a:gd name="T4" fmla="*/ 71 w 147"/>
                  <a:gd name="T5" fmla="*/ 154 h 154"/>
                  <a:gd name="T6" fmla="*/ 96 w 147"/>
                  <a:gd name="T7" fmla="*/ 29 h 154"/>
                  <a:gd name="T8" fmla="*/ 0 w 147"/>
                  <a:gd name="T9" fmla="*/ 112 h 154"/>
                  <a:gd name="T10" fmla="*/ 20 w 147"/>
                  <a:gd name="T11" fmla="*/ 124 h 154"/>
                  <a:gd name="T12" fmla="*/ 74 w 147"/>
                  <a:gd name="T13" fmla="*/ 79 h 1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7" h="154">
                    <a:moveTo>
                      <a:pt x="74" y="79"/>
                    </a:moveTo>
                    <a:cubicBezTo>
                      <a:pt x="99" y="100"/>
                      <a:pt x="74" y="122"/>
                      <a:pt x="46" y="139"/>
                    </a:cubicBezTo>
                    <a:cubicBezTo>
                      <a:pt x="55" y="144"/>
                      <a:pt x="63" y="149"/>
                      <a:pt x="71" y="154"/>
                    </a:cubicBezTo>
                    <a:cubicBezTo>
                      <a:pt x="140" y="114"/>
                      <a:pt x="147" y="58"/>
                      <a:pt x="96" y="29"/>
                    </a:cubicBezTo>
                    <a:cubicBezTo>
                      <a:pt x="47" y="0"/>
                      <a:pt x="11" y="45"/>
                      <a:pt x="0" y="112"/>
                    </a:cubicBezTo>
                    <a:cubicBezTo>
                      <a:pt x="7" y="116"/>
                      <a:pt x="13" y="120"/>
                      <a:pt x="20" y="124"/>
                    </a:cubicBezTo>
                    <a:cubicBezTo>
                      <a:pt x="31" y="87"/>
                      <a:pt x="50" y="59"/>
                      <a:pt x="74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</p:grpSp>
      </p:grpSp>
      <p:pic>
        <p:nvPicPr>
          <p:cNvPr id="6150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949825"/>
            <a:ext cx="9144000" cy="2149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图片 6" descr="图片包含 墙壁&#10;&#10;已生成高可信度的说明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10835F1A-E995-4BEC-8869-F260540BEFB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6A337A9F-0E3A-401F-AE1D-DEBCC8CD00D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7" name="组合 56"/>
          <p:cNvGrpSpPr/>
          <p:nvPr userDrawn="1"/>
        </p:nvGrpSpPr>
        <p:grpSpPr>
          <a:xfrm>
            <a:off x="365125" y="342900"/>
            <a:ext cx="985838" cy="2165350"/>
            <a:chOff x="487227" y="342900"/>
            <a:chExt cx="1313154" cy="2164652"/>
          </a:xfrm>
        </p:grpSpPr>
        <p:pic>
          <p:nvPicPr>
            <p:cNvPr id="7171" name="图片 26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498399" y="342900"/>
              <a:ext cx="803583" cy="21646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2" name="文本框 27"/>
            <p:cNvSpPr txBox="1"/>
            <p:nvPr userDrawn="1"/>
          </p:nvSpPr>
          <p:spPr>
            <a:xfrm>
              <a:off x="487227" y="562636"/>
              <a:ext cx="763327" cy="6451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/>
              <a:r>
                <a:rPr lang="zh-CN" altLang="en-US" sz="3600">
                  <a:solidFill>
                    <a:srgbClr val="C4A077"/>
                  </a:solidFill>
                  <a:latin typeface="微软雅黑" panose="020b0503020204020204" charset="-122"/>
                  <a:ea typeface="微软雅黑" panose="020b0503020204020204" charset="-122"/>
                </a:rPr>
                <a:t>书</a:t>
              </a:r>
            </a:p>
          </p:txBody>
        </p:sp>
        <p:grpSp>
          <p:nvGrpSpPr>
            <p:cNvPr id="29" name="组合 28"/>
            <p:cNvGrpSpPr/>
            <p:nvPr userDrawn="1"/>
          </p:nvGrpSpPr>
          <p:grpSpPr>
            <a:xfrm>
              <a:off x="655909" y="1656652"/>
              <a:ext cx="1144472" cy="850900"/>
              <a:chOff x="6497638" y="3581400"/>
              <a:chExt cx="1584325" cy="1177925"/>
            </a:xfrm>
            <a:solidFill>
              <a:srgbClr val="C4A077"/>
            </a:solidFill>
          </p:grpSpPr>
          <p:sp>
            <p:nvSpPr>
              <p:cNvPr id="30" name="Freeform 109"/>
              <p:cNvSpPr/>
              <p:nvPr/>
            </p:nvSpPr>
            <p:spPr bwMode="auto">
              <a:xfrm>
                <a:off x="7159625" y="4481513"/>
                <a:ext cx="57150" cy="57150"/>
              </a:xfrm>
              <a:custGeom>
                <a:gdLst>
                  <a:gd name="T0" fmla="*/ 0 w 36"/>
                  <a:gd name="T1" fmla="*/ 0 h 36"/>
                  <a:gd name="T2" fmla="*/ 0 w 36"/>
                  <a:gd name="T3" fmla="*/ 22 h 36"/>
                  <a:gd name="T4" fmla="*/ 18 w 36"/>
                  <a:gd name="T5" fmla="*/ 29 h 36"/>
                  <a:gd name="T6" fmla="*/ 36 w 36"/>
                  <a:gd name="T7" fmla="*/ 36 h 36"/>
                  <a:gd name="T8" fmla="*/ 36 w 36"/>
                  <a:gd name="T9" fmla="*/ 12 h 36"/>
                  <a:gd name="T10" fmla="*/ 18 w 36"/>
                  <a:gd name="T11" fmla="*/ 7 h 36"/>
                  <a:gd name="T12" fmla="*/ 0 w 36"/>
                  <a:gd name="T13" fmla="*/ 0 h 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6">
                    <a:moveTo>
                      <a:pt x="0" y="0"/>
                    </a:moveTo>
                    <a:lnTo>
                      <a:pt x="0" y="22"/>
                    </a:lnTo>
                    <a:lnTo>
                      <a:pt x="18" y="29"/>
                    </a:lnTo>
                    <a:lnTo>
                      <a:pt x="36" y="36"/>
                    </a:lnTo>
                    <a:lnTo>
                      <a:pt x="36" y="12"/>
                    </a:lnTo>
                    <a:lnTo>
                      <a:pt x="18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1" name="Freeform 110"/>
              <p:cNvSpPr/>
              <p:nvPr/>
            </p:nvSpPr>
            <p:spPr bwMode="auto">
              <a:xfrm>
                <a:off x="7156450" y="4527550"/>
                <a:ext cx="60325" cy="52388"/>
              </a:xfrm>
              <a:custGeom>
                <a:gdLst>
                  <a:gd name="T0" fmla="*/ 14 w 27"/>
                  <a:gd name="T1" fmla="*/ 4 h 24"/>
                  <a:gd name="T2" fmla="*/ 0 w 27"/>
                  <a:gd name="T3" fmla="*/ 0 h 24"/>
                  <a:gd name="T4" fmla="*/ 0 w 27"/>
                  <a:gd name="T5" fmla="*/ 15 h 24"/>
                  <a:gd name="T6" fmla="*/ 14 w 27"/>
                  <a:gd name="T7" fmla="*/ 20 h 24"/>
                  <a:gd name="T8" fmla="*/ 26 w 27"/>
                  <a:gd name="T9" fmla="*/ 24 h 24"/>
                  <a:gd name="T10" fmla="*/ 27 w 27"/>
                  <a:gd name="T11" fmla="*/ 9 h 24"/>
                  <a:gd name="T12" fmla="*/ 26 w 27"/>
                  <a:gd name="T13" fmla="*/ 9 h 24"/>
                  <a:gd name="T14" fmla="*/ 14 w 27"/>
                  <a:gd name="T15" fmla="*/ 4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14" y="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5" y="17"/>
                      <a:pt x="9" y="18"/>
                      <a:pt x="14" y="20"/>
                    </a:cubicBezTo>
                    <a:cubicBezTo>
                      <a:pt x="18" y="21"/>
                      <a:pt x="22" y="23"/>
                      <a:pt x="26" y="24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6" y="9"/>
                      <a:pt x="26" y="9"/>
                    </a:cubicBezTo>
                    <a:lnTo>
                      <a:pt x="1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2" name="Freeform 111"/>
              <p:cNvSpPr/>
              <p:nvPr/>
            </p:nvSpPr>
            <p:spPr bwMode="auto">
              <a:xfrm>
                <a:off x="6816725" y="4360863"/>
                <a:ext cx="333375" cy="153988"/>
              </a:xfrm>
              <a:custGeom>
                <a:gdLst>
                  <a:gd name="T0" fmla="*/ 95 w 151"/>
                  <a:gd name="T1" fmla="*/ 33 h 69"/>
                  <a:gd name="T2" fmla="*/ 1 w 151"/>
                  <a:gd name="T3" fmla="*/ 0 h 69"/>
                  <a:gd name="T4" fmla="*/ 0 w 151"/>
                  <a:gd name="T5" fmla="*/ 16 h 69"/>
                  <a:gd name="T6" fmla="*/ 95 w 151"/>
                  <a:gd name="T7" fmla="*/ 50 h 69"/>
                  <a:gd name="T8" fmla="*/ 126 w 151"/>
                  <a:gd name="T9" fmla="*/ 60 h 69"/>
                  <a:gd name="T10" fmla="*/ 150 w 151"/>
                  <a:gd name="T11" fmla="*/ 69 h 69"/>
                  <a:gd name="T12" fmla="*/ 151 w 151"/>
                  <a:gd name="T13" fmla="*/ 53 h 69"/>
                  <a:gd name="T14" fmla="*/ 126 w 151"/>
                  <a:gd name="T15" fmla="*/ 44 h 69"/>
                  <a:gd name="T16" fmla="*/ 95 w 151"/>
                  <a:gd name="T17" fmla="*/ 33 h 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69">
                    <a:moveTo>
                      <a:pt x="95" y="33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0" y="11"/>
                      <a:pt x="0" y="16"/>
                    </a:cubicBezTo>
                    <a:cubicBezTo>
                      <a:pt x="95" y="50"/>
                      <a:pt x="95" y="50"/>
                      <a:pt x="95" y="50"/>
                    </a:cubicBezTo>
                    <a:cubicBezTo>
                      <a:pt x="126" y="60"/>
                      <a:pt x="126" y="60"/>
                      <a:pt x="126" y="60"/>
                    </a:cubicBezTo>
                    <a:cubicBezTo>
                      <a:pt x="150" y="69"/>
                      <a:pt x="150" y="69"/>
                      <a:pt x="150" y="69"/>
                    </a:cubicBezTo>
                    <a:cubicBezTo>
                      <a:pt x="151" y="53"/>
                      <a:pt x="151" y="53"/>
                      <a:pt x="151" y="53"/>
                    </a:cubicBezTo>
                    <a:cubicBezTo>
                      <a:pt x="126" y="44"/>
                      <a:pt x="126" y="44"/>
                      <a:pt x="126" y="44"/>
                    </a:cubicBezTo>
                    <a:lnTo>
                      <a:pt x="95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3" name="Freeform 112"/>
              <p:cNvSpPr/>
              <p:nvPr/>
            </p:nvSpPr>
            <p:spPr bwMode="auto">
              <a:xfrm>
                <a:off x="6823075" y="4268788"/>
                <a:ext cx="327025" cy="147638"/>
              </a:xfrm>
              <a:custGeom>
                <a:gdLst>
                  <a:gd name="T0" fmla="*/ 92 w 148"/>
                  <a:gd name="T1" fmla="*/ 32 h 67"/>
                  <a:gd name="T2" fmla="*/ 1 w 148"/>
                  <a:gd name="T3" fmla="*/ 0 h 67"/>
                  <a:gd name="T4" fmla="*/ 0 w 148"/>
                  <a:gd name="T5" fmla="*/ 15 h 67"/>
                  <a:gd name="T6" fmla="*/ 92 w 148"/>
                  <a:gd name="T7" fmla="*/ 47 h 67"/>
                  <a:gd name="T8" fmla="*/ 123 w 148"/>
                  <a:gd name="T9" fmla="*/ 58 h 67"/>
                  <a:gd name="T10" fmla="*/ 148 w 148"/>
                  <a:gd name="T11" fmla="*/ 67 h 67"/>
                  <a:gd name="T12" fmla="*/ 148 w 148"/>
                  <a:gd name="T13" fmla="*/ 52 h 67"/>
                  <a:gd name="T14" fmla="*/ 123 w 148"/>
                  <a:gd name="T15" fmla="*/ 43 h 67"/>
                  <a:gd name="T16" fmla="*/ 92 w 148"/>
                  <a:gd name="T17" fmla="*/ 32 h 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8" h="67">
                    <a:moveTo>
                      <a:pt x="92" y="3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5"/>
                      <a:pt x="0" y="10"/>
                      <a:pt x="0" y="15"/>
                    </a:cubicBezTo>
                    <a:cubicBezTo>
                      <a:pt x="92" y="47"/>
                      <a:pt x="92" y="47"/>
                      <a:pt x="92" y="47"/>
                    </a:cubicBezTo>
                    <a:cubicBezTo>
                      <a:pt x="123" y="58"/>
                      <a:pt x="123" y="58"/>
                      <a:pt x="123" y="58"/>
                    </a:cubicBezTo>
                    <a:cubicBezTo>
                      <a:pt x="148" y="67"/>
                      <a:pt x="148" y="67"/>
                      <a:pt x="148" y="67"/>
                    </a:cubicBezTo>
                    <a:cubicBezTo>
                      <a:pt x="148" y="52"/>
                      <a:pt x="148" y="52"/>
                      <a:pt x="148" y="52"/>
                    </a:cubicBezTo>
                    <a:cubicBezTo>
                      <a:pt x="123" y="43"/>
                      <a:pt x="123" y="43"/>
                      <a:pt x="123" y="43"/>
                    </a:cubicBezTo>
                    <a:lnTo>
                      <a:pt x="9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4" name="Freeform 113"/>
              <p:cNvSpPr/>
              <p:nvPr/>
            </p:nvSpPr>
            <p:spPr bwMode="auto">
              <a:xfrm>
                <a:off x="6818313" y="4310063"/>
                <a:ext cx="331787" cy="157163"/>
              </a:xfrm>
              <a:custGeom>
                <a:gdLst>
                  <a:gd name="T0" fmla="*/ 94 w 150"/>
                  <a:gd name="T1" fmla="*/ 33 h 71"/>
                  <a:gd name="T2" fmla="*/ 1 w 150"/>
                  <a:gd name="T3" fmla="*/ 0 h 71"/>
                  <a:gd name="T4" fmla="*/ 0 w 150"/>
                  <a:gd name="T5" fmla="*/ 19 h 71"/>
                  <a:gd name="T6" fmla="*/ 94 w 150"/>
                  <a:gd name="T7" fmla="*/ 52 h 71"/>
                  <a:gd name="T8" fmla="*/ 125 w 150"/>
                  <a:gd name="T9" fmla="*/ 63 h 71"/>
                  <a:gd name="T10" fmla="*/ 150 w 150"/>
                  <a:gd name="T11" fmla="*/ 71 h 71"/>
                  <a:gd name="T12" fmla="*/ 150 w 150"/>
                  <a:gd name="T13" fmla="*/ 52 h 71"/>
                  <a:gd name="T14" fmla="*/ 125 w 150"/>
                  <a:gd name="T15" fmla="*/ 44 h 71"/>
                  <a:gd name="T16" fmla="*/ 94 w 150"/>
                  <a:gd name="T17" fmla="*/ 33 h 7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71">
                    <a:moveTo>
                      <a:pt x="94" y="33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7"/>
                      <a:pt x="1" y="13"/>
                      <a:pt x="0" y="19"/>
                    </a:cubicBezTo>
                    <a:cubicBezTo>
                      <a:pt x="94" y="52"/>
                      <a:pt x="94" y="52"/>
                      <a:pt x="94" y="52"/>
                    </a:cubicBezTo>
                    <a:cubicBezTo>
                      <a:pt x="125" y="63"/>
                      <a:pt x="125" y="63"/>
                      <a:pt x="125" y="63"/>
                    </a:cubicBezTo>
                    <a:cubicBezTo>
                      <a:pt x="150" y="71"/>
                      <a:pt x="150" y="71"/>
                      <a:pt x="150" y="71"/>
                    </a:cubicBezTo>
                    <a:cubicBezTo>
                      <a:pt x="150" y="52"/>
                      <a:pt x="150" y="52"/>
                      <a:pt x="150" y="52"/>
                    </a:cubicBezTo>
                    <a:cubicBezTo>
                      <a:pt x="125" y="44"/>
                      <a:pt x="125" y="44"/>
                      <a:pt x="125" y="44"/>
                    </a:cubicBezTo>
                    <a:lnTo>
                      <a:pt x="9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5" name="Freeform 114"/>
              <p:cNvSpPr/>
              <p:nvPr/>
            </p:nvSpPr>
            <p:spPr bwMode="auto">
              <a:xfrm>
                <a:off x="7159625" y="4387850"/>
                <a:ext cx="57150" cy="50800"/>
              </a:xfrm>
              <a:custGeom>
                <a:gdLst>
                  <a:gd name="T0" fmla="*/ 1 w 36"/>
                  <a:gd name="T1" fmla="*/ 0 h 32"/>
                  <a:gd name="T2" fmla="*/ 0 w 36"/>
                  <a:gd name="T3" fmla="*/ 20 h 32"/>
                  <a:gd name="T4" fmla="*/ 18 w 36"/>
                  <a:gd name="T5" fmla="*/ 27 h 32"/>
                  <a:gd name="T6" fmla="*/ 36 w 36"/>
                  <a:gd name="T7" fmla="*/ 32 h 32"/>
                  <a:gd name="T8" fmla="*/ 36 w 36"/>
                  <a:gd name="T9" fmla="*/ 13 h 32"/>
                  <a:gd name="T10" fmla="*/ 18 w 36"/>
                  <a:gd name="T11" fmla="*/ 6 h 32"/>
                  <a:gd name="T12" fmla="*/ 1 w 36"/>
                  <a:gd name="T13" fmla="*/ 0 h 3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2">
                    <a:moveTo>
                      <a:pt x="1" y="0"/>
                    </a:moveTo>
                    <a:lnTo>
                      <a:pt x="0" y="20"/>
                    </a:lnTo>
                    <a:lnTo>
                      <a:pt x="18" y="27"/>
                    </a:lnTo>
                    <a:lnTo>
                      <a:pt x="36" y="32"/>
                    </a:lnTo>
                    <a:lnTo>
                      <a:pt x="36" y="13"/>
                    </a:lnTo>
                    <a:lnTo>
                      <a:pt x="18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6" name="Freeform 115"/>
              <p:cNvSpPr/>
              <p:nvPr/>
            </p:nvSpPr>
            <p:spPr bwMode="auto">
              <a:xfrm>
                <a:off x="7159625" y="4430713"/>
                <a:ext cx="57150" cy="61913"/>
              </a:xfrm>
              <a:custGeom>
                <a:gdLst>
                  <a:gd name="T0" fmla="*/ 0 w 36"/>
                  <a:gd name="T1" fmla="*/ 0 h 39"/>
                  <a:gd name="T2" fmla="*/ 0 w 36"/>
                  <a:gd name="T3" fmla="*/ 26 h 39"/>
                  <a:gd name="T4" fmla="*/ 18 w 36"/>
                  <a:gd name="T5" fmla="*/ 32 h 39"/>
                  <a:gd name="T6" fmla="*/ 36 w 36"/>
                  <a:gd name="T7" fmla="*/ 39 h 39"/>
                  <a:gd name="T8" fmla="*/ 36 w 36"/>
                  <a:gd name="T9" fmla="*/ 12 h 39"/>
                  <a:gd name="T10" fmla="*/ 18 w 36"/>
                  <a:gd name="T11" fmla="*/ 5 h 39"/>
                  <a:gd name="T12" fmla="*/ 0 w 36"/>
                  <a:gd name="T13" fmla="*/ 0 h 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0" y="0"/>
                    </a:moveTo>
                    <a:lnTo>
                      <a:pt x="0" y="26"/>
                    </a:lnTo>
                    <a:lnTo>
                      <a:pt x="18" y="32"/>
                    </a:lnTo>
                    <a:lnTo>
                      <a:pt x="36" y="39"/>
                    </a:lnTo>
                    <a:lnTo>
                      <a:pt x="36" y="12"/>
                    </a:lnTo>
                    <a:lnTo>
                      <a:pt x="18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7" name="Freeform 116"/>
              <p:cNvSpPr/>
              <p:nvPr/>
            </p:nvSpPr>
            <p:spPr bwMode="auto">
              <a:xfrm>
                <a:off x="7280275" y="4400550"/>
                <a:ext cx="31750" cy="44450"/>
              </a:xfrm>
              <a:custGeom>
                <a:gdLst>
                  <a:gd name="T0" fmla="*/ 20 w 20"/>
                  <a:gd name="T1" fmla="*/ 10 h 28"/>
                  <a:gd name="T2" fmla="*/ 20 w 20"/>
                  <a:gd name="T3" fmla="*/ 0 h 28"/>
                  <a:gd name="T4" fmla="*/ 10 w 20"/>
                  <a:gd name="T5" fmla="*/ 9 h 28"/>
                  <a:gd name="T6" fmla="*/ 0 w 20"/>
                  <a:gd name="T7" fmla="*/ 17 h 28"/>
                  <a:gd name="T8" fmla="*/ 0 w 20"/>
                  <a:gd name="T9" fmla="*/ 28 h 28"/>
                  <a:gd name="T10" fmla="*/ 10 w 20"/>
                  <a:gd name="T11" fmla="*/ 19 h 28"/>
                  <a:gd name="T12" fmla="*/ 20 w 20"/>
                  <a:gd name="T13" fmla="*/ 10 h 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8">
                    <a:moveTo>
                      <a:pt x="20" y="10"/>
                    </a:moveTo>
                    <a:lnTo>
                      <a:pt x="20" y="0"/>
                    </a:lnTo>
                    <a:lnTo>
                      <a:pt x="10" y="9"/>
                    </a:lnTo>
                    <a:lnTo>
                      <a:pt x="0" y="17"/>
                    </a:lnTo>
                    <a:lnTo>
                      <a:pt x="0" y="28"/>
                    </a:lnTo>
                    <a:lnTo>
                      <a:pt x="10" y="19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8" name="Freeform 117"/>
              <p:cNvSpPr>
                <a:spLocks noEditPoints="1"/>
              </p:cNvSpPr>
              <p:nvPr/>
            </p:nvSpPr>
            <p:spPr bwMode="auto">
              <a:xfrm>
                <a:off x="7224713" y="4229100"/>
                <a:ext cx="211137" cy="347663"/>
              </a:xfrm>
              <a:custGeom>
                <a:gdLst>
                  <a:gd name="T0" fmla="*/ 46 w 95"/>
                  <a:gd name="T1" fmla="*/ 111 h 157"/>
                  <a:gd name="T2" fmla="*/ 95 w 95"/>
                  <a:gd name="T3" fmla="*/ 60 h 157"/>
                  <a:gd name="T4" fmla="*/ 88 w 95"/>
                  <a:gd name="T5" fmla="*/ 17 h 157"/>
                  <a:gd name="T6" fmla="*/ 81 w 95"/>
                  <a:gd name="T7" fmla="*/ 0 h 157"/>
                  <a:gd name="T8" fmla="*/ 46 w 95"/>
                  <a:gd name="T9" fmla="*/ 35 h 157"/>
                  <a:gd name="T10" fmla="*/ 32 w 95"/>
                  <a:gd name="T11" fmla="*/ 48 h 157"/>
                  <a:gd name="T12" fmla="*/ 16 w 95"/>
                  <a:gd name="T13" fmla="*/ 65 h 157"/>
                  <a:gd name="T14" fmla="*/ 1 w 95"/>
                  <a:gd name="T15" fmla="*/ 80 h 157"/>
                  <a:gd name="T16" fmla="*/ 0 w 95"/>
                  <a:gd name="T17" fmla="*/ 157 h 157"/>
                  <a:gd name="T18" fmla="*/ 16 w 95"/>
                  <a:gd name="T19" fmla="*/ 141 h 157"/>
                  <a:gd name="T20" fmla="*/ 32 w 95"/>
                  <a:gd name="T21" fmla="*/ 124 h 157"/>
                  <a:gd name="T22" fmla="*/ 46 w 95"/>
                  <a:gd name="T23" fmla="*/ 111 h 157"/>
                  <a:gd name="T24" fmla="*/ 21 w 95"/>
                  <a:gd name="T25" fmla="*/ 113 h 157"/>
                  <a:gd name="T26" fmla="*/ 21 w 95"/>
                  <a:gd name="T27" fmla="*/ 107 h 157"/>
                  <a:gd name="T28" fmla="*/ 16 w 95"/>
                  <a:gd name="T29" fmla="*/ 111 h 157"/>
                  <a:gd name="T30" fmla="*/ 11 w 95"/>
                  <a:gd name="T31" fmla="*/ 116 h 157"/>
                  <a:gd name="T32" fmla="*/ 7 w 95"/>
                  <a:gd name="T33" fmla="*/ 114 h 157"/>
                  <a:gd name="T34" fmla="*/ 7 w 95"/>
                  <a:gd name="T35" fmla="*/ 102 h 157"/>
                  <a:gd name="T36" fmla="*/ 8 w 95"/>
                  <a:gd name="T37" fmla="*/ 100 h 157"/>
                  <a:gd name="T38" fmla="*/ 16 w 95"/>
                  <a:gd name="T39" fmla="*/ 93 h 157"/>
                  <a:gd name="T40" fmla="*/ 21 w 95"/>
                  <a:gd name="T41" fmla="*/ 89 h 157"/>
                  <a:gd name="T42" fmla="*/ 21 w 95"/>
                  <a:gd name="T43" fmla="*/ 78 h 157"/>
                  <a:gd name="T44" fmla="*/ 22 w 95"/>
                  <a:gd name="T45" fmla="*/ 76 h 157"/>
                  <a:gd name="T46" fmla="*/ 32 w 95"/>
                  <a:gd name="T47" fmla="*/ 67 h 157"/>
                  <a:gd name="T48" fmla="*/ 40 w 95"/>
                  <a:gd name="T49" fmla="*/ 61 h 157"/>
                  <a:gd name="T50" fmla="*/ 43 w 95"/>
                  <a:gd name="T51" fmla="*/ 62 h 157"/>
                  <a:gd name="T52" fmla="*/ 43 w 95"/>
                  <a:gd name="T53" fmla="*/ 69 h 157"/>
                  <a:gd name="T54" fmla="*/ 46 w 95"/>
                  <a:gd name="T55" fmla="*/ 67 h 157"/>
                  <a:gd name="T56" fmla="*/ 47 w 95"/>
                  <a:gd name="T57" fmla="*/ 65 h 157"/>
                  <a:gd name="T58" fmla="*/ 51 w 95"/>
                  <a:gd name="T59" fmla="*/ 67 h 157"/>
                  <a:gd name="T60" fmla="*/ 52 w 95"/>
                  <a:gd name="T61" fmla="*/ 79 h 157"/>
                  <a:gd name="T62" fmla="*/ 51 w 95"/>
                  <a:gd name="T63" fmla="*/ 81 h 157"/>
                  <a:gd name="T64" fmla="*/ 46 w 95"/>
                  <a:gd name="T65" fmla="*/ 85 h 157"/>
                  <a:gd name="T66" fmla="*/ 44 w 95"/>
                  <a:gd name="T67" fmla="*/ 87 h 157"/>
                  <a:gd name="T68" fmla="*/ 44 w 95"/>
                  <a:gd name="T69" fmla="*/ 96 h 157"/>
                  <a:gd name="T70" fmla="*/ 43 w 95"/>
                  <a:gd name="T71" fmla="*/ 97 h 157"/>
                  <a:gd name="T72" fmla="*/ 32 w 95"/>
                  <a:gd name="T73" fmla="*/ 108 h 157"/>
                  <a:gd name="T74" fmla="*/ 25 w 95"/>
                  <a:gd name="T75" fmla="*/ 115 h 157"/>
                  <a:gd name="T76" fmla="*/ 21 w 95"/>
                  <a:gd name="T77" fmla="*/ 113 h 15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5" h="157">
                    <a:moveTo>
                      <a:pt x="46" y="111"/>
                    </a:moveTo>
                    <a:cubicBezTo>
                      <a:pt x="62" y="94"/>
                      <a:pt x="78" y="77"/>
                      <a:pt x="95" y="60"/>
                    </a:cubicBezTo>
                    <a:cubicBezTo>
                      <a:pt x="95" y="45"/>
                      <a:pt x="93" y="30"/>
                      <a:pt x="88" y="17"/>
                    </a:cubicBezTo>
                    <a:cubicBezTo>
                      <a:pt x="86" y="11"/>
                      <a:pt x="84" y="5"/>
                      <a:pt x="81" y="0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" y="80"/>
                      <a:pt x="1" y="80"/>
                      <a:pt x="1" y="80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5" y="152"/>
                      <a:pt x="11" y="146"/>
                      <a:pt x="16" y="141"/>
                    </a:cubicBezTo>
                    <a:cubicBezTo>
                      <a:pt x="22" y="135"/>
                      <a:pt x="27" y="130"/>
                      <a:pt x="32" y="124"/>
                    </a:cubicBezTo>
                    <a:cubicBezTo>
                      <a:pt x="37" y="120"/>
                      <a:pt x="41" y="115"/>
                      <a:pt x="46" y="111"/>
                    </a:cubicBezTo>
                    <a:close/>
                    <a:moveTo>
                      <a:pt x="21" y="113"/>
                    </a:moveTo>
                    <a:cubicBezTo>
                      <a:pt x="21" y="107"/>
                      <a:pt x="21" y="107"/>
                      <a:pt x="21" y="107"/>
                    </a:cubicBezTo>
                    <a:cubicBezTo>
                      <a:pt x="16" y="111"/>
                      <a:pt x="16" y="111"/>
                      <a:pt x="16" y="111"/>
                    </a:cubicBezTo>
                    <a:cubicBezTo>
                      <a:pt x="11" y="116"/>
                      <a:pt x="11" y="116"/>
                      <a:pt x="11" y="116"/>
                    </a:cubicBezTo>
                    <a:cubicBezTo>
                      <a:pt x="10" y="117"/>
                      <a:pt x="7" y="116"/>
                      <a:pt x="7" y="114"/>
                    </a:cubicBezTo>
                    <a:cubicBezTo>
                      <a:pt x="7" y="102"/>
                      <a:pt x="7" y="102"/>
                      <a:pt x="7" y="102"/>
                    </a:cubicBezTo>
                    <a:cubicBezTo>
                      <a:pt x="7" y="101"/>
                      <a:pt x="7" y="100"/>
                      <a:pt x="8" y="100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1" y="78"/>
                      <a:pt x="21" y="78"/>
                      <a:pt x="21" y="78"/>
                    </a:cubicBezTo>
                    <a:cubicBezTo>
                      <a:pt x="21" y="77"/>
                      <a:pt x="21" y="76"/>
                      <a:pt x="22" y="76"/>
                    </a:cubicBezTo>
                    <a:cubicBezTo>
                      <a:pt x="32" y="67"/>
                      <a:pt x="32" y="67"/>
                      <a:pt x="32" y="67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1" y="60"/>
                      <a:pt x="43" y="61"/>
                      <a:pt x="43" y="62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46" y="67"/>
                      <a:pt x="46" y="67"/>
                      <a:pt x="46" y="67"/>
                    </a:cubicBezTo>
                    <a:cubicBezTo>
                      <a:pt x="47" y="65"/>
                      <a:pt x="47" y="65"/>
                      <a:pt x="47" y="65"/>
                    </a:cubicBezTo>
                    <a:cubicBezTo>
                      <a:pt x="49" y="64"/>
                      <a:pt x="51" y="65"/>
                      <a:pt x="51" y="67"/>
                    </a:cubicBezTo>
                    <a:cubicBezTo>
                      <a:pt x="52" y="79"/>
                      <a:pt x="52" y="79"/>
                      <a:pt x="52" y="79"/>
                    </a:cubicBezTo>
                    <a:cubicBezTo>
                      <a:pt x="52" y="79"/>
                      <a:pt x="51" y="80"/>
                      <a:pt x="51" y="81"/>
                    </a:cubicBezTo>
                    <a:cubicBezTo>
                      <a:pt x="46" y="85"/>
                      <a:pt x="46" y="85"/>
                      <a:pt x="46" y="85"/>
                    </a:cubicBezTo>
                    <a:cubicBezTo>
                      <a:pt x="44" y="87"/>
                      <a:pt x="44" y="87"/>
                      <a:pt x="44" y="87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4" y="96"/>
                      <a:pt x="43" y="97"/>
                      <a:pt x="43" y="97"/>
                    </a:cubicBezTo>
                    <a:cubicBezTo>
                      <a:pt x="32" y="108"/>
                      <a:pt x="32" y="108"/>
                      <a:pt x="32" y="108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4" y="116"/>
                      <a:pt x="21" y="115"/>
                      <a:pt x="21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9" name="Freeform 118"/>
              <p:cNvSpPr/>
              <p:nvPr/>
            </p:nvSpPr>
            <p:spPr bwMode="auto">
              <a:xfrm>
                <a:off x="7250113" y="4437063"/>
                <a:ext cx="22225" cy="34925"/>
              </a:xfrm>
              <a:custGeom>
                <a:gdLst>
                  <a:gd name="T0" fmla="*/ 7 w 14"/>
                  <a:gd name="T1" fmla="*/ 5 h 22"/>
                  <a:gd name="T2" fmla="*/ 0 w 14"/>
                  <a:gd name="T3" fmla="*/ 12 h 22"/>
                  <a:gd name="T4" fmla="*/ 1 w 14"/>
                  <a:gd name="T5" fmla="*/ 22 h 22"/>
                  <a:gd name="T6" fmla="*/ 7 w 14"/>
                  <a:gd name="T7" fmla="*/ 16 h 22"/>
                  <a:gd name="T8" fmla="*/ 14 w 14"/>
                  <a:gd name="T9" fmla="*/ 10 h 22"/>
                  <a:gd name="T10" fmla="*/ 14 w 14"/>
                  <a:gd name="T11" fmla="*/ 0 h 22"/>
                  <a:gd name="T12" fmla="*/ 7 w 14"/>
                  <a:gd name="T13" fmla="*/ 5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22">
                    <a:moveTo>
                      <a:pt x="7" y="5"/>
                    </a:moveTo>
                    <a:lnTo>
                      <a:pt x="0" y="12"/>
                    </a:lnTo>
                    <a:lnTo>
                      <a:pt x="1" y="22"/>
                    </a:lnTo>
                    <a:lnTo>
                      <a:pt x="7" y="16"/>
                    </a:lnTo>
                    <a:lnTo>
                      <a:pt x="14" y="10"/>
                    </a:lnTo>
                    <a:lnTo>
                      <a:pt x="14" y="0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0" name="Freeform 119"/>
              <p:cNvSpPr/>
              <p:nvPr/>
            </p:nvSpPr>
            <p:spPr bwMode="auto">
              <a:xfrm>
                <a:off x="7323138" y="4386263"/>
                <a:ext cx="6350" cy="23813"/>
              </a:xfrm>
              <a:custGeom>
                <a:gdLst>
                  <a:gd name="T0" fmla="*/ 2 w 4"/>
                  <a:gd name="T1" fmla="*/ 12 h 15"/>
                  <a:gd name="T2" fmla="*/ 4 w 4"/>
                  <a:gd name="T3" fmla="*/ 9 h 15"/>
                  <a:gd name="T4" fmla="*/ 4 w 4"/>
                  <a:gd name="T5" fmla="*/ 0 h 15"/>
                  <a:gd name="T6" fmla="*/ 2 w 4"/>
                  <a:gd name="T7" fmla="*/ 2 h 15"/>
                  <a:gd name="T8" fmla="*/ 0 w 4"/>
                  <a:gd name="T9" fmla="*/ 4 h 15"/>
                  <a:gd name="T10" fmla="*/ 0 w 4"/>
                  <a:gd name="T11" fmla="*/ 15 h 15"/>
                  <a:gd name="T12" fmla="*/ 2 w 4"/>
                  <a:gd name="T13" fmla="*/ 12 h 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2" y="12"/>
                    </a:moveTo>
                    <a:lnTo>
                      <a:pt x="4" y="9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15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1" name="Freeform 120"/>
              <p:cNvSpPr/>
              <p:nvPr/>
            </p:nvSpPr>
            <p:spPr bwMode="auto">
              <a:xfrm>
                <a:off x="7646988" y="4046538"/>
                <a:ext cx="7937" cy="17463"/>
              </a:xfrm>
              <a:custGeom>
                <a:gdLst>
                  <a:gd name="T0" fmla="*/ 0 w 5"/>
                  <a:gd name="T1" fmla="*/ 3 h 11"/>
                  <a:gd name="T2" fmla="*/ 0 w 5"/>
                  <a:gd name="T3" fmla="*/ 11 h 11"/>
                  <a:gd name="T4" fmla="*/ 3 w 5"/>
                  <a:gd name="T5" fmla="*/ 10 h 11"/>
                  <a:gd name="T6" fmla="*/ 5 w 5"/>
                  <a:gd name="T7" fmla="*/ 7 h 11"/>
                  <a:gd name="T8" fmla="*/ 5 w 5"/>
                  <a:gd name="T9" fmla="*/ 0 h 11"/>
                  <a:gd name="T10" fmla="*/ 3 w 5"/>
                  <a:gd name="T11" fmla="*/ 2 h 11"/>
                  <a:gd name="T12" fmla="*/ 0 w 5"/>
                  <a:gd name="T13" fmla="*/ 3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1">
                    <a:moveTo>
                      <a:pt x="0" y="3"/>
                    </a:moveTo>
                    <a:lnTo>
                      <a:pt x="0" y="11"/>
                    </a:lnTo>
                    <a:lnTo>
                      <a:pt x="3" y="10"/>
                    </a:lnTo>
                    <a:lnTo>
                      <a:pt x="5" y="7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2" name="Freeform 121"/>
              <p:cNvSpPr/>
              <p:nvPr/>
            </p:nvSpPr>
            <p:spPr bwMode="auto">
              <a:xfrm>
                <a:off x="6907213" y="4100513"/>
                <a:ext cx="236537" cy="169863"/>
              </a:xfrm>
              <a:custGeom>
                <a:gdLst>
                  <a:gd name="T0" fmla="*/ 100 w 149"/>
                  <a:gd name="T1" fmla="*/ 0 h 107"/>
                  <a:gd name="T2" fmla="*/ 75 w 149"/>
                  <a:gd name="T3" fmla="*/ 23 h 107"/>
                  <a:gd name="T4" fmla="*/ 0 w 149"/>
                  <a:gd name="T5" fmla="*/ 92 h 107"/>
                  <a:gd name="T6" fmla="*/ 50 w 149"/>
                  <a:gd name="T7" fmla="*/ 107 h 107"/>
                  <a:gd name="T8" fmla="*/ 75 w 149"/>
                  <a:gd name="T9" fmla="*/ 85 h 107"/>
                  <a:gd name="T10" fmla="*/ 118 w 149"/>
                  <a:gd name="T11" fmla="*/ 44 h 107"/>
                  <a:gd name="T12" fmla="*/ 149 w 149"/>
                  <a:gd name="T13" fmla="*/ 16 h 107"/>
                  <a:gd name="T14" fmla="*/ 118 w 149"/>
                  <a:gd name="T15" fmla="*/ 7 h 107"/>
                  <a:gd name="T16" fmla="*/ 100 w 149"/>
                  <a:gd name="T17" fmla="*/ 0 h 10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" h="107">
                    <a:moveTo>
                      <a:pt x="100" y="0"/>
                    </a:moveTo>
                    <a:lnTo>
                      <a:pt x="75" y="23"/>
                    </a:lnTo>
                    <a:lnTo>
                      <a:pt x="0" y="92"/>
                    </a:lnTo>
                    <a:lnTo>
                      <a:pt x="50" y="107"/>
                    </a:lnTo>
                    <a:lnTo>
                      <a:pt x="75" y="85"/>
                    </a:lnTo>
                    <a:lnTo>
                      <a:pt x="118" y="44"/>
                    </a:lnTo>
                    <a:lnTo>
                      <a:pt x="149" y="16"/>
                    </a:lnTo>
                    <a:lnTo>
                      <a:pt x="118" y="7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3" name="Freeform 122"/>
              <p:cNvSpPr>
                <a:spLocks noEditPoints="1"/>
              </p:cNvSpPr>
              <p:nvPr/>
            </p:nvSpPr>
            <p:spPr bwMode="auto">
              <a:xfrm>
                <a:off x="6829425" y="4056063"/>
                <a:ext cx="568325" cy="342900"/>
              </a:xfrm>
              <a:custGeom>
                <a:gdLst>
                  <a:gd name="T0" fmla="*/ 211 w 257"/>
                  <a:gd name="T1" fmla="*/ 120 h 155"/>
                  <a:gd name="T2" fmla="*/ 225 w 257"/>
                  <a:gd name="T3" fmla="*/ 107 h 155"/>
                  <a:gd name="T4" fmla="*/ 257 w 257"/>
                  <a:gd name="T5" fmla="*/ 74 h 155"/>
                  <a:gd name="T6" fmla="*/ 225 w 257"/>
                  <a:gd name="T7" fmla="*/ 36 h 155"/>
                  <a:gd name="T8" fmla="*/ 214 w 257"/>
                  <a:gd name="T9" fmla="*/ 27 h 155"/>
                  <a:gd name="T10" fmla="*/ 211 w 257"/>
                  <a:gd name="T11" fmla="*/ 26 h 155"/>
                  <a:gd name="T12" fmla="*/ 195 w 257"/>
                  <a:gd name="T13" fmla="*/ 17 h 155"/>
                  <a:gd name="T14" fmla="*/ 162 w 257"/>
                  <a:gd name="T15" fmla="*/ 4 h 155"/>
                  <a:gd name="T16" fmla="*/ 134 w 257"/>
                  <a:gd name="T17" fmla="*/ 0 h 155"/>
                  <a:gd name="T18" fmla="*/ 120 w 257"/>
                  <a:gd name="T19" fmla="*/ 1 h 155"/>
                  <a:gd name="T20" fmla="*/ 95 w 257"/>
                  <a:gd name="T21" fmla="*/ 6 h 155"/>
                  <a:gd name="T22" fmla="*/ 94 w 257"/>
                  <a:gd name="T23" fmla="*/ 6 h 155"/>
                  <a:gd name="T24" fmla="*/ 89 w 257"/>
                  <a:gd name="T25" fmla="*/ 11 h 155"/>
                  <a:gd name="T26" fmla="*/ 0 w 257"/>
                  <a:gd name="T27" fmla="*/ 92 h 155"/>
                  <a:gd name="T28" fmla="*/ 89 w 257"/>
                  <a:gd name="T29" fmla="*/ 124 h 155"/>
                  <a:gd name="T30" fmla="*/ 120 w 257"/>
                  <a:gd name="T31" fmla="*/ 135 h 155"/>
                  <a:gd name="T32" fmla="*/ 162 w 257"/>
                  <a:gd name="T33" fmla="*/ 149 h 155"/>
                  <a:gd name="T34" fmla="*/ 177 w 257"/>
                  <a:gd name="T35" fmla="*/ 155 h 155"/>
                  <a:gd name="T36" fmla="*/ 177 w 257"/>
                  <a:gd name="T37" fmla="*/ 155 h 155"/>
                  <a:gd name="T38" fmla="*/ 195 w 257"/>
                  <a:gd name="T39" fmla="*/ 137 h 155"/>
                  <a:gd name="T40" fmla="*/ 211 w 257"/>
                  <a:gd name="T41" fmla="*/ 120 h 155"/>
                  <a:gd name="T42" fmla="*/ 148 w 257"/>
                  <a:gd name="T43" fmla="*/ 33 h 155"/>
                  <a:gd name="T44" fmla="*/ 120 w 257"/>
                  <a:gd name="T45" fmla="*/ 58 h 155"/>
                  <a:gd name="T46" fmla="*/ 89 w 257"/>
                  <a:gd name="T47" fmla="*/ 87 h 155"/>
                  <a:gd name="T48" fmla="*/ 73 w 257"/>
                  <a:gd name="T49" fmla="*/ 101 h 155"/>
                  <a:gd name="T50" fmla="*/ 71 w 257"/>
                  <a:gd name="T51" fmla="*/ 102 h 155"/>
                  <a:gd name="T52" fmla="*/ 31 w 257"/>
                  <a:gd name="T53" fmla="*/ 89 h 155"/>
                  <a:gd name="T54" fmla="*/ 30 w 257"/>
                  <a:gd name="T55" fmla="*/ 85 h 155"/>
                  <a:gd name="T56" fmla="*/ 89 w 257"/>
                  <a:gd name="T57" fmla="*/ 31 h 155"/>
                  <a:gd name="T58" fmla="*/ 105 w 257"/>
                  <a:gd name="T59" fmla="*/ 17 h 155"/>
                  <a:gd name="T60" fmla="*/ 107 w 257"/>
                  <a:gd name="T61" fmla="*/ 16 h 155"/>
                  <a:gd name="T62" fmla="*/ 120 w 257"/>
                  <a:gd name="T63" fmla="*/ 20 h 155"/>
                  <a:gd name="T64" fmla="*/ 147 w 257"/>
                  <a:gd name="T65" fmla="*/ 29 h 155"/>
                  <a:gd name="T66" fmla="*/ 148 w 257"/>
                  <a:gd name="T67" fmla="*/ 33 h 15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57" h="155">
                    <a:moveTo>
                      <a:pt x="211" y="120"/>
                    </a:moveTo>
                    <a:cubicBezTo>
                      <a:pt x="225" y="107"/>
                      <a:pt x="225" y="107"/>
                      <a:pt x="225" y="107"/>
                    </a:cubicBezTo>
                    <a:cubicBezTo>
                      <a:pt x="257" y="74"/>
                      <a:pt x="257" y="74"/>
                      <a:pt x="257" y="74"/>
                    </a:cubicBezTo>
                    <a:cubicBezTo>
                      <a:pt x="249" y="59"/>
                      <a:pt x="238" y="46"/>
                      <a:pt x="225" y="36"/>
                    </a:cubicBezTo>
                    <a:cubicBezTo>
                      <a:pt x="221" y="33"/>
                      <a:pt x="217" y="30"/>
                      <a:pt x="214" y="27"/>
                    </a:cubicBezTo>
                    <a:cubicBezTo>
                      <a:pt x="213" y="27"/>
                      <a:pt x="212" y="26"/>
                      <a:pt x="211" y="26"/>
                    </a:cubicBezTo>
                    <a:cubicBezTo>
                      <a:pt x="206" y="23"/>
                      <a:pt x="201" y="19"/>
                      <a:pt x="195" y="17"/>
                    </a:cubicBezTo>
                    <a:cubicBezTo>
                      <a:pt x="184" y="11"/>
                      <a:pt x="173" y="7"/>
                      <a:pt x="162" y="4"/>
                    </a:cubicBezTo>
                    <a:cubicBezTo>
                      <a:pt x="153" y="2"/>
                      <a:pt x="143" y="1"/>
                      <a:pt x="134" y="0"/>
                    </a:cubicBezTo>
                    <a:cubicBezTo>
                      <a:pt x="130" y="0"/>
                      <a:pt x="125" y="0"/>
                      <a:pt x="120" y="1"/>
                    </a:cubicBezTo>
                    <a:cubicBezTo>
                      <a:pt x="111" y="1"/>
                      <a:pt x="103" y="3"/>
                      <a:pt x="95" y="6"/>
                    </a:cubicBezTo>
                    <a:cubicBezTo>
                      <a:pt x="95" y="6"/>
                      <a:pt x="94" y="6"/>
                      <a:pt x="94" y="6"/>
                    </a:cubicBezTo>
                    <a:cubicBezTo>
                      <a:pt x="93" y="8"/>
                      <a:pt x="91" y="9"/>
                      <a:pt x="89" y="11"/>
                    </a:cubicBezTo>
                    <a:cubicBezTo>
                      <a:pt x="59" y="38"/>
                      <a:pt x="29" y="65"/>
                      <a:pt x="0" y="92"/>
                    </a:cubicBezTo>
                    <a:cubicBezTo>
                      <a:pt x="89" y="124"/>
                      <a:pt x="89" y="124"/>
                      <a:pt x="89" y="124"/>
                    </a:cubicBezTo>
                    <a:cubicBezTo>
                      <a:pt x="120" y="135"/>
                      <a:pt x="120" y="135"/>
                      <a:pt x="120" y="135"/>
                    </a:cubicBezTo>
                    <a:cubicBezTo>
                      <a:pt x="162" y="149"/>
                      <a:pt x="162" y="149"/>
                      <a:pt x="162" y="149"/>
                    </a:cubicBezTo>
                    <a:cubicBezTo>
                      <a:pt x="177" y="155"/>
                      <a:pt x="177" y="155"/>
                      <a:pt x="177" y="155"/>
                    </a:cubicBezTo>
                    <a:cubicBezTo>
                      <a:pt x="177" y="155"/>
                      <a:pt x="177" y="155"/>
                      <a:pt x="177" y="155"/>
                    </a:cubicBezTo>
                    <a:cubicBezTo>
                      <a:pt x="195" y="137"/>
                      <a:pt x="195" y="137"/>
                      <a:pt x="195" y="137"/>
                    </a:cubicBezTo>
                    <a:lnTo>
                      <a:pt x="211" y="120"/>
                    </a:lnTo>
                    <a:close/>
                    <a:moveTo>
                      <a:pt x="148" y="33"/>
                    </a:moveTo>
                    <a:cubicBezTo>
                      <a:pt x="120" y="58"/>
                      <a:pt x="120" y="58"/>
                      <a:pt x="120" y="58"/>
                    </a:cubicBezTo>
                    <a:cubicBezTo>
                      <a:pt x="89" y="87"/>
                      <a:pt x="89" y="87"/>
                      <a:pt x="89" y="87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73" y="101"/>
                      <a:pt x="72" y="102"/>
                      <a:pt x="71" y="102"/>
                    </a:cubicBezTo>
                    <a:cubicBezTo>
                      <a:pt x="31" y="89"/>
                      <a:pt x="31" y="89"/>
                      <a:pt x="31" y="89"/>
                    </a:cubicBezTo>
                    <a:cubicBezTo>
                      <a:pt x="29" y="88"/>
                      <a:pt x="29" y="86"/>
                      <a:pt x="30" y="85"/>
                    </a:cubicBezTo>
                    <a:cubicBezTo>
                      <a:pt x="89" y="31"/>
                      <a:pt x="89" y="31"/>
                      <a:pt x="89" y="31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5" y="16"/>
                      <a:pt x="106" y="16"/>
                      <a:pt x="107" y="16"/>
                    </a:cubicBezTo>
                    <a:cubicBezTo>
                      <a:pt x="120" y="20"/>
                      <a:pt x="120" y="20"/>
                      <a:pt x="120" y="20"/>
                    </a:cubicBezTo>
                    <a:cubicBezTo>
                      <a:pt x="147" y="29"/>
                      <a:pt x="147" y="29"/>
                      <a:pt x="147" y="29"/>
                    </a:cubicBezTo>
                    <a:cubicBezTo>
                      <a:pt x="148" y="29"/>
                      <a:pt x="149" y="32"/>
                      <a:pt x="14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4" name="Freeform 123"/>
              <p:cNvSpPr/>
              <p:nvPr/>
            </p:nvSpPr>
            <p:spPr bwMode="auto">
              <a:xfrm>
                <a:off x="7046913" y="3979863"/>
                <a:ext cx="474662" cy="379413"/>
              </a:xfrm>
              <a:custGeom>
                <a:gdLst>
                  <a:gd name="T0" fmla="*/ 22 w 215"/>
                  <a:gd name="T1" fmla="*/ 30 h 171"/>
                  <a:gd name="T2" fmla="*/ 37 w 215"/>
                  <a:gd name="T3" fmla="*/ 30 h 171"/>
                  <a:gd name="T4" fmla="*/ 64 w 215"/>
                  <a:gd name="T5" fmla="*/ 34 h 171"/>
                  <a:gd name="T6" fmla="*/ 97 w 215"/>
                  <a:gd name="T7" fmla="*/ 46 h 171"/>
                  <a:gd name="T8" fmla="*/ 113 w 215"/>
                  <a:gd name="T9" fmla="*/ 55 h 171"/>
                  <a:gd name="T10" fmla="*/ 118 w 215"/>
                  <a:gd name="T11" fmla="*/ 58 h 171"/>
                  <a:gd name="T12" fmla="*/ 127 w 215"/>
                  <a:gd name="T13" fmla="*/ 64 h 171"/>
                  <a:gd name="T14" fmla="*/ 173 w 215"/>
                  <a:gd name="T15" fmla="*/ 128 h 171"/>
                  <a:gd name="T16" fmla="*/ 180 w 215"/>
                  <a:gd name="T17" fmla="*/ 171 h 171"/>
                  <a:gd name="T18" fmla="*/ 204 w 215"/>
                  <a:gd name="T19" fmla="*/ 158 h 171"/>
                  <a:gd name="T20" fmla="*/ 204 w 215"/>
                  <a:gd name="T21" fmla="*/ 100 h 171"/>
                  <a:gd name="T22" fmla="*/ 204 w 215"/>
                  <a:gd name="T23" fmla="*/ 98 h 171"/>
                  <a:gd name="T24" fmla="*/ 188 w 215"/>
                  <a:gd name="T25" fmla="*/ 68 h 171"/>
                  <a:gd name="T26" fmla="*/ 127 w 215"/>
                  <a:gd name="T27" fmla="*/ 18 h 171"/>
                  <a:gd name="T28" fmla="*/ 113 w 215"/>
                  <a:gd name="T29" fmla="*/ 12 h 171"/>
                  <a:gd name="T30" fmla="*/ 97 w 215"/>
                  <a:gd name="T31" fmla="*/ 7 h 171"/>
                  <a:gd name="T32" fmla="*/ 73 w 215"/>
                  <a:gd name="T33" fmla="*/ 2 h 171"/>
                  <a:gd name="T34" fmla="*/ 64 w 215"/>
                  <a:gd name="T35" fmla="*/ 1 h 171"/>
                  <a:gd name="T36" fmla="*/ 22 w 215"/>
                  <a:gd name="T37" fmla="*/ 5 h 171"/>
                  <a:gd name="T38" fmla="*/ 0 w 215"/>
                  <a:gd name="T39" fmla="*/ 34 h 171"/>
                  <a:gd name="T40" fmla="*/ 22 w 215"/>
                  <a:gd name="T41" fmla="*/ 30 h 17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5" h="171">
                    <a:moveTo>
                      <a:pt x="22" y="30"/>
                    </a:moveTo>
                    <a:cubicBezTo>
                      <a:pt x="27" y="30"/>
                      <a:pt x="32" y="30"/>
                      <a:pt x="37" y="30"/>
                    </a:cubicBezTo>
                    <a:cubicBezTo>
                      <a:pt x="46" y="31"/>
                      <a:pt x="55" y="32"/>
                      <a:pt x="64" y="34"/>
                    </a:cubicBezTo>
                    <a:cubicBezTo>
                      <a:pt x="75" y="37"/>
                      <a:pt x="86" y="41"/>
                      <a:pt x="97" y="46"/>
                    </a:cubicBezTo>
                    <a:cubicBezTo>
                      <a:pt x="103" y="49"/>
                      <a:pt x="108" y="52"/>
                      <a:pt x="113" y="55"/>
                    </a:cubicBezTo>
                    <a:cubicBezTo>
                      <a:pt x="115" y="56"/>
                      <a:pt x="116" y="57"/>
                      <a:pt x="118" y="58"/>
                    </a:cubicBezTo>
                    <a:cubicBezTo>
                      <a:pt x="121" y="60"/>
                      <a:pt x="124" y="62"/>
                      <a:pt x="127" y="64"/>
                    </a:cubicBezTo>
                    <a:cubicBezTo>
                      <a:pt x="147" y="81"/>
                      <a:pt x="164" y="102"/>
                      <a:pt x="173" y="128"/>
                    </a:cubicBezTo>
                    <a:cubicBezTo>
                      <a:pt x="178" y="141"/>
                      <a:pt x="180" y="155"/>
                      <a:pt x="180" y="171"/>
                    </a:cubicBezTo>
                    <a:cubicBezTo>
                      <a:pt x="192" y="170"/>
                      <a:pt x="200" y="165"/>
                      <a:pt x="204" y="158"/>
                    </a:cubicBezTo>
                    <a:cubicBezTo>
                      <a:pt x="215" y="143"/>
                      <a:pt x="211" y="117"/>
                      <a:pt x="204" y="100"/>
                    </a:cubicBezTo>
                    <a:cubicBezTo>
                      <a:pt x="204" y="99"/>
                      <a:pt x="204" y="99"/>
                      <a:pt x="204" y="98"/>
                    </a:cubicBezTo>
                    <a:cubicBezTo>
                      <a:pt x="200" y="87"/>
                      <a:pt x="194" y="77"/>
                      <a:pt x="188" y="68"/>
                    </a:cubicBezTo>
                    <a:cubicBezTo>
                      <a:pt x="172" y="45"/>
                      <a:pt x="151" y="29"/>
                      <a:pt x="127" y="18"/>
                    </a:cubicBezTo>
                    <a:cubicBezTo>
                      <a:pt x="122" y="16"/>
                      <a:pt x="118" y="14"/>
                      <a:pt x="113" y="12"/>
                    </a:cubicBezTo>
                    <a:cubicBezTo>
                      <a:pt x="108" y="10"/>
                      <a:pt x="103" y="9"/>
                      <a:pt x="97" y="7"/>
                    </a:cubicBezTo>
                    <a:cubicBezTo>
                      <a:pt x="89" y="5"/>
                      <a:pt x="81" y="3"/>
                      <a:pt x="73" y="2"/>
                    </a:cubicBezTo>
                    <a:cubicBezTo>
                      <a:pt x="70" y="2"/>
                      <a:pt x="67" y="1"/>
                      <a:pt x="64" y="1"/>
                    </a:cubicBezTo>
                    <a:cubicBezTo>
                      <a:pt x="50" y="0"/>
                      <a:pt x="34" y="0"/>
                      <a:pt x="22" y="5"/>
                    </a:cubicBezTo>
                    <a:cubicBezTo>
                      <a:pt x="10" y="10"/>
                      <a:pt x="1" y="19"/>
                      <a:pt x="0" y="34"/>
                    </a:cubicBezTo>
                    <a:cubicBezTo>
                      <a:pt x="7" y="32"/>
                      <a:pt x="14" y="31"/>
                      <a:pt x="22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5" name="Freeform 124"/>
              <p:cNvSpPr>
                <a:spLocks noEditPoints="1"/>
              </p:cNvSpPr>
              <p:nvPr/>
            </p:nvSpPr>
            <p:spPr bwMode="auto">
              <a:xfrm>
                <a:off x="7483475" y="3938588"/>
                <a:ext cx="211137" cy="327025"/>
              </a:xfrm>
              <a:custGeom>
                <a:gdLst>
                  <a:gd name="T0" fmla="*/ 60 w 95"/>
                  <a:gd name="T1" fmla="*/ 34 h 148"/>
                  <a:gd name="T2" fmla="*/ 47 w 95"/>
                  <a:gd name="T3" fmla="*/ 47 h 148"/>
                  <a:gd name="T4" fmla="*/ 6 w 95"/>
                  <a:gd name="T5" fmla="*/ 88 h 148"/>
                  <a:gd name="T6" fmla="*/ 0 w 95"/>
                  <a:gd name="T7" fmla="*/ 95 h 148"/>
                  <a:gd name="T8" fmla="*/ 6 w 95"/>
                  <a:gd name="T9" fmla="*/ 107 h 148"/>
                  <a:gd name="T10" fmla="*/ 10 w 95"/>
                  <a:gd name="T11" fmla="*/ 116 h 148"/>
                  <a:gd name="T12" fmla="*/ 18 w 95"/>
                  <a:gd name="T13" fmla="*/ 148 h 148"/>
                  <a:gd name="T14" fmla="*/ 47 w 95"/>
                  <a:gd name="T15" fmla="*/ 116 h 148"/>
                  <a:gd name="T16" fmla="*/ 60 w 95"/>
                  <a:gd name="T17" fmla="*/ 102 h 148"/>
                  <a:gd name="T18" fmla="*/ 76 w 95"/>
                  <a:gd name="T19" fmla="*/ 85 h 148"/>
                  <a:gd name="T20" fmla="*/ 95 w 95"/>
                  <a:gd name="T21" fmla="*/ 63 h 148"/>
                  <a:gd name="T22" fmla="*/ 93 w 95"/>
                  <a:gd name="T23" fmla="*/ 0 h 148"/>
                  <a:gd name="T24" fmla="*/ 76 w 95"/>
                  <a:gd name="T25" fmla="*/ 18 h 148"/>
                  <a:gd name="T26" fmla="*/ 60 w 95"/>
                  <a:gd name="T27" fmla="*/ 34 h 148"/>
                  <a:gd name="T28" fmla="*/ 81 w 95"/>
                  <a:gd name="T29" fmla="*/ 44 h 148"/>
                  <a:gd name="T30" fmla="*/ 81 w 95"/>
                  <a:gd name="T31" fmla="*/ 55 h 148"/>
                  <a:gd name="T32" fmla="*/ 81 w 95"/>
                  <a:gd name="T33" fmla="*/ 57 h 148"/>
                  <a:gd name="T34" fmla="*/ 76 w 95"/>
                  <a:gd name="T35" fmla="*/ 61 h 148"/>
                  <a:gd name="T36" fmla="*/ 75 w 95"/>
                  <a:gd name="T37" fmla="*/ 62 h 148"/>
                  <a:gd name="T38" fmla="*/ 76 w 95"/>
                  <a:gd name="T39" fmla="*/ 68 h 148"/>
                  <a:gd name="T40" fmla="*/ 76 w 95"/>
                  <a:gd name="T41" fmla="*/ 71 h 148"/>
                  <a:gd name="T42" fmla="*/ 76 w 95"/>
                  <a:gd name="T43" fmla="*/ 72 h 148"/>
                  <a:gd name="T44" fmla="*/ 75 w 95"/>
                  <a:gd name="T45" fmla="*/ 72 h 148"/>
                  <a:gd name="T46" fmla="*/ 60 w 95"/>
                  <a:gd name="T47" fmla="*/ 88 h 148"/>
                  <a:gd name="T48" fmla="*/ 57 w 95"/>
                  <a:gd name="T49" fmla="*/ 90 h 148"/>
                  <a:gd name="T50" fmla="*/ 54 w 95"/>
                  <a:gd name="T51" fmla="*/ 89 h 148"/>
                  <a:gd name="T52" fmla="*/ 53 w 95"/>
                  <a:gd name="T53" fmla="*/ 83 h 148"/>
                  <a:gd name="T54" fmla="*/ 47 w 95"/>
                  <a:gd name="T55" fmla="*/ 88 h 148"/>
                  <a:gd name="T56" fmla="*/ 43 w 95"/>
                  <a:gd name="T57" fmla="*/ 92 h 148"/>
                  <a:gd name="T58" fmla="*/ 40 w 95"/>
                  <a:gd name="T59" fmla="*/ 91 h 148"/>
                  <a:gd name="T60" fmla="*/ 38 w 95"/>
                  <a:gd name="T61" fmla="*/ 80 h 148"/>
                  <a:gd name="T62" fmla="*/ 38 w 95"/>
                  <a:gd name="T63" fmla="*/ 78 h 148"/>
                  <a:gd name="T64" fmla="*/ 47 w 95"/>
                  <a:gd name="T65" fmla="*/ 70 h 148"/>
                  <a:gd name="T66" fmla="*/ 51 w 95"/>
                  <a:gd name="T67" fmla="*/ 67 h 148"/>
                  <a:gd name="T68" fmla="*/ 50 w 95"/>
                  <a:gd name="T69" fmla="*/ 60 h 148"/>
                  <a:gd name="T70" fmla="*/ 50 w 95"/>
                  <a:gd name="T71" fmla="*/ 58 h 148"/>
                  <a:gd name="T72" fmla="*/ 60 w 95"/>
                  <a:gd name="T73" fmla="*/ 50 h 148"/>
                  <a:gd name="T74" fmla="*/ 69 w 95"/>
                  <a:gd name="T75" fmla="*/ 40 h 148"/>
                  <a:gd name="T76" fmla="*/ 73 w 95"/>
                  <a:gd name="T77" fmla="*/ 41 h 148"/>
                  <a:gd name="T78" fmla="*/ 73 w 95"/>
                  <a:gd name="T79" fmla="*/ 46 h 148"/>
                  <a:gd name="T80" fmla="*/ 76 w 95"/>
                  <a:gd name="T81" fmla="*/ 44 h 148"/>
                  <a:gd name="T82" fmla="*/ 77 w 95"/>
                  <a:gd name="T83" fmla="*/ 43 h 148"/>
                  <a:gd name="T84" fmla="*/ 81 w 95"/>
                  <a:gd name="T85" fmla="*/ 44 h 1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5" h="148">
                    <a:moveTo>
                      <a:pt x="60" y="34"/>
                    </a:moveTo>
                    <a:cubicBezTo>
                      <a:pt x="47" y="47"/>
                      <a:pt x="47" y="47"/>
                      <a:pt x="47" y="47"/>
                    </a:cubicBezTo>
                    <a:cubicBezTo>
                      <a:pt x="6" y="88"/>
                      <a:pt x="6" y="88"/>
                      <a:pt x="6" y="88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2" y="99"/>
                      <a:pt x="4" y="103"/>
                      <a:pt x="6" y="107"/>
                    </a:cubicBezTo>
                    <a:cubicBezTo>
                      <a:pt x="8" y="110"/>
                      <a:pt x="9" y="113"/>
                      <a:pt x="10" y="116"/>
                    </a:cubicBezTo>
                    <a:cubicBezTo>
                      <a:pt x="13" y="126"/>
                      <a:pt x="16" y="136"/>
                      <a:pt x="18" y="148"/>
                    </a:cubicBezTo>
                    <a:cubicBezTo>
                      <a:pt x="28" y="137"/>
                      <a:pt x="37" y="127"/>
                      <a:pt x="47" y="116"/>
                    </a:cubicBezTo>
                    <a:cubicBezTo>
                      <a:pt x="51" y="112"/>
                      <a:pt x="55" y="107"/>
                      <a:pt x="60" y="102"/>
                    </a:cubicBezTo>
                    <a:cubicBezTo>
                      <a:pt x="65" y="96"/>
                      <a:pt x="70" y="91"/>
                      <a:pt x="76" y="85"/>
                    </a:cubicBezTo>
                    <a:cubicBezTo>
                      <a:pt x="82" y="77"/>
                      <a:pt x="89" y="70"/>
                      <a:pt x="95" y="63"/>
                    </a:cubicBezTo>
                    <a:cubicBezTo>
                      <a:pt x="95" y="42"/>
                      <a:pt x="94" y="21"/>
                      <a:pt x="93" y="0"/>
                    </a:cubicBezTo>
                    <a:cubicBezTo>
                      <a:pt x="76" y="18"/>
                      <a:pt x="76" y="18"/>
                      <a:pt x="76" y="18"/>
                    </a:cubicBezTo>
                    <a:lnTo>
                      <a:pt x="60" y="34"/>
                    </a:lnTo>
                    <a:close/>
                    <a:moveTo>
                      <a:pt x="81" y="44"/>
                    </a:moveTo>
                    <a:cubicBezTo>
                      <a:pt x="81" y="55"/>
                      <a:pt x="81" y="55"/>
                      <a:pt x="81" y="55"/>
                    </a:cubicBezTo>
                    <a:cubicBezTo>
                      <a:pt x="81" y="55"/>
                      <a:pt x="81" y="56"/>
                      <a:pt x="81" y="57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5" y="62"/>
                      <a:pt x="75" y="62"/>
                      <a:pt x="75" y="62"/>
                    </a:cubicBezTo>
                    <a:cubicBezTo>
                      <a:pt x="76" y="68"/>
                      <a:pt x="76" y="68"/>
                      <a:pt x="76" y="68"/>
                    </a:cubicBezTo>
                    <a:cubicBezTo>
                      <a:pt x="76" y="71"/>
                      <a:pt x="76" y="71"/>
                      <a:pt x="76" y="71"/>
                    </a:cubicBezTo>
                    <a:cubicBezTo>
                      <a:pt x="76" y="71"/>
                      <a:pt x="76" y="71"/>
                      <a:pt x="76" y="72"/>
                    </a:cubicBezTo>
                    <a:cubicBezTo>
                      <a:pt x="75" y="72"/>
                      <a:pt x="75" y="72"/>
                      <a:pt x="75" y="72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57" y="90"/>
                      <a:pt x="57" y="90"/>
                      <a:pt x="57" y="90"/>
                    </a:cubicBezTo>
                    <a:cubicBezTo>
                      <a:pt x="56" y="91"/>
                      <a:pt x="54" y="91"/>
                      <a:pt x="54" y="89"/>
                    </a:cubicBezTo>
                    <a:cubicBezTo>
                      <a:pt x="53" y="83"/>
                      <a:pt x="53" y="83"/>
                      <a:pt x="53" y="83"/>
                    </a:cubicBezTo>
                    <a:cubicBezTo>
                      <a:pt x="47" y="88"/>
                      <a:pt x="47" y="88"/>
                      <a:pt x="47" y="88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2" y="93"/>
                      <a:pt x="40" y="92"/>
                      <a:pt x="40" y="91"/>
                    </a:cubicBezTo>
                    <a:cubicBezTo>
                      <a:pt x="38" y="80"/>
                      <a:pt x="38" y="80"/>
                      <a:pt x="38" y="80"/>
                    </a:cubicBezTo>
                    <a:cubicBezTo>
                      <a:pt x="38" y="80"/>
                      <a:pt x="38" y="79"/>
                      <a:pt x="38" y="78"/>
                    </a:cubicBezTo>
                    <a:cubicBezTo>
                      <a:pt x="47" y="70"/>
                      <a:pt x="47" y="70"/>
                      <a:pt x="47" y="70"/>
                    </a:cubicBezTo>
                    <a:cubicBezTo>
                      <a:pt x="51" y="67"/>
                      <a:pt x="51" y="67"/>
                      <a:pt x="51" y="67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0" y="60"/>
                      <a:pt x="50" y="59"/>
                      <a:pt x="50" y="58"/>
                    </a:cubicBezTo>
                    <a:cubicBezTo>
                      <a:pt x="60" y="50"/>
                      <a:pt x="60" y="50"/>
                      <a:pt x="60" y="50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71" y="39"/>
                      <a:pt x="73" y="39"/>
                      <a:pt x="73" y="41"/>
                    </a:cubicBezTo>
                    <a:cubicBezTo>
                      <a:pt x="73" y="46"/>
                      <a:pt x="73" y="46"/>
                      <a:pt x="73" y="46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8" y="42"/>
                      <a:pt x="81" y="42"/>
                      <a:pt x="81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6" name="Freeform 125"/>
              <p:cNvSpPr/>
              <p:nvPr/>
            </p:nvSpPr>
            <p:spPr bwMode="auto">
              <a:xfrm>
                <a:off x="6813550" y="4408488"/>
                <a:ext cx="334962" cy="149225"/>
              </a:xfrm>
              <a:custGeom>
                <a:gdLst>
                  <a:gd name="T0" fmla="*/ 96 w 151"/>
                  <a:gd name="T1" fmla="*/ 33 h 68"/>
                  <a:gd name="T2" fmla="*/ 1 w 151"/>
                  <a:gd name="T3" fmla="*/ 0 h 68"/>
                  <a:gd name="T4" fmla="*/ 0 w 151"/>
                  <a:gd name="T5" fmla="*/ 16 h 68"/>
                  <a:gd name="T6" fmla="*/ 96 w 151"/>
                  <a:gd name="T7" fmla="*/ 49 h 68"/>
                  <a:gd name="T8" fmla="*/ 127 w 151"/>
                  <a:gd name="T9" fmla="*/ 59 h 68"/>
                  <a:gd name="T10" fmla="*/ 151 w 151"/>
                  <a:gd name="T11" fmla="*/ 68 h 68"/>
                  <a:gd name="T12" fmla="*/ 151 w 151"/>
                  <a:gd name="T13" fmla="*/ 52 h 68"/>
                  <a:gd name="T14" fmla="*/ 127 w 151"/>
                  <a:gd name="T15" fmla="*/ 44 h 68"/>
                  <a:gd name="T16" fmla="*/ 96 w 151"/>
                  <a:gd name="T17" fmla="*/ 33 h 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68">
                    <a:moveTo>
                      <a:pt x="96" y="33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5"/>
                      <a:pt x="0" y="10"/>
                      <a:pt x="0" y="16"/>
                    </a:cubicBezTo>
                    <a:cubicBezTo>
                      <a:pt x="32" y="27"/>
                      <a:pt x="64" y="38"/>
                      <a:pt x="96" y="49"/>
                    </a:cubicBezTo>
                    <a:cubicBezTo>
                      <a:pt x="106" y="52"/>
                      <a:pt x="117" y="56"/>
                      <a:pt x="127" y="59"/>
                    </a:cubicBezTo>
                    <a:cubicBezTo>
                      <a:pt x="135" y="62"/>
                      <a:pt x="143" y="65"/>
                      <a:pt x="151" y="68"/>
                    </a:cubicBezTo>
                    <a:cubicBezTo>
                      <a:pt x="151" y="52"/>
                      <a:pt x="151" y="52"/>
                      <a:pt x="151" y="52"/>
                    </a:cubicBezTo>
                    <a:cubicBezTo>
                      <a:pt x="127" y="44"/>
                      <a:pt x="127" y="44"/>
                      <a:pt x="127" y="44"/>
                    </a:cubicBezTo>
                    <a:lnTo>
                      <a:pt x="96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7" name="Freeform 126"/>
              <p:cNvSpPr/>
              <p:nvPr/>
            </p:nvSpPr>
            <p:spPr bwMode="auto">
              <a:xfrm>
                <a:off x="7159625" y="3816350"/>
                <a:ext cx="525462" cy="323850"/>
              </a:xfrm>
              <a:custGeom>
                <a:gdLst>
                  <a:gd name="T0" fmla="*/ 76 w 238"/>
                  <a:gd name="T1" fmla="*/ 8 h 146"/>
                  <a:gd name="T2" fmla="*/ 62 w 238"/>
                  <a:gd name="T3" fmla="*/ 19 h 146"/>
                  <a:gd name="T4" fmla="*/ 46 w 238"/>
                  <a:gd name="T5" fmla="*/ 32 h 146"/>
                  <a:gd name="T6" fmla="*/ 13 w 238"/>
                  <a:gd name="T7" fmla="*/ 59 h 146"/>
                  <a:gd name="T8" fmla="*/ 0 w 238"/>
                  <a:gd name="T9" fmla="*/ 70 h 146"/>
                  <a:gd name="T10" fmla="*/ 13 w 238"/>
                  <a:gd name="T11" fmla="*/ 71 h 146"/>
                  <a:gd name="T12" fmla="*/ 46 w 238"/>
                  <a:gd name="T13" fmla="*/ 77 h 146"/>
                  <a:gd name="T14" fmla="*/ 62 w 238"/>
                  <a:gd name="T15" fmla="*/ 82 h 146"/>
                  <a:gd name="T16" fmla="*/ 76 w 238"/>
                  <a:gd name="T17" fmla="*/ 87 h 146"/>
                  <a:gd name="T18" fmla="*/ 140 w 238"/>
                  <a:gd name="T19" fmla="*/ 139 h 146"/>
                  <a:gd name="T20" fmla="*/ 145 w 238"/>
                  <a:gd name="T21" fmla="*/ 146 h 146"/>
                  <a:gd name="T22" fmla="*/ 153 w 238"/>
                  <a:gd name="T23" fmla="*/ 137 h 146"/>
                  <a:gd name="T24" fmla="*/ 194 w 238"/>
                  <a:gd name="T25" fmla="*/ 96 h 146"/>
                  <a:gd name="T26" fmla="*/ 207 w 238"/>
                  <a:gd name="T27" fmla="*/ 83 h 146"/>
                  <a:gd name="T28" fmla="*/ 223 w 238"/>
                  <a:gd name="T29" fmla="*/ 67 h 146"/>
                  <a:gd name="T30" fmla="*/ 238 w 238"/>
                  <a:gd name="T31" fmla="*/ 51 h 146"/>
                  <a:gd name="T32" fmla="*/ 223 w 238"/>
                  <a:gd name="T33" fmla="*/ 46 h 146"/>
                  <a:gd name="T34" fmla="*/ 207 w 238"/>
                  <a:gd name="T35" fmla="*/ 41 h 146"/>
                  <a:gd name="T36" fmla="*/ 194 w 238"/>
                  <a:gd name="T37" fmla="*/ 36 h 146"/>
                  <a:gd name="T38" fmla="*/ 153 w 238"/>
                  <a:gd name="T39" fmla="*/ 23 h 146"/>
                  <a:gd name="T40" fmla="*/ 85 w 238"/>
                  <a:gd name="T41" fmla="*/ 0 h 146"/>
                  <a:gd name="T42" fmla="*/ 76 w 238"/>
                  <a:gd name="T43" fmla="*/ 8 h 14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8" h="146">
                    <a:moveTo>
                      <a:pt x="76" y="8"/>
                    </a:moveTo>
                    <a:cubicBezTo>
                      <a:pt x="71" y="11"/>
                      <a:pt x="67" y="15"/>
                      <a:pt x="62" y="19"/>
                    </a:cubicBezTo>
                    <a:cubicBezTo>
                      <a:pt x="57" y="23"/>
                      <a:pt x="52" y="27"/>
                      <a:pt x="46" y="32"/>
                    </a:cubicBezTo>
                    <a:cubicBezTo>
                      <a:pt x="35" y="41"/>
                      <a:pt x="24" y="50"/>
                      <a:pt x="13" y="59"/>
                    </a:cubicBezTo>
                    <a:cubicBezTo>
                      <a:pt x="8" y="63"/>
                      <a:pt x="4" y="66"/>
                      <a:pt x="0" y="70"/>
                    </a:cubicBezTo>
                    <a:cubicBezTo>
                      <a:pt x="4" y="70"/>
                      <a:pt x="8" y="70"/>
                      <a:pt x="13" y="71"/>
                    </a:cubicBezTo>
                    <a:cubicBezTo>
                      <a:pt x="24" y="72"/>
                      <a:pt x="35" y="74"/>
                      <a:pt x="46" y="77"/>
                    </a:cubicBezTo>
                    <a:cubicBezTo>
                      <a:pt x="52" y="78"/>
                      <a:pt x="57" y="80"/>
                      <a:pt x="62" y="82"/>
                    </a:cubicBezTo>
                    <a:cubicBezTo>
                      <a:pt x="67" y="83"/>
                      <a:pt x="71" y="85"/>
                      <a:pt x="76" y="87"/>
                    </a:cubicBezTo>
                    <a:cubicBezTo>
                      <a:pt x="101" y="98"/>
                      <a:pt x="124" y="116"/>
                      <a:pt x="140" y="139"/>
                    </a:cubicBezTo>
                    <a:cubicBezTo>
                      <a:pt x="142" y="142"/>
                      <a:pt x="143" y="144"/>
                      <a:pt x="145" y="146"/>
                    </a:cubicBezTo>
                    <a:cubicBezTo>
                      <a:pt x="153" y="137"/>
                      <a:pt x="153" y="137"/>
                      <a:pt x="153" y="137"/>
                    </a:cubicBezTo>
                    <a:cubicBezTo>
                      <a:pt x="194" y="96"/>
                      <a:pt x="194" y="96"/>
                      <a:pt x="194" y="96"/>
                    </a:cubicBezTo>
                    <a:cubicBezTo>
                      <a:pt x="207" y="83"/>
                      <a:pt x="207" y="83"/>
                      <a:pt x="207" y="83"/>
                    </a:cubicBezTo>
                    <a:cubicBezTo>
                      <a:pt x="223" y="67"/>
                      <a:pt x="223" y="67"/>
                      <a:pt x="223" y="67"/>
                    </a:cubicBezTo>
                    <a:cubicBezTo>
                      <a:pt x="238" y="51"/>
                      <a:pt x="238" y="51"/>
                      <a:pt x="238" y="51"/>
                    </a:cubicBezTo>
                    <a:cubicBezTo>
                      <a:pt x="233" y="50"/>
                      <a:pt x="228" y="48"/>
                      <a:pt x="223" y="46"/>
                    </a:cubicBezTo>
                    <a:cubicBezTo>
                      <a:pt x="217" y="44"/>
                      <a:pt x="212" y="43"/>
                      <a:pt x="207" y="41"/>
                    </a:cubicBezTo>
                    <a:cubicBezTo>
                      <a:pt x="202" y="39"/>
                      <a:pt x="198" y="38"/>
                      <a:pt x="194" y="36"/>
                    </a:cubicBezTo>
                    <a:cubicBezTo>
                      <a:pt x="180" y="32"/>
                      <a:pt x="167" y="27"/>
                      <a:pt x="153" y="23"/>
                    </a:cubicBezTo>
                    <a:cubicBezTo>
                      <a:pt x="131" y="15"/>
                      <a:pt x="108" y="7"/>
                      <a:pt x="85" y="0"/>
                    </a:cubicBezTo>
                    <a:cubicBezTo>
                      <a:pt x="82" y="2"/>
                      <a:pt x="79" y="5"/>
                      <a:pt x="7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8" name="Freeform 127"/>
              <p:cNvSpPr/>
              <p:nvPr/>
            </p:nvSpPr>
            <p:spPr bwMode="auto">
              <a:xfrm>
                <a:off x="7605713" y="4060825"/>
                <a:ext cx="34925" cy="41275"/>
              </a:xfrm>
              <a:custGeom>
                <a:gdLst>
                  <a:gd name="T0" fmla="*/ 7 w 22"/>
                  <a:gd name="T1" fmla="*/ 14 h 26"/>
                  <a:gd name="T2" fmla="*/ 0 w 22"/>
                  <a:gd name="T3" fmla="*/ 19 h 26"/>
                  <a:gd name="T4" fmla="*/ 1 w 22"/>
                  <a:gd name="T5" fmla="*/ 26 h 26"/>
                  <a:gd name="T6" fmla="*/ 7 w 22"/>
                  <a:gd name="T7" fmla="*/ 22 h 26"/>
                  <a:gd name="T8" fmla="*/ 22 w 22"/>
                  <a:gd name="T9" fmla="*/ 7 h 26"/>
                  <a:gd name="T10" fmla="*/ 21 w 22"/>
                  <a:gd name="T11" fmla="*/ 0 h 26"/>
                  <a:gd name="T12" fmla="*/ 7 w 22"/>
                  <a:gd name="T13" fmla="*/ 14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26">
                    <a:moveTo>
                      <a:pt x="7" y="14"/>
                    </a:moveTo>
                    <a:lnTo>
                      <a:pt x="0" y="19"/>
                    </a:lnTo>
                    <a:lnTo>
                      <a:pt x="1" y="26"/>
                    </a:lnTo>
                    <a:lnTo>
                      <a:pt x="7" y="22"/>
                    </a:lnTo>
                    <a:lnTo>
                      <a:pt x="22" y="7"/>
                    </a:lnTo>
                    <a:lnTo>
                      <a:pt x="21" y="0"/>
                    </a:lnTo>
                    <a:lnTo>
                      <a:pt x="7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9" name="Freeform 128"/>
              <p:cNvSpPr/>
              <p:nvPr/>
            </p:nvSpPr>
            <p:spPr bwMode="auto">
              <a:xfrm>
                <a:off x="7577138" y="4097338"/>
                <a:ext cx="22225" cy="31750"/>
              </a:xfrm>
              <a:custGeom>
                <a:gdLst>
                  <a:gd name="T0" fmla="*/ 7 w 14"/>
                  <a:gd name="T1" fmla="*/ 6 h 20"/>
                  <a:gd name="T2" fmla="*/ 0 w 14"/>
                  <a:gd name="T3" fmla="*/ 13 h 20"/>
                  <a:gd name="T4" fmla="*/ 1 w 14"/>
                  <a:gd name="T5" fmla="*/ 20 h 20"/>
                  <a:gd name="T6" fmla="*/ 7 w 14"/>
                  <a:gd name="T7" fmla="*/ 14 h 20"/>
                  <a:gd name="T8" fmla="*/ 14 w 14"/>
                  <a:gd name="T9" fmla="*/ 9 h 20"/>
                  <a:gd name="T10" fmla="*/ 12 w 14"/>
                  <a:gd name="T11" fmla="*/ 0 h 20"/>
                  <a:gd name="T12" fmla="*/ 7 w 14"/>
                  <a:gd name="T13" fmla="*/ 6 h 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20">
                    <a:moveTo>
                      <a:pt x="7" y="6"/>
                    </a:moveTo>
                    <a:lnTo>
                      <a:pt x="0" y="13"/>
                    </a:lnTo>
                    <a:lnTo>
                      <a:pt x="1" y="20"/>
                    </a:lnTo>
                    <a:lnTo>
                      <a:pt x="7" y="14"/>
                    </a:lnTo>
                    <a:lnTo>
                      <a:pt x="14" y="9"/>
                    </a:lnTo>
                    <a:lnTo>
                      <a:pt x="12" y="0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0" name="Freeform 129"/>
              <p:cNvSpPr/>
              <p:nvPr/>
            </p:nvSpPr>
            <p:spPr bwMode="auto">
              <a:xfrm>
                <a:off x="7643813" y="4375150"/>
                <a:ext cx="438150" cy="292100"/>
              </a:xfrm>
              <a:custGeom>
                <a:gdLst>
                  <a:gd name="T0" fmla="*/ 132 w 198"/>
                  <a:gd name="T1" fmla="*/ 30 h 132"/>
                  <a:gd name="T2" fmla="*/ 73 w 198"/>
                  <a:gd name="T3" fmla="*/ 57 h 132"/>
                  <a:gd name="T4" fmla="*/ 63 w 198"/>
                  <a:gd name="T5" fmla="*/ 7 h 132"/>
                  <a:gd name="T6" fmla="*/ 48 w 198"/>
                  <a:gd name="T7" fmla="*/ 19 h 132"/>
                  <a:gd name="T8" fmla="*/ 44 w 198"/>
                  <a:gd name="T9" fmla="*/ 119 h 132"/>
                  <a:gd name="T10" fmla="*/ 48 w 198"/>
                  <a:gd name="T11" fmla="*/ 120 h 132"/>
                  <a:gd name="T12" fmla="*/ 129 w 198"/>
                  <a:gd name="T13" fmla="*/ 73 h 132"/>
                  <a:gd name="T14" fmla="*/ 198 w 198"/>
                  <a:gd name="T15" fmla="*/ 13 h 132"/>
                  <a:gd name="T16" fmla="*/ 132 w 198"/>
                  <a:gd name="T17" fmla="*/ 30 h 13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132">
                    <a:moveTo>
                      <a:pt x="132" y="30"/>
                    </a:moveTo>
                    <a:cubicBezTo>
                      <a:pt x="111" y="51"/>
                      <a:pt x="89" y="67"/>
                      <a:pt x="73" y="57"/>
                    </a:cubicBezTo>
                    <a:cubicBezTo>
                      <a:pt x="51" y="43"/>
                      <a:pt x="55" y="24"/>
                      <a:pt x="63" y="7"/>
                    </a:cubicBezTo>
                    <a:cubicBezTo>
                      <a:pt x="58" y="11"/>
                      <a:pt x="53" y="15"/>
                      <a:pt x="48" y="19"/>
                    </a:cubicBezTo>
                    <a:cubicBezTo>
                      <a:pt x="15" y="50"/>
                      <a:pt x="0" y="96"/>
                      <a:pt x="44" y="119"/>
                    </a:cubicBezTo>
                    <a:cubicBezTo>
                      <a:pt x="46" y="119"/>
                      <a:pt x="47" y="120"/>
                      <a:pt x="48" y="120"/>
                    </a:cubicBezTo>
                    <a:cubicBezTo>
                      <a:pt x="77" y="132"/>
                      <a:pt x="110" y="107"/>
                      <a:pt x="129" y="73"/>
                    </a:cubicBezTo>
                    <a:cubicBezTo>
                      <a:pt x="143" y="47"/>
                      <a:pt x="158" y="23"/>
                      <a:pt x="198" y="13"/>
                    </a:cubicBezTo>
                    <a:cubicBezTo>
                      <a:pt x="170" y="0"/>
                      <a:pt x="150" y="10"/>
                      <a:pt x="132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1" name="Freeform 130"/>
              <p:cNvSpPr/>
              <p:nvPr/>
            </p:nvSpPr>
            <p:spPr bwMode="auto">
              <a:xfrm>
                <a:off x="7275513" y="4368800"/>
                <a:ext cx="266700" cy="390525"/>
              </a:xfrm>
              <a:custGeom>
                <a:gdLst>
                  <a:gd name="T0" fmla="*/ 86 w 120"/>
                  <a:gd name="T1" fmla="*/ 0 h 177"/>
                  <a:gd name="T2" fmla="*/ 76 w 120"/>
                  <a:gd name="T3" fmla="*/ 1 h 177"/>
                  <a:gd name="T4" fmla="*/ 39 w 120"/>
                  <a:gd name="T5" fmla="*/ 42 h 177"/>
                  <a:gd name="T6" fmla="*/ 15 w 120"/>
                  <a:gd name="T7" fmla="*/ 66 h 177"/>
                  <a:gd name="T8" fmla="*/ 70 w 120"/>
                  <a:gd name="T9" fmla="*/ 171 h 177"/>
                  <a:gd name="T10" fmla="*/ 114 w 120"/>
                  <a:gd name="T11" fmla="*/ 128 h 177"/>
                  <a:gd name="T12" fmla="*/ 114 w 120"/>
                  <a:gd name="T13" fmla="*/ 70 h 177"/>
                  <a:gd name="T14" fmla="*/ 86 w 120"/>
                  <a:gd name="T15" fmla="*/ 0 h 1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177">
                    <a:moveTo>
                      <a:pt x="86" y="0"/>
                    </a:moveTo>
                    <a:cubicBezTo>
                      <a:pt x="83" y="1"/>
                      <a:pt x="79" y="1"/>
                      <a:pt x="76" y="1"/>
                    </a:cubicBezTo>
                    <a:cubicBezTo>
                      <a:pt x="120" y="86"/>
                      <a:pt x="46" y="139"/>
                      <a:pt x="39" y="42"/>
                    </a:cubicBezTo>
                    <a:cubicBezTo>
                      <a:pt x="31" y="50"/>
                      <a:pt x="23" y="58"/>
                      <a:pt x="15" y="66"/>
                    </a:cubicBezTo>
                    <a:cubicBezTo>
                      <a:pt x="0" y="108"/>
                      <a:pt x="10" y="177"/>
                      <a:pt x="70" y="171"/>
                    </a:cubicBezTo>
                    <a:cubicBezTo>
                      <a:pt x="95" y="169"/>
                      <a:pt x="109" y="151"/>
                      <a:pt x="114" y="128"/>
                    </a:cubicBezTo>
                    <a:cubicBezTo>
                      <a:pt x="118" y="111"/>
                      <a:pt x="118" y="90"/>
                      <a:pt x="114" y="70"/>
                    </a:cubicBezTo>
                    <a:cubicBezTo>
                      <a:pt x="110" y="45"/>
                      <a:pt x="100" y="2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2" name="Freeform 131"/>
              <p:cNvSpPr/>
              <p:nvPr/>
            </p:nvSpPr>
            <p:spPr bwMode="auto">
              <a:xfrm>
                <a:off x="7523163" y="4152900"/>
                <a:ext cx="320675" cy="273050"/>
              </a:xfrm>
              <a:custGeom>
                <a:gdLst>
                  <a:gd name="T0" fmla="*/ 89 w 145"/>
                  <a:gd name="T1" fmla="*/ 123 h 123"/>
                  <a:gd name="T2" fmla="*/ 102 w 145"/>
                  <a:gd name="T3" fmla="*/ 112 h 123"/>
                  <a:gd name="T4" fmla="*/ 123 w 145"/>
                  <a:gd name="T5" fmla="*/ 33 h 123"/>
                  <a:gd name="T6" fmla="*/ 102 w 145"/>
                  <a:gd name="T7" fmla="*/ 17 h 123"/>
                  <a:gd name="T8" fmla="*/ 2 w 145"/>
                  <a:gd name="T9" fmla="*/ 55 h 123"/>
                  <a:gd name="T10" fmla="*/ 1 w 145"/>
                  <a:gd name="T11" fmla="*/ 56 h 123"/>
                  <a:gd name="T12" fmla="*/ 0 w 145"/>
                  <a:gd name="T13" fmla="*/ 66 h 123"/>
                  <a:gd name="T14" fmla="*/ 2 w 145"/>
                  <a:gd name="T15" fmla="*/ 63 h 123"/>
                  <a:gd name="T16" fmla="*/ 89 w 145"/>
                  <a:gd name="T17" fmla="*/ 123 h 1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5" h="123">
                    <a:moveTo>
                      <a:pt x="89" y="123"/>
                    </a:moveTo>
                    <a:cubicBezTo>
                      <a:pt x="94" y="119"/>
                      <a:pt x="98" y="115"/>
                      <a:pt x="102" y="112"/>
                    </a:cubicBezTo>
                    <a:cubicBezTo>
                      <a:pt x="130" y="86"/>
                      <a:pt x="145" y="58"/>
                      <a:pt x="123" y="33"/>
                    </a:cubicBezTo>
                    <a:cubicBezTo>
                      <a:pt x="116" y="26"/>
                      <a:pt x="109" y="21"/>
                      <a:pt x="102" y="17"/>
                    </a:cubicBezTo>
                    <a:cubicBezTo>
                      <a:pt x="69" y="0"/>
                      <a:pt x="34" y="20"/>
                      <a:pt x="2" y="55"/>
                    </a:cubicBezTo>
                    <a:cubicBezTo>
                      <a:pt x="2" y="55"/>
                      <a:pt x="2" y="56"/>
                      <a:pt x="1" y="56"/>
                    </a:cubicBezTo>
                    <a:cubicBezTo>
                      <a:pt x="1" y="59"/>
                      <a:pt x="1" y="63"/>
                      <a:pt x="0" y="66"/>
                    </a:cubicBezTo>
                    <a:cubicBezTo>
                      <a:pt x="0" y="65"/>
                      <a:pt x="1" y="64"/>
                      <a:pt x="2" y="63"/>
                    </a:cubicBezTo>
                    <a:cubicBezTo>
                      <a:pt x="46" y="29"/>
                      <a:pt x="100" y="52"/>
                      <a:pt x="89" y="1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3" name="Freeform 132"/>
              <p:cNvSpPr/>
              <p:nvPr/>
            </p:nvSpPr>
            <p:spPr bwMode="auto">
              <a:xfrm>
                <a:off x="6681788" y="4005263"/>
                <a:ext cx="204787" cy="192088"/>
              </a:xfrm>
              <a:custGeom>
                <a:gdLst>
                  <a:gd name="T0" fmla="*/ 76 w 93"/>
                  <a:gd name="T1" fmla="*/ 71 h 87"/>
                  <a:gd name="T2" fmla="*/ 44 w 93"/>
                  <a:gd name="T3" fmla="*/ 0 h 87"/>
                  <a:gd name="T4" fmla="*/ 44 w 93"/>
                  <a:gd name="T5" fmla="*/ 0 h 87"/>
                  <a:gd name="T6" fmla="*/ 44 w 93"/>
                  <a:gd name="T7" fmla="*/ 1 h 87"/>
                  <a:gd name="T8" fmla="*/ 44 w 93"/>
                  <a:gd name="T9" fmla="*/ 38 h 87"/>
                  <a:gd name="T10" fmla="*/ 3 w 93"/>
                  <a:gd name="T11" fmla="*/ 75 h 87"/>
                  <a:gd name="T12" fmla="*/ 0 w 93"/>
                  <a:gd name="T13" fmla="*/ 76 h 87"/>
                  <a:gd name="T14" fmla="*/ 3 w 93"/>
                  <a:gd name="T15" fmla="*/ 77 h 87"/>
                  <a:gd name="T16" fmla="*/ 44 w 93"/>
                  <a:gd name="T17" fmla="*/ 87 h 87"/>
                  <a:gd name="T18" fmla="*/ 76 w 93"/>
                  <a:gd name="T19" fmla="*/ 71 h 8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" h="87">
                    <a:moveTo>
                      <a:pt x="76" y="71"/>
                    </a:moveTo>
                    <a:cubicBezTo>
                      <a:pt x="93" y="44"/>
                      <a:pt x="69" y="2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1"/>
                      <a:pt x="44" y="1"/>
                    </a:cubicBezTo>
                    <a:cubicBezTo>
                      <a:pt x="48" y="15"/>
                      <a:pt x="48" y="27"/>
                      <a:pt x="44" y="38"/>
                    </a:cubicBezTo>
                    <a:cubicBezTo>
                      <a:pt x="39" y="54"/>
                      <a:pt x="26" y="67"/>
                      <a:pt x="3" y="75"/>
                    </a:cubicBezTo>
                    <a:cubicBezTo>
                      <a:pt x="2" y="75"/>
                      <a:pt x="1" y="76"/>
                      <a:pt x="0" y="76"/>
                    </a:cubicBezTo>
                    <a:cubicBezTo>
                      <a:pt x="1" y="76"/>
                      <a:pt x="2" y="77"/>
                      <a:pt x="3" y="77"/>
                    </a:cubicBezTo>
                    <a:cubicBezTo>
                      <a:pt x="17" y="83"/>
                      <a:pt x="32" y="87"/>
                      <a:pt x="44" y="87"/>
                    </a:cubicBezTo>
                    <a:cubicBezTo>
                      <a:pt x="57" y="87"/>
                      <a:pt x="69" y="83"/>
                      <a:pt x="76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4" name="Freeform 133"/>
              <p:cNvSpPr/>
              <p:nvPr/>
            </p:nvSpPr>
            <p:spPr bwMode="auto">
              <a:xfrm>
                <a:off x="7104063" y="3581400"/>
                <a:ext cx="295275" cy="395288"/>
              </a:xfrm>
              <a:custGeom>
                <a:gdLst>
                  <a:gd name="T0" fmla="*/ 7 w 134"/>
                  <a:gd name="T1" fmla="*/ 178 h 178"/>
                  <a:gd name="T2" fmla="*/ 21 w 134"/>
                  <a:gd name="T3" fmla="*/ 177 h 178"/>
                  <a:gd name="T4" fmla="*/ 40 w 134"/>
                  <a:gd name="T5" fmla="*/ 93 h 178"/>
                  <a:gd name="T6" fmla="*/ 64 w 134"/>
                  <a:gd name="T7" fmla="*/ 68 h 178"/>
                  <a:gd name="T8" fmla="*/ 82 w 134"/>
                  <a:gd name="T9" fmla="*/ 124 h 178"/>
                  <a:gd name="T10" fmla="*/ 109 w 134"/>
                  <a:gd name="T11" fmla="*/ 101 h 178"/>
                  <a:gd name="T12" fmla="*/ 53 w 134"/>
                  <a:gd name="T13" fmla="*/ 7 h 178"/>
                  <a:gd name="T14" fmla="*/ 4 w 134"/>
                  <a:gd name="T15" fmla="*/ 58 h 178"/>
                  <a:gd name="T16" fmla="*/ 9 w 134"/>
                  <a:gd name="T17" fmla="*/ 123 h 178"/>
                  <a:gd name="T18" fmla="*/ 7 w 134"/>
                  <a:gd name="T19" fmla="*/ 178 h 17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4" h="178">
                    <a:moveTo>
                      <a:pt x="7" y="178"/>
                    </a:moveTo>
                    <a:cubicBezTo>
                      <a:pt x="11" y="178"/>
                      <a:pt x="17" y="177"/>
                      <a:pt x="21" y="177"/>
                    </a:cubicBezTo>
                    <a:cubicBezTo>
                      <a:pt x="34" y="149"/>
                      <a:pt x="38" y="121"/>
                      <a:pt x="40" y="93"/>
                    </a:cubicBezTo>
                    <a:cubicBezTo>
                      <a:pt x="41" y="78"/>
                      <a:pt x="50" y="70"/>
                      <a:pt x="64" y="68"/>
                    </a:cubicBezTo>
                    <a:cubicBezTo>
                      <a:pt x="87" y="66"/>
                      <a:pt x="84" y="96"/>
                      <a:pt x="82" y="124"/>
                    </a:cubicBezTo>
                    <a:cubicBezTo>
                      <a:pt x="91" y="116"/>
                      <a:pt x="100" y="109"/>
                      <a:pt x="109" y="101"/>
                    </a:cubicBezTo>
                    <a:cubicBezTo>
                      <a:pt x="134" y="47"/>
                      <a:pt x="101" y="0"/>
                      <a:pt x="53" y="7"/>
                    </a:cubicBezTo>
                    <a:cubicBezTo>
                      <a:pt x="20" y="13"/>
                      <a:pt x="10" y="32"/>
                      <a:pt x="4" y="58"/>
                    </a:cubicBezTo>
                    <a:cubicBezTo>
                      <a:pt x="0" y="80"/>
                      <a:pt x="2" y="101"/>
                      <a:pt x="9" y="123"/>
                    </a:cubicBezTo>
                    <a:cubicBezTo>
                      <a:pt x="15" y="141"/>
                      <a:pt x="14" y="160"/>
                      <a:pt x="7" y="1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5" name="Freeform 134"/>
              <p:cNvSpPr/>
              <p:nvPr/>
            </p:nvSpPr>
            <p:spPr bwMode="auto">
              <a:xfrm>
                <a:off x="6497638" y="4159250"/>
                <a:ext cx="195262" cy="303213"/>
              </a:xfrm>
              <a:custGeom>
                <a:gdLst>
                  <a:gd name="T0" fmla="*/ 1 w 88"/>
                  <a:gd name="T1" fmla="*/ 50 h 137"/>
                  <a:gd name="T2" fmla="*/ 0 w 88"/>
                  <a:gd name="T3" fmla="*/ 56 h 137"/>
                  <a:gd name="T4" fmla="*/ 0 w 88"/>
                  <a:gd name="T5" fmla="*/ 58 h 137"/>
                  <a:gd name="T6" fmla="*/ 34 w 88"/>
                  <a:gd name="T7" fmla="*/ 103 h 137"/>
                  <a:gd name="T8" fmla="*/ 75 w 88"/>
                  <a:gd name="T9" fmla="*/ 137 h 137"/>
                  <a:gd name="T10" fmla="*/ 59 w 88"/>
                  <a:gd name="T11" fmla="*/ 83 h 137"/>
                  <a:gd name="T12" fmla="*/ 86 w 88"/>
                  <a:gd name="T13" fmla="*/ 17 h 137"/>
                  <a:gd name="T14" fmla="*/ 88 w 88"/>
                  <a:gd name="T15" fmla="*/ 16 h 137"/>
                  <a:gd name="T16" fmla="*/ 86 w 88"/>
                  <a:gd name="T17" fmla="*/ 15 h 137"/>
                  <a:gd name="T18" fmla="*/ 1 w 88"/>
                  <a:gd name="T19" fmla="*/ 50 h 13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137">
                    <a:moveTo>
                      <a:pt x="1" y="50"/>
                    </a:moveTo>
                    <a:cubicBezTo>
                      <a:pt x="0" y="52"/>
                      <a:pt x="0" y="54"/>
                      <a:pt x="0" y="56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1" y="79"/>
                      <a:pt x="13" y="96"/>
                      <a:pt x="34" y="103"/>
                    </a:cubicBezTo>
                    <a:cubicBezTo>
                      <a:pt x="56" y="111"/>
                      <a:pt x="70" y="122"/>
                      <a:pt x="75" y="137"/>
                    </a:cubicBezTo>
                    <a:cubicBezTo>
                      <a:pt x="81" y="117"/>
                      <a:pt x="73" y="102"/>
                      <a:pt x="59" y="83"/>
                    </a:cubicBezTo>
                    <a:cubicBezTo>
                      <a:pt x="38" y="56"/>
                      <a:pt x="53" y="32"/>
                      <a:pt x="86" y="17"/>
                    </a:cubicBezTo>
                    <a:cubicBezTo>
                      <a:pt x="87" y="17"/>
                      <a:pt x="87" y="17"/>
                      <a:pt x="88" y="16"/>
                    </a:cubicBezTo>
                    <a:cubicBezTo>
                      <a:pt x="87" y="16"/>
                      <a:pt x="87" y="16"/>
                      <a:pt x="86" y="15"/>
                    </a:cubicBezTo>
                    <a:cubicBezTo>
                      <a:pt x="46" y="1"/>
                      <a:pt x="7" y="0"/>
                      <a:pt x="1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6" name="Freeform 135"/>
              <p:cNvSpPr/>
              <p:nvPr/>
            </p:nvSpPr>
            <p:spPr bwMode="auto">
              <a:xfrm>
                <a:off x="6678613" y="3730625"/>
                <a:ext cx="381000" cy="314325"/>
              </a:xfrm>
              <a:custGeom>
                <a:gdLst>
                  <a:gd name="T0" fmla="*/ 31 w 172"/>
                  <a:gd name="T1" fmla="*/ 104 h 142"/>
                  <a:gd name="T2" fmla="*/ 45 w 172"/>
                  <a:gd name="T3" fmla="*/ 116 h 142"/>
                  <a:gd name="T4" fmla="*/ 65 w 172"/>
                  <a:gd name="T5" fmla="*/ 132 h 142"/>
                  <a:gd name="T6" fmla="*/ 105 w 172"/>
                  <a:gd name="T7" fmla="*/ 68 h 142"/>
                  <a:gd name="T8" fmla="*/ 163 w 172"/>
                  <a:gd name="T9" fmla="*/ 142 h 142"/>
                  <a:gd name="T10" fmla="*/ 111 w 172"/>
                  <a:gd name="T11" fmla="*/ 15 h 142"/>
                  <a:gd name="T12" fmla="*/ 45 w 172"/>
                  <a:gd name="T13" fmla="*/ 10 h 142"/>
                  <a:gd name="T14" fmla="*/ 23 w 172"/>
                  <a:gd name="T15" fmla="*/ 27 h 142"/>
                  <a:gd name="T16" fmla="*/ 31 w 172"/>
                  <a:gd name="T17" fmla="*/ 104 h 1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2" h="142">
                    <a:moveTo>
                      <a:pt x="31" y="104"/>
                    </a:moveTo>
                    <a:cubicBezTo>
                      <a:pt x="36" y="108"/>
                      <a:pt x="40" y="112"/>
                      <a:pt x="45" y="116"/>
                    </a:cubicBezTo>
                    <a:cubicBezTo>
                      <a:pt x="52" y="121"/>
                      <a:pt x="59" y="126"/>
                      <a:pt x="65" y="132"/>
                    </a:cubicBezTo>
                    <a:cubicBezTo>
                      <a:pt x="62" y="100"/>
                      <a:pt x="70" y="70"/>
                      <a:pt x="105" y="68"/>
                    </a:cubicBezTo>
                    <a:cubicBezTo>
                      <a:pt x="137" y="67"/>
                      <a:pt x="157" y="95"/>
                      <a:pt x="163" y="142"/>
                    </a:cubicBezTo>
                    <a:cubicBezTo>
                      <a:pt x="172" y="98"/>
                      <a:pt x="164" y="52"/>
                      <a:pt x="111" y="15"/>
                    </a:cubicBezTo>
                    <a:cubicBezTo>
                      <a:pt x="88" y="0"/>
                      <a:pt x="65" y="0"/>
                      <a:pt x="45" y="10"/>
                    </a:cubicBezTo>
                    <a:cubicBezTo>
                      <a:pt x="37" y="14"/>
                      <a:pt x="29" y="20"/>
                      <a:pt x="23" y="27"/>
                    </a:cubicBezTo>
                    <a:cubicBezTo>
                      <a:pt x="0" y="52"/>
                      <a:pt x="4" y="78"/>
                      <a:pt x="31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</p:grpSp>
      </p:grpSp>
      <p:pic>
        <p:nvPicPr>
          <p:cNvPr id="7174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949825"/>
            <a:ext cx="9144000" cy="2149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片 6" descr="图片包含 墙壁&#10;&#10;已生成高可信度的说明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10835F1A-E995-4BEC-8869-F260540BEFB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6A337A9F-0E3A-401F-AE1D-DEBCC8CD00D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5" name="组合 64"/>
          <p:cNvGrpSpPr/>
          <p:nvPr userDrawn="1"/>
        </p:nvGrpSpPr>
        <p:grpSpPr>
          <a:xfrm>
            <a:off x="361950" y="342900"/>
            <a:ext cx="868363" cy="2165350"/>
            <a:chOff x="483011" y="342900"/>
            <a:chExt cx="1157937" cy="2164652"/>
          </a:xfrm>
        </p:grpSpPr>
        <p:pic>
          <p:nvPicPr>
            <p:cNvPr id="8195" name="图片 26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498399" y="342900"/>
              <a:ext cx="803583" cy="21646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6" name="文本框 27"/>
            <p:cNvSpPr txBox="1"/>
            <p:nvPr userDrawn="1"/>
          </p:nvSpPr>
          <p:spPr>
            <a:xfrm>
              <a:off x="483011" y="584691"/>
              <a:ext cx="763327" cy="6451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/>
              <a:r>
                <a:rPr lang="zh-CN" altLang="en-US" sz="3600">
                  <a:solidFill>
                    <a:srgbClr val="C4A077"/>
                  </a:solidFill>
                  <a:latin typeface="微软雅黑" panose="020b0503020204020204" charset="-122"/>
                  <a:ea typeface="微软雅黑" panose="020b0503020204020204" charset="-122"/>
                </a:rPr>
                <a:t>画</a:t>
              </a:r>
            </a:p>
          </p:txBody>
        </p:sp>
        <p:grpSp>
          <p:nvGrpSpPr>
            <p:cNvPr id="29" name="组合 28"/>
            <p:cNvGrpSpPr/>
            <p:nvPr userDrawn="1"/>
          </p:nvGrpSpPr>
          <p:grpSpPr>
            <a:xfrm>
              <a:off x="614447" y="1723112"/>
              <a:ext cx="1026501" cy="784440"/>
              <a:chOff x="6694488" y="5256212"/>
              <a:chExt cx="1622425" cy="1239838"/>
            </a:xfrm>
            <a:solidFill>
              <a:srgbClr val="C4A077"/>
            </a:solidFill>
          </p:grpSpPr>
          <p:sp>
            <p:nvSpPr>
              <p:cNvPr id="30" name="Freeform 139"/>
              <p:cNvSpPr/>
              <p:nvPr/>
            </p:nvSpPr>
            <p:spPr bwMode="auto">
              <a:xfrm>
                <a:off x="7000875" y="6246813"/>
                <a:ext cx="139700" cy="107950"/>
              </a:xfrm>
              <a:custGeom>
                <a:gdLst>
                  <a:gd name="T0" fmla="*/ 56 w 62"/>
                  <a:gd name="T1" fmla="*/ 0 h 48"/>
                  <a:gd name="T2" fmla="*/ 27 w 62"/>
                  <a:gd name="T3" fmla="*/ 21 h 48"/>
                  <a:gd name="T4" fmla="*/ 8 w 62"/>
                  <a:gd name="T5" fmla="*/ 38 h 48"/>
                  <a:gd name="T6" fmla="*/ 33 w 62"/>
                  <a:gd name="T7" fmla="*/ 30 h 48"/>
                  <a:gd name="T8" fmla="*/ 57 w 62"/>
                  <a:gd name="T9" fmla="*/ 13 h 48"/>
                  <a:gd name="T10" fmla="*/ 62 w 62"/>
                  <a:gd name="T11" fmla="*/ 10 h 48"/>
                  <a:gd name="T12" fmla="*/ 57 w 62"/>
                  <a:gd name="T13" fmla="*/ 3 h 48"/>
                  <a:gd name="T14" fmla="*/ 56 w 62"/>
                  <a:gd name="T15" fmla="*/ 0 h 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48">
                    <a:moveTo>
                      <a:pt x="56" y="0"/>
                    </a:moveTo>
                    <a:cubicBezTo>
                      <a:pt x="46" y="7"/>
                      <a:pt x="36" y="14"/>
                      <a:pt x="27" y="21"/>
                    </a:cubicBezTo>
                    <a:cubicBezTo>
                      <a:pt x="13" y="16"/>
                      <a:pt x="0" y="24"/>
                      <a:pt x="8" y="38"/>
                    </a:cubicBezTo>
                    <a:cubicBezTo>
                      <a:pt x="13" y="48"/>
                      <a:pt x="36" y="48"/>
                      <a:pt x="33" y="30"/>
                    </a:cubicBezTo>
                    <a:cubicBezTo>
                      <a:pt x="41" y="24"/>
                      <a:pt x="49" y="18"/>
                      <a:pt x="57" y="13"/>
                    </a:cubicBezTo>
                    <a:cubicBezTo>
                      <a:pt x="59" y="12"/>
                      <a:pt x="60" y="11"/>
                      <a:pt x="62" y="10"/>
                    </a:cubicBezTo>
                    <a:cubicBezTo>
                      <a:pt x="60" y="8"/>
                      <a:pt x="59" y="5"/>
                      <a:pt x="57" y="3"/>
                    </a:cubicBezTo>
                    <a:cubicBezTo>
                      <a:pt x="57" y="2"/>
                      <a:pt x="56" y="1"/>
                      <a:pt x="5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1" name="Freeform 140"/>
              <p:cNvSpPr/>
              <p:nvPr/>
            </p:nvSpPr>
            <p:spPr bwMode="auto">
              <a:xfrm>
                <a:off x="7250113" y="5756275"/>
                <a:ext cx="273050" cy="222250"/>
              </a:xfrm>
              <a:custGeom>
                <a:gdLst>
                  <a:gd name="T0" fmla="*/ 8 w 121"/>
                  <a:gd name="T1" fmla="*/ 68 h 99"/>
                  <a:gd name="T2" fmla="*/ 12 w 121"/>
                  <a:gd name="T3" fmla="*/ 76 h 99"/>
                  <a:gd name="T4" fmla="*/ 38 w 121"/>
                  <a:gd name="T5" fmla="*/ 96 h 99"/>
                  <a:gd name="T6" fmla="*/ 45 w 121"/>
                  <a:gd name="T7" fmla="*/ 99 h 99"/>
                  <a:gd name="T8" fmla="*/ 50 w 121"/>
                  <a:gd name="T9" fmla="*/ 96 h 99"/>
                  <a:gd name="T10" fmla="*/ 38 w 121"/>
                  <a:gd name="T11" fmla="*/ 92 h 99"/>
                  <a:gd name="T12" fmla="*/ 38 w 121"/>
                  <a:gd name="T13" fmla="*/ 92 h 99"/>
                  <a:gd name="T14" fmla="*/ 33 w 121"/>
                  <a:gd name="T15" fmla="*/ 85 h 99"/>
                  <a:gd name="T16" fmla="*/ 31 w 121"/>
                  <a:gd name="T17" fmla="*/ 77 h 99"/>
                  <a:gd name="T18" fmla="*/ 36 w 121"/>
                  <a:gd name="T19" fmla="*/ 61 h 99"/>
                  <a:gd name="T20" fmla="*/ 38 w 121"/>
                  <a:gd name="T21" fmla="*/ 46 h 99"/>
                  <a:gd name="T22" fmla="*/ 39 w 121"/>
                  <a:gd name="T23" fmla="*/ 45 h 99"/>
                  <a:gd name="T24" fmla="*/ 48 w 121"/>
                  <a:gd name="T25" fmla="*/ 35 h 99"/>
                  <a:gd name="T26" fmla="*/ 58 w 121"/>
                  <a:gd name="T27" fmla="*/ 33 h 99"/>
                  <a:gd name="T28" fmla="*/ 61 w 121"/>
                  <a:gd name="T29" fmla="*/ 33 h 99"/>
                  <a:gd name="T30" fmla="*/ 74 w 121"/>
                  <a:gd name="T31" fmla="*/ 39 h 99"/>
                  <a:gd name="T32" fmla="*/ 82 w 121"/>
                  <a:gd name="T33" fmla="*/ 37 h 99"/>
                  <a:gd name="T34" fmla="*/ 86 w 121"/>
                  <a:gd name="T35" fmla="*/ 37 h 99"/>
                  <a:gd name="T36" fmla="*/ 90 w 121"/>
                  <a:gd name="T37" fmla="*/ 37 h 99"/>
                  <a:gd name="T38" fmla="*/ 97 w 121"/>
                  <a:gd name="T39" fmla="*/ 40 h 99"/>
                  <a:gd name="T40" fmla="*/ 97 w 121"/>
                  <a:gd name="T41" fmla="*/ 40 h 99"/>
                  <a:gd name="T42" fmla="*/ 108 w 121"/>
                  <a:gd name="T43" fmla="*/ 56 h 99"/>
                  <a:gd name="T44" fmla="*/ 121 w 121"/>
                  <a:gd name="T45" fmla="*/ 47 h 99"/>
                  <a:gd name="T46" fmla="*/ 97 w 121"/>
                  <a:gd name="T47" fmla="*/ 22 h 99"/>
                  <a:gd name="T48" fmla="*/ 90 w 121"/>
                  <a:gd name="T49" fmla="*/ 17 h 99"/>
                  <a:gd name="T50" fmla="*/ 86 w 121"/>
                  <a:gd name="T51" fmla="*/ 15 h 99"/>
                  <a:gd name="T52" fmla="*/ 82 w 121"/>
                  <a:gd name="T53" fmla="*/ 13 h 99"/>
                  <a:gd name="T54" fmla="*/ 66 w 121"/>
                  <a:gd name="T55" fmla="*/ 6 h 99"/>
                  <a:gd name="T56" fmla="*/ 58 w 121"/>
                  <a:gd name="T57" fmla="*/ 3 h 99"/>
                  <a:gd name="T58" fmla="*/ 56 w 121"/>
                  <a:gd name="T59" fmla="*/ 3 h 99"/>
                  <a:gd name="T60" fmla="*/ 38 w 121"/>
                  <a:gd name="T61" fmla="*/ 8 h 99"/>
                  <a:gd name="T62" fmla="*/ 35 w 121"/>
                  <a:gd name="T63" fmla="*/ 10 h 99"/>
                  <a:gd name="T64" fmla="*/ 8 w 121"/>
                  <a:gd name="T65" fmla="*/ 30 h 99"/>
                  <a:gd name="T66" fmla="*/ 1 w 121"/>
                  <a:gd name="T67" fmla="*/ 35 h 99"/>
                  <a:gd name="T68" fmla="*/ 0 w 121"/>
                  <a:gd name="T69" fmla="*/ 35 h 99"/>
                  <a:gd name="T70" fmla="*/ 1 w 121"/>
                  <a:gd name="T71" fmla="*/ 42 h 99"/>
                  <a:gd name="T72" fmla="*/ 8 w 121"/>
                  <a:gd name="T73" fmla="*/ 68 h 9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0" h="99">
                    <a:moveTo>
                      <a:pt x="8" y="68"/>
                    </a:moveTo>
                    <a:cubicBezTo>
                      <a:pt x="9" y="71"/>
                      <a:pt x="10" y="73"/>
                      <a:pt x="12" y="76"/>
                    </a:cubicBezTo>
                    <a:cubicBezTo>
                      <a:pt x="18" y="84"/>
                      <a:pt x="27" y="91"/>
                      <a:pt x="38" y="96"/>
                    </a:cubicBezTo>
                    <a:cubicBezTo>
                      <a:pt x="41" y="97"/>
                      <a:pt x="43" y="98"/>
                      <a:pt x="45" y="99"/>
                    </a:cubicBezTo>
                    <a:cubicBezTo>
                      <a:pt x="50" y="96"/>
                      <a:pt x="50" y="96"/>
                      <a:pt x="50" y="96"/>
                    </a:cubicBezTo>
                    <a:cubicBezTo>
                      <a:pt x="45" y="96"/>
                      <a:pt x="41" y="94"/>
                      <a:pt x="38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36" y="90"/>
                      <a:pt x="34" y="88"/>
                      <a:pt x="33" y="85"/>
                    </a:cubicBezTo>
                    <a:cubicBezTo>
                      <a:pt x="31" y="82"/>
                      <a:pt x="31" y="80"/>
                      <a:pt x="31" y="77"/>
                    </a:cubicBezTo>
                    <a:cubicBezTo>
                      <a:pt x="31" y="72"/>
                      <a:pt x="33" y="66"/>
                      <a:pt x="36" y="61"/>
                    </a:cubicBezTo>
                    <a:cubicBezTo>
                      <a:pt x="36" y="55"/>
                      <a:pt x="36" y="50"/>
                      <a:pt x="38" y="46"/>
                    </a:cubicBezTo>
                    <a:cubicBezTo>
                      <a:pt x="38" y="46"/>
                      <a:pt x="39" y="45"/>
                      <a:pt x="39" y="45"/>
                    </a:cubicBezTo>
                    <a:cubicBezTo>
                      <a:pt x="41" y="41"/>
                      <a:pt x="44" y="37"/>
                      <a:pt x="48" y="35"/>
                    </a:cubicBezTo>
                    <a:cubicBezTo>
                      <a:pt x="51" y="34"/>
                      <a:pt x="55" y="33"/>
                      <a:pt x="58" y="33"/>
                    </a:cubicBezTo>
                    <a:cubicBezTo>
                      <a:pt x="59" y="33"/>
                      <a:pt x="60" y="33"/>
                      <a:pt x="61" y="33"/>
                    </a:cubicBezTo>
                    <a:cubicBezTo>
                      <a:pt x="65" y="34"/>
                      <a:pt x="70" y="36"/>
                      <a:pt x="74" y="39"/>
                    </a:cubicBezTo>
                    <a:cubicBezTo>
                      <a:pt x="77" y="38"/>
                      <a:pt x="80" y="38"/>
                      <a:pt x="82" y="37"/>
                    </a:cubicBezTo>
                    <a:cubicBezTo>
                      <a:pt x="84" y="37"/>
                      <a:pt x="85" y="37"/>
                      <a:pt x="86" y="37"/>
                    </a:cubicBezTo>
                    <a:cubicBezTo>
                      <a:pt x="88" y="37"/>
                      <a:pt x="89" y="37"/>
                      <a:pt x="90" y="37"/>
                    </a:cubicBezTo>
                    <a:cubicBezTo>
                      <a:pt x="93" y="38"/>
                      <a:pt x="95" y="39"/>
                      <a:pt x="97" y="40"/>
                    </a:cubicBezTo>
                    <a:cubicBezTo>
                      <a:pt x="97" y="40"/>
                      <a:pt x="97" y="40"/>
                      <a:pt x="97" y="40"/>
                    </a:cubicBezTo>
                    <a:cubicBezTo>
                      <a:pt x="102" y="43"/>
                      <a:pt x="106" y="49"/>
                      <a:pt x="108" y="56"/>
                    </a:cubicBezTo>
                    <a:cubicBezTo>
                      <a:pt x="121" y="47"/>
                      <a:pt x="121" y="47"/>
                      <a:pt x="121" y="47"/>
                    </a:cubicBezTo>
                    <a:cubicBezTo>
                      <a:pt x="114" y="38"/>
                      <a:pt x="107" y="29"/>
                      <a:pt x="97" y="22"/>
                    </a:cubicBezTo>
                    <a:cubicBezTo>
                      <a:pt x="95" y="20"/>
                      <a:pt x="93" y="19"/>
                      <a:pt x="90" y="17"/>
                    </a:cubicBezTo>
                    <a:cubicBezTo>
                      <a:pt x="89" y="16"/>
                      <a:pt x="88" y="16"/>
                      <a:pt x="86" y="15"/>
                    </a:cubicBezTo>
                    <a:cubicBezTo>
                      <a:pt x="85" y="14"/>
                      <a:pt x="84" y="13"/>
                      <a:pt x="82" y="13"/>
                    </a:cubicBezTo>
                    <a:cubicBezTo>
                      <a:pt x="77" y="10"/>
                      <a:pt x="72" y="8"/>
                      <a:pt x="66" y="6"/>
                    </a:cubicBezTo>
                    <a:cubicBezTo>
                      <a:pt x="64" y="5"/>
                      <a:pt x="61" y="4"/>
                      <a:pt x="58" y="3"/>
                    </a:cubicBezTo>
                    <a:cubicBezTo>
                      <a:pt x="58" y="3"/>
                      <a:pt x="57" y="3"/>
                      <a:pt x="56" y="3"/>
                    </a:cubicBezTo>
                    <a:cubicBezTo>
                      <a:pt x="47" y="0"/>
                      <a:pt x="44" y="3"/>
                      <a:pt x="38" y="8"/>
                    </a:cubicBezTo>
                    <a:cubicBezTo>
                      <a:pt x="37" y="9"/>
                      <a:pt x="36" y="9"/>
                      <a:pt x="35" y="10"/>
                    </a:cubicBezTo>
                    <a:cubicBezTo>
                      <a:pt x="26" y="17"/>
                      <a:pt x="17" y="23"/>
                      <a:pt x="8" y="30"/>
                    </a:cubicBezTo>
                    <a:cubicBezTo>
                      <a:pt x="5" y="31"/>
                      <a:pt x="3" y="33"/>
                      <a:pt x="1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8"/>
                      <a:pt x="0" y="40"/>
                      <a:pt x="1" y="42"/>
                    </a:cubicBezTo>
                    <a:cubicBezTo>
                      <a:pt x="1" y="52"/>
                      <a:pt x="4" y="61"/>
                      <a:pt x="8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2" name="Freeform 141"/>
              <p:cNvSpPr>
                <a:spLocks noEditPoints="1"/>
              </p:cNvSpPr>
              <p:nvPr/>
            </p:nvSpPr>
            <p:spPr bwMode="auto">
              <a:xfrm>
                <a:off x="7200900" y="6064250"/>
                <a:ext cx="134938" cy="114300"/>
              </a:xfrm>
              <a:custGeom>
                <a:gdLst>
                  <a:gd name="T0" fmla="*/ 0 w 60"/>
                  <a:gd name="T1" fmla="*/ 38 h 51"/>
                  <a:gd name="T2" fmla="*/ 2 w 60"/>
                  <a:gd name="T3" fmla="*/ 44 h 51"/>
                  <a:gd name="T4" fmla="*/ 6 w 60"/>
                  <a:gd name="T5" fmla="*/ 48 h 51"/>
                  <a:gd name="T6" fmla="*/ 9 w 60"/>
                  <a:gd name="T7" fmla="*/ 48 h 51"/>
                  <a:gd name="T8" fmla="*/ 17 w 60"/>
                  <a:gd name="T9" fmla="*/ 47 h 51"/>
                  <a:gd name="T10" fmla="*/ 22 w 60"/>
                  <a:gd name="T11" fmla="*/ 46 h 51"/>
                  <a:gd name="T12" fmla="*/ 23 w 60"/>
                  <a:gd name="T13" fmla="*/ 46 h 51"/>
                  <a:gd name="T14" fmla="*/ 24 w 60"/>
                  <a:gd name="T15" fmla="*/ 46 h 51"/>
                  <a:gd name="T16" fmla="*/ 30 w 60"/>
                  <a:gd name="T17" fmla="*/ 49 h 51"/>
                  <a:gd name="T18" fmla="*/ 37 w 60"/>
                  <a:gd name="T19" fmla="*/ 51 h 51"/>
                  <a:gd name="T20" fmla="*/ 43 w 60"/>
                  <a:gd name="T21" fmla="*/ 50 h 51"/>
                  <a:gd name="T22" fmla="*/ 48 w 60"/>
                  <a:gd name="T23" fmla="*/ 47 h 51"/>
                  <a:gd name="T24" fmla="*/ 52 w 60"/>
                  <a:gd name="T25" fmla="*/ 34 h 51"/>
                  <a:gd name="T26" fmla="*/ 53 w 60"/>
                  <a:gd name="T27" fmla="*/ 33 h 51"/>
                  <a:gd name="T28" fmla="*/ 60 w 60"/>
                  <a:gd name="T29" fmla="*/ 20 h 51"/>
                  <a:gd name="T30" fmla="*/ 59 w 60"/>
                  <a:gd name="T31" fmla="*/ 12 h 51"/>
                  <a:gd name="T32" fmla="*/ 53 w 60"/>
                  <a:gd name="T33" fmla="*/ 7 h 51"/>
                  <a:gd name="T34" fmla="*/ 39 w 60"/>
                  <a:gd name="T35" fmla="*/ 6 h 51"/>
                  <a:gd name="T36" fmla="*/ 36 w 60"/>
                  <a:gd name="T37" fmla="*/ 6 h 51"/>
                  <a:gd name="T38" fmla="*/ 30 w 60"/>
                  <a:gd name="T39" fmla="*/ 1 h 51"/>
                  <a:gd name="T40" fmla="*/ 29 w 60"/>
                  <a:gd name="T41" fmla="*/ 0 h 51"/>
                  <a:gd name="T42" fmla="*/ 23 w 60"/>
                  <a:gd name="T43" fmla="*/ 1 h 51"/>
                  <a:gd name="T44" fmla="*/ 21 w 60"/>
                  <a:gd name="T45" fmla="*/ 1 h 51"/>
                  <a:gd name="T46" fmla="*/ 20 w 60"/>
                  <a:gd name="T47" fmla="*/ 2 h 51"/>
                  <a:gd name="T48" fmla="*/ 17 w 60"/>
                  <a:gd name="T49" fmla="*/ 3 h 51"/>
                  <a:gd name="T50" fmla="*/ 9 w 60"/>
                  <a:gd name="T51" fmla="*/ 10 h 51"/>
                  <a:gd name="T52" fmla="*/ 4 w 60"/>
                  <a:gd name="T53" fmla="*/ 14 h 51"/>
                  <a:gd name="T54" fmla="*/ 3 w 60"/>
                  <a:gd name="T55" fmla="*/ 17 h 51"/>
                  <a:gd name="T56" fmla="*/ 5 w 60"/>
                  <a:gd name="T57" fmla="*/ 23 h 51"/>
                  <a:gd name="T58" fmla="*/ 5 w 60"/>
                  <a:gd name="T59" fmla="*/ 26 h 51"/>
                  <a:gd name="T60" fmla="*/ 0 w 60"/>
                  <a:gd name="T61" fmla="*/ 38 h 51"/>
                  <a:gd name="T62" fmla="*/ 30 w 60"/>
                  <a:gd name="T63" fmla="*/ 18 h 51"/>
                  <a:gd name="T64" fmla="*/ 35 w 60"/>
                  <a:gd name="T65" fmla="*/ 23 h 51"/>
                  <a:gd name="T66" fmla="*/ 30 w 60"/>
                  <a:gd name="T67" fmla="*/ 29 h 51"/>
                  <a:gd name="T68" fmla="*/ 24 w 60"/>
                  <a:gd name="T69" fmla="*/ 23 h 51"/>
                  <a:gd name="T70" fmla="*/ 30 w 60"/>
                  <a:gd name="T71" fmla="*/ 18 h 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0" h="51">
                    <a:moveTo>
                      <a:pt x="0" y="38"/>
                    </a:moveTo>
                    <a:cubicBezTo>
                      <a:pt x="0" y="40"/>
                      <a:pt x="1" y="42"/>
                      <a:pt x="2" y="44"/>
                    </a:cubicBezTo>
                    <a:cubicBezTo>
                      <a:pt x="3" y="46"/>
                      <a:pt x="4" y="47"/>
                      <a:pt x="6" y="48"/>
                    </a:cubicBezTo>
                    <a:cubicBezTo>
                      <a:pt x="7" y="48"/>
                      <a:pt x="8" y="48"/>
                      <a:pt x="9" y="48"/>
                    </a:cubicBezTo>
                    <a:cubicBezTo>
                      <a:pt x="11" y="49"/>
                      <a:pt x="14" y="48"/>
                      <a:pt x="17" y="47"/>
                    </a:cubicBezTo>
                    <a:cubicBezTo>
                      <a:pt x="19" y="47"/>
                      <a:pt x="20" y="46"/>
                      <a:pt x="22" y="46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3" y="46"/>
                      <a:pt x="24" y="46"/>
                      <a:pt x="24" y="46"/>
                    </a:cubicBezTo>
                    <a:cubicBezTo>
                      <a:pt x="26" y="47"/>
                      <a:pt x="28" y="48"/>
                      <a:pt x="30" y="49"/>
                    </a:cubicBezTo>
                    <a:cubicBezTo>
                      <a:pt x="32" y="50"/>
                      <a:pt x="35" y="51"/>
                      <a:pt x="37" y="51"/>
                    </a:cubicBezTo>
                    <a:cubicBezTo>
                      <a:pt x="39" y="51"/>
                      <a:pt x="42" y="51"/>
                      <a:pt x="43" y="50"/>
                    </a:cubicBezTo>
                    <a:cubicBezTo>
                      <a:pt x="45" y="50"/>
                      <a:pt x="47" y="48"/>
                      <a:pt x="48" y="47"/>
                    </a:cubicBezTo>
                    <a:cubicBezTo>
                      <a:pt x="50" y="44"/>
                      <a:pt x="52" y="40"/>
                      <a:pt x="52" y="34"/>
                    </a:cubicBezTo>
                    <a:cubicBezTo>
                      <a:pt x="52" y="34"/>
                      <a:pt x="52" y="33"/>
                      <a:pt x="53" y="33"/>
                    </a:cubicBezTo>
                    <a:cubicBezTo>
                      <a:pt x="57" y="29"/>
                      <a:pt x="59" y="24"/>
                      <a:pt x="60" y="20"/>
                    </a:cubicBezTo>
                    <a:cubicBezTo>
                      <a:pt x="60" y="17"/>
                      <a:pt x="60" y="15"/>
                      <a:pt x="59" y="12"/>
                    </a:cubicBezTo>
                    <a:cubicBezTo>
                      <a:pt x="58" y="10"/>
                      <a:pt x="56" y="9"/>
                      <a:pt x="53" y="7"/>
                    </a:cubicBezTo>
                    <a:cubicBezTo>
                      <a:pt x="50" y="6"/>
                      <a:pt x="45" y="5"/>
                      <a:pt x="39" y="6"/>
                    </a:cubicBezTo>
                    <a:cubicBezTo>
                      <a:pt x="38" y="6"/>
                      <a:pt x="37" y="6"/>
                      <a:pt x="36" y="6"/>
                    </a:cubicBezTo>
                    <a:cubicBezTo>
                      <a:pt x="34" y="3"/>
                      <a:pt x="32" y="1"/>
                      <a:pt x="30" y="1"/>
                    </a:cubicBezTo>
                    <a:cubicBezTo>
                      <a:pt x="30" y="1"/>
                      <a:pt x="29" y="0"/>
                      <a:pt x="29" y="0"/>
                    </a:cubicBezTo>
                    <a:cubicBezTo>
                      <a:pt x="27" y="0"/>
                      <a:pt x="25" y="0"/>
                      <a:pt x="23" y="1"/>
                    </a:cubicBezTo>
                    <a:cubicBezTo>
                      <a:pt x="22" y="1"/>
                      <a:pt x="21" y="1"/>
                      <a:pt x="21" y="1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4" y="6"/>
                      <a:pt x="12" y="7"/>
                      <a:pt x="9" y="10"/>
                    </a:cubicBezTo>
                    <a:cubicBezTo>
                      <a:pt x="7" y="11"/>
                      <a:pt x="5" y="12"/>
                      <a:pt x="4" y="14"/>
                    </a:cubicBezTo>
                    <a:cubicBezTo>
                      <a:pt x="3" y="15"/>
                      <a:pt x="3" y="16"/>
                      <a:pt x="3" y="17"/>
                    </a:cubicBezTo>
                    <a:cubicBezTo>
                      <a:pt x="3" y="19"/>
                      <a:pt x="4" y="21"/>
                      <a:pt x="5" y="23"/>
                    </a:cubicBezTo>
                    <a:cubicBezTo>
                      <a:pt x="6" y="23"/>
                      <a:pt x="6" y="25"/>
                      <a:pt x="5" y="26"/>
                    </a:cubicBezTo>
                    <a:cubicBezTo>
                      <a:pt x="1" y="29"/>
                      <a:pt x="0" y="34"/>
                      <a:pt x="0" y="38"/>
                    </a:cubicBezTo>
                    <a:close/>
                    <a:moveTo>
                      <a:pt x="30" y="18"/>
                    </a:moveTo>
                    <a:cubicBezTo>
                      <a:pt x="33" y="18"/>
                      <a:pt x="35" y="20"/>
                      <a:pt x="35" y="23"/>
                    </a:cubicBezTo>
                    <a:cubicBezTo>
                      <a:pt x="35" y="26"/>
                      <a:pt x="33" y="29"/>
                      <a:pt x="30" y="29"/>
                    </a:cubicBezTo>
                    <a:cubicBezTo>
                      <a:pt x="27" y="29"/>
                      <a:pt x="24" y="26"/>
                      <a:pt x="24" y="23"/>
                    </a:cubicBezTo>
                    <a:cubicBezTo>
                      <a:pt x="24" y="20"/>
                      <a:pt x="27" y="18"/>
                      <a:pt x="3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3" name="Freeform 142"/>
              <p:cNvSpPr>
                <a:spLocks noEditPoints="1"/>
              </p:cNvSpPr>
              <p:nvPr/>
            </p:nvSpPr>
            <p:spPr bwMode="auto">
              <a:xfrm>
                <a:off x="7335838" y="6038850"/>
                <a:ext cx="107950" cy="111125"/>
              </a:xfrm>
              <a:custGeom>
                <a:gdLst>
                  <a:gd name="T0" fmla="*/ 1 w 48"/>
                  <a:gd name="T1" fmla="*/ 41 h 49"/>
                  <a:gd name="T2" fmla="*/ 10 w 48"/>
                  <a:gd name="T3" fmla="*/ 49 h 49"/>
                  <a:gd name="T4" fmla="*/ 16 w 48"/>
                  <a:gd name="T5" fmla="*/ 49 h 49"/>
                  <a:gd name="T6" fmla="*/ 20 w 48"/>
                  <a:gd name="T7" fmla="*/ 48 h 49"/>
                  <a:gd name="T8" fmla="*/ 22 w 48"/>
                  <a:gd name="T9" fmla="*/ 48 h 49"/>
                  <a:gd name="T10" fmla="*/ 30 w 48"/>
                  <a:gd name="T11" fmla="*/ 37 h 49"/>
                  <a:gd name="T12" fmla="*/ 32 w 48"/>
                  <a:gd name="T13" fmla="*/ 35 h 49"/>
                  <a:gd name="T14" fmla="*/ 44 w 48"/>
                  <a:gd name="T15" fmla="*/ 29 h 49"/>
                  <a:gd name="T16" fmla="*/ 46 w 48"/>
                  <a:gd name="T17" fmla="*/ 26 h 49"/>
                  <a:gd name="T18" fmla="*/ 47 w 48"/>
                  <a:gd name="T19" fmla="*/ 20 h 49"/>
                  <a:gd name="T20" fmla="*/ 45 w 48"/>
                  <a:gd name="T21" fmla="*/ 14 h 49"/>
                  <a:gd name="T22" fmla="*/ 44 w 48"/>
                  <a:gd name="T23" fmla="*/ 13 h 49"/>
                  <a:gd name="T24" fmla="*/ 28 w 48"/>
                  <a:gd name="T25" fmla="*/ 6 h 49"/>
                  <a:gd name="T26" fmla="*/ 26 w 48"/>
                  <a:gd name="T27" fmla="*/ 6 h 49"/>
                  <a:gd name="T28" fmla="*/ 20 w 48"/>
                  <a:gd name="T29" fmla="*/ 2 h 49"/>
                  <a:gd name="T30" fmla="*/ 13 w 48"/>
                  <a:gd name="T31" fmla="*/ 0 h 49"/>
                  <a:gd name="T32" fmla="*/ 8 w 48"/>
                  <a:gd name="T33" fmla="*/ 2 h 49"/>
                  <a:gd name="T34" fmla="*/ 4 w 48"/>
                  <a:gd name="T35" fmla="*/ 5 h 49"/>
                  <a:gd name="T36" fmla="*/ 0 w 48"/>
                  <a:gd name="T37" fmla="*/ 18 h 49"/>
                  <a:gd name="T38" fmla="*/ 3 w 48"/>
                  <a:gd name="T39" fmla="*/ 21 h 49"/>
                  <a:gd name="T40" fmla="*/ 4 w 48"/>
                  <a:gd name="T41" fmla="*/ 31 h 49"/>
                  <a:gd name="T42" fmla="*/ 1 w 48"/>
                  <a:gd name="T43" fmla="*/ 41 h 49"/>
                  <a:gd name="T44" fmla="*/ 20 w 48"/>
                  <a:gd name="T45" fmla="*/ 18 h 49"/>
                  <a:gd name="T46" fmla="*/ 25 w 48"/>
                  <a:gd name="T47" fmla="*/ 23 h 49"/>
                  <a:gd name="T48" fmla="*/ 20 w 48"/>
                  <a:gd name="T49" fmla="*/ 28 h 49"/>
                  <a:gd name="T50" fmla="*/ 15 w 48"/>
                  <a:gd name="T51" fmla="*/ 23 h 49"/>
                  <a:gd name="T52" fmla="*/ 20 w 48"/>
                  <a:gd name="T53" fmla="*/ 18 h 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8" h="49">
                    <a:moveTo>
                      <a:pt x="1" y="41"/>
                    </a:moveTo>
                    <a:cubicBezTo>
                      <a:pt x="3" y="44"/>
                      <a:pt x="7" y="47"/>
                      <a:pt x="10" y="49"/>
                    </a:cubicBezTo>
                    <a:cubicBezTo>
                      <a:pt x="12" y="49"/>
                      <a:pt x="14" y="49"/>
                      <a:pt x="16" y="49"/>
                    </a:cubicBezTo>
                    <a:cubicBezTo>
                      <a:pt x="18" y="49"/>
                      <a:pt x="19" y="49"/>
                      <a:pt x="20" y="48"/>
                    </a:cubicBezTo>
                    <a:cubicBezTo>
                      <a:pt x="21" y="48"/>
                      <a:pt x="21" y="48"/>
                      <a:pt x="22" y="48"/>
                    </a:cubicBezTo>
                    <a:cubicBezTo>
                      <a:pt x="25" y="46"/>
                      <a:pt x="28" y="42"/>
                      <a:pt x="30" y="37"/>
                    </a:cubicBezTo>
                    <a:cubicBezTo>
                      <a:pt x="30" y="36"/>
                      <a:pt x="31" y="36"/>
                      <a:pt x="32" y="35"/>
                    </a:cubicBezTo>
                    <a:cubicBezTo>
                      <a:pt x="38" y="34"/>
                      <a:pt x="42" y="32"/>
                      <a:pt x="44" y="29"/>
                    </a:cubicBezTo>
                    <a:cubicBezTo>
                      <a:pt x="45" y="28"/>
                      <a:pt x="46" y="27"/>
                      <a:pt x="46" y="26"/>
                    </a:cubicBezTo>
                    <a:cubicBezTo>
                      <a:pt x="47" y="24"/>
                      <a:pt x="48" y="22"/>
                      <a:pt x="47" y="20"/>
                    </a:cubicBezTo>
                    <a:cubicBezTo>
                      <a:pt x="47" y="18"/>
                      <a:pt x="46" y="16"/>
                      <a:pt x="45" y="14"/>
                    </a:cubicBezTo>
                    <a:cubicBezTo>
                      <a:pt x="45" y="13"/>
                      <a:pt x="45" y="13"/>
                      <a:pt x="44" y="13"/>
                    </a:cubicBezTo>
                    <a:cubicBezTo>
                      <a:pt x="41" y="9"/>
                      <a:pt x="36" y="6"/>
                      <a:pt x="28" y="6"/>
                    </a:cubicBezTo>
                    <a:cubicBezTo>
                      <a:pt x="27" y="6"/>
                      <a:pt x="27" y="6"/>
                      <a:pt x="26" y="6"/>
                    </a:cubicBezTo>
                    <a:cubicBezTo>
                      <a:pt x="24" y="4"/>
                      <a:pt x="22" y="3"/>
                      <a:pt x="20" y="2"/>
                    </a:cubicBezTo>
                    <a:cubicBezTo>
                      <a:pt x="18" y="1"/>
                      <a:pt x="15" y="0"/>
                      <a:pt x="13" y="0"/>
                    </a:cubicBezTo>
                    <a:cubicBezTo>
                      <a:pt x="11" y="0"/>
                      <a:pt x="9" y="1"/>
                      <a:pt x="8" y="2"/>
                    </a:cubicBezTo>
                    <a:cubicBezTo>
                      <a:pt x="6" y="3"/>
                      <a:pt x="5" y="4"/>
                      <a:pt x="4" y="5"/>
                    </a:cubicBezTo>
                    <a:cubicBezTo>
                      <a:pt x="1" y="8"/>
                      <a:pt x="0" y="13"/>
                      <a:pt x="0" y="18"/>
                    </a:cubicBezTo>
                    <a:cubicBezTo>
                      <a:pt x="1" y="19"/>
                      <a:pt x="2" y="20"/>
                      <a:pt x="3" y="21"/>
                    </a:cubicBezTo>
                    <a:cubicBezTo>
                      <a:pt x="4" y="24"/>
                      <a:pt x="5" y="28"/>
                      <a:pt x="4" y="31"/>
                    </a:cubicBezTo>
                    <a:cubicBezTo>
                      <a:pt x="4" y="34"/>
                      <a:pt x="3" y="38"/>
                      <a:pt x="1" y="41"/>
                    </a:cubicBezTo>
                    <a:close/>
                    <a:moveTo>
                      <a:pt x="20" y="18"/>
                    </a:moveTo>
                    <a:cubicBezTo>
                      <a:pt x="23" y="18"/>
                      <a:pt x="25" y="20"/>
                      <a:pt x="25" y="23"/>
                    </a:cubicBezTo>
                    <a:cubicBezTo>
                      <a:pt x="25" y="26"/>
                      <a:pt x="23" y="28"/>
                      <a:pt x="20" y="28"/>
                    </a:cubicBezTo>
                    <a:cubicBezTo>
                      <a:pt x="18" y="28"/>
                      <a:pt x="15" y="26"/>
                      <a:pt x="15" y="23"/>
                    </a:cubicBezTo>
                    <a:cubicBezTo>
                      <a:pt x="15" y="20"/>
                      <a:pt x="18" y="18"/>
                      <a:pt x="2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4" name="Freeform 143"/>
              <p:cNvSpPr/>
              <p:nvPr/>
            </p:nvSpPr>
            <p:spPr bwMode="auto">
              <a:xfrm>
                <a:off x="7707313" y="5489575"/>
                <a:ext cx="150813" cy="169863"/>
              </a:xfrm>
              <a:custGeom>
                <a:gdLst>
                  <a:gd name="T0" fmla="*/ 12 w 67"/>
                  <a:gd name="T1" fmla="*/ 19 h 75"/>
                  <a:gd name="T2" fmla="*/ 28 w 67"/>
                  <a:gd name="T3" fmla="*/ 31 h 75"/>
                  <a:gd name="T4" fmla="*/ 31 w 67"/>
                  <a:gd name="T5" fmla="*/ 34 h 75"/>
                  <a:gd name="T6" fmla="*/ 38 w 67"/>
                  <a:gd name="T7" fmla="*/ 44 h 75"/>
                  <a:gd name="T8" fmla="*/ 46 w 67"/>
                  <a:gd name="T9" fmla="*/ 75 h 75"/>
                  <a:gd name="T10" fmla="*/ 56 w 67"/>
                  <a:gd name="T11" fmla="*/ 67 h 75"/>
                  <a:gd name="T12" fmla="*/ 67 w 67"/>
                  <a:gd name="T13" fmla="*/ 60 h 75"/>
                  <a:gd name="T14" fmla="*/ 56 w 67"/>
                  <a:gd name="T15" fmla="*/ 26 h 75"/>
                  <a:gd name="T16" fmla="*/ 51 w 67"/>
                  <a:gd name="T17" fmla="*/ 19 h 75"/>
                  <a:gd name="T18" fmla="*/ 38 w 67"/>
                  <a:gd name="T19" fmla="*/ 7 h 75"/>
                  <a:gd name="T20" fmla="*/ 28 w 67"/>
                  <a:gd name="T21" fmla="*/ 2 h 75"/>
                  <a:gd name="T22" fmla="*/ 21 w 67"/>
                  <a:gd name="T23" fmla="*/ 0 h 75"/>
                  <a:gd name="T24" fmla="*/ 12 w 67"/>
                  <a:gd name="T25" fmla="*/ 6 h 75"/>
                  <a:gd name="T26" fmla="*/ 6 w 67"/>
                  <a:gd name="T27" fmla="*/ 10 h 75"/>
                  <a:gd name="T28" fmla="*/ 0 w 67"/>
                  <a:gd name="T29" fmla="*/ 14 h 75"/>
                  <a:gd name="T30" fmla="*/ 6 w 67"/>
                  <a:gd name="T31" fmla="*/ 16 h 75"/>
                  <a:gd name="T32" fmla="*/ 12 w 67"/>
                  <a:gd name="T33" fmla="*/ 19 h 7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7" h="75">
                    <a:moveTo>
                      <a:pt x="12" y="19"/>
                    </a:moveTo>
                    <a:cubicBezTo>
                      <a:pt x="18" y="22"/>
                      <a:pt x="24" y="26"/>
                      <a:pt x="28" y="31"/>
                    </a:cubicBezTo>
                    <a:cubicBezTo>
                      <a:pt x="29" y="32"/>
                      <a:pt x="30" y="33"/>
                      <a:pt x="31" y="34"/>
                    </a:cubicBezTo>
                    <a:cubicBezTo>
                      <a:pt x="34" y="37"/>
                      <a:pt x="36" y="41"/>
                      <a:pt x="38" y="44"/>
                    </a:cubicBezTo>
                    <a:cubicBezTo>
                      <a:pt x="42" y="53"/>
                      <a:pt x="45" y="63"/>
                      <a:pt x="46" y="75"/>
                    </a:cubicBezTo>
                    <a:cubicBezTo>
                      <a:pt x="49" y="72"/>
                      <a:pt x="53" y="70"/>
                      <a:pt x="56" y="67"/>
                    </a:cubicBezTo>
                    <a:cubicBezTo>
                      <a:pt x="60" y="65"/>
                      <a:pt x="63" y="62"/>
                      <a:pt x="67" y="60"/>
                    </a:cubicBezTo>
                    <a:cubicBezTo>
                      <a:pt x="65" y="46"/>
                      <a:pt x="61" y="35"/>
                      <a:pt x="56" y="26"/>
                    </a:cubicBezTo>
                    <a:cubicBezTo>
                      <a:pt x="55" y="23"/>
                      <a:pt x="53" y="21"/>
                      <a:pt x="51" y="19"/>
                    </a:cubicBezTo>
                    <a:cubicBezTo>
                      <a:pt x="47" y="14"/>
                      <a:pt x="43" y="10"/>
                      <a:pt x="38" y="7"/>
                    </a:cubicBezTo>
                    <a:cubicBezTo>
                      <a:pt x="35" y="5"/>
                      <a:pt x="32" y="3"/>
                      <a:pt x="28" y="2"/>
                    </a:cubicBezTo>
                    <a:cubicBezTo>
                      <a:pt x="26" y="1"/>
                      <a:pt x="24" y="0"/>
                      <a:pt x="21" y="0"/>
                    </a:cubicBezTo>
                    <a:cubicBezTo>
                      <a:pt x="18" y="2"/>
                      <a:pt x="15" y="4"/>
                      <a:pt x="12" y="6"/>
                    </a:cubicBezTo>
                    <a:cubicBezTo>
                      <a:pt x="10" y="8"/>
                      <a:pt x="8" y="9"/>
                      <a:pt x="6" y="10"/>
                    </a:cubicBezTo>
                    <a:cubicBezTo>
                      <a:pt x="4" y="12"/>
                      <a:pt x="2" y="13"/>
                      <a:pt x="0" y="14"/>
                    </a:cubicBezTo>
                    <a:cubicBezTo>
                      <a:pt x="2" y="15"/>
                      <a:pt x="4" y="15"/>
                      <a:pt x="6" y="16"/>
                    </a:cubicBezTo>
                    <a:cubicBezTo>
                      <a:pt x="8" y="17"/>
                      <a:pt x="10" y="18"/>
                      <a:pt x="1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5" name="Freeform 144"/>
              <p:cNvSpPr/>
              <p:nvPr/>
            </p:nvSpPr>
            <p:spPr bwMode="auto">
              <a:xfrm>
                <a:off x="7680325" y="5527675"/>
                <a:ext cx="120650" cy="149225"/>
              </a:xfrm>
              <a:custGeom>
                <a:gdLst>
                  <a:gd name="T0" fmla="*/ 18 w 54"/>
                  <a:gd name="T1" fmla="*/ 14 h 66"/>
                  <a:gd name="T2" fmla="*/ 24 w 54"/>
                  <a:gd name="T3" fmla="*/ 19 h 66"/>
                  <a:gd name="T4" fmla="*/ 31 w 54"/>
                  <a:gd name="T5" fmla="*/ 27 h 66"/>
                  <a:gd name="T6" fmla="*/ 40 w 54"/>
                  <a:gd name="T7" fmla="*/ 42 h 66"/>
                  <a:gd name="T8" fmla="*/ 47 w 54"/>
                  <a:gd name="T9" fmla="*/ 66 h 66"/>
                  <a:gd name="T10" fmla="*/ 50 w 54"/>
                  <a:gd name="T11" fmla="*/ 63 h 66"/>
                  <a:gd name="T12" fmla="*/ 54 w 54"/>
                  <a:gd name="T13" fmla="*/ 61 h 66"/>
                  <a:gd name="T14" fmla="*/ 50 w 54"/>
                  <a:gd name="T15" fmla="*/ 39 h 66"/>
                  <a:gd name="T16" fmla="*/ 40 w 54"/>
                  <a:gd name="T17" fmla="*/ 21 h 66"/>
                  <a:gd name="T18" fmla="*/ 40 w 54"/>
                  <a:gd name="T19" fmla="*/ 20 h 66"/>
                  <a:gd name="T20" fmla="*/ 24 w 54"/>
                  <a:gd name="T21" fmla="*/ 7 h 66"/>
                  <a:gd name="T22" fmla="*/ 18 w 54"/>
                  <a:gd name="T23" fmla="*/ 4 h 66"/>
                  <a:gd name="T24" fmla="*/ 10 w 54"/>
                  <a:gd name="T25" fmla="*/ 1 h 66"/>
                  <a:gd name="T26" fmla="*/ 7 w 54"/>
                  <a:gd name="T27" fmla="*/ 0 h 66"/>
                  <a:gd name="T28" fmla="*/ 0 w 54"/>
                  <a:gd name="T29" fmla="*/ 5 h 66"/>
                  <a:gd name="T30" fmla="*/ 10 w 54"/>
                  <a:gd name="T31" fmla="*/ 9 h 66"/>
                  <a:gd name="T32" fmla="*/ 18 w 54"/>
                  <a:gd name="T33" fmla="*/ 14 h 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" h="66">
                    <a:moveTo>
                      <a:pt x="18" y="14"/>
                    </a:moveTo>
                    <a:cubicBezTo>
                      <a:pt x="20" y="16"/>
                      <a:pt x="22" y="17"/>
                      <a:pt x="24" y="19"/>
                    </a:cubicBezTo>
                    <a:cubicBezTo>
                      <a:pt x="26" y="21"/>
                      <a:pt x="29" y="24"/>
                      <a:pt x="31" y="27"/>
                    </a:cubicBezTo>
                    <a:cubicBezTo>
                      <a:pt x="35" y="31"/>
                      <a:pt x="38" y="36"/>
                      <a:pt x="40" y="42"/>
                    </a:cubicBezTo>
                    <a:cubicBezTo>
                      <a:pt x="44" y="49"/>
                      <a:pt x="46" y="57"/>
                      <a:pt x="47" y="66"/>
                    </a:cubicBezTo>
                    <a:cubicBezTo>
                      <a:pt x="48" y="65"/>
                      <a:pt x="49" y="64"/>
                      <a:pt x="50" y="63"/>
                    </a:cubicBezTo>
                    <a:cubicBezTo>
                      <a:pt x="51" y="63"/>
                      <a:pt x="52" y="62"/>
                      <a:pt x="54" y="61"/>
                    </a:cubicBezTo>
                    <a:cubicBezTo>
                      <a:pt x="53" y="53"/>
                      <a:pt x="52" y="46"/>
                      <a:pt x="50" y="39"/>
                    </a:cubicBezTo>
                    <a:cubicBezTo>
                      <a:pt x="48" y="32"/>
                      <a:pt x="44" y="26"/>
                      <a:pt x="40" y="21"/>
                    </a:cubicBezTo>
                    <a:cubicBezTo>
                      <a:pt x="40" y="21"/>
                      <a:pt x="40" y="21"/>
                      <a:pt x="40" y="20"/>
                    </a:cubicBezTo>
                    <a:cubicBezTo>
                      <a:pt x="35" y="15"/>
                      <a:pt x="30" y="10"/>
                      <a:pt x="24" y="7"/>
                    </a:cubicBezTo>
                    <a:cubicBezTo>
                      <a:pt x="22" y="6"/>
                      <a:pt x="20" y="5"/>
                      <a:pt x="18" y="4"/>
                    </a:cubicBezTo>
                    <a:cubicBezTo>
                      <a:pt x="15" y="3"/>
                      <a:pt x="12" y="2"/>
                      <a:pt x="10" y="1"/>
                    </a:cubicBezTo>
                    <a:cubicBezTo>
                      <a:pt x="9" y="1"/>
                      <a:pt x="8" y="1"/>
                      <a:pt x="7" y="0"/>
                    </a:cubicBezTo>
                    <a:cubicBezTo>
                      <a:pt x="5" y="2"/>
                      <a:pt x="3" y="3"/>
                      <a:pt x="0" y="5"/>
                    </a:cubicBezTo>
                    <a:cubicBezTo>
                      <a:pt x="4" y="6"/>
                      <a:pt x="7" y="8"/>
                      <a:pt x="10" y="9"/>
                    </a:cubicBezTo>
                    <a:cubicBezTo>
                      <a:pt x="12" y="11"/>
                      <a:pt x="15" y="13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6" name="Freeform 145"/>
              <p:cNvSpPr/>
              <p:nvPr/>
            </p:nvSpPr>
            <p:spPr bwMode="auto">
              <a:xfrm>
                <a:off x="7585075" y="5546725"/>
                <a:ext cx="150813" cy="131763"/>
              </a:xfrm>
              <a:custGeom>
                <a:gdLst>
                  <a:gd name="T0" fmla="*/ 2 w 67"/>
                  <a:gd name="T1" fmla="*/ 39 h 59"/>
                  <a:gd name="T2" fmla="*/ 4 w 67"/>
                  <a:gd name="T3" fmla="*/ 44 h 59"/>
                  <a:gd name="T4" fmla="*/ 9 w 67"/>
                  <a:gd name="T5" fmla="*/ 48 h 59"/>
                  <a:gd name="T6" fmla="*/ 22 w 67"/>
                  <a:gd name="T7" fmla="*/ 49 h 59"/>
                  <a:gd name="T8" fmla="*/ 22 w 67"/>
                  <a:gd name="T9" fmla="*/ 42 h 59"/>
                  <a:gd name="T10" fmla="*/ 24 w 67"/>
                  <a:gd name="T11" fmla="*/ 38 h 59"/>
                  <a:gd name="T12" fmla="*/ 26 w 67"/>
                  <a:gd name="T13" fmla="*/ 36 h 59"/>
                  <a:gd name="T14" fmla="*/ 33 w 67"/>
                  <a:gd name="T15" fmla="*/ 31 h 59"/>
                  <a:gd name="T16" fmla="*/ 43 w 67"/>
                  <a:gd name="T17" fmla="*/ 30 h 59"/>
                  <a:gd name="T18" fmla="*/ 45 w 67"/>
                  <a:gd name="T19" fmla="*/ 33 h 59"/>
                  <a:gd name="T20" fmla="*/ 42 w 67"/>
                  <a:gd name="T21" fmla="*/ 35 h 59"/>
                  <a:gd name="T22" fmla="*/ 33 w 67"/>
                  <a:gd name="T23" fmla="*/ 36 h 59"/>
                  <a:gd name="T24" fmla="*/ 29 w 67"/>
                  <a:gd name="T25" fmla="*/ 39 h 59"/>
                  <a:gd name="T26" fmla="*/ 27 w 67"/>
                  <a:gd name="T27" fmla="*/ 44 h 59"/>
                  <a:gd name="T28" fmla="*/ 27 w 67"/>
                  <a:gd name="T29" fmla="*/ 49 h 59"/>
                  <a:gd name="T30" fmla="*/ 33 w 67"/>
                  <a:gd name="T31" fmla="*/ 56 h 59"/>
                  <a:gd name="T32" fmla="*/ 34 w 67"/>
                  <a:gd name="T33" fmla="*/ 57 h 59"/>
                  <a:gd name="T34" fmla="*/ 45 w 67"/>
                  <a:gd name="T35" fmla="*/ 58 h 59"/>
                  <a:gd name="T36" fmla="*/ 51 w 67"/>
                  <a:gd name="T37" fmla="*/ 56 h 59"/>
                  <a:gd name="T38" fmla="*/ 52 w 67"/>
                  <a:gd name="T39" fmla="*/ 55 h 59"/>
                  <a:gd name="T40" fmla="*/ 54 w 67"/>
                  <a:gd name="T41" fmla="*/ 51 h 59"/>
                  <a:gd name="T42" fmla="*/ 55 w 67"/>
                  <a:gd name="T43" fmla="*/ 34 h 59"/>
                  <a:gd name="T44" fmla="*/ 56 w 67"/>
                  <a:gd name="T45" fmla="*/ 32 h 59"/>
                  <a:gd name="T46" fmla="*/ 60 w 67"/>
                  <a:gd name="T47" fmla="*/ 29 h 59"/>
                  <a:gd name="T48" fmla="*/ 63 w 67"/>
                  <a:gd name="T49" fmla="*/ 26 h 59"/>
                  <a:gd name="T50" fmla="*/ 60 w 67"/>
                  <a:gd name="T51" fmla="*/ 12 h 59"/>
                  <a:gd name="T52" fmla="*/ 60 w 67"/>
                  <a:gd name="T53" fmla="*/ 12 h 59"/>
                  <a:gd name="T54" fmla="*/ 52 w 67"/>
                  <a:gd name="T55" fmla="*/ 6 h 59"/>
                  <a:gd name="T56" fmla="*/ 38 w 67"/>
                  <a:gd name="T57" fmla="*/ 0 h 59"/>
                  <a:gd name="T58" fmla="*/ 33 w 67"/>
                  <a:gd name="T59" fmla="*/ 3 h 59"/>
                  <a:gd name="T60" fmla="*/ 24 w 67"/>
                  <a:gd name="T61" fmla="*/ 9 h 59"/>
                  <a:gd name="T62" fmla="*/ 11 w 67"/>
                  <a:gd name="T63" fmla="*/ 17 h 59"/>
                  <a:gd name="T64" fmla="*/ 2 w 67"/>
                  <a:gd name="T65" fmla="*/ 39 h 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7" h="59">
                    <a:moveTo>
                      <a:pt x="2" y="39"/>
                    </a:moveTo>
                    <a:cubicBezTo>
                      <a:pt x="2" y="41"/>
                      <a:pt x="3" y="43"/>
                      <a:pt x="4" y="44"/>
                    </a:cubicBezTo>
                    <a:cubicBezTo>
                      <a:pt x="5" y="46"/>
                      <a:pt x="7" y="47"/>
                      <a:pt x="9" y="48"/>
                    </a:cubicBezTo>
                    <a:cubicBezTo>
                      <a:pt x="12" y="50"/>
                      <a:pt x="16" y="50"/>
                      <a:pt x="22" y="49"/>
                    </a:cubicBezTo>
                    <a:cubicBezTo>
                      <a:pt x="22" y="47"/>
                      <a:pt x="22" y="45"/>
                      <a:pt x="22" y="42"/>
                    </a:cubicBezTo>
                    <a:cubicBezTo>
                      <a:pt x="23" y="41"/>
                      <a:pt x="23" y="39"/>
                      <a:pt x="24" y="38"/>
                    </a:cubicBezTo>
                    <a:cubicBezTo>
                      <a:pt x="25" y="37"/>
                      <a:pt x="25" y="36"/>
                      <a:pt x="26" y="36"/>
                    </a:cubicBezTo>
                    <a:cubicBezTo>
                      <a:pt x="28" y="34"/>
                      <a:pt x="30" y="32"/>
                      <a:pt x="33" y="31"/>
                    </a:cubicBezTo>
                    <a:cubicBezTo>
                      <a:pt x="36" y="30"/>
                      <a:pt x="39" y="30"/>
                      <a:pt x="43" y="30"/>
                    </a:cubicBezTo>
                    <a:cubicBezTo>
                      <a:pt x="44" y="30"/>
                      <a:pt x="45" y="32"/>
                      <a:pt x="45" y="33"/>
                    </a:cubicBezTo>
                    <a:cubicBezTo>
                      <a:pt x="44" y="34"/>
                      <a:pt x="43" y="35"/>
                      <a:pt x="42" y="35"/>
                    </a:cubicBezTo>
                    <a:cubicBezTo>
                      <a:pt x="39" y="35"/>
                      <a:pt x="36" y="35"/>
                      <a:pt x="33" y="36"/>
                    </a:cubicBezTo>
                    <a:cubicBezTo>
                      <a:pt x="32" y="37"/>
                      <a:pt x="30" y="38"/>
                      <a:pt x="29" y="39"/>
                    </a:cubicBezTo>
                    <a:cubicBezTo>
                      <a:pt x="28" y="40"/>
                      <a:pt x="27" y="42"/>
                      <a:pt x="27" y="44"/>
                    </a:cubicBezTo>
                    <a:cubicBezTo>
                      <a:pt x="26" y="45"/>
                      <a:pt x="26" y="47"/>
                      <a:pt x="27" y="49"/>
                    </a:cubicBezTo>
                    <a:cubicBezTo>
                      <a:pt x="27" y="52"/>
                      <a:pt x="29" y="55"/>
                      <a:pt x="33" y="56"/>
                    </a:cubicBezTo>
                    <a:cubicBezTo>
                      <a:pt x="33" y="57"/>
                      <a:pt x="33" y="57"/>
                      <a:pt x="34" y="57"/>
                    </a:cubicBezTo>
                    <a:cubicBezTo>
                      <a:pt x="38" y="58"/>
                      <a:pt x="42" y="59"/>
                      <a:pt x="45" y="58"/>
                    </a:cubicBezTo>
                    <a:cubicBezTo>
                      <a:pt x="47" y="58"/>
                      <a:pt x="49" y="57"/>
                      <a:pt x="51" y="56"/>
                    </a:cubicBezTo>
                    <a:cubicBezTo>
                      <a:pt x="51" y="55"/>
                      <a:pt x="51" y="55"/>
                      <a:pt x="52" y="55"/>
                    </a:cubicBezTo>
                    <a:cubicBezTo>
                      <a:pt x="53" y="54"/>
                      <a:pt x="54" y="52"/>
                      <a:pt x="54" y="51"/>
                    </a:cubicBezTo>
                    <a:cubicBezTo>
                      <a:pt x="56" y="46"/>
                      <a:pt x="56" y="41"/>
                      <a:pt x="55" y="34"/>
                    </a:cubicBezTo>
                    <a:cubicBezTo>
                      <a:pt x="55" y="34"/>
                      <a:pt x="55" y="32"/>
                      <a:pt x="56" y="32"/>
                    </a:cubicBezTo>
                    <a:cubicBezTo>
                      <a:pt x="57" y="31"/>
                      <a:pt x="58" y="30"/>
                      <a:pt x="60" y="29"/>
                    </a:cubicBezTo>
                    <a:cubicBezTo>
                      <a:pt x="61" y="28"/>
                      <a:pt x="62" y="27"/>
                      <a:pt x="63" y="26"/>
                    </a:cubicBezTo>
                    <a:cubicBezTo>
                      <a:pt x="67" y="19"/>
                      <a:pt x="65" y="16"/>
                      <a:pt x="60" y="12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57" y="10"/>
                      <a:pt x="55" y="8"/>
                      <a:pt x="52" y="6"/>
                    </a:cubicBezTo>
                    <a:cubicBezTo>
                      <a:pt x="47" y="4"/>
                      <a:pt x="43" y="2"/>
                      <a:pt x="38" y="0"/>
                    </a:cubicBezTo>
                    <a:cubicBezTo>
                      <a:pt x="36" y="1"/>
                      <a:pt x="35" y="2"/>
                      <a:pt x="33" y="3"/>
                    </a:cubicBezTo>
                    <a:cubicBezTo>
                      <a:pt x="30" y="5"/>
                      <a:pt x="27" y="7"/>
                      <a:pt x="24" y="9"/>
                    </a:cubicBezTo>
                    <a:cubicBezTo>
                      <a:pt x="20" y="12"/>
                      <a:pt x="16" y="15"/>
                      <a:pt x="11" y="17"/>
                    </a:cubicBezTo>
                    <a:cubicBezTo>
                      <a:pt x="3" y="23"/>
                      <a:pt x="0" y="28"/>
                      <a:pt x="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7" name="Freeform 146"/>
              <p:cNvSpPr/>
              <p:nvPr/>
            </p:nvSpPr>
            <p:spPr bwMode="auto">
              <a:xfrm>
                <a:off x="7126288" y="5897563"/>
                <a:ext cx="127000" cy="161925"/>
              </a:xfrm>
              <a:custGeom>
                <a:gdLst>
                  <a:gd name="T0" fmla="*/ 11 w 56"/>
                  <a:gd name="T1" fmla="*/ 3 h 72"/>
                  <a:gd name="T2" fmla="*/ 9 w 56"/>
                  <a:gd name="T3" fmla="*/ 4 h 72"/>
                  <a:gd name="T4" fmla="*/ 1 w 56"/>
                  <a:gd name="T5" fmla="*/ 15 h 72"/>
                  <a:gd name="T6" fmla="*/ 1 w 56"/>
                  <a:gd name="T7" fmla="*/ 32 h 72"/>
                  <a:gd name="T8" fmla="*/ 9 w 56"/>
                  <a:gd name="T9" fmla="*/ 49 h 72"/>
                  <a:gd name="T10" fmla="*/ 30 w 56"/>
                  <a:gd name="T11" fmla="*/ 69 h 72"/>
                  <a:gd name="T12" fmla="*/ 42 w 56"/>
                  <a:gd name="T13" fmla="*/ 72 h 72"/>
                  <a:gd name="T14" fmla="*/ 50 w 56"/>
                  <a:gd name="T15" fmla="*/ 71 h 72"/>
                  <a:gd name="T16" fmla="*/ 53 w 56"/>
                  <a:gd name="T17" fmla="*/ 69 h 72"/>
                  <a:gd name="T18" fmla="*/ 56 w 56"/>
                  <a:gd name="T19" fmla="*/ 67 h 72"/>
                  <a:gd name="T20" fmla="*/ 56 w 56"/>
                  <a:gd name="T21" fmla="*/ 67 h 72"/>
                  <a:gd name="T22" fmla="*/ 56 w 56"/>
                  <a:gd name="T23" fmla="*/ 67 h 72"/>
                  <a:gd name="T24" fmla="*/ 50 w 56"/>
                  <a:gd name="T25" fmla="*/ 64 h 72"/>
                  <a:gd name="T26" fmla="*/ 49 w 56"/>
                  <a:gd name="T27" fmla="*/ 63 h 72"/>
                  <a:gd name="T28" fmla="*/ 42 w 56"/>
                  <a:gd name="T29" fmla="*/ 58 h 72"/>
                  <a:gd name="T30" fmla="*/ 39 w 56"/>
                  <a:gd name="T31" fmla="*/ 55 h 72"/>
                  <a:gd name="T32" fmla="*/ 30 w 56"/>
                  <a:gd name="T33" fmla="*/ 45 h 72"/>
                  <a:gd name="T34" fmla="*/ 15 w 56"/>
                  <a:gd name="T35" fmla="*/ 0 h 72"/>
                  <a:gd name="T36" fmla="*/ 11 w 56"/>
                  <a:gd name="T37" fmla="*/ 3 h 7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" h="72">
                    <a:moveTo>
                      <a:pt x="11" y="3"/>
                    </a:moveTo>
                    <a:cubicBezTo>
                      <a:pt x="10" y="3"/>
                      <a:pt x="9" y="4"/>
                      <a:pt x="9" y="4"/>
                    </a:cubicBezTo>
                    <a:cubicBezTo>
                      <a:pt x="5" y="7"/>
                      <a:pt x="3" y="11"/>
                      <a:pt x="1" y="15"/>
                    </a:cubicBezTo>
                    <a:cubicBezTo>
                      <a:pt x="0" y="20"/>
                      <a:pt x="0" y="26"/>
                      <a:pt x="1" y="32"/>
                    </a:cubicBezTo>
                    <a:cubicBezTo>
                      <a:pt x="3" y="38"/>
                      <a:pt x="5" y="44"/>
                      <a:pt x="9" y="49"/>
                    </a:cubicBezTo>
                    <a:cubicBezTo>
                      <a:pt x="14" y="58"/>
                      <a:pt x="22" y="65"/>
                      <a:pt x="30" y="69"/>
                    </a:cubicBezTo>
                    <a:cubicBezTo>
                      <a:pt x="34" y="71"/>
                      <a:pt x="38" y="72"/>
                      <a:pt x="42" y="72"/>
                    </a:cubicBezTo>
                    <a:cubicBezTo>
                      <a:pt x="45" y="72"/>
                      <a:pt x="47" y="72"/>
                      <a:pt x="50" y="71"/>
                    </a:cubicBezTo>
                    <a:cubicBezTo>
                      <a:pt x="51" y="70"/>
                      <a:pt x="52" y="70"/>
                      <a:pt x="53" y="69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4" y="66"/>
                      <a:pt x="52" y="65"/>
                      <a:pt x="50" y="64"/>
                    </a:cubicBezTo>
                    <a:cubicBezTo>
                      <a:pt x="50" y="64"/>
                      <a:pt x="49" y="64"/>
                      <a:pt x="49" y="63"/>
                    </a:cubicBezTo>
                    <a:cubicBezTo>
                      <a:pt x="47" y="62"/>
                      <a:pt x="44" y="60"/>
                      <a:pt x="42" y="58"/>
                    </a:cubicBezTo>
                    <a:cubicBezTo>
                      <a:pt x="41" y="57"/>
                      <a:pt x="40" y="56"/>
                      <a:pt x="39" y="55"/>
                    </a:cubicBezTo>
                    <a:cubicBezTo>
                      <a:pt x="36" y="52"/>
                      <a:pt x="33" y="49"/>
                      <a:pt x="30" y="45"/>
                    </a:cubicBezTo>
                    <a:cubicBezTo>
                      <a:pt x="20" y="32"/>
                      <a:pt x="14" y="16"/>
                      <a:pt x="15" y="0"/>
                    </a:cubicBezTo>
                    <a:cubicBezTo>
                      <a:pt x="14" y="1"/>
                      <a:pt x="12" y="2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8" name="Freeform 147"/>
              <p:cNvSpPr/>
              <p:nvPr/>
            </p:nvSpPr>
            <p:spPr bwMode="auto">
              <a:xfrm>
                <a:off x="7427913" y="5972175"/>
                <a:ext cx="80963" cy="74613"/>
              </a:xfrm>
              <a:custGeom>
                <a:gdLst>
                  <a:gd name="T0" fmla="*/ 11 w 36"/>
                  <a:gd name="T1" fmla="*/ 32 h 33"/>
                  <a:gd name="T2" fmla="*/ 18 w 36"/>
                  <a:gd name="T3" fmla="*/ 30 h 33"/>
                  <a:gd name="T4" fmla="*/ 24 w 36"/>
                  <a:gd name="T5" fmla="*/ 27 h 33"/>
                  <a:gd name="T6" fmla="*/ 36 w 36"/>
                  <a:gd name="T7" fmla="*/ 9 h 33"/>
                  <a:gd name="T8" fmla="*/ 36 w 36"/>
                  <a:gd name="T9" fmla="*/ 9 h 33"/>
                  <a:gd name="T10" fmla="*/ 25 w 36"/>
                  <a:gd name="T11" fmla="*/ 4 h 33"/>
                  <a:gd name="T12" fmla="*/ 22 w 36"/>
                  <a:gd name="T13" fmla="*/ 1 h 33"/>
                  <a:gd name="T14" fmla="*/ 19 w 36"/>
                  <a:gd name="T15" fmla="*/ 0 h 33"/>
                  <a:gd name="T16" fmla="*/ 18 w 36"/>
                  <a:gd name="T17" fmla="*/ 1 h 33"/>
                  <a:gd name="T18" fmla="*/ 11 w 36"/>
                  <a:gd name="T19" fmla="*/ 15 h 33"/>
                  <a:gd name="T20" fmla="*/ 10 w 36"/>
                  <a:gd name="T21" fmla="*/ 18 h 33"/>
                  <a:gd name="T22" fmla="*/ 7 w 36"/>
                  <a:gd name="T23" fmla="*/ 22 h 33"/>
                  <a:gd name="T24" fmla="*/ 3 w 36"/>
                  <a:gd name="T25" fmla="*/ 28 h 33"/>
                  <a:gd name="T26" fmla="*/ 0 w 36"/>
                  <a:gd name="T27" fmla="*/ 32 h 33"/>
                  <a:gd name="T28" fmla="*/ 3 w 36"/>
                  <a:gd name="T29" fmla="*/ 33 h 33"/>
                  <a:gd name="T30" fmla="*/ 7 w 36"/>
                  <a:gd name="T31" fmla="*/ 32 h 33"/>
                  <a:gd name="T32" fmla="*/ 11 w 36"/>
                  <a:gd name="T33" fmla="*/ 32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33">
                    <a:moveTo>
                      <a:pt x="11" y="32"/>
                    </a:moveTo>
                    <a:cubicBezTo>
                      <a:pt x="14" y="32"/>
                      <a:pt x="16" y="31"/>
                      <a:pt x="18" y="30"/>
                    </a:cubicBezTo>
                    <a:cubicBezTo>
                      <a:pt x="21" y="30"/>
                      <a:pt x="22" y="29"/>
                      <a:pt x="24" y="27"/>
                    </a:cubicBezTo>
                    <a:cubicBezTo>
                      <a:pt x="30" y="24"/>
                      <a:pt x="34" y="18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2" y="9"/>
                      <a:pt x="28" y="7"/>
                      <a:pt x="25" y="4"/>
                    </a:cubicBezTo>
                    <a:cubicBezTo>
                      <a:pt x="24" y="3"/>
                      <a:pt x="23" y="2"/>
                      <a:pt x="22" y="1"/>
                    </a:cubicBezTo>
                    <a:cubicBezTo>
                      <a:pt x="21" y="1"/>
                      <a:pt x="20" y="1"/>
                      <a:pt x="19" y="0"/>
                    </a:cubicBezTo>
                    <a:cubicBezTo>
                      <a:pt x="19" y="1"/>
                      <a:pt x="18" y="1"/>
                      <a:pt x="18" y="1"/>
                    </a:cubicBezTo>
                    <a:cubicBezTo>
                      <a:pt x="17" y="6"/>
                      <a:pt x="14" y="11"/>
                      <a:pt x="11" y="15"/>
                    </a:cubicBezTo>
                    <a:cubicBezTo>
                      <a:pt x="11" y="16"/>
                      <a:pt x="11" y="17"/>
                      <a:pt x="10" y="18"/>
                    </a:cubicBezTo>
                    <a:cubicBezTo>
                      <a:pt x="9" y="19"/>
                      <a:pt x="8" y="21"/>
                      <a:pt x="7" y="22"/>
                    </a:cubicBezTo>
                    <a:cubicBezTo>
                      <a:pt x="6" y="24"/>
                      <a:pt x="5" y="26"/>
                      <a:pt x="3" y="28"/>
                    </a:cubicBezTo>
                    <a:cubicBezTo>
                      <a:pt x="2" y="30"/>
                      <a:pt x="1" y="31"/>
                      <a:pt x="0" y="32"/>
                    </a:cubicBezTo>
                    <a:cubicBezTo>
                      <a:pt x="1" y="33"/>
                      <a:pt x="2" y="33"/>
                      <a:pt x="3" y="33"/>
                    </a:cubicBezTo>
                    <a:cubicBezTo>
                      <a:pt x="5" y="33"/>
                      <a:pt x="6" y="32"/>
                      <a:pt x="7" y="32"/>
                    </a:cubicBezTo>
                    <a:cubicBezTo>
                      <a:pt x="9" y="32"/>
                      <a:pt x="10" y="32"/>
                      <a:pt x="1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9" name="Freeform 148"/>
              <p:cNvSpPr/>
              <p:nvPr/>
            </p:nvSpPr>
            <p:spPr bwMode="auto">
              <a:xfrm>
                <a:off x="7446963" y="5870575"/>
                <a:ext cx="111125" cy="112713"/>
              </a:xfrm>
              <a:custGeom>
                <a:gdLst>
                  <a:gd name="T0" fmla="*/ 37 w 50"/>
                  <a:gd name="T1" fmla="*/ 47 h 50"/>
                  <a:gd name="T2" fmla="*/ 39 w 50"/>
                  <a:gd name="T3" fmla="*/ 44 h 50"/>
                  <a:gd name="T4" fmla="*/ 42 w 50"/>
                  <a:gd name="T5" fmla="*/ 44 h 50"/>
                  <a:gd name="T6" fmla="*/ 46 w 50"/>
                  <a:gd name="T7" fmla="*/ 46 h 50"/>
                  <a:gd name="T8" fmla="*/ 50 w 50"/>
                  <a:gd name="T9" fmla="*/ 45 h 50"/>
                  <a:gd name="T10" fmla="*/ 36 w 50"/>
                  <a:gd name="T11" fmla="*/ 0 h 50"/>
                  <a:gd name="T12" fmla="*/ 30 w 50"/>
                  <a:gd name="T13" fmla="*/ 4 h 50"/>
                  <a:gd name="T14" fmla="*/ 35 w 50"/>
                  <a:gd name="T15" fmla="*/ 9 h 50"/>
                  <a:gd name="T16" fmla="*/ 29 w 50"/>
                  <a:gd name="T17" fmla="*/ 14 h 50"/>
                  <a:gd name="T18" fmla="*/ 24 w 50"/>
                  <a:gd name="T19" fmla="*/ 9 h 50"/>
                  <a:gd name="T20" fmla="*/ 25 w 50"/>
                  <a:gd name="T21" fmla="*/ 8 h 50"/>
                  <a:gd name="T22" fmla="*/ 10 w 50"/>
                  <a:gd name="T23" fmla="*/ 18 h 50"/>
                  <a:gd name="T24" fmla="*/ 3 w 50"/>
                  <a:gd name="T25" fmla="*/ 22 h 50"/>
                  <a:gd name="T26" fmla="*/ 1 w 50"/>
                  <a:gd name="T27" fmla="*/ 24 h 50"/>
                  <a:gd name="T28" fmla="*/ 3 w 50"/>
                  <a:gd name="T29" fmla="*/ 36 h 50"/>
                  <a:gd name="T30" fmla="*/ 3 w 50"/>
                  <a:gd name="T31" fmla="*/ 36 h 50"/>
                  <a:gd name="T32" fmla="*/ 10 w 50"/>
                  <a:gd name="T33" fmla="*/ 41 h 50"/>
                  <a:gd name="T34" fmla="*/ 16 w 50"/>
                  <a:gd name="T35" fmla="*/ 42 h 50"/>
                  <a:gd name="T36" fmla="*/ 17 w 50"/>
                  <a:gd name="T37" fmla="*/ 43 h 50"/>
                  <a:gd name="T38" fmla="*/ 20 w 50"/>
                  <a:gd name="T39" fmla="*/ 45 h 50"/>
                  <a:gd name="T40" fmla="*/ 28 w 50"/>
                  <a:gd name="T41" fmla="*/ 50 h 50"/>
                  <a:gd name="T42" fmla="*/ 37 w 50"/>
                  <a:gd name="T43" fmla="*/ 47 h 5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50">
                    <a:moveTo>
                      <a:pt x="37" y="47"/>
                    </a:moveTo>
                    <a:cubicBezTo>
                      <a:pt x="37" y="46"/>
                      <a:pt x="38" y="45"/>
                      <a:pt x="39" y="44"/>
                    </a:cubicBezTo>
                    <a:cubicBezTo>
                      <a:pt x="40" y="44"/>
                      <a:pt x="41" y="44"/>
                      <a:pt x="42" y="44"/>
                    </a:cubicBezTo>
                    <a:cubicBezTo>
                      <a:pt x="43" y="45"/>
                      <a:pt x="45" y="46"/>
                      <a:pt x="46" y="46"/>
                    </a:cubicBezTo>
                    <a:cubicBezTo>
                      <a:pt x="47" y="46"/>
                      <a:pt x="49" y="45"/>
                      <a:pt x="50" y="45"/>
                    </a:cubicBezTo>
                    <a:cubicBezTo>
                      <a:pt x="48" y="28"/>
                      <a:pt x="43" y="13"/>
                      <a:pt x="36" y="0"/>
                    </a:cubicBezTo>
                    <a:cubicBezTo>
                      <a:pt x="34" y="1"/>
                      <a:pt x="32" y="3"/>
                      <a:pt x="30" y="4"/>
                    </a:cubicBezTo>
                    <a:cubicBezTo>
                      <a:pt x="33" y="4"/>
                      <a:pt x="35" y="6"/>
                      <a:pt x="35" y="9"/>
                    </a:cubicBezTo>
                    <a:cubicBezTo>
                      <a:pt x="35" y="12"/>
                      <a:pt x="32" y="14"/>
                      <a:pt x="29" y="14"/>
                    </a:cubicBezTo>
                    <a:cubicBezTo>
                      <a:pt x="27" y="14"/>
                      <a:pt x="24" y="12"/>
                      <a:pt x="24" y="9"/>
                    </a:cubicBezTo>
                    <a:cubicBezTo>
                      <a:pt x="24" y="9"/>
                      <a:pt x="24" y="8"/>
                      <a:pt x="25" y="8"/>
                    </a:cubicBezTo>
                    <a:cubicBezTo>
                      <a:pt x="20" y="11"/>
                      <a:pt x="15" y="14"/>
                      <a:pt x="10" y="18"/>
                    </a:cubicBezTo>
                    <a:cubicBezTo>
                      <a:pt x="8" y="19"/>
                      <a:pt x="6" y="21"/>
                      <a:pt x="3" y="22"/>
                    </a:cubicBezTo>
                    <a:cubicBezTo>
                      <a:pt x="3" y="23"/>
                      <a:pt x="2" y="24"/>
                      <a:pt x="1" y="24"/>
                    </a:cubicBezTo>
                    <a:cubicBezTo>
                      <a:pt x="0" y="29"/>
                      <a:pt x="1" y="33"/>
                      <a:pt x="3" y="36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5" y="38"/>
                      <a:pt x="7" y="40"/>
                      <a:pt x="10" y="41"/>
                    </a:cubicBezTo>
                    <a:cubicBezTo>
                      <a:pt x="12" y="41"/>
                      <a:pt x="14" y="42"/>
                      <a:pt x="16" y="42"/>
                    </a:cubicBezTo>
                    <a:cubicBezTo>
                      <a:pt x="16" y="42"/>
                      <a:pt x="17" y="42"/>
                      <a:pt x="17" y="43"/>
                    </a:cubicBezTo>
                    <a:cubicBezTo>
                      <a:pt x="18" y="44"/>
                      <a:pt x="19" y="45"/>
                      <a:pt x="20" y="45"/>
                    </a:cubicBezTo>
                    <a:cubicBezTo>
                      <a:pt x="22" y="48"/>
                      <a:pt x="25" y="49"/>
                      <a:pt x="28" y="50"/>
                    </a:cubicBezTo>
                    <a:cubicBezTo>
                      <a:pt x="31" y="50"/>
                      <a:pt x="34" y="49"/>
                      <a:pt x="37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0" name="Freeform 149"/>
              <p:cNvSpPr/>
              <p:nvPr/>
            </p:nvSpPr>
            <p:spPr bwMode="auto">
              <a:xfrm>
                <a:off x="7167563" y="5859463"/>
                <a:ext cx="150813" cy="182563"/>
              </a:xfrm>
              <a:custGeom>
                <a:gdLst>
                  <a:gd name="T0" fmla="*/ 2 w 67"/>
                  <a:gd name="T1" fmla="*/ 14 h 81"/>
                  <a:gd name="T2" fmla="*/ 12 w 67"/>
                  <a:gd name="T3" fmla="*/ 54 h 81"/>
                  <a:gd name="T4" fmla="*/ 24 w 67"/>
                  <a:gd name="T5" fmla="*/ 69 h 81"/>
                  <a:gd name="T6" fmla="*/ 32 w 67"/>
                  <a:gd name="T7" fmla="*/ 76 h 81"/>
                  <a:gd name="T8" fmla="*/ 33 w 67"/>
                  <a:gd name="T9" fmla="*/ 76 h 81"/>
                  <a:gd name="T10" fmla="*/ 38 w 67"/>
                  <a:gd name="T11" fmla="*/ 79 h 81"/>
                  <a:gd name="T12" fmla="*/ 42 w 67"/>
                  <a:gd name="T13" fmla="*/ 81 h 81"/>
                  <a:gd name="T14" fmla="*/ 45 w 67"/>
                  <a:gd name="T15" fmla="*/ 79 h 81"/>
                  <a:gd name="T16" fmla="*/ 67 w 67"/>
                  <a:gd name="T17" fmla="*/ 64 h 81"/>
                  <a:gd name="T18" fmla="*/ 45 w 67"/>
                  <a:gd name="T19" fmla="*/ 50 h 81"/>
                  <a:gd name="T20" fmla="*/ 38 w 67"/>
                  <a:gd name="T21" fmla="*/ 42 h 81"/>
                  <a:gd name="T22" fmla="*/ 35 w 67"/>
                  <a:gd name="T23" fmla="*/ 39 h 81"/>
                  <a:gd name="T24" fmla="*/ 32 w 67"/>
                  <a:gd name="T25" fmla="*/ 34 h 81"/>
                  <a:gd name="T26" fmla="*/ 24 w 67"/>
                  <a:gd name="T27" fmla="*/ 13 h 81"/>
                  <a:gd name="T28" fmla="*/ 22 w 67"/>
                  <a:gd name="T29" fmla="*/ 0 h 81"/>
                  <a:gd name="T30" fmla="*/ 12 w 67"/>
                  <a:gd name="T31" fmla="*/ 6 h 81"/>
                  <a:gd name="T32" fmla="*/ 2 w 67"/>
                  <a:gd name="T33" fmla="*/ 14 h 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7" h="81">
                    <a:moveTo>
                      <a:pt x="2" y="14"/>
                    </a:moveTo>
                    <a:cubicBezTo>
                      <a:pt x="0" y="27"/>
                      <a:pt x="4" y="42"/>
                      <a:pt x="12" y="54"/>
                    </a:cubicBezTo>
                    <a:cubicBezTo>
                      <a:pt x="15" y="60"/>
                      <a:pt x="19" y="65"/>
                      <a:pt x="24" y="69"/>
                    </a:cubicBezTo>
                    <a:cubicBezTo>
                      <a:pt x="27" y="71"/>
                      <a:pt x="29" y="74"/>
                      <a:pt x="32" y="76"/>
                    </a:cubicBezTo>
                    <a:cubicBezTo>
                      <a:pt x="32" y="76"/>
                      <a:pt x="33" y="76"/>
                      <a:pt x="33" y="76"/>
                    </a:cubicBezTo>
                    <a:cubicBezTo>
                      <a:pt x="35" y="77"/>
                      <a:pt x="36" y="78"/>
                      <a:pt x="38" y="79"/>
                    </a:cubicBezTo>
                    <a:cubicBezTo>
                      <a:pt x="39" y="80"/>
                      <a:pt x="41" y="80"/>
                      <a:pt x="42" y="81"/>
                    </a:cubicBezTo>
                    <a:cubicBezTo>
                      <a:pt x="45" y="79"/>
                      <a:pt x="45" y="79"/>
                      <a:pt x="45" y="79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58" y="60"/>
                      <a:pt x="51" y="56"/>
                      <a:pt x="45" y="50"/>
                    </a:cubicBezTo>
                    <a:cubicBezTo>
                      <a:pt x="42" y="47"/>
                      <a:pt x="40" y="45"/>
                      <a:pt x="38" y="42"/>
                    </a:cubicBezTo>
                    <a:cubicBezTo>
                      <a:pt x="37" y="41"/>
                      <a:pt x="36" y="40"/>
                      <a:pt x="35" y="39"/>
                    </a:cubicBezTo>
                    <a:cubicBezTo>
                      <a:pt x="34" y="37"/>
                      <a:pt x="33" y="36"/>
                      <a:pt x="32" y="34"/>
                    </a:cubicBezTo>
                    <a:cubicBezTo>
                      <a:pt x="28" y="28"/>
                      <a:pt x="26" y="20"/>
                      <a:pt x="24" y="13"/>
                    </a:cubicBezTo>
                    <a:cubicBezTo>
                      <a:pt x="23" y="9"/>
                      <a:pt x="22" y="4"/>
                      <a:pt x="22" y="0"/>
                    </a:cubicBezTo>
                    <a:cubicBezTo>
                      <a:pt x="19" y="2"/>
                      <a:pt x="15" y="4"/>
                      <a:pt x="12" y="6"/>
                    </a:cubicBezTo>
                    <a:cubicBezTo>
                      <a:pt x="9" y="9"/>
                      <a:pt x="5" y="11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1" name="Freeform 150"/>
              <p:cNvSpPr/>
              <p:nvPr/>
            </p:nvSpPr>
            <p:spPr bwMode="auto">
              <a:xfrm>
                <a:off x="7720013" y="5826125"/>
                <a:ext cx="119063" cy="100013"/>
              </a:xfrm>
              <a:custGeom>
                <a:gdLst>
                  <a:gd name="T0" fmla="*/ 50 w 53"/>
                  <a:gd name="T1" fmla="*/ 20 h 45"/>
                  <a:gd name="T2" fmla="*/ 53 w 53"/>
                  <a:gd name="T3" fmla="*/ 17 h 45"/>
                  <a:gd name="T4" fmla="*/ 53 w 53"/>
                  <a:gd name="T5" fmla="*/ 14 h 45"/>
                  <a:gd name="T6" fmla="*/ 50 w 53"/>
                  <a:gd name="T7" fmla="*/ 8 h 45"/>
                  <a:gd name="T8" fmla="*/ 50 w 53"/>
                  <a:gd name="T9" fmla="*/ 8 h 45"/>
                  <a:gd name="T10" fmla="*/ 44 w 53"/>
                  <a:gd name="T11" fmla="*/ 6 h 45"/>
                  <a:gd name="T12" fmla="*/ 39 w 53"/>
                  <a:gd name="T13" fmla="*/ 6 h 45"/>
                  <a:gd name="T14" fmla="*/ 37 w 53"/>
                  <a:gd name="T15" fmla="*/ 6 h 45"/>
                  <a:gd name="T16" fmla="*/ 32 w 53"/>
                  <a:gd name="T17" fmla="*/ 2 h 45"/>
                  <a:gd name="T18" fmla="*/ 26 w 53"/>
                  <a:gd name="T19" fmla="*/ 1 h 45"/>
                  <a:gd name="T20" fmla="*/ 22 w 53"/>
                  <a:gd name="T21" fmla="*/ 1 h 45"/>
                  <a:gd name="T22" fmla="*/ 18 w 53"/>
                  <a:gd name="T23" fmla="*/ 2 h 45"/>
                  <a:gd name="T24" fmla="*/ 12 w 53"/>
                  <a:gd name="T25" fmla="*/ 6 h 45"/>
                  <a:gd name="T26" fmla="*/ 8 w 53"/>
                  <a:gd name="T27" fmla="*/ 15 h 45"/>
                  <a:gd name="T28" fmla="*/ 7 w 53"/>
                  <a:gd name="T29" fmla="*/ 17 h 45"/>
                  <a:gd name="T30" fmla="*/ 6 w 53"/>
                  <a:gd name="T31" fmla="*/ 19 h 45"/>
                  <a:gd name="T32" fmla="*/ 1 w 53"/>
                  <a:gd name="T33" fmla="*/ 28 h 45"/>
                  <a:gd name="T34" fmla="*/ 1 w 53"/>
                  <a:gd name="T35" fmla="*/ 34 h 45"/>
                  <a:gd name="T36" fmla="*/ 4 w 53"/>
                  <a:gd name="T37" fmla="*/ 39 h 45"/>
                  <a:gd name="T38" fmla="*/ 6 w 53"/>
                  <a:gd name="T39" fmla="*/ 41 h 45"/>
                  <a:gd name="T40" fmla="*/ 15 w 53"/>
                  <a:gd name="T41" fmla="*/ 45 h 45"/>
                  <a:gd name="T42" fmla="*/ 22 w 53"/>
                  <a:gd name="T43" fmla="*/ 40 h 45"/>
                  <a:gd name="T44" fmla="*/ 31 w 53"/>
                  <a:gd name="T45" fmla="*/ 33 h 45"/>
                  <a:gd name="T46" fmla="*/ 30 w 53"/>
                  <a:gd name="T47" fmla="*/ 34 h 45"/>
                  <a:gd name="T48" fmla="*/ 25 w 53"/>
                  <a:gd name="T49" fmla="*/ 28 h 45"/>
                  <a:gd name="T50" fmla="*/ 30 w 53"/>
                  <a:gd name="T51" fmla="*/ 22 h 45"/>
                  <a:gd name="T52" fmla="*/ 32 w 53"/>
                  <a:gd name="T53" fmla="*/ 22 h 45"/>
                  <a:gd name="T54" fmla="*/ 36 w 53"/>
                  <a:gd name="T55" fmla="*/ 28 h 45"/>
                  <a:gd name="T56" fmla="*/ 35 w 53"/>
                  <a:gd name="T57" fmla="*/ 31 h 45"/>
                  <a:gd name="T58" fmla="*/ 50 w 53"/>
                  <a:gd name="T59" fmla="*/ 20 h 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2" h="45">
                    <a:moveTo>
                      <a:pt x="50" y="20"/>
                    </a:moveTo>
                    <a:cubicBezTo>
                      <a:pt x="51" y="19"/>
                      <a:pt x="52" y="18"/>
                      <a:pt x="53" y="17"/>
                    </a:cubicBezTo>
                    <a:cubicBezTo>
                      <a:pt x="53" y="16"/>
                      <a:pt x="53" y="15"/>
                      <a:pt x="53" y="14"/>
                    </a:cubicBezTo>
                    <a:cubicBezTo>
                      <a:pt x="53" y="12"/>
                      <a:pt x="52" y="10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49" y="7"/>
                      <a:pt x="47" y="6"/>
                      <a:pt x="44" y="6"/>
                    </a:cubicBezTo>
                    <a:cubicBezTo>
                      <a:pt x="42" y="6"/>
                      <a:pt x="41" y="6"/>
                      <a:pt x="39" y="6"/>
                    </a:cubicBezTo>
                    <a:cubicBezTo>
                      <a:pt x="38" y="6"/>
                      <a:pt x="37" y="6"/>
                      <a:pt x="37" y="6"/>
                    </a:cubicBezTo>
                    <a:cubicBezTo>
                      <a:pt x="35" y="4"/>
                      <a:pt x="33" y="3"/>
                      <a:pt x="32" y="2"/>
                    </a:cubicBezTo>
                    <a:cubicBezTo>
                      <a:pt x="30" y="1"/>
                      <a:pt x="28" y="1"/>
                      <a:pt x="26" y="1"/>
                    </a:cubicBezTo>
                    <a:cubicBezTo>
                      <a:pt x="24" y="0"/>
                      <a:pt x="23" y="0"/>
                      <a:pt x="22" y="1"/>
                    </a:cubicBezTo>
                    <a:cubicBezTo>
                      <a:pt x="21" y="1"/>
                      <a:pt x="19" y="1"/>
                      <a:pt x="18" y="2"/>
                    </a:cubicBezTo>
                    <a:cubicBezTo>
                      <a:pt x="16" y="3"/>
                      <a:pt x="14" y="4"/>
                      <a:pt x="12" y="6"/>
                    </a:cubicBezTo>
                    <a:cubicBezTo>
                      <a:pt x="10" y="8"/>
                      <a:pt x="8" y="12"/>
                      <a:pt x="8" y="15"/>
                    </a:cubicBezTo>
                    <a:cubicBezTo>
                      <a:pt x="8" y="16"/>
                      <a:pt x="7" y="17"/>
                      <a:pt x="7" y="17"/>
                    </a:cubicBezTo>
                    <a:cubicBezTo>
                      <a:pt x="7" y="17"/>
                      <a:pt x="6" y="18"/>
                      <a:pt x="6" y="19"/>
                    </a:cubicBezTo>
                    <a:cubicBezTo>
                      <a:pt x="3" y="21"/>
                      <a:pt x="1" y="24"/>
                      <a:pt x="1" y="28"/>
                    </a:cubicBezTo>
                    <a:cubicBezTo>
                      <a:pt x="0" y="30"/>
                      <a:pt x="0" y="32"/>
                      <a:pt x="1" y="34"/>
                    </a:cubicBezTo>
                    <a:cubicBezTo>
                      <a:pt x="1" y="36"/>
                      <a:pt x="2" y="38"/>
                      <a:pt x="4" y="39"/>
                    </a:cubicBezTo>
                    <a:cubicBezTo>
                      <a:pt x="4" y="40"/>
                      <a:pt x="5" y="40"/>
                      <a:pt x="6" y="41"/>
                    </a:cubicBezTo>
                    <a:cubicBezTo>
                      <a:pt x="8" y="43"/>
                      <a:pt x="11" y="44"/>
                      <a:pt x="15" y="45"/>
                    </a:cubicBezTo>
                    <a:cubicBezTo>
                      <a:pt x="18" y="44"/>
                      <a:pt x="20" y="42"/>
                      <a:pt x="22" y="40"/>
                    </a:cubicBezTo>
                    <a:cubicBezTo>
                      <a:pt x="25" y="38"/>
                      <a:pt x="28" y="36"/>
                      <a:pt x="31" y="33"/>
                    </a:cubicBezTo>
                    <a:cubicBezTo>
                      <a:pt x="31" y="34"/>
                      <a:pt x="31" y="34"/>
                      <a:pt x="30" y="34"/>
                    </a:cubicBezTo>
                    <a:cubicBezTo>
                      <a:pt x="27" y="34"/>
                      <a:pt x="25" y="31"/>
                      <a:pt x="25" y="28"/>
                    </a:cubicBezTo>
                    <a:cubicBezTo>
                      <a:pt x="25" y="25"/>
                      <a:pt x="27" y="22"/>
                      <a:pt x="30" y="22"/>
                    </a:cubicBezTo>
                    <a:cubicBezTo>
                      <a:pt x="31" y="22"/>
                      <a:pt x="31" y="22"/>
                      <a:pt x="32" y="22"/>
                    </a:cubicBezTo>
                    <a:cubicBezTo>
                      <a:pt x="34" y="23"/>
                      <a:pt x="36" y="25"/>
                      <a:pt x="36" y="28"/>
                    </a:cubicBezTo>
                    <a:cubicBezTo>
                      <a:pt x="36" y="29"/>
                      <a:pt x="36" y="30"/>
                      <a:pt x="35" y="31"/>
                    </a:cubicBezTo>
                    <a:cubicBezTo>
                      <a:pt x="40" y="27"/>
                      <a:pt x="45" y="23"/>
                      <a:pt x="5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2" name="Freeform 151"/>
              <p:cNvSpPr/>
              <p:nvPr/>
            </p:nvSpPr>
            <p:spPr bwMode="auto">
              <a:xfrm>
                <a:off x="7329488" y="5842000"/>
                <a:ext cx="155575" cy="125413"/>
              </a:xfrm>
              <a:custGeom>
                <a:gdLst>
                  <a:gd name="T0" fmla="*/ 3 w 69"/>
                  <a:gd name="T1" fmla="*/ 29 h 56"/>
                  <a:gd name="T2" fmla="*/ 0 w 69"/>
                  <a:gd name="T3" fmla="*/ 39 h 56"/>
                  <a:gd name="T4" fmla="*/ 2 w 69"/>
                  <a:gd name="T5" fmla="*/ 45 h 56"/>
                  <a:gd name="T6" fmla="*/ 3 w 69"/>
                  <a:gd name="T7" fmla="*/ 47 h 56"/>
                  <a:gd name="T8" fmla="*/ 6 w 69"/>
                  <a:gd name="T9" fmla="*/ 50 h 56"/>
                  <a:gd name="T10" fmla="*/ 23 w 69"/>
                  <a:gd name="T11" fmla="*/ 52 h 56"/>
                  <a:gd name="T12" fmla="*/ 28 w 69"/>
                  <a:gd name="T13" fmla="*/ 49 h 56"/>
                  <a:gd name="T14" fmla="*/ 31 w 69"/>
                  <a:gd name="T15" fmla="*/ 33 h 56"/>
                  <a:gd name="T16" fmla="*/ 23 w 69"/>
                  <a:gd name="T17" fmla="*/ 32 h 56"/>
                  <a:gd name="T18" fmla="*/ 18 w 69"/>
                  <a:gd name="T19" fmla="*/ 33 h 56"/>
                  <a:gd name="T20" fmla="*/ 16 w 69"/>
                  <a:gd name="T21" fmla="*/ 31 h 56"/>
                  <a:gd name="T22" fmla="*/ 17 w 69"/>
                  <a:gd name="T23" fmla="*/ 28 h 56"/>
                  <a:gd name="T24" fmla="*/ 23 w 69"/>
                  <a:gd name="T25" fmla="*/ 27 h 56"/>
                  <a:gd name="T26" fmla="*/ 34 w 69"/>
                  <a:gd name="T27" fmla="*/ 29 h 56"/>
                  <a:gd name="T28" fmla="*/ 40 w 69"/>
                  <a:gd name="T29" fmla="*/ 41 h 56"/>
                  <a:gd name="T30" fmla="*/ 47 w 69"/>
                  <a:gd name="T31" fmla="*/ 36 h 56"/>
                  <a:gd name="T32" fmla="*/ 51 w 69"/>
                  <a:gd name="T33" fmla="*/ 33 h 56"/>
                  <a:gd name="T34" fmla="*/ 55 w 69"/>
                  <a:gd name="T35" fmla="*/ 30 h 56"/>
                  <a:gd name="T36" fmla="*/ 62 w 69"/>
                  <a:gd name="T37" fmla="*/ 25 h 56"/>
                  <a:gd name="T38" fmla="*/ 69 w 69"/>
                  <a:gd name="T39" fmla="*/ 21 h 56"/>
                  <a:gd name="T40" fmla="*/ 62 w 69"/>
                  <a:gd name="T41" fmla="*/ 8 h 56"/>
                  <a:gd name="T42" fmla="*/ 60 w 69"/>
                  <a:gd name="T43" fmla="*/ 6 h 56"/>
                  <a:gd name="T44" fmla="*/ 55 w 69"/>
                  <a:gd name="T45" fmla="*/ 4 h 56"/>
                  <a:gd name="T46" fmla="*/ 51 w 69"/>
                  <a:gd name="T47" fmla="*/ 4 h 56"/>
                  <a:gd name="T48" fmla="*/ 47 w 69"/>
                  <a:gd name="T49" fmla="*/ 4 h 56"/>
                  <a:gd name="T50" fmla="*/ 40 w 69"/>
                  <a:gd name="T51" fmla="*/ 6 h 56"/>
                  <a:gd name="T52" fmla="*/ 37 w 69"/>
                  <a:gd name="T53" fmla="*/ 5 h 56"/>
                  <a:gd name="T54" fmla="*/ 25 w 69"/>
                  <a:gd name="T55" fmla="*/ 0 h 56"/>
                  <a:gd name="T56" fmla="*/ 23 w 69"/>
                  <a:gd name="T57" fmla="*/ 0 h 56"/>
                  <a:gd name="T58" fmla="*/ 15 w 69"/>
                  <a:gd name="T59" fmla="*/ 1 h 56"/>
                  <a:gd name="T60" fmla="*/ 8 w 69"/>
                  <a:gd name="T61" fmla="*/ 9 h 56"/>
                  <a:gd name="T62" fmla="*/ 6 w 69"/>
                  <a:gd name="T63" fmla="*/ 24 h 56"/>
                  <a:gd name="T64" fmla="*/ 6 w 69"/>
                  <a:gd name="T65" fmla="*/ 25 h 56"/>
                  <a:gd name="T66" fmla="*/ 3 w 69"/>
                  <a:gd name="T67" fmla="*/ 29 h 5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" h="56">
                    <a:moveTo>
                      <a:pt x="3" y="29"/>
                    </a:moveTo>
                    <a:cubicBezTo>
                      <a:pt x="1" y="32"/>
                      <a:pt x="0" y="36"/>
                      <a:pt x="0" y="39"/>
                    </a:cubicBezTo>
                    <a:cubicBezTo>
                      <a:pt x="0" y="41"/>
                      <a:pt x="1" y="43"/>
                      <a:pt x="2" y="45"/>
                    </a:cubicBezTo>
                    <a:cubicBezTo>
                      <a:pt x="2" y="46"/>
                      <a:pt x="3" y="47"/>
                      <a:pt x="3" y="47"/>
                    </a:cubicBezTo>
                    <a:cubicBezTo>
                      <a:pt x="4" y="48"/>
                      <a:pt x="5" y="49"/>
                      <a:pt x="6" y="50"/>
                    </a:cubicBezTo>
                    <a:cubicBezTo>
                      <a:pt x="13" y="56"/>
                      <a:pt x="18" y="55"/>
                      <a:pt x="23" y="52"/>
                    </a:cubicBezTo>
                    <a:cubicBezTo>
                      <a:pt x="25" y="51"/>
                      <a:pt x="26" y="50"/>
                      <a:pt x="28" y="49"/>
                    </a:cubicBezTo>
                    <a:cubicBezTo>
                      <a:pt x="33" y="45"/>
                      <a:pt x="40" y="39"/>
                      <a:pt x="31" y="33"/>
                    </a:cubicBezTo>
                    <a:cubicBezTo>
                      <a:pt x="29" y="32"/>
                      <a:pt x="27" y="31"/>
                      <a:pt x="23" y="32"/>
                    </a:cubicBezTo>
                    <a:cubicBezTo>
                      <a:pt x="22" y="32"/>
                      <a:pt x="20" y="32"/>
                      <a:pt x="18" y="33"/>
                    </a:cubicBezTo>
                    <a:cubicBezTo>
                      <a:pt x="17" y="33"/>
                      <a:pt x="16" y="32"/>
                      <a:pt x="16" y="31"/>
                    </a:cubicBezTo>
                    <a:cubicBezTo>
                      <a:pt x="15" y="30"/>
                      <a:pt x="16" y="29"/>
                      <a:pt x="17" y="28"/>
                    </a:cubicBezTo>
                    <a:cubicBezTo>
                      <a:pt x="19" y="28"/>
                      <a:pt x="21" y="27"/>
                      <a:pt x="23" y="27"/>
                    </a:cubicBezTo>
                    <a:cubicBezTo>
                      <a:pt x="27" y="27"/>
                      <a:pt x="31" y="27"/>
                      <a:pt x="34" y="29"/>
                    </a:cubicBezTo>
                    <a:cubicBezTo>
                      <a:pt x="37" y="32"/>
                      <a:pt x="39" y="35"/>
                      <a:pt x="40" y="41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5" y="30"/>
                      <a:pt x="55" y="30"/>
                      <a:pt x="55" y="30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9" y="21"/>
                      <a:pt x="69" y="21"/>
                      <a:pt x="69" y="21"/>
                    </a:cubicBezTo>
                    <a:cubicBezTo>
                      <a:pt x="67" y="15"/>
                      <a:pt x="65" y="11"/>
                      <a:pt x="62" y="8"/>
                    </a:cubicBezTo>
                    <a:cubicBezTo>
                      <a:pt x="62" y="7"/>
                      <a:pt x="61" y="7"/>
                      <a:pt x="60" y="6"/>
                    </a:cubicBezTo>
                    <a:cubicBezTo>
                      <a:pt x="58" y="5"/>
                      <a:pt x="57" y="4"/>
                      <a:pt x="55" y="4"/>
                    </a:cubicBezTo>
                    <a:cubicBezTo>
                      <a:pt x="54" y="4"/>
                      <a:pt x="53" y="4"/>
                      <a:pt x="51" y="4"/>
                    </a:cubicBezTo>
                    <a:cubicBezTo>
                      <a:pt x="50" y="4"/>
                      <a:pt x="49" y="4"/>
                      <a:pt x="47" y="4"/>
                    </a:cubicBezTo>
                    <a:cubicBezTo>
                      <a:pt x="45" y="4"/>
                      <a:pt x="42" y="5"/>
                      <a:pt x="40" y="6"/>
                    </a:cubicBezTo>
                    <a:cubicBezTo>
                      <a:pt x="39" y="6"/>
                      <a:pt x="38" y="6"/>
                      <a:pt x="37" y="5"/>
                    </a:cubicBezTo>
                    <a:cubicBezTo>
                      <a:pt x="33" y="2"/>
                      <a:pt x="29" y="0"/>
                      <a:pt x="25" y="0"/>
                    </a:cubicBezTo>
                    <a:cubicBezTo>
                      <a:pt x="25" y="0"/>
                      <a:pt x="24" y="0"/>
                      <a:pt x="23" y="0"/>
                    </a:cubicBezTo>
                    <a:cubicBezTo>
                      <a:pt x="20" y="0"/>
                      <a:pt x="18" y="0"/>
                      <a:pt x="15" y="1"/>
                    </a:cubicBezTo>
                    <a:cubicBezTo>
                      <a:pt x="12" y="3"/>
                      <a:pt x="10" y="6"/>
                      <a:pt x="8" y="9"/>
                    </a:cubicBezTo>
                    <a:cubicBezTo>
                      <a:pt x="6" y="13"/>
                      <a:pt x="5" y="18"/>
                      <a:pt x="6" y="24"/>
                    </a:cubicBezTo>
                    <a:cubicBezTo>
                      <a:pt x="6" y="24"/>
                      <a:pt x="6" y="25"/>
                      <a:pt x="6" y="25"/>
                    </a:cubicBezTo>
                    <a:cubicBezTo>
                      <a:pt x="5" y="27"/>
                      <a:pt x="4" y="28"/>
                      <a:pt x="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3" name="Freeform 152"/>
              <p:cNvSpPr/>
              <p:nvPr/>
            </p:nvSpPr>
            <p:spPr bwMode="auto">
              <a:xfrm>
                <a:off x="7005638" y="6005513"/>
                <a:ext cx="141288" cy="122238"/>
              </a:xfrm>
              <a:custGeom>
                <a:gdLst>
                  <a:gd name="T0" fmla="*/ 27 w 63"/>
                  <a:gd name="T1" fmla="*/ 33 h 54"/>
                  <a:gd name="T2" fmla="*/ 55 w 63"/>
                  <a:gd name="T3" fmla="*/ 15 h 54"/>
                  <a:gd name="T4" fmla="*/ 63 w 63"/>
                  <a:gd name="T5" fmla="*/ 10 h 54"/>
                  <a:gd name="T6" fmla="*/ 63 w 63"/>
                  <a:gd name="T7" fmla="*/ 10 h 54"/>
                  <a:gd name="T8" fmla="*/ 63 w 63"/>
                  <a:gd name="T9" fmla="*/ 10 h 54"/>
                  <a:gd name="T10" fmla="*/ 56 w 63"/>
                  <a:gd name="T11" fmla="*/ 0 h 54"/>
                  <a:gd name="T12" fmla="*/ 55 w 63"/>
                  <a:gd name="T13" fmla="*/ 1 h 54"/>
                  <a:gd name="T14" fmla="*/ 19 w 63"/>
                  <a:gd name="T15" fmla="*/ 24 h 54"/>
                  <a:gd name="T16" fmla="*/ 0 w 63"/>
                  <a:gd name="T17" fmla="*/ 34 h 54"/>
                  <a:gd name="T18" fmla="*/ 0 w 63"/>
                  <a:gd name="T19" fmla="*/ 35 h 54"/>
                  <a:gd name="T20" fmla="*/ 5 w 63"/>
                  <a:gd name="T21" fmla="*/ 45 h 54"/>
                  <a:gd name="T22" fmla="*/ 27 w 63"/>
                  <a:gd name="T23" fmla="*/ 33 h 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" h="54">
                    <a:moveTo>
                      <a:pt x="27" y="33"/>
                    </a:moveTo>
                    <a:cubicBezTo>
                      <a:pt x="37" y="27"/>
                      <a:pt x="46" y="21"/>
                      <a:pt x="55" y="15"/>
                    </a:cubicBezTo>
                    <a:cubicBezTo>
                      <a:pt x="58" y="13"/>
                      <a:pt x="60" y="12"/>
                      <a:pt x="63" y="10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1"/>
                      <a:pt x="56" y="1"/>
                      <a:pt x="55" y="1"/>
                    </a:cubicBezTo>
                    <a:cubicBezTo>
                      <a:pt x="43" y="9"/>
                      <a:pt x="31" y="17"/>
                      <a:pt x="19" y="24"/>
                    </a:cubicBezTo>
                    <a:cubicBezTo>
                      <a:pt x="10" y="22"/>
                      <a:pt x="1" y="26"/>
                      <a:pt x="0" y="3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1" y="38"/>
                      <a:pt x="2" y="42"/>
                      <a:pt x="5" y="45"/>
                    </a:cubicBezTo>
                    <a:cubicBezTo>
                      <a:pt x="12" y="54"/>
                      <a:pt x="28" y="49"/>
                      <a:pt x="27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4" name="Freeform 153"/>
              <p:cNvSpPr/>
              <p:nvPr/>
            </p:nvSpPr>
            <p:spPr bwMode="auto">
              <a:xfrm>
                <a:off x="7264400" y="5934075"/>
                <a:ext cx="195263" cy="136525"/>
              </a:xfrm>
              <a:custGeom>
                <a:gdLst>
                  <a:gd name="T0" fmla="*/ 32 w 87"/>
                  <a:gd name="T1" fmla="*/ 49 h 61"/>
                  <a:gd name="T2" fmla="*/ 38 w 87"/>
                  <a:gd name="T3" fmla="*/ 45 h 61"/>
                  <a:gd name="T4" fmla="*/ 44 w 87"/>
                  <a:gd name="T5" fmla="*/ 43 h 61"/>
                  <a:gd name="T6" fmla="*/ 52 w 87"/>
                  <a:gd name="T7" fmla="*/ 44 h 61"/>
                  <a:gd name="T8" fmla="*/ 61 w 87"/>
                  <a:gd name="T9" fmla="*/ 48 h 61"/>
                  <a:gd name="T10" fmla="*/ 68 w 87"/>
                  <a:gd name="T11" fmla="*/ 50 h 61"/>
                  <a:gd name="T12" fmla="*/ 76 w 87"/>
                  <a:gd name="T13" fmla="*/ 37 h 61"/>
                  <a:gd name="T14" fmla="*/ 79 w 87"/>
                  <a:gd name="T15" fmla="*/ 32 h 61"/>
                  <a:gd name="T16" fmla="*/ 80 w 87"/>
                  <a:gd name="T17" fmla="*/ 30 h 61"/>
                  <a:gd name="T18" fmla="*/ 84 w 87"/>
                  <a:gd name="T19" fmla="*/ 23 h 61"/>
                  <a:gd name="T20" fmla="*/ 87 w 87"/>
                  <a:gd name="T21" fmla="*/ 16 h 61"/>
                  <a:gd name="T22" fmla="*/ 84 w 87"/>
                  <a:gd name="T23" fmla="*/ 14 h 61"/>
                  <a:gd name="T24" fmla="*/ 80 w 87"/>
                  <a:gd name="T25" fmla="*/ 11 h 61"/>
                  <a:gd name="T26" fmla="*/ 80 w 87"/>
                  <a:gd name="T27" fmla="*/ 11 h 61"/>
                  <a:gd name="T28" fmla="*/ 77 w 87"/>
                  <a:gd name="T29" fmla="*/ 0 h 61"/>
                  <a:gd name="T30" fmla="*/ 76 w 87"/>
                  <a:gd name="T31" fmla="*/ 0 h 61"/>
                  <a:gd name="T32" fmla="*/ 52 w 87"/>
                  <a:gd name="T33" fmla="*/ 17 h 61"/>
                  <a:gd name="T34" fmla="*/ 41 w 87"/>
                  <a:gd name="T35" fmla="*/ 24 h 61"/>
                  <a:gd name="T36" fmla="*/ 40 w 87"/>
                  <a:gd name="T37" fmla="*/ 25 h 61"/>
                  <a:gd name="T38" fmla="*/ 32 w 87"/>
                  <a:gd name="T39" fmla="*/ 30 h 61"/>
                  <a:gd name="T40" fmla="*/ 2 w 87"/>
                  <a:gd name="T41" fmla="*/ 52 h 61"/>
                  <a:gd name="T42" fmla="*/ 2 w 87"/>
                  <a:gd name="T43" fmla="*/ 52 h 61"/>
                  <a:gd name="T44" fmla="*/ 1 w 87"/>
                  <a:gd name="T45" fmla="*/ 53 h 61"/>
                  <a:gd name="T46" fmla="*/ 0 w 87"/>
                  <a:gd name="T47" fmla="*/ 54 h 61"/>
                  <a:gd name="T48" fmla="*/ 2 w 87"/>
                  <a:gd name="T49" fmla="*/ 54 h 61"/>
                  <a:gd name="T50" fmla="*/ 2 w 87"/>
                  <a:gd name="T51" fmla="*/ 54 h 61"/>
                  <a:gd name="T52" fmla="*/ 11 w 87"/>
                  <a:gd name="T53" fmla="*/ 60 h 61"/>
                  <a:gd name="T54" fmla="*/ 28 w 87"/>
                  <a:gd name="T55" fmla="*/ 61 h 61"/>
                  <a:gd name="T56" fmla="*/ 28 w 87"/>
                  <a:gd name="T57" fmla="*/ 61 h 61"/>
                  <a:gd name="T58" fmla="*/ 32 w 87"/>
                  <a:gd name="T59" fmla="*/ 49 h 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7" h="61">
                    <a:moveTo>
                      <a:pt x="32" y="49"/>
                    </a:moveTo>
                    <a:cubicBezTo>
                      <a:pt x="34" y="47"/>
                      <a:pt x="36" y="46"/>
                      <a:pt x="38" y="45"/>
                    </a:cubicBezTo>
                    <a:cubicBezTo>
                      <a:pt x="40" y="44"/>
                      <a:pt x="42" y="43"/>
                      <a:pt x="44" y="43"/>
                    </a:cubicBezTo>
                    <a:cubicBezTo>
                      <a:pt x="47" y="43"/>
                      <a:pt x="50" y="43"/>
                      <a:pt x="52" y="44"/>
                    </a:cubicBezTo>
                    <a:cubicBezTo>
                      <a:pt x="55" y="45"/>
                      <a:pt x="58" y="46"/>
                      <a:pt x="61" y="48"/>
                    </a:cubicBezTo>
                    <a:cubicBezTo>
                      <a:pt x="63" y="49"/>
                      <a:pt x="66" y="49"/>
                      <a:pt x="68" y="50"/>
                    </a:cubicBezTo>
                    <a:cubicBezTo>
                      <a:pt x="71" y="45"/>
                      <a:pt x="74" y="41"/>
                      <a:pt x="76" y="37"/>
                    </a:cubicBezTo>
                    <a:cubicBezTo>
                      <a:pt x="77" y="35"/>
                      <a:pt x="78" y="34"/>
                      <a:pt x="79" y="32"/>
                    </a:cubicBezTo>
                    <a:cubicBezTo>
                      <a:pt x="80" y="32"/>
                      <a:pt x="80" y="31"/>
                      <a:pt x="80" y="30"/>
                    </a:cubicBezTo>
                    <a:cubicBezTo>
                      <a:pt x="82" y="28"/>
                      <a:pt x="83" y="25"/>
                      <a:pt x="84" y="23"/>
                    </a:cubicBezTo>
                    <a:cubicBezTo>
                      <a:pt x="86" y="20"/>
                      <a:pt x="87" y="18"/>
                      <a:pt x="87" y="16"/>
                    </a:cubicBezTo>
                    <a:cubicBezTo>
                      <a:pt x="86" y="16"/>
                      <a:pt x="85" y="15"/>
                      <a:pt x="84" y="14"/>
                    </a:cubicBezTo>
                    <a:cubicBezTo>
                      <a:pt x="83" y="13"/>
                      <a:pt x="81" y="12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78" y="8"/>
                      <a:pt x="77" y="4"/>
                      <a:pt x="77" y="0"/>
                    </a:cubicBezTo>
                    <a:cubicBezTo>
                      <a:pt x="77" y="0"/>
                      <a:pt x="77" y="0"/>
                      <a:pt x="76" y="0"/>
                    </a:cubicBezTo>
                    <a:cubicBezTo>
                      <a:pt x="68" y="6"/>
                      <a:pt x="60" y="11"/>
                      <a:pt x="52" y="17"/>
                    </a:cubicBezTo>
                    <a:cubicBezTo>
                      <a:pt x="48" y="19"/>
                      <a:pt x="45" y="22"/>
                      <a:pt x="41" y="24"/>
                    </a:cubicBezTo>
                    <a:cubicBezTo>
                      <a:pt x="41" y="24"/>
                      <a:pt x="41" y="25"/>
                      <a:pt x="40" y="25"/>
                    </a:cubicBezTo>
                    <a:cubicBezTo>
                      <a:pt x="38" y="27"/>
                      <a:pt x="35" y="28"/>
                      <a:pt x="32" y="30"/>
                    </a:cubicBezTo>
                    <a:cubicBezTo>
                      <a:pt x="22" y="38"/>
                      <a:pt x="12" y="45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0" y="53"/>
                      <a:pt x="0" y="53"/>
                      <a:pt x="0" y="54"/>
                    </a:cubicBezTo>
                    <a:cubicBezTo>
                      <a:pt x="0" y="54"/>
                      <a:pt x="1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5" y="55"/>
                      <a:pt x="8" y="57"/>
                      <a:pt x="11" y="60"/>
                    </a:cubicBezTo>
                    <a:cubicBezTo>
                      <a:pt x="18" y="58"/>
                      <a:pt x="23" y="59"/>
                      <a:pt x="28" y="61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8" y="57"/>
                      <a:pt x="30" y="53"/>
                      <a:pt x="3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5" name="Freeform 154"/>
              <p:cNvSpPr/>
              <p:nvPr/>
            </p:nvSpPr>
            <p:spPr bwMode="auto">
              <a:xfrm>
                <a:off x="7226300" y="5842000"/>
                <a:ext cx="115888" cy="153988"/>
              </a:xfrm>
              <a:custGeom>
                <a:gdLst>
                  <a:gd name="T0" fmla="*/ 12 w 52"/>
                  <a:gd name="T1" fmla="*/ 42 h 69"/>
                  <a:gd name="T2" fmla="*/ 13 w 52"/>
                  <a:gd name="T3" fmla="*/ 44 h 69"/>
                  <a:gd name="T4" fmla="*/ 19 w 52"/>
                  <a:gd name="T5" fmla="*/ 51 h 69"/>
                  <a:gd name="T6" fmla="*/ 45 w 52"/>
                  <a:gd name="T7" fmla="*/ 69 h 69"/>
                  <a:gd name="T8" fmla="*/ 46 w 52"/>
                  <a:gd name="T9" fmla="*/ 69 h 69"/>
                  <a:gd name="T10" fmla="*/ 49 w 52"/>
                  <a:gd name="T11" fmla="*/ 66 h 69"/>
                  <a:gd name="T12" fmla="*/ 52 w 52"/>
                  <a:gd name="T13" fmla="*/ 64 h 69"/>
                  <a:gd name="T14" fmla="*/ 49 w 52"/>
                  <a:gd name="T15" fmla="*/ 63 h 69"/>
                  <a:gd name="T16" fmla="*/ 19 w 52"/>
                  <a:gd name="T17" fmla="*/ 40 h 69"/>
                  <a:gd name="T18" fmla="*/ 19 w 52"/>
                  <a:gd name="T19" fmla="*/ 39 h 69"/>
                  <a:gd name="T20" fmla="*/ 12 w 52"/>
                  <a:gd name="T21" fmla="*/ 25 h 69"/>
                  <a:gd name="T22" fmla="*/ 7 w 52"/>
                  <a:gd name="T23" fmla="*/ 0 h 69"/>
                  <a:gd name="T24" fmla="*/ 6 w 52"/>
                  <a:gd name="T25" fmla="*/ 1 h 69"/>
                  <a:gd name="T26" fmla="*/ 0 w 52"/>
                  <a:gd name="T27" fmla="*/ 5 h 69"/>
                  <a:gd name="T28" fmla="*/ 6 w 52"/>
                  <a:gd name="T29" fmla="*/ 31 h 69"/>
                  <a:gd name="T30" fmla="*/ 12 w 52"/>
                  <a:gd name="T31" fmla="*/ 42 h 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2" h="69">
                    <a:moveTo>
                      <a:pt x="12" y="42"/>
                    </a:moveTo>
                    <a:cubicBezTo>
                      <a:pt x="12" y="43"/>
                      <a:pt x="12" y="43"/>
                      <a:pt x="13" y="44"/>
                    </a:cubicBezTo>
                    <a:cubicBezTo>
                      <a:pt x="15" y="47"/>
                      <a:pt x="17" y="49"/>
                      <a:pt x="19" y="51"/>
                    </a:cubicBezTo>
                    <a:cubicBezTo>
                      <a:pt x="25" y="59"/>
                      <a:pt x="34" y="64"/>
                      <a:pt x="45" y="69"/>
                    </a:cubicBezTo>
                    <a:cubicBezTo>
                      <a:pt x="45" y="69"/>
                      <a:pt x="45" y="69"/>
                      <a:pt x="46" y="69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1" y="64"/>
                      <a:pt x="50" y="64"/>
                      <a:pt x="49" y="63"/>
                    </a:cubicBezTo>
                    <a:cubicBezTo>
                      <a:pt x="36" y="58"/>
                      <a:pt x="26" y="50"/>
                      <a:pt x="19" y="40"/>
                    </a:cubicBezTo>
                    <a:cubicBezTo>
                      <a:pt x="19" y="40"/>
                      <a:pt x="19" y="40"/>
                      <a:pt x="19" y="39"/>
                    </a:cubicBezTo>
                    <a:cubicBezTo>
                      <a:pt x="16" y="35"/>
                      <a:pt x="13" y="30"/>
                      <a:pt x="12" y="25"/>
                    </a:cubicBezTo>
                    <a:cubicBezTo>
                      <a:pt x="9" y="18"/>
                      <a:pt x="7" y="9"/>
                      <a:pt x="7" y="0"/>
                    </a:cubicBezTo>
                    <a:cubicBezTo>
                      <a:pt x="6" y="0"/>
                      <a:pt x="6" y="0"/>
                      <a:pt x="6" y="1"/>
                    </a:cubicBezTo>
                    <a:cubicBezTo>
                      <a:pt x="4" y="2"/>
                      <a:pt x="2" y="3"/>
                      <a:pt x="0" y="5"/>
                    </a:cubicBezTo>
                    <a:cubicBezTo>
                      <a:pt x="1" y="14"/>
                      <a:pt x="3" y="23"/>
                      <a:pt x="6" y="31"/>
                    </a:cubicBezTo>
                    <a:cubicBezTo>
                      <a:pt x="8" y="35"/>
                      <a:pt x="9" y="39"/>
                      <a:pt x="12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6" name="Freeform 155"/>
              <p:cNvSpPr/>
              <p:nvPr/>
            </p:nvSpPr>
            <p:spPr bwMode="auto">
              <a:xfrm>
                <a:off x="7361238" y="5694363"/>
                <a:ext cx="301625" cy="414338"/>
              </a:xfrm>
              <a:custGeom>
                <a:gdLst>
                  <a:gd name="T0" fmla="*/ 133 w 134"/>
                  <a:gd name="T1" fmla="*/ 121 h 184"/>
                  <a:gd name="T2" fmla="*/ 131 w 134"/>
                  <a:gd name="T3" fmla="*/ 107 h 184"/>
                  <a:gd name="T4" fmla="*/ 124 w 134"/>
                  <a:gd name="T5" fmla="*/ 80 h 184"/>
                  <a:gd name="T6" fmla="*/ 124 w 134"/>
                  <a:gd name="T7" fmla="*/ 79 h 184"/>
                  <a:gd name="T8" fmla="*/ 61 w 134"/>
                  <a:gd name="T9" fmla="*/ 8 h 184"/>
                  <a:gd name="T10" fmla="*/ 48 w 134"/>
                  <a:gd name="T11" fmla="*/ 3 h 184"/>
                  <a:gd name="T12" fmla="*/ 41 w 134"/>
                  <a:gd name="T13" fmla="*/ 1 h 184"/>
                  <a:gd name="T14" fmla="*/ 37 w 134"/>
                  <a:gd name="T15" fmla="*/ 1 h 184"/>
                  <a:gd name="T16" fmla="*/ 33 w 134"/>
                  <a:gd name="T17" fmla="*/ 0 h 184"/>
                  <a:gd name="T18" fmla="*/ 9 w 134"/>
                  <a:gd name="T19" fmla="*/ 9 h 184"/>
                  <a:gd name="T20" fmla="*/ 6 w 134"/>
                  <a:gd name="T21" fmla="*/ 14 h 184"/>
                  <a:gd name="T22" fmla="*/ 8 w 134"/>
                  <a:gd name="T23" fmla="*/ 25 h 184"/>
                  <a:gd name="T24" fmla="*/ 9 w 134"/>
                  <a:gd name="T25" fmla="*/ 25 h 184"/>
                  <a:gd name="T26" fmla="*/ 33 w 134"/>
                  <a:gd name="T27" fmla="*/ 34 h 184"/>
                  <a:gd name="T28" fmla="*/ 37 w 134"/>
                  <a:gd name="T29" fmla="*/ 37 h 184"/>
                  <a:gd name="T30" fmla="*/ 41 w 134"/>
                  <a:gd name="T31" fmla="*/ 39 h 184"/>
                  <a:gd name="T32" fmla="*/ 48 w 134"/>
                  <a:gd name="T33" fmla="*/ 43 h 184"/>
                  <a:gd name="T34" fmla="*/ 76 w 134"/>
                  <a:gd name="T35" fmla="*/ 73 h 184"/>
                  <a:gd name="T36" fmla="*/ 91 w 134"/>
                  <a:gd name="T37" fmla="*/ 162 h 184"/>
                  <a:gd name="T38" fmla="*/ 111 w 134"/>
                  <a:gd name="T39" fmla="*/ 175 h 184"/>
                  <a:gd name="T40" fmla="*/ 124 w 134"/>
                  <a:gd name="T41" fmla="*/ 165 h 184"/>
                  <a:gd name="T42" fmla="*/ 133 w 134"/>
                  <a:gd name="T43" fmla="*/ 140 h 184"/>
                  <a:gd name="T44" fmla="*/ 133 w 134"/>
                  <a:gd name="T45" fmla="*/ 121 h 1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4" h="184">
                    <a:moveTo>
                      <a:pt x="133" y="121"/>
                    </a:moveTo>
                    <a:cubicBezTo>
                      <a:pt x="133" y="116"/>
                      <a:pt x="132" y="111"/>
                      <a:pt x="131" y="107"/>
                    </a:cubicBezTo>
                    <a:cubicBezTo>
                      <a:pt x="129" y="97"/>
                      <a:pt x="127" y="88"/>
                      <a:pt x="124" y="80"/>
                    </a:cubicBezTo>
                    <a:cubicBezTo>
                      <a:pt x="124" y="80"/>
                      <a:pt x="124" y="79"/>
                      <a:pt x="124" y="79"/>
                    </a:cubicBezTo>
                    <a:cubicBezTo>
                      <a:pt x="113" y="48"/>
                      <a:pt x="92" y="23"/>
                      <a:pt x="61" y="8"/>
                    </a:cubicBezTo>
                    <a:cubicBezTo>
                      <a:pt x="57" y="6"/>
                      <a:pt x="53" y="5"/>
                      <a:pt x="48" y="3"/>
                    </a:cubicBezTo>
                    <a:cubicBezTo>
                      <a:pt x="46" y="2"/>
                      <a:pt x="44" y="2"/>
                      <a:pt x="41" y="1"/>
                    </a:cubicBezTo>
                    <a:cubicBezTo>
                      <a:pt x="40" y="1"/>
                      <a:pt x="39" y="1"/>
                      <a:pt x="37" y="1"/>
                    </a:cubicBezTo>
                    <a:cubicBezTo>
                      <a:pt x="36" y="0"/>
                      <a:pt x="35" y="0"/>
                      <a:pt x="33" y="0"/>
                    </a:cubicBezTo>
                    <a:cubicBezTo>
                      <a:pt x="24" y="0"/>
                      <a:pt x="15" y="2"/>
                      <a:pt x="9" y="9"/>
                    </a:cubicBezTo>
                    <a:cubicBezTo>
                      <a:pt x="8" y="10"/>
                      <a:pt x="7" y="12"/>
                      <a:pt x="6" y="14"/>
                    </a:cubicBezTo>
                    <a:cubicBezTo>
                      <a:pt x="2" y="21"/>
                      <a:pt x="0" y="23"/>
                      <a:pt x="8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8" y="28"/>
                      <a:pt x="26" y="31"/>
                      <a:pt x="33" y="34"/>
                    </a:cubicBezTo>
                    <a:cubicBezTo>
                      <a:pt x="35" y="35"/>
                      <a:pt x="36" y="36"/>
                      <a:pt x="37" y="37"/>
                    </a:cubicBezTo>
                    <a:cubicBezTo>
                      <a:pt x="39" y="37"/>
                      <a:pt x="40" y="38"/>
                      <a:pt x="41" y="39"/>
                    </a:cubicBezTo>
                    <a:cubicBezTo>
                      <a:pt x="44" y="40"/>
                      <a:pt x="46" y="42"/>
                      <a:pt x="48" y="43"/>
                    </a:cubicBezTo>
                    <a:cubicBezTo>
                      <a:pt x="59" y="51"/>
                      <a:pt x="69" y="61"/>
                      <a:pt x="76" y="73"/>
                    </a:cubicBezTo>
                    <a:cubicBezTo>
                      <a:pt x="91" y="96"/>
                      <a:pt x="97" y="127"/>
                      <a:pt x="91" y="162"/>
                    </a:cubicBezTo>
                    <a:cubicBezTo>
                      <a:pt x="88" y="178"/>
                      <a:pt x="94" y="184"/>
                      <a:pt x="111" y="175"/>
                    </a:cubicBezTo>
                    <a:cubicBezTo>
                      <a:pt x="117" y="172"/>
                      <a:pt x="121" y="169"/>
                      <a:pt x="124" y="165"/>
                    </a:cubicBezTo>
                    <a:cubicBezTo>
                      <a:pt x="129" y="158"/>
                      <a:pt x="132" y="149"/>
                      <a:pt x="133" y="140"/>
                    </a:cubicBezTo>
                    <a:cubicBezTo>
                      <a:pt x="134" y="134"/>
                      <a:pt x="134" y="127"/>
                      <a:pt x="133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7" name="Freeform 156"/>
              <p:cNvSpPr/>
              <p:nvPr/>
            </p:nvSpPr>
            <p:spPr bwMode="auto">
              <a:xfrm>
                <a:off x="7783513" y="5665788"/>
                <a:ext cx="141288" cy="160338"/>
              </a:xfrm>
              <a:custGeom>
                <a:gdLst>
                  <a:gd name="T0" fmla="*/ 57 w 63"/>
                  <a:gd name="T1" fmla="*/ 66 h 71"/>
                  <a:gd name="T2" fmla="*/ 62 w 63"/>
                  <a:gd name="T3" fmla="*/ 62 h 71"/>
                  <a:gd name="T4" fmla="*/ 62 w 63"/>
                  <a:gd name="T5" fmla="*/ 49 h 71"/>
                  <a:gd name="T6" fmla="*/ 59 w 63"/>
                  <a:gd name="T7" fmla="*/ 37 h 71"/>
                  <a:gd name="T8" fmla="*/ 57 w 63"/>
                  <a:gd name="T9" fmla="*/ 30 h 71"/>
                  <a:gd name="T10" fmla="*/ 22 w 63"/>
                  <a:gd name="T11" fmla="*/ 2 h 71"/>
                  <a:gd name="T12" fmla="*/ 14 w 63"/>
                  <a:gd name="T13" fmla="*/ 0 h 71"/>
                  <a:gd name="T14" fmla="*/ 13 w 63"/>
                  <a:gd name="T15" fmla="*/ 0 h 71"/>
                  <a:gd name="T16" fmla="*/ 12 w 63"/>
                  <a:gd name="T17" fmla="*/ 1 h 71"/>
                  <a:gd name="T18" fmla="*/ 11 w 63"/>
                  <a:gd name="T19" fmla="*/ 2 h 71"/>
                  <a:gd name="T20" fmla="*/ 4 w 63"/>
                  <a:gd name="T21" fmla="*/ 7 h 71"/>
                  <a:gd name="T22" fmla="*/ 0 w 63"/>
                  <a:gd name="T23" fmla="*/ 10 h 71"/>
                  <a:gd name="T24" fmla="*/ 3 w 63"/>
                  <a:gd name="T25" fmla="*/ 10 h 71"/>
                  <a:gd name="T26" fmla="*/ 4 w 63"/>
                  <a:gd name="T27" fmla="*/ 10 h 71"/>
                  <a:gd name="T28" fmla="*/ 22 w 63"/>
                  <a:gd name="T29" fmla="*/ 17 h 71"/>
                  <a:gd name="T30" fmla="*/ 36 w 63"/>
                  <a:gd name="T31" fmla="*/ 30 h 71"/>
                  <a:gd name="T32" fmla="*/ 49 w 63"/>
                  <a:gd name="T33" fmla="*/ 67 h 71"/>
                  <a:gd name="T34" fmla="*/ 49 w 63"/>
                  <a:gd name="T35" fmla="*/ 71 h 71"/>
                  <a:gd name="T36" fmla="*/ 57 w 63"/>
                  <a:gd name="T37" fmla="*/ 66 h 7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" h="71">
                    <a:moveTo>
                      <a:pt x="57" y="66"/>
                    </a:moveTo>
                    <a:cubicBezTo>
                      <a:pt x="59" y="65"/>
                      <a:pt x="61" y="63"/>
                      <a:pt x="62" y="62"/>
                    </a:cubicBezTo>
                    <a:cubicBezTo>
                      <a:pt x="63" y="58"/>
                      <a:pt x="63" y="54"/>
                      <a:pt x="62" y="49"/>
                    </a:cubicBezTo>
                    <a:cubicBezTo>
                      <a:pt x="62" y="45"/>
                      <a:pt x="61" y="41"/>
                      <a:pt x="59" y="37"/>
                    </a:cubicBezTo>
                    <a:cubicBezTo>
                      <a:pt x="59" y="34"/>
                      <a:pt x="58" y="32"/>
                      <a:pt x="57" y="30"/>
                    </a:cubicBezTo>
                    <a:cubicBezTo>
                      <a:pt x="50" y="16"/>
                      <a:pt x="37" y="6"/>
                      <a:pt x="22" y="2"/>
                    </a:cubicBezTo>
                    <a:cubicBezTo>
                      <a:pt x="20" y="1"/>
                      <a:pt x="17" y="1"/>
                      <a:pt x="14" y="0"/>
                    </a:cubicBezTo>
                    <a:cubicBezTo>
                      <a:pt x="14" y="0"/>
                      <a:pt x="14" y="0"/>
                      <a:pt x="13" y="0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10" y="11"/>
                      <a:pt x="17" y="14"/>
                      <a:pt x="22" y="17"/>
                    </a:cubicBezTo>
                    <a:cubicBezTo>
                      <a:pt x="27" y="21"/>
                      <a:pt x="32" y="25"/>
                      <a:pt x="36" y="30"/>
                    </a:cubicBezTo>
                    <a:cubicBezTo>
                      <a:pt x="44" y="40"/>
                      <a:pt x="49" y="53"/>
                      <a:pt x="49" y="67"/>
                    </a:cubicBezTo>
                    <a:cubicBezTo>
                      <a:pt x="49" y="68"/>
                      <a:pt x="49" y="70"/>
                      <a:pt x="49" y="71"/>
                    </a:cubicBezTo>
                    <a:cubicBezTo>
                      <a:pt x="52" y="70"/>
                      <a:pt x="54" y="68"/>
                      <a:pt x="57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8" name="Freeform 157"/>
              <p:cNvSpPr/>
              <p:nvPr/>
            </p:nvSpPr>
            <p:spPr bwMode="auto">
              <a:xfrm>
                <a:off x="7620000" y="5697538"/>
                <a:ext cx="265113" cy="195263"/>
              </a:xfrm>
              <a:custGeom>
                <a:gdLst>
                  <a:gd name="T0" fmla="*/ 103 w 118"/>
                  <a:gd name="T1" fmla="*/ 71 h 87"/>
                  <a:gd name="T2" fmla="*/ 118 w 118"/>
                  <a:gd name="T3" fmla="*/ 53 h 87"/>
                  <a:gd name="T4" fmla="*/ 95 w 118"/>
                  <a:gd name="T5" fmla="*/ 9 h 87"/>
                  <a:gd name="T6" fmla="*/ 76 w 118"/>
                  <a:gd name="T7" fmla="*/ 1 h 87"/>
                  <a:gd name="T8" fmla="*/ 67 w 118"/>
                  <a:gd name="T9" fmla="*/ 0 h 87"/>
                  <a:gd name="T10" fmla="*/ 51 w 118"/>
                  <a:gd name="T11" fmla="*/ 12 h 87"/>
                  <a:gd name="T12" fmla="*/ 37 w 118"/>
                  <a:gd name="T13" fmla="*/ 22 h 87"/>
                  <a:gd name="T14" fmla="*/ 9 w 118"/>
                  <a:gd name="T15" fmla="*/ 41 h 87"/>
                  <a:gd name="T16" fmla="*/ 9 w 118"/>
                  <a:gd name="T17" fmla="*/ 66 h 87"/>
                  <a:gd name="T18" fmla="*/ 17 w 118"/>
                  <a:gd name="T19" fmla="*/ 87 h 87"/>
                  <a:gd name="T20" fmla="*/ 19 w 118"/>
                  <a:gd name="T21" fmla="*/ 85 h 87"/>
                  <a:gd name="T22" fmla="*/ 27 w 118"/>
                  <a:gd name="T23" fmla="*/ 77 h 87"/>
                  <a:gd name="T24" fmla="*/ 35 w 118"/>
                  <a:gd name="T25" fmla="*/ 70 h 87"/>
                  <a:gd name="T26" fmla="*/ 37 w 118"/>
                  <a:gd name="T27" fmla="*/ 68 h 87"/>
                  <a:gd name="T28" fmla="*/ 40 w 118"/>
                  <a:gd name="T29" fmla="*/ 57 h 87"/>
                  <a:gd name="T30" fmla="*/ 44 w 118"/>
                  <a:gd name="T31" fmla="*/ 56 h 87"/>
                  <a:gd name="T32" fmla="*/ 45 w 118"/>
                  <a:gd name="T33" fmla="*/ 62 h 87"/>
                  <a:gd name="T34" fmla="*/ 40 w 118"/>
                  <a:gd name="T35" fmla="*/ 72 h 87"/>
                  <a:gd name="T36" fmla="*/ 37 w 118"/>
                  <a:gd name="T37" fmla="*/ 75 h 87"/>
                  <a:gd name="T38" fmla="*/ 29 w 118"/>
                  <a:gd name="T39" fmla="*/ 81 h 87"/>
                  <a:gd name="T40" fmla="*/ 42 w 118"/>
                  <a:gd name="T41" fmla="*/ 79 h 87"/>
                  <a:gd name="T42" fmla="*/ 45 w 118"/>
                  <a:gd name="T43" fmla="*/ 76 h 87"/>
                  <a:gd name="T44" fmla="*/ 51 w 118"/>
                  <a:gd name="T45" fmla="*/ 64 h 87"/>
                  <a:gd name="T46" fmla="*/ 61 w 118"/>
                  <a:gd name="T47" fmla="*/ 54 h 87"/>
                  <a:gd name="T48" fmla="*/ 62 w 118"/>
                  <a:gd name="T49" fmla="*/ 52 h 87"/>
                  <a:gd name="T50" fmla="*/ 65 w 118"/>
                  <a:gd name="T51" fmla="*/ 36 h 87"/>
                  <a:gd name="T52" fmla="*/ 68 w 118"/>
                  <a:gd name="T53" fmla="*/ 31 h 87"/>
                  <a:gd name="T54" fmla="*/ 76 w 118"/>
                  <a:gd name="T55" fmla="*/ 16 h 87"/>
                  <a:gd name="T56" fmla="*/ 78 w 118"/>
                  <a:gd name="T57" fmla="*/ 19 h 87"/>
                  <a:gd name="T58" fmla="*/ 72 w 118"/>
                  <a:gd name="T59" fmla="*/ 33 h 87"/>
                  <a:gd name="T60" fmla="*/ 67 w 118"/>
                  <a:gd name="T61" fmla="*/ 44 h 87"/>
                  <a:gd name="T62" fmla="*/ 67 w 118"/>
                  <a:gd name="T63" fmla="*/ 52 h 87"/>
                  <a:gd name="T64" fmla="*/ 67 w 118"/>
                  <a:gd name="T65" fmla="*/ 53 h 87"/>
                  <a:gd name="T66" fmla="*/ 74 w 118"/>
                  <a:gd name="T67" fmla="*/ 53 h 87"/>
                  <a:gd name="T68" fmla="*/ 77 w 118"/>
                  <a:gd name="T69" fmla="*/ 51 h 87"/>
                  <a:gd name="T70" fmla="*/ 95 w 118"/>
                  <a:gd name="T71" fmla="*/ 37 h 87"/>
                  <a:gd name="T72" fmla="*/ 104 w 118"/>
                  <a:gd name="T73" fmla="*/ 31 h 87"/>
                  <a:gd name="T74" fmla="*/ 95 w 118"/>
                  <a:gd name="T75" fmla="*/ 43 h 87"/>
                  <a:gd name="T76" fmla="*/ 79 w 118"/>
                  <a:gd name="T77" fmla="*/ 55 h 87"/>
                  <a:gd name="T78" fmla="*/ 89 w 118"/>
                  <a:gd name="T79" fmla="*/ 58 h 87"/>
                  <a:gd name="T80" fmla="*/ 98 w 118"/>
                  <a:gd name="T81" fmla="*/ 62 h 8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8" h="87">
                    <a:moveTo>
                      <a:pt x="103" y="71"/>
                    </a:moveTo>
                    <a:cubicBezTo>
                      <a:pt x="103" y="71"/>
                      <a:pt x="103" y="71"/>
                      <a:pt x="103" y="71"/>
                    </a:cubicBezTo>
                    <a:cubicBezTo>
                      <a:pt x="108" y="68"/>
                      <a:pt x="112" y="64"/>
                      <a:pt x="117" y="61"/>
                    </a:cubicBezTo>
                    <a:cubicBezTo>
                      <a:pt x="117" y="58"/>
                      <a:pt x="118" y="56"/>
                      <a:pt x="118" y="53"/>
                    </a:cubicBezTo>
                    <a:cubicBezTo>
                      <a:pt x="117" y="40"/>
                      <a:pt x="113" y="28"/>
                      <a:pt x="105" y="18"/>
                    </a:cubicBezTo>
                    <a:cubicBezTo>
                      <a:pt x="102" y="15"/>
                      <a:pt x="99" y="12"/>
                      <a:pt x="95" y="9"/>
                    </a:cubicBezTo>
                    <a:cubicBezTo>
                      <a:pt x="90" y="5"/>
                      <a:pt x="84" y="2"/>
                      <a:pt x="77" y="1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3" y="0"/>
                      <a:pt x="70" y="0"/>
                      <a:pt x="68" y="0"/>
                    </a:cubicBezTo>
                    <a:cubicBezTo>
                      <a:pt x="68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3" y="54"/>
                      <a:pt x="6" y="60"/>
                      <a:pt x="9" y="66"/>
                    </a:cubicBezTo>
                    <a:cubicBezTo>
                      <a:pt x="11" y="70"/>
                      <a:pt x="12" y="73"/>
                      <a:pt x="14" y="77"/>
                    </a:cubicBezTo>
                    <a:cubicBezTo>
                      <a:pt x="15" y="80"/>
                      <a:pt x="16" y="83"/>
                      <a:pt x="17" y="87"/>
                    </a:cubicBezTo>
                    <a:cubicBezTo>
                      <a:pt x="17" y="86"/>
                      <a:pt x="18" y="86"/>
                      <a:pt x="18" y="86"/>
                    </a:cubicBezTo>
                    <a:cubicBezTo>
                      <a:pt x="19" y="86"/>
                      <a:pt x="19" y="85"/>
                      <a:pt x="19" y="85"/>
                    </a:cubicBezTo>
                    <a:cubicBezTo>
                      <a:pt x="19" y="85"/>
                      <a:pt x="20" y="85"/>
                      <a:pt x="20" y="85"/>
                    </a:cubicBezTo>
                    <a:cubicBezTo>
                      <a:pt x="22" y="82"/>
                      <a:pt x="24" y="80"/>
                      <a:pt x="27" y="77"/>
                    </a:cubicBezTo>
                    <a:cubicBezTo>
                      <a:pt x="29" y="75"/>
                      <a:pt x="32" y="73"/>
                      <a:pt x="35" y="70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5" y="70"/>
                      <a:pt x="36" y="69"/>
                      <a:pt x="36" y="69"/>
                    </a:cubicBezTo>
                    <a:cubicBezTo>
                      <a:pt x="37" y="69"/>
                      <a:pt x="37" y="68"/>
                      <a:pt x="37" y="68"/>
                    </a:cubicBezTo>
                    <a:cubicBezTo>
                      <a:pt x="37" y="68"/>
                      <a:pt x="38" y="67"/>
                      <a:pt x="38" y="67"/>
                    </a:cubicBezTo>
                    <a:cubicBezTo>
                      <a:pt x="40" y="64"/>
                      <a:pt x="40" y="60"/>
                      <a:pt x="40" y="57"/>
                    </a:cubicBezTo>
                    <a:cubicBezTo>
                      <a:pt x="40" y="55"/>
                      <a:pt x="41" y="54"/>
                      <a:pt x="42" y="54"/>
                    </a:cubicBezTo>
                    <a:cubicBezTo>
                      <a:pt x="43" y="54"/>
                      <a:pt x="44" y="55"/>
                      <a:pt x="44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8"/>
                      <a:pt x="45" y="60"/>
                      <a:pt x="45" y="62"/>
                    </a:cubicBezTo>
                    <a:cubicBezTo>
                      <a:pt x="44" y="64"/>
                      <a:pt x="43" y="67"/>
                      <a:pt x="42" y="69"/>
                    </a:cubicBezTo>
                    <a:cubicBezTo>
                      <a:pt x="41" y="70"/>
                      <a:pt x="41" y="71"/>
                      <a:pt x="40" y="72"/>
                    </a:cubicBezTo>
                    <a:cubicBezTo>
                      <a:pt x="39" y="72"/>
                      <a:pt x="38" y="73"/>
                      <a:pt x="38" y="74"/>
                    </a:cubicBezTo>
                    <a:cubicBezTo>
                      <a:pt x="37" y="74"/>
                      <a:pt x="37" y="74"/>
                      <a:pt x="37" y="75"/>
                    </a:cubicBezTo>
                    <a:cubicBezTo>
                      <a:pt x="34" y="77"/>
                      <a:pt x="32" y="79"/>
                      <a:pt x="30" y="81"/>
                    </a:cubicBezTo>
                    <a:cubicBezTo>
                      <a:pt x="30" y="81"/>
                      <a:pt x="29" y="81"/>
                      <a:pt x="29" y="81"/>
                    </a:cubicBezTo>
                    <a:cubicBezTo>
                      <a:pt x="32" y="80"/>
                      <a:pt x="34" y="80"/>
                      <a:pt x="37" y="79"/>
                    </a:cubicBezTo>
                    <a:cubicBezTo>
                      <a:pt x="38" y="79"/>
                      <a:pt x="40" y="79"/>
                      <a:pt x="42" y="79"/>
                    </a:cubicBezTo>
                    <a:cubicBezTo>
                      <a:pt x="42" y="79"/>
                      <a:pt x="43" y="79"/>
                      <a:pt x="43" y="79"/>
                    </a:cubicBezTo>
                    <a:cubicBezTo>
                      <a:pt x="43" y="78"/>
                      <a:pt x="44" y="77"/>
                      <a:pt x="45" y="76"/>
                    </a:cubicBezTo>
                    <a:cubicBezTo>
                      <a:pt x="46" y="74"/>
                      <a:pt x="47" y="73"/>
                      <a:pt x="48" y="71"/>
                    </a:cubicBezTo>
                    <a:cubicBezTo>
                      <a:pt x="49" y="69"/>
                      <a:pt x="49" y="66"/>
                      <a:pt x="51" y="64"/>
                    </a:cubicBezTo>
                    <a:cubicBezTo>
                      <a:pt x="51" y="63"/>
                      <a:pt x="52" y="61"/>
                      <a:pt x="54" y="60"/>
                    </a:cubicBezTo>
                    <a:cubicBezTo>
                      <a:pt x="56" y="57"/>
                      <a:pt x="58" y="56"/>
                      <a:pt x="61" y="54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2" y="53"/>
                      <a:pt x="62" y="53"/>
                      <a:pt x="62" y="52"/>
                    </a:cubicBezTo>
                    <a:cubicBezTo>
                      <a:pt x="62" y="51"/>
                      <a:pt x="62" y="50"/>
                      <a:pt x="62" y="49"/>
                    </a:cubicBezTo>
                    <a:cubicBezTo>
                      <a:pt x="62" y="45"/>
                      <a:pt x="63" y="40"/>
                      <a:pt x="65" y="36"/>
                    </a:cubicBezTo>
                    <a:cubicBezTo>
                      <a:pt x="66" y="34"/>
                      <a:pt x="67" y="33"/>
                      <a:pt x="67" y="32"/>
                    </a:cubicBezTo>
                    <a:cubicBezTo>
                      <a:pt x="67" y="31"/>
                      <a:pt x="68" y="31"/>
                      <a:pt x="68" y="31"/>
                    </a:cubicBezTo>
                    <a:cubicBezTo>
                      <a:pt x="70" y="27"/>
                      <a:pt x="72" y="22"/>
                      <a:pt x="73" y="18"/>
                    </a:cubicBezTo>
                    <a:cubicBezTo>
                      <a:pt x="73" y="17"/>
                      <a:pt x="74" y="16"/>
                      <a:pt x="76" y="16"/>
                    </a:cubicBezTo>
                    <a:cubicBezTo>
                      <a:pt x="76" y="16"/>
                      <a:pt x="76" y="16"/>
                      <a:pt x="77" y="17"/>
                    </a:cubicBezTo>
                    <a:cubicBezTo>
                      <a:pt x="77" y="17"/>
                      <a:pt x="78" y="18"/>
                      <a:pt x="78" y="19"/>
                    </a:cubicBezTo>
                    <a:cubicBezTo>
                      <a:pt x="77" y="20"/>
                      <a:pt x="77" y="21"/>
                      <a:pt x="77" y="22"/>
                    </a:cubicBezTo>
                    <a:cubicBezTo>
                      <a:pt x="76" y="26"/>
                      <a:pt x="74" y="30"/>
                      <a:pt x="72" y="33"/>
                    </a:cubicBezTo>
                    <a:cubicBezTo>
                      <a:pt x="71" y="35"/>
                      <a:pt x="70" y="36"/>
                      <a:pt x="69" y="38"/>
                    </a:cubicBezTo>
                    <a:cubicBezTo>
                      <a:pt x="68" y="40"/>
                      <a:pt x="68" y="42"/>
                      <a:pt x="67" y="44"/>
                    </a:cubicBezTo>
                    <a:cubicBezTo>
                      <a:pt x="67" y="45"/>
                      <a:pt x="67" y="47"/>
                      <a:pt x="67" y="49"/>
                    </a:cubicBezTo>
                    <a:cubicBezTo>
                      <a:pt x="67" y="50"/>
                      <a:pt x="67" y="51"/>
                      <a:pt x="67" y="52"/>
                    </a:cubicBezTo>
                    <a:cubicBezTo>
                      <a:pt x="67" y="52"/>
                      <a:pt x="67" y="53"/>
                      <a:pt x="67" y="53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9" y="53"/>
                      <a:pt x="70" y="53"/>
                      <a:pt x="71" y="53"/>
                    </a:cubicBezTo>
                    <a:cubicBezTo>
                      <a:pt x="72" y="53"/>
                      <a:pt x="73" y="53"/>
                      <a:pt x="74" y="53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5" y="53"/>
                      <a:pt x="76" y="52"/>
                      <a:pt x="77" y="51"/>
                    </a:cubicBezTo>
                    <a:cubicBezTo>
                      <a:pt x="81" y="48"/>
                      <a:pt x="85" y="45"/>
                      <a:pt x="89" y="42"/>
                    </a:cubicBezTo>
                    <a:cubicBezTo>
                      <a:pt x="91" y="41"/>
                      <a:pt x="93" y="39"/>
                      <a:pt x="95" y="37"/>
                    </a:cubicBezTo>
                    <a:cubicBezTo>
                      <a:pt x="97" y="35"/>
                      <a:pt x="99" y="33"/>
                      <a:pt x="101" y="31"/>
                    </a:cubicBezTo>
                    <a:cubicBezTo>
                      <a:pt x="102" y="30"/>
                      <a:pt x="103" y="30"/>
                      <a:pt x="104" y="31"/>
                    </a:cubicBezTo>
                    <a:cubicBezTo>
                      <a:pt x="105" y="32"/>
                      <a:pt x="105" y="33"/>
                      <a:pt x="104" y="34"/>
                    </a:cubicBezTo>
                    <a:cubicBezTo>
                      <a:pt x="102" y="37"/>
                      <a:pt x="99" y="40"/>
                      <a:pt x="95" y="43"/>
                    </a:cubicBezTo>
                    <a:cubicBezTo>
                      <a:pt x="94" y="44"/>
                      <a:pt x="93" y="45"/>
                      <a:pt x="92" y="46"/>
                    </a:cubicBezTo>
                    <a:cubicBezTo>
                      <a:pt x="88" y="49"/>
                      <a:pt x="84" y="52"/>
                      <a:pt x="79" y="55"/>
                    </a:cubicBezTo>
                    <a:cubicBezTo>
                      <a:pt x="81" y="56"/>
                      <a:pt x="82" y="57"/>
                      <a:pt x="84" y="59"/>
                    </a:cubicBezTo>
                    <a:cubicBezTo>
                      <a:pt x="86" y="58"/>
                      <a:pt x="88" y="58"/>
                      <a:pt x="89" y="58"/>
                    </a:cubicBezTo>
                    <a:cubicBezTo>
                      <a:pt x="92" y="59"/>
                      <a:pt x="94" y="59"/>
                      <a:pt x="95" y="60"/>
                    </a:cubicBezTo>
                    <a:cubicBezTo>
                      <a:pt x="96" y="60"/>
                      <a:pt x="98" y="61"/>
                      <a:pt x="98" y="62"/>
                    </a:cubicBezTo>
                    <a:cubicBezTo>
                      <a:pt x="101" y="64"/>
                      <a:pt x="102" y="67"/>
                      <a:pt x="103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9" name="Freeform 158"/>
              <p:cNvSpPr/>
              <p:nvPr/>
            </p:nvSpPr>
            <p:spPr bwMode="auto">
              <a:xfrm>
                <a:off x="7459663" y="5595938"/>
                <a:ext cx="317500" cy="200025"/>
              </a:xfrm>
              <a:custGeom>
                <a:gdLst>
                  <a:gd name="T0" fmla="*/ 4 w 141"/>
                  <a:gd name="T1" fmla="*/ 38 h 89"/>
                  <a:gd name="T2" fmla="*/ 0 w 141"/>
                  <a:gd name="T3" fmla="*/ 41 h 89"/>
                  <a:gd name="T4" fmla="*/ 4 w 141"/>
                  <a:gd name="T5" fmla="*/ 42 h 89"/>
                  <a:gd name="T6" fmla="*/ 68 w 141"/>
                  <a:gd name="T7" fmla="*/ 89 h 89"/>
                  <a:gd name="T8" fmla="*/ 80 w 141"/>
                  <a:gd name="T9" fmla="*/ 81 h 89"/>
                  <a:gd name="T10" fmla="*/ 89 w 141"/>
                  <a:gd name="T11" fmla="*/ 74 h 89"/>
                  <a:gd name="T12" fmla="*/ 108 w 141"/>
                  <a:gd name="T13" fmla="*/ 61 h 89"/>
                  <a:gd name="T14" fmla="*/ 116 w 141"/>
                  <a:gd name="T15" fmla="*/ 56 h 89"/>
                  <a:gd name="T16" fmla="*/ 122 w 141"/>
                  <a:gd name="T17" fmla="*/ 52 h 89"/>
                  <a:gd name="T18" fmla="*/ 138 w 141"/>
                  <a:gd name="T19" fmla="*/ 40 h 89"/>
                  <a:gd name="T20" fmla="*/ 141 w 141"/>
                  <a:gd name="T21" fmla="*/ 39 h 89"/>
                  <a:gd name="T22" fmla="*/ 138 w 141"/>
                  <a:gd name="T23" fmla="*/ 25 h 89"/>
                  <a:gd name="T24" fmla="*/ 125 w 141"/>
                  <a:gd name="T25" fmla="*/ 0 h 89"/>
                  <a:gd name="T26" fmla="*/ 123 w 141"/>
                  <a:gd name="T27" fmla="*/ 6 h 89"/>
                  <a:gd name="T28" fmla="*/ 122 w 141"/>
                  <a:gd name="T29" fmla="*/ 8 h 89"/>
                  <a:gd name="T30" fmla="*/ 116 w 141"/>
                  <a:gd name="T31" fmla="*/ 13 h 89"/>
                  <a:gd name="T32" fmla="*/ 116 w 141"/>
                  <a:gd name="T33" fmla="*/ 27 h 89"/>
                  <a:gd name="T34" fmla="*/ 114 w 141"/>
                  <a:gd name="T35" fmla="*/ 30 h 89"/>
                  <a:gd name="T36" fmla="*/ 110 w 141"/>
                  <a:gd name="T37" fmla="*/ 37 h 89"/>
                  <a:gd name="T38" fmla="*/ 108 w 141"/>
                  <a:gd name="T39" fmla="*/ 39 h 89"/>
                  <a:gd name="T40" fmla="*/ 102 w 141"/>
                  <a:gd name="T41" fmla="*/ 41 h 89"/>
                  <a:gd name="T42" fmla="*/ 89 w 141"/>
                  <a:gd name="T43" fmla="*/ 39 h 89"/>
                  <a:gd name="T44" fmla="*/ 88 w 141"/>
                  <a:gd name="T45" fmla="*/ 39 h 89"/>
                  <a:gd name="T46" fmla="*/ 80 w 141"/>
                  <a:gd name="T47" fmla="*/ 33 h 89"/>
                  <a:gd name="T48" fmla="*/ 80 w 141"/>
                  <a:gd name="T49" fmla="*/ 32 h 89"/>
                  <a:gd name="T50" fmla="*/ 63 w 141"/>
                  <a:gd name="T51" fmla="*/ 30 h 89"/>
                  <a:gd name="T52" fmla="*/ 56 w 141"/>
                  <a:gd name="T53" fmla="*/ 25 h 89"/>
                  <a:gd name="T54" fmla="*/ 53 w 141"/>
                  <a:gd name="T55" fmla="*/ 18 h 89"/>
                  <a:gd name="T56" fmla="*/ 54 w 141"/>
                  <a:gd name="T57" fmla="*/ 5 h 89"/>
                  <a:gd name="T58" fmla="*/ 4 w 141"/>
                  <a:gd name="T59" fmla="*/ 38 h 8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1" h="89">
                    <a:moveTo>
                      <a:pt x="4" y="38"/>
                    </a:moveTo>
                    <a:cubicBezTo>
                      <a:pt x="3" y="39"/>
                      <a:pt x="1" y="40"/>
                      <a:pt x="0" y="41"/>
                    </a:cubicBezTo>
                    <a:cubicBezTo>
                      <a:pt x="2" y="41"/>
                      <a:pt x="3" y="42"/>
                      <a:pt x="4" y="42"/>
                    </a:cubicBezTo>
                    <a:cubicBezTo>
                      <a:pt x="32" y="51"/>
                      <a:pt x="53" y="67"/>
                      <a:pt x="68" y="89"/>
                    </a:cubicBezTo>
                    <a:cubicBezTo>
                      <a:pt x="72" y="86"/>
                      <a:pt x="76" y="83"/>
                      <a:pt x="80" y="81"/>
                    </a:cubicBezTo>
                    <a:cubicBezTo>
                      <a:pt x="83" y="79"/>
                      <a:pt x="86" y="76"/>
                      <a:pt x="89" y="74"/>
                    </a:cubicBezTo>
                    <a:cubicBezTo>
                      <a:pt x="95" y="70"/>
                      <a:pt x="102" y="66"/>
                      <a:pt x="108" y="61"/>
                    </a:cubicBezTo>
                    <a:cubicBezTo>
                      <a:pt x="110" y="60"/>
                      <a:pt x="113" y="58"/>
                      <a:pt x="116" y="56"/>
                    </a:cubicBezTo>
                    <a:cubicBezTo>
                      <a:pt x="118" y="55"/>
                      <a:pt x="119" y="53"/>
                      <a:pt x="122" y="52"/>
                    </a:cubicBezTo>
                    <a:cubicBezTo>
                      <a:pt x="127" y="48"/>
                      <a:pt x="133" y="44"/>
                      <a:pt x="138" y="40"/>
                    </a:cubicBezTo>
                    <a:cubicBezTo>
                      <a:pt x="139" y="40"/>
                      <a:pt x="140" y="39"/>
                      <a:pt x="141" y="39"/>
                    </a:cubicBezTo>
                    <a:cubicBezTo>
                      <a:pt x="140" y="34"/>
                      <a:pt x="139" y="30"/>
                      <a:pt x="138" y="25"/>
                    </a:cubicBezTo>
                    <a:cubicBezTo>
                      <a:pt x="136" y="15"/>
                      <a:pt x="131" y="7"/>
                      <a:pt x="125" y="0"/>
                    </a:cubicBezTo>
                    <a:cubicBezTo>
                      <a:pt x="125" y="2"/>
                      <a:pt x="124" y="4"/>
                      <a:pt x="123" y="6"/>
                    </a:cubicBezTo>
                    <a:cubicBezTo>
                      <a:pt x="122" y="7"/>
                      <a:pt x="122" y="7"/>
                      <a:pt x="122" y="8"/>
                    </a:cubicBezTo>
                    <a:cubicBezTo>
                      <a:pt x="120" y="10"/>
                      <a:pt x="118" y="12"/>
                      <a:pt x="116" y="13"/>
                    </a:cubicBezTo>
                    <a:cubicBezTo>
                      <a:pt x="117" y="18"/>
                      <a:pt x="116" y="23"/>
                      <a:pt x="116" y="27"/>
                    </a:cubicBezTo>
                    <a:cubicBezTo>
                      <a:pt x="115" y="28"/>
                      <a:pt x="115" y="29"/>
                      <a:pt x="114" y="30"/>
                    </a:cubicBezTo>
                    <a:cubicBezTo>
                      <a:pt x="113" y="33"/>
                      <a:pt x="112" y="35"/>
                      <a:pt x="110" y="37"/>
                    </a:cubicBezTo>
                    <a:cubicBezTo>
                      <a:pt x="109" y="38"/>
                      <a:pt x="108" y="38"/>
                      <a:pt x="108" y="39"/>
                    </a:cubicBezTo>
                    <a:cubicBezTo>
                      <a:pt x="106" y="40"/>
                      <a:pt x="104" y="40"/>
                      <a:pt x="102" y="41"/>
                    </a:cubicBezTo>
                    <a:cubicBezTo>
                      <a:pt x="99" y="42"/>
                      <a:pt x="94" y="41"/>
                      <a:pt x="89" y="39"/>
                    </a:cubicBezTo>
                    <a:cubicBezTo>
                      <a:pt x="89" y="39"/>
                      <a:pt x="88" y="39"/>
                      <a:pt x="88" y="39"/>
                    </a:cubicBezTo>
                    <a:cubicBezTo>
                      <a:pt x="84" y="37"/>
                      <a:pt x="82" y="35"/>
                      <a:pt x="80" y="33"/>
                    </a:cubicBezTo>
                    <a:cubicBezTo>
                      <a:pt x="80" y="32"/>
                      <a:pt x="80" y="32"/>
                      <a:pt x="80" y="32"/>
                    </a:cubicBezTo>
                    <a:cubicBezTo>
                      <a:pt x="73" y="33"/>
                      <a:pt x="67" y="32"/>
                      <a:pt x="63" y="30"/>
                    </a:cubicBezTo>
                    <a:cubicBezTo>
                      <a:pt x="60" y="29"/>
                      <a:pt x="58" y="27"/>
                      <a:pt x="56" y="25"/>
                    </a:cubicBezTo>
                    <a:cubicBezTo>
                      <a:pt x="55" y="23"/>
                      <a:pt x="54" y="21"/>
                      <a:pt x="53" y="18"/>
                    </a:cubicBezTo>
                    <a:cubicBezTo>
                      <a:pt x="52" y="14"/>
                      <a:pt x="53" y="9"/>
                      <a:pt x="54" y="5"/>
                    </a:cubicBezTo>
                    <a:cubicBezTo>
                      <a:pt x="37" y="16"/>
                      <a:pt x="21" y="27"/>
                      <a:pt x="4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0" name="Freeform 159"/>
              <p:cNvSpPr/>
              <p:nvPr/>
            </p:nvSpPr>
            <p:spPr bwMode="auto">
              <a:xfrm>
                <a:off x="7939088" y="5591175"/>
                <a:ext cx="96838" cy="106363"/>
              </a:xfrm>
              <a:custGeom>
                <a:gdLst>
                  <a:gd name="T0" fmla="*/ 20 w 43"/>
                  <a:gd name="T1" fmla="*/ 21 h 47"/>
                  <a:gd name="T2" fmla="*/ 4 w 43"/>
                  <a:gd name="T3" fmla="*/ 33 h 47"/>
                  <a:gd name="T4" fmla="*/ 0 w 43"/>
                  <a:gd name="T5" fmla="*/ 36 h 47"/>
                  <a:gd name="T6" fmla="*/ 4 w 43"/>
                  <a:gd name="T7" fmla="*/ 43 h 47"/>
                  <a:gd name="T8" fmla="*/ 7 w 43"/>
                  <a:gd name="T9" fmla="*/ 47 h 47"/>
                  <a:gd name="T10" fmla="*/ 29 w 43"/>
                  <a:gd name="T11" fmla="*/ 30 h 47"/>
                  <a:gd name="T12" fmla="*/ 43 w 43"/>
                  <a:gd name="T13" fmla="*/ 25 h 47"/>
                  <a:gd name="T14" fmla="*/ 43 w 43"/>
                  <a:gd name="T15" fmla="*/ 22 h 47"/>
                  <a:gd name="T16" fmla="*/ 39 w 43"/>
                  <a:gd name="T17" fmla="*/ 13 h 47"/>
                  <a:gd name="T18" fmla="*/ 20 w 43"/>
                  <a:gd name="T19" fmla="*/ 21 h 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7">
                    <a:moveTo>
                      <a:pt x="20" y="21"/>
                    </a:moveTo>
                    <a:cubicBezTo>
                      <a:pt x="15" y="25"/>
                      <a:pt x="9" y="29"/>
                      <a:pt x="4" y="33"/>
                    </a:cubicBezTo>
                    <a:cubicBezTo>
                      <a:pt x="2" y="34"/>
                      <a:pt x="1" y="35"/>
                      <a:pt x="0" y="36"/>
                    </a:cubicBezTo>
                    <a:cubicBezTo>
                      <a:pt x="1" y="38"/>
                      <a:pt x="3" y="41"/>
                      <a:pt x="4" y="43"/>
                    </a:cubicBezTo>
                    <a:cubicBezTo>
                      <a:pt x="5" y="44"/>
                      <a:pt x="6" y="46"/>
                      <a:pt x="7" y="47"/>
                    </a:cubicBezTo>
                    <a:cubicBezTo>
                      <a:pt x="14" y="41"/>
                      <a:pt x="21" y="36"/>
                      <a:pt x="29" y="30"/>
                    </a:cubicBezTo>
                    <a:cubicBezTo>
                      <a:pt x="36" y="34"/>
                      <a:pt x="43" y="31"/>
                      <a:pt x="43" y="25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3" y="20"/>
                      <a:pt x="42" y="17"/>
                      <a:pt x="39" y="13"/>
                    </a:cubicBezTo>
                    <a:cubicBezTo>
                      <a:pt x="28" y="0"/>
                      <a:pt x="15" y="10"/>
                      <a:pt x="2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1" name="Freeform 160"/>
              <p:cNvSpPr/>
              <p:nvPr/>
            </p:nvSpPr>
            <p:spPr bwMode="auto">
              <a:xfrm>
                <a:off x="7659688" y="5883275"/>
                <a:ext cx="85725" cy="104775"/>
              </a:xfrm>
              <a:custGeom>
                <a:gdLst>
                  <a:gd name="T0" fmla="*/ 23 w 38"/>
                  <a:gd name="T1" fmla="*/ 0 h 46"/>
                  <a:gd name="T2" fmla="*/ 19 w 38"/>
                  <a:gd name="T3" fmla="*/ 1 h 46"/>
                  <a:gd name="T4" fmla="*/ 11 w 38"/>
                  <a:gd name="T5" fmla="*/ 3 h 46"/>
                  <a:gd name="T6" fmla="*/ 0 w 38"/>
                  <a:gd name="T7" fmla="*/ 8 h 46"/>
                  <a:gd name="T8" fmla="*/ 0 w 38"/>
                  <a:gd name="T9" fmla="*/ 8 h 46"/>
                  <a:gd name="T10" fmla="*/ 0 w 38"/>
                  <a:gd name="T11" fmla="*/ 10 h 46"/>
                  <a:gd name="T12" fmla="*/ 3 w 38"/>
                  <a:gd name="T13" fmla="*/ 22 h 46"/>
                  <a:gd name="T14" fmla="*/ 6 w 38"/>
                  <a:gd name="T15" fmla="*/ 46 h 46"/>
                  <a:gd name="T16" fmla="*/ 19 w 38"/>
                  <a:gd name="T17" fmla="*/ 37 h 46"/>
                  <a:gd name="T18" fmla="*/ 27 w 38"/>
                  <a:gd name="T19" fmla="*/ 31 h 46"/>
                  <a:gd name="T20" fmla="*/ 33 w 38"/>
                  <a:gd name="T21" fmla="*/ 27 h 46"/>
                  <a:gd name="T22" fmla="*/ 38 w 38"/>
                  <a:gd name="T23" fmla="*/ 23 h 46"/>
                  <a:gd name="T24" fmla="*/ 33 w 38"/>
                  <a:gd name="T25" fmla="*/ 21 h 46"/>
                  <a:gd name="T26" fmla="*/ 27 w 38"/>
                  <a:gd name="T27" fmla="*/ 16 h 46"/>
                  <a:gd name="T28" fmla="*/ 27 w 38"/>
                  <a:gd name="T29" fmla="*/ 15 h 46"/>
                  <a:gd name="T30" fmla="*/ 23 w 38"/>
                  <a:gd name="T31" fmla="*/ 9 h 46"/>
                  <a:gd name="T32" fmla="*/ 23 w 38"/>
                  <a:gd name="T33" fmla="*/ 1 h 46"/>
                  <a:gd name="T34" fmla="*/ 23 w 38"/>
                  <a:gd name="T35" fmla="*/ 0 h 4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8" h="46">
                    <a:moveTo>
                      <a:pt x="23" y="0"/>
                    </a:moveTo>
                    <a:cubicBezTo>
                      <a:pt x="22" y="1"/>
                      <a:pt x="20" y="1"/>
                      <a:pt x="19" y="1"/>
                    </a:cubicBezTo>
                    <a:cubicBezTo>
                      <a:pt x="16" y="2"/>
                      <a:pt x="14" y="2"/>
                      <a:pt x="11" y="3"/>
                    </a:cubicBezTo>
                    <a:cubicBezTo>
                      <a:pt x="8" y="4"/>
                      <a:pt x="4" y="6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1" y="14"/>
                      <a:pt x="2" y="18"/>
                      <a:pt x="3" y="22"/>
                    </a:cubicBezTo>
                    <a:cubicBezTo>
                      <a:pt x="4" y="30"/>
                      <a:pt x="5" y="38"/>
                      <a:pt x="6" y="46"/>
                    </a:cubicBezTo>
                    <a:cubicBezTo>
                      <a:pt x="10" y="43"/>
                      <a:pt x="14" y="40"/>
                      <a:pt x="19" y="37"/>
                    </a:cubicBezTo>
                    <a:cubicBezTo>
                      <a:pt x="21" y="35"/>
                      <a:pt x="24" y="33"/>
                      <a:pt x="27" y="31"/>
                    </a:cubicBezTo>
                    <a:cubicBezTo>
                      <a:pt x="29" y="30"/>
                      <a:pt x="30" y="28"/>
                      <a:pt x="33" y="27"/>
                    </a:cubicBezTo>
                    <a:cubicBezTo>
                      <a:pt x="34" y="25"/>
                      <a:pt x="36" y="24"/>
                      <a:pt x="38" y="23"/>
                    </a:cubicBezTo>
                    <a:cubicBezTo>
                      <a:pt x="36" y="22"/>
                      <a:pt x="34" y="21"/>
                      <a:pt x="33" y="21"/>
                    </a:cubicBezTo>
                    <a:cubicBezTo>
                      <a:pt x="30" y="19"/>
                      <a:pt x="29" y="18"/>
                      <a:pt x="27" y="16"/>
                    </a:cubicBezTo>
                    <a:cubicBezTo>
                      <a:pt x="27" y="16"/>
                      <a:pt x="27" y="16"/>
                      <a:pt x="27" y="15"/>
                    </a:cubicBezTo>
                    <a:cubicBezTo>
                      <a:pt x="25" y="13"/>
                      <a:pt x="24" y="11"/>
                      <a:pt x="23" y="9"/>
                    </a:cubicBezTo>
                    <a:cubicBezTo>
                      <a:pt x="23" y="6"/>
                      <a:pt x="23" y="3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2" name="Freeform 161"/>
              <p:cNvSpPr/>
              <p:nvPr/>
            </p:nvSpPr>
            <p:spPr bwMode="auto">
              <a:xfrm>
                <a:off x="7808913" y="5449888"/>
                <a:ext cx="120650" cy="139700"/>
              </a:xfrm>
              <a:custGeom>
                <a:gdLst>
                  <a:gd name="T0" fmla="*/ 27 w 54"/>
                  <a:gd name="T1" fmla="*/ 23 h 62"/>
                  <a:gd name="T2" fmla="*/ 42 w 54"/>
                  <a:gd name="T3" fmla="*/ 62 h 62"/>
                  <a:gd name="T4" fmla="*/ 46 w 54"/>
                  <a:gd name="T5" fmla="*/ 58 h 62"/>
                  <a:gd name="T6" fmla="*/ 46 w 54"/>
                  <a:gd name="T7" fmla="*/ 23 h 62"/>
                  <a:gd name="T8" fmla="*/ 11 w 54"/>
                  <a:gd name="T9" fmla="*/ 0 h 62"/>
                  <a:gd name="T10" fmla="*/ 0 w 54"/>
                  <a:gd name="T11" fmla="*/ 2 h 62"/>
                  <a:gd name="T12" fmla="*/ 11 w 54"/>
                  <a:gd name="T13" fmla="*/ 9 h 62"/>
                  <a:gd name="T14" fmla="*/ 27 w 54"/>
                  <a:gd name="T15" fmla="*/ 23 h 6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62">
                    <a:moveTo>
                      <a:pt x="27" y="23"/>
                    </a:moveTo>
                    <a:cubicBezTo>
                      <a:pt x="35" y="33"/>
                      <a:pt x="40" y="46"/>
                      <a:pt x="42" y="62"/>
                    </a:cubicBezTo>
                    <a:cubicBezTo>
                      <a:pt x="44" y="61"/>
                      <a:pt x="45" y="59"/>
                      <a:pt x="46" y="58"/>
                    </a:cubicBezTo>
                    <a:cubicBezTo>
                      <a:pt x="54" y="48"/>
                      <a:pt x="53" y="34"/>
                      <a:pt x="46" y="23"/>
                    </a:cubicBezTo>
                    <a:cubicBezTo>
                      <a:pt x="39" y="11"/>
                      <a:pt x="25" y="1"/>
                      <a:pt x="11" y="0"/>
                    </a:cubicBezTo>
                    <a:cubicBezTo>
                      <a:pt x="7" y="0"/>
                      <a:pt x="3" y="1"/>
                      <a:pt x="0" y="2"/>
                    </a:cubicBezTo>
                    <a:cubicBezTo>
                      <a:pt x="4" y="4"/>
                      <a:pt x="8" y="6"/>
                      <a:pt x="11" y="9"/>
                    </a:cubicBezTo>
                    <a:cubicBezTo>
                      <a:pt x="17" y="12"/>
                      <a:pt x="23" y="17"/>
                      <a:pt x="27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3" name="Freeform 162"/>
              <p:cNvSpPr/>
              <p:nvPr/>
            </p:nvSpPr>
            <p:spPr bwMode="auto">
              <a:xfrm>
                <a:off x="7897813" y="5387975"/>
                <a:ext cx="122238" cy="100013"/>
              </a:xfrm>
              <a:custGeom>
                <a:gdLst>
                  <a:gd name="T0" fmla="*/ 6 w 54"/>
                  <a:gd name="T1" fmla="*/ 43 h 44"/>
                  <a:gd name="T2" fmla="*/ 7 w 54"/>
                  <a:gd name="T3" fmla="*/ 44 h 44"/>
                  <a:gd name="T4" fmla="*/ 22 w 54"/>
                  <a:gd name="T5" fmla="*/ 34 h 44"/>
                  <a:gd name="T6" fmla="*/ 34 w 54"/>
                  <a:gd name="T7" fmla="*/ 26 h 44"/>
                  <a:gd name="T8" fmla="*/ 45 w 54"/>
                  <a:gd name="T9" fmla="*/ 9 h 44"/>
                  <a:gd name="T10" fmla="*/ 26 w 54"/>
                  <a:gd name="T11" fmla="*/ 20 h 44"/>
                  <a:gd name="T12" fmla="*/ 22 w 54"/>
                  <a:gd name="T13" fmla="*/ 22 h 44"/>
                  <a:gd name="T14" fmla="*/ 6 w 54"/>
                  <a:gd name="T15" fmla="*/ 33 h 44"/>
                  <a:gd name="T16" fmla="*/ 0 w 54"/>
                  <a:gd name="T17" fmla="*/ 37 h 44"/>
                  <a:gd name="T18" fmla="*/ 6 w 54"/>
                  <a:gd name="T19" fmla="*/ 43 h 4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44">
                    <a:moveTo>
                      <a:pt x="6" y="43"/>
                    </a:moveTo>
                    <a:cubicBezTo>
                      <a:pt x="6" y="43"/>
                      <a:pt x="7" y="44"/>
                      <a:pt x="7" y="44"/>
                    </a:cubicBezTo>
                    <a:cubicBezTo>
                      <a:pt x="12" y="41"/>
                      <a:pt x="17" y="38"/>
                      <a:pt x="22" y="34"/>
                    </a:cubicBezTo>
                    <a:cubicBezTo>
                      <a:pt x="26" y="32"/>
                      <a:pt x="30" y="29"/>
                      <a:pt x="34" y="26"/>
                    </a:cubicBezTo>
                    <a:cubicBezTo>
                      <a:pt x="46" y="30"/>
                      <a:pt x="54" y="18"/>
                      <a:pt x="45" y="9"/>
                    </a:cubicBezTo>
                    <a:cubicBezTo>
                      <a:pt x="36" y="0"/>
                      <a:pt x="24" y="9"/>
                      <a:pt x="26" y="20"/>
                    </a:cubicBezTo>
                    <a:cubicBezTo>
                      <a:pt x="25" y="20"/>
                      <a:pt x="23" y="21"/>
                      <a:pt x="22" y="22"/>
                    </a:cubicBezTo>
                    <a:cubicBezTo>
                      <a:pt x="17" y="26"/>
                      <a:pt x="11" y="29"/>
                      <a:pt x="6" y="33"/>
                    </a:cubicBezTo>
                    <a:cubicBezTo>
                      <a:pt x="4" y="34"/>
                      <a:pt x="2" y="36"/>
                      <a:pt x="0" y="37"/>
                    </a:cubicBezTo>
                    <a:cubicBezTo>
                      <a:pt x="2" y="39"/>
                      <a:pt x="4" y="41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4" name="Freeform 163"/>
              <p:cNvSpPr/>
              <p:nvPr/>
            </p:nvSpPr>
            <p:spPr bwMode="auto">
              <a:xfrm>
                <a:off x="7146925" y="5980113"/>
                <a:ext cx="414338" cy="295275"/>
              </a:xfrm>
              <a:custGeom>
                <a:gdLst>
                  <a:gd name="T0" fmla="*/ 128 w 184"/>
                  <a:gd name="T1" fmla="*/ 79 h 131"/>
                  <a:gd name="T2" fmla="*/ 132 w 184"/>
                  <a:gd name="T3" fmla="*/ 76 h 131"/>
                  <a:gd name="T4" fmla="*/ 136 w 184"/>
                  <a:gd name="T5" fmla="*/ 73 h 131"/>
                  <a:gd name="T6" fmla="*/ 143 w 184"/>
                  <a:gd name="T7" fmla="*/ 69 h 131"/>
                  <a:gd name="T8" fmla="*/ 169 w 184"/>
                  <a:gd name="T9" fmla="*/ 51 h 131"/>
                  <a:gd name="T10" fmla="*/ 181 w 184"/>
                  <a:gd name="T11" fmla="*/ 34 h 131"/>
                  <a:gd name="T12" fmla="*/ 183 w 184"/>
                  <a:gd name="T13" fmla="*/ 1 h 131"/>
                  <a:gd name="T14" fmla="*/ 179 w 184"/>
                  <a:gd name="T15" fmla="*/ 1 h 131"/>
                  <a:gd name="T16" fmla="*/ 174 w 184"/>
                  <a:gd name="T17" fmla="*/ 0 h 131"/>
                  <a:gd name="T18" fmla="*/ 172 w 184"/>
                  <a:gd name="T19" fmla="*/ 1 h 131"/>
                  <a:gd name="T20" fmla="*/ 166 w 184"/>
                  <a:gd name="T21" fmla="*/ 5 h 131"/>
                  <a:gd name="T22" fmla="*/ 152 w 184"/>
                  <a:gd name="T23" fmla="*/ 27 h 131"/>
                  <a:gd name="T24" fmla="*/ 143 w 184"/>
                  <a:gd name="T25" fmla="*/ 31 h 131"/>
                  <a:gd name="T26" fmla="*/ 136 w 184"/>
                  <a:gd name="T27" fmla="*/ 33 h 131"/>
                  <a:gd name="T28" fmla="*/ 132 w 184"/>
                  <a:gd name="T29" fmla="*/ 33 h 131"/>
                  <a:gd name="T30" fmla="*/ 129 w 184"/>
                  <a:gd name="T31" fmla="*/ 33 h 131"/>
                  <a:gd name="T32" fmla="*/ 132 w 184"/>
                  <a:gd name="T33" fmla="*/ 37 h 131"/>
                  <a:gd name="T34" fmla="*/ 133 w 184"/>
                  <a:gd name="T35" fmla="*/ 37 h 131"/>
                  <a:gd name="T36" fmla="*/ 136 w 184"/>
                  <a:gd name="T37" fmla="*/ 46 h 131"/>
                  <a:gd name="T38" fmla="*/ 134 w 184"/>
                  <a:gd name="T39" fmla="*/ 54 h 131"/>
                  <a:gd name="T40" fmla="*/ 132 w 184"/>
                  <a:gd name="T41" fmla="*/ 57 h 131"/>
                  <a:gd name="T42" fmla="*/ 128 w 184"/>
                  <a:gd name="T43" fmla="*/ 61 h 131"/>
                  <a:gd name="T44" fmla="*/ 118 w 184"/>
                  <a:gd name="T45" fmla="*/ 66 h 131"/>
                  <a:gd name="T46" fmla="*/ 108 w 184"/>
                  <a:gd name="T47" fmla="*/ 78 h 131"/>
                  <a:gd name="T48" fmla="*/ 104 w 184"/>
                  <a:gd name="T49" fmla="*/ 79 h 131"/>
                  <a:gd name="T50" fmla="*/ 100 w 184"/>
                  <a:gd name="T51" fmla="*/ 80 h 131"/>
                  <a:gd name="T52" fmla="*/ 93 w 184"/>
                  <a:gd name="T53" fmla="*/ 79 h 131"/>
                  <a:gd name="T54" fmla="*/ 84 w 184"/>
                  <a:gd name="T55" fmla="*/ 73 h 131"/>
                  <a:gd name="T56" fmla="*/ 82 w 184"/>
                  <a:gd name="T57" fmla="*/ 71 h 131"/>
                  <a:gd name="T58" fmla="*/ 80 w 184"/>
                  <a:gd name="T59" fmla="*/ 73 h 131"/>
                  <a:gd name="T60" fmla="*/ 76 w 184"/>
                  <a:gd name="T61" fmla="*/ 86 h 131"/>
                  <a:gd name="T62" fmla="*/ 69 w 184"/>
                  <a:gd name="T63" fmla="*/ 92 h 131"/>
                  <a:gd name="T64" fmla="*/ 61 w 184"/>
                  <a:gd name="T65" fmla="*/ 93 h 131"/>
                  <a:gd name="T66" fmla="*/ 54 w 184"/>
                  <a:gd name="T67" fmla="*/ 91 h 131"/>
                  <a:gd name="T68" fmla="*/ 47 w 184"/>
                  <a:gd name="T69" fmla="*/ 87 h 131"/>
                  <a:gd name="T70" fmla="*/ 41 w 184"/>
                  <a:gd name="T71" fmla="*/ 89 h 131"/>
                  <a:gd name="T72" fmla="*/ 33 w 184"/>
                  <a:gd name="T73" fmla="*/ 90 h 131"/>
                  <a:gd name="T74" fmla="*/ 29 w 184"/>
                  <a:gd name="T75" fmla="*/ 89 h 131"/>
                  <a:gd name="T76" fmla="*/ 22 w 184"/>
                  <a:gd name="T77" fmla="*/ 84 h 131"/>
                  <a:gd name="T78" fmla="*/ 21 w 184"/>
                  <a:gd name="T79" fmla="*/ 82 h 131"/>
                  <a:gd name="T80" fmla="*/ 19 w 184"/>
                  <a:gd name="T81" fmla="*/ 75 h 131"/>
                  <a:gd name="T82" fmla="*/ 21 w 184"/>
                  <a:gd name="T83" fmla="*/ 67 h 131"/>
                  <a:gd name="T84" fmla="*/ 25 w 184"/>
                  <a:gd name="T85" fmla="*/ 61 h 131"/>
                  <a:gd name="T86" fmla="*/ 23 w 184"/>
                  <a:gd name="T87" fmla="*/ 55 h 131"/>
                  <a:gd name="T88" fmla="*/ 23 w 184"/>
                  <a:gd name="T89" fmla="*/ 55 h 131"/>
                  <a:gd name="T90" fmla="*/ 21 w 184"/>
                  <a:gd name="T91" fmla="*/ 56 h 131"/>
                  <a:gd name="T92" fmla="*/ 7 w 184"/>
                  <a:gd name="T93" fmla="*/ 67 h 131"/>
                  <a:gd name="T94" fmla="*/ 0 w 184"/>
                  <a:gd name="T95" fmla="*/ 78 h 131"/>
                  <a:gd name="T96" fmla="*/ 0 w 184"/>
                  <a:gd name="T97" fmla="*/ 84 h 131"/>
                  <a:gd name="T98" fmla="*/ 13 w 184"/>
                  <a:gd name="T99" fmla="*/ 110 h 131"/>
                  <a:gd name="T100" fmla="*/ 21 w 184"/>
                  <a:gd name="T101" fmla="*/ 119 h 131"/>
                  <a:gd name="T102" fmla="*/ 33 w 184"/>
                  <a:gd name="T103" fmla="*/ 129 h 131"/>
                  <a:gd name="T104" fmla="*/ 41 w 184"/>
                  <a:gd name="T105" fmla="*/ 131 h 131"/>
                  <a:gd name="T106" fmla="*/ 47 w 184"/>
                  <a:gd name="T107" fmla="*/ 131 h 131"/>
                  <a:gd name="T108" fmla="*/ 54 w 184"/>
                  <a:gd name="T109" fmla="*/ 129 h 131"/>
                  <a:gd name="T110" fmla="*/ 61 w 184"/>
                  <a:gd name="T111" fmla="*/ 125 h 131"/>
                  <a:gd name="T112" fmla="*/ 84 w 184"/>
                  <a:gd name="T113" fmla="*/ 109 h 131"/>
                  <a:gd name="T114" fmla="*/ 104 w 184"/>
                  <a:gd name="T115" fmla="*/ 95 h 131"/>
                  <a:gd name="T116" fmla="*/ 128 w 184"/>
                  <a:gd name="T117" fmla="*/ 79 h 1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4" h="131">
                    <a:moveTo>
                      <a:pt x="128" y="79"/>
                    </a:moveTo>
                    <a:cubicBezTo>
                      <a:pt x="130" y="78"/>
                      <a:pt x="131" y="77"/>
                      <a:pt x="132" y="76"/>
                    </a:cubicBezTo>
                    <a:cubicBezTo>
                      <a:pt x="134" y="75"/>
                      <a:pt x="135" y="74"/>
                      <a:pt x="136" y="73"/>
                    </a:cubicBezTo>
                    <a:cubicBezTo>
                      <a:pt x="139" y="72"/>
                      <a:pt x="141" y="70"/>
                      <a:pt x="143" y="69"/>
                    </a:cubicBezTo>
                    <a:cubicBezTo>
                      <a:pt x="152" y="63"/>
                      <a:pt x="161" y="57"/>
                      <a:pt x="169" y="51"/>
                    </a:cubicBezTo>
                    <a:cubicBezTo>
                      <a:pt x="178" y="45"/>
                      <a:pt x="179" y="45"/>
                      <a:pt x="181" y="34"/>
                    </a:cubicBezTo>
                    <a:cubicBezTo>
                      <a:pt x="183" y="22"/>
                      <a:pt x="184" y="11"/>
                      <a:pt x="183" y="1"/>
                    </a:cubicBezTo>
                    <a:cubicBezTo>
                      <a:pt x="182" y="1"/>
                      <a:pt x="180" y="1"/>
                      <a:pt x="179" y="1"/>
                    </a:cubicBezTo>
                    <a:cubicBezTo>
                      <a:pt x="177" y="1"/>
                      <a:pt x="176" y="0"/>
                      <a:pt x="174" y="0"/>
                    </a:cubicBezTo>
                    <a:cubicBezTo>
                      <a:pt x="174" y="0"/>
                      <a:pt x="173" y="1"/>
                      <a:pt x="172" y="1"/>
                    </a:cubicBezTo>
                    <a:cubicBezTo>
                      <a:pt x="170" y="3"/>
                      <a:pt x="168" y="4"/>
                      <a:pt x="166" y="5"/>
                    </a:cubicBezTo>
                    <a:cubicBezTo>
                      <a:pt x="164" y="15"/>
                      <a:pt x="159" y="23"/>
                      <a:pt x="152" y="27"/>
                    </a:cubicBezTo>
                    <a:cubicBezTo>
                      <a:pt x="149" y="29"/>
                      <a:pt x="146" y="30"/>
                      <a:pt x="143" y="31"/>
                    </a:cubicBezTo>
                    <a:cubicBezTo>
                      <a:pt x="141" y="32"/>
                      <a:pt x="139" y="32"/>
                      <a:pt x="136" y="33"/>
                    </a:cubicBezTo>
                    <a:cubicBezTo>
                      <a:pt x="135" y="33"/>
                      <a:pt x="134" y="33"/>
                      <a:pt x="132" y="33"/>
                    </a:cubicBezTo>
                    <a:cubicBezTo>
                      <a:pt x="131" y="33"/>
                      <a:pt x="130" y="33"/>
                      <a:pt x="129" y="33"/>
                    </a:cubicBezTo>
                    <a:cubicBezTo>
                      <a:pt x="130" y="34"/>
                      <a:pt x="131" y="35"/>
                      <a:pt x="132" y="37"/>
                    </a:cubicBezTo>
                    <a:cubicBezTo>
                      <a:pt x="133" y="37"/>
                      <a:pt x="133" y="37"/>
                      <a:pt x="133" y="37"/>
                    </a:cubicBezTo>
                    <a:cubicBezTo>
                      <a:pt x="135" y="40"/>
                      <a:pt x="136" y="43"/>
                      <a:pt x="136" y="46"/>
                    </a:cubicBezTo>
                    <a:cubicBezTo>
                      <a:pt x="136" y="48"/>
                      <a:pt x="136" y="51"/>
                      <a:pt x="134" y="54"/>
                    </a:cubicBezTo>
                    <a:cubicBezTo>
                      <a:pt x="134" y="55"/>
                      <a:pt x="133" y="56"/>
                      <a:pt x="132" y="57"/>
                    </a:cubicBezTo>
                    <a:cubicBezTo>
                      <a:pt x="131" y="59"/>
                      <a:pt x="130" y="60"/>
                      <a:pt x="128" y="61"/>
                    </a:cubicBezTo>
                    <a:cubicBezTo>
                      <a:pt x="126" y="63"/>
                      <a:pt x="122" y="65"/>
                      <a:pt x="118" y="66"/>
                    </a:cubicBezTo>
                    <a:cubicBezTo>
                      <a:pt x="116" y="72"/>
                      <a:pt x="112" y="76"/>
                      <a:pt x="108" y="78"/>
                    </a:cubicBezTo>
                    <a:cubicBezTo>
                      <a:pt x="107" y="78"/>
                      <a:pt x="106" y="79"/>
                      <a:pt x="104" y="79"/>
                    </a:cubicBezTo>
                    <a:cubicBezTo>
                      <a:pt x="103" y="80"/>
                      <a:pt x="102" y="80"/>
                      <a:pt x="100" y="80"/>
                    </a:cubicBezTo>
                    <a:cubicBezTo>
                      <a:pt x="98" y="80"/>
                      <a:pt x="95" y="80"/>
                      <a:pt x="93" y="79"/>
                    </a:cubicBezTo>
                    <a:cubicBezTo>
                      <a:pt x="90" y="78"/>
                      <a:pt x="87" y="76"/>
                      <a:pt x="84" y="73"/>
                    </a:cubicBezTo>
                    <a:cubicBezTo>
                      <a:pt x="83" y="72"/>
                      <a:pt x="83" y="71"/>
                      <a:pt x="82" y="71"/>
                    </a:cubicBezTo>
                    <a:cubicBezTo>
                      <a:pt x="82" y="71"/>
                      <a:pt x="81" y="72"/>
                      <a:pt x="80" y="73"/>
                    </a:cubicBezTo>
                    <a:cubicBezTo>
                      <a:pt x="80" y="79"/>
                      <a:pt x="78" y="83"/>
                      <a:pt x="76" y="86"/>
                    </a:cubicBezTo>
                    <a:cubicBezTo>
                      <a:pt x="74" y="89"/>
                      <a:pt x="72" y="90"/>
                      <a:pt x="69" y="92"/>
                    </a:cubicBezTo>
                    <a:cubicBezTo>
                      <a:pt x="67" y="93"/>
                      <a:pt x="64" y="93"/>
                      <a:pt x="61" y="93"/>
                    </a:cubicBezTo>
                    <a:cubicBezTo>
                      <a:pt x="59" y="93"/>
                      <a:pt x="56" y="92"/>
                      <a:pt x="54" y="91"/>
                    </a:cubicBezTo>
                    <a:cubicBezTo>
                      <a:pt x="51" y="90"/>
                      <a:pt x="49" y="89"/>
                      <a:pt x="47" y="87"/>
                    </a:cubicBezTo>
                    <a:cubicBezTo>
                      <a:pt x="45" y="88"/>
                      <a:pt x="43" y="89"/>
                      <a:pt x="41" y="89"/>
                    </a:cubicBezTo>
                    <a:cubicBezTo>
                      <a:pt x="38" y="90"/>
                      <a:pt x="35" y="90"/>
                      <a:pt x="33" y="90"/>
                    </a:cubicBezTo>
                    <a:cubicBezTo>
                      <a:pt x="32" y="90"/>
                      <a:pt x="30" y="89"/>
                      <a:pt x="29" y="89"/>
                    </a:cubicBezTo>
                    <a:cubicBezTo>
                      <a:pt x="26" y="88"/>
                      <a:pt x="24" y="86"/>
                      <a:pt x="22" y="84"/>
                    </a:cubicBezTo>
                    <a:cubicBezTo>
                      <a:pt x="22" y="83"/>
                      <a:pt x="21" y="82"/>
                      <a:pt x="21" y="82"/>
                    </a:cubicBezTo>
                    <a:cubicBezTo>
                      <a:pt x="20" y="80"/>
                      <a:pt x="19" y="78"/>
                      <a:pt x="19" y="75"/>
                    </a:cubicBezTo>
                    <a:cubicBezTo>
                      <a:pt x="19" y="73"/>
                      <a:pt x="20" y="70"/>
                      <a:pt x="21" y="67"/>
                    </a:cubicBezTo>
                    <a:cubicBezTo>
                      <a:pt x="22" y="65"/>
                      <a:pt x="23" y="63"/>
                      <a:pt x="25" y="61"/>
                    </a:cubicBezTo>
                    <a:cubicBezTo>
                      <a:pt x="23" y="59"/>
                      <a:pt x="23" y="57"/>
                      <a:pt x="23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2" y="55"/>
                      <a:pt x="21" y="55"/>
                      <a:pt x="21" y="56"/>
                    </a:cubicBezTo>
                    <a:cubicBezTo>
                      <a:pt x="16" y="59"/>
                      <a:pt x="12" y="63"/>
                      <a:pt x="7" y="67"/>
                    </a:cubicBezTo>
                    <a:cubicBezTo>
                      <a:pt x="3" y="70"/>
                      <a:pt x="1" y="74"/>
                      <a:pt x="0" y="78"/>
                    </a:cubicBezTo>
                    <a:cubicBezTo>
                      <a:pt x="0" y="80"/>
                      <a:pt x="0" y="82"/>
                      <a:pt x="0" y="84"/>
                    </a:cubicBezTo>
                    <a:cubicBezTo>
                      <a:pt x="1" y="93"/>
                      <a:pt x="7" y="102"/>
                      <a:pt x="13" y="110"/>
                    </a:cubicBezTo>
                    <a:cubicBezTo>
                      <a:pt x="15" y="114"/>
                      <a:pt x="18" y="117"/>
                      <a:pt x="21" y="119"/>
                    </a:cubicBezTo>
                    <a:cubicBezTo>
                      <a:pt x="25" y="124"/>
                      <a:pt x="29" y="127"/>
                      <a:pt x="33" y="129"/>
                    </a:cubicBezTo>
                    <a:cubicBezTo>
                      <a:pt x="36" y="130"/>
                      <a:pt x="38" y="131"/>
                      <a:pt x="41" y="131"/>
                    </a:cubicBezTo>
                    <a:cubicBezTo>
                      <a:pt x="43" y="131"/>
                      <a:pt x="45" y="131"/>
                      <a:pt x="47" y="131"/>
                    </a:cubicBezTo>
                    <a:cubicBezTo>
                      <a:pt x="49" y="131"/>
                      <a:pt x="51" y="130"/>
                      <a:pt x="54" y="129"/>
                    </a:cubicBezTo>
                    <a:cubicBezTo>
                      <a:pt x="56" y="128"/>
                      <a:pt x="58" y="126"/>
                      <a:pt x="61" y="125"/>
                    </a:cubicBezTo>
                    <a:cubicBezTo>
                      <a:pt x="69" y="119"/>
                      <a:pt x="76" y="114"/>
                      <a:pt x="84" y="109"/>
                    </a:cubicBezTo>
                    <a:cubicBezTo>
                      <a:pt x="91" y="104"/>
                      <a:pt x="98" y="100"/>
                      <a:pt x="104" y="95"/>
                    </a:cubicBezTo>
                    <a:cubicBezTo>
                      <a:pt x="112" y="90"/>
                      <a:pt x="120" y="84"/>
                      <a:pt x="128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5" name="Freeform 164"/>
              <p:cNvSpPr/>
              <p:nvPr/>
            </p:nvSpPr>
            <p:spPr bwMode="auto">
              <a:xfrm>
                <a:off x="7766050" y="5461000"/>
                <a:ext cx="127000" cy="155575"/>
              </a:xfrm>
              <a:custGeom>
                <a:gdLst>
                  <a:gd name="T0" fmla="*/ 12 w 57"/>
                  <a:gd name="T1" fmla="*/ 14 h 69"/>
                  <a:gd name="T2" fmla="*/ 29 w 57"/>
                  <a:gd name="T3" fmla="*/ 29 h 69"/>
                  <a:gd name="T4" fmla="*/ 30 w 57"/>
                  <a:gd name="T5" fmla="*/ 31 h 69"/>
                  <a:gd name="T6" fmla="*/ 45 w 57"/>
                  <a:gd name="T7" fmla="*/ 69 h 69"/>
                  <a:gd name="T8" fmla="*/ 57 w 57"/>
                  <a:gd name="T9" fmla="*/ 60 h 69"/>
                  <a:gd name="T10" fmla="*/ 42 w 57"/>
                  <a:gd name="T11" fmla="*/ 21 h 69"/>
                  <a:gd name="T12" fmla="*/ 30 w 57"/>
                  <a:gd name="T13" fmla="*/ 9 h 69"/>
                  <a:gd name="T14" fmla="*/ 13 w 57"/>
                  <a:gd name="T15" fmla="*/ 0 h 69"/>
                  <a:gd name="T16" fmla="*/ 12 w 57"/>
                  <a:gd name="T17" fmla="*/ 1 h 69"/>
                  <a:gd name="T18" fmla="*/ 2 w 57"/>
                  <a:gd name="T19" fmla="*/ 8 h 69"/>
                  <a:gd name="T20" fmla="*/ 0 w 57"/>
                  <a:gd name="T21" fmla="*/ 9 h 69"/>
                  <a:gd name="T22" fmla="*/ 2 w 57"/>
                  <a:gd name="T23" fmla="*/ 10 h 69"/>
                  <a:gd name="T24" fmla="*/ 12 w 57"/>
                  <a:gd name="T25" fmla="*/ 14 h 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69">
                    <a:moveTo>
                      <a:pt x="12" y="14"/>
                    </a:moveTo>
                    <a:cubicBezTo>
                      <a:pt x="18" y="18"/>
                      <a:pt x="24" y="23"/>
                      <a:pt x="29" y="29"/>
                    </a:cubicBezTo>
                    <a:cubicBezTo>
                      <a:pt x="29" y="29"/>
                      <a:pt x="30" y="30"/>
                      <a:pt x="30" y="31"/>
                    </a:cubicBezTo>
                    <a:cubicBezTo>
                      <a:pt x="37" y="40"/>
                      <a:pt x="42" y="53"/>
                      <a:pt x="45" y="69"/>
                    </a:cubicBezTo>
                    <a:cubicBezTo>
                      <a:pt x="49" y="66"/>
                      <a:pt x="53" y="63"/>
                      <a:pt x="57" y="60"/>
                    </a:cubicBezTo>
                    <a:cubicBezTo>
                      <a:pt x="55" y="43"/>
                      <a:pt x="50" y="30"/>
                      <a:pt x="42" y="21"/>
                    </a:cubicBezTo>
                    <a:cubicBezTo>
                      <a:pt x="39" y="16"/>
                      <a:pt x="35" y="12"/>
                      <a:pt x="30" y="9"/>
                    </a:cubicBezTo>
                    <a:cubicBezTo>
                      <a:pt x="25" y="5"/>
                      <a:pt x="19" y="3"/>
                      <a:pt x="13" y="0"/>
                    </a:cubicBezTo>
                    <a:cubicBezTo>
                      <a:pt x="13" y="1"/>
                      <a:pt x="12" y="1"/>
                      <a:pt x="12" y="1"/>
                    </a:cubicBezTo>
                    <a:cubicBezTo>
                      <a:pt x="9" y="3"/>
                      <a:pt x="5" y="6"/>
                      <a:pt x="2" y="8"/>
                    </a:cubicBezTo>
                    <a:cubicBezTo>
                      <a:pt x="2" y="8"/>
                      <a:pt x="1" y="9"/>
                      <a:pt x="0" y="9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6" y="11"/>
                      <a:pt x="9" y="13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6" name="Freeform 165"/>
              <p:cNvSpPr/>
              <p:nvPr/>
            </p:nvSpPr>
            <p:spPr bwMode="auto">
              <a:xfrm>
                <a:off x="7115175" y="6151563"/>
                <a:ext cx="127000" cy="142875"/>
              </a:xfrm>
              <a:custGeom>
                <a:gdLst>
                  <a:gd name="T0" fmla="*/ 47 w 56"/>
                  <a:gd name="T1" fmla="*/ 58 h 63"/>
                  <a:gd name="T2" fmla="*/ 35 w 56"/>
                  <a:gd name="T3" fmla="*/ 50 h 63"/>
                  <a:gd name="T4" fmla="*/ 23 w 56"/>
                  <a:gd name="T5" fmla="*/ 37 h 63"/>
                  <a:gd name="T6" fmla="*/ 14 w 56"/>
                  <a:gd name="T7" fmla="*/ 20 h 63"/>
                  <a:gd name="T8" fmla="*/ 10 w 56"/>
                  <a:gd name="T9" fmla="*/ 0 h 63"/>
                  <a:gd name="T10" fmla="*/ 6 w 56"/>
                  <a:gd name="T11" fmla="*/ 4 h 63"/>
                  <a:gd name="T12" fmla="*/ 6 w 56"/>
                  <a:gd name="T13" fmla="*/ 36 h 63"/>
                  <a:gd name="T14" fmla="*/ 14 w 56"/>
                  <a:gd name="T15" fmla="*/ 47 h 63"/>
                  <a:gd name="T16" fmla="*/ 35 w 56"/>
                  <a:gd name="T17" fmla="*/ 61 h 63"/>
                  <a:gd name="T18" fmla="*/ 47 w 56"/>
                  <a:gd name="T19" fmla="*/ 62 h 63"/>
                  <a:gd name="T20" fmla="*/ 55 w 56"/>
                  <a:gd name="T21" fmla="*/ 61 h 63"/>
                  <a:gd name="T22" fmla="*/ 56 w 56"/>
                  <a:gd name="T23" fmla="*/ 60 h 63"/>
                  <a:gd name="T24" fmla="*/ 55 w 56"/>
                  <a:gd name="T25" fmla="*/ 60 h 63"/>
                  <a:gd name="T26" fmla="*/ 47 w 56"/>
                  <a:gd name="T27" fmla="*/ 58 h 6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6" h="62">
                    <a:moveTo>
                      <a:pt x="47" y="58"/>
                    </a:moveTo>
                    <a:cubicBezTo>
                      <a:pt x="43" y="56"/>
                      <a:pt x="39" y="53"/>
                      <a:pt x="35" y="50"/>
                    </a:cubicBezTo>
                    <a:cubicBezTo>
                      <a:pt x="30" y="46"/>
                      <a:pt x="26" y="42"/>
                      <a:pt x="23" y="37"/>
                    </a:cubicBezTo>
                    <a:cubicBezTo>
                      <a:pt x="19" y="32"/>
                      <a:pt x="16" y="26"/>
                      <a:pt x="14" y="20"/>
                    </a:cubicBezTo>
                    <a:cubicBezTo>
                      <a:pt x="11" y="13"/>
                      <a:pt x="10" y="6"/>
                      <a:pt x="10" y="0"/>
                    </a:cubicBezTo>
                    <a:cubicBezTo>
                      <a:pt x="8" y="1"/>
                      <a:pt x="7" y="3"/>
                      <a:pt x="6" y="4"/>
                    </a:cubicBezTo>
                    <a:cubicBezTo>
                      <a:pt x="0" y="13"/>
                      <a:pt x="1" y="25"/>
                      <a:pt x="6" y="36"/>
                    </a:cubicBezTo>
                    <a:cubicBezTo>
                      <a:pt x="8" y="40"/>
                      <a:pt x="11" y="44"/>
                      <a:pt x="14" y="47"/>
                    </a:cubicBezTo>
                    <a:cubicBezTo>
                      <a:pt x="20" y="54"/>
                      <a:pt x="27" y="59"/>
                      <a:pt x="35" y="61"/>
                    </a:cubicBezTo>
                    <a:cubicBezTo>
                      <a:pt x="39" y="62"/>
                      <a:pt x="43" y="63"/>
                      <a:pt x="47" y="62"/>
                    </a:cubicBezTo>
                    <a:cubicBezTo>
                      <a:pt x="50" y="62"/>
                      <a:pt x="52" y="62"/>
                      <a:pt x="55" y="61"/>
                    </a:cubicBezTo>
                    <a:cubicBezTo>
                      <a:pt x="55" y="61"/>
                      <a:pt x="56" y="61"/>
                      <a:pt x="56" y="60"/>
                    </a:cubicBezTo>
                    <a:cubicBezTo>
                      <a:pt x="56" y="60"/>
                      <a:pt x="55" y="60"/>
                      <a:pt x="55" y="60"/>
                    </a:cubicBezTo>
                    <a:cubicBezTo>
                      <a:pt x="52" y="59"/>
                      <a:pt x="50" y="59"/>
                      <a:pt x="4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7" name="Freeform 166"/>
              <p:cNvSpPr/>
              <p:nvPr/>
            </p:nvSpPr>
            <p:spPr bwMode="auto">
              <a:xfrm>
                <a:off x="7826375" y="5632450"/>
                <a:ext cx="134938" cy="166688"/>
              </a:xfrm>
              <a:custGeom>
                <a:gdLst>
                  <a:gd name="T0" fmla="*/ 54 w 60"/>
                  <a:gd name="T1" fmla="*/ 67 h 74"/>
                  <a:gd name="T2" fmla="*/ 54 w 60"/>
                  <a:gd name="T3" fmla="*/ 34 h 74"/>
                  <a:gd name="T4" fmla="*/ 38 w 60"/>
                  <a:gd name="T5" fmla="*/ 13 h 74"/>
                  <a:gd name="T6" fmla="*/ 6 w 60"/>
                  <a:gd name="T7" fmla="*/ 7 h 74"/>
                  <a:gd name="T8" fmla="*/ 3 w 60"/>
                  <a:gd name="T9" fmla="*/ 9 h 74"/>
                  <a:gd name="T10" fmla="*/ 0 w 60"/>
                  <a:gd name="T11" fmla="*/ 11 h 74"/>
                  <a:gd name="T12" fmla="*/ 3 w 60"/>
                  <a:gd name="T13" fmla="*/ 12 h 74"/>
                  <a:gd name="T14" fmla="*/ 38 w 60"/>
                  <a:gd name="T15" fmla="*/ 36 h 74"/>
                  <a:gd name="T16" fmla="*/ 45 w 60"/>
                  <a:gd name="T17" fmla="*/ 50 h 74"/>
                  <a:gd name="T18" fmla="*/ 48 w 60"/>
                  <a:gd name="T19" fmla="*/ 64 h 74"/>
                  <a:gd name="T20" fmla="*/ 48 w 60"/>
                  <a:gd name="T21" fmla="*/ 74 h 74"/>
                  <a:gd name="T22" fmla="*/ 54 w 60"/>
                  <a:gd name="T23" fmla="*/ 67 h 7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0" h="74">
                    <a:moveTo>
                      <a:pt x="54" y="67"/>
                    </a:moveTo>
                    <a:cubicBezTo>
                      <a:pt x="60" y="57"/>
                      <a:pt x="59" y="45"/>
                      <a:pt x="54" y="34"/>
                    </a:cubicBezTo>
                    <a:cubicBezTo>
                      <a:pt x="50" y="26"/>
                      <a:pt x="44" y="18"/>
                      <a:pt x="38" y="13"/>
                    </a:cubicBezTo>
                    <a:cubicBezTo>
                      <a:pt x="27" y="4"/>
                      <a:pt x="15" y="0"/>
                      <a:pt x="6" y="7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1"/>
                      <a:pt x="2" y="12"/>
                      <a:pt x="3" y="12"/>
                    </a:cubicBezTo>
                    <a:cubicBezTo>
                      <a:pt x="17" y="15"/>
                      <a:pt x="30" y="24"/>
                      <a:pt x="38" y="36"/>
                    </a:cubicBezTo>
                    <a:cubicBezTo>
                      <a:pt x="41" y="40"/>
                      <a:pt x="43" y="45"/>
                      <a:pt x="45" y="50"/>
                    </a:cubicBezTo>
                    <a:cubicBezTo>
                      <a:pt x="46" y="54"/>
                      <a:pt x="47" y="59"/>
                      <a:pt x="48" y="64"/>
                    </a:cubicBezTo>
                    <a:cubicBezTo>
                      <a:pt x="48" y="67"/>
                      <a:pt x="48" y="70"/>
                      <a:pt x="48" y="74"/>
                    </a:cubicBezTo>
                    <a:cubicBezTo>
                      <a:pt x="50" y="72"/>
                      <a:pt x="52" y="70"/>
                      <a:pt x="54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8" name="Freeform 167"/>
              <p:cNvSpPr/>
              <p:nvPr/>
            </p:nvSpPr>
            <p:spPr bwMode="auto">
              <a:xfrm>
                <a:off x="7323138" y="6108700"/>
                <a:ext cx="325438" cy="387350"/>
              </a:xfrm>
              <a:custGeom>
                <a:gdLst>
                  <a:gd name="T0" fmla="*/ 63 w 145"/>
                  <a:gd name="T1" fmla="*/ 21 h 172"/>
                  <a:gd name="T2" fmla="*/ 17 w 145"/>
                  <a:gd name="T3" fmla="*/ 53 h 172"/>
                  <a:gd name="T4" fmla="*/ 65 w 145"/>
                  <a:gd name="T5" fmla="*/ 163 h 172"/>
                  <a:gd name="T6" fmla="*/ 109 w 145"/>
                  <a:gd name="T7" fmla="*/ 0 h 172"/>
                  <a:gd name="T8" fmla="*/ 63 w 145"/>
                  <a:gd name="T9" fmla="*/ 21 h 17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72">
                    <a:moveTo>
                      <a:pt x="63" y="21"/>
                    </a:moveTo>
                    <a:cubicBezTo>
                      <a:pt x="48" y="32"/>
                      <a:pt x="32" y="42"/>
                      <a:pt x="17" y="53"/>
                    </a:cubicBezTo>
                    <a:cubicBezTo>
                      <a:pt x="1" y="98"/>
                      <a:pt x="0" y="154"/>
                      <a:pt x="65" y="163"/>
                    </a:cubicBezTo>
                    <a:cubicBezTo>
                      <a:pt x="133" y="172"/>
                      <a:pt x="145" y="102"/>
                      <a:pt x="109" y="0"/>
                    </a:cubicBezTo>
                    <a:cubicBezTo>
                      <a:pt x="118" y="81"/>
                      <a:pt x="36" y="122"/>
                      <a:pt x="6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9" name="Freeform 168"/>
              <p:cNvSpPr/>
              <p:nvPr/>
            </p:nvSpPr>
            <p:spPr bwMode="auto">
              <a:xfrm>
                <a:off x="7727950" y="6189663"/>
                <a:ext cx="271463" cy="263525"/>
              </a:xfrm>
              <a:custGeom>
                <a:gdLst>
                  <a:gd name="T0" fmla="*/ 77 w 121"/>
                  <a:gd name="T1" fmla="*/ 0 h 117"/>
                  <a:gd name="T2" fmla="*/ 23 w 121"/>
                  <a:gd name="T3" fmla="*/ 81 h 117"/>
                  <a:gd name="T4" fmla="*/ 121 w 121"/>
                  <a:gd name="T5" fmla="*/ 64 h 117"/>
                  <a:gd name="T6" fmla="*/ 77 w 121"/>
                  <a:gd name="T7" fmla="*/ 0 h 1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" h="117">
                    <a:moveTo>
                      <a:pt x="77" y="0"/>
                    </a:moveTo>
                    <a:cubicBezTo>
                      <a:pt x="38" y="9"/>
                      <a:pt x="0" y="35"/>
                      <a:pt x="23" y="81"/>
                    </a:cubicBezTo>
                    <a:cubicBezTo>
                      <a:pt x="41" y="117"/>
                      <a:pt x="93" y="99"/>
                      <a:pt x="121" y="64"/>
                    </a:cubicBezTo>
                    <a:cubicBezTo>
                      <a:pt x="70" y="71"/>
                      <a:pt x="55" y="49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60" name="Freeform 169"/>
              <p:cNvSpPr/>
              <p:nvPr/>
            </p:nvSpPr>
            <p:spPr bwMode="auto">
              <a:xfrm>
                <a:off x="8021638" y="6213475"/>
                <a:ext cx="295275" cy="119063"/>
              </a:xfrm>
              <a:custGeom>
                <a:gdLst>
                  <a:gd name="T0" fmla="*/ 79 w 131"/>
                  <a:gd name="T1" fmla="*/ 1 h 53"/>
                  <a:gd name="T2" fmla="*/ 0 w 131"/>
                  <a:gd name="T3" fmla="*/ 53 h 53"/>
                  <a:gd name="T4" fmla="*/ 69 w 131"/>
                  <a:gd name="T5" fmla="*/ 30 h 53"/>
                  <a:gd name="T6" fmla="*/ 131 w 131"/>
                  <a:gd name="T7" fmla="*/ 8 h 53"/>
                  <a:gd name="T8" fmla="*/ 79 w 131"/>
                  <a:gd name="T9" fmla="*/ 1 h 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52">
                    <a:moveTo>
                      <a:pt x="79" y="1"/>
                    </a:moveTo>
                    <a:cubicBezTo>
                      <a:pt x="43" y="0"/>
                      <a:pt x="17" y="24"/>
                      <a:pt x="0" y="53"/>
                    </a:cubicBezTo>
                    <a:cubicBezTo>
                      <a:pt x="19" y="39"/>
                      <a:pt x="41" y="28"/>
                      <a:pt x="69" y="30"/>
                    </a:cubicBezTo>
                    <a:cubicBezTo>
                      <a:pt x="103" y="33"/>
                      <a:pt x="122" y="25"/>
                      <a:pt x="131" y="8"/>
                    </a:cubicBezTo>
                    <a:cubicBezTo>
                      <a:pt x="115" y="10"/>
                      <a:pt x="99" y="2"/>
                      <a:pt x="7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61" name="Freeform 170"/>
              <p:cNvSpPr/>
              <p:nvPr/>
            </p:nvSpPr>
            <p:spPr bwMode="auto">
              <a:xfrm>
                <a:off x="7659688" y="5902325"/>
                <a:ext cx="431800" cy="280988"/>
              </a:xfrm>
              <a:custGeom>
                <a:gdLst>
                  <a:gd name="T0" fmla="*/ 93 w 192"/>
                  <a:gd name="T1" fmla="*/ 46 h 125"/>
                  <a:gd name="T2" fmla="*/ 97 w 192"/>
                  <a:gd name="T3" fmla="*/ 125 h 125"/>
                  <a:gd name="T4" fmla="*/ 127 w 192"/>
                  <a:gd name="T5" fmla="*/ 19 h 125"/>
                  <a:gd name="T6" fmla="*/ 7 w 192"/>
                  <a:gd name="T7" fmla="*/ 42 h 125"/>
                  <a:gd name="T8" fmla="*/ 0 w 192"/>
                  <a:gd name="T9" fmla="*/ 74 h 125"/>
                  <a:gd name="T10" fmla="*/ 93 w 192"/>
                  <a:gd name="T11" fmla="*/ 46 h 1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125">
                    <a:moveTo>
                      <a:pt x="93" y="46"/>
                    </a:moveTo>
                    <a:cubicBezTo>
                      <a:pt x="131" y="58"/>
                      <a:pt x="127" y="89"/>
                      <a:pt x="97" y="125"/>
                    </a:cubicBezTo>
                    <a:cubicBezTo>
                      <a:pt x="153" y="110"/>
                      <a:pt x="192" y="47"/>
                      <a:pt x="127" y="19"/>
                    </a:cubicBezTo>
                    <a:cubicBezTo>
                      <a:pt x="83" y="0"/>
                      <a:pt x="42" y="15"/>
                      <a:pt x="7" y="42"/>
                    </a:cubicBezTo>
                    <a:cubicBezTo>
                      <a:pt x="7" y="53"/>
                      <a:pt x="4" y="63"/>
                      <a:pt x="0" y="74"/>
                    </a:cubicBezTo>
                    <a:cubicBezTo>
                      <a:pt x="25" y="53"/>
                      <a:pt x="53" y="33"/>
                      <a:pt x="93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62" name="Freeform 171"/>
              <p:cNvSpPr/>
              <p:nvPr/>
            </p:nvSpPr>
            <p:spPr bwMode="auto">
              <a:xfrm>
                <a:off x="7334250" y="5256212"/>
                <a:ext cx="346075" cy="427038"/>
              </a:xfrm>
              <a:custGeom>
                <a:gdLst>
                  <a:gd name="T0" fmla="*/ 54 w 154"/>
                  <a:gd name="T1" fmla="*/ 190 h 190"/>
                  <a:gd name="T2" fmla="*/ 73 w 154"/>
                  <a:gd name="T3" fmla="*/ 104 h 190"/>
                  <a:gd name="T4" fmla="*/ 102 w 154"/>
                  <a:gd name="T5" fmla="*/ 156 h 190"/>
                  <a:gd name="T6" fmla="*/ 118 w 154"/>
                  <a:gd name="T7" fmla="*/ 144 h 190"/>
                  <a:gd name="T8" fmla="*/ 62 w 154"/>
                  <a:gd name="T9" fmla="*/ 24 h 190"/>
                  <a:gd name="T10" fmla="*/ 35 w 154"/>
                  <a:gd name="T11" fmla="*/ 190 h 190"/>
                  <a:gd name="T12" fmla="*/ 54 w 154"/>
                  <a:gd name="T13" fmla="*/ 190 h 19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190">
                    <a:moveTo>
                      <a:pt x="54" y="190"/>
                    </a:moveTo>
                    <a:cubicBezTo>
                      <a:pt x="45" y="149"/>
                      <a:pt x="42" y="110"/>
                      <a:pt x="73" y="104"/>
                    </a:cubicBezTo>
                    <a:cubicBezTo>
                      <a:pt x="94" y="99"/>
                      <a:pt x="104" y="120"/>
                      <a:pt x="102" y="156"/>
                    </a:cubicBezTo>
                    <a:cubicBezTo>
                      <a:pt x="107" y="152"/>
                      <a:pt x="112" y="148"/>
                      <a:pt x="118" y="144"/>
                    </a:cubicBezTo>
                    <a:cubicBezTo>
                      <a:pt x="154" y="68"/>
                      <a:pt x="119" y="0"/>
                      <a:pt x="62" y="24"/>
                    </a:cubicBezTo>
                    <a:cubicBezTo>
                      <a:pt x="0" y="52"/>
                      <a:pt x="8" y="119"/>
                      <a:pt x="35" y="190"/>
                    </a:cubicBezTo>
                    <a:cubicBezTo>
                      <a:pt x="41" y="189"/>
                      <a:pt x="48" y="189"/>
                      <a:pt x="54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63" name="Freeform 172"/>
              <p:cNvSpPr/>
              <p:nvPr/>
            </p:nvSpPr>
            <p:spPr bwMode="auto">
              <a:xfrm>
                <a:off x="6783388" y="5730875"/>
                <a:ext cx="385763" cy="277813"/>
              </a:xfrm>
              <a:custGeom>
                <a:gdLst>
                  <a:gd name="T0" fmla="*/ 107 w 172"/>
                  <a:gd name="T1" fmla="*/ 0 h 123"/>
                  <a:gd name="T2" fmla="*/ 27 w 172"/>
                  <a:gd name="T3" fmla="*/ 74 h 123"/>
                  <a:gd name="T4" fmla="*/ 172 w 172"/>
                  <a:gd name="T5" fmla="*/ 65 h 123"/>
                  <a:gd name="T6" fmla="*/ 107 w 172"/>
                  <a:gd name="T7" fmla="*/ 0 h 1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2" h="123">
                    <a:moveTo>
                      <a:pt x="107" y="0"/>
                    </a:moveTo>
                    <a:cubicBezTo>
                      <a:pt x="51" y="8"/>
                      <a:pt x="0" y="23"/>
                      <a:pt x="27" y="74"/>
                    </a:cubicBezTo>
                    <a:cubicBezTo>
                      <a:pt x="53" y="123"/>
                      <a:pt x="115" y="101"/>
                      <a:pt x="172" y="65"/>
                    </a:cubicBezTo>
                    <a:cubicBezTo>
                      <a:pt x="106" y="75"/>
                      <a:pt x="79" y="41"/>
                      <a:pt x="1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64" name="Freeform 173"/>
              <p:cNvSpPr/>
              <p:nvPr/>
            </p:nvSpPr>
            <p:spPr bwMode="auto">
              <a:xfrm>
                <a:off x="6694488" y="5395913"/>
                <a:ext cx="515938" cy="344488"/>
              </a:xfrm>
              <a:custGeom>
                <a:gdLst>
                  <a:gd name="T0" fmla="*/ 96 w 229"/>
                  <a:gd name="T1" fmla="*/ 102 h 153"/>
                  <a:gd name="T2" fmla="*/ 151 w 229"/>
                  <a:gd name="T3" fmla="*/ 83 h 153"/>
                  <a:gd name="T4" fmla="*/ 140 w 229"/>
                  <a:gd name="T5" fmla="*/ 142 h 153"/>
                  <a:gd name="T6" fmla="*/ 229 w 229"/>
                  <a:gd name="T7" fmla="*/ 80 h 153"/>
                  <a:gd name="T8" fmla="*/ 229 w 229"/>
                  <a:gd name="T9" fmla="*/ 62 h 153"/>
                  <a:gd name="T10" fmla="*/ 204 w 229"/>
                  <a:gd name="T11" fmla="*/ 29 h 153"/>
                  <a:gd name="T12" fmla="*/ 93 w 229"/>
                  <a:gd name="T13" fmla="*/ 59 h 153"/>
                  <a:gd name="T14" fmla="*/ 57 w 229"/>
                  <a:gd name="T15" fmla="*/ 125 h 153"/>
                  <a:gd name="T16" fmla="*/ 0 w 229"/>
                  <a:gd name="T17" fmla="*/ 147 h 153"/>
                  <a:gd name="T18" fmla="*/ 96 w 229"/>
                  <a:gd name="T19" fmla="*/ 102 h 1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9" h="153">
                    <a:moveTo>
                      <a:pt x="96" y="102"/>
                    </a:moveTo>
                    <a:cubicBezTo>
                      <a:pt x="108" y="81"/>
                      <a:pt x="129" y="67"/>
                      <a:pt x="151" y="83"/>
                    </a:cubicBezTo>
                    <a:cubicBezTo>
                      <a:pt x="176" y="101"/>
                      <a:pt x="161" y="123"/>
                      <a:pt x="140" y="142"/>
                    </a:cubicBezTo>
                    <a:cubicBezTo>
                      <a:pt x="187" y="142"/>
                      <a:pt x="223" y="112"/>
                      <a:pt x="229" y="80"/>
                    </a:cubicBezTo>
                    <a:cubicBezTo>
                      <a:pt x="229" y="62"/>
                      <a:pt x="229" y="62"/>
                      <a:pt x="229" y="62"/>
                    </a:cubicBezTo>
                    <a:cubicBezTo>
                      <a:pt x="226" y="50"/>
                      <a:pt x="218" y="38"/>
                      <a:pt x="204" y="29"/>
                    </a:cubicBezTo>
                    <a:cubicBezTo>
                      <a:pt x="160" y="0"/>
                      <a:pt x="121" y="19"/>
                      <a:pt x="93" y="59"/>
                    </a:cubicBezTo>
                    <a:cubicBezTo>
                      <a:pt x="79" y="80"/>
                      <a:pt x="72" y="105"/>
                      <a:pt x="57" y="125"/>
                    </a:cubicBezTo>
                    <a:cubicBezTo>
                      <a:pt x="45" y="140"/>
                      <a:pt x="21" y="142"/>
                      <a:pt x="0" y="147"/>
                    </a:cubicBezTo>
                    <a:cubicBezTo>
                      <a:pt x="46" y="153"/>
                      <a:pt x="76" y="136"/>
                      <a:pt x="96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</p:grpSp>
      </p:grpSp>
      <p:pic>
        <p:nvPicPr>
          <p:cNvPr id="8198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949825"/>
            <a:ext cx="9144000" cy="2149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片 6" descr="图片包含 墙壁&#10;&#10;已生成高可信度的说明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10835F1A-E995-4BEC-8869-F260540BEFB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6A337A9F-0E3A-401F-AE1D-DEBCC8CD00D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0835F1A-E995-4BEC-8869-F260540BEFB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6A337A9F-0E3A-401F-AE1D-DEBCC8CD00D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0835F1A-E995-4BEC-8869-F260540BEFB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6A337A9F-0E3A-401F-AE1D-DEBCC8CD00D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0835F1A-E995-4BEC-8869-F260540BEFB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6A337A9F-0E3A-401F-AE1D-DEBCC8CD00D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slideLayout" Target="../slideLayouts/slideLayout17.xml" /><Relationship Id="rId3" Type="http://schemas.openxmlformats.org/officeDocument/2006/relationships/slideLayout" Target="../slideLayouts/slideLayout18.xml" /><Relationship Id="rId4" Type="http://schemas.openxmlformats.org/officeDocument/2006/relationships/slideLayout" Target="../slideLayouts/slideLayout19.xml" /><Relationship Id="rId5" Type="http://schemas.openxmlformats.org/officeDocument/2006/relationships/slideLayout" Target="../slideLayouts/slideLayout20.xml" /><Relationship Id="rId6" Type="http://schemas.openxmlformats.org/officeDocument/2006/relationships/slideLayout" Target="../slideLayouts/slideLayout21.xml" /><Relationship Id="rId7" Type="http://schemas.openxmlformats.org/officeDocument/2006/relationships/slideLayout" Target="../slideLayouts/slideLayout22.xml" /><Relationship Id="rId8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10835F1A-E995-4BEC-8869-F260540BEFB5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6A337A9F-0E3A-401F-AE1D-DEBCC8CD00D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slow">
    <p:random/>
  </p:transition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</p:sldLayoutIdLst>
  <p:transition/>
  <p:timing/>
  <p:txStyles>
    <p:titleStyle>
      <a:lvl1pPr algn="l" defTabSz="650240" rtl="0" eaLnBrk="1" latinLnBrk="0" hangingPunct="1">
        <a:lnSpc>
          <a:spcPct val="90000"/>
        </a:lnSpc>
        <a:spcBef>
          <a:spcPct val="0"/>
        </a:spcBef>
        <a:buNone/>
        <a:defRPr sz="31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560" indent="-162560" algn="l" defTabSz="650240" rtl="0" eaLnBrk="1" latinLnBrk="0" hangingPunct="1">
        <a:lnSpc>
          <a:spcPct val="90000"/>
        </a:lnSpc>
        <a:spcBef>
          <a:spcPts val="710"/>
        </a:spcBef>
        <a:buFont typeface="Arial" panose="020b0604020202020204" pitchFamily="34" charset="0"/>
        <a:buChar char="•"/>
        <a:defRPr sz="1990" kern="1200">
          <a:solidFill>
            <a:schemeClr val="tx1"/>
          </a:solidFill>
          <a:latin typeface="+mn-lt"/>
          <a:ea typeface="+mn-ea"/>
          <a:cs typeface="+mn-cs"/>
        </a:defRPr>
      </a:lvl1pPr>
      <a:lvl2pPr marL="48768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1280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3pPr>
      <a:lvl4pPr marL="113792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5pPr>
      <a:lvl6pPr marL="178816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6pPr>
      <a:lvl7pPr marL="211328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7pPr>
      <a:lvl8pPr marL="243840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8pPr>
      <a:lvl9pPr marL="2764155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1pPr>
      <a:lvl2pPr marL="32512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2pPr>
      <a:lvl3pPr marL="65024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3pPr>
      <a:lvl4pPr marL="97536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4pPr>
      <a:lvl5pPr marL="130048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5pPr>
      <a:lvl6pPr marL="162560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6pPr>
      <a:lvl7pPr marL="195072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7pPr>
      <a:lvl8pPr marL="227584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8pPr>
      <a:lvl9pPr marL="260096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4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5.png" /><Relationship Id="rId4" Type="http://schemas.openxmlformats.org/officeDocument/2006/relationships/image" Target="../media/image7.png" /><Relationship Id="rId5" Type="http://schemas.openxmlformats.org/officeDocument/2006/relationships/tags" Target="../tags/tag4.xml" /><Relationship Id="rId6" Type="http://schemas.openxmlformats.org/officeDocument/2006/relationships/image" Target="../media/image6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5.png" /><Relationship Id="rId4" Type="http://schemas.openxmlformats.org/officeDocument/2006/relationships/image" Target="../media/image6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image" Target="../media/image7.png" /><Relationship Id="rId3" Type="http://schemas.openxmlformats.org/officeDocument/2006/relationships/tags" Target="../tags/tag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5.png" /><Relationship Id="rId4" Type="http://schemas.openxmlformats.org/officeDocument/2006/relationships/image" Target="../media/image6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image" Target="../media/image7.png" /><Relationship Id="rId3" Type="http://schemas.openxmlformats.org/officeDocument/2006/relationships/tags" Target="../tags/tag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5.png" /><Relationship Id="rId4" Type="http://schemas.openxmlformats.org/officeDocument/2006/relationships/image" Target="../media/image6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5.png" /><Relationship Id="rId4" Type="http://schemas.openxmlformats.org/officeDocument/2006/relationships/image" Target="../media/image9.png" /><Relationship Id="rId5" Type="http://schemas.openxmlformats.org/officeDocument/2006/relationships/image" Target="../media/image6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5.png" /><Relationship Id="rId4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5.png" /><Relationship Id="rId4" Type="http://schemas.openxmlformats.org/officeDocument/2006/relationships/image" Target="../media/image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image" Target="../media/image7.png" /><Relationship Id="rId3" Type="http://schemas.openxmlformats.org/officeDocument/2006/relationships/tags" Target="../tags/tag1.xml" /><Relationship Id="rId4" Type="http://schemas.openxmlformats.org/officeDocument/2006/relationships/image" Target="../media/image8.png" /><Relationship Id="rId5" Type="http://schemas.openxmlformats.org/officeDocument/2006/relationships/audio" Target="NULL" /><Relationship Id="rId6" Type="http://schemas.microsoft.com/office/2007/relationships/media" Target="file:///C:\Users\Administrator\Desktop\&#22269;&#20135;&#30005;&#35270;&#21095;&#21407;&#22768;&#24102;%20-%20&#29701;&#29706;&#27036;&#21095;&#20013;&#26519;&#27530;&#19982;&#38675;&#20976;&#30456;&#35265;&#26102;&#23113;&#36716;%20&#20932;&#20999;&#30340;&#21476;&#31581;&#32972;&#26223;&#38899;&#20048;.mp3" TargetMode="Externa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5.png" /><Relationship Id="rId4" Type="http://schemas.openxmlformats.org/officeDocument/2006/relationships/image" Target="../media/image6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5.png" /><Relationship Id="rId4" Type="http://schemas.openxmlformats.org/officeDocument/2006/relationships/image" Target="../media/image6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image" Target="../media/image7.png" /><Relationship Id="rId3" Type="http://schemas.openxmlformats.org/officeDocument/2006/relationships/tags" Target="../tags/tag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3.png" /><Relationship Id="rId3" Type="http://schemas.openxmlformats.org/officeDocument/2006/relationships/image" Target="../media/image5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5.png" /><Relationship Id="rId4" Type="http://schemas.openxmlformats.org/officeDocument/2006/relationships/image" Target="../media/image7.png" /><Relationship Id="rId5" Type="http://schemas.openxmlformats.org/officeDocument/2006/relationships/tags" Target="../tags/tag3.xml" /><Relationship Id="rId6" Type="http://schemas.openxmlformats.org/officeDocument/2006/relationships/image" Target="../media/image6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Freeform 24"/>
          <p:cNvSpPr>
            <a:spLocks noEditPoints="1"/>
          </p:cNvSpPr>
          <p:nvPr/>
        </p:nvSpPr>
        <p:spPr bwMode="auto">
          <a:xfrm>
            <a:off x="156686" y="3813810"/>
            <a:ext cx="2044065" cy="1833561"/>
          </a:xfrm>
          <a:custGeom>
            <a:gdLst>
              <a:gd name="T0" fmla="*/ 319 w 331"/>
              <a:gd name="T1" fmla="*/ 172 h 339"/>
              <a:gd name="T2" fmla="*/ 321 w 331"/>
              <a:gd name="T3" fmla="*/ 159 h 339"/>
              <a:gd name="T4" fmla="*/ 308 w 331"/>
              <a:gd name="T5" fmla="*/ 133 h 339"/>
              <a:gd name="T6" fmla="*/ 296 w 331"/>
              <a:gd name="T7" fmla="*/ 111 h 339"/>
              <a:gd name="T8" fmla="*/ 284 w 331"/>
              <a:gd name="T9" fmla="*/ 99 h 339"/>
              <a:gd name="T10" fmla="*/ 284 w 331"/>
              <a:gd name="T11" fmla="*/ 81 h 339"/>
              <a:gd name="T12" fmla="*/ 279 w 331"/>
              <a:gd name="T13" fmla="*/ 73 h 339"/>
              <a:gd name="T14" fmla="*/ 278 w 331"/>
              <a:gd name="T15" fmla="*/ 58 h 339"/>
              <a:gd name="T16" fmla="*/ 266 w 331"/>
              <a:gd name="T17" fmla="*/ 38 h 339"/>
              <a:gd name="T18" fmla="*/ 238 w 331"/>
              <a:gd name="T19" fmla="*/ 31 h 339"/>
              <a:gd name="T20" fmla="*/ 205 w 331"/>
              <a:gd name="T21" fmla="*/ 27 h 339"/>
              <a:gd name="T22" fmla="*/ 184 w 331"/>
              <a:gd name="T23" fmla="*/ 9 h 339"/>
              <a:gd name="T24" fmla="*/ 165 w 331"/>
              <a:gd name="T25" fmla="*/ 3 h 339"/>
              <a:gd name="T26" fmla="*/ 153 w 331"/>
              <a:gd name="T27" fmla="*/ 25 h 339"/>
              <a:gd name="T28" fmla="*/ 139 w 331"/>
              <a:gd name="T29" fmla="*/ 22 h 339"/>
              <a:gd name="T30" fmla="*/ 132 w 331"/>
              <a:gd name="T31" fmla="*/ 37 h 339"/>
              <a:gd name="T32" fmla="*/ 116 w 331"/>
              <a:gd name="T33" fmla="*/ 44 h 339"/>
              <a:gd name="T34" fmla="*/ 92 w 331"/>
              <a:gd name="T35" fmla="*/ 36 h 339"/>
              <a:gd name="T36" fmla="*/ 81 w 331"/>
              <a:gd name="T37" fmla="*/ 54 h 339"/>
              <a:gd name="T38" fmla="*/ 64 w 331"/>
              <a:gd name="T39" fmla="*/ 91 h 339"/>
              <a:gd name="T40" fmla="*/ 59 w 331"/>
              <a:gd name="T41" fmla="*/ 116 h 339"/>
              <a:gd name="T42" fmla="*/ 83 w 331"/>
              <a:gd name="T43" fmla="*/ 148 h 339"/>
              <a:gd name="T44" fmla="*/ 62 w 331"/>
              <a:gd name="T45" fmla="*/ 160 h 339"/>
              <a:gd name="T46" fmla="*/ 57 w 331"/>
              <a:gd name="T47" fmla="*/ 166 h 339"/>
              <a:gd name="T48" fmla="*/ 42 w 331"/>
              <a:gd name="T49" fmla="*/ 179 h 339"/>
              <a:gd name="T50" fmla="*/ 18 w 331"/>
              <a:gd name="T51" fmla="*/ 185 h 339"/>
              <a:gd name="T52" fmla="*/ 1 w 331"/>
              <a:gd name="T53" fmla="*/ 194 h 339"/>
              <a:gd name="T54" fmla="*/ 17 w 331"/>
              <a:gd name="T55" fmla="*/ 216 h 339"/>
              <a:gd name="T56" fmla="*/ 13 w 331"/>
              <a:gd name="T57" fmla="*/ 247 h 339"/>
              <a:gd name="T58" fmla="*/ 29 w 331"/>
              <a:gd name="T59" fmla="*/ 261 h 339"/>
              <a:gd name="T60" fmla="*/ 55 w 331"/>
              <a:gd name="T61" fmla="*/ 283 h 339"/>
              <a:gd name="T62" fmla="*/ 58 w 331"/>
              <a:gd name="T63" fmla="*/ 302 h 339"/>
              <a:gd name="T64" fmla="*/ 91 w 331"/>
              <a:gd name="T65" fmla="*/ 306 h 339"/>
              <a:gd name="T66" fmla="*/ 110 w 331"/>
              <a:gd name="T67" fmla="*/ 297 h 339"/>
              <a:gd name="T68" fmla="*/ 113 w 331"/>
              <a:gd name="T69" fmla="*/ 297 h 339"/>
              <a:gd name="T70" fmla="*/ 122 w 331"/>
              <a:gd name="T71" fmla="*/ 323 h 339"/>
              <a:gd name="T72" fmla="*/ 144 w 331"/>
              <a:gd name="T73" fmla="*/ 316 h 339"/>
              <a:gd name="T74" fmla="*/ 143 w 331"/>
              <a:gd name="T75" fmla="*/ 331 h 339"/>
              <a:gd name="T76" fmla="*/ 153 w 331"/>
              <a:gd name="T77" fmla="*/ 317 h 339"/>
              <a:gd name="T78" fmla="*/ 171 w 331"/>
              <a:gd name="T79" fmla="*/ 331 h 339"/>
              <a:gd name="T80" fmla="*/ 197 w 331"/>
              <a:gd name="T81" fmla="*/ 329 h 339"/>
              <a:gd name="T82" fmla="*/ 205 w 331"/>
              <a:gd name="T83" fmla="*/ 336 h 339"/>
              <a:gd name="T84" fmla="*/ 221 w 331"/>
              <a:gd name="T85" fmla="*/ 330 h 339"/>
              <a:gd name="T86" fmla="*/ 231 w 331"/>
              <a:gd name="T87" fmla="*/ 327 h 339"/>
              <a:gd name="T88" fmla="*/ 251 w 331"/>
              <a:gd name="T89" fmla="*/ 337 h 339"/>
              <a:gd name="T90" fmla="*/ 257 w 331"/>
              <a:gd name="T91" fmla="*/ 314 h 339"/>
              <a:gd name="T92" fmla="*/ 275 w 331"/>
              <a:gd name="T93" fmla="*/ 323 h 339"/>
              <a:gd name="T94" fmla="*/ 294 w 331"/>
              <a:gd name="T95" fmla="*/ 306 h 339"/>
              <a:gd name="T96" fmla="*/ 294 w 331"/>
              <a:gd name="T97" fmla="*/ 286 h 339"/>
              <a:gd name="T98" fmla="*/ 295 w 331"/>
              <a:gd name="T99" fmla="*/ 271 h 339"/>
              <a:gd name="T100" fmla="*/ 309 w 331"/>
              <a:gd name="T101" fmla="*/ 263 h 339"/>
              <a:gd name="T102" fmla="*/ 322 w 331"/>
              <a:gd name="T103" fmla="*/ 256 h 339"/>
              <a:gd name="T104" fmla="*/ 328 w 331"/>
              <a:gd name="T105" fmla="*/ 234 h 339"/>
              <a:gd name="T106" fmla="*/ 317 w 331"/>
              <a:gd name="T107" fmla="*/ 214 h 339"/>
              <a:gd name="T108" fmla="*/ 131 w 331"/>
              <a:gd name="T109" fmla="*/ 49 h 339"/>
              <a:gd name="T110" fmla="*/ 140 w 331"/>
              <a:gd name="T111" fmla="*/ 36 h 339"/>
              <a:gd name="T112" fmla="*/ 146 w 331"/>
              <a:gd name="T113" fmla="*/ 324 h 339"/>
              <a:gd name="T114" fmla="*/ 211 w 331"/>
              <a:gd name="T115" fmla="*/ 328 h 339"/>
              <a:gd name="T116" fmla="*/ 237 w 331"/>
              <a:gd name="T117" fmla="*/ 322 h 339"/>
              <a:gd name="T118" fmla="*/ 248 w 331"/>
              <a:gd name="T119" fmla="*/ 324 h 339"/>
              <a:gd name="T120" fmla="*/ 302 w 331"/>
              <a:gd name="T121" fmla="*/ 136 h 339"/>
              <a:gd name="T122" fmla="*/ 325 w 331"/>
              <a:gd name="T123" fmla="*/ 230 h 33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1" h="339">
                <a:moveTo>
                  <a:pt x="325" y="204"/>
                </a:moveTo>
                <a:cubicBezTo>
                  <a:pt x="326" y="203"/>
                  <a:pt x="326" y="203"/>
                  <a:pt x="326" y="203"/>
                </a:cubicBezTo>
                <a:cubicBezTo>
                  <a:pt x="326" y="203"/>
                  <a:pt x="325" y="203"/>
                  <a:pt x="325" y="203"/>
                </a:cubicBezTo>
                <a:cubicBezTo>
                  <a:pt x="325" y="201"/>
                  <a:pt x="324" y="200"/>
                  <a:pt x="325" y="198"/>
                </a:cubicBezTo>
                <a:cubicBezTo>
                  <a:pt x="325" y="199"/>
                  <a:pt x="326" y="199"/>
                  <a:pt x="326" y="199"/>
                </a:cubicBezTo>
                <a:cubicBezTo>
                  <a:pt x="327" y="198"/>
                  <a:pt x="327" y="197"/>
                  <a:pt x="327" y="196"/>
                </a:cubicBezTo>
                <a:cubicBezTo>
                  <a:pt x="327" y="195"/>
                  <a:pt x="327" y="193"/>
                  <a:pt x="327" y="192"/>
                </a:cubicBezTo>
                <a:cubicBezTo>
                  <a:pt x="326" y="191"/>
                  <a:pt x="326" y="188"/>
                  <a:pt x="327" y="187"/>
                </a:cubicBezTo>
                <a:cubicBezTo>
                  <a:pt x="326" y="186"/>
                  <a:pt x="326" y="186"/>
                  <a:pt x="326" y="186"/>
                </a:cubicBezTo>
                <a:cubicBezTo>
                  <a:pt x="326" y="186"/>
                  <a:pt x="326" y="186"/>
                  <a:pt x="326" y="186"/>
                </a:cubicBezTo>
                <a:cubicBezTo>
                  <a:pt x="325" y="186"/>
                  <a:pt x="325" y="185"/>
                  <a:pt x="324" y="185"/>
                </a:cubicBezTo>
                <a:cubicBezTo>
                  <a:pt x="324" y="182"/>
                  <a:pt x="320" y="184"/>
                  <a:pt x="320" y="181"/>
                </a:cubicBezTo>
                <a:cubicBezTo>
                  <a:pt x="321" y="181"/>
                  <a:pt x="321" y="181"/>
                  <a:pt x="321" y="181"/>
                </a:cubicBezTo>
                <a:cubicBezTo>
                  <a:pt x="319" y="180"/>
                  <a:pt x="321" y="179"/>
                  <a:pt x="320" y="178"/>
                </a:cubicBezTo>
                <a:cubicBezTo>
                  <a:pt x="320" y="178"/>
                  <a:pt x="321" y="178"/>
                  <a:pt x="321" y="178"/>
                </a:cubicBezTo>
                <a:cubicBezTo>
                  <a:pt x="320" y="177"/>
                  <a:pt x="321" y="176"/>
                  <a:pt x="320" y="176"/>
                </a:cubicBezTo>
                <a:cubicBezTo>
                  <a:pt x="321" y="174"/>
                  <a:pt x="319" y="173"/>
                  <a:pt x="319" y="172"/>
                </a:cubicBezTo>
                <a:cubicBezTo>
                  <a:pt x="319" y="173"/>
                  <a:pt x="319" y="173"/>
                  <a:pt x="319" y="173"/>
                </a:cubicBezTo>
                <a:cubicBezTo>
                  <a:pt x="319" y="172"/>
                  <a:pt x="319" y="172"/>
                  <a:pt x="319" y="172"/>
                </a:cubicBezTo>
                <a:cubicBezTo>
                  <a:pt x="319" y="172"/>
                  <a:pt x="319" y="171"/>
                  <a:pt x="319" y="172"/>
                </a:cubicBezTo>
                <a:cubicBezTo>
                  <a:pt x="319" y="171"/>
                  <a:pt x="319" y="171"/>
                  <a:pt x="319" y="171"/>
                </a:cubicBezTo>
                <a:cubicBezTo>
                  <a:pt x="318" y="170"/>
                  <a:pt x="319" y="169"/>
                  <a:pt x="318" y="168"/>
                </a:cubicBezTo>
                <a:cubicBezTo>
                  <a:pt x="318" y="168"/>
                  <a:pt x="318" y="168"/>
                  <a:pt x="318" y="168"/>
                </a:cubicBezTo>
                <a:cubicBezTo>
                  <a:pt x="317" y="168"/>
                  <a:pt x="317" y="168"/>
                  <a:pt x="317" y="168"/>
                </a:cubicBezTo>
                <a:cubicBezTo>
                  <a:pt x="316" y="170"/>
                  <a:pt x="315" y="168"/>
                  <a:pt x="314" y="168"/>
                </a:cubicBezTo>
                <a:cubicBezTo>
                  <a:pt x="313" y="167"/>
                  <a:pt x="311" y="166"/>
                  <a:pt x="313" y="164"/>
                </a:cubicBezTo>
                <a:cubicBezTo>
                  <a:pt x="314" y="164"/>
                  <a:pt x="316" y="166"/>
                  <a:pt x="318" y="166"/>
                </a:cubicBezTo>
                <a:cubicBezTo>
                  <a:pt x="318" y="166"/>
                  <a:pt x="319" y="166"/>
                  <a:pt x="319" y="165"/>
                </a:cubicBezTo>
                <a:cubicBezTo>
                  <a:pt x="317" y="163"/>
                  <a:pt x="317" y="163"/>
                  <a:pt x="317" y="163"/>
                </a:cubicBezTo>
                <a:cubicBezTo>
                  <a:pt x="318" y="161"/>
                  <a:pt x="319" y="163"/>
                  <a:pt x="320" y="163"/>
                </a:cubicBezTo>
                <a:cubicBezTo>
                  <a:pt x="320" y="163"/>
                  <a:pt x="319" y="162"/>
                  <a:pt x="319" y="162"/>
                </a:cubicBezTo>
                <a:cubicBezTo>
                  <a:pt x="320" y="162"/>
                  <a:pt x="321" y="162"/>
                  <a:pt x="321" y="161"/>
                </a:cubicBezTo>
                <a:cubicBezTo>
                  <a:pt x="321" y="160"/>
                  <a:pt x="321" y="160"/>
                  <a:pt x="321" y="160"/>
                </a:cubicBezTo>
                <a:cubicBezTo>
                  <a:pt x="321" y="160"/>
                  <a:pt x="321" y="159"/>
                  <a:pt x="321" y="159"/>
                </a:cubicBezTo>
                <a:cubicBezTo>
                  <a:pt x="320" y="158"/>
                  <a:pt x="320" y="158"/>
                  <a:pt x="320" y="158"/>
                </a:cubicBezTo>
                <a:cubicBezTo>
                  <a:pt x="321" y="157"/>
                  <a:pt x="320" y="157"/>
                  <a:pt x="321" y="156"/>
                </a:cubicBezTo>
                <a:cubicBezTo>
                  <a:pt x="320" y="156"/>
                  <a:pt x="320" y="156"/>
                  <a:pt x="320" y="156"/>
                </a:cubicBezTo>
                <a:cubicBezTo>
                  <a:pt x="317" y="156"/>
                  <a:pt x="317" y="154"/>
                  <a:pt x="316" y="153"/>
                </a:cubicBezTo>
                <a:cubicBezTo>
                  <a:pt x="317" y="152"/>
                  <a:pt x="314" y="150"/>
                  <a:pt x="316" y="150"/>
                </a:cubicBezTo>
                <a:cubicBezTo>
                  <a:pt x="314" y="149"/>
                  <a:pt x="316" y="147"/>
                  <a:pt x="314" y="146"/>
                </a:cubicBezTo>
                <a:cubicBezTo>
                  <a:pt x="313" y="147"/>
                  <a:pt x="313" y="145"/>
                  <a:pt x="312" y="146"/>
                </a:cubicBezTo>
                <a:cubicBezTo>
                  <a:pt x="310" y="146"/>
                  <a:pt x="310" y="144"/>
                  <a:pt x="308" y="143"/>
                </a:cubicBezTo>
                <a:cubicBezTo>
                  <a:pt x="308" y="142"/>
                  <a:pt x="309" y="143"/>
                  <a:pt x="309" y="142"/>
                </a:cubicBezTo>
                <a:cubicBezTo>
                  <a:pt x="310" y="142"/>
                  <a:pt x="310" y="142"/>
                  <a:pt x="310" y="142"/>
                </a:cubicBezTo>
                <a:cubicBezTo>
                  <a:pt x="310" y="141"/>
                  <a:pt x="311" y="139"/>
                  <a:pt x="312" y="138"/>
                </a:cubicBezTo>
                <a:cubicBezTo>
                  <a:pt x="312" y="136"/>
                  <a:pt x="313" y="135"/>
                  <a:pt x="311" y="134"/>
                </a:cubicBezTo>
                <a:cubicBezTo>
                  <a:pt x="311" y="134"/>
                  <a:pt x="311" y="134"/>
                  <a:pt x="311" y="134"/>
                </a:cubicBezTo>
                <a:cubicBezTo>
                  <a:pt x="310" y="134"/>
                  <a:pt x="310" y="133"/>
                  <a:pt x="309" y="134"/>
                </a:cubicBezTo>
                <a:cubicBezTo>
                  <a:pt x="309" y="133"/>
                  <a:pt x="309" y="133"/>
                  <a:pt x="309" y="133"/>
                </a:cubicBezTo>
                <a:cubicBezTo>
                  <a:pt x="308" y="133"/>
                  <a:pt x="308" y="133"/>
                  <a:pt x="308" y="134"/>
                </a:cubicBezTo>
                <a:cubicBezTo>
                  <a:pt x="308" y="133"/>
                  <a:pt x="307" y="133"/>
                  <a:pt x="308" y="133"/>
                </a:cubicBezTo>
                <a:cubicBezTo>
                  <a:pt x="306" y="132"/>
                  <a:pt x="304" y="133"/>
                  <a:pt x="304" y="131"/>
                </a:cubicBezTo>
                <a:cubicBezTo>
                  <a:pt x="304" y="130"/>
                  <a:pt x="303" y="129"/>
                  <a:pt x="304" y="129"/>
                </a:cubicBezTo>
                <a:cubicBezTo>
                  <a:pt x="305" y="129"/>
                  <a:pt x="306" y="129"/>
                  <a:pt x="306" y="130"/>
                </a:cubicBezTo>
                <a:cubicBezTo>
                  <a:pt x="309" y="128"/>
                  <a:pt x="304" y="126"/>
                  <a:pt x="307" y="125"/>
                </a:cubicBezTo>
                <a:cubicBezTo>
                  <a:pt x="306" y="124"/>
                  <a:pt x="305" y="125"/>
                  <a:pt x="305" y="126"/>
                </a:cubicBezTo>
                <a:cubicBezTo>
                  <a:pt x="304" y="126"/>
                  <a:pt x="304" y="125"/>
                  <a:pt x="304" y="124"/>
                </a:cubicBezTo>
                <a:cubicBezTo>
                  <a:pt x="304" y="124"/>
                  <a:pt x="305" y="124"/>
                  <a:pt x="305" y="124"/>
                </a:cubicBezTo>
                <a:cubicBezTo>
                  <a:pt x="305" y="123"/>
                  <a:pt x="304" y="123"/>
                  <a:pt x="303" y="122"/>
                </a:cubicBezTo>
                <a:cubicBezTo>
                  <a:pt x="304" y="123"/>
                  <a:pt x="304" y="123"/>
                  <a:pt x="304" y="123"/>
                </a:cubicBezTo>
                <a:cubicBezTo>
                  <a:pt x="304" y="124"/>
                  <a:pt x="304" y="124"/>
                  <a:pt x="304" y="124"/>
                </a:cubicBezTo>
                <a:cubicBezTo>
                  <a:pt x="301" y="123"/>
                  <a:pt x="300" y="121"/>
                  <a:pt x="300" y="119"/>
                </a:cubicBezTo>
                <a:cubicBezTo>
                  <a:pt x="299" y="119"/>
                  <a:pt x="299" y="120"/>
                  <a:pt x="299" y="120"/>
                </a:cubicBezTo>
                <a:cubicBezTo>
                  <a:pt x="298" y="119"/>
                  <a:pt x="298" y="118"/>
                  <a:pt x="299" y="118"/>
                </a:cubicBezTo>
                <a:cubicBezTo>
                  <a:pt x="298" y="118"/>
                  <a:pt x="297" y="117"/>
                  <a:pt x="296" y="117"/>
                </a:cubicBezTo>
                <a:cubicBezTo>
                  <a:pt x="296" y="116"/>
                  <a:pt x="297" y="115"/>
                  <a:pt x="297" y="114"/>
                </a:cubicBezTo>
                <a:cubicBezTo>
                  <a:pt x="297" y="114"/>
                  <a:pt x="297" y="114"/>
                  <a:pt x="297" y="114"/>
                </a:cubicBezTo>
                <a:cubicBezTo>
                  <a:pt x="297" y="113"/>
                  <a:pt x="295" y="112"/>
                  <a:pt x="296" y="111"/>
                </a:cubicBezTo>
                <a:cubicBezTo>
                  <a:pt x="296" y="111"/>
                  <a:pt x="296" y="110"/>
                  <a:pt x="296" y="110"/>
                </a:cubicBezTo>
                <a:cubicBezTo>
                  <a:pt x="295" y="110"/>
                  <a:pt x="294" y="110"/>
                  <a:pt x="294" y="110"/>
                </a:cubicBezTo>
                <a:cubicBezTo>
                  <a:pt x="294" y="110"/>
                  <a:pt x="294" y="110"/>
                  <a:pt x="294" y="110"/>
                </a:cubicBezTo>
                <a:cubicBezTo>
                  <a:pt x="294" y="110"/>
                  <a:pt x="294" y="111"/>
                  <a:pt x="294" y="111"/>
                </a:cubicBezTo>
                <a:cubicBezTo>
                  <a:pt x="294" y="111"/>
                  <a:pt x="293" y="111"/>
                  <a:pt x="293" y="111"/>
                </a:cubicBezTo>
                <a:cubicBezTo>
                  <a:pt x="293" y="110"/>
                  <a:pt x="293" y="109"/>
                  <a:pt x="293" y="109"/>
                </a:cubicBezTo>
                <a:cubicBezTo>
                  <a:pt x="293" y="108"/>
                  <a:pt x="292" y="110"/>
                  <a:pt x="291" y="108"/>
                </a:cubicBezTo>
                <a:cubicBezTo>
                  <a:pt x="291" y="108"/>
                  <a:pt x="290" y="106"/>
                  <a:pt x="292" y="106"/>
                </a:cubicBezTo>
                <a:cubicBezTo>
                  <a:pt x="291" y="105"/>
                  <a:pt x="291" y="105"/>
                  <a:pt x="291" y="105"/>
                </a:cubicBezTo>
                <a:cubicBezTo>
                  <a:pt x="292" y="104"/>
                  <a:pt x="290" y="103"/>
                  <a:pt x="290" y="102"/>
                </a:cubicBezTo>
                <a:cubicBezTo>
                  <a:pt x="290" y="102"/>
                  <a:pt x="289" y="102"/>
                  <a:pt x="288" y="103"/>
                </a:cubicBezTo>
                <a:cubicBezTo>
                  <a:pt x="289" y="103"/>
                  <a:pt x="289" y="103"/>
                  <a:pt x="289" y="103"/>
                </a:cubicBezTo>
                <a:cubicBezTo>
                  <a:pt x="289" y="103"/>
                  <a:pt x="289" y="103"/>
                  <a:pt x="288" y="104"/>
                </a:cubicBezTo>
                <a:cubicBezTo>
                  <a:pt x="287" y="103"/>
                  <a:pt x="285" y="101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84" y="99"/>
                  <a:pt x="284" y="98"/>
                  <a:pt x="284" y="98"/>
                </a:cubicBezTo>
                <a:cubicBezTo>
                  <a:pt x="284" y="99"/>
                  <a:pt x="284" y="99"/>
                  <a:pt x="284" y="99"/>
                </a:cubicBezTo>
                <a:cubicBezTo>
                  <a:pt x="283" y="98"/>
                  <a:pt x="283" y="98"/>
                  <a:pt x="283" y="98"/>
                </a:cubicBezTo>
                <a:cubicBezTo>
                  <a:pt x="283" y="98"/>
                  <a:pt x="283" y="98"/>
                  <a:pt x="283" y="98"/>
                </a:cubicBezTo>
                <a:cubicBezTo>
                  <a:pt x="282" y="98"/>
                  <a:pt x="282" y="97"/>
                  <a:pt x="282" y="97"/>
                </a:cubicBezTo>
                <a:cubicBezTo>
                  <a:pt x="282" y="97"/>
                  <a:pt x="282" y="96"/>
                  <a:pt x="282" y="96"/>
                </a:cubicBezTo>
                <a:cubicBezTo>
                  <a:pt x="280" y="94"/>
                  <a:pt x="278" y="96"/>
                  <a:pt x="276" y="95"/>
                </a:cubicBezTo>
                <a:cubicBezTo>
                  <a:pt x="277" y="95"/>
                  <a:pt x="276" y="95"/>
                  <a:pt x="276" y="96"/>
                </a:cubicBezTo>
                <a:cubicBezTo>
                  <a:pt x="275" y="95"/>
                  <a:pt x="275" y="95"/>
                  <a:pt x="275" y="95"/>
                </a:cubicBezTo>
                <a:cubicBezTo>
                  <a:pt x="276" y="93"/>
                  <a:pt x="274" y="93"/>
                  <a:pt x="274" y="92"/>
                </a:cubicBezTo>
                <a:cubicBezTo>
                  <a:pt x="273" y="92"/>
                  <a:pt x="273" y="92"/>
                  <a:pt x="273" y="92"/>
                </a:cubicBezTo>
                <a:cubicBezTo>
                  <a:pt x="272" y="91"/>
                  <a:pt x="273" y="90"/>
                  <a:pt x="273" y="88"/>
                </a:cubicBezTo>
                <a:cubicBezTo>
                  <a:pt x="273" y="86"/>
                  <a:pt x="276" y="86"/>
                  <a:pt x="275" y="84"/>
                </a:cubicBezTo>
                <a:cubicBezTo>
                  <a:pt x="276" y="82"/>
                  <a:pt x="279" y="85"/>
                  <a:pt x="280" y="83"/>
                </a:cubicBezTo>
                <a:cubicBezTo>
                  <a:pt x="280" y="83"/>
                  <a:pt x="280" y="83"/>
                  <a:pt x="280" y="83"/>
                </a:cubicBezTo>
                <a:cubicBezTo>
                  <a:pt x="281" y="82"/>
                  <a:pt x="281" y="82"/>
                  <a:pt x="281" y="82"/>
                </a:cubicBezTo>
                <a:cubicBezTo>
                  <a:pt x="281" y="82"/>
                  <a:pt x="282" y="82"/>
                  <a:pt x="282" y="82"/>
                </a:cubicBezTo>
                <a:cubicBezTo>
                  <a:pt x="281" y="81"/>
                  <a:pt x="283" y="81"/>
                  <a:pt x="283" y="80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3" y="81"/>
                  <a:pt x="283" y="81"/>
                  <a:pt x="283" y="81"/>
                </a:cubicBezTo>
                <a:cubicBezTo>
                  <a:pt x="284" y="82"/>
                  <a:pt x="284" y="82"/>
                  <a:pt x="284" y="82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5" y="82"/>
                  <a:pt x="286" y="81"/>
                  <a:pt x="287" y="82"/>
                </a:cubicBezTo>
                <a:cubicBezTo>
                  <a:pt x="287" y="81"/>
                  <a:pt x="286" y="81"/>
                  <a:pt x="286" y="81"/>
                </a:cubicBezTo>
                <a:cubicBezTo>
                  <a:pt x="286" y="81"/>
                  <a:pt x="286" y="81"/>
                  <a:pt x="286" y="81"/>
                </a:cubicBezTo>
                <a:cubicBezTo>
                  <a:pt x="286" y="79"/>
                  <a:pt x="285" y="78"/>
                  <a:pt x="285" y="77"/>
                </a:cubicBezTo>
                <a:cubicBezTo>
                  <a:pt x="284" y="77"/>
                  <a:pt x="284" y="77"/>
                  <a:pt x="284" y="77"/>
                </a:cubicBezTo>
                <a:cubicBezTo>
                  <a:pt x="284" y="77"/>
                  <a:pt x="284" y="77"/>
                  <a:pt x="284" y="77"/>
                </a:cubicBezTo>
                <a:cubicBezTo>
                  <a:pt x="284" y="77"/>
                  <a:pt x="284" y="77"/>
                  <a:pt x="283" y="77"/>
                </a:cubicBezTo>
                <a:cubicBezTo>
                  <a:pt x="283" y="77"/>
                  <a:pt x="283" y="77"/>
                  <a:pt x="283" y="77"/>
                </a:cubicBezTo>
                <a:cubicBezTo>
                  <a:pt x="283" y="77"/>
                  <a:pt x="283" y="76"/>
                  <a:pt x="283" y="76"/>
                </a:cubicBezTo>
                <a:cubicBezTo>
                  <a:pt x="283" y="76"/>
                  <a:pt x="283" y="76"/>
                  <a:pt x="283" y="76"/>
                </a:cubicBezTo>
                <a:cubicBezTo>
                  <a:pt x="283" y="76"/>
                  <a:pt x="283" y="76"/>
                  <a:pt x="283" y="75"/>
                </a:cubicBezTo>
                <a:cubicBezTo>
                  <a:pt x="283" y="75"/>
                  <a:pt x="283" y="75"/>
                  <a:pt x="283" y="75"/>
                </a:cubicBezTo>
                <a:cubicBezTo>
                  <a:pt x="282" y="71"/>
                  <a:pt x="282" y="71"/>
                  <a:pt x="282" y="71"/>
                </a:cubicBezTo>
                <a:cubicBezTo>
                  <a:pt x="281" y="73"/>
                  <a:pt x="280" y="72"/>
                  <a:pt x="279" y="73"/>
                </a:cubicBezTo>
                <a:cubicBezTo>
                  <a:pt x="279" y="73"/>
                  <a:pt x="279" y="73"/>
                  <a:pt x="279" y="73"/>
                </a:cubicBezTo>
                <a:cubicBezTo>
                  <a:pt x="279" y="72"/>
                  <a:pt x="279" y="72"/>
                  <a:pt x="279" y="72"/>
                </a:cubicBezTo>
                <a:cubicBezTo>
                  <a:pt x="279" y="72"/>
                  <a:pt x="279" y="71"/>
                  <a:pt x="279" y="71"/>
                </a:cubicBezTo>
                <a:cubicBezTo>
                  <a:pt x="279" y="70"/>
                  <a:pt x="279" y="70"/>
                  <a:pt x="279" y="70"/>
                </a:cubicBezTo>
                <a:cubicBezTo>
                  <a:pt x="279" y="70"/>
                  <a:pt x="279" y="70"/>
                  <a:pt x="279" y="70"/>
                </a:cubicBezTo>
                <a:cubicBezTo>
                  <a:pt x="279" y="69"/>
                  <a:pt x="279" y="69"/>
                  <a:pt x="280" y="69"/>
                </a:cubicBezTo>
                <a:cubicBezTo>
                  <a:pt x="280" y="69"/>
                  <a:pt x="280" y="68"/>
                  <a:pt x="281" y="68"/>
                </a:cubicBezTo>
                <a:cubicBezTo>
                  <a:pt x="281" y="68"/>
                  <a:pt x="281" y="68"/>
                  <a:pt x="281" y="69"/>
                </a:cubicBezTo>
                <a:cubicBezTo>
                  <a:pt x="282" y="68"/>
                  <a:pt x="283" y="68"/>
                  <a:pt x="282" y="67"/>
                </a:cubicBezTo>
                <a:cubicBezTo>
                  <a:pt x="282" y="67"/>
                  <a:pt x="282" y="67"/>
                  <a:pt x="282" y="67"/>
                </a:cubicBezTo>
                <a:cubicBezTo>
                  <a:pt x="283" y="66"/>
                  <a:pt x="283" y="65"/>
                  <a:pt x="284" y="64"/>
                </a:cubicBezTo>
                <a:cubicBezTo>
                  <a:pt x="284" y="64"/>
                  <a:pt x="283" y="64"/>
                  <a:pt x="283" y="64"/>
                </a:cubicBezTo>
                <a:cubicBezTo>
                  <a:pt x="283" y="63"/>
                  <a:pt x="283" y="63"/>
                  <a:pt x="284" y="63"/>
                </a:cubicBezTo>
                <a:cubicBezTo>
                  <a:pt x="283" y="63"/>
                  <a:pt x="283" y="63"/>
                  <a:pt x="283" y="63"/>
                </a:cubicBezTo>
                <a:cubicBezTo>
                  <a:pt x="283" y="63"/>
                  <a:pt x="283" y="63"/>
                  <a:pt x="283" y="63"/>
                </a:cubicBezTo>
                <a:cubicBezTo>
                  <a:pt x="279" y="67"/>
                  <a:pt x="280" y="60"/>
                  <a:pt x="277" y="59"/>
                </a:cubicBezTo>
                <a:cubicBezTo>
                  <a:pt x="277" y="58"/>
                  <a:pt x="278" y="58"/>
                  <a:pt x="278" y="58"/>
                </a:cubicBezTo>
                <a:cubicBezTo>
                  <a:pt x="277" y="58"/>
                  <a:pt x="277" y="58"/>
                  <a:pt x="277" y="57"/>
                </a:cubicBezTo>
                <a:cubicBezTo>
                  <a:pt x="277" y="57"/>
                  <a:pt x="277" y="57"/>
                  <a:pt x="278" y="57"/>
                </a:cubicBezTo>
                <a:cubicBezTo>
                  <a:pt x="275" y="55"/>
                  <a:pt x="275" y="55"/>
                  <a:pt x="275" y="55"/>
                </a:cubicBezTo>
                <a:cubicBezTo>
                  <a:pt x="277" y="53"/>
                  <a:pt x="274" y="53"/>
                  <a:pt x="275" y="51"/>
                </a:cubicBezTo>
                <a:cubicBezTo>
                  <a:pt x="274" y="52"/>
                  <a:pt x="273" y="51"/>
                  <a:pt x="273" y="51"/>
                </a:cubicBezTo>
                <a:cubicBezTo>
                  <a:pt x="271" y="50"/>
                  <a:pt x="272" y="48"/>
                  <a:pt x="272" y="48"/>
                </a:cubicBezTo>
                <a:cubicBezTo>
                  <a:pt x="272" y="48"/>
                  <a:pt x="272" y="48"/>
                  <a:pt x="272" y="48"/>
                </a:cubicBezTo>
                <a:cubicBezTo>
                  <a:pt x="271" y="48"/>
                  <a:pt x="271" y="47"/>
                  <a:pt x="271" y="47"/>
                </a:cubicBezTo>
                <a:cubicBezTo>
                  <a:pt x="270" y="47"/>
                  <a:pt x="269" y="47"/>
                  <a:pt x="268" y="45"/>
                </a:cubicBezTo>
                <a:cubicBezTo>
                  <a:pt x="268" y="45"/>
                  <a:pt x="269" y="45"/>
                  <a:pt x="269" y="45"/>
                </a:cubicBezTo>
                <a:cubicBezTo>
                  <a:pt x="269" y="44"/>
                  <a:pt x="269" y="44"/>
                  <a:pt x="269" y="44"/>
                </a:cubicBezTo>
                <a:cubicBezTo>
                  <a:pt x="268" y="45"/>
                  <a:pt x="268" y="45"/>
                  <a:pt x="268" y="45"/>
                </a:cubicBezTo>
                <a:cubicBezTo>
                  <a:pt x="267" y="43"/>
                  <a:pt x="270" y="43"/>
                  <a:pt x="270" y="41"/>
                </a:cubicBezTo>
                <a:cubicBezTo>
                  <a:pt x="270" y="41"/>
                  <a:pt x="269" y="41"/>
                  <a:pt x="269" y="40"/>
                </a:cubicBezTo>
                <a:cubicBezTo>
                  <a:pt x="269" y="40"/>
                  <a:pt x="269" y="40"/>
                  <a:pt x="269" y="40"/>
                </a:cubicBezTo>
                <a:cubicBezTo>
                  <a:pt x="268" y="39"/>
                  <a:pt x="268" y="40"/>
                  <a:pt x="267" y="40"/>
                </a:cubicBezTo>
                <a:cubicBezTo>
                  <a:pt x="266" y="40"/>
                  <a:pt x="266" y="39"/>
                  <a:pt x="266" y="38"/>
                </a:cubicBezTo>
                <a:cubicBezTo>
                  <a:pt x="266" y="38"/>
                  <a:pt x="266" y="38"/>
                  <a:pt x="266" y="38"/>
                </a:cubicBezTo>
                <a:cubicBezTo>
                  <a:pt x="265" y="37"/>
                  <a:pt x="267" y="35"/>
                  <a:pt x="267" y="34"/>
                </a:cubicBezTo>
                <a:cubicBezTo>
                  <a:pt x="266" y="34"/>
                  <a:pt x="265" y="35"/>
                  <a:pt x="264" y="35"/>
                </a:cubicBezTo>
                <a:cubicBezTo>
                  <a:pt x="264" y="34"/>
                  <a:pt x="264" y="33"/>
                  <a:pt x="264" y="33"/>
                </a:cubicBezTo>
                <a:cubicBezTo>
                  <a:pt x="263" y="32"/>
                  <a:pt x="263" y="30"/>
                  <a:pt x="261" y="31"/>
                </a:cubicBezTo>
                <a:cubicBezTo>
                  <a:pt x="259" y="31"/>
                  <a:pt x="260" y="29"/>
                  <a:pt x="259" y="27"/>
                </a:cubicBezTo>
                <a:cubicBezTo>
                  <a:pt x="259" y="27"/>
                  <a:pt x="259" y="27"/>
                  <a:pt x="260" y="27"/>
                </a:cubicBezTo>
                <a:cubicBezTo>
                  <a:pt x="259" y="27"/>
                  <a:pt x="259" y="27"/>
                  <a:pt x="259" y="27"/>
                </a:cubicBezTo>
                <a:cubicBezTo>
                  <a:pt x="259" y="27"/>
                  <a:pt x="258" y="27"/>
                  <a:pt x="258" y="28"/>
                </a:cubicBezTo>
                <a:cubicBezTo>
                  <a:pt x="257" y="29"/>
                  <a:pt x="255" y="27"/>
                  <a:pt x="253" y="27"/>
                </a:cubicBezTo>
                <a:cubicBezTo>
                  <a:pt x="252" y="27"/>
                  <a:pt x="251" y="28"/>
                  <a:pt x="250" y="29"/>
                </a:cubicBezTo>
                <a:cubicBezTo>
                  <a:pt x="248" y="28"/>
                  <a:pt x="249" y="31"/>
                  <a:pt x="247" y="31"/>
                </a:cubicBezTo>
                <a:cubicBezTo>
                  <a:pt x="246" y="31"/>
                  <a:pt x="244" y="30"/>
                  <a:pt x="244" y="31"/>
                </a:cubicBezTo>
                <a:cubicBezTo>
                  <a:pt x="244" y="31"/>
                  <a:pt x="245" y="31"/>
                  <a:pt x="245" y="32"/>
                </a:cubicBezTo>
                <a:cubicBezTo>
                  <a:pt x="244" y="32"/>
                  <a:pt x="244" y="33"/>
                  <a:pt x="243" y="33"/>
                </a:cubicBezTo>
                <a:cubicBezTo>
                  <a:pt x="242" y="33"/>
                  <a:pt x="241" y="31"/>
                  <a:pt x="240" y="30"/>
                </a:cubicBezTo>
                <a:cubicBezTo>
                  <a:pt x="240" y="30"/>
                  <a:pt x="238" y="30"/>
                  <a:pt x="238" y="31"/>
                </a:cubicBezTo>
                <a:cubicBezTo>
                  <a:pt x="236" y="31"/>
                  <a:pt x="236" y="33"/>
                  <a:pt x="236" y="34"/>
                </a:cubicBezTo>
                <a:cubicBezTo>
                  <a:pt x="235" y="33"/>
                  <a:pt x="235" y="33"/>
                  <a:pt x="235" y="33"/>
                </a:cubicBezTo>
                <a:cubicBezTo>
                  <a:pt x="233" y="29"/>
                  <a:pt x="229" y="33"/>
                  <a:pt x="227" y="30"/>
                </a:cubicBezTo>
                <a:cubicBezTo>
                  <a:pt x="227" y="29"/>
                  <a:pt x="227" y="29"/>
                  <a:pt x="228" y="28"/>
                </a:cubicBezTo>
                <a:cubicBezTo>
                  <a:pt x="226" y="27"/>
                  <a:pt x="228" y="22"/>
                  <a:pt x="224" y="23"/>
                </a:cubicBezTo>
                <a:cubicBezTo>
                  <a:pt x="225" y="23"/>
                  <a:pt x="224" y="24"/>
                  <a:pt x="224" y="24"/>
                </a:cubicBezTo>
                <a:cubicBezTo>
                  <a:pt x="222" y="23"/>
                  <a:pt x="220" y="26"/>
                  <a:pt x="219" y="23"/>
                </a:cubicBezTo>
                <a:cubicBezTo>
                  <a:pt x="214" y="25"/>
                  <a:pt x="215" y="18"/>
                  <a:pt x="210" y="19"/>
                </a:cubicBezTo>
                <a:cubicBezTo>
                  <a:pt x="210" y="21"/>
                  <a:pt x="208" y="21"/>
                  <a:pt x="206" y="20"/>
                </a:cubicBezTo>
                <a:cubicBezTo>
                  <a:pt x="204" y="20"/>
                  <a:pt x="206" y="18"/>
                  <a:pt x="204" y="17"/>
                </a:cubicBezTo>
                <a:cubicBezTo>
                  <a:pt x="203" y="16"/>
                  <a:pt x="203" y="18"/>
                  <a:pt x="202" y="18"/>
                </a:cubicBezTo>
                <a:cubicBezTo>
                  <a:pt x="202" y="18"/>
                  <a:pt x="202" y="18"/>
                  <a:pt x="202" y="18"/>
                </a:cubicBezTo>
                <a:cubicBezTo>
                  <a:pt x="203" y="21"/>
                  <a:pt x="202" y="24"/>
                  <a:pt x="205" y="26"/>
                </a:cubicBezTo>
                <a:cubicBezTo>
                  <a:pt x="205" y="25"/>
                  <a:pt x="205" y="25"/>
                  <a:pt x="205" y="25"/>
                </a:cubicBezTo>
                <a:cubicBezTo>
                  <a:pt x="205" y="26"/>
                  <a:pt x="205" y="26"/>
                  <a:pt x="205" y="26"/>
                </a:cubicBezTo>
                <a:cubicBezTo>
                  <a:pt x="206" y="26"/>
                  <a:pt x="206" y="27"/>
                  <a:pt x="206" y="27"/>
                </a:cubicBezTo>
                <a:cubicBezTo>
                  <a:pt x="205" y="28"/>
                  <a:pt x="205" y="27"/>
                  <a:pt x="205" y="27"/>
                </a:cubicBezTo>
                <a:cubicBezTo>
                  <a:pt x="204" y="29"/>
                  <a:pt x="204" y="29"/>
                  <a:pt x="204" y="29"/>
                </a:cubicBezTo>
                <a:cubicBezTo>
                  <a:pt x="206" y="29"/>
                  <a:pt x="203" y="30"/>
                  <a:pt x="205" y="31"/>
                </a:cubicBezTo>
                <a:cubicBezTo>
                  <a:pt x="204" y="31"/>
                  <a:pt x="204" y="31"/>
                  <a:pt x="204" y="31"/>
                </a:cubicBezTo>
                <a:cubicBezTo>
                  <a:pt x="204" y="30"/>
                  <a:pt x="202" y="30"/>
                  <a:pt x="202" y="29"/>
                </a:cubicBezTo>
                <a:cubicBezTo>
                  <a:pt x="201" y="29"/>
                  <a:pt x="201" y="27"/>
                  <a:pt x="200" y="27"/>
                </a:cubicBezTo>
                <a:cubicBezTo>
                  <a:pt x="201" y="25"/>
                  <a:pt x="198" y="24"/>
                  <a:pt x="198" y="22"/>
                </a:cubicBezTo>
                <a:cubicBezTo>
                  <a:pt x="198" y="22"/>
                  <a:pt x="198" y="23"/>
                  <a:pt x="198" y="23"/>
                </a:cubicBezTo>
                <a:cubicBezTo>
                  <a:pt x="197" y="21"/>
                  <a:pt x="194" y="20"/>
                  <a:pt x="195" y="18"/>
                </a:cubicBezTo>
                <a:cubicBezTo>
                  <a:pt x="194" y="17"/>
                  <a:pt x="195" y="16"/>
                  <a:pt x="196" y="14"/>
                </a:cubicBezTo>
                <a:cubicBezTo>
                  <a:pt x="195" y="12"/>
                  <a:pt x="193" y="13"/>
                  <a:pt x="192" y="13"/>
                </a:cubicBezTo>
                <a:cubicBezTo>
                  <a:pt x="192" y="15"/>
                  <a:pt x="191" y="16"/>
                  <a:pt x="191" y="16"/>
                </a:cubicBezTo>
                <a:cubicBezTo>
                  <a:pt x="189" y="16"/>
                  <a:pt x="187" y="15"/>
                  <a:pt x="187" y="13"/>
                </a:cubicBezTo>
                <a:cubicBezTo>
                  <a:pt x="186" y="13"/>
                  <a:pt x="185" y="11"/>
                  <a:pt x="184" y="11"/>
                </a:cubicBezTo>
                <a:cubicBezTo>
                  <a:pt x="184" y="11"/>
                  <a:pt x="184" y="11"/>
                  <a:pt x="184" y="10"/>
                </a:cubicBezTo>
                <a:cubicBezTo>
                  <a:pt x="184" y="10"/>
                  <a:pt x="184" y="10"/>
                  <a:pt x="184" y="10"/>
                </a:cubicBezTo>
                <a:cubicBezTo>
                  <a:pt x="183" y="10"/>
                  <a:pt x="183" y="10"/>
                  <a:pt x="183" y="10"/>
                </a:cubicBezTo>
                <a:cubicBezTo>
                  <a:pt x="183" y="10"/>
                  <a:pt x="183" y="9"/>
                  <a:pt x="184" y="9"/>
                </a:cubicBezTo>
                <a:cubicBezTo>
                  <a:pt x="182" y="7"/>
                  <a:pt x="182" y="7"/>
                  <a:pt x="182" y="7"/>
                </a:cubicBezTo>
                <a:cubicBezTo>
                  <a:pt x="182" y="6"/>
                  <a:pt x="180" y="6"/>
                  <a:pt x="180" y="5"/>
                </a:cubicBezTo>
                <a:cubicBezTo>
                  <a:pt x="180" y="5"/>
                  <a:pt x="180" y="5"/>
                  <a:pt x="180" y="5"/>
                </a:cubicBezTo>
                <a:cubicBezTo>
                  <a:pt x="179" y="5"/>
                  <a:pt x="180" y="4"/>
                  <a:pt x="180" y="4"/>
                </a:cubicBezTo>
                <a:cubicBezTo>
                  <a:pt x="178" y="3"/>
                  <a:pt x="176" y="4"/>
                  <a:pt x="174" y="3"/>
                </a:cubicBezTo>
                <a:cubicBezTo>
                  <a:pt x="174" y="3"/>
                  <a:pt x="175" y="3"/>
                  <a:pt x="175" y="2"/>
                </a:cubicBezTo>
                <a:cubicBezTo>
                  <a:pt x="174" y="2"/>
                  <a:pt x="174" y="2"/>
                  <a:pt x="174" y="2"/>
                </a:cubicBezTo>
                <a:cubicBezTo>
                  <a:pt x="173" y="1"/>
                  <a:pt x="171" y="1"/>
                  <a:pt x="171" y="1"/>
                </a:cubicBezTo>
                <a:cubicBezTo>
                  <a:pt x="170" y="1"/>
                  <a:pt x="170" y="0"/>
                  <a:pt x="170" y="0"/>
                </a:cubicBezTo>
                <a:cubicBezTo>
                  <a:pt x="170" y="1"/>
                  <a:pt x="170" y="1"/>
                  <a:pt x="170" y="1"/>
                </a:cubicBezTo>
                <a:cubicBezTo>
                  <a:pt x="169" y="0"/>
                  <a:pt x="169" y="0"/>
                  <a:pt x="169" y="0"/>
                </a:cubicBezTo>
                <a:cubicBezTo>
                  <a:pt x="168" y="1"/>
                  <a:pt x="168" y="1"/>
                  <a:pt x="168" y="1"/>
                </a:cubicBezTo>
                <a:cubicBezTo>
                  <a:pt x="169" y="1"/>
                  <a:pt x="169" y="1"/>
                  <a:pt x="169" y="1"/>
                </a:cubicBezTo>
                <a:cubicBezTo>
                  <a:pt x="168" y="1"/>
                  <a:pt x="167" y="2"/>
                  <a:pt x="167" y="2"/>
                </a:cubicBezTo>
                <a:cubicBezTo>
                  <a:pt x="167" y="3"/>
                  <a:pt x="167" y="3"/>
                  <a:pt x="167" y="3"/>
                </a:cubicBezTo>
                <a:cubicBezTo>
                  <a:pt x="167" y="3"/>
                  <a:pt x="167" y="3"/>
                  <a:pt x="167" y="3"/>
                </a:cubicBezTo>
                <a:cubicBezTo>
                  <a:pt x="166" y="3"/>
                  <a:pt x="165" y="3"/>
                  <a:pt x="165" y="3"/>
                </a:cubicBezTo>
                <a:cubicBezTo>
                  <a:pt x="165" y="3"/>
                  <a:pt x="165" y="3"/>
                  <a:pt x="165" y="3"/>
                </a:cubicBezTo>
                <a:cubicBezTo>
                  <a:pt x="164" y="3"/>
                  <a:pt x="163" y="4"/>
                  <a:pt x="163" y="3"/>
                </a:cubicBezTo>
                <a:cubicBezTo>
                  <a:pt x="162" y="5"/>
                  <a:pt x="161" y="7"/>
                  <a:pt x="159" y="9"/>
                </a:cubicBezTo>
                <a:cubicBezTo>
                  <a:pt x="159" y="10"/>
                  <a:pt x="160" y="12"/>
                  <a:pt x="158" y="12"/>
                </a:cubicBezTo>
                <a:cubicBezTo>
                  <a:pt x="158" y="13"/>
                  <a:pt x="158" y="13"/>
                  <a:pt x="158" y="13"/>
                </a:cubicBezTo>
                <a:cubicBezTo>
                  <a:pt x="159" y="13"/>
                  <a:pt x="159" y="13"/>
                  <a:pt x="159" y="13"/>
                </a:cubicBezTo>
                <a:cubicBezTo>
                  <a:pt x="156" y="17"/>
                  <a:pt x="156" y="17"/>
                  <a:pt x="156" y="17"/>
                </a:cubicBezTo>
                <a:cubicBezTo>
                  <a:pt x="157" y="18"/>
                  <a:pt x="157" y="18"/>
                  <a:pt x="157" y="18"/>
                </a:cubicBezTo>
                <a:cubicBezTo>
                  <a:pt x="156" y="19"/>
                  <a:pt x="156" y="19"/>
                  <a:pt x="156" y="19"/>
                </a:cubicBezTo>
                <a:cubicBezTo>
                  <a:pt x="157" y="20"/>
                  <a:pt x="157" y="21"/>
                  <a:pt x="157" y="22"/>
                </a:cubicBezTo>
                <a:cubicBezTo>
                  <a:pt x="157" y="22"/>
                  <a:pt x="157" y="22"/>
                  <a:pt x="157" y="22"/>
                </a:cubicBezTo>
                <a:cubicBezTo>
                  <a:pt x="157" y="25"/>
                  <a:pt x="157" y="25"/>
                  <a:pt x="157" y="25"/>
                </a:cubicBezTo>
                <a:cubicBezTo>
                  <a:pt x="154" y="27"/>
                  <a:pt x="157" y="21"/>
                  <a:pt x="153" y="22"/>
                </a:cubicBezTo>
                <a:cubicBezTo>
                  <a:pt x="154" y="23"/>
                  <a:pt x="154" y="23"/>
                  <a:pt x="154" y="23"/>
                </a:cubicBezTo>
                <a:cubicBezTo>
                  <a:pt x="154" y="23"/>
                  <a:pt x="154" y="23"/>
                  <a:pt x="154" y="23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53" y="25"/>
                  <a:pt x="153" y="25"/>
                  <a:pt x="153" y="25"/>
                </a:cubicBezTo>
                <a:cubicBezTo>
                  <a:pt x="152" y="27"/>
                  <a:pt x="152" y="27"/>
                  <a:pt x="152" y="27"/>
                </a:cubicBezTo>
                <a:cubicBezTo>
                  <a:pt x="152" y="27"/>
                  <a:pt x="152" y="27"/>
                  <a:pt x="152" y="27"/>
                </a:cubicBezTo>
                <a:cubicBezTo>
                  <a:pt x="151" y="27"/>
                  <a:pt x="152" y="29"/>
                  <a:pt x="151" y="29"/>
                </a:cubicBezTo>
                <a:cubicBezTo>
                  <a:pt x="151" y="29"/>
                  <a:pt x="151" y="30"/>
                  <a:pt x="152" y="30"/>
                </a:cubicBezTo>
                <a:cubicBezTo>
                  <a:pt x="151" y="32"/>
                  <a:pt x="150" y="33"/>
                  <a:pt x="149" y="34"/>
                </a:cubicBezTo>
                <a:cubicBezTo>
                  <a:pt x="147" y="34"/>
                  <a:pt x="149" y="30"/>
                  <a:pt x="146" y="30"/>
                </a:cubicBezTo>
                <a:cubicBezTo>
                  <a:pt x="147" y="30"/>
                  <a:pt x="146" y="29"/>
                  <a:pt x="146" y="29"/>
                </a:cubicBezTo>
                <a:cubicBezTo>
                  <a:pt x="146" y="29"/>
                  <a:pt x="146" y="29"/>
                  <a:pt x="145" y="29"/>
                </a:cubicBezTo>
                <a:cubicBezTo>
                  <a:pt x="146" y="27"/>
                  <a:pt x="144" y="25"/>
                  <a:pt x="145" y="24"/>
                </a:cubicBezTo>
                <a:cubicBezTo>
                  <a:pt x="144" y="25"/>
                  <a:pt x="144" y="25"/>
                  <a:pt x="144" y="25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43" y="27"/>
                  <a:pt x="141" y="24"/>
                  <a:pt x="141" y="26"/>
                </a:cubicBezTo>
                <a:cubicBezTo>
                  <a:pt x="140" y="26"/>
                  <a:pt x="140" y="26"/>
                  <a:pt x="140" y="26"/>
                </a:cubicBezTo>
                <a:cubicBezTo>
                  <a:pt x="141" y="24"/>
                  <a:pt x="141" y="24"/>
                  <a:pt x="141" y="24"/>
                </a:cubicBezTo>
                <a:cubicBezTo>
                  <a:pt x="139" y="25"/>
                  <a:pt x="139" y="25"/>
                  <a:pt x="139" y="25"/>
                </a:cubicBezTo>
                <a:cubicBezTo>
                  <a:pt x="139" y="24"/>
                  <a:pt x="138" y="23"/>
                  <a:pt x="139" y="22"/>
                </a:cubicBezTo>
                <a:cubicBezTo>
                  <a:pt x="139" y="22"/>
                  <a:pt x="139" y="22"/>
                  <a:pt x="139" y="22"/>
                </a:cubicBezTo>
                <a:cubicBezTo>
                  <a:pt x="138" y="22"/>
                  <a:pt x="138" y="22"/>
                  <a:pt x="138" y="22"/>
                </a:cubicBezTo>
                <a:cubicBezTo>
                  <a:pt x="137" y="22"/>
                  <a:pt x="137" y="23"/>
                  <a:pt x="136" y="23"/>
                </a:cubicBezTo>
                <a:cubicBezTo>
                  <a:pt x="137" y="24"/>
                  <a:pt x="137" y="24"/>
                  <a:pt x="137" y="24"/>
                </a:cubicBezTo>
                <a:cubicBezTo>
                  <a:pt x="137" y="27"/>
                  <a:pt x="134" y="25"/>
                  <a:pt x="133" y="26"/>
                </a:cubicBezTo>
                <a:cubicBezTo>
                  <a:pt x="134" y="26"/>
                  <a:pt x="134" y="25"/>
                  <a:pt x="135" y="26"/>
                </a:cubicBezTo>
                <a:cubicBezTo>
                  <a:pt x="134" y="27"/>
                  <a:pt x="134" y="27"/>
                  <a:pt x="134" y="27"/>
                </a:cubicBezTo>
                <a:cubicBezTo>
                  <a:pt x="135" y="28"/>
                  <a:pt x="137" y="28"/>
                  <a:pt x="139" y="29"/>
                </a:cubicBezTo>
                <a:cubicBezTo>
                  <a:pt x="139" y="29"/>
                  <a:pt x="140" y="30"/>
                  <a:pt x="139" y="31"/>
                </a:cubicBezTo>
                <a:cubicBezTo>
                  <a:pt x="139" y="31"/>
                  <a:pt x="138" y="31"/>
                  <a:pt x="138" y="31"/>
                </a:cubicBezTo>
                <a:cubicBezTo>
                  <a:pt x="138" y="31"/>
                  <a:pt x="137" y="32"/>
                  <a:pt x="137" y="32"/>
                </a:cubicBezTo>
                <a:cubicBezTo>
                  <a:pt x="137" y="32"/>
                  <a:pt x="136" y="32"/>
                  <a:pt x="136" y="31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36" y="32"/>
                  <a:pt x="136" y="32"/>
                  <a:pt x="135" y="31"/>
                </a:cubicBezTo>
                <a:cubicBezTo>
                  <a:pt x="135" y="33"/>
                  <a:pt x="136" y="35"/>
                  <a:pt x="135" y="36"/>
                </a:cubicBezTo>
                <a:cubicBezTo>
                  <a:pt x="134" y="36"/>
                  <a:pt x="133" y="37"/>
                  <a:pt x="132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0" y="37"/>
                  <a:pt x="133" y="35"/>
                  <a:pt x="132" y="37"/>
                </a:cubicBezTo>
                <a:cubicBezTo>
                  <a:pt x="132" y="37"/>
                  <a:pt x="132" y="38"/>
                  <a:pt x="131" y="38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8"/>
                  <a:pt x="130" y="39"/>
                  <a:pt x="130" y="39"/>
                </a:cubicBezTo>
                <a:cubicBezTo>
                  <a:pt x="128" y="40"/>
                  <a:pt x="128" y="43"/>
                  <a:pt x="126" y="42"/>
                </a:cubicBezTo>
                <a:cubicBezTo>
                  <a:pt x="126" y="43"/>
                  <a:pt x="125" y="44"/>
                  <a:pt x="124" y="44"/>
                </a:cubicBezTo>
                <a:cubicBezTo>
                  <a:pt x="124" y="44"/>
                  <a:pt x="125" y="44"/>
                  <a:pt x="125" y="44"/>
                </a:cubicBezTo>
                <a:cubicBezTo>
                  <a:pt x="125" y="45"/>
                  <a:pt x="125" y="46"/>
                  <a:pt x="124" y="46"/>
                </a:cubicBezTo>
                <a:cubicBezTo>
                  <a:pt x="124" y="46"/>
                  <a:pt x="123" y="46"/>
                  <a:pt x="123" y="45"/>
                </a:cubicBezTo>
                <a:cubicBezTo>
                  <a:pt x="122" y="45"/>
                  <a:pt x="122" y="43"/>
                  <a:pt x="123" y="43"/>
                </a:cubicBezTo>
                <a:cubicBezTo>
                  <a:pt x="122" y="43"/>
                  <a:pt x="122" y="43"/>
                  <a:pt x="122" y="43"/>
                </a:cubicBezTo>
                <a:cubicBezTo>
                  <a:pt x="122" y="44"/>
                  <a:pt x="121" y="43"/>
                  <a:pt x="121" y="43"/>
                </a:cubicBezTo>
                <a:cubicBezTo>
                  <a:pt x="121" y="43"/>
                  <a:pt x="121" y="42"/>
                  <a:pt x="121" y="42"/>
                </a:cubicBezTo>
                <a:cubicBezTo>
                  <a:pt x="120" y="43"/>
                  <a:pt x="119" y="45"/>
                  <a:pt x="118" y="46"/>
                </a:cubicBezTo>
                <a:cubicBezTo>
                  <a:pt x="118" y="45"/>
                  <a:pt x="118" y="45"/>
                  <a:pt x="118" y="45"/>
                </a:cubicBezTo>
                <a:cubicBezTo>
                  <a:pt x="117" y="46"/>
                  <a:pt x="117" y="45"/>
                  <a:pt x="117" y="46"/>
                </a:cubicBezTo>
                <a:cubicBezTo>
                  <a:pt x="116" y="45"/>
                  <a:pt x="116" y="44"/>
                  <a:pt x="116" y="44"/>
                </a:cubicBezTo>
                <a:cubicBezTo>
                  <a:pt x="115" y="44"/>
                  <a:pt x="115" y="44"/>
                  <a:pt x="115" y="44"/>
                </a:cubicBezTo>
                <a:cubicBezTo>
                  <a:pt x="114" y="43"/>
                  <a:pt x="115" y="43"/>
                  <a:pt x="115" y="42"/>
                </a:cubicBezTo>
                <a:cubicBezTo>
                  <a:pt x="115" y="42"/>
                  <a:pt x="115" y="40"/>
                  <a:pt x="114" y="41"/>
                </a:cubicBezTo>
                <a:cubicBezTo>
                  <a:pt x="113" y="41"/>
                  <a:pt x="113" y="40"/>
                  <a:pt x="113" y="40"/>
                </a:cubicBezTo>
                <a:cubicBezTo>
                  <a:pt x="113" y="40"/>
                  <a:pt x="113" y="40"/>
                  <a:pt x="113" y="40"/>
                </a:cubicBezTo>
                <a:cubicBezTo>
                  <a:pt x="112" y="40"/>
                  <a:pt x="112" y="39"/>
                  <a:pt x="112" y="39"/>
                </a:cubicBezTo>
                <a:cubicBezTo>
                  <a:pt x="111" y="40"/>
                  <a:pt x="111" y="40"/>
                  <a:pt x="111" y="40"/>
                </a:cubicBezTo>
                <a:cubicBezTo>
                  <a:pt x="111" y="39"/>
                  <a:pt x="110" y="40"/>
                  <a:pt x="110" y="40"/>
                </a:cubicBezTo>
                <a:cubicBezTo>
                  <a:pt x="108" y="41"/>
                  <a:pt x="107" y="39"/>
                  <a:pt x="106" y="41"/>
                </a:cubicBezTo>
                <a:cubicBezTo>
                  <a:pt x="106" y="39"/>
                  <a:pt x="103" y="41"/>
                  <a:pt x="103" y="38"/>
                </a:cubicBezTo>
                <a:cubicBezTo>
                  <a:pt x="103" y="39"/>
                  <a:pt x="103" y="39"/>
                  <a:pt x="103" y="39"/>
                </a:cubicBezTo>
                <a:cubicBezTo>
                  <a:pt x="102" y="39"/>
                  <a:pt x="102" y="38"/>
                  <a:pt x="102" y="38"/>
                </a:cubicBezTo>
                <a:cubicBezTo>
                  <a:pt x="102" y="38"/>
                  <a:pt x="102" y="38"/>
                  <a:pt x="102" y="38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99" y="37"/>
                  <a:pt x="97" y="35"/>
                  <a:pt x="97" y="35"/>
                </a:cubicBezTo>
                <a:cubicBezTo>
                  <a:pt x="97" y="36"/>
                  <a:pt x="98" y="36"/>
                  <a:pt x="98" y="36"/>
                </a:cubicBezTo>
                <a:cubicBezTo>
                  <a:pt x="96" y="39"/>
                  <a:pt x="94" y="37"/>
                  <a:pt x="92" y="36"/>
                </a:cubicBezTo>
                <a:cubicBezTo>
                  <a:pt x="91" y="36"/>
                  <a:pt x="90" y="37"/>
                  <a:pt x="90" y="36"/>
                </a:cubicBezTo>
                <a:cubicBezTo>
                  <a:pt x="89" y="37"/>
                  <a:pt x="88" y="36"/>
                  <a:pt x="88" y="36"/>
                </a:cubicBezTo>
                <a:cubicBezTo>
                  <a:pt x="86" y="36"/>
                  <a:pt x="85" y="35"/>
                  <a:pt x="83" y="35"/>
                </a:cubicBezTo>
                <a:cubicBezTo>
                  <a:pt x="83" y="37"/>
                  <a:pt x="83" y="37"/>
                  <a:pt x="83" y="37"/>
                </a:cubicBezTo>
                <a:cubicBezTo>
                  <a:pt x="84" y="38"/>
                  <a:pt x="85" y="39"/>
                  <a:pt x="86" y="39"/>
                </a:cubicBezTo>
                <a:cubicBezTo>
                  <a:pt x="86" y="39"/>
                  <a:pt x="86" y="39"/>
                  <a:pt x="86" y="39"/>
                </a:cubicBezTo>
                <a:cubicBezTo>
                  <a:pt x="86" y="41"/>
                  <a:pt x="88" y="41"/>
                  <a:pt x="88" y="42"/>
                </a:cubicBezTo>
                <a:cubicBezTo>
                  <a:pt x="88" y="44"/>
                  <a:pt x="91" y="45"/>
                  <a:pt x="90" y="47"/>
                </a:cubicBezTo>
                <a:cubicBezTo>
                  <a:pt x="89" y="45"/>
                  <a:pt x="86" y="44"/>
                  <a:pt x="86" y="41"/>
                </a:cubicBezTo>
                <a:cubicBezTo>
                  <a:pt x="85" y="42"/>
                  <a:pt x="85" y="42"/>
                  <a:pt x="85" y="42"/>
                </a:cubicBezTo>
                <a:cubicBezTo>
                  <a:pt x="83" y="38"/>
                  <a:pt x="82" y="43"/>
                  <a:pt x="80" y="43"/>
                </a:cubicBezTo>
                <a:cubicBezTo>
                  <a:pt x="82" y="46"/>
                  <a:pt x="76" y="46"/>
                  <a:pt x="79" y="48"/>
                </a:cubicBezTo>
                <a:cubicBezTo>
                  <a:pt x="79" y="48"/>
                  <a:pt x="79" y="49"/>
                  <a:pt x="79" y="48"/>
                </a:cubicBezTo>
                <a:cubicBezTo>
                  <a:pt x="79" y="49"/>
                  <a:pt x="79" y="49"/>
                  <a:pt x="78" y="49"/>
                </a:cubicBezTo>
                <a:cubicBezTo>
                  <a:pt x="79" y="50"/>
                  <a:pt x="79" y="52"/>
                  <a:pt x="80" y="53"/>
                </a:cubicBezTo>
                <a:cubicBezTo>
                  <a:pt x="80" y="53"/>
                  <a:pt x="80" y="53"/>
                  <a:pt x="80" y="53"/>
                </a:cubicBezTo>
                <a:cubicBezTo>
                  <a:pt x="81" y="54"/>
                  <a:pt x="81" y="54"/>
                  <a:pt x="81" y="54"/>
                </a:cubicBezTo>
                <a:cubicBezTo>
                  <a:pt x="81" y="54"/>
                  <a:pt x="80" y="55"/>
                  <a:pt x="80" y="56"/>
                </a:cubicBezTo>
                <a:cubicBezTo>
                  <a:pt x="80" y="57"/>
                  <a:pt x="82" y="57"/>
                  <a:pt x="83" y="57"/>
                </a:cubicBezTo>
                <a:cubicBezTo>
                  <a:pt x="84" y="57"/>
                  <a:pt x="82" y="56"/>
                  <a:pt x="83" y="55"/>
                </a:cubicBezTo>
                <a:cubicBezTo>
                  <a:pt x="84" y="55"/>
                  <a:pt x="85" y="56"/>
                  <a:pt x="85" y="56"/>
                </a:cubicBezTo>
                <a:cubicBezTo>
                  <a:pt x="87" y="59"/>
                  <a:pt x="83" y="59"/>
                  <a:pt x="83" y="61"/>
                </a:cubicBezTo>
                <a:cubicBezTo>
                  <a:pt x="83" y="62"/>
                  <a:pt x="82" y="62"/>
                  <a:pt x="81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1" y="63"/>
                  <a:pt x="81" y="62"/>
                </a:cubicBezTo>
                <a:cubicBezTo>
                  <a:pt x="81" y="63"/>
                  <a:pt x="80" y="64"/>
                  <a:pt x="81" y="64"/>
                </a:cubicBezTo>
                <a:cubicBezTo>
                  <a:pt x="81" y="65"/>
                  <a:pt x="81" y="66"/>
                  <a:pt x="81" y="67"/>
                </a:cubicBezTo>
                <a:cubicBezTo>
                  <a:pt x="79" y="67"/>
                  <a:pt x="78" y="70"/>
                  <a:pt x="75" y="70"/>
                </a:cubicBezTo>
                <a:cubicBezTo>
                  <a:pt x="74" y="70"/>
                  <a:pt x="74" y="71"/>
                  <a:pt x="74" y="72"/>
                </a:cubicBezTo>
                <a:cubicBezTo>
                  <a:pt x="75" y="73"/>
                  <a:pt x="75" y="73"/>
                  <a:pt x="76" y="73"/>
                </a:cubicBezTo>
                <a:cubicBezTo>
                  <a:pt x="78" y="75"/>
                  <a:pt x="76" y="78"/>
                  <a:pt x="76" y="80"/>
                </a:cubicBezTo>
                <a:cubicBezTo>
                  <a:pt x="79" y="83"/>
                  <a:pt x="73" y="86"/>
                  <a:pt x="76" y="89"/>
                </a:cubicBezTo>
                <a:cubicBezTo>
                  <a:pt x="74" y="90"/>
                  <a:pt x="72" y="88"/>
                  <a:pt x="70" y="88"/>
                </a:cubicBezTo>
                <a:cubicBezTo>
                  <a:pt x="69" y="91"/>
                  <a:pt x="66" y="90"/>
                  <a:pt x="64" y="91"/>
                </a:cubicBezTo>
                <a:cubicBezTo>
                  <a:pt x="66" y="92"/>
                  <a:pt x="64" y="92"/>
                  <a:pt x="64" y="93"/>
                </a:cubicBezTo>
                <a:cubicBezTo>
                  <a:pt x="65" y="93"/>
                  <a:pt x="65" y="93"/>
                  <a:pt x="65" y="93"/>
                </a:cubicBezTo>
                <a:cubicBezTo>
                  <a:pt x="66" y="94"/>
                  <a:pt x="67" y="95"/>
                  <a:pt x="67" y="96"/>
                </a:cubicBezTo>
                <a:cubicBezTo>
                  <a:pt x="67" y="97"/>
                  <a:pt x="67" y="97"/>
                  <a:pt x="67" y="97"/>
                </a:cubicBezTo>
                <a:cubicBezTo>
                  <a:pt x="66" y="97"/>
                  <a:pt x="65" y="96"/>
                  <a:pt x="65" y="95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100"/>
                  <a:pt x="60" y="101"/>
                  <a:pt x="60" y="103"/>
                </a:cubicBezTo>
                <a:cubicBezTo>
                  <a:pt x="59" y="103"/>
                  <a:pt x="57" y="103"/>
                  <a:pt x="56" y="102"/>
                </a:cubicBezTo>
                <a:cubicBezTo>
                  <a:pt x="54" y="102"/>
                  <a:pt x="52" y="104"/>
                  <a:pt x="50" y="103"/>
                </a:cubicBezTo>
                <a:cubicBezTo>
                  <a:pt x="51" y="103"/>
                  <a:pt x="51" y="104"/>
                  <a:pt x="50" y="104"/>
                </a:cubicBezTo>
                <a:cubicBezTo>
                  <a:pt x="49" y="103"/>
                  <a:pt x="48" y="106"/>
                  <a:pt x="47" y="105"/>
                </a:cubicBezTo>
                <a:cubicBezTo>
                  <a:pt x="47" y="107"/>
                  <a:pt x="49" y="107"/>
                  <a:pt x="50" y="109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50" y="110"/>
                  <a:pt x="50" y="110"/>
                  <a:pt x="50" y="111"/>
                </a:cubicBezTo>
                <a:cubicBezTo>
                  <a:pt x="51" y="110"/>
                  <a:pt x="51" y="110"/>
                  <a:pt x="51" y="110"/>
                </a:cubicBezTo>
                <a:cubicBezTo>
                  <a:pt x="52" y="111"/>
                  <a:pt x="53" y="113"/>
                  <a:pt x="55" y="113"/>
                </a:cubicBezTo>
                <a:cubicBezTo>
                  <a:pt x="56" y="115"/>
                  <a:pt x="58" y="115"/>
                  <a:pt x="59" y="116"/>
                </a:cubicBezTo>
                <a:cubicBezTo>
                  <a:pt x="61" y="119"/>
                  <a:pt x="64" y="120"/>
                  <a:pt x="67" y="121"/>
                </a:cubicBezTo>
                <a:cubicBezTo>
                  <a:pt x="69" y="123"/>
                  <a:pt x="70" y="123"/>
                  <a:pt x="72" y="124"/>
                </a:cubicBezTo>
                <a:cubicBezTo>
                  <a:pt x="74" y="127"/>
                  <a:pt x="76" y="130"/>
                  <a:pt x="79" y="132"/>
                </a:cubicBezTo>
                <a:cubicBezTo>
                  <a:pt x="80" y="134"/>
                  <a:pt x="80" y="135"/>
                  <a:pt x="82" y="137"/>
                </a:cubicBezTo>
                <a:cubicBezTo>
                  <a:pt x="82" y="137"/>
                  <a:pt x="82" y="138"/>
                  <a:pt x="81" y="138"/>
                </a:cubicBezTo>
                <a:cubicBezTo>
                  <a:pt x="81" y="139"/>
                  <a:pt x="82" y="140"/>
                  <a:pt x="82" y="141"/>
                </a:cubicBezTo>
                <a:cubicBezTo>
                  <a:pt x="83" y="143"/>
                  <a:pt x="85" y="140"/>
                  <a:pt x="86" y="141"/>
                </a:cubicBezTo>
                <a:cubicBezTo>
                  <a:pt x="86" y="141"/>
                  <a:pt x="86" y="142"/>
                  <a:pt x="86" y="142"/>
                </a:cubicBezTo>
                <a:cubicBezTo>
                  <a:pt x="86" y="142"/>
                  <a:pt x="86" y="142"/>
                  <a:pt x="86" y="142"/>
                </a:cubicBezTo>
                <a:cubicBezTo>
                  <a:pt x="86" y="143"/>
                  <a:pt x="86" y="143"/>
                  <a:pt x="86" y="143"/>
                </a:cubicBezTo>
                <a:cubicBezTo>
                  <a:pt x="86" y="144"/>
                  <a:pt x="86" y="144"/>
                  <a:pt x="86" y="144"/>
                </a:cubicBezTo>
                <a:cubicBezTo>
                  <a:pt x="86" y="144"/>
                  <a:pt x="86" y="144"/>
                  <a:pt x="86" y="144"/>
                </a:cubicBezTo>
                <a:cubicBezTo>
                  <a:pt x="86" y="145"/>
                  <a:pt x="86" y="145"/>
                  <a:pt x="87" y="146"/>
                </a:cubicBezTo>
                <a:cubicBezTo>
                  <a:pt x="86" y="146"/>
                  <a:pt x="86" y="146"/>
                  <a:pt x="85" y="146"/>
                </a:cubicBezTo>
                <a:cubicBezTo>
                  <a:pt x="85" y="146"/>
                  <a:pt x="86" y="147"/>
                  <a:pt x="85" y="147"/>
                </a:cubicBezTo>
                <a:cubicBezTo>
                  <a:pt x="85" y="147"/>
                  <a:pt x="85" y="147"/>
                  <a:pt x="85" y="147"/>
                </a:cubicBezTo>
                <a:cubicBezTo>
                  <a:pt x="84" y="147"/>
                  <a:pt x="84" y="148"/>
                  <a:pt x="83" y="148"/>
                </a:cubicBezTo>
                <a:cubicBezTo>
                  <a:pt x="83" y="147"/>
                  <a:pt x="81" y="148"/>
                  <a:pt x="82" y="147"/>
                </a:cubicBezTo>
                <a:cubicBezTo>
                  <a:pt x="79" y="145"/>
                  <a:pt x="79" y="145"/>
                  <a:pt x="79" y="145"/>
                </a:cubicBezTo>
                <a:cubicBezTo>
                  <a:pt x="79" y="146"/>
                  <a:pt x="79" y="146"/>
                  <a:pt x="79" y="146"/>
                </a:cubicBezTo>
                <a:cubicBezTo>
                  <a:pt x="77" y="147"/>
                  <a:pt x="80" y="147"/>
                  <a:pt x="80" y="148"/>
                </a:cubicBezTo>
                <a:cubicBezTo>
                  <a:pt x="81" y="149"/>
                  <a:pt x="81" y="150"/>
                  <a:pt x="80" y="150"/>
                </a:cubicBezTo>
                <a:cubicBezTo>
                  <a:pt x="80" y="151"/>
                  <a:pt x="81" y="151"/>
                  <a:pt x="81" y="152"/>
                </a:cubicBezTo>
                <a:cubicBezTo>
                  <a:pt x="81" y="152"/>
                  <a:pt x="80" y="152"/>
                  <a:pt x="80" y="152"/>
                </a:cubicBezTo>
                <a:cubicBezTo>
                  <a:pt x="80" y="152"/>
                  <a:pt x="80" y="153"/>
                  <a:pt x="80" y="153"/>
                </a:cubicBezTo>
                <a:cubicBezTo>
                  <a:pt x="81" y="154"/>
                  <a:pt x="82" y="156"/>
                  <a:pt x="83" y="156"/>
                </a:cubicBezTo>
                <a:cubicBezTo>
                  <a:pt x="83" y="157"/>
                  <a:pt x="82" y="159"/>
                  <a:pt x="80" y="160"/>
                </a:cubicBezTo>
                <a:cubicBezTo>
                  <a:pt x="77" y="161"/>
                  <a:pt x="78" y="157"/>
                  <a:pt x="76" y="156"/>
                </a:cubicBezTo>
                <a:cubicBezTo>
                  <a:pt x="76" y="156"/>
                  <a:pt x="76" y="156"/>
                  <a:pt x="75" y="156"/>
                </a:cubicBezTo>
                <a:cubicBezTo>
                  <a:pt x="75" y="156"/>
                  <a:pt x="74" y="156"/>
                  <a:pt x="75" y="155"/>
                </a:cubicBezTo>
                <a:cubicBezTo>
                  <a:pt x="73" y="155"/>
                  <a:pt x="73" y="155"/>
                  <a:pt x="73" y="155"/>
                </a:cubicBezTo>
                <a:cubicBezTo>
                  <a:pt x="71" y="157"/>
                  <a:pt x="69" y="153"/>
                  <a:pt x="68" y="156"/>
                </a:cubicBezTo>
                <a:cubicBezTo>
                  <a:pt x="69" y="158"/>
                  <a:pt x="66" y="159"/>
                  <a:pt x="65" y="159"/>
                </a:cubicBezTo>
                <a:cubicBezTo>
                  <a:pt x="64" y="160"/>
                  <a:pt x="63" y="160"/>
                  <a:pt x="62" y="160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1" y="162"/>
                  <a:pt x="60" y="163"/>
                  <a:pt x="58" y="163"/>
                </a:cubicBezTo>
                <a:cubicBezTo>
                  <a:pt x="59" y="163"/>
                  <a:pt x="59" y="164"/>
                  <a:pt x="59" y="165"/>
                </a:cubicBezTo>
                <a:cubicBezTo>
                  <a:pt x="58" y="165"/>
                  <a:pt x="58" y="165"/>
                  <a:pt x="58" y="165"/>
                </a:cubicBezTo>
                <a:cubicBezTo>
                  <a:pt x="58" y="165"/>
                  <a:pt x="58" y="165"/>
                  <a:pt x="58" y="165"/>
                </a:cubicBezTo>
                <a:cubicBezTo>
                  <a:pt x="59" y="165"/>
                  <a:pt x="59" y="166"/>
                  <a:pt x="60" y="166"/>
                </a:cubicBezTo>
                <a:cubicBezTo>
                  <a:pt x="61" y="166"/>
                  <a:pt x="61" y="166"/>
                  <a:pt x="61" y="166"/>
                </a:cubicBezTo>
                <a:cubicBezTo>
                  <a:pt x="61" y="167"/>
                  <a:pt x="61" y="167"/>
                  <a:pt x="61" y="167"/>
                </a:cubicBezTo>
                <a:cubicBezTo>
                  <a:pt x="61" y="168"/>
                  <a:pt x="60" y="167"/>
                  <a:pt x="60" y="167"/>
                </a:cubicBezTo>
                <a:cubicBezTo>
                  <a:pt x="60" y="168"/>
                  <a:pt x="60" y="168"/>
                  <a:pt x="59" y="168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59" y="167"/>
                  <a:pt x="59" y="167"/>
                  <a:pt x="59" y="167"/>
                </a:cubicBezTo>
                <a:cubicBezTo>
                  <a:pt x="59" y="167"/>
                  <a:pt x="58" y="166"/>
                  <a:pt x="58" y="166"/>
                </a:cubicBezTo>
                <a:cubicBezTo>
                  <a:pt x="58" y="166"/>
                  <a:pt x="57" y="166"/>
                  <a:pt x="57" y="166"/>
                </a:cubicBezTo>
                <a:cubicBezTo>
                  <a:pt x="57" y="166"/>
                  <a:pt x="57" y="165"/>
                  <a:pt x="57" y="165"/>
                </a:cubicBezTo>
                <a:cubicBezTo>
                  <a:pt x="57" y="165"/>
                  <a:pt x="56" y="165"/>
                  <a:pt x="56" y="165"/>
                </a:cubicBezTo>
                <a:cubicBezTo>
                  <a:pt x="56" y="166"/>
                  <a:pt x="56" y="166"/>
                  <a:pt x="57" y="166"/>
                </a:cubicBezTo>
                <a:cubicBezTo>
                  <a:pt x="56" y="167"/>
                  <a:pt x="55" y="166"/>
                  <a:pt x="54" y="168"/>
                </a:cubicBezTo>
                <a:cubicBezTo>
                  <a:pt x="54" y="168"/>
                  <a:pt x="55" y="168"/>
                  <a:pt x="55" y="168"/>
                </a:cubicBezTo>
                <a:cubicBezTo>
                  <a:pt x="54" y="169"/>
                  <a:pt x="54" y="169"/>
                  <a:pt x="54" y="169"/>
                </a:cubicBezTo>
                <a:cubicBezTo>
                  <a:pt x="54" y="169"/>
                  <a:pt x="55" y="169"/>
                  <a:pt x="55" y="169"/>
                </a:cubicBezTo>
                <a:cubicBezTo>
                  <a:pt x="54" y="170"/>
                  <a:pt x="54" y="170"/>
                  <a:pt x="54" y="170"/>
                </a:cubicBezTo>
                <a:cubicBezTo>
                  <a:pt x="54" y="170"/>
                  <a:pt x="54" y="170"/>
                  <a:pt x="53" y="169"/>
                </a:cubicBezTo>
                <a:cubicBezTo>
                  <a:pt x="53" y="170"/>
                  <a:pt x="53" y="170"/>
                  <a:pt x="53" y="170"/>
                </a:cubicBezTo>
                <a:cubicBezTo>
                  <a:pt x="51" y="170"/>
                  <a:pt x="50" y="173"/>
                  <a:pt x="49" y="173"/>
                </a:cubicBezTo>
                <a:cubicBezTo>
                  <a:pt x="50" y="175"/>
                  <a:pt x="48" y="175"/>
                  <a:pt x="48" y="176"/>
                </a:cubicBezTo>
                <a:cubicBezTo>
                  <a:pt x="48" y="176"/>
                  <a:pt x="47" y="176"/>
                  <a:pt x="48" y="177"/>
                </a:cubicBezTo>
                <a:cubicBezTo>
                  <a:pt x="48" y="177"/>
                  <a:pt x="48" y="177"/>
                  <a:pt x="48" y="177"/>
                </a:cubicBezTo>
                <a:cubicBezTo>
                  <a:pt x="47" y="177"/>
                  <a:pt x="47" y="177"/>
                  <a:pt x="47" y="177"/>
                </a:cubicBezTo>
                <a:cubicBezTo>
                  <a:pt x="47" y="177"/>
                  <a:pt x="46" y="177"/>
                  <a:pt x="46" y="177"/>
                </a:cubicBezTo>
                <a:cubicBezTo>
                  <a:pt x="46" y="178"/>
                  <a:pt x="46" y="178"/>
                  <a:pt x="46" y="178"/>
                </a:cubicBezTo>
                <a:cubicBezTo>
                  <a:pt x="46" y="179"/>
                  <a:pt x="45" y="178"/>
                  <a:pt x="44" y="178"/>
                </a:cubicBezTo>
                <a:cubicBezTo>
                  <a:pt x="44" y="179"/>
                  <a:pt x="45" y="179"/>
                  <a:pt x="45" y="179"/>
                </a:cubicBezTo>
                <a:cubicBezTo>
                  <a:pt x="44" y="180"/>
                  <a:pt x="43" y="181"/>
                  <a:pt x="42" y="179"/>
                </a:cubicBezTo>
                <a:cubicBezTo>
                  <a:pt x="40" y="181"/>
                  <a:pt x="39" y="180"/>
                  <a:pt x="38" y="181"/>
                </a:cubicBezTo>
                <a:cubicBezTo>
                  <a:pt x="37" y="181"/>
                  <a:pt x="35" y="181"/>
                  <a:pt x="35" y="180"/>
                </a:cubicBezTo>
                <a:cubicBezTo>
                  <a:pt x="35" y="180"/>
                  <a:pt x="35" y="180"/>
                  <a:pt x="35" y="180"/>
                </a:cubicBezTo>
                <a:cubicBezTo>
                  <a:pt x="34" y="181"/>
                  <a:pt x="34" y="180"/>
                  <a:pt x="33" y="180"/>
                </a:cubicBezTo>
                <a:cubicBezTo>
                  <a:pt x="32" y="181"/>
                  <a:pt x="31" y="179"/>
                  <a:pt x="29" y="181"/>
                </a:cubicBezTo>
                <a:cubicBezTo>
                  <a:pt x="29" y="181"/>
                  <a:pt x="30" y="182"/>
                  <a:pt x="30" y="182"/>
                </a:cubicBezTo>
                <a:cubicBezTo>
                  <a:pt x="29" y="183"/>
                  <a:pt x="29" y="182"/>
                  <a:pt x="28" y="182"/>
                </a:cubicBezTo>
                <a:cubicBezTo>
                  <a:pt x="27" y="184"/>
                  <a:pt x="27" y="181"/>
                  <a:pt x="26" y="181"/>
                </a:cubicBezTo>
                <a:cubicBezTo>
                  <a:pt x="25" y="181"/>
                  <a:pt x="25" y="182"/>
                  <a:pt x="24" y="181"/>
                </a:cubicBezTo>
                <a:cubicBezTo>
                  <a:pt x="24" y="182"/>
                  <a:pt x="23" y="181"/>
                  <a:pt x="23" y="183"/>
                </a:cubicBezTo>
                <a:cubicBezTo>
                  <a:pt x="23" y="182"/>
                  <a:pt x="23" y="182"/>
                  <a:pt x="23" y="182"/>
                </a:cubicBezTo>
                <a:cubicBezTo>
                  <a:pt x="24" y="183"/>
                  <a:pt x="24" y="183"/>
                  <a:pt x="24" y="183"/>
                </a:cubicBezTo>
                <a:cubicBezTo>
                  <a:pt x="25" y="182"/>
                  <a:pt x="25" y="185"/>
                  <a:pt x="27" y="185"/>
                </a:cubicBezTo>
                <a:cubicBezTo>
                  <a:pt x="26" y="186"/>
                  <a:pt x="27" y="187"/>
                  <a:pt x="26" y="188"/>
                </a:cubicBezTo>
                <a:cubicBezTo>
                  <a:pt x="25" y="188"/>
                  <a:pt x="23" y="188"/>
                  <a:pt x="22" y="186"/>
                </a:cubicBezTo>
                <a:cubicBezTo>
                  <a:pt x="22" y="187"/>
                  <a:pt x="21" y="187"/>
                  <a:pt x="21" y="187"/>
                </a:cubicBezTo>
                <a:cubicBezTo>
                  <a:pt x="20" y="186"/>
                  <a:pt x="18" y="187"/>
                  <a:pt x="18" y="185"/>
                </a:cubicBezTo>
                <a:cubicBezTo>
                  <a:pt x="18" y="185"/>
                  <a:pt x="18" y="185"/>
                  <a:pt x="18" y="185"/>
                </a:cubicBezTo>
                <a:cubicBezTo>
                  <a:pt x="17" y="187"/>
                  <a:pt x="15" y="186"/>
                  <a:pt x="14" y="187"/>
                </a:cubicBezTo>
                <a:cubicBezTo>
                  <a:pt x="13" y="186"/>
                  <a:pt x="13" y="186"/>
                  <a:pt x="13" y="186"/>
                </a:cubicBezTo>
                <a:cubicBezTo>
                  <a:pt x="12" y="186"/>
                  <a:pt x="12" y="186"/>
                  <a:pt x="12" y="186"/>
                </a:cubicBezTo>
                <a:cubicBezTo>
                  <a:pt x="12" y="186"/>
                  <a:pt x="11" y="187"/>
                  <a:pt x="11" y="186"/>
                </a:cubicBezTo>
                <a:cubicBezTo>
                  <a:pt x="11" y="186"/>
                  <a:pt x="11" y="186"/>
                  <a:pt x="11" y="186"/>
                </a:cubicBezTo>
                <a:cubicBezTo>
                  <a:pt x="11" y="187"/>
                  <a:pt x="10" y="187"/>
                  <a:pt x="9" y="187"/>
                </a:cubicBezTo>
                <a:cubicBezTo>
                  <a:pt x="10" y="188"/>
                  <a:pt x="10" y="188"/>
                  <a:pt x="10" y="188"/>
                </a:cubicBezTo>
                <a:cubicBezTo>
                  <a:pt x="10" y="188"/>
                  <a:pt x="10" y="189"/>
                  <a:pt x="9" y="189"/>
                </a:cubicBezTo>
                <a:cubicBezTo>
                  <a:pt x="9" y="188"/>
                  <a:pt x="8" y="188"/>
                  <a:pt x="9" y="187"/>
                </a:cubicBezTo>
                <a:cubicBezTo>
                  <a:pt x="8" y="188"/>
                  <a:pt x="8" y="188"/>
                  <a:pt x="8" y="188"/>
                </a:cubicBezTo>
                <a:cubicBezTo>
                  <a:pt x="7" y="188"/>
                  <a:pt x="7" y="188"/>
                  <a:pt x="6" y="187"/>
                </a:cubicBezTo>
                <a:cubicBezTo>
                  <a:pt x="5" y="189"/>
                  <a:pt x="3" y="187"/>
                  <a:pt x="2" y="189"/>
                </a:cubicBezTo>
                <a:cubicBezTo>
                  <a:pt x="2" y="189"/>
                  <a:pt x="4" y="189"/>
                  <a:pt x="3" y="190"/>
                </a:cubicBezTo>
                <a:cubicBezTo>
                  <a:pt x="2" y="190"/>
                  <a:pt x="2" y="189"/>
                  <a:pt x="2" y="189"/>
                </a:cubicBezTo>
                <a:cubicBezTo>
                  <a:pt x="2" y="190"/>
                  <a:pt x="0" y="191"/>
                  <a:pt x="0" y="192"/>
                </a:cubicBezTo>
                <a:cubicBezTo>
                  <a:pt x="0" y="192"/>
                  <a:pt x="1" y="193"/>
                  <a:pt x="1" y="194"/>
                </a:cubicBezTo>
                <a:cubicBezTo>
                  <a:pt x="3" y="194"/>
                  <a:pt x="4" y="194"/>
                  <a:pt x="5" y="193"/>
                </a:cubicBezTo>
                <a:cubicBezTo>
                  <a:pt x="6" y="193"/>
                  <a:pt x="6" y="195"/>
                  <a:pt x="7" y="194"/>
                </a:cubicBezTo>
                <a:cubicBezTo>
                  <a:pt x="8" y="195"/>
                  <a:pt x="9" y="194"/>
                  <a:pt x="9" y="196"/>
                </a:cubicBezTo>
                <a:cubicBezTo>
                  <a:pt x="8" y="196"/>
                  <a:pt x="8" y="198"/>
                  <a:pt x="7" y="198"/>
                </a:cubicBezTo>
                <a:cubicBezTo>
                  <a:pt x="7" y="198"/>
                  <a:pt x="8" y="198"/>
                  <a:pt x="8" y="199"/>
                </a:cubicBezTo>
                <a:cubicBezTo>
                  <a:pt x="8" y="198"/>
                  <a:pt x="8" y="198"/>
                  <a:pt x="8" y="198"/>
                </a:cubicBezTo>
                <a:cubicBezTo>
                  <a:pt x="8" y="200"/>
                  <a:pt x="10" y="200"/>
                  <a:pt x="11" y="201"/>
                </a:cubicBezTo>
                <a:cubicBezTo>
                  <a:pt x="8" y="203"/>
                  <a:pt x="8" y="203"/>
                  <a:pt x="8" y="203"/>
                </a:cubicBezTo>
                <a:cubicBezTo>
                  <a:pt x="10" y="205"/>
                  <a:pt x="11" y="207"/>
                  <a:pt x="13" y="209"/>
                </a:cubicBezTo>
                <a:cubicBezTo>
                  <a:pt x="13" y="210"/>
                  <a:pt x="14" y="210"/>
                  <a:pt x="14" y="211"/>
                </a:cubicBezTo>
                <a:cubicBezTo>
                  <a:pt x="15" y="212"/>
                  <a:pt x="15" y="212"/>
                  <a:pt x="15" y="212"/>
                </a:cubicBezTo>
                <a:cubicBezTo>
                  <a:pt x="15" y="212"/>
                  <a:pt x="15" y="212"/>
                  <a:pt x="15" y="212"/>
                </a:cubicBezTo>
                <a:cubicBezTo>
                  <a:pt x="16" y="212"/>
                  <a:pt x="16" y="212"/>
                  <a:pt x="16" y="212"/>
                </a:cubicBezTo>
                <a:cubicBezTo>
                  <a:pt x="15" y="213"/>
                  <a:pt x="16" y="214"/>
                  <a:pt x="15" y="215"/>
                </a:cubicBezTo>
                <a:cubicBezTo>
                  <a:pt x="15" y="215"/>
                  <a:pt x="15" y="215"/>
                  <a:pt x="15" y="215"/>
                </a:cubicBezTo>
                <a:cubicBezTo>
                  <a:pt x="15" y="215"/>
                  <a:pt x="16" y="215"/>
                  <a:pt x="16" y="215"/>
                </a:cubicBezTo>
                <a:cubicBezTo>
                  <a:pt x="17" y="216"/>
                  <a:pt x="17" y="216"/>
                  <a:pt x="17" y="216"/>
                </a:cubicBezTo>
                <a:cubicBezTo>
                  <a:pt x="17" y="216"/>
                  <a:pt x="17" y="216"/>
                  <a:pt x="16" y="216"/>
                </a:cubicBezTo>
                <a:cubicBezTo>
                  <a:pt x="17" y="216"/>
                  <a:pt x="17" y="216"/>
                  <a:pt x="17" y="216"/>
                </a:cubicBezTo>
                <a:cubicBezTo>
                  <a:pt x="17" y="216"/>
                  <a:pt x="17" y="216"/>
                  <a:pt x="18" y="216"/>
                </a:cubicBezTo>
                <a:cubicBezTo>
                  <a:pt x="18" y="216"/>
                  <a:pt x="18" y="216"/>
                  <a:pt x="18" y="216"/>
                </a:cubicBezTo>
                <a:cubicBezTo>
                  <a:pt x="16" y="220"/>
                  <a:pt x="21" y="219"/>
                  <a:pt x="21" y="222"/>
                </a:cubicBezTo>
                <a:cubicBezTo>
                  <a:pt x="20" y="225"/>
                  <a:pt x="19" y="223"/>
                  <a:pt x="18" y="224"/>
                </a:cubicBezTo>
                <a:cubicBezTo>
                  <a:pt x="18" y="224"/>
                  <a:pt x="19" y="225"/>
                  <a:pt x="19" y="226"/>
                </a:cubicBezTo>
                <a:cubicBezTo>
                  <a:pt x="18" y="226"/>
                  <a:pt x="17" y="227"/>
                  <a:pt x="15" y="228"/>
                </a:cubicBezTo>
                <a:cubicBezTo>
                  <a:pt x="15" y="229"/>
                  <a:pt x="16" y="230"/>
                  <a:pt x="15" y="231"/>
                </a:cubicBezTo>
                <a:cubicBezTo>
                  <a:pt x="16" y="231"/>
                  <a:pt x="16" y="231"/>
                  <a:pt x="16" y="231"/>
                </a:cubicBezTo>
                <a:cubicBezTo>
                  <a:pt x="15" y="232"/>
                  <a:pt x="14" y="232"/>
                  <a:pt x="13" y="233"/>
                </a:cubicBezTo>
                <a:cubicBezTo>
                  <a:pt x="14" y="234"/>
                  <a:pt x="13" y="235"/>
                  <a:pt x="12" y="236"/>
                </a:cubicBezTo>
                <a:cubicBezTo>
                  <a:pt x="15" y="237"/>
                  <a:pt x="15" y="237"/>
                  <a:pt x="15" y="237"/>
                </a:cubicBezTo>
                <a:cubicBezTo>
                  <a:pt x="15" y="238"/>
                  <a:pt x="15" y="239"/>
                  <a:pt x="14" y="240"/>
                </a:cubicBezTo>
                <a:cubicBezTo>
                  <a:pt x="15" y="240"/>
                  <a:pt x="15" y="240"/>
                  <a:pt x="15" y="241"/>
                </a:cubicBezTo>
                <a:cubicBezTo>
                  <a:pt x="16" y="241"/>
                  <a:pt x="17" y="242"/>
                  <a:pt x="15" y="242"/>
                </a:cubicBezTo>
                <a:cubicBezTo>
                  <a:pt x="16" y="244"/>
                  <a:pt x="14" y="246"/>
                  <a:pt x="13" y="247"/>
                </a:cubicBezTo>
                <a:cubicBezTo>
                  <a:pt x="13" y="249"/>
                  <a:pt x="14" y="249"/>
                  <a:pt x="14" y="250"/>
                </a:cubicBezTo>
                <a:cubicBezTo>
                  <a:pt x="15" y="250"/>
                  <a:pt x="15" y="251"/>
                  <a:pt x="16" y="250"/>
                </a:cubicBezTo>
                <a:cubicBezTo>
                  <a:pt x="16" y="250"/>
                  <a:pt x="16" y="250"/>
                  <a:pt x="16" y="250"/>
                </a:cubicBezTo>
                <a:cubicBezTo>
                  <a:pt x="18" y="249"/>
                  <a:pt x="18" y="249"/>
                  <a:pt x="18" y="249"/>
                </a:cubicBezTo>
                <a:cubicBezTo>
                  <a:pt x="18" y="249"/>
                  <a:pt x="19" y="250"/>
                  <a:pt x="19" y="251"/>
                </a:cubicBezTo>
                <a:cubicBezTo>
                  <a:pt x="18" y="251"/>
                  <a:pt x="18" y="252"/>
                  <a:pt x="17" y="252"/>
                </a:cubicBezTo>
                <a:cubicBezTo>
                  <a:pt x="17" y="253"/>
                  <a:pt x="16" y="254"/>
                  <a:pt x="16" y="256"/>
                </a:cubicBezTo>
                <a:cubicBezTo>
                  <a:pt x="16" y="257"/>
                  <a:pt x="17" y="256"/>
                  <a:pt x="18" y="256"/>
                </a:cubicBezTo>
                <a:cubicBezTo>
                  <a:pt x="18" y="256"/>
                  <a:pt x="18" y="256"/>
                  <a:pt x="18" y="256"/>
                </a:cubicBezTo>
                <a:cubicBezTo>
                  <a:pt x="18" y="256"/>
                  <a:pt x="20" y="256"/>
                  <a:pt x="20" y="255"/>
                </a:cubicBezTo>
                <a:cubicBezTo>
                  <a:pt x="21" y="256"/>
                  <a:pt x="20" y="257"/>
                  <a:pt x="20" y="258"/>
                </a:cubicBezTo>
                <a:cubicBezTo>
                  <a:pt x="21" y="259"/>
                  <a:pt x="23" y="259"/>
                  <a:pt x="23" y="260"/>
                </a:cubicBezTo>
                <a:cubicBezTo>
                  <a:pt x="23" y="259"/>
                  <a:pt x="23" y="259"/>
                  <a:pt x="24" y="259"/>
                </a:cubicBezTo>
                <a:cubicBezTo>
                  <a:pt x="24" y="260"/>
                  <a:pt x="24" y="260"/>
                  <a:pt x="24" y="260"/>
                </a:cubicBezTo>
                <a:cubicBezTo>
                  <a:pt x="24" y="260"/>
                  <a:pt x="25" y="259"/>
                  <a:pt x="25" y="259"/>
                </a:cubicBezTo>
                <a:cubicBezTo>
                  <a:pt x="26" y="261"/>
                  <a:pt x="28" y="258"/>
                  <a:pt x="29" y="260"/>
                </a:cubicBezTo>
                <a:cubicBezTo>
                  <a:pt x="29" y="260"/>
                  <a:pt x="29" y="261"/>
                  <a:pt x="29" y="261"/>
                </a:cubicBezTo>
                <a:cubicBezTo>
                  <a:pt x="31" y="262"/>
                  <a:pt x="32" y="264"/>
                  <a:pt x="33" y="265"/>
                </a:cubicBezTo>
                <a:cubicBezTo>
                  <a:pt x="34" y="265"/>
                  <a:pt x="35" y="263"/>
                  <a:pt x="36" y="265"/>
                </a:cubicBezTo>
                <a:cubicBezTo>
                  <a:pt x="36" y="265"/>
                  <a:pt x="36" y="266"/>
                  <a:pt x="36" y="267"/>
                </a:cubicBezTo>
                <a:cubicBezTo>
                  <a:pt x="36" y="268"/>
                  <a:pt x="36" y="269"/>
                  <a:pt x="36" y="271"/>
                </a:cubicBezTo>
                <a:cubicBezTo>
                  <a:pt x="36" y="272"/>
                  <a:pt x="36" y="273"/>
                  <a:pt x="34" y="273"/>
                </a:cubicBezTo>
                <a:cubicBezTo>
                  <a:pt x="35" y="274"/>
                  <a:pt x="35" y="275"/>
                  <a:pt x="36" y="275"/>
                </a:cubicBezTo>
                <a:cubicBezTo>
                  <a:pt x="35" y="279"/>
                  <a:pt x="39" y="279"/>
                  <a:pt x="39" y="282"/>
                </a:cubicBezTo>
                <a:cubicBezTo>
                  <a:pt x="40" y="281"/>
                  <a:pt x="40" y="281"/>
                  <a:pt x="41" y="281"/>
                </a:cubicBezTo>
                <a:cubicBezTo>
                  <a:pt x="40" y="278"/>
                  <a:pt x="43" y="275"/>
                  <a:pt x="45" y="274"/>
                </a:cubicBezTo>
                <a:cubicBezTo>
                  <a:pt x="48" y="274"/>
                  <a:pt x="44" y="275"/>
                  <a:pt x="47" y="275"/>
                </a:cubicBezTo>
                <a:cubicBezTo>
                  <a:pt x="47" y="274"/>
                  <a:pt x="47" y="274"/>
                  <a:pt x="47" y="274"/>
                </a:cubicBezTo>
                <a:cubicBezTo>
                  <a:pt x="48" y="274"/>
                  <a:pt x="48" y="273"/>
                  <a:pt x="49" y="274"/>
                </a:cubicBezTo>
                <a:cubicBezTo>
                  <a:pt x="50" y="272"/>
                  <a:pt x="51" y="274"/>
                  <a:pt x="53" y="274"/>
                </a:cubicBezTo>
                <a:cubicBezTo>
                  <a:pt x="51" y="275"/>
                  <a:pt x="53" y="276"/>
                  <a:pt x="52" y="277"/>
                </a:cubicBezTo>
                <a:cubicBezTo>
                  <a:pt x="53" y="278"/>
                  <a:pt x="54" y="279"/>
                  <a:pt x="54" y="279"/>
                </a:cubicBezTo>
                <a:cubicBezTo>
                  <a:pt x="54" y="280"/>
                  <a:pt x="55" y="282"/>
                  <a:pt x="54" y="282"/>
                </a:cubicBezTo>
                <a:cubicBezTo>
                  <a:pt x="55" y="283"/>
                  <a:pt x="55" y="283"/>
                  <a:pt x="55" y="283"/>
                </a:cubicBezTo>
                <a:cubicBezTo>
                  <a:pt x="55" y="284"/>
                  <a:pt x="54" y="285"/>
                  <a:pt x="54" y="285"/>
                </a:cubicBezTo>
                <a:cubicBezTo>
                  <a:pt x="54" y="287"/>
                  <a:pt x="54" y="288"/>
                  <a:pt x="55" y="289"/>
                </a:cubicBezTo>
                <a:cubicBezTo>
                  <a:pt x="55" y="289"/>
                  <a:pt x="55" y="289"/>
                  <a:pt x="55" y="289"/>
                </a:cubicBezTo>
                <a:cubicBezTo>
                  <a:pt x="56" y="289"/>
                  <a:pt x="56" y="290"/>
                  <a:pt x="56" y="290"/>
                </a:cubicBezTo>
                <a:cubicBezTo>
                  <a:pt x="56" y="292"/>
                  <a:pt x="54" y="291"/>
                  <a:pt x="54" y="293"/>
                </a:cubicBezTo>
                <a:cubicBezTo>
                  <a:pt x="53" y="293"/>
                  <a:pt x="53" y="293"/>
                  <a:pt x="53" y="293"/>
                </a:cubicBezTo>
                <a:cubicBezTo>
                  <a:pt x="53" y="294"/>
                  <a:pt x="53" y="294"/>
                  <a:pt x="53" y="294"/>
                </a:cubicBezTo>
                <a:cubicBezTo>
                  <a:pt x="53" y="294"/>
                  <a:pt x="53" y="294"/>
                  <a:pt x="52" y="294"/>
                </a:cubicBezTo>
                <a:cubicBezTo>
                  <a:pt x="52" y="295"/>
                  <a:pt x="52" y="295"/>
                  <a:pt x="52" y="295"/>
                </a:cubicBezTo>
                <a:cubicBezTo>
                  <a:pt x="53" y="295"/>
                  <a:pt x="53" y="295"/>
                  <a:pt x="53" y="295"/>
                </a:cubicBezTo>
                <a:cubicBezTo>
                  <a:pt x="52" y="296"/>
                  <a:pt x="53" y="298"/>
                  <a:pt x="53" y="299"/>
                </a:cubicBezTo>
                <a:cubicBezTo>
                  <a:pt x="53" y="299"/>
                  <a:pt x="54" y="298"/>
                  <a:pt x="54" y="299"/>
                </a:cubicBezTo>
                <a:cubicBezTo>
                  <a:pt x="57" y="296"/>
                  <a:pt x="57" y="296"/>
                  <a:pt x="57" y="296"/>
                </a:cubicBezTo>
                <a:cubicBezTo>
                  <a:pt x="57" y="296"/>
                  <a:pt x="57" y="296"/>
                  <a:pt x="57" y="297"/>
                </a:cubicBezTo>
                <a:cubicBezTo>
                  <a:pt x="58" y="297"/>
                  <a:pt x="58" y="297"/>
                  <a:pt x="58" y="297"/>
                </a:cubicBezTo>
                <a:cubicBezTo>
                  <a:pt x="59" y="299"/>
                  <a:pt x="58" y="301"/>
                  <a:pt x="58" y="302"/>
                </a:cubicBezTo>
                <a:cubicBezTo>
                  <a:pt x="58" y="302"/>
                  <a:pt x="58" y="302"/>
                  <a:pt x="58" y="302"/>
                </a:cubicBezTo>
                <a:cubicBezTo>
                  <a:pt x="59" y="301"/>
                  <a:pt x="59" y="302"/>
                  <a:pt x="60" y="302"/>
                </a:cubicBezTo>
                <a:cubicBezTo>
                  <a:pt x="60" y="303"/>
                  <a:pt x="62" y="303"/>
                  <a:pt x="61" y="304"/>
                </a:cubicBezTo>
                <a:cubicBezTo>
                  <a:pt x="61" y="305"/>
                  <a:pt x="61" y="305"/>
                  <a:pt x="61" y="305"/>
                </a:cubicBezTo>
                <a:cubicBezTo>
                  <a:pt x="61" y="306"/>
                  <a:pt x="61" y="306"/>
                  <a:pt x="61" y="306"/>
                </a:cubicBezTo>
                <a:cubicBezTo>
                  <a:pt x="61" y="306"/>
                  <a:pt x="61" y="305"/>
                  <a:pt x="61" y="305"/>
                </a:cubicBezTo>
                <a:cubicBezTo>
                  <a:pt x="63" y="303"/>
                  <a:pt x="63" y="307"/>
                  <a:pt x="64" y="307"/>
                </a:cubicBezTo>
                <a:cubicBezTo>
                  <a:pt x="64" y="306"/>
                  <a:pt x="64" y="306"/>
                  <a:pt x="64" y="306"/>
                </a:cubicBezTo>
                <a:cubicBezTo>
                  <a:pt x="66" y="306"/>
                  <a:pt x="68" y="306"/>
                  <a:pt x="69" y="304"/>
                </a:cubicBezTo>
                <a:cubicBezTo>
                  <a:pt x="71" y="304"/>
                  <a:pt x="73" y="304"/>
                  <a:pt x="73" y="306"/>
                </a:cubicBezTo>
                <a:cubicBezTo>
                  <a:pt x="74" y="306"/>
                  <a:pt x="74" y="306"/>
                  <a:pt x="74" y="306"/>
                </a:cubicBezTo>
                <a:cubicBezTo>
                  <a:pt x="75" y="305"/>
                  <a:pt x="74" y="307"/>
                  <a:pt x="75" y="307"/>
                </a:cubicBezTo>
                <a:cubicBezTo>
                  <a:pt x="75" y="307"/>
                  <a:pt x="74" y="307"/>
                  <a:pt x="75" y="308"/>
                </a:cubicBezTo>
                <a:cubicBezTo>
                  <a:pt x="76" y="308"/>
                  <a:pt x="76" y="310"/>
                  <a:pt x="77" y="309"/>
                </a:cubicBezTo>
                <a:cubicBezTo>
                  <a:pt x="78" y="310"/>
                  <a:pt x="79" y="309"/>
                  <a:pt x="79" y="310"/>
                </a:cubicBezTo>
                <a:cubicBezTo>
                  <a:pt x="80" y="308"/>
                  <a:pt x="82" y="307"/>
                  <a:pt x="84" y="308"/>
                </a:cubicBezTo>
                <a:cubicBezTo>
                  <a:pt x="86" y="307"/>
                  <a:pt x="87" y="310"/>
                  <a:pt x="89" y="310"/>
                </a:cubicBezTo>
                <a:cubicBezTo>
                  <a:pt x="90" y="309"/>
                  <a:pt x="91" y="307"/>
                  <a:pt x="91" y="306"/>
                </a:cubicBezTo>
                <a:cubicBezTo>
                  <a:pt x="92" y="307"/>
                  <a:pt x="93" y="308"/>
                  <a:pt x="94" y="308"/>
                </a:cubicBezTo>
                <a:cubicBezTo>
                  <a:pt x="94" y="307"/>
                  <a:pt x="94" y="307"/>
                  <a:pt x="94" y="307"/>
                </a:cubicBezTo>
                <a:cubicBezTo>
                  <a:pt x="94" y="307"/>
                  <a:pt x="94" y="307"/>
                  <a:pt x="94" y="307"/>
                </a:cubicBezTo>
                <a:cubicBezTo>
                  <a:pt x="95" y="306"/>
                  <a:pt x="94" y="306"/>
                  <a:pt x="95" y="306"/>
                </a:cubicBezTo>
                <a:cubicBezTo>
                  <a:pt x="96" y="307"/>
                  <a:pt x="98" y="305"/>
                  <a:pt x="100" y="306"/>
                </a:cubicBezTo>
                <a:cubicBezTo>
                  <a:pt x="100" y="305"/>
                  <a:pt x="100" y="305"/>
                  <a:pt x="101" y="305"/>
                </a:cubicBezTo>
                <a:cubicBezTo>
                  <a:pt x="101" y="303"/>
                  <a:pt x="103" y="301"/>
                  <a:pt x="105" y="300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5" y="298"/>
                  <a:pt x="105" y="298"/>
                  <a:pt x="105" y="298"/>
                </a:cubicBezTo>
                <a:cubicBezTo>
                  <a:pt x="105" y="297"/>
                  <a:pt x="105" y="297"/>
                  <a:pt x="105" y="297"/>
                </a:cubicBezTo>
                <a:cubicBezTo>
                  <a:pt x="105" y="296"/>
                  <a:pt x="102" y="295"/>
                  <a:pt x="104" y="294"/>
                </a:cubicBezTo>
                <a:cubicBezTo>
                  <a:pt x="105" y="294"/>
                  <a:pt x="105" y="294"/>
                  <a:pt x="106" y="294"/>
                </a:cubicBezTo>
                <a:cubicBezTo>
                  <a:pt x="106" y="294"/>
                  <a:pt x="106" y="293"/>
                  <a:pt x="106" y="293"/>
                </a:cubicBezTo>
                <a:cubicBezTo>
                  <a:pt x="107" y="293"/>
                  <a:pt x="108" y="295"/>
                  <a:pt x="109" y="294"/>
                </a:cubicBezTo>
                <a:cubicBezTo>
                  <a:pt x="110" y="295"/>
                  <a:pt x="110" y="295"/>
                  <a:pt x="110" y="295"/>
                </a:cubicBezTo>
                <a:cubicBezTo>
                  <a:pt x="110" y="296"/>
                  <a:pt x="111" y="297"/>
                  <a:pt x="110" y="297"/>
                </a:cubicBezTo>
                <a:cubicBezTo>
                  <a:pt x="110" y="296"/>
                  <a:pt x="109" y="296"/>
                  <a:pt x="109" y="296"/>
                </a:cubicBezTo>
                <a:cubicBezTo>
                  <a:pt x="109" y="297"/>
                  <a:pt x="108" y="297"/>
                  <a:pt x="109" y="298"/>
                </a:cubicBezTo>
                <a:cubicBezTo>
                  <a:pt x="109" y="298"/>
                  <a:pt x="109" y="298"/>
                  <a:pt x="109" y="298"/>
                </a:cubicBezTo>
                <a:cubicBezTo>
                  <a:pt x="108" y="298"/>
                  <a:pt x="108" y="298"/>
                  <a:pt x="108" y="298"/>
                </a:cubicBezTo>
                <a:cubicBezTo>
                  <a:pt x="108" y="298"/>
                  <a:pt x="108" y="298"/>
                  <a:pt x="108" y="298"/>
                </a:cubicBezTo>
                <a:cubicBezTo>
                  <a:pt x="108" y="298"/>
                  <a:pt x="108" y="299"/>
                  <a:pt x="107" y="299"/>
                </a:cubicBezTo>
                <a:cubicBezTo>
                  <a:pt x="108" y="299"/>
                  <a:pt x="108" y="299"/>
                  <a:pt x="108" y="299"/>
                </a:cubicBezTo>
                <a:cubicBezTo>
                  <a:pt x="108" y="299"/>
                  <a:pt x="109" y="299"/>
                  <a:pt x="109" y="300"/>
                </a:cubicBezTo>
                <a:cubicBezTo>
                  <a:pt x="109" y="300"/>
                  <a:pt x="109" y="300"/>
                  <a:pt x="110" y="300"/>
                </a:cubicBezTo>
                <a:cubicBezTo>
                  <a:pt x="110" y="300"/>
                  <a:pt x="109" y="301"/>
                  <a:pt x="109" y="301"/>
                </a:cubicBezTo>
                <a:cubicBezTo>
                  <a:pt x="109" y="302"/>
                  <a:pt x="109" y="303"/>
                  <a:pt x="110" y="303"/>
                </a:cubicBezTo>
                <a:cubicBezTo>
                  <a:pt x="111" y="303"/>
                  <a:pt x="111" y="303"/>
                  <a:pt x="111" y="304"/>
                </a:cubicBezTo>
                <a:cubicBezTo>
                  <a:pt x="111" y="304"/>
                  <a:pt x="111" y="304"/>
                  <a:pt x="111" y="304"/>
                </a:cubicBezTo>
                <a:cubicBezTo>
                  <a:pt x="111" y="303"/>
                  <a:pt x="111" y="303"/>
                  <a:pt x="111" y="303"/>
                </a:cubicBezTo>
                <a:cubicBezTo>
                  <a:pt x="111" y="303"/>
                  <a:pt x="111" y="302"/>
                  <a:pt x="112" y="302"/>
                </a:cubicBezTo>
                <a:cubicBezTo>
                  <a:pt x="114" y="301"/>
                  <a:pt x="111" y="298"/>
                  <a:pt x="113" y="297"/>
                </a:cubicBezTo>
                <a:cubicBezTo>
                  <a:pt x="113" y="296"/>
                  <a:pt x="113" y="297"/>
                  <a:pt x="113" y="297"/>
                </a:cubicBezTo>
                <a:cubicBezTo>
                  <a:pt x="116" y="296"/>
                  <a:pt x="116" y="293"/>
                  <a:pt x="117" y="290"/>
                </a:cubicBezTo>
                <a:cubicBezTo>
                  <a:pt x="119" y="290"/>
                  <a:pt x="119" y="287"/>
                  <a:pt x="122" y="288"/>
                </a:cubicBezTo>
                <a:cubicBezTo>
                  <a:pt x="124" y="290"/>
                  <a:pt x="121" y="292"/>
                  <a:pt x="122" y="294"/>
                </a:cubicBezTo>
                <a:cubicBezTo>
                  <a:pt x="122" y="296"/>
                  <a:pt x="121" y="297"/>
                  <a:pt x="120" y="299"/>
                </a:cubicBezTo>
                <a:cubicBezTo>
                  <a:pt x="122" y="300"/>
                  <a:pt x="118" y="301"/>
                  <a:pt x="119" y="303"/>
                </a:cubicBezTo>
                <a:cubicBezTo>
                  <a:pt x="119" y="305"/>
                  <a:pt x="119" y="308"/>
                  <a:pt x="117" y="309"/>
                </a:cubicBezTo>
                <a:cubicBezTo>
                  <a:pt x="115" y="311"/>
                  <a:pt x="120" y="313"/>
                  <a:pt x="116" y="315"/>
                </a:cubicBezTo>
                <a:cubicBezTo>
                  <a:pt x="117" y="315"/>
                  <a:pt x="117" y="315"/>
                  <a:pt x="117" y="315"/>
                </a:cubicBezTo>
                <a:cubicBezTo>
                  <a:pt x="116" y="315"/>
                  <a:pt x="117" y="316"/>
                  <a:pt x="116" y="316"/>
                </a:cubicBezTo>
                <a:cubicBezTo>
                  <a:pt x="118" y="317"/>
                  <a:pt x="118" y="317"/>
                  <a:pt x="118" y="317"/>
                </a:cubicBezTo>
                <a:cubicBezTo>
                  <a:pt x="117" y="318"/>
                  <a:pt x="117" y="318"/>
                  <a:pt x="117" y="318"/>
                </a:cubicBezTo>
                <a:cubicBezTo>
                  <a:pt x="118" y="319"/>
                  <a:pt x="118" y="319"/>
                  <a:pt x="118" y="319"/>
                </a:cubicBezTo>
                <a:cubicBezTo>
                  <a:pt x="117" y="319"/>
                  <a:pt x="117" y="319"/>
                  <a:pt x="117" y="319"/>
                </a:cubicBezTo>
                <a:cubicBezTo>
                  <a:pt x="118" y="319"/>
                  <a:pt x="118" y="319"/>
                  <a:pt x="118" y="320"/>
                </a:cubicBezTo>
                <a:cubicBezTo>
                  <a:pt x="118" y="319"/>
                  <a:pt x="118" y="319"/>
                  <a:pt x="118" y="319"/>
                </a:cubicBezTo>
                <a:cubicBezTo>
                  <a:pt x="119" y="319"/>
                  <a:pt x="121" y="319"/>
                  <a:pt x="122" y="320"/>
                </a:cubicBezTo>
                <a:cubicBezTo>
                  <a:pt x="122" y="321"/>
                  <a:pt x="123" y="322"/>
                  <a:pt x="122" y="323"/>
                </a:cubicBezTo>
                <a:cubicBezTo>
                  <a:pt x="122" y="323"/>
                  <a:pt x="122" y="323"/>
                  <a:pt x="122" y="323"/>
                </a:cubicBezTo>
                <a:cubicBezTo>
                  <a:pt x="123" y="323"/>
                  <a:pt x="123" y="323"/>
                  <a:pt x="123" y="323"/>
                </a:cubicBezTo>
                <a:cubicBezTo>
                  <a:pt x="123" y="323"/>
                  <a:pt x="123" y="322"/>
                  <a:pt x="122" y="322"/>
                </a:cubicBezTo>
                <a:cubicBezTo>
                  <a:pt x="123" y="321"/>
                  <a:pt x="124" y="323"/>
                  <a:pt x="124" y="321"/>
                </a:cubicBezTo>
                <a:cubicBezTo>
                  <a:pt x="127" y="323"/>
                  <a:pt x="127" y="323"/>
                  <a:pt x="127" y="323"/>
                </a:cubicBezTo>
                <a:cubicBezTo>
                  <a:pt x="127" y="322"/>
                  <a:pt x="128" y="322"/>
                  <a:pt x="129" y="321"/>
                </a:cubicBezTo>
                <a:cubicBezTo>
                  <a:pt x="128" y="321"/>
                  <a:pt x="128" y="321"/>
                  <a:pt x="128" y="321"/>
                </a:cubicBezTo>
                <a:cubicBezTo>
                  <a:pt x="129" y="321"/>
                  <a:pt x="129" y="321"/>
                  <a:pt x="130" y="321"/>
                </a:cubicBezTo>
                <a:cubicBezTo>
                  <a:pt x="130" y="320"/>
                  <a:pt x="130" y="320"/>
                  <a:pt x="130" y="320"/>
                </a:cubicBezTo>
                <a:cubicBezTo>
                  <a:pt x="130" y="320"/>
                  <a:pt x="130" y="320"/>
                  <a:pt x="130" y="320"/>
                </a:cubicBezTo>
                <a:cubicBezTo>
                  <a:pt x="130" y="319"/>
                  <a:pt x="130" y="319"/>
                  <a:pt x="130" y="319"/>
                </a:cubicBezTo>
                <a:cubicBezTo>
                  <a:pt x="130" y="319"/>
                  <a:pt x="130" y="319"/>
                  <a:pt x="131" y="318"/>
                </a:cubicBezTo>
                <a:cubicBezTo>
                  <a:pt x="133" y="319"/>
                  <a:pt x="134" y="316"/>
                  <a:pt x="137" y="317"/>
                </a:cubicBezTo>
                <a:cubicBezTo>
                  <a:pt x="138" y="315"/>
                  <a:pt x="140" y="315"/>
                  <a:pt x="142" y="315"/>
                </a:cubicBezTo>
                <a:cubicBezTo>
                  <a:pt x="142" y="315"/>
                  <a:pt x="142" y="315"/>
                  <a:pt x="142" y="315"/>
                </a:cubicBezTo>
                <a:cubicBezTo>
                  <a:pt x="142" y="315"/>
                  <a:pt x="142" y="315"/>
                  <a:pt x="142" y="315"/>
                </a:cubicBezTo>
                <a:cubicBezTo>
                  <a:pt x="143" y="315"/>
                  <a:pt x="143" y="316"/>
                  <a:pt x="144" y="316"/>
                </a:cubicBezTo>
                <a:cubicBezTo>
                  <a:pt x="144" y="316"/>
                  <a:pt x="144" y="317"/>
                  <a:pt x="144" y="317"/>
                </a:cubicBezTo>
                <a:cubicBezTo>
                  <a:pt x="142" y="318"/>
                  <a:pt x="140" y="320"/>
                  <a:pt x="140" y="322"/>
                </a:cubicBezTo>
                <a:cubicBezTo>
                  <a:pt x="138" y="322"/>
                  <a:pt x="138" y="324"/>
                  <a:pt x="136" y="324"/>
                </a:cubicBezTo>
                <a:cubicBezTo>
                  <a:pt x="136" y="325"/>
                  <a:pt x="135" y="325"/>
                  <a:pt x="135" y="325"/>
                </a:cubicBezTo>
                <a:cubicBezTo>
                  <a:pt x="136" y="325"/>
                  <a:pt x="136" y="325"/>
                  <a:pt x="136" y="325"/>
                </a:cubicBezTo>
                <a:cubicBezTo>
                  <a:pt x="137" y="325"/>
                  <a:pt x="136" y="326"/>
                  <a:pt x="136" y="326"/>
                </a:cubicBezTo>
                <a:cubicBezTo>
                  <a:pt x="136" y="326"/>
                  <a:pt x="136" y="326"/>
                  <a:pt x="136" y="326"/>
                </a:cubicBezTo>
                <a:cubicBezTo>
                  <a:pt x="138" y="327"/>
                  <a:pt x="139" y="324"/>
                  <a:pt x="140" y="323"/>
                </a:cubicBezTo>
                <a:cubicBezTo>
                  <a:pt x="143" y="327"/>
                  <a:pt x="143" y="327"/>
                  <a:pt x="143" y="327"/>
                </a:cubicBezTo>
                <a:cubicBezTo>
                  <a:pt x="143" y="326"/>
                  <a:pt x="143" y="326"/>
                  <a:pt x="143" y="326"/>
                </a:cubicBezTo>
                <a:cubicBezTo>
                  <a:pt x="143" y="327"/>
                  <a:pt x="143" y="327"/>
                  <a:pt x="143" y="327"/>
                </a:cubicBezTo>
                <a:cubicBezTo>
                  <a:pt x="143" y="327"/>
                  <a:pt x="143" y="328"/>
                  <a:pt x="143" y="328"/>
                </a:cubicBezTo>
                <a:cubicBezTo>
                  <a:pt x="144" y="329"/>
                  <a:pt x="144" y="329"/>
                  <a:pt x="144" y="329"/>
                </a:cubicBezTo>
                <a:cubicBezTo>
                  <a:pt x="144" y="330"/>
                  <a:pt x="144" y="330"/>
                  <a:pt x="144" y="330"/>
                </a:cubicBezTo>
                <a:cubicBezTo>
                  <a:pt x="143" y="330"/>
                  <a:pt x="143" y="329"/>
                  <a:pt x="143" y="329"/>
                </a:cubicBezTo>
                <a:cubicBezTo>
                  <a:pt x="144" y="330"/>
                  <a:pt x="144" y="330"/>
                  <a:pt x="144" y="330"/>
                </a:cubicBezTo>
                <a:cubicBezTo>
                  <a:pt x="143" y="331"/>
                  <a:pt x="143" y="331"/>
                  <a:pt x="143" y="331"/>
                </a:cubicBezTo>
                <a:cubicBezTo>
                  <a:pt x="143" y="331"/>
                  <a:pt x="143" y="331"/>
                  <a:pt x="143" y="331"/>
                </a:cubicBezTo>
                <a:cubicBezTo>
                  <a:pt x="143" y="332"/>
                  <a:pt x="142" y="332"/>
                  <a:pt x="142" y="333"/>
                </a:cubicBezTo>
                <a:cubicBezTo>
                  <a:pt x="143" y="333"/>
                  <a:pt x="144" y="333"/>
                  <a:pt x="144" y="332"/>
                </a:cubicBezTo>
                <a:cubicBezTo>
                  <a:pt x="144" y="331"/>
                  <a:pt x="145" y="330"/>
                  <a:pt x="144" y="330"/>
                </a:cubicBezTo>
                <a:cubicBezTo>
                  <a:pt x="144" y="330"/>
                  <a:pt x="144" y="330"/>
                  <a:pt x="145" y="329"/>
                </a:cubicBezTo>
                <a:cubicBezTo>
                  <a:pt x="145" y="330"/>
                  <a:pt x="145" y="330"/>
                  <a:pt x="145" y="330"/>
                </a:cubicBezTo>
                <a:cubicBezTo>
                  <a:pt x="145" y="329"/>
                  <a:pt x="145" y="329"/>
                  <a:pt x="144" y="329"/>
                </a:cubicBezTo>
                <a:cubicBezTo>
                  <a:pt x="145" y="327"/>
                  <a:pt x="147" y="326"/>
                  <a:pt x="146" y="325"/>
                </a:cubicBezTo>
                <a:cubicBezTo>
                  <a:pt x="146" y="324"/>
                  <a:pt x="147" y="323"/>
                  <a:pt x="148" y="323"/>
                </a:cubicBezTo>
                <a:cubicBezTo>
                  <a:pt x="147" y="323"/>
                  <a:pt x="147" y="323"/>
                  <a:pt x="147" y="323"/>
                </a:cubicBezTo>
                <a:cubicBezTo>
                  <a:pt x="147" y="322"/>
                  <a:pt x="148" y="322"/>
                  <a:pt x="148" y="322"/>
                </a:cubicBezTo>
                <a:cubicBezTo>
                  <a:pt x="148" y="321"/>
                  <a:pt x="148" y="321"/>
                  <a:pt x="149" y="321"/>
                </a:cubicBezTo>
                <a:cubicBezTo>
                  <a:pt x="149" y="321"/>
                  <a:pt x="149" y="321"/>
                  <a:pt x="149" y="321"/>
                </a:cubicBezTo>
                <a:cubicBezTo>
                  <a:pt x="150" y="321"/>
                  <a:pt x="150" y="321"/>
                  <a:pt x="150" y="321"/>
                </a:cubicBezTo>
                <a:cubicBezTo>
                  <a:pt x="149" y="321"/>
                  <a:pt x="149" y="321"/>
                  <a:pt x="149" y="321"/>
                </a:cubicBezTo>
                <a:cubicBezTo>
                  <a:pt x="152" y="320"/>
                  <a:pt x="149" y="317"/>
                  <a:pt x="152" y="316"/>
                </a:cubicBezTo>
                <a:cubicBezTo>
                  <a:pt x="153" y="317"/>
                  <a:pt x="153" y="317"/>
                  <a:pt x="153" y="317"/>
                </a:cubicBezTo>
                <a:cubicBezTo>
                  <a:pt x="153" y="317"/>
                  <a:pt x="153" y="317"/>
                  <a:pt x="154" y="316"/>
                </a:cubicBezTo>
                <a:cubicBezTo>
                  <a:pt x="155" y="317"/>
                  <a:pt x="154" y="317"/>
                  <a:pt x="154" y="318"/>
                </a:cubicBezTo>
                <a:cubicBezTo>
                  <a:pt x="155" y="317"/>
                  <a:pt x="154" y="316"/>
                  <a:pt x="156" y="315"/>
                </a:cubicBezTo>
                <a:cubicBezTo>
                  <a:pt x="158" y="316"/>
                  <a:pt x="157" y="317"/>
                  <a:pt x="157" y="319"/>
                </a:cubicBezTo>
                <a:cubicBezTo>
                  <a:pt x="158" y="318"/>
                  <a:pt x="159" y="318"/>
                  <a:pt x="159" y="316"/>
                </a:cubicBezTo>
                <a:cubicBezTo>
                  <a:pt x="160" y="316"/>
                  <a:pt x="160" y="317"/>
                  <a:pt x="160" y="317"/>
                </a:cubicBezTo>
                <a:cubicBezTo>
                  <a:pt x="161" y="316"/>
                  <a:pt x="161" y="316"/>
                  <a:pt x="161" y="316"/>
                </a:cubicBezTo>
                <a:cubicBezTo>
                  <a:pt x="161" y="316"/>
                  <a:pt x="162" y="316"/>
                  <a:pt x="162" y="316"/>
                </a:cubicBezTo>
                <a:cubicBezTo>
                  <a:pt x="162" y="317"/>
                  <a:pt x="162" y="317"/>
                  <a:pt x="161" y="317"/>
                </a:cubicBezTo>
                <a:cubicBezTo>
                  <a:pt x="162" y="317"/>
                  <a:pt x="162" y="317"/>
                  <a:pt x="162" y="317"/>
                </a:cubicBezTo>
                <a:cubicBezTo>
                  <a:pt x="160" y="320"/>
                  <a:pt x="163" y="322"/>
                  <a:pt x="163" y="324"/>
                </a:cubicBezTo>
                <a:cubicBezTo>
                  <a:pt x="163" y="325"/>
                  <a:pt x="162" y="326"/>
                  <a:pt x="161" y="326"/>
                </a:cubicBezTo>
                <a:cubicBezTo>
                  <a:pt x="161" y="326"/>
                  <a:pt x="161" y="326"/>
                  <a:pt x="162" y="326"/>
                </a:cubicBezTo>
                <a:cubicBezTo>
                  <a:pt x="161" y="327"/>
                  <a:pt x="161" y="327"/>
                  <a:pt x="161" y="327"/>
                </a:cubicBezTo>
                <a:cubicBezTo>
                  <a:pt x="161" y="328"/>
                  <a:pt x="161" y="329"/>
                  <a:pt x="162" y="328"/>
                </a:cubicBezTo>
                <a:cubicBezTo>
                  <a:pt x="162" y="330"/>
                  <a:pt x="165" y="329"/>
                  <a:pt x="166" y="330"/>
                </a:cubicBezTo>
                <a:cubicBezTo>
                  <a:pt x="167" y="332"/>
                  <a:pt x="169" y="331"/>
                  <a:pt x="171" y="331"/>
                </a:cubicBezTo>
                <a:cubicBezTo>
                  <a:pt x="170" y="332"/>
                  <a:pt x="170" y="332"/>
                  <a:pt x="170" y="332"/>
                </a:cubicBezTo>
                <a:cubicBezTo>
                  <a:pt x="172" y="332"/>
                  <a:pt x="172" y="332"/>
                  <a:pt x="172" y="332"/>
                </a:cubicBezTo>
                <a:cubicBezTo>
                  <a:pt x="172" y="331"/>
                  <a:pt x="173" y="332"/>
                  <a:pt x="172" y="332"/>
                </a:cubicBezTo>
                <a:cubicBezTo>
                  <a:pt x="173" y="332"/>
                  <a:pt x="173" y="332"/>
                  <a:pt x="173" y="332"/>
                </a:cubicBezTo>
                <a:cubicBezTo>
                  <a:pt x="174" y="332"/>
                  <a:pt x="174" y="333"/>
                  <a:pt x="174" y="333"/>
                </a:cubicBezTo>
                <a:cubicBezTo>
                  <a:pt x="175" y="334"/>
                  <a:pt x="175" y="333"/>
                  <a:pt x="176" y="332"/>
                </a:cubicBezTo>
                <a:cubicBezTo>
                  <a:pt x="176" y="333"/>
                  <a:pt x="176" y="333"/>
                  <a:pt x="176" y="333"/>
                </a:cubicBezTo>
                <a:cubicBezTo>
                  <a:pt x="177" y="332"/>
                  <a:pt x="177" y="332"/>
                  <a:pt x="177" y="332"/>
                </a:cubicBezTo>
                <a:cubicBezTo>
                  <a:pt x="178" y="332"/>
                  <a:pt x="180" y="329"/>
                  <a:pt x="181" y="332"/>
                </a:cubicBezTo>
                <a:cubicBezTo>
                  <a:pt x="182" y="331"/>
                  <a:pt x="182" y="331"/>
                  <a:pt x="182" y="331"/>
                </a:cubicBezTo>
                <a:cubicBezTo>
                  <a:pt x="182" y="333"/>
                  <a:pt x="185" y="331"/>
                  <a:pt x="186" y="332"/>
                </a:cubicBezTo>
                <a:cubicBezTo>
                  <a:pt x="185" y="331"/>
                  <a:pt x="185" y="331"/>
                  <a:pt x="185" y="331"/>
                </a:cubicBezTo>
                <a:cubicBezTo>
                  <a:pt x="186" y="330"/>
                  <a:pt x="185" y="329"/>
                  <a:pt x="187" y="329"/>
                </a:cubicBezTo>
                <a:cubicBezTo>
                  <a:pt x="187" y="330"/>
                  <a:pt x="187" y="330"/>
                  <a:pt x="187" y="330"/>
                </a:cubicBezTo>
                <a:cubicBezTo>
                  <a:pt x="188" y="329"/>
                  <a:pt x="189" y="329"/>
                  <a:pt x="190" y="329"/>
                </a:cubicBezTo>
                <a:cubicBezTo>
                  <a:pt x="192" y="329"/>
                  <a:pt x="193" y="331"/>
                  <a:pt x="194" y="332"/>
                </a:cubicBezTo>
                <a:cubicBezTo>
                  <a:pt x="197" y="329"/>
                  <a:pt x="197" y="329"/>
                  <a:pt x="197" y="329"/>
                </a:cubicBezTo>
                <a:cubicBezTo>
                  <a:pt x="197" y="329"/>
                  <a:pt x="197" y="329"/>
                  <a:pt x="197" y="329"/>
                </a:cubicBezTo>
                <a:cubicBezTo>
                  <a:pt x="197" y="329"/>
                  <a:pt x="197" y="329"/>
                  <a:pt x="198" y="329"/>
                </a:cubicBezTo>
                <a:cubicBezTo>
                  <a:pt x="198" y="329"/>
                  <a:pt x="198" y="329"/>
                  <a:pt x="198" y="329"/>
                </a:cubicBezTo>
                <a:cubicBezTo>
                  <a:pt x="203" y="325"/>
                  <a:pt x="203" y="325"/>
                  <a:pt x="203" y="325"/>
                </a:cubicBezTo>
                <a:cubicBezTo>
                  <a:pt x="203" y="325"/>
                  <a:pt x="203" y="325"/>
                  <a:pt x="203" y="325"/>
                </a:cubicBezTo>
                <a:cubicBezTo>
                  <a:pt x="204" y="325"/>
                  <a:pt x="204" y="324"/>
                  <a:pt x="204" y="324"/>
                </a:cubicBezTo>
                <a:cubicBezTo>
                  <a:pt x="205" y="325"/>
                  <a:pt x="205" y="326"/>
                  <a:pt x="205" y="326"/>
                </a:cubicBezTo>
                <a:cubicBezTo>
                  <a:pt x="206" y="328"/>
                  <a:pt x="204" y="328"/>
                  <a:pt x="204" y="329"/>
                </a:cubicBezTo>
                <a:cubicBezTo>
                  <a:pt x="203" y="328"/>
                  <a:pt x="202" y="330"/>
                  <a:pt x="201" y="330"/>
                </a:cubicBezTo>
                <a:cubicBezTo>
                  <a:pt x="202" y="330"/>
                  <a:pt x="202" y="330"/>
                  <a:pt x="202" y="330"/>
                </a:cubicBezTo>
                <a:cubicBezTo>
                  <a:pt x="201" y="331"/>
                  <a:pt x="201" y="331"/>
                  <a:pt x="201" y="331"/>
                </a:cubicBezTo>
                <a:cubicBezTo>
                  <a:pt x="201" y="333"/>
                  <a:pt x="198" y="335"/>
                  <a:pt x="198" y="336"/>
                </a:cubicBezTo>
                <a:cubicBezTo>
                  <a:pt x="199" y="337"/>
                  <a:pt x="198" y="337"/>
                  <a:pt x="198" y="337"/>
                </a:cubicBezTo>
                <a:cubicBezTo>
                  <a:pt x="200" y="339"/>
                  <a:pt x="201" y="336"/>
                  <a:pt x="203" y="335"/>
                </a:cubicBezTo>
                <a:cubicBezTo>
                  <a:pt x="204" y="335"/>
                  <a:pt x="204" y="335"/>
                  <a:pt x="204" y="335"/>
                </a:cubicBezTo>
                <a:cubicBezTo>
                  <a:pt x="204" y="335"/>
                  <a:pt x="204" y="335"/>
                  <a:pt x="204" y="335"/>
                </a:cubicBezTo>
                <a:cubicBezTo>
                  <a:pt x="205" y="336"/>
                  <a:pt x="205" y="336"/>
                  <a:pt x="205" y="336"/>
                </a:cubicBezTo>
                <a:cubicBezTo>
                  <a:pt x="205" y="335"/>
                  <a:pt x="205" y="336"/>
                  <a:pt x="206" y="335"/>
                </a:cubicBezTo>
                <a:cubicBezTo>
                  <a:pt x="206" y="336"/>
                  <a:pt x="206" y="336"/>
                  <a:pt x="206" y="336"/>
                </a:cubicBezTo>
                <a:cubicBezTo>
                  <a:pt x="206" y="336"/>
                  <a:pt x="207" y="335"/>
                  <a:pt x="207" y="335"/>
                </a:cubicBezTo>
                <a:cubicBezTo>
                  <a:pt x="206" y="335"/>
                  <a:pt x="206" y="334"/>
                  <a:pt x="206" y="334"/>
                </a:cubicBezTo>
                <a:cubicBezTo>
                  <a:pt x="207" y="334"/>
                  <a:pt x="207" y="333"/>
                  <a:pt x="208" y="333"/>
                </a:cubicBezTo>
                <a:cubicBezTo>
                  <a:pt x="207" y="333"/>
                  <a:pt x="207" y="333"/>
                  <a:pt x="207" y="333"/>
                </a:cubicBezTo>
                <a:cubicBezTo>
                  <a:pt x="208" y="333"/>
                  <a:pt x="209" y="332"/>
                  <a:pt x="210" y="332"/>
                </a:cubicBezTo>
                <a:cubicBezTo>
                  <a:pt x="209" y="332"/>
                  <a:pt x="209" y="332"/>
                  <a:pt x="209" y="332"/>
                </a:cubicBezTo>
                <a:cubicBezTo>
                  <a:pt x="209" y="331"/>
                  <a:pt x="209" y="331"/>
                  <a:pt x="210" y="330"/>
                </a:cubicBezTo>
                <a:cubicBezTo>
                  <a:pt x="210" y="330"/>
                  <a:pt x="211" y="330"/>
                  <a:pt x="212" y="331"/>
                </a:cubicBezTo>
                <a:cubicBezTo>
                  <a:pt x="212" y="331"/>
                  <a:pt x="212" y="331"/>
                  <a:pt x="211" y="332"/>
                </a:cubicBezTo>
                <a:cubicBezTo>
                  <a:pt x="212" y="332"/>
                  <a:pt x="212" y="334"/>
                  <a:pt x="213" y="334"/>
                </a:cubicBezTo>
                <a:cubicBezTo>
                  <a:pt x="213" y="334"/>
                  <a:pt x="213" y="334"/>
                  <a:pt x="213" y="335"/>
                </a:cubicBezTo>
                <a:cubicBezTo>
                  <a:pt x="214" y="335"/>
                  <a:pt x="215" y="334"/>
                  <a:pt x="215" y="333"/>
                </a:cubicBezTo>
                <a:cubicBezTo>
                  <a:pt x="214" y="332"/>
                  <a:pt x="217" y="331"/>
                  <a:pt x="216" y="330"/>
                </a:cubicBezTo>
                <a:cubicBezTo>
                  <a:pt x="217" y="330"/>
                  <a:pt x="219" y="328"/>
                  <a:pt x="220" y="330"/>
                </a:cubicBezTo>
                <a:cubicBezTo>
                  <a:pt x="221" y="330"/>
                  <a:pt x="221" y="330"/>
                  <a:pt x="221" y="330"/>
                </a:cubicBezTo>
                <a:cubicBezTo>
                  <a:pt x="222" y="330"/>
                  <a:pt x="223" y="331"/>
                  <a:pt x="223" y="333"/>
                </a:cubicBezTo>
                <a:cubicBezTo>
                  <a:pt x="223" y="333"/>
                  <a:pt x="224" y="333"/>
                  <a:pt x="224" y="333"/>
                </a:cubicBezTo>
                <a:cubicBezTo>
                  <a:pt x="224" y="333"/>
                  <a:pt x="224" y="333"/>
                  <a:pt x="224" y="333"/>
                </a:cubicBezTo>
                <a:cubicBezTo>
                  <a:pt x="224" y="334"/>
                  <a:pt x="225" y="336"/>
                  <a:pt x="223" y="336"/>
                </a:cubicBezTo>
                <a:cubicBezTo>
                  <a:pt x="224" y="336"/>
                  <a:pt x="224" y="336"/>
                  <a:pt x="224" y="336"/>
                </a:cubicBezTo>
                <a:cubicBezTo>
                  <a:pt x="225" y="336"/>
                  <a:pt x="225" y="337"/>
                  <a:pt x="225" y="337"/>
                </a:cubicBezTo>
                <a:cubicBezTo>
                  <a:pt x="226" y="337"/>
                  <a:pt x="226" y="337"/>
                  <a:pt x="226" y="337"/>
                </a:cubicBezTo>
                <a:cubicBezTo>
                  <a:pt x="226" y="337"/>
                  <a:pt x="226" y="337"/>
                  <a:pt x="226" y="337"/>
                </a:cubicBezTo>
                <a:cubicBezTo>
                  <a:pt x="225" y="338"/>
                  <a:pt x="225" y="338"/>
                  <a:pt x="225" y="338"/>
                </a:cubicBezTo>
                <a:cubicBezTo>
                  <a:pt x="227" y="339"/>
                  <a:pt x="226" y="337"/>
                  <a:pt x="227" y="337"/>
                </a:cubicBezTo>
                <a:cubicBezTo>
                  <a:pt x="227" y="337"/>
                  <a:pt x="227" y="337"/>
                  <a:pt x="227" y="337"/>
                </a:cubicBezTo>
                <a:cubicBezTo>
                  <a:pt x="227" y="336"/>
                  <a:pt x="228" y="336"/>
                  <a:pt x="228" y="336"/>
                </a:cubicBezTo>
                <a:cubicBezTo>
                  <a:pt x="228" y="336"/>
                  <a:pt x="227" y="335"/>
                  <a:pt x="228" y="335"/>
                </a:cubicBezTo>
                <a:cubicBezTo>
                  <a:pt x="227" y="334"/>
                  <a:pt x="228" y="334"/>
                  <a:pt x="228" y="333"/>
                </a:cubicBezTo>
                <a:cubicBezTo>
                  <a:pt x="230" y="332"/>
                  <a:pt x="227" y="329"/>
                  <a:pt x="228" y="328"/>
                </a:cubicBezTo>
                <a:cubicBezTo>
                  <a:pt x="229" y="327"/>
                  <a:pt x="230" y="327"/>
                  <a:pt x="231" y="328"/>
                </a:cubicBezTo>
                <a:cubicBezTo>
                  <a:pt x="231" y="327"/>
                  <a:pt x="231" y="327"/>
                  <a:pt x="231" y="327"/>
                </a:cubicBezTo>
                <a:cubicBezTo>
                  <a:pt x="232" y="327"/>
                  <a:pt x="232" y="328"/>
                  <a:pt x="232" y="328"/>
                </a:cubicBezTo>
                <a:cubicBezTo>
                  <a:pt x="233" y="328"/>
                  <a:pt x="233" y="328"/>
                  <a:pt x="233" y="328"/>
                </a:cubicBezTo>
                <a:cubicBezTo>
                  <a:pt x="233" y="328"/>
                  <a:pt x="233" y="328"/>
                  <a:pt x="233" y="328"/>
                </a:cubicBezTo>
                <a:cubicBezTo>
                  <a:pt x="232" y="327"/>
                  <a:pt x="233" y="326"/>
                  <a:pt x="233" y="326"/>
                </a:cubicBezTo>
                <a:cubicBezTo>
                  <a:pt x="235" y="327"/>
                  <a:pt x="237" y="328"/>
                  <a:pt x="236" y="330"/>
                </a:cubicBezTo>
                <a:cubicBezTo>
                  <a:pt x="237" y="331"/>
                  <a:pt x="237" y="332"/>
                  <a:pt x="238" y="333"/>
                </a:cubicBezTo>
                <a:cubicBezTo>
                  <a:pt x="237" y="334"/>
                  <a:pt x="239" y="336"/>
                  <a:pt x="239" y="338"/>
                </a:cubicBezTo>
                <a:cubicBezTo>
                  <a:pt x="239" y="338"/>
                  <a:pt x="239" y="338"/>
                  <a:pt x="239" y="338"/>
                </a:cubicBezTo>
                <a:cubicBezTo>
                  <a:pt x="241" y="339"/>
                  <a:pt x="241" y="339"/>
                  <a:pt x="241" y="339"/>
                </a:cubicBezTo>
                <a:cubicBezTo>
                  <a:pt x="241" y="338"/>
                  <a:pt x="242" y="338"/>
                  <a:pt x="241" y="338"/>
                </a:cubicBezTo>
                <a:cubicBezTo>
                  <a:pt x="241" y="338"/>
                  <a:pt x="241" y="338"/>
                  <a:pt x="241" y="337"/>
                </a:cubicBezTo>
                <a:cubicBezTo>
                  <a:pt x="241" y="337"/>
                  <a:pt x="241" y="336"/>
                  <a:pt x="241" y="336"/>
                </a:cubicBezTo>
                <a:cubicBezTo>
                  <a:pt x="243" y="338"/>
                  <a:pt x="244" y="335"/>
                  <a:pt x="246" y="336"/>
                </a:cubicBezTo>
                <a:cubicBezTo>
                  <a:pt x="246" y="336"/>
                  <a:pt x="246" y="336"/>
                  <a:pt x="247" y="336"/>
                </a:cubicBezTo>
                <a:cubicBezTo>
                  <a:pt x="247" y="336"/>
                  <a:pt x="247" y="336"/>
                  <a:pt x="247" y="336"/>
                </a:cubicBezTo>
                <a:cubicBezTo>
                  <a:pt x="247" y="337"/>
                  <a:pt x="247" y="337"/>
                  <a:pt x="247" y="337"/>
                </a:cubicBezTo>
                <a:cubicBezTo>
                  <a:pt x="248" y="338"/>
                  <a:pt x="250" y="338"/>
                  <a:pt x="251" y="337"/>
                </a:cubicBezTo>
                <a:cubicBezTo>
                  <a:pt x="250" y="336"/>
                  <a:pt x="250" y="336"/>
                  <a:pt x="250" y="336"/>
                </a:cubicBezTo>
                <a:cubicBezTo>
                  <a:pt x="251" y="336"/>
                  <a:pt x="252" y="335"/>
                  <a:pt x="251" y="334"/>
                </a:cubicBezTo>
                <a:cubicBezTo>
                  <a:pt x="250" y="333"/>
                  <a:pt x="250" y="331"/>
                  <a:pt x="248" y="330"/>
                </a:cubicBezTo>
                <a:cubicBezTo>
                  <a:pt x="250" y="329"/>
                  <a:pt x="247" y="328"/>
                  <a:pt x="249" y="327"/>
                </a:cubicBezTo>
                <a:cubicBezTo>
                  <a:pt x="250" y="327"/>
                  <a:pt x="251" y="327"/>
                  <a:pt x="252" y="328"/>
                </a:cubicBezTo>
                <a:cubicBezTo>
                  <a:pt x="251" y="328"/>
                  <a:pt x="251" y="328"/>
                  <a:pt x="251" y="328"/>
                </a:cubicBezTo>
                <a:cubicBezTo>
                  <a:pt x="254" y="328"/>
                  <a:pt x="253" y="332"/>
                  <a:pt x="255" y="333"/>
                </a:cubicBezTo>
                <a:cubicBezTo>
                  <a:pt x="255" y="333"/>
                  <a:pt x="256" y="333"/>
                  <a:pt x="256" y="333"/>
                </a:cubicBezTo>
                <a:cubicBezTo>
                  <a:pt x="256" y="333"/>
                  <a:pt x="256" y="333"/>
                  <a:pt x="256" y="334"/>
                </a:cubicBezTo>
                <a:cubicBezTo>
                  <a:pt x="257" y="334"/>
                  <a:pt x="258" y="333"/>
                  <a:pt x="258" y="333"/>
                </a:cubicBezTo>
                <a:cubicBezTo>
                  <a:pt x="258" y="333"/>
                  <a:pt x="258" y="332"/>
                  <a:pt x="258" y="332"/>
                </a:cubicBezTo>
                <a:cubicBezTo>
                  <a:pt x="260" y="332"/>
                  <a:pt x="257" y="330"/>
                  <a:pt x="257" y="329"/>
                </a:cubicBezTo>
                <a:cubicBezTo>
                  <a:pt x="258" y="327"/>
                  <a:pt x="256" y="324"/>
                  <a:pt x="257" y="322"/>
                </a:cubicBezTo>
                <a:cubicBezTo>
                  <a:pt x="259" y="321"/>
                  <a:pt x="256" y="320"/>
                  <a:pt x="258" y="318"/>
                </a:cubicBezTo>
                <a:cubicBezTo>
                  <a:pt x="257" y="317"/>
                  <a:pt x="258" y="316"/>
                  <a:pt x="257" y="315"/>
                </a:cubicBezTo>
                <a:cubicBezTo>
                  <a:pt x="257" y="315"/>
                  <a:pt x="257" y="315"/>
                  <a:pt x="257" y="315"/>
                </a:cubicBezTo>
                <a:cubicBezTo>
                  <a:pt x="257" y="314"/>
                  <a:pt x="257" y="314"/>
                  <a:pt x="257" y="314"/>
                </a:cubicBezTo>
                <a:cubicBezTo>
                  <a:pt x="255" y="314"/>
                  <a:pt x="256" y="313"/>
                  <a:pt x="257" y="312"/>
                </a:cubicBezTo>
                <a:cubicBezTo>
                  <a:pt x="257" y="312"/>
                  <a:pt x="257" y="312"/>
                  <a:pt x="257" y="312"/>
                </a:cubicBezTo>
                <a:cubicBezTo>
                  <a:pt x="258" y="313"/>
                  <a:pt x="259" y="311"/>
                  <a:pt x="260" y="313"/>
                </a:cubicBezTo>
                <a:cubicBezTo>
                  <a:pt x="259" y="314"/>
                  <a:pt x="262" y="314"/>
                  <a:pt x="260" y="316"/>
                </a:cubicBezTo>
                <a:cubicBezTo>
                  <a:pt x="261" y="317"/>
                  <a:pt x="261" y="317"/>
                  <a:pt x="261" y="317"/>
                </a:cubicBezTo>
                <a:cubicBezTo>
                  <a:pt x="261" y="317"/>
                  <a:pt x="261" y="317"/>
                  <a:pt x="261" y="317"/>
                </a:cubicBezTo>
                <a:cubicBezTo>
                  <a:pt x="261" y="318"/>
                  <a:pt x="261" y="318"/>
                  <a:pt x="261" y="318"/>
                </a:cubicBezTo>
                <a:cubicBezTo>
                  <a:pt x="261" y="318"/>
                  <a:pt x="261" y="318"/>
                  <a:pt x="261" y="319"/>
                </a:cubicBezTo>
                <a:cubicBezTo>
                  <a:pt x="261" y="318"/>
                  <a:pt x="261" y="319"/>
                  <a:pt x="261" y="319"/>
                </a:cubicBezTo>
                <a:cubicBezTo>
                  <a:pt x="261" y="319"/>
                  <a:pt x="261" y="320"/>
                  <a:pt x="261" y="320"/>
                </a:cubicBezTo>
                <a:cubicBezTo>
                  <a:pt x="261" y="321"/>
                  <a:pt x="262" y="321"/>
                  <a:pt x="261" y="322"/>
                </a:cubicBezTo>
                <a:cubicBezTo>
                  <a:pt x="261" y="321"/>
                  <a:pt x="261" y="321"/>
                  <a:pt x="261" y="321"/>
                </a:cubicBezTo>
                <a:cubicBezTo>
                  <a:pt x="259" y="322"/>
                  <a:pt x="261" y="323"/>
                  <a:pt x="261" y="325"/>
                </a:cubicBezTo>
                <a:cubicBezTo>
                  <a:pt x="264" y="326"/>
                  <a:pt x="264" y="329"/>
                  <a:pt x="266" y="331"/>
                </a:cubicBezTo>
                <a:cubicBezTo>
                  <a:pt x="266" y="331"/>
                  <a:pt x="267" y="332"/>
                  <a:pt x="268" y="332"/>
                </a:cubicBezTo>
                <a:cubicBezTo>
                  <a:pt x="269" y="333"/>
                  <a:pt x="270" y="331"/>
                  <a:pt x="271" y="330"/>
                </a:cubicBezTo>
                <a:cubicBezTo>
                  <a:pt x="274" y="328"/>
                  <a:pt x="271" y="324"/>
                  <a:pt x="275" y="323"/>
                </a:cubicBezTo>
                <a:cubicBezTo>
                  <a:pt x="276" y="320"/>
                  <a:pt x="274" y="319"/>
                  <a:pt x="274" y="317"/>
                </a:cubicBezTo>
                <a:cubicBezTo>
                  <a:pt x="274" y="317"/>
                  <a:pt x="274" y="317"/>
                  <a:pt x="274" y="317"/>
                </a:cubicBezTo>
                <a:cubicBezTo>
                  <a:pt x="274" y="316"/>
                  <a:pt x="274" y="316"/>
                  <a:pt x="274" y="316"/>
                </a:cubicBezTo>
                <a:cubicBezTo>
                  <a:pt x="275" y="316"/>
                  <a:pt x="276" y="315"/>
                  <a:pt x="276" y="316"/>
                </a:cubicBezTo>
                <a:cubicBezTo>
                  <a:pt x="277" y="316"/>
                  <a:pt x="277" y="316"/>
                  <a:pt x="277" y="316"/>
                </a:cubicBezTo>
                <a:cubicBezTo>
                  <a:pt x="277" y="316"/>
                  <a:pt x="277" y="316"/>
                  <a:pt x="277" y="316"/>
                </a:cubicBezTo>
                <a:cubicBezTo>
                  <a:pt x="277" y="314"/>
                  <a:pt x="277" y="314"/>
                  <a:pt x="277" y="314"/>
                </a:cubicBezTo>
                <a:cubicBezTo>
                  <a:pt x="277" y="314"/>
                  <a:pt x="277" y="314"/>
                  <a:pt x="277" y="314"/>
                </a:cubicBezTo>
                <a:cubicBezTo>
                  <a:pt x="277" y="312"/>
                  <a:pt x="278" y="313"/>
                  <a:pt x="278" y="313"/>
                </a:cubicBezTo>
                <a:cubicBezTo>
                  <a:pt x="280" y="311"/>
                  <a:pt x="283" y="312"/>
                  <a:pt x="284" y="309"/>
                </a:cubicBezTo>
                <a:cubicBezTo>
                  <a:pt x="283" y="309"/>
                  <a:pt x="283" y="309"/>
                  <a:pt x="283" y="309"/>
                </a:cubicBezTo>
                <a:cubicBezTo>
                  <a:pt x="283" y="309"/>
                  <a:pt x="283" y="309"/>
                  <a:pt x="283" y="308"/>
                </a:cubicBezTo>
                <a:cubicBezTo>
                  <a:pt x="284" y="309"/>
                  <a:pt x="285" y="308"/>
                  <a:pt x="286" y="308"/>
                </a:cubicBezTo>
                <a:cubicBezTo>
                  <a:pt x="287" y="307"/>
                  <a:pt x="288" y="310"/>
                  <a:pt x="290" y="309"/>
                </a:cubicBezTo>
                <a:cubicBezTo>
                  <a:pt x="290" y="308"/>
                  <a:pt x="293" y="309"/>
                  <a:pt x="292" y="307"/>
                </a:cubicBezTo>
                <a:cubicBezTo>
                  <a:pt x="293" y="307"/>
                  <a:pt x="294" y="306"/>
                  <a:pt x="295" y="306"/>
                </a:cubicBezTo>
                <a:cubicBezTo>
                  <a:pt x="295" y="306"/>
                  <a:pt x="294" y="306"/>
                  <a:pt x="294" y="306"/>
                </a:cubicBezTo>
                <a:cubicBezTo>
                  <a:pt x="295" y="304"/>
                  <a:pt x="294" y="303"/>
                  <a:pt x="294" y="302"/>
                </a:cubicBezTo>
                <a:cubicBezTo>
                  <a:pt x="295" y="299"/>
                  <a:pt x="292" y="298"/>
                  <a:pt x="291" y="297"/>
                </a:cubicBezTo>
                <a:cubicBezTo>
                  <a:pt x="291" y="297"/>
                  <a:pt x="291" y="297"/>
                  <a:pt x="291" y="297"/>
                </a:cubicBezTo>
                <a:cubicBezTo>
                  <a:pt x="290" y="297"/>
                  <a:pt x="290" y="297"/>
                  <a:pt x="290" y="296"/>
                </a:cubicBezTo>
                <a:cubicBezTo>
                  <a:pt x="290" y="297"/>
                  <a:pt x="290" y="297"/>
                  <a:pt x="290" y="297"/>
                </a:cubicBezTo>
                <a:cubicBezTo>
                  <a:pt x="290" y="296"/>
                  <a:pt x="289" y="296"/>
                  <a:pt x="290" y="296"/>
                </a:cubicBezTo>
                <a:cubicBezTo>
                  <a:pt x="290" y="296"/>
                  <a:pt x="290" y="295"/>
                  <a:pt x="290" y="295"/>
                </a:cubicBezTo>
                <a:cubicBezTo>
                  <a:pt x="290" y="295"/>
                  <a:pt x="290" y="295"/>
                  <a:pt x="290" y="294"/>
                </a:cubicBezTo>
                <a:cubicBezTo>
                  <a:pt x="290" y="294"/>
                  <a:pt x="290" y="294"/>
                  <a:pt x="290" y="294"/>
                </a:cubicBezTo>
                <a:cubicBezTo>
                  <a:pt x="290" y="294"/>
                  <a:pt x="290" y="293"/>
                  <a:pt x="290" y="293"/>
                </a:cubicBezTo>
                <a:cubicBezTo>
                  <a:pt x="290" y="293"/>
                  <a:pt x="290" y="293"/>
                  <a:pt x="290" y="293"/>
                </a:cubicBezTo>
                <a:cubicBezTo>
                  <a:pt x="290" y="292"/>
                  <a:pt x="290" y="291"/>
                  <a:pt x="289" y="291"/>
                </a:cubicBezTo>
                <a:cubicBezTo>
                  <a:pt x="289" y="290"/>
                  <a:pt x="290" y="289"/>
                  <a:pt x="290" y="289"/>
                </a:cubicBezTo>
                <a:cubicBezTo>
                  <a:pt x="290" y="287"/>
                  <a:pt x="292" y="288"/>
                  <a:pt x="292" y="286"/>
                </a:cubicBezTo>
                <a:cubicBezTo>
                  <a:pt x="292" y="286"/>
                  <a:pt x="293" y="286"/>
                  <a:pt x="293" y="286"/>
                </a:cubicBezTo>
                <a:cubicBezTo>
                  <a:pt x="293" y="286"/>
                  <a:pt x="293" y="286"/>
                  <a:pt x="293" y="286"/>
                </a:cubicBezTo>
                <a:cubicBezTo>
                  <a:pt x="294" y="286"/>
                  <a:pt x="294" y="287"/>
                  <a:pt x="294" y="286"/>
                </a:cubicBezTo>
                <a:cubicBezTo>
                  <a:pt x="294" y="286"/>
                  <a:pt x="294" y="286"/>
                  <a:pt x="294" y="286"/>
                </a:cubicBezTo>
                <a:cubicBezTo>
                  <a:pt x="294" y="286"/>
                  <a:pt x="294" y="286"/>
                  <a:pt x="294" y="285"/>
                </a:cubicBezTo>
                <a:cubicBezTo>
                  <a:pt x="295" y="286"/>
                  <a:pt x="295" y="286"/>
                  <a:pt x="295" y="286"/>
                </a:cubicBezTo>
                <a:cubicBezTo>
                  <a:pt x="295" y="285"/>
                  <a:pt x="295" y="285"/>
                  <a:pt x="295" y="285"/>
                </a:cubicBezTo>
                <a:cubicBezTo>
                  <a:pt x="294" y="284"/>
                  <a:pt x="294" y="284"/>
                  <a:pt x="294" y="284"/>
                </a:cubicBezTo>
                <a:cubicBezTo>
                  <a:pt x="295" y="284"/>
                  <a:pt x="295" y="284"/>
                  <a:pt x="295" y="284"/>
                </a:cubicBezTo>
                <a:cubicBezTo>
                  <a:pt x="294" y="284"/>
                  <a:pt x="294" y="283"/>
                  <a:pt x="294" y="283"/>
                </a:cubicBezTo>
                <a:cubicBezTo>
                  <a:pt x="294" y="283"/>
                  <a:pt x="294" y="282"/>
                  <a:pt x="295" y="282"/>
                </a:cubicBezTo>
                <a:cubicBezTo>
                  <a:pt x="295" y="282"/>
                  <a:pt x="295" y="282"/>
                  <a:pt x="295" y="282"/>
                </a:cubicBezTo>
                <a:cubicBezTo>
                  <a:pt x="294" y="281"/>
                  <a:pt x="295" y="279"/>
                  <a:pt x="296" y="278"/>
                </a:cubicBezTo>
                <a:cubicBezTo>
                  <a:pt x="295" y="277"/>
                  <a:pt x="295" y="277"/>
                  <a:pt x="295" y="277"/>
                </a:cubicBezTo>
                <a:cubicBezTo>
                  <a:pt x="296" y="276"/>
                  <a:pt x="296" y="276"/>
                  <a:pt x="296" y="276"/>
                </a:cubicBezTo>
                <a:cubicBezTo>
                  <a:pt x="296" y="276"/>
                  <a:pt x="295" y="275"/>
                  <a:pt x="296" y="275"/>
                </a:cubicBezTo>
                <a:cubicBezTo>
                  <a:pt x="296" y="275"/>
                  <a:pt x="295" y="274"/>
                  <a:pt x="295" y="274"/>
                </a:cubicBezTo>
                <a:cubicBezTo>
                  <a:pt x="295" y="274"/>
                  <a:pt x="296" y="274"/>
                  <a:pt x="296" y="273"/>
                </a:cubicBezTo>
                <a:cubicBezTo>
                  <a:pt x="295" y="273"/>
                  <a:pt x="295" y="274"/>
                  <a:pt x="295" y="274"/>
                </a:cubicBezTo>
                <a:cubicBezTo>
                  <a:pt x="294" y="273"/>
                  <a:pt x="296" y="272"/>
                  <a:pt x="295" y="271"/>
                </a:cubicBezTo>
                <a:cubicBezTo>
                  <a:pt x="296" y="271"/>
                  <a:pt x="296" y="271"/>
                  <a:pt x="296" y="271"/>
                </a:cubicBezTo>
                <a:cubicBezTo>
                  <a:pt x="296" y="271"/>
                  <a:pt x="296" y="271"/>
                  <a:pt x="296" y="271"/>
                </a:cubicBezTo>
                <a:cubicBezTo>
                  <a:pt x="298" y="270"/>
                  <a:pt x="299" y="271"/>
                  <a:pt x="301" y="271"/>
                </a:cubicBezTo>
                <a:cubicBezTo>
                  <a:pt x="302" y="269"/>
                  <a:pt x="303" y="271"/>
                  <a:pt x="304" y="271"/>
                </a:cubicBezTo>
                <a:cubicBezTo>
                  <a:pt x="303" y="271"/>
                  <a:pt x="303" y="271"/>
                  <a:pt x="303" y="271"/>
                </a:cubicBezTo>
                <a:cubicBezTo>
                  <a:pt x="303" y="270"/>
                  <a:pt x="303" y="270"/>
                  <a:pt x="303" y="270"/>
                </a:cubicBezTo>
                <a:cubicBezTo>
                  <a:pt x="303" y="270"/>
                  <a:pt x="303" y="269"/>
                  <a:pt x="304" y="269"/>
                </a:cubicBezTo>
                <a:cubicBezTo>
                  <a:pt x="304" y="269"/>
                  <a:pt x="304" y="268"/>
                  <a:pt x="304" y="268"/>
                </a:cubicBezTo>
                <a:cubicBezTo>
                  <a:pt x="305" y="268"/>
                  <a:pt x="305" y="268"/>
                  <a:pt x="305" y="268"/>
                </a:cubicBezTo>
                <a:cubicBezTo>
                  <a:pt x="305" y="268"/>
                  <a:pt x="305" y="267"/>
                  <a:pt x="305" y="267"/>
                </a:cubicBezTo>
                <a:cubicBezTo>
                  <a:pt x="306" y="267"/>
                  <a:pt x="307" y="268"/>
                  <a:pt x="307" y="268"/>
                </a:cubicBezTo>
                <a:cubicBezTo>
                  <a:pt x="307" y="267"/>
                  <a:pt x="306" y="265"/>
                  <a:pt x="308" y="265"/>
                </a:cubicBezTo>
                <a:cubicBezTo>
                  <a:pt x="308" y="264"/>
                  <a:pt x="309" y="264"/>
                  <a:pt x="310" y="263"/>
                </a:cubicBezTo>
                <a:cubicBezTo>
                  <a:pt x="309" y="263"/>
                  <a:pt x="309" y="263"/>
                  <a:pt x="309" y="262"/>
                </a:cubicBezTo>
                <a:cubicBezTo>
                  <a:pt x="309" y="262"/>
                  <a:pt x="309" y="262"/>
                  <a:pt x="309" y="262"/>
                </a:cubicBezTo>
                <a:cubicBezTo>
                  <a:pt x="309" y="263"/>
                  <a:pt x="309" y="263"/>
                  <a:pt x="309" y="263"/>
                </a:cubicBezTo>
                <a:cubicBezTo>
                  <a:pt x="309" y="263"/>
                  <a:pt x="309" y="263"/>
                  <a:pt x="309" y="263"/>
                </a:cubicBezTo>
                <a:cubicBezTo>
                  <a:pt x="308" y="264"/>
                  <a:pt x="307" y="262"/>
                  <a:pt x="306" y="262"/>
                </a:cubicBezTo>
                <a:cubicBezTo>
                  <a:pt x="305" y="262"/>
                  <a:pt x="304" y="261"/>
                  <a:pt x="305" y="260"/>
                </a:cubicBezTo>
                <a:cubicBezTo>
                  <a:pt x="305" y="259"/>
                  <a:pt x="306" y="259"/>
                  <a:pt x="307" y="259"/>
                </a:cubicBezTo>
                <a:cubicBezTo>
                  <a:pt x="308" y="260"/>
                  <a:pt x="309" y="260"/>
                  <a:pt x="310" y="261"/>
                </a:cubicBezTo>
                <a:cubicBezTo>
                  <a:pt x="311" y="262"/>
                  <a:pt x="312" y="262"/>
                  <a:pt x="313" y="261"/>
                </a:cubicBezTo>
                <a:cubicBezTo>
                  <a:pt x="313" y="261"/>
                  <a:pt x="312" y="262"/>
                  <a:pt x="312" y="261"/>
                </a:cubicBezTo>
                <a:cubicBezTo>
                  <a:pt x="312" y="261"/>
                  <a:pt x="312" y="261"/>
                  <a:pt x="312" y="261"/>
                </a:cubicBezTo>
                <a:cubicBezTo>
                  <a:pt x="315" y="260"/>
                  <a:pt x="318" y="260"/>
                  <a:pt x="321" y="263"/>
                </a:cubicBezTo>
                <a:cubicBezTo>
                  <a:pt x="320" y="264"/>
                  <a:pt x="322" y="263"/>
                  <a:pt x="322" y="265"/>
                </a:cubicBezTo>
                <a:cubicBezTo>
                  <a:pt x="323" y="265"/>
                  <a:pt x="323" y="265"/>
                  <a:pt x="323" y="264"/>
                </a:cubicBezTo>
                <a:cubicBezTo>
                  <a:pt x="324" y="264"/>
                  <a:pt x="323" y="264"/>
                  <a:pt x="323" y="264"/>
                </a:cubicBezTo>
                <a:cubicBezTo>
                  <a:pt x="323" y="263"/>
                  <a:pt x="323" y="263"/>
                  <a:pt x="323" y="263"/>
                </a:cubicBezTo>
                <a:cubicBezTo>
                  <a:pt x="322" y="262"/>
                  <a:pt x="322" y="262"/>
                  <a:pt x="322" y="262"/>
                </a:cubicBezTo>
                <a:cubicBezTo>
                  <a:pt x="323" y="261"/>
                  <a:pt x="323" y="261"/>
                  <a:pt x="323" y="260"/>
                </a:cubicBezTo>
                <a:cubicBezTo>
                  <a:pt x="323" y="260"/>
                  <a:pt x="323" y="260"/>
                  <a:pt x="322" y="260"/>
                </a:cubicBezTo>
                <a:cubicBezTo>
                  <a:pt x="322" y="259"/>
                  <a:pt x="323" y="260"/>
                  <a:pt x="323" y="259"/>
                </a:cubicBezTo>
                <a:cubicBezTo>
                  <a:pt x="322" y="259"/>
                  <a:pt x="324" y="256"/>
                  <a:pt x="322" y="256"/>
                </a:cubicBezTo>
                <a:cubicBezTo>
                  <a:pt x="321" y="255"/>
                  <a:pt x="321" y="254"/>
                  <a:pt x="322" y="252"/>
                </a:cubicBezTo>
                <a:cubicBezTo>
                  <a:pt x="323" y="252"/>
                  <a:pt x="323" y="252"/>
                  <a:pt x="323" y="252"/>
                </a:cubicBezTo>
                <a:cubicBezTo>
                  <a:pt x="324" y="252"/>
                  <a:pt x="324" y="252"/>
                  <a:pt x="324" y="253"/>
                </a:cubicBezTo>
                <a:cubicBezTo>
                  <a:pt x="324" y="253"/>
                  <a:pt x="324" y="252"/>
                  <a:pt x="324" y="252"/>
                </a:cubicBezTo>
                <a:cubicBezTo>
                  <a:pt x="324" y="252"/>
                  <a:pt x="324" y="252"/>
                  <a:pt x="324" y="252"/>
                </a:cubicBezTo>
                <a:cubicBezTo>
                  <a:pt x="324" y="249"/>
                  <a:pt x="320" y="248"/>
                  <a:pt x="323" y="246"/>
                </a:cubicBezTo>
                <a:cubicBezTo>
                  <a:pt x="323" y="246"/>
                  <a:pt x="324" y="246"/>
                  <a:pt x="323" y="246"/>
                </a:cubicBezTo>
                <a:cubicBezTo>
                  <a:pt x="325" y="246"/>
                  <a:pt x="325" y="246"/>
                  <a:pt x="325" y="246"/>
                </a:cubicBezTo>
                <a:cubicBezTo>
                  <a:pt x="326" y="246"/>
                  <a:pt x="326" y="246"/>
                  <a:pt x="326" y="245"/>
                </a:cubicBezTo>
                <a:cubicBezTo>
                  <a:pt x="325" y="244"/>
                  <a:pt x="325" y="244"/>
                  <a:pt x="324" y="244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4" y="243"/>
                  <a:pt x="324" y="243"/>
                  <a:pt x="324" y="243"/>
                </a:cubicBezTo>
                <a:cubicBezTo>
                  <a:pt x="321" y="241"/>
                  <a:pt x="321" y="241"/>
                  <a:pt x="321" y="241"/>
                </a:cubicBezTo>
                <a:cubicBezTo>
                  <a:pt x="321" y="238"/>
                  <a:pt x="324" y="238"/>
                  <a:pt x="325" y="235"/>
                </a:cubicBezTo>
                <a:cubicBezTo>
                  <a:pt x="326" y="236"/>
                  <a:pt x="327" y="234"/>
                  <a:pt x="328" y="235"/>
                </a:cubicBezTo>
                <a:cubicBezTo>
                  <a:pt x="328" y="234"/>
                  <a:pt x="328" y="234"/>
                  <a:pt x="328" y="234"/>
                </a:cubicBezTo>
                <a:cubicBezTo>
                  <a:pt x="327" y="234"/>
                  <a:pt x="328" y="233"/>
                  <a:pt x="328" y="232"/>
                </a:cubicBezTo>
                <a:cubicBezTo>
                  <a:pt x="328" y="232"/>
                  <a:pt x="329" y="232"/>
                  <a:pt x="329" y="233"/>
                </a:cubicBezTo>
                <a:cubicBezTo>
                  <a:pt x="329" y="232"/>
                  <a:pt x="329" y="232"/>
                  <a:pt x="329" y="232"/>
                </a:cubicBezTo>
                <a:cubicBezTo>
                  <a:pt x="329" y="231"/>
                  <a:pt x="328" y="231"/>
                  <a:pt x="327" y="231"/>
                </a:cubicBezTo>
                <a:cubicBezTo>
                  <a:pt x="329" y="230"/>
                  <a:pt x="328" y="229"/>
                  <a:pt x="329" y="228"/>
                </a:cubicBezTo>
                <a:cubicBezTo>
                  <a:pt x="329" y="228"/>
                  <a:pt x="328" y="228"/>
                  <a:pt x="328" y="228"/>
                </a:cubicBezTo>
                <a:cubicBezTo>
                  <a:pt x="328" y="228"/>
                  <a:pt x="328" y="228"/>
                  <a:pt x="328" y="227"/>
                </a:cubicBezTo>
                <a:cubicBezTo>
                  <a:pt x="327" y="228"/>
                  <a:pt x="327" y="228"/>
                  <a:pt x="327" y="228"/>
                </a:cubicBezTo>
                <a:cubicBezTo>
                  <a:pt x="327" y="227"/>
                  <a:pt x="327" y="227"/>
                  <a:pt x="327" y="227"/>
                </a:cubicBezTo>
                <a:cubicBezTo>
                  <a:pt x="327" y="227"/>
                  <a:pt x="327" y="227"/>
                  <a:pt x="326" y="228"/>
                </a:cubicBezTo>
                <a:cubicBezTo>
                  <a:pt x="326" y="227"/>
                  <a:pt x="325" y="227"/>
                  <a:pt x="325" y="226"/>
                </a:cubicBezTo>
                <a:cubicBezTo>
                  <a:pt x="324" y="226"/>
                  <a:pt x="324" y="226"/>
                  <a:pt x="324" y="226"/>
                </a:cubicBezTo>
                <a:cubicBezTo>
                  <a:pt x="323" y="224"/>
                  <a:pt x="320" y="222"/>
                  <a:pt x="318" y="220"/>
                </a:cubicBezTo>
                <a:cubicBezTo>
                  <a:pt x="320" y="220"/>
                  <a:pt x="317" y="218"/>
                  <a:pt x="319" y="217"/>
                </a:cubicBezTo>
                <a:cubicBezTo>
                  <a:pt x="318" y="217"/>
                  <a:pt x="318" y="216"/>
                  <a:pt x="318" y="216"/>
                </a:cubicBezTo>
                <a:cubicBezTo>
                  <a:pt x="318" y="215"/>
                  <a:pt x="318" y="215"/>
                  <a:pt x="318" y="215"/>
                </a:cubicBezTo>
                <a:cubicBezTo>
                  <a:pt x="317" y="214"/>
                  <a:pt x="317" y="214"/>
                  <a:pt x="317" y="214"/>
                </a:cubicBezTo>
                <a:cubicBezTo>
                  <a:pt x="318" y="214"/>
                  <a:pt x="319" y="214"/>
                  <a:pt x="319" y="213"/>
                </a:cubicBezTo>
                <a:cubicBezTo>
                  <a:pt x="319" y="214"/>
                  <a:pt x="320" y="214"/>
                  <a:pt x="320" y="215"/>
                </a:cubicBezTo>
                <a:cubicBezTo>
                  <a:pt x="321" y="215"/>
                  <a:pt x="322" y="215"/>
                  <a:pt x="322" y="215"/>
                </a:cubicBezTo>
                <a:cubicBezTo>
                  <a:pt x="324" y="215"/>
                  <a:pt x="325" y="216"/>
                  <a:pt x="327" y="216"/>
                </a:cubicBezTo>
                <a:cubicBezTo>
                  <a:pt x="328" y="216"/>
                  <a:pt x="330" y="217"/>
                  <a:pt x="331" y="216"/>
                </a:cubicBezTo>
                <a:cubicBezTo>
                  <a:pt x="327" y="212"/>
                  <a:pt x="329" y="207"/>
                  <a:pt x="325" y="204"/>
                </a:cubicBezTo>
                <a:close/>
                <a:moveTo>
                  <a:pt x="60" y="261"/>
                </a:moveTo>
                <a:cubicBezTo>
                  <a:pt x="59" y="259"/>
                  <a:pt x="59" y="259"/>
                  <a:pt x="59" y="259"/>
                </a:cubicBezTo>
                <a:cubicBezTo>
                  <a:pt x="60" y="259"/>
                  <a:pt x="60" y="260"/>
                  <a:pt x="62" y="260"/>
                </a:cubicBezTo>
                <a:cubicBezTo>
                  <a:pt x="61" y="261"/>
                  <a:pt x="60" y="261"/>
                  <a:pt x="60" y="261"/>
                </a:cubicBezTo>
                <a:close/>
                <a:moveTo>
                  <a:pt x="93" y="40"/>
                </a:moveTo>
                <a:cubicBezTo>
                  <a:pt x="92" y="39"/>
                  <a:pt x="92" y="39"/>
                  <a:pt x="92" y="39"/>
                </a:cubicBezTo>
                <a:cubicBezTo>
                  <a:pt x="93" y="39"/>
                  <a:pt x="93" y="39"/>
                  <a:pt x="93" y="39"/>
                </a:cubicBezTo>
                <a:lnTo>
                  <a:pt x="93" y="40"/>
                </a:lnTo>
                <a:close/>
                <a:moveTo>
                  <a:pt x="131" y="47"/>
                </a:moveTo>
                <a:cubicBezTo>
                  <a:pt x="131" y="49"/>
                  <a:pt x="131" y="49"/>
                  <a:pt x="131" y="49"/>
                </a:cubicBezTo>
                <a:cubicBezTo>
                  <a:pt x="131" y="49"/>
                  <a:pt x="131" y="49"/>
                  <a:pt x="131" y="49"/>
                </a:cubicBezTo>
                <a:lnTo>
                  <a:pt x="131" y="47"/>
                </a:lnTo>
                <a:close/>
                <a:moveTo>
                  <a:pt x="130" y="52"/>
                </a:moveTo>
                <a:cubicBezTo>
                  <a:pt x="130" y="52"/>
                  <a:pt x="130" y="51"/>
                  <a:pt x="131" y="51"/>
                </a:cubicBezTo>
                <a:cubicBezTo>
                  <a:pt x="130" y="51"/>
                  <a:pt x="130" y="50"/>
                  <a:pt x="131" y="50"/>
                </a:cubicBezTo>
                <a:cubicBezTo>
                  <a:pt x="131" y="51"/>
                  <a:pt x="131" y="51"/>
                  <a:pt x="131" y="51"/>
                </a:cubicBezTo>
                <a:cubicBezTo>
                  <a:pt x="132" y="50"/>
                  <a:pt x="132" y="50"/>
                  <a:pt x="132" y="50"/>
                </a:cubicBezTo>
                <a:cubicBezTo>
                  <a:pt x="131" y="51"/>
                  <a:pt x="133" y="51"/>
                  <a:pt x="133" y="52"/>
                </a:cubicBezTo>
                <a:cubicBezTo>
                  <a:pt x="132" y="51"/>
                  <a:pt x="131" y="53"/>
                  <a:pt x="130" y="52"/>
                </a:cubicBezTo>
                <a:close/>
                <a:moveTo>
                  <a:pt x="134" y="42"/>
                </a:moveTo>
                <a:cubicBezTo>
                  <a:pt x="134" y="42"/>
                  <a:pt x="135" y="42"/>
                  <a:pt x="135" y="42"/>
                </a:cubicBezTo>
                <a:cubicBezTo>
                  <a:pt x="134" y="43"/>
                  <a:pt x="134" y="43"/>
                  <a:pt x="134" y="43"/>
                </a:cubicBezTo>
                <a:cubicBezTo>
                  <a:pt x="135" y="43"/>
                  <a:pt x="134" y="44"/>
                  <a:pt x="135" y="44"/>
                </a:cubicBezTo>
                <a:cubicBezTo>
                  <a:pt x="133" y="45"/>
                  <a:pt x="133" y="43"/>
                  <a:pt x="132" y="43"/>
                </a:cubicBezTo>
                <a:cubicBezTo>
                  <a:pt x="135" y="40"/>
                  <a:pt x="135" y="40"/>
                  <a:pt x="135" y="40"/>
                </a:cubicBezTo>
                <a:cubicBezTo>
                  <a:pt x="135" y="40"/>
                  <a:pt x="135" y="40"/>
                  <a:pt x="135" y="40"/>
                </a:cubicBezTo>
                <a:cubicBezTo>
                  <a:pt x="136" y="41"/>
                  <a:pt x="135" y="41"/>
                  <a:pt x="134" y="42"/>
                </a:cubicBezTo>
                <a:close/>
                <a:moveTo>
                  <a:pt x="140" y="36"/>
                </a:moveTo>
                <a:cubicBezTo>
                  <a:pt x="140" y="35"/>
                  <a:pt x="140" y="35"/>
                  <a:pt x="140" y="35"/>
                </a:cubicBezTo>
                <a:cubicBezTo>
                  <a:pt x="139" y="36"/>
                  <a:pt x="138" y="35"/>
                  <a:pt x="137" y="35"/>
                </a:cubicBezTo>
                <a:cubicBezTo>
                  <a:pt x="137" y="35"/>
                  <a:pt x="137" y="34"/>
                  <a:pt x="136" y="34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36" y="33"/>
                  <a:pt x="136" y="33"/>
                  <a:pt x="136" y="34"/>
                </a:cubicBezTo>
                <a:cubicBezTo>
                  <a:pt x="136" y="34"/>
                  <a:pt x="137" y="33"/>
                  <a:pt x="137" y="33"/>
                </a:cubicBezTo>
                <a:cubicBezTo>
                  <a:pt x="137" y="33"/>
                  <a:pt x="137" y="33"/>
                  <a:pt x="137" y="33"/>
                </a:cubicBezTo>
                <a:cubicBezTo>
                  <a:pt x="138" y="33"/>
                  <a:pt x="138" y="34"/>
                  <a:pt x="139" y="34"/>
                </a:cubicBezTo>
                <a:cubicBezTo>
                  <a:pt x="139" y="34"/>
                  <a:pt x="139" y="34"/>
                  <a:pt x="139" y="33"/>
                </a:cubicBezTo>
                <a:cubicBezTo>
                  <a:pt x="139" y="34"/>
                  <a:pt x="140" y="34"/>
                  <a:pt x="141" y="34"/>
                </a:cubicBezTo>
                <a:lnTo>
                  <a:pt x="140" y="36"/>
                </a:lnTo>
                <a:close/>
                <a:moveTo>
                  <a:pt x="145" y="325"/>
                </a:moveTo>
                <a:cubicBezTo>
                  <a:pt x="145" y="325"/>
                  <a:pt x="144" y="325"/>
                  <a:pt x="144" y="325"/>
                </a:cubicBezTo>
                <a:cubicBezTo>
                  <a:pt x="144" y="323"/>
                  <a:pt x="144" y="323"/>
                  <a:pt x="144" y="323"/>
                </a:cubicBezTo>
                <a:cubicBezTo>
                  <a:pt x="145" y="323"/>
                  <a:pt x="145" y="324"/>
                  <a:pt x="146" y="324"/>
                </a:cubicBezTo>
                <a:cubicBezTo>
                  <a:pt x="146" y="325"/>
                  <a:pt x="146" y="325"/>
                  <a:pt x="145" y="325"/>
                </a:cubicBezTo>
                <a:close/>
                <a:moveTo>
                  <a:pt x="160" y="310"/>
                </a:moveTo>
                <a:cubicBezTo>
                  <a:pt x="160" y="310"/>
                  <a:pt x="160" y="309"/>
                  <a:pt x="161" y="309"/>
                </a:cubicBezTo>
                <a:cubicBezTo>
                  <a:pt x="161" y="310"/>
                  <a:pt x="161" y="310"/>
                  <a:pt x="160" y="310"/>
                </a:cubicBezTo>
                <a:close/>
                <a:moveTo>
                  <a:pt x="162" y="271"/>
                </a:moveTo>
                <a:cubicBezTo>
                  <a:pt x="160" y="269"/>
                  <a:pt x="160" y="269"/>
                  <a:pt x="160" y="269"/>
                </a:cubicBezTo>
                <a:cubicBezTo>
                  <a:pt x="162" y="271"/>
                  <a:pt x="162" y="271"/>
                  <a:pt x="162" y="271"/>
                </a:cubicBezTo>
                <a:close/>
                <a:moveTo>
                  <a:pt x="208" y="321"/>
                </a:moveTo>
                <a:cubicBezTo>
                  <a:pt x="207" y="322"/>
                  <a:pt x="207" y="322"/>
                  <a:pt x="206" y="322"/>
                </a:cubicBezTo>
                <a:cubicBezTo>
                  <a:pt x="207" y="323"/>
                  <a:pt x="207" y="323"/>
                  <a:pt x="207" y="323"/>
                </a:cubicBezTo>
                <a:cubicBezTo>
                  <a:pt x="206" y="322"/>
                  <a:pt x="205" y="323"/>
                  <a:pt x="205" y="323"/>
                </a:cubicBezTo>
                <a:cubicBezTo>
                  <a:pt x="204" y="321"/>
                  <a:pt x="207" y="322"/>
                  <a:pt x="206" y="320"/>
                </a:cubicBezTo>
                <a:cubicBezTo>
                  <a:pt x="207" y="319"/>
                  <a:pt x="207" y="319"/>
                  <a:pt x="207" y="319"/>
                </a:cubicBezTo>
                <a:cubicBezTo>
                  <a:pt x="206" y="319"/>
                  <a:pt x="206" y="319"/>
                  <a:pt x="206" y="319"/>
                </a:cubicBezTo>
                <a:cubicBezTo>
                  <a:pt x="208" y="317"/>
                  <a:pt x="208" y="317"/>
                  <a:pt x="208" y="317"/>
                </a:cubicBezTo>
                <a:cubicBezTo>
                  <a:pt x="210" y="318"/>
                  <a:pt x="207" y="320"/>
                  <a:pt x="208" y="321"/>
                </a:cubicBezTo>
                <a:close/>
                <a:moveTo>
                  <a:pt x="211" y="328"/>
                </a:moveTo>
                <a:cubicBezTo>
                  <a:pt x="210" y="328"/>
                  <a:pt x="210" y="328"/>
                  <a:pt x="210" y="328"/>
                </a:cubicBezTo>
                <a:cubicBezTo>
                  <a:pt x="210" y="327"/>
                  <a:pt x="211" y="327"/>
                  <a:pt x="210" y="327"/>
                </a:cubicBezTo>
                <a:cubicBezTo>
                  <a:pt x="210" y="327"/>
                  <a:pt x="210" y="326"/>
                  <a:pt x="210" y="326"/>
                </a:cubicBezTo>
                <a:cubicBezTo>
                  <a:pt x="209" y="327"/>
                  <a:pt x="209" y="327"/>
                  <a:pt x="209" y="327"/>
                </a:cubicBezTo>
                <a:cubicBezTo>
                  <a:pt x="209" y="326"/>
                  <a:pt x="209" y="326"/>
                  <a:pt x="209" y="326"/>
                </a:cubicBezTo>
                <a:cubicBezTo>
                  <a:pt x="210" y="326"/>
                  <a:pt x="210" y="326"/>
                  <a:pt x="210" y="326"/>
                </a:cubicBezTo>
                <a:cubicBezTo>
                  <a:pt x="210" y="326"/>
                  <a:pt x="210" y="326"/>
                  <a:pt x="210" y="326"/>
                </a:cubicBezTo>
                <a:cubicBezTo>
                  <a:pt x="210" y="327"/>
                  <a:pt x="212" y="327"/>
                  <a:pt x="211" y="328"/>
                </a:cubicBezTo>
                <a:close/>
                <a:moveTo>
                  <a:pt x="236" y="36"/>
                </a:moveTo>
                <a:cubicBezTo>
                  <a:pt x="236" y="35"/>
                  <a:pt x="236" y="35"/>
                  <a:pt x="236" y="35"/>
                </a:cubicBezTo>
                <a:cubicBezTo>
                  <a:pt x="237" y="35"/>
                  <a:pt x="237" y="36"/>
                  <a:pt x="237" y="36"/>
                </a:cubicBezTo>
                <a:lnTo>
                  <a:pt x="236" y="36"/>
                </a:lnTo>
                <a:close/>
                <a:moveTo>
                  <a:pt x="239" y="325"/>
                </a:moveTo>
                <a:cubicBezTo>
                  <a:pt x="238" y="324"/>
                  <a:pt x="237" y="324"/>
                  <a:pt x="237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22"/>
                  <a:pt x="237" y="322"/>
                  <a:pt x="237" y="322"/>
                </a:cubicBezTo>
                <a:cubicBezTo>
                  <a:pt x="237" y="322"/>
                  <a:pt x="237" y="322"/>
                  <a:pt x="237" y="322"/>
                </a:cubicBezTo>
                <a:cubicBezTo>
                  <a:pt x="237" y="321"/>
                  <a:pt x="237" y="321"/>
                  <a:pt x="237" y="321"/>
                </a:cubicBezTo>
                <a:cubicBezTo>
                  <a:pt x="237" y="321"/>
                  <a:pt x="237" y="322"/>
                  <a:pt x="237" y="322"/>
                </a:cubicBezTo>
                <a:cubicBezTo>
                  <a:pt x="238" y="322"/>
                  <a:pt x="238" y="322"/>
                  <a:pt x="237" y="322"/>
                </a:cubicBezTo>
                <a:cubicBezTo>
                  <a:pt x="237" y="322"/>
                  <a:pt x="237" y="322"/>
                  <a:pt x="237" y="322"/>
                </a:cubicBezTo>
                <a:cubicBezTo>
                  <a:pt x="237" y="322"/>
                  <a:pt x="237" y="322"/>
                  <a:pt x="237" y="322"/>
                </a:cubicBezTo>
                <a:cubicBezTo>
                  <a:pt x="237" y="322"/>
                  <a:pt x="237" y="322"/>
                  <a:pt x="237" y="323"/>
                </a:cubicBezTo>
                <a:cubicBezTo>
                  <a:pt x="239" y="323"/>
                  <a:pt x="238" y="324"/>
                  <a:pt x="239" y="325"/>
                </a:cubicBezTo>
                <a:cubicBezTo>
                  <a:pt x="239" y="325"/>
                  <a:pt x="239" y="325"/>
                  <a:pt x="239" y="325"/>
                </a:cubicBezTo>
                <a:cubicBezTo>
                  <a:pt x="239" y="325"/>
                  <a:pt x="239" y="325"/>
                  <a:pt x="239" y="325"/>
                </a:cubicBezTo>
                <a:close/>
                <a:moveTo>
                  <a:pt x="248" y="324"/>
                </a:moveTo>
                <a:cubicBezTo>
                  <a:pt x="248" y="324"/>
                  <a:pt x="248" y="324"/>
                  <a:pt x="248" y="324"/>
                </a:cubicBezTo>
                <a:cubicBezTo>
                  <a:pt x="248" y="324"/>
                  <a:pt x="247" y="324"/>
                  <a:pt x="247" y="325"/>
                </a:cubicBezTo>
                <a:cubicBezTo>
                  <a:pt x="246" y="323"/>
                  <a:pt x="246" y="323"/>
                  <a:pt x="246" y="323"/>
                </a:cubicBezTo>
                <a:cubicBezTo>
                  <a:pt x="244" y="325"/>
                  <a:pt x="244" y="322"/>
                  <a:pt x="243" y="321"/>
                </a:cubicBezTo>
                <a:cubicBezTo>
                  <a:pt x="244" y="320"/>
                  <a:pt x="244" y="320"/>
                  <a:pt x="244" y="320"/>
                </a:cubicBezTo>
                <a:cubicBezTo>
                  <a:pt x="246" y="321"/>
                  <a:pt x="247" y="322"/>
                  <a:pt x="248" y="324"/>
                </a:cubicBezTo>
                <a:cubicBezTo>
                  <a:pt x="248" y="324"/>
                  <a:pt x="248" y="324"/>
                  <a:pt x="248" y="324"/>
                </a:cubicBezTo>
                <a:close/>
                <a:moveTo>
                  <a:pt x="269" y="51"/>
                </a:moveTo>
                <a:cubicBezTo>
                  <a:pt x="267" y="51"/>
                  <a:pt x="267" y="51"/>
                  <a:pt x="267" y="51"/>
                </a:cubicBezTo>
                <a:cubicBezTo>
                  <a:pt x="268" y="50"/>
                  <a:pt x="268" y="50"/>
                  <a:pt x="268" y="50"/>
                </a:cubicBezTo>
                <a:cubicBezTo>
                  <a:pt x="268" y="49"/>
                  <a:pt x="268" y="49"/>
                  <a:pt x="268" y="49"/>
                </a:cubicBezTo>
                <a:cubicBezTo>
                  <a:pt x="268" y="49"/>
                  <a:pt x="269" y="50"/>
                  <a:pt x="269" y="50"/>
                </a:cubicBezTo>
                <a:lnTo>
                  <a:pt x="269" y="51"/>
                </a:lnTo>
                <a:close/>
                <a:moveTo>
                  <a:pt x="288" y="305"/>
                </a:moveTo>
                <a:cubicBezTo>
                  <a:pt x="288" y="305"/>
                  <a:pt x="288" y="305"/>
                  <a:pt x="287" y="305"/>
                </a:cubicBezTo>
                <a:cubicBezTo>
                  <a:pt x="287" y="303"/>
                  <a:pt x="287" y="303"/>
                  <a:pt x="287" y="303"/>
                </a:cubicBezTo>
                <a:cubicBezTo>
                  <a:pt x="288" y="304"/>
                  <a:pt x="288" y="304"/>
                  <a:pt x="288" y="304"/>
                </a:cubicBezTo>
                <a:lnTo>
                  <a:pt x="288" y="305"/>
                </a:lnTo>
                <a:close/>
                <a:moveTo>
                  <a:pt x="303" y="259"/>
                </a:moveTo>
                <a:cubicBezTo>
                  <a:pt x="302" y="258"/>
                  <a:pt x="300" y="258"/>
                  <a:pt x="301" y="256"/>
                </a:cubicBezTo>
                <a:cubicBezTo>
                  <a:pt x="302" y="256"/>
                  <a:pt x="302" y="258"/>
                  <a:pt x="303" y="258"/>
                </a:cubicBezTo>
                <a:lnTo>
                  <a:pt x="303" y="259"/>
                </a:lnTo>
                <a:close/>
                <a:moveTo>
                  <a:pt x="303" y="137"/>
                </a:moveTo>
                <a:cubicBezTo>
                  <a:pt x="303" y="137"/>
                  <a:pt x="302" y="137"/>
                  <a:pt x="302" y="136"/>
                </a:cubicBezTo>
                <a:cubicBezTo>
                  <a:pt x="303" y="135"/>
                  <a:pt x="303" y="135"/>
                  <a:pt x="303" y="135"/>
                </a:cubicBezTo>
                <a:cubicBezTo>
                  <a:pt x="304" y="136"/>
                  <a:pt x="303" y="137"/>
                  <a:pt x="304" y="137"/>
                </a:cubicBezTo>
                <a:cubicBezTo>
                  <a:pt x="304" y="138"/>
                  <a:pt x="303" y="137"/>
                  <a:pt x="303" y="137"/>
                </a:cubicBezTo>
                <a:close/>
                <a:moveTo>
                  <a:pt x="305" y="192"/>
                </a:moveTo>
                <a:cubicBezTo>
                  <a:pt x="304" y="193"/>
                  <a:pt x="303" y="191"/>
                  <a:pt x="303" y="190"/>
                </a:cubicBezTo>
                <a:cubicBezTo>
                  <a:pt x="304" y="190"/>
                  <a:pt x="305" y="191"/>
                  <a:pt x="305" y="192"/>
                </a:cubicBezTo>
                <a:close/>
                <a:moveTo>
                  <a:pt x="312" y="254"/>
                </a:moveTo>
                <a:cubicBezTo>
                  <a:pt x="312" y="254"/>
                  <a:pt x="312" y="254"/>
                  <a:pt x="312" y="254"/>
                </a:cubicBezTo>
                <a:cubicBezTo>
                  <a:pt x="311" y="253"/>
                  <a:pt x="310" y="253"/>
                  <a:pt x="310" y="251"/>
                </a:cubicBezTo>
                <a:cubicBezTo>
                  <a:pt x="310" y="251"/>
                  <a:pt x="311" y="251"/>
                  <a:pt x="311" y="252"/>
                </a:cubicBezTo>
                <a:cubicBezTo>
                  <a:pt x="310" y="253"/>
                  <a:pt x="312" y="252"/>
                  <a:pt x="312" y="254"/>
                </a:cubicBezTo>
                <a:close/>
                <a:moveTo>
                  <a:pt x="325" y="230"/>
                </a:moveTo>
                <a:cubicBezTo>
                  <a:pt x="325" y="230"/>
                  <a:pt x="325" y="230"/>
                  <a:pt x="325" y="230"/>
                </a:cubicBezTo>
                <a:cubicBezTo>
                  <a:pt x="326" y="230"/>
                  <a:pt x="326" y="230"/>
                  <a:pt x="326" y="230"/>
                </a:cubicBezTo>
                <a:cubicBezTo>
                  <a:pt x="326" y="230"/>
                  <a:pt x="327" y="231"/>
                  <a:pt x="327" y="232"/>
                </a:cubicBezTo>
                <a:cubicBezTo>
                  <a:pt x="326" y="233"/>
                  <a:pt x="325" y="231"/>
                  <a:pt x="324" y="231"/>
                </a:cubicBezTo>
                <a:lnTo>
                  <a:pt x="325" y="230"/>
                </a:lnTo>
                <a:close/>
              </a:path>
            </a:pathLst>
          </a:custGeom>
          <a:blipFill dpi="0" rotWithShape="1">
            <a:blip r:embed="rId2"/>
            <a:stretch>
              <a:fillRect t="-1" b="-8156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endParaRPr lang="zh-CN" altLang="en-US" sz="2400" strike="noStrike" noProof="1"/>
          </a:p>
        </p:txBody>
      </p:sp>
      <p:grpSp>
        <p:nvGrpSpPr>
          <p:cNvPr id="16386" name="组合 4"/>
          <p:cNvGrpSpPr/>
          <p:nvPr/>
        </p:nvGrpSpPr>
        <p:grpSpPr>
          <a:xfrm>
            <a:off x="2473325" y="1743710"/>
            <a:ext cx="5897880" cy="2070100"/>
            <a:chOff x="4086225" y="482191"/>
            <a:chExt cx="2324100" cy="461963"/>
          </a:xfrm>
        </p:grpSpPr>
        <p:sp>
          <p:nvSpPr>
            <p:cNvPr id="16387" name="Freeform 5"/>
            <p:cNvSpPr>
              <a:spLocks noEditPoints="1"/>
            </p:cNvSpPr>
            <p:nvPr/>
          </p:nvSpPr>
          <p:spPr>
            <a:xfrm>
              <a:off x="4086225" y="482191"/>
              <a:ext cx="2324100" cy="461963"/>
            </a:xfrm>
            <a:custGeom>
              <a:cxnLst>
                <a:cxn ang="0">
                  <a:pos x="2145323" y="326860"/>
                </a:cxn>
                <a:cxn ang="0">
                  <a:pos x="2055934" y="278921"/>
                </a:cxn>
                <a:cxn ang="0">
                  <a:pos x="2158092" y="235339"/>
                </a:cxn>
                <a:cxn ang="0">
                  <a:pos x="2149579" y="204832"/>
                </a:cxn>
                <a:cxn ang="0">
                  <a:pos x="2187889" y="174325"/>
                </a:cxn>
                <a:cxn ang="0">
                  <a:pos x="1983572" y="148176"/>
                </a:cxn>
                <a:cxn ang="0">
                  <a:pos x="2021881" y="122027"/>
                </a:cxn>
                <a:cxn ang="0">
                  <a:pos x="2234711" y="104595"/>
                </a:cxn>
                <a:cxn ang="0">
                  <a:pos x="2094243" y="104595"/>
                </a:cxn>
                <a:cxn ang="0">
                  <a:pos x="1958032" y="87162"/>
                </a:cxn>
                <a:cxn ang="0">
                  <a:pos x="1941006" y="65372"/>
                </a:cxn>
                <a:cxn ang="0">
                  <a:pos x="1885670" y="95879"/>
                </a:cxn>
                <a:cxn ang="0">
                  <a:pos x="1779256" y="82804"/>
                </a:cxn>
                <a:cxn ang="0">
                  <a:pos x="1881414" y="104595"/>
                </a:cxn>
                <a:cxn ang="0">
                  <a:pos x="1694124" y="117669"/>
                </a:cxn>
                <a:cxn ang="0">
                  <a:pos x="1596222" y="108953"/>
                </a:cxn>
                <a:cxn ang="0">
                  <a:pos x="1447241" y="78446"/>
                </a:cxn>
                <a:cxn ang="0">
                  <a:pos x="1242925" y="74088"/>
                </a:cxn>
                <a:cxn ang="0">
                  <a:pos x="1196102" y="26148"/>
                </a:cxn>
                <a:cxn ang="0">
                  <a:pos x="1140767" y="65372"/>
                </a:cxn>
                <a:cxn ang="0">
                  <a:pos x="1042865" y="39223"/>
                </a:cxn>
                <a:cxn ang="0">
                  <a:pos x="936450" y="17432"/>
                </a:cxn>
                <a:cxn ang="0">
                  <a:pos x="791726" y="8716"/>
                </a:cxn>
                <a:cxn ang="0">
                  <a:pos x="681054" y="34865"/>
                </a:cxn>
                <a:cxn ang="0">
                  <a:pos x="276678" y="13074"/>
                </a:cxn>
                <a:cxn ang="0">
                  <a:pos x="38309" y="165609"/>
                </a:cxn>
                <a:cxn ang="0">
                  <a:pos x="242625" y="435814"/>
                </a:cxn>
                <a:cxn ang="0">
                  <a:pos x="251139" y="366083"/>
                </a:cxn>
                <a:cxn ang="0">
                  <a:pos x="357553" y="361725"/>
                </a:cxn>
                <a:cxn ang="0">
                  <a:pos x="578896" y="379158"/>
                </a:cxn>
                <a:cxn ang="0">
                  <a:pos x="749160" y="374800"/>
                </a:cxn>
                <a:cxn ang="0">
                  <a:pos x="872601" y="353009"/>
                </a:cxn>
                <a:cxn ang="0">
                  <a:pos x="1076918" y="353009"/>
                </a:cxn>
                <a:cxn ang="0">
                  <a:pos x="1272721" y="361725"/>
                </a:cxn>
                <a:cxn ang="0">
                  <a:pos x="1545143" y="379158"/>
                </a:cxn>
                <a:cxn ang="0">
                  <a:pos x="1660071" y="370442"/>
                </a:cxn>
                <a:cxn ang="0">
                  <a:pos x="2102757" y="235339"/>
                </a:cxn>
                <a:cxn ang="0">
                  <a:pos x="2051678" y="187400"/>
                </a:cxn>
                <a:cxn ang="0">
                  <a:pos x="2153836" y="196116"/>
                </a:cxn>
                <a:cxn ang="0">
                  <a:pos x="2124040" y="187400"/>
                </a:cxn>
                <a:cxn ang="0">
                  <a:pos x="2017625" y="183041"/>
                </a:cxn>
                <a:cxn ang="0">
                  <a:pos x="1958032" y="130744"/>
                </a:cxn>
                <a:cxn ang="0">
                  <a:pos x="1932493" y="108953"/>
                </a:cxn>
                <a:cxn ang="0">
                  <a:pos x="1740946" y="82804"/>
                </a:cxn>
                <a:cxn ang="0">
                  <a:pos x="1191846" y="39223"/>
                </a:cxn>
                <a:cxn ang="0">
                  <a:pos x="97901" y="261488"/>
                </a:cxn>
                <a:cxn ang="0">
                  <a:pos x="285191" y="418381"/>
                </a:cxn>
                <a:cxn ang="0">
                  <a:pos x="374580" y="361725"/>
                </a:cxn>
                <a:cxn ang="0">
                  <a:pos x="621462" y="361725"/>
                </a:cxn>
                <a:cxn ang="0">
                  <a:pos x="1008812" y="34865"/>
                </a:cxn>
                <a:cxn ang="0">
                  <a:pos x="808752" y="344293"/>
                </a:cxn>
                <a:cxn ang="0">
                  <a:pos x="957733" y="43581"/>
                </a:cxn>
                <a:cxn ang="0">
                  <a:pos x="1072661" y="61013"/>
                </a:cxn>
                <a:cxn ang="0">
                  <a:pos x="1179076" y="65372"/>
                </a:cxn>
                <a:cxn ang="0">
                  <a:pos x="1251438" y="91520"/>
                </a:cxn>
                <a:cxn ang="0">
                  <a:pos x="1353596" y="108953"/>
                </a:cxn>
                <a:cxn ang="0">
                  <a:pos x="1447241" y="104595"/>
                </a:cxn>
                <a:cxn ang="0">
                  <a:pos x="1502577" y="113311"/>
                </a:cxn>
                <a:cxn ang="0">
                  <a:pos x="1672841" y="117669"/>
                </a:cxn>
                <a:cxn ang="0">
                  <a:pos x="1630275" y="130744"/>
                </a:cxn>
                <a:cxn ang="0">
                  <a:pos x="1574939" y="366083"/>
                </a:cxn>
                <a:cxn ang="0">
                  <a:pos x="1749459" y="130744"/>
                </a:cxn>
                <a:cxn ang="0">
                  <a:pos x="1821821" y="148176"/>
                </a:cxn>
              </a:cxnLst>
              <a:rect l="0" t="0" r="0" b="0"/>
              <a:pathLst>
                <a:path w="546" h="105">
                  <a:moveTo>
                    <a:pt x="405" y="85"/>
                  </a:moveTo>
                  <a:cubicBezTo>
                    <a:pt x="405" y="86"/>
                    <a:pt x="405" y="86"/>
                    <a:pt x="405" y="86"/>
                  </a:cubicBezTo>
                  <a:cubicBezTo>
                    <a:pt x="406" y="86"/>
                    <a:pt x="406" y="86"/>
                    <a:pt x="407" y="86"/>
                  </a:cubicBezTo>
                  <a:cubicBezTo>
                    <a:pt x="406" y="86"/>
                    <a:pt x="406" y="86"/>
                    <a:pt x="406" y="86"/>
                  </a:cubicBezTo>
                  <a:cubicBezTo>
                    <a:pt x="406" y="85"/>
                    <a:pt x="406" y="85"/>
                    <a:pt x="406" y="85"/>
                  </a:cubicBezTo>
                  <a:cubicBezTo>
                    <a:pt x="407" y="85"/>
                    <a:pt x="408" y="85"/>
                    <a:pt x="408" y="86"/>
                  </a:cubicBezTo>
                  <a:cubicBezTo>
                    <a:pt x="409" y="86"/>
                    <a:pt x="410" y="87"/>
                    <a:pt x="410" y="86"/>
                  </a:cubicBezTo>
                  <a:cubicBezTo>
                    <a:pt x="411" y="86"/>
                    <a:pt x="411" y="86"/>
                    <a:pt x="412" y="86"/>
                  </a:cubicBezTo>
                  <a:cubicBezTo>
                    <a:pt x="413" y="85"/>
                    <a:pt x="415" y="86"/>
                    <a:pt x="416" y="86"/>
                  </a:cubicBezTo>
                  <a:cubicBezTo>
                    <a:pt x="417" y="84"/>
                    <a:pt x="419" y="87"/>
                    <a:pt x="419" y="85"/>
                  </a:cubicBezTo>
                  <a:cubicBezTo>
                    <a:pt x="421" y="86"/>
                    <a:pt x="422" y="85"/>
                    <a:pt x="423" y="86"/>
                  </a:cubicBezTo>
                  <a:cubicBezTo>
                    <a:pt x="423" y="85"/>
                    <a:pt x="423" y="85"/>
                    <a:pt x="423" y="85"/>
                  </a:cubicBezTo>
                  <a:cubicBezTo>
                    <a:pt x="425" y="87"/>
                    <a:pt x="428" y="85"/>
                    <a:pt x="430" y="86"/>
                  </a:cubicBezTo>
                  <a:cubicBezTo>
                    <a:pt x="430" y="86"/>
                    <a:pt x="430" y="86"/>
                    <a:pt x="430" y="86"/>
                  </a:cubicBezTo>
                  <a:cubicBezTo>
                    <a:pt x="431" y="86"/>
                    <a:pt x="432" y="85"/>
                    <a:pt x="432" y="86"/>
                  </a:cubicBezTo>
                  <a:cubicBezTo>
                    <a:pt x="433" y="86"/>
                    <a:pt x="434" y="86"/>
                    <a:pt x="434" y="86"/>
                  </a:cubicBezTo>
                  <a:cubicBezTo>
                    <a:pt x="436" y="87"/>
                    <a:pt x="437" y="85"/>
                    <a:pt x="439" y="86"/>
                  </a:cubicBezTo>
                  <a:cubicBezTo>
                    <a:pt x="439" y="86"/>
                    <a:pt x="439" y="86"/>
                    <a:pt x="439" y="86"/>
                  </a:cubicBezTo>
                  <a:cubicBezTo>
                    <a:pt x="440" y="87"/>
                    <a:pt x="440" y="85"/>
                    <a:pt x="441" y="86"/>
                  </a:cubicBezTo>
                  <a:cubicBezTo>
                    <a:pt x="443" y="85"/>
                    <a:pt x="445" y="87"/>
                    <a:pt x="447" y="86"/>
                  </a:cubicBezTo>
                  <a:cubicBezTo>
                    <a:pt x="448" y="87"/>
                    <a:pt x="450" y="85"/>
                    <a:pt x="451" y="86"/>
                  </a:cubicBezTo>
                  <a:cubicBezTo>
                    <a:pt x="453" y="87"/>
                    <a:pt x="455" y="86"/>
                    <a:pt x="457" y="86"/>
                  </a:cubicBezTo>
                  <a:cubicBezTo>
                    <a:pt x="459" y="85"/>
                    <a:pt x="461" y="86"/>
                    <a:pt x="462" y="86"/>
                  </a:cubicBezTo>
                  <a:cubicBezTo>
                    <a:pt x="464" y="86"/>
                    <a:pt x="465" y="86"/>
                    <a:pt x="466" y="85"/>
                  </a:cubicBezTo>
                  <a:cubicBezTo>
                    <a:pt x="467" y="85"/>
                    <a:pt x="467" y="86"/>
                    <a:pt x="467" y="86"/>
                  </a:cubicBezTo>
                  <a:cubicBezTo>
                    <a:pt x="468" y="86"/>
                    <a:pt x="469" y="85"/>
                    <a:pt x="470" y="85"/>
                  </a:cubicBezTo>
                  <a:cubicBezTo>
                    <a:pt x="470" y="85"/>
                    <a:pt x="471" y="84"/>
                    <a:pt x="472" y="85"/>
                  </a:cubicBezTo>
                  <a:cubicBezTo>
                    <a:pt x="472" y="85"/>
                    <a:pt x="472" y="85"/>
                    <a:pt x="473" y="85"/>
                  </a:cubicBezTo>
                  <a:cubicBezTo>
                    <a:pt x="473" y="85"/>
                    <a:pt x="474" y="85"/>
                    <a:pt x="474" y="85"/>
                  </a:cubicBezTo>
                  <a:cubicBezTo>
                    <a:pt x="475" y="85"/>
                    <a:pt x="475" y="86"/>
                    <a:pt x="476" y="86"/>
                  </a:cubicBezTo>
                  <a:cubicBezTo>
                    <a:pt x="477" y="85"/>
                    <a:pt x="480" y="86"/>
                    <a:pt x="481" y="85"/>
                  </a:cubicBezTo>
                  <a:cubicBezTo>
                    <a:pt x="482" y="86"/>
                    <a:pt x="484" y="85"/>
                    <a:pt x="485" y="85"/>
                  </a:cubicBezTo>
                  <a:cubicBezTo>
                    <a:pt x="486" y="85"/>
                    <a:pt x="487" y="86"/>
                    <a:pt x="488" y="85"/>
                  </a:cubicBezTo>
                  <a:cubicBezTo>
                    <a:pt x="490" y="85"/>
                    <a:pt x="492" y="85"/>
                    <a:pt x="494" y="85"/>
                  </a:cubicBezTo>
                  <a:cubicBezTo>
                    <a:pt x="493" y="85"/>
                    <a:pt x="493" y="85"/>
                    <a:pt x="493" y="85"/>
                  </a:cubicBezTo>
                  <a:cubicBezTo>
                    <a:pt x="495" y="84"/>
                    <a:pt x="495" y="85"/>
                    <a:pt x="497" y="85"/>
                  </a:cubicBezTo>
                  <a:cubicBezTo>
                    <a:pt x="497" y="83"/>
                    <a:pt x="497" y="83"/>
                    <a:pt x="497" y="83"/>
                  </a:cubicBezTo>
                  <a:cubicBezTo>
                    <a:pt x="497" y="83"/>
                    <a:pt x="499" y="84"/>
                    <a:pt x="499" y="83"/>
                  </a:cubicBezTo>
                  <a:cubicBezTo>
                    <a:pt x="499" y="83"/>
                    <a:pt x="500" y="83"/>
                    <a:pt x="500" y="83"/>
                  </a:cubicBezTo>
                  <a:cubicBezTo>
                    <a:pt x="501" y="83"/>
                    <a:pt x="503" y="84"/>
                    <a:pt x="503" y="82"/>
                  </a:cubicBezTo>
                  <a:cubicBezTo>
                    <a:pt x="504" y="81"/>
                    <a:pt x="505" y="82"/>
                    <a:pt x="506" y="82"/>
                  </a:cubicBezTo>
                  <a:cubicBezTo>
                    <a:pt x="505" y="81"/>
                    <a:pt x="503" y="81"/>
                    <a:pt x="502" y="82"/>
                  </a:cubicBezTo>
                  <a:cubicBezTo>
                    <a:pt x="501" y="81"/>
                    <a:pt x="500" y="81"/>
                    <a:pt x="499" y="82"/>
                  </a:cubicBezTo>
                  <a:cubicBezTo>
                    <a:pt x="496" y="81"/>
                    <a:pt x="493" y="82"/>
                    <a:pt x="491" y="81"/>
                  </a:cubicBezTo>
                  <a:cubicBezTo>
                    <a:pt x="492" y="80"/>
                    <a:pt x="494" y="80"/>
                    <a:pt x="495" y="80"/>
                  </a:cubicBezTo>
                  <a:cubicBezTo>
                    <a:pt x="495" y="79"/>
                    <a:pt x="496" y="79"/>
                    <a:pt x="495" y="78"/>
                  </a:cubicBezTo>
                  <a:cubicBezTo>
                    <a:pt x="495" y="79"/>
                    <a:pt x="495" y="79"/>
                    <a:pt x="495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2" y="79"/>
                    <a:pt x="491" y="80"/>
                    <a:pt x="490" y="79"/>
                  </a:cubicBezTo>
                  <a:cubicBezTo>
                    <a:pt x="491" y="79"/>
                    <a:pt x="491" y="79"/>
                    <a:pt x="491" y="79"/>
                  </a:cubicBezTo>
                  <a:cubicBezTo>
                    <a:pt x="489" y="79"/>
                    <a:pt x="488" y="79"/>
                    <a:pt x="486" y="79"/>
                  </a:cubicBezTo>
                  <a:cubicBezTo>
                    <a:pt x="486" y="79"/>
                    <a:pt x="486" y="79"/>
                    <a:pt x="486" y="79"/>
                  </a:cubicBezTo>
                  <a:cubicBezTo>
                    <a:pt x="486" y="79"/>
                    <a:pt x="485" y="79"/>
                    <a:pt x="485" y="78"/>
                  </a:cubicBezTo>
                  <a:cubicBezTo>
                    <a:pt x="486" y="77"/>
                    <a:pt x="488" y="78"/>
                    <a:pt x="489" y="77"/>
                  </a:cubicBezTo>
                  <a:cubicBezTo>
                    <a:pt x="491" y="78"/>
                    <a:pt x="492" y="76"/>
                    <a:pt x="494" y="76"/>
                  </a:cubicBezTo>
                  <a:cubicBezTo>
                    <a:pt x="495" y="76"/>
                    <a:pt x="495" y="75"/>
                    <a:pt x="497" y="75"/>
                  </a:cubicBezTo>
                  <a:cubicBezTo>
                    <a:pt x="496" y="74"/>
                    <a:pt x="496" y="74"/>
                    <a:pt x="496" y="74"/>
                  </a:cubicBezTo>
                  <a:cubicBezTo>
                    <a:pt x="497" y="74"/>
                    <a:pt x="498" y="75"/>
                    <a:pt x="498" y="76"/>
                  </a:cubicBezTo>
                  <a:cubicBezTo>
                    <a:pt x="499" y="75"/>
                    <a:pt x="500" y="75"/>
                    <a:pt x="501" y="75"/>
                  </a:cubicBezTo>
                  <a:cubicBezTo>
                    <a:pt x="502" y="76"/>
                    <a:pt x="503" y="75"/>
                    <a:pt x="504" y="75"/>
                  </a:cubicBezTo>
                  <a:cubicBezTo>
                    <a:pt x="506" y="74"/>
                    <a:pt x="508" y="76"/>
                    <a:pt x="510" y="74"/>
                  </a:cubicBezTo>
                  <a:cubicBezTo>
                    <a:pt x="510" y="74"/>
                    <a:pt x="511" y="74"/>
                    <a:pt x="511" y="74"/>
                  </a:cubicBezTo>
                  <a:cubicBezTo>
                    <a:pt x="513" y="74"/>
                    <a:pt x="515" y="75"/>
                    <a:pt x="516" y="74"/>
                  </a:cubicBezTo>
                  <a:cubicBezTo>
                    <a:pt x="516" y="74"/>
                    <a:pt x="516" y="74"/>
                    <a:pt x="516" y="74"/>
                  </a:cubicBezTo>
                  <a:cubicBezTo>
                    <a:pt x="517" y="74"/>
                    <a:pt x="518" y="75"/>
                    <a:pt x="519" y="74"/>
                  </a:cubicBezTo>
                  <a:cubicBezTo>
                    <a:pt x="518" y="73"/>
                    <a:pt x="518" y="73"/>
                    <a:pt x="518" y="73"/>
                  </a:cubicBezTo>
                  <a:cubicBezTo>
                    <a:pt x="518" y="74"/>
                    <a:pt x="517" y="74"/>
                    <a:pt x="517" y="74"/>
                  </a:cubicBezTo>
                  <a:cubicBezTo>
                    <a:pt x="515" y="72"/>
                    <a:pt x="512" y="75"/>
                    <a:pt x="511" y="72"/>
                  </a:cubicBezTo>
                  <a:cubicBezTo>
                    <a:pt x="510" y="73"/>
                    <a:pt x="509" y="72"/>
                    <a:pt x="508" y="73"/>
                  </a:cubicBezTo>
                  <a:cubicBezTo>
                    <a:pt x="509" y="73"/>
                    <a:pt x="510" y="72"/>
                    <a:pt x="511" y="73"/>
                  </a:cubicBezTo>
                  <a:cubicBezTo>
                    <a:pt x="511" y="75"/>
                    <a:pt x="510" y="73"/>
                    <a:pt x="509" y="73"/>
                  </a:cubicBezTo>
                  <a:cubicBezTo>
                    <a:pt x="509" y="74"/>
                    <a:pt x="509" y="74"/>
                    <a:pt x="509" y="74"/>
                  </a:cubicBezTo>
                  <a:cubicBezTo>
                    <a:pt x="507" y="73"/>
                    <a:pt x="505" y="74"/>
                    <a:pt x="503" y="73"/>
                  </a:cubicBezTo>
                  <a:cubicBezTo>
                    <a:pt x="503" y="73"/>
                    <a:pt x="504" y="73"/>
                    <a:pt x="504" y="73"/>
                  </a:cubicBezTo>
                  <a:cubicBezTo>
                    <a:pt x="503" y="73"/>
                    <a:pt x="503" y="72"/>
                    <a:pt x="503" y="73"/>
                  </a:cubicBezTo>
                  <a:cubicBezTo>
                    <a:pt x="503" y="73"/>
                    <a:pt x="503" y="73"/>
                    <a:pt x="503" y="73"/>
                  </a:cubicBezTo>
                  <a:cubicBezTo>
                    <a:pt x="502" y="73"/>
                    <a:pt x="501" y="74"/>
                    <a:pt x="499" y="74"/>
                  </a:cubicBezTo>
                  <a:cubicBezTo>
                    <a:pt x="498" y="74"/>
                    <a:pt x="498" y="74"/>
                    <a:pt x="498" y="74"/>
                  </a:cubicBezTo>
                  <a:cubicBezTo>
                    <a:pt x="498" y="74"/>
                    <a:pt x="499" y="73"/>
                    <a:pt x="498" y="74"/>
                  </a:cubicBezTo>
                  <a:cubicBezTo>
                    <a:pt x="496" y="74"/>
                    <a:pt x="495" y="74"/>
                    <a:pt x="494" y="73"/>
                  </a:cubicBezTo>
                  <a:cubicBezTo>
                    <a:pt x="494" y="73"/>
                    <a:pt x="494" y="73"/>
                    <a:pt x="494" y="73"/>
                  </a:cubicBezTo>
                  <a:cubicBezTo>
                    <a:pt x="492" y="74"/>
                    <a:pt x="494" y="77"/>
                    <a:pt x="491" y="77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0" y="74"/>
                    <a:pt x="493" y="76"/>
                    <a:pt x="492" y="74"/>
                  </a:cubicBezTo>
                  <a:cubicBezTo>
                    <a:pt x="487" y="73"/>
                    <a:pt x="482" y="74"/>
                    <a:pt x="477" y="74"/>
                  </a:cubicBezTo>
                  <a:cubicBezTo>
                    <a:pt x="471" y="73"/>
                    <a:pt x="466" y="75"/>
                    <a:pt x="460" y="73"/>
                  </a:cubicBezTo>
                  <a:cubicBezTo>
                    <a:pt x="458" y="74"/>
                    <a:pt x="456" y="73"/>
                    <a:pt x="454" y="73"/>
                  </a:cubicBezTo>
                  <a:cubicBezTo>
                    <a:pt x="451" y="74"/>
                    <a:pt x="447" y="73"/>
                    <a:pt x="443" y="73"/>
                  </a:cubicBezTo>
                  <a:cubicBezTo>
                    <a:pt x="442" y="73"/>
                    <a:pt x="441" y="73"/>
                    <a:pt x="441" y="73"/>
                  </a:cubicBezTo>
                  <a:cubicBezTo>
                    <a:pt x="439" y="72"/>
                    <a:pt x="437" y="74"/>
                    <a:pt x="436" y="73"/>
                  </a:cubicBezTo>
                  <a:cubicBezTo>
                    <a:pt x="437" y="72"/>
                    <a:pt x="438" y="73"/>
                    <a:pt x="438" y="73"/>
                  </a:cubicBezTo>
                  <a:cubicBezTo>
                    <a:pt x="440" y="72"/>
                    <a:pt x="441" y="73"/>
                    <a:pt x="442" y="72"/>
                  </a:cubicBezTo>
                  <a:cubicBezTo>
                    <a:pt x="443" y="74"/>
                    <a:pt x="445" y="72"/>
                    <a:pt x="446" y="72"/>
                  </a:cubicBezTo>
                  <a:cubicBezTo>
                    <a:pt x="449" y="72"/>
                    <a:pt x="451" y="74"/>
                    <a:pt x="453" y="71"/>
                  </a:cubicBezTo>
                  <a:cubicBezTo>
                    <a:pt x="454" y="72"/>
                    <a:pt x="454" y="72"/>
                    <a:pt x="454" y="72"/>
                  </a:cubicBezTo>
                  <a:cubicBezTo>
                    <a:pt x="456" y="71"/>
                    <a:pt x="459" y="72"/>
                    <a:pt x="461" y="73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3" y="72"/>
                    <a:pt x="463" y="72"/>
                    <a:pt x="463" y="72"/>
                  </a:cubicBezTo>
                  <a:cubicBezTo>
                    <a:pt x="463" y="72"/>
                    <a:pt x="463" y="72"/>
                    <a:pt x="463" y="71"/>
                  </a:cubicBezTo>
                  <a:cubicBezTo>
                    <a:pt x="463" y="71"/>
                    <a:pt x="464" y="71"/>
                    <a:pt x="464" y="72"/>
                  </a:cubicBezTo>
                  <a:cubicBezTo>
                    <a:pt x="467" y="70"/>
                    <a:pt x="470" y="72"/>
                    <a:pt x="473" y="71"/>
                  </a:cubicBezTo>
                  <a:cubicBezTo>
                    <a:pt x="476" y="72"/>
                    <a:pt x="479" y="70"/>
                    <a:pt x="483" y="72"/>
                  </a:cubicBezTo>
                  <a:cubicBezTo>
                    <a:pt x="483" y="71"/>
                    <a:pt x="485" y="71"/>
                    <a:pt x="486" y="71"/>
                  </a:cubicBezTo>
                  <a:cubicBezTo>
                    <a:pt x="488" y="69"/>
                    <a:pt x="493" y="71"/>
                    <a:pt x="495" y="69"/>
                  </a:cubicBezTo>
                  <a:cubicBezTo>
                    <a:pt x="494" y="68"/>
                    <a:pt x="493" y="70"/>
                    <a:pt x="493" y="68"/>
                  </a:cubicBezTo>
                  <a:cubicBezTo>
                    <a:pt x="492" y="67"/>
                    <a:pt x="491" y="68"/>
                    <a:pt x="490" y="68"/>
                  </a:cubicBezTo>
                  <a:cubicBezTo>
                    <a:pt x="490" y="68"/>
                    <a:pt x="490" y="68"/>
                    <a:pt x="490" y="68"/>
                  </a:cubicBezTo>
                  <a:cubicBezTo>
                    <a:pt x="489" y="69"/>
                    <a:pt x="489" y="68"/>
                    <a:pt x="488" y="67"/>
                  </a:cubicBezTo>
                  <a:cubicBezTo>
                    <a:pt x="488" y="67"/>
                    <a:pt x="488" y="67"/>
                    <a:pt x="489" y="67"/>
                  </a:cubicBezTo>
                  <a:cubicBezTo>
                    <a:pt x="490" y="67"/>
                    <a:pt x="491" y="66"/>
                    <a:pt x="492" y="67"/>
                  </a:cubicBezTo>
                  <a:cubicBezTo>
                    <a:pt x="494" y="65"/>
                    <a:pt x="496" y="67"/>
                    <a:pt x="498" y="66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9" y="66"/>
                    <a:pt x="500" y="66"/>
                    <a:pt x="501" y="66"/>
                  </a:cubicBezTo>
                  <a:cubicBezTo>
                    <a:pt x="501" y="66"/>
                    <a:pt x="501" y="65"/>
                    <a:pt x="502" y="65"/>
                  </a:cubicBezTo>
                  <a:cubicBezTo>
                    <a:pt x="500" y="65"/>
                    <a:pt x="498" y="65"/>
                    <a:pt x="496" y="64"/>
                  </a:cubicBezTo>
                  <a:cubicBezTo>
                    <a:pt x="495" y="65"/>
                    <a:pt x="493" y="63"/>
                    <a:pt x="491" y="64"/>
                  </a:cubicBezTo>
                  <a:cubicBezTo>
                    <a:pt x="491" y="65"/>
                    <a:pt x="490" y="65"/>
                    <a:pt x="489" y="64"/>
                  </a:cubicBezTo>
                  <a:cubicBezTo>
                    <a:pt x="489" y="65"/>
                    <a:pt x="489" y="65"/>
                    <a:pt x="489" y="65"/>
                  </a:cubicBezTo>
                  <a:cubicBezTo>
                    <a:pt x="487" y="64"/>
                    <a:pt x="485" y="66"/>
                    <a:pt x="483" y="64"/>
                  </a:cubicBezTo>
                  <a:cubicBezTo>
                    <a:pt x="482" y="65"/>
                    <a:pt x="480" y="65"/>
                    <a:pt x="478" y="64"/>
                  </a:cubicBezTo>
                  <a:cubicBezTo>
                    <a:pt x="477" y="64"/>
                    <a:pt x="473" y="66"/>
                    <a:pt x="473" y="63"/>
                  </a:cubicBezTo>
                  <a:cubicBezTo>
                    <a:pt x="476" y="62"/>
                    <a:pt x="476" y="62"/>
                    <a:pt x="476" y="62"/>
                  </a:cubicBezTo>
                  <a:cubicBezTo>
                    <a:pt x="476" y="62"/>
                    <a:pt x="477" y="63"/>
                    <a:pt x="477" y="63"/>
                  </a:cubicBezTo>
                  <a:cubicBezTo>
                    <a:pt x="478" y="62"/>
                    <a:pt x="480" y="63"/>
                    <a:pt x="481" y="62"/>
                  </a:cubicBezTo>
                  <a:cubicBezTo>
                    <a:pt x="481" y="62"/>
                    <a:pt x="481" y="62"/>
                    <a:pt x="481" y="62"/>
                  </a:cubicBezTo>
                  <a:cubicBezTo>
                    <a:pt x="483" y="63"/>
                    <a:pt x="484" y="61"/>
                    <a:pt x="485" y="62"/>
                  </a:cubicBezTo>
                  <a:cubicBezTo>
                    <a:pt x="487" y="62"/>
                    <a:pt x="489" y="62"/>
                    <a:pt x="491" y="61"/>
                  </a:cubicBezTo>
                  <a:cubicBezTo>
                    <a:pt x="488" y="60"/>
                    <a:pt x="485" y="62"/>
                    <a:pt x="483" y="61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2" y="60"/>
                  </a:cubicBezTo>
                  <a:cubicBezTo>
                    <a:pt x="483" y="61"/>
                    <a:pt x="483" y="61"/>
                    <a:pt x="483" y="61"/>
                  </a:cubicBezTo>
                  <a:cubicBezTo>
                    <a:pt x="481" y="62"/>
                    <a:pt x="480" y="61"/>
                    <a:pt x="479" y="61"/>
                  </a:cubicBezTo>
                  <a:cubicBezTo>
                    <a:pt x="479" y="60"/>
                    <a:pt x="480" y="61"/>
                    <a:pt x="480" y="60"/>
                  </a:cubicBezTo>
                  <a:cubicBezTo>
                    <a:pt x="478" y="60"/>
                    <a:pt x="476" y="60"/>
                    <a:pt x="475" y="61"/>
                  </a:cubicBezTo>
                  <a:cubicBezTo>
                    <a:pt x="474" y="60"/>
                    <a:pt x="474" y="60"/>
                    <a:pt x="474" y="60"/>
                  </a:cubicBezTo>
                  <a:cubicBezTo>
                    <a:pt x="473" y="60"/>
                    <a:pt x="471" y="60"/>
                    <a:pt x="470" y="60"/>
                  </a:cubicBezTo>
                  <a:cubicBezTo>
                    <a:pt x="469" y="60"/>
                    <a:pt x="468" y="60"/>
                    <a:pt x="467" y="60"/>
                  </a:cubicBezTo>
                  <a:cubicBezTo>
                    <a:pt x="466" y="61"/>
                    <a:pt x="465" y="58"/>
                    <a:pt x="464" y="59"/>
                  </a:cubicBezTo>
                  <a:cubicBezTo>
                    <a:pt x="464" y="59"/>
                    <a:pt x="464" y="59"/>
                    <a:pt x="464" y="59"/>
                  </a:cubicBezTo>
                  <a:cubicBezTo>
                    <a:pt x="467" y="58"/>
                    <a:pt x="470" y="60"/>
                    <a:pt x="473" y="59"/>
                  </a:cubicBezTo>
                  <a:cubicBezTo>
                    <a:pt x="473" y="58"/>
                    <a:pt x="473" y="58"/>
                    <a:pt x="474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7" y="59"/>
                    <a:pt x="477" y="59"/>
                    <a:pt x="477" y="59"/>
                  </a:cubicBezTo>
                  <a:cubicBezTo>
                    <a:pt x="478" y="59"/>
                    <a:pt x="480" y="60"/>
                    <a:pt x="481" y="59"/>
                  </a:cubicBezTo>
                  <a:cubicBezTo>
                    <a:pt x="483" y="60"/>
                    <a:pt x="484" y="58"/>
                    <a:pt x="485" y="59"/>
                  </a:cubicBezTo>
                  <a:cubicBezTo>
                    <a:pt x="487" y="57"/>
                    <a:pt x="489" y="58"/>
                    <a:pt x="491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90" y="56"/>
                    <a:pt x="490" y="55"/>
                    <a:pt x="490" y="55"/>
                  </a:cubicBezTo>
                  <a:cubicBezTo>
                    <a:pt x="490" y="56"/>
                    <a:pt x="491" y="55"/>
                    <a:pt x="491" y="56"/>
                  </a:cubicBezTo>
                  <a:cubicBezTo>
                    <a:pt x="491" y="55"/>
                    <a:pt x="492" y="56"/>
                    <a:pt x="492" y="55"/>
                  </a:cubicBezTo>
                  <a:cubicBezTo>
                    <a:pt x="492" y="55"/>
                    <a:pt x="492" y="55"/>
                    <a:pt x="492" y="55"/>
                  </a:cubicBezTo>
                  <a:cubicBezTo>
                    <a:pt x="495" y="54"/>
                    <a:pt x="495" y="54"/>
                    <a:pt x="495" y="54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95" y="55"/>
                    <a:pt x="494" y="55"/>
                    <a:pt x="494" y="55"/>
                  </a:cubicBezTo>
                  <a:cubicBezTo>
                    <a:pt x="494" y="56"/>
                    <a:pt x="494" y="56"/>
                    <a:pt x="494" y="56"/>
                  </a:cubicBezTo>
                  <a:cubicBezTo>
                    <a:pt x="493" y="56"/>
                    <a:pt x="492" y="58"/>
                    <a:pt x="491" y="56"/>
                  </a:cubicBezTo>
                  <a:cubicBezTo>
                    <a:pt x="491" y="59"/>
                    <a:pt x="494" y="56"/>
                    <a:pt x="495" y="58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7" y="58"/>
                    <a:pt x="497" y="56"/>
                    <a:pt x="499" y="56"/>
                  </a:cubicBezTo>
                  <a:cubicBezTo>
                    <a:pt x="499" y="56"/>
                    <a:pt x="498" y="56"/>
                    <a:pt x="498" y="56"/>
                  </a:cubicBezTo>
                  <a:cubicBezTo>
                    <a:pt x="498" y="56"/>
                    <a:pt x="498" y="56"/>
                    <a:pt x="498" y="56"/>
                  </a:cubicBezTo>
                  <a:cubicBezTo>
                    <a:pt x="497" y="56"/>
                    <a:pt x="497" y="56"/>
                    <a:pt x="496" y="55"/>
                  </a:cubicBezTo>
                  <a:cubicBezTo>
                    <a:pt x="497" y="55"/>
                    <a:pt x="497" y="55"/>
                    <a:pt x="497" y="55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6" y="54"/>
                    <a:pt x="497" y="55"/>
                    <a:pt x="497" y="55"/>
                  </a:cubicBezTo>
                  <a:cubicBezTo>
                    <a:pt x="497" y="54"/>
                    <a:pt x="498" y="54"/>
                    <a:pt x="497" y="53"/>
                  </a:cubicBezTo>
                  <a:cubicBezTo>
                    <a:pt x="497" y="54"/>
                    <a:pt x="496" y="53"/>
                    <a:pt x="495" y="54"/>
                  </a:cubicBezTo>
                  <a:cubicBezTo>
                    <a:pt x="495" y="53"/>
                    <a:pt x="495" y="53"/>
                    <a:pt x="495" y="53"/>
                  </a:cubicBezTo>
                  <a:cubicBezTo>
                    <a:pt x="495" y="53"/>
                    <a:pt x="495" y="53"/>
                    <a:pt x="494" y="53"/>
                  </a:cubicBezTo>
                  <a:cubicBezTo>
                    <a:pt x="494" y="53"/>
                    <a:pt x="494" y="53"/>
                    <a:pt x="494" y="53"/>
                  </a:cubicBezTo>
                  <a:cubicBezTo>
                    <a:pt x="496" y="52"/>
                    <a:pt x="498" y="53"/>
                    <a:pt x="500" y="52"/>
                  </a:cubicBezTo>
                  <a:cubicBezTo>
                    <a:pt x="502" y="53"/>
                    <a:pt x="503" y="52"/>
                    <a:pt x="504" y="53"/>
                  </a:cubicBezTo>
                  <a:cubicBezTo>
                    <a:pt x="503" y="53"/>
                    <a:pt x="502" y="54"/>
                    <a:pt x="501" y="53"/>
                  </a:cubicBezTo>
                  <a:cubicBezTo>
                    <a:pt x="501" y="54"/>
                    <a:pt x="502" y="54"/>
                    <a:pt x="501" y="54"/>
                  </a:cubicBezTo>
                  <a:cubicBezTo>
                    <a:pt x="502" y="55"/>
                    <a:pt x="501" y="55"/>
                    <a:pt x="501" y="55"/>
                  </a:cubicBezTo>
                  <a:cubicBezTo>
                    <a:pt x="502" y="55"/>
                    <a:pt x="504" y="56"/>
                    <a:pt x="504" y="55"/>
                  </a:cubicBezTo>
                  <a:cubicBezTo>
                    <a:pt x="506" y="56"/>
                    <a:pt x="506" y="56"/>
                    <a:pt x="506" y="56"/>
                  </a:cubicBezTo>
                  <a:cubicBezTo>
                    <a:pt x="506" y="55"/>
                    <a:pt x="506" y="55"/>
                    <a:pt x="506" y="55"/>
                  </a:cubicBezTo>
                  <a:cubicBezTo>
                    <a:pt x="505" y="55"/>
                    <a:pt x="505" y="55"/>
                    <a:pt x="505" y="55"/>
                  </a:cubicBezTo>
                  <a:cubicBezTo>
                    <a:pt x="506" y="55"/>
                    <a:pt x="506" y="55"/>
                    <a:pt x="507" y="54"/>
                  </a:cubicBezTo>
                  <a:cubicBezTo>
                    <a:pt x="506" y="54"/>
                    <a:pt x="505" y="55"/>
                    <a:pt x="505" y="54"/>
                  </a:cubicBezTo>
                  <a:cubicBezTo>
                    <a:pt x="505" y="54"/>
                    <a:pt x="505" y="54"/>
                    <a:pt x="505" y="54"/>
                  </a:cubicBezTo>
                  <a:cubicBezTo>
                    <a:pt x="506" y="53"/>
                    <a:pt x="506" y="53"/>
                    <a:pt x="506" y="53"/>
                  </a:cubicBezTo>
                  <a:cubicBezTo>
                    <a:pt x="504" y="54"/>
                    <a:pt x="504" y="54"/>
                    <a:pt x="504" y="54"/>
                  </a:cubicBezTo>
                  <a:cubicBezTo>
                    <a:pt x="504" y="53"/>
                    <a:pt x="504" y="53"/>
                    <a:pt x="504" y="53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4" y="52"/>
                    <a:pt x="504" y="52"/>
                    <a:pt x="504" y="52"/>
                  </a:cubicBezTo>
                  <a:cubicBezTo>
                    <a:pt x="505" y="52"/>
                    <a:pt x="505" y="52"/>
                    <a:pt x="507" y="52"/>
                  </a:cubicBezTo>
                  <a:cubicBezTo>
                    <a:pt x="507" y="51"/>
                    <a:pt x="510" y="52"/>
                    <a:pt x="511" y="51"/>
                  </a:cubicBezTo>
                  <a:cubicBezTo>
                    <a:pt x="510" y="52"/>
                    <a:pt x="509" y="51"/>
                    <a:pt x="509" y="51"/>
                  </a:cubicBezTo>
                  <a:cubicBezTo>
                    <a:pt x="508" y="51"/>
                    <a:pt x="508" y="51"/>
                    <a:pt x="508" y="51"/>
                  </a:cubicBezTo>
                  <a:cubicBezTo>
                    <a:pt x="508" y="50"/>
                    <a:pt x="508" y="52"/>
                    <a:pt x="507" y="51"/>
                  </a:cubicBezTo>
                  <a:cubicBezTo>
                    <a:pt x="507" y="51"/>
                    <a:pt x="507" y="51"/>
                    <a:pt x="507" y="51"/>
                  </a:cubicBezTo>
                  <a:cubicBezTo>
                    <a:pt x="506" y="49"/>
                    <a:pt x="505" y="52"/>
                    <a:pt x="504" y="50"/>
                  </a:cubicBezTo>
                  <a:cubicBezTo>
                    <a:pt x="504" y="51"/>
                    <a:pt x="503" y="51"/>
                    <a:pt x="504" y="51"/>
                  </a:cubicBezTo>
                  <a:cubicBezTo>
                    <a:pt x="503" y="52"/>
                    <a:pt x="503" y="51"/>
                    <a:pt x="501" y="51"/>
                  </a:cubicBezTo>
                  <a:cubicBezTo>
                    <a:pt x="502" y="50"/>
                    <a:pt x="502" y="51"/>
                    <a:pt x="502" y="50"/>
                  </a:cubicBezTo>
                  <a:cubicBezTo>
                    <a:pt x="502" y="50"/>
                    <a:pt x="500" y="50"/>
                    <a:pt x="500" y="51"/>
                  </a:cubicBezTo>
                  <a:cubicBezTo>
                    <a:pt x="499" y="50"/>
                    <a:pt x="498" y="52"/>
                    <a:pt x="497" y="50"/>
                  </a:cubicBezTo>
                  <a:cubicBezTo>
                    <a:pt x="497" y="50"/>
                    <a:pt x="497" y="51"/>
                    <a:pt x="498" y="51"/>
                  </a:cubicBezTo>
                  <a:cubicBezTo>
                    <a:pt x="496" y="51"/>
                    <a:pt x="493" y="51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1"/>
                    <a:pt x="492" y="51"/>
                  </a:cubicBezTo>
                  <a:cubicBezTo>
                    <a:pt x="491" y="51"/>
                    <a:pt x="491" y="51"/>
                    <a:pt x="490" y="50"/>
                  </a:cubicBezTo>
                  <a:cubicBezTo>
                    <a:pt x="489" y="51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8" y="51"/>
                    <a:pt x="489" y="51"/>
                    <a:pt x="489" y="50"/>
                  </a:cubicBezTo>
                  <a:cubicBezTo>
                    <a:pt x="489" y="50"/>
                    <a:pt x="490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1"/>
                    <a:pt x="488" y="50"/>
                    <a:pt x="488" y="50"/>
                  </a:cubicBezTo>
                  <a:cubicBezTo>
                    <a:pt x="488" y="51"/>
                    <a:pt x="488" y="51"/>
                    <a:pt x="488" y="51"/>
                  </a:cubicBezTo>
                  <a:cubicBezTo>
                    <a:pt x="487" y="51"/>
                    <a:pt x="487" y="51"/>
                    <a:pt x="486" y="51"/>
                  </a:cubicBezTo>
                  <a:cubicBezTo>
                    <a:pt x="485" y="48"/>
                    <a:pt x="488" y="49"/>
                    <a:pt x="489" y="49"/>
                  </a:cubicBezTo>
                  <a:cubicBezTo>
                    <a:pt x="489" y="49"/>
                    <a:pt x="488" y="49"/>
                    <a:pt x="488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90" y="48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8"/>
                    <a:pt x="491" y="48"/>
                    <a:pt x="491" y="48"/>
                  </a:cubicBezTo>
                  <a:cubicBezTo>
                    <a:pt x="492" y="49"/>
                    <a:pt x="492" y="49"/>
                    <a:pt x="492" y="49"/>
                  </a:cubicBezTo>
                  <a:cubicBezTo>
                    <a:pt x="492" y="49"/>
                    <a:pt x="492" y="49"/>
                    <a:pt x="493" y="49"/>
                  </a:cubicBezTo>
                  <a:cubicBezTo>
                    <a:pt x="492" y="49"/>
                    <a:pt x="492" y="48"/>
                    <a:pt x="492" y="48"/>
                  </a:cubicBezTo>
                  <a:cubicBezTo>
                    <a:pt x="492" y="48"/>
                    <a:pt x="492" y="48"/>
                    <a:pt x="492" y="48"/>
                  </a:cubicBezTo>
                  <a:cubicBezTo>
                    <a:pt x="493" y="47"/>
                    <a:pt x="494" y="48"/>
                    <a:pt x="494" y="49"/>
                  </a:cubicBezTo>
                  <a:cubicBezTo>
                    <a:pt x="495" y="48"/>
                    <a:pt x="495" y="48"/>
                    <a:pt x="495" y="48"/>
                  </a:cubicBezTo>
                  <a:cubicBezTo>
                    <a:pt x="496" y="47"/>
                    <a:pt x="497" y="47"/>
                    <a:pt x="498" y="48"/>
                  </a:cubicBezTo>
                  <a:cubicBezTo>
                    <a:pt x="498" y="47"/>
                    <a:pt x="498" y="47"/>
                    <a:pt x="498" y="47"/>
                  </a:cubicBezTo>
                  <a:cubicBezTo>
                    <a:pt x="497" y="46"/>
                    <a:pt x="497" y="48"/>
                    <a:pt x="496" y="47"/>
                  </a:cubicBezTo>
                  <a:cubicBezTo>
                    <a:pt x="497" y="47"/>
                    <a:pt x="498" y="46"/>
                    <a:pt x="499" y="47"/>
                  </a:cubicBezTo>
                  <a:cubicBezTo>
                    <a:pt x="499" y="47"/>
                    <a:pt x="499" y="47"/>
                    <a:pt x="499" y="47"/>
                  </a:cubicBezTo>
                  <a:cubicBezTo>
                    <a:pt x="500" y="48"/>
                    <a:pt x="500" y="47"/>
                    <a:pt x="501" y="48"/>
                  </a:cubicBezTo>
                  <a:cubicBezTo>
                    <a:pt x="502" y="46"/>
                    <a:pt x="502" y="46"/>
                    <a:pt x="502" y="46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2" y="47"/>
                    <a:pt x="502" y="47"/>
                    <a:pt x="502" y="47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4" y="47"/>
                    <a:pt x="504" y="47"/>
                    <a:pt x="504" y="46"/>
                  </a:cubicBezTo>
                  <a:cubicBezTo>
                    <a:pt x="505" y="46"/>
                    <a:pt x="505" y="46"/>
                    <a:pt x="505" y="47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6" y="47"/>
                    <a:pt x="506" y="47"/>
                    <a:pt x="507" y="47"/>
                  </a:cubicBezTo>
                  <a:cubicBezTo>
                    <a:pt x="506" y="46"/>
                    <a:pt x="506" y="46"/>
                    <a:pt x="506" y="46"/>
                  </a:cubicBezTo>
                  <a:cubicBezTo>
                    <a:pt x="508" y="46"/>
                    <a:pt x="508" y="46"/>
                    <a:pt x="508" y="46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8" y="47"/>
                    <a:pt x="508" y="47"/>
                    <a:pt x="508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6"/>
                    <a:pt x="509" y="46"/>
                  </a:cubicBezTo>
                  <a:cubicBezTo>
                    <a:pt x="509" y="46"/>
                    <a:pt x="510" y="46"/>
                    <a:pt x="511" y="47"/>
                  </a:cubicBezTo>
                  <a:cubicBezTo>
                    <a:pt x="510" y="47"/>
                    <a:pt x="510" y="47"/>
                    <a:pt x="510" y="47"/>
                  </a:cubicBezTo>
                  <a:cubicBezTo>
                    <a:pt x="511" y="47"/>
                    <a:pt x="512" y="47"/>
                    <a:pt x="512" y="47"/>
                  </a:cubicBezTo>
                  <a:cubicBezTo>
                    <a:pt x="513" y="47"/>
                    <a:pt x="513" y="47"/>
                    <a:pt x="512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4" y="46"/>
                    <a:pt x="514" y="45"/>
                    <a:pt x="513" y="44"/>
                  </a:cubicBezTo>
                  <a:cubicBezTo>
                    <a:pt x="515" y="45"/>
                    <a:pt x="514" y="43"/>
                    <a:pt x="515" y="42"/>
                  </a:cubicBezTo>
                  <a:cubicBezTo>
                    <a:pt x="516" y="42"/>
                    <a:pt x="517" y="42"/>
                    <a:pt x="517" y="43"/>
                  </a:cubicBezTo>
                  <a:cubicBezTo>
                    <a:pt x="517" y="43"/>
                    <a:pt x="517" y="43"/>
                    <a:pt x="517" y="43"/>
                  </a:cubicBezTo>
                  <a:cubicBezTo>
                    <a:pt x="516" y="43"/>
                    <a:pt x="515" y="44"/>
                    <a:pt x="515" y="45"/>
                  </a:cubicBezTo>
                  <a:cubicBezTo>
                    <a:pt x="516" y="44"/>
                    <a:pt x="516" y="44"/>
                    <a:pt x="516" y="44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5" y="46"/>
                    <a:pt x="515" y="46"/>
                  </a:cubicBezTo>
                  <a:cubicBezTo>
                    <a:pt x="517" y="46"/>
                    <a:pt x="518" y="46"/>
                    <a:pt x="520" y="46"/>
                  </a:cubicBezTo>
                  <a:cubicBezTo>
                    <a:pt x="521" y="46"/>
                    <a:pt x="522" y="46"/>
                    <a:pt x="523" y="46"/>
                  </a:cubicBezTo>
                  <a:cubicBezTo>
                    <a:pt x="522" y="45"/>
                    <a:pt x="522" y="45"/>
                    <a:pt x="522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5" y="44"/>
                    <a:pt x="526" y="45"/>
                    <a:pt x="526" y="44"/>
                  </a:cubicBezTo>
                  <a:cubicBezTo>
                    <a:pt x="527" y="44"/>
                    <a:pt x="527" y="44"/>
                    <a:pt x="528" y="44"/>
                  </a:cubicBezTo>
                  <a:cubicBezTo>
                    <a:pt x="528" y="43"/>
                    <a:pt x="528" y="43"/>
                    <a:pt x="528" y="43"/>
                  </a:cubicBezTo>
                  <a:cubicBezTo>
                    <a:pt x="529" y="43"/>
                    <a:pt x="529" y="44"/>
                    <a:pt x="529" y="44"/>
                  </a:cubicBezTo>
                  <a:cubicBezTo>
                    <a:pt x="530" y="44"/>
                    <a:pt x="531" y="44"/>
                    <a:pt x="532" y="43"/>
                  </a:cubicBezTo>
                  <a:cubicBezTo>
                    <a:pt x="532" y="45"/>
                    <a:pt x="534" y="44"/>
                    <a:pt x="534" y="44"/>
                  </a:cubicBezTo>
                  <a:cubicBezTo>
                    <a:pt x="536" y="44"/>
                    <a:pt x="537" y="43"/>
                    <a:pt x="539" y="44"/>
                  </a:cubicBezTo>
                  <a:cubicBezTo>
                    <a:pt x="541" y="44"/>
                    <a:pt x="542" y="43"/>
                    <a:pt x="544" y="44"/>
                  </a:cubicBezTo>
                  <a:cubicBezTo>
                    <a:pt x="544" y="43"/>
                    <a:pt x="545" y="44"/>
                    <a:pt x="546" y="43"/>
                  </a:cubicBezTo>
                  <a:cubicBezTo>
                    <a:pt x="544" y="43"/>
                    <a:pt x="542" y="43"/>
                    <a:pt x="540" y="43"/>
                  </a:cubicBezTo>
                  <a:cubicBezTo>
                    <a:pt x="539" y="43"/>
                    <a:pt x="538" y="43"/>
                    <a:pt x="537" y="43"/>
                  </a:cubicBezTo>
                  <a:cubicBezTo>
                    <a:pt x="535" y="43"/>
                    <a:pt x="532" y="43"/>
                    <a:pt x="530" y="43"/>
                  </a:cubicBezTo>
                  <a:cubicBezTo>
                    <a:pt x="529" y="43"/>
                    <a:pt x="527" y="43"/>
                    <a:pt x="526" y="43"/>
                  </a:cubicBezTo>
                  <a:cubicBezTo>
                    <a:pt x="526" y="43"/>
                    <a:pt x="525" y="43"/>
                    <a:pt x="525" y="43"/>
                  </a:cubicBezTo>
                  <a:cubicBezTo>
                    <a:pt x="525" y="43"/>
                    <a:pt x="525" y="43"/>
                    <a:pt x="525" y="43"/>
                  </a:cubicBezTo>
                  <a:cubicBezTo>
                    <a:pt x="524" y="43"/>
                    <a:pt x="524" y="42"/>
                    <a:pt x="524" y="42"/>
                  </a:cubicBezTo>
                  <a:cubicBezTo>
                    <a:pt x="523" y="42"/>
                    <a:pt x="525" y="43"/>
                    <a:pt x="524" y="44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4"/>
                    <a:pt x="522" y="43"/>
                  </a:cubicBezTo>
                  <a:cubicBezTo>
                    <a:pt x="521" y="43"/>
                    <a:pt x="521" y="43"/>
                    <a:pt x="521" y="43"/>
                  </a:cubicBezTo>
                  <a:cubicBezTo>
                    <a:pt x="521" y="44"/>
                    <a:pt x="520" y="43"/>
                    <a:pt x="519" y="44"/>
                  </a:cubicBezTo>
                  <a:cubicBezTo>
                    <a:pt x="519" y="43"/>
                    <a:pt x="519" y="43"/>
                    <a:pt x="519" y="43"/>
                  </a:cubicBezTo>
                  <a:cubicBezTo>
                    <a:pt x="518" y="43"/>
                    <a:pt x="518" y="43"/>
                    <a:pt x="518" y="43"/>
                  </a:cubicBezTo>
                  <a:cubicBezTo>
                    <a:pt x="518" y="42"/>
                    <a:pt x="518" y="43"/>
                    <a:pt x="518" y="43"/>
                  </a:cubicBezTo>
                  <a:cubicBezTo>
                    <a:pt x="517" y="43"/>
                    <a:pt x="517" y="42"/>
                    <a:pt x="517" y="42"/>
                  </a:cubicBezTo>
                  <a:cubicBezTo>
                    <a:pt x="518" y="42"/>
                    <a:pt x="518" y="42"/>
                    <a:pt x="518" y="42"/>
                  </a:cubicBezTo>
                  <a:cubicBezTo>
                    <a:pt x="517" y="42"/>
                    <a:pt x="515" y="42"/>
                    <a:pt x="514" y="42"/>
                  </a:cubicBezTo>
                  <a:cubicBezTo>
                    <a:pt x="515" y="43"/>
                    <a:pt x="514" y="43"/>
                    <a:pt x="514" y="44"/>
                  </a:cubicBezTo>
                  <a:cubicBezTo>
                    <a:pt x="513" y="43"/>
                    <a:pt x="513" y="43"/>
                    <a:pt x="513" y="43"/>
                  </a:cubicBezTo>
                  <a:cubicBezTo>
                    <a:pt x="515" y="42"/>
                    <a:pt x="512" y="42"/>
                    <a:pt x="512" y="41"/>
                  </a:cubicBezTo>
                  <a:cubicBezTo>
                    <a:pt x="513" y="40"/>
                    <a:pt x="513" y="39"/>
                    <a:pt x="514" y="40"/>
                  </a:cubicBezTo>
                  <a:cubicBezTo>
                    <a:pt x="514" y="40"/>
                    <a:pt x="514" y="40"/>
                    <a:pt x="513" y="40"/>
                  </a:cubicBezTo>
                  <a:cubicBezTo>
                    <a:pt x="514" y="41"/>
                    <a:pt x="514" y="40"/>
                    <a:pt x="515" y="40"/>
                  </a:cubicBezTo>
                  <a:cubicBezTo>
                    <a:pt x="515" y="40"/>
                    <a:pt x="515" y="40"/>
                    <a:pt x="515" y="40"/>
                  </a:cubicBezTo>
                  <a:cubicBezTo>
                    <a:pt x="515" y="39"/>
                    <a:pt x="515" y="40"/>
                    <a:pt x="514" y="40"/>
                  </a:cubicBezTo>
                  <a:cubicBezTo>
                    <a:pt x="514" y="39"/>
                    <a:pt x="514" y="39"/>
                    <a:pt x="514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6" y="39"/>
                    <a:pt x="516" y="39"/>
                  </a:cubicBezTo>
                  <a:cubicBezTo>
                    <a:pt x="516" y="38"/>
                    <a:pt x="516" y="38"/>
                    <a:pt x="517" y="37"/>
                  </a:cubicBezTo>
                  <a:cubicBezTo>
                    <a:pt x="515" y="36"/>
                    <a:pt x="516" y="39"/>
                    <a:pt x="515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9"/>
                    <a:pt x="513" y="39"/>
                    <a:pt x="512" y="40"/>
                  </a:cubicBezTo>
                  <a:cubicBezTo>
                    <a:pt x="512" y="39"/>
                    <a:pt x="513" y="39"/>
                    <a:pt x="513" y="39"/>
                  </a:cubicBezTo>
                  <a:cubicBezTo>
                    <a:pt x="512" y="39"/>
                    <a:pt x="512" y="39"/>
                    <a:pt x="512" y="39"/>
                  </a:cubicBezTo>
                  <a:cubicBezTo>
                    <a:pt x="512" y="39"/>
                    <a:pt x="512" y="38"/>
                    <a:pt x="512" y="38"/>
                  </a:cubicBezTo>
                  <a:cubicBezTo>
                    <a:pt x="512" y="38"/>
                    <a:pt x="511" y="37"/>
                    <a:pt x="511" y="38"/>
                  </a:cubicBezTo>
                  <a:cubicBezTo>
                    <a:pt x="511" y="38"/>
                    <a:pt x="511" y="38"/>
                    <a:pt x="511" y="38"/>
                  </a:cubicBezTo>
                  <a:cubicBezTo>
                    <a:pt x="511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9"/>
                    <a:pt x="508" y="38"/>
                    <a:pt x="508" y="38"/>
                  </a:cubicBezTo>
                  <a:cubicBezTo>
                    <a:pt x="508" y="38"/>
                    <a:pt x="508" y="38"/>
                    <a:pt x="508" y="38"/>
                  </a:cubicBezTo>
                  <a:cubicBezTo>
                    <a:pt x="508" y="38"/>
                    <a:pt x="507" y="37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6" y="37"/>
                    <a:pt x="506" y="39"/>
                    <a:pt x="506" y="39"/>
                  </a:cubicBezTo>
                  <a:cubicBezTo>
                    <a:pt x="505" y="39"/>
                    <a:pt x="503" y="38"/>
                    <a:pt x="503" y="38"/>
                  </a:cubicBezTo>
                  <a:cubicBezTo>
                    <a:pt x="503" y="38"/>
                    <a:pt x="503" y="38"/>
                    <a:pt x="502" y="38"/>
                  </a:cubicBezTo>
                  <a:cubicBezTo>
                    <a:pt x="502" y="37"/>
                    <a:pt x="501" y="38"/>
                    <a:pt x="501" y="37"/>
                  </a:cubicBezTo>
                  <a:cubicBezTo>
                    <a:pt x="500" y="38"/>
                    <a:pt x="500" y="38"/>
                    <a:pt x="500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8" y="38"/>
                    <a:pt x="497" y="38"/>
                    <a:pt x="496" y="37"/>
                  </a:cubicBezTo>
                  <a:cubicBezTo>
                    <a:pt x="495" y="38"/>
                    <a:pt x="494" y="37"/>
                    <a:pt x="493" y="38"/>
                  </a:cubicBezTo>
                  <a:cubicBezTo>
                    <a:pt x="490" y="37"/>
                    <a:pt x="488" y="38"/>
                    <a:pt x="486" y="37"/>
                  </a:cubicBezTo>
                  <a:cubicBezTo>
                    <a:pt x="483" y="36"/>
                    <a:pt x="481" y="38"/>
                    <a:pt x="478" y="37"/>
                  </a:cubicBezTo>
                  <a:cubicBezTo>
                    <a:pt x="477" y="37"/>
                    <a:pt x="474" y="36"/>
                    <a:pt x="474" y="38"/>
                  </a:cubicBezTo>
                  <a:cubicBezTo>
                    <a:pt x="473" y="38"/>
                    <a:pt x="474" y="37"/>
                    <a:pt x="473" y="37"/>
                  </a:cubicBezTo>
                  <a:cubicBezTo>
                    <a:pt x="473" y="37"/>
                    <a:pt x="473" y="37"/>
                    <a:pt x="473" y="37"/>
                  </a:cubicBezTo>
                  <a:cubicBezTo>
                    <a:pt x="472" y="37"/>
                    <a:pt x="472" y="37"/>
                    <a:pt x="472" y="37"/>
                  </a:cubicBezTo>
                  <a:cubicBezTo>
                    <a:pt x="470" y="38"/>
                    <a:pt x="468" y="35"/>
                    <a:pt x="467" y="37"/>
                  </a:cubicBezTo>
                  <a:cubicBezTo>
                    <a:pt x="464" y="36"/>
                    <a:pt x="461" y="36"/>
                    <a:pt x="459" y="36"/>
                  </a:cubicBezTo>
                  <a:cubicBezTo>
                    <a:pt x="458" y="36"/>
                    <a:pt x="457" y="36"/>
                    <a:pt x="456" y="36"/>
                  </a:cubicBezTo>
                  <a:cubicBezTo>
                    <a:pt x="455" y="36"/>
                    <a:pt x="455" y="35"/>
                    <a:pt x="456" y="34"/>
                  </a:cubicBezTo>
                  <a:cubicBezTo>
                    <a:pt x="456" y="35"/>
                    <a:pt x="457" y="35"/>
                    <a:pt x="457" y="35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58" y="35"/>
                    <a:pt x="458" y="35"/>
                    <a:pt x="459" y="36"/>
                  </a:cubicBezTo>
                  <a:cubicBezTo>
                    <a:pt x="460" y="35"/>
                    <a:pt x="458" y="35"/>
                    <a:pt x="459" y="34"/>
                  </a:cubicBezTo>
                  <a:cubicBezTo>
                    <a:pt x="459" y="34"/>
                    <a:pt x="459" y="34"/>
                    <a:pt x="460" y="34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5"/>
                    <a:pt x="461" y="36"/>
                    <a:pt x="462" y="35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4"/>
                    <a:pt x="462" y="34"/>
                    <a:pt x="462" y="35"/>
                  </a:cubicBezTo>
                  <a:cubicBezTo>
                    <a:pt x="462" y="34"/>
                    <a:pt x="462" y="34"/>
                    <a:pt x="462" y="34"/>
                  </a:cubicBezTo>
                  <a:cubicBezTo>
                    <a:pt x="463" y="34"/>
                    <a:pt x="464" y="34"/>
                    <a:pt x="464" y="35"/>
                  </a:cubicBezTo>
                  <a:cubicBezTo>
                    <a:pt x="465" y="35"/>
                    <a:pt x="465" y="35"/>
                    <a:pt x="465" y="35"/>
                  </a:cubicBezTo>
                  <a:cubicBezTo>
                    <a:pt x="464" y="35"/>
                    <a:pt x="464" y="34"/>
                    <a:pt x="464" y="34"/>
                  </a:cubicBezTo>
                  <a:cubicBezTo>
                    <a:pt x="465" y="34"/>
                    <a:pt x="465" y="34"/>
                    <a:pt x="466" y="34"/>
                  </a:cubicBezTo>
                  <a:cubicBezTo>
                    <a:pt x="465" y="34"/>
                    <a:pt x="465" y="34"/>
                    <a:pt x="465" y="35"/>
                  </a:cubicBezTo>
                  <a:cubicBezTo>
                    <a:pt x="466" y="35"/>
                    <a:pt x="466" y="34"/>
                    <a:pt x="467" y="35"/>
                  </a:cubicBezTo>
                  <a:cubicBezTo>
                    <a:pt x="466" y="34"/>
                    <a:pt x="466" y="34"/>
                    <a:pt x="466" y="34"/>
                  </a:cubicBezTo>
                  <a:cubicBezTo>
                    <a:pt x="467" y="34"/>
                    <a:pt x="468" y="34"/>
                    <a:pt x="469" y="34"/>
                  </a:cubicBezTo>
                  <a:cubicBezTo>
                    <a:pt x="468" y="34"/>
                    <a:pt x="468" y="35"/>
                    <a:pt x="468" y="35"/>
                  </a:cubicBezTo>
                  <a:cubicBezTo>
                    <a:pt x="469" y="35"/>
                    <a:pt x="469" y="35"/>
                    <a:pt x="469" y="35"/>
                  </a:cubicBezTo>
                  <a:cubicBezTo>
                    <a:pt x="469" y="34"/>
                    <a:pt x="471" y="36"/>
                    <a:pt x="470" y="34"/>
                  </a:cubicBezTo>
                  <a:cubicBezTo>
                    <a:pt x="471" y="34"/>
                    <a:pt x="472" y="34"/>
                    <a:pt x="472" y="34"/>
                  </a:cubicBezTo>
                  <a:cubicBezTo>
                    <a:pt x="472" y="34"/>
                    <a:pt x="472" y="34"/>
                    <a:pt x="472" y="34"/>
                  </a:cubicBezTo>
                  <a:cubicBezTo>
                    <a:pt x="473" y="34"/>
                    <a:pt x="473" y="34"/>
                    <a:pt x="473" y="34"/>
                  </a:cubicBezTo>
                  <a:cubicBezTo>
                    <a:pt x="474" y="34"/>
                    <a:pt x="474" y="34"/>
                    <a:pt x="475" y="33"/>
                  </a:cubicBezTo>
                  <a:cubicBezTo>
                    <a:pt x="475" y="34"/>
                    <a:pt x="476" y="34"/>
                    <a:pt x="476" y="34"/>
                  </a:cubicBezTo>
                  <a:cubicBezTo>
                    <a:pt x="477" y="34"/>
                    <a:pt x="478" y="35"/>
                    <a:pt x="479" y="34"/>
                  </a:cubicBezTo>
                  <a:cubicBezTo>
                    <a:pt x="479" y="34"/>
                    <a:pt x="479" y="34"/>
                    <a:pt x="479" y="34"/>
                  </a:cubicBezTo>
                  <a:cubicBezTo>
                    <a:pt x="478" y="33"/>
                    <a:pt x="478" y="32"/>
                    <a:pt x="478" y="31"/>
                  </a:cubicBezTo>
                  <a:cubicBezTo>
                    <a:pt x="479" y="32"/>
                    <a:pt x="479" y="32"/>
                    <a:pt x="479" y="32"/>
                  </a:cubicBezTo>
                  <a:cubicBezTo>
                    <a:pt x="480" y="32"/>
                    <a:pt x="479" y="33"/>
                    <a:pt x="480" y="33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1" y="34"/>
                    <a:pt x="480" y="34"/>
                    <a:pt x="480" y="33"/>
                  </a:cubicBezTo>
                  <a:cubicBezTo>
                    <a:pt x="481" y="33"/>
                    <a:pt x="482" y="34"/>
                    <a:pt x="483" y="33"/>
                  </a:cubicBezTo>
                  <a:cubicBezTo>
                    <a:pt x="482" y="33"/>
                    <a:pt x="482" y="32"/>
                    <a:pt x="481" y="33"/>
                  </a:cubicBezTo>
                  <a:cubicBezTo>
                    <a:pt x="480" y="33"/>
                    <a:pt x="480" y="32"/>
                    <a:pt x="480" y="32"/>
                  </a:cubicBezTo>
                  <a:cubicBezTo>
                    <a:pt x="481" y="32"/>
                    <a:pt x="481" y="31"/>
                    <a:pt x="482" y="32"/>
                  </a:cubicBezTo>
                  <a:cubicBezTo>
                    <a:pt x="482" y="31"/>
                    <a:pt x="482" y="31"/>
                    <a:pt x="482" y="31"/>
                  </a:cubicBezTo>
                  <a:cubicBezTo>
                    <a:pt x="482" y="31"/>
                    <a:pt x="482" y="31"/>
                    <a:pt x="482" y="32"/>
                  </a:cubicBezTo>
                  <a:cubicBezTo>
                    <a:pt x="483" y="32"/>
                    <a:pt x="484" y="32"/>
                    <a:pt x="484" y="31"/>
                  </a:cubicBezTo>
                  <a:cubicBezTo>
                    <a:pt x="484" y="32"/>
                    <a:pt x="484" y="32"/>
                    <a:pt x="485" y="32"/>
                  </a:cubicBezTo>
                  <a:cubicBezTo>
                    <a:pt x="485" y="32"/>
                    <a:pt x="485" y="31"/>
                    <a:pt x="485" y="31"/>
                  </a:cubicBezTo>
                  <a:cubicBezTo>
                    <a:pt x="485" y="31"/>
                    <a:pt x="486" y="31"/>
                    <a:pt x="486" y="31"/>
                  </a:cubicBezTo>
                  <a:cubicBezTo>
                    <a:pt x="486" y="31"/>
                    <a:pt x="486" y="31"/>
                    <a:pt x="486" y="30"/>
                  </a:cubicBezTo>
                  <a:cubicBezTo>
                    <a:pt x="485" y="31"/>
                    <a:pt x="482" y="29"/>
                    <a:pt x="483" y="31"/>
                  </a:cubicBezTo>
                  <a:cubicBezTo>
                    <a:pt x="482" y="30"/>
                    <a:pt x="482" y="30"/>
                    <a:pt x="482" y="30"/>
                  </a:cubicBezTo>
                  <a:cubicBezTo>
                    <a:pt x="480" y="31"/>
                    <a:pt x="479" y="30"/>
                    <a:pt x="477" y="30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8" y="31"/>
                    <a:pt x="478" y="32"/>
                    <a:pt x="478" y="32"/>
                  </a:cubicBezTo>
                  <a:cubicBezTo>
                    <a:pt x="477" y="33"/>
                    <a:pt x="476" y="32"/>
                    <a:pt x="475" y="32"/>
                  </a:cubicBezTo>
                  <a:cubicBezTo>
                    <a:pt x="474" y="32"/>
                    <a:pt x="473" y="32"/>
                    <a:pt x="473" y="32"/>
                  </a:cubicBezTo>
                  <a:cubicBezTo>
                    <a:pt x="474" y="31"/>
                    <a:pt x="476" y="32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4" y="31"/>
                    <a:pt x="474" y="31"/>
                    <a:pt x="474" y="31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3" y="30"/>
                    <a:pt x="474" y="29"/>
                    <a:pt x="474" y="29"/>
                  </a:cubicBezTo>
                  <a:cubicBezTo>
                    <a:pt x="475" y="29"/>
                    <a:pt x="477" y="28"/>
                    <a:pt x="478" y="30"/>
                  </a:cubicBezTo>
                  <a:cubicBezTo>
                    <a:pt x="478" y="30"/>
                    <a:pt x="478" y="29"/>
                    <a:pt x="478" y="29"/>
                  </a:cubicBezTo>
                  <a:cubicBezTo>
                    <a:pt x="479" y="29"/>
                    <a:pt x="481" y="29"/>
                    <a:pt x="482" y="30"/>
                  </a:cubicBezTo>
                  <a:cubicBezTo>
                    <a:pt x="483" y="28"/>
                    <a:pt x="485" y="30"/>
                    <a:pt x="486" y="29"/>
                  </a:cubicBezTo>
                  <a:cubicBezTo>
                    <a:pt x="487" y="29"/>
                    <a:pt x="489" y="29"/>
                    <a:pt x="491" y="30"/>
                  </a:cubicBezTo>
                  <a:cubicBezTo>
                    <a:pt x="491" y="30"/>
                    <a:pt x="491" y="30"/>
                    <a:pt x="491" y="30"/>
                  </a:cubicBezTo>
                  <a:cubicBezTo>
                    <a:pt x="491" y="29"/>
                    <a:pt x="490" y="29"/>
                    <a:pt x="490" y="29"/>
                  </a:cubicBezTo>
                  <a:cubicBezTo>
                    <a:pt x="491" y="29"/>
                    <a:pt x="493" y="30"/>
                    <a:pt x="494" y="29"/>
                  </a:cubicBezTo>
                  <a:cubicBezTo>
                    <a:pt x="494" y="29"/>
                    <a:pt x="494" y="29"/>
                    <a:pt x="494" y="29"/>
                  </a:cubicBezTo>
                  <a:cubicBezTo>
                    <a:pt x="495" y="29"/>
                    <a:pt x="496" y="29"/>
                    <a:pt x="496" y="28"/>
                  </a:cubicBezTo>
                  <a:cubicBezTo>
                    <a:pt x="496" y="28"/>
                    <a:pt x="496" y="28"/>
                    <a:pt x="496" y="28"/>
                  </a:cubicBezTo>
                  <a:cubicBezTo>
                    <a:pt x="495" y="28"/>
                    <a:pt x="495" y="29"/>
                    <a:pt x="495" y="29"/>
                  </a:cubicBezTo>
                  <a:cubicBezTo>
                    <a:pt x="493" y="28"/>
                    <a:pt x="493" y="28"/>
                    <a:pt x="493" y="28"/>
                  </a:cubicBezTo>
                  <a:cubicBezTo>
                    <a:pt x="490" y="28"/>
                    <a:pt x="487" y="28"/>
                    <a:pt x="484" y="28"/>
                  </a:cubicBezTo>
                  <a:cubicBezTo>
                    <a:pt x="482" y="28"/>
                    <a:pt x="480" y="28"/>
                    <a:pt x="479" y="28"/>
                  </a:cubicBezTo>
                  <a:cubicBezTo>
                    <a:pt x="478" y="28"/>
                    <a:pt x="477" y="28"/>
                    <a:pt x="475" y="28"/>
                  </a:cubicBezTo>
                  <a:cubicBezTo>
                    <a:pt x="473" y="28"/>
                    <a:pt x="470" y="28"/>
                    <a:pt x="468" y="28"/>
                  </a:cubicBezTo>
                  <a:cubicBezTo>
                    <a:pt x="468" y="27"/>
                    <a:pt x="468" y="27"/>
                    <a:pt x="468" y="27"/>
                  </a:cubicBezTo>
                  <a:cubicBezTo>
                    <a:pt x="467" y="27"/>
                    <a:pt x="467" y="27"/>
                    <a:pt x="467" y="27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7" y="28"/>
                    <a:pt x="466" y="27"/>
                    <a:pt x="465" y="28"/>
                  </a:cubicBezTo>
                  <a:cubicBezTo>
                    <a:pt x="465" y="27"/>
                    <a:pt x="465" y="27"/>
                    <a:pt x="465" y="27"/>
                  </a:cubicBezTo>
                  <a:cubicBezTo>
                    <a:pt x="463" y="26"/>
                    <a:pt x="462" y="29"/>
                    <a:pt x="461" y="27"/>
                  </a:cubicBezTo>
                  <a:cubicBezTo>
                    <a:pt x="461" y="27"/>
                    <a:pt x="461" y="27"/>
                    <a:pt x="461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59" y="26"/>
                    <a:pt x="458" y="26"/>
                    <a:pt x="458" y="27"/>
                  </a:cubicBezTo>
                  <a:cubicBezTo>
                    <a:pt x="457" y="27"/>
                    <a:pt x="457" y="26"/>
                    <a:pt x="456" y="26"/>
                  </a:cubicBezTo>
                  <a:cubicBezTo>
                    <a:pt x="458" y="24"/>
                    <a:pt x="458" y="27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2" y="25"/>
                    <a:pt x="463" y="25"/>
                    <a:pt x="465" y="26"/>
                  </a:cubicBezTo>
                  <a:cubicBezTo>
                    <a:pt x="467" y="25"/>
                    <a:pt x="470" y="27"/>
                    <a:pt x="471" y="26"/>
                  </a:cubicBezTo>
                  <a:cubicBezTo>
                    <a:pt x="473" y="27"/>
                    <a:pt x="474" y="25"/>
                    <a:pt x="475" y="26"/>
                  </a:cubicBezTo>
                  <a:cubicBezTo>
                    <a:pt x="476" y="25"/>
                    <a:pt x="477" y="27"/>
                    <a:pt x="478" y="26"/>
                  </a:cubicBezTo>
                  <a:cubicBezTo>
                    <a:pt x="480" y="27"/>
                    <a:pt x="481" y="25"/>
                    <a:pt x="483" y="26"/>
                  </a:cubicBezTo>
                  <a:cubicBezTo>
                    <a:pt x="486" y="26"/>
                    <a:pt x="489" y="27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4" y="26"/>
                    <a:pt x="496" y="27"/>
                    <a:pt x="497" y="26"/>
                  </a:cubicBezTo>
                  <a:cubicBezTo>
                    <a:pt x="497" y="26"/>
                    <a:pt x="497" y="26"/>
                    <a:pt x="498" y="27"/>
                  </a:cubicBezTo>
                  <a:cubicBezTo>
                    <a:pt x="498" y="26"/>
                    <a:pt x="500" y="27"/>
                    <a:pt x="500" y="26"/>
                  </a:cubicBezTo>
                  <a:cubicBezTo>
                    <a:pt x="500" y="26"/>
                    <a:pt x="500" y="26"/>
                    <a:pt x="500" y="26"/>
                  </a:cubicBezTo>
                  <a:cubicBezTo>
                    <a:pt x="500" y="27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7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3" y="27"/>
                    <a:pt x="503" y="27"/>
                    <a:pt x="503" y="27"/>
                  </a:cubicBezTo>
                  <a:cubicBezTo>
                    <a:pt x="503" y="26"/>
                    <a:pt x="503" y="26"/>
                    <a:pt x="503" y="26"/>
                  </a:cubicBezTo>
                  <a:cubicBezTo>
                    <a:pt x="504" y="28"/>
                    <a:pt x="504" y="25"/>
                    <a:pt x="506" y="26"/>
                  </a:cubicBezTo>
                  <a:cubicBezTo>
                    <a:pt x="507" y="27"/>
                    <a:pt x="507" y="27"/>
                    <a:pt x="508" y="26"/>
                  </a:cubicBezTo>
                  <a:cubicBezTo>
                    <a:pt x="508" y="27"/>
                    <a:pt x="508" y="27"/>
                    <a:pt x="508" y="27"/>
                  </a:cubicBezTo>
                  <a:cubicBezTo>
                    <a:pt x="508" y="25"/>
                    <a:pt x="510" y="27"/>
                    <a:pt x="510" y="26"/>
                  </a:cubicBezTo>
                  <a:cubicBezTo>
                    <a:pt x="510" y="26"/>
                    <a:pt x="511" y="26"/>
                    <a:pt x="511" y="26"/>
                  </a:cubicBezTo>
                  <a:cubicBezTo>
                    <a:pt x="511" y="27"/>
                    <a:pt x="511" y="27"/>
                    <a:pt x="511" y="27"/>
                  </a:cubicBezTo>
                  <a:cubicBezTo>
                    <a:pt x="511" y="27"/>
                    <a:pt x="512" y="27"/>
                    <a:pt x="512" y="27"/>
                  </a:cubicBezTo>
                  <a:cubicBezTo>
                    <a:pt x="512" y="26"/>
                    <a:pt x="511" y="26"/>
                    <a:pt x="511" y="26"/>
                  </a:cubicBezTo>
                  <a:cubicBezTo>
                    <a:pt x="512" y="26"/>
                    <a:pt x="512" y="26"/>
                    <a:pt x="513" y="26"/>
                  </a:cubicBezTo>
                  <a:cubicBezTo>
                    <a:pt x="513" y="26"/>
                    <a:pt x="513" y="26"/>
                    <a:pt x="513" y="26"/>
                  </a:cubicBezTo>
                  <a:cubicBezTo>
                    <a:pt x="513" y="26"/>
                    <a:pt x="514" y="26"/>
                    <a:pt x="514" y="26"/>
                  </a:cubicBezTo>
                  <a:cubicBezTo>
                    <a:pt x="514" y="25"/>
                    <a:pt x="514" y="25"/>
                    <a:pt x="514" y="25"/>
                  </a:cubicBezTo>
                  <a:cubicBezTo>
                    <a:pt x="516" y="26"/>
                    <a:pt x="516" y="26"/>
                    <a:pt x="517" y="27"/>
                  </a:cubicBezTo>
                  <a:cubicBezTo>
                    <a:pt x="517" y="27"/>
                    <a:pt x="517" y="27"/>
                    <a:pt x="517" y="27"/>
                  </a:cubicBezTo>
                  <a:cubicBezTo>
                    <a:pt x="517" y="27"/>
                    <a:pt x="517" y="27"/>
                    <a:pt x="517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20" y="26"/>
                  </a:cubicBezTo>
                  <a:cubicBezTo>
                    <a:pt x="519" y="25"/>
                    <a:pt x="521" y="26"/>
                    <a:pt x="521" y="26"/>
                  </a:cubicBezTo>
                  <a:cubicBezTo>
                    <a:pt x="522" y="25"/>
                    <a:pt x="524" y="27"/>
                    <a:pt x="524" y="25"/>
                  </a:cubicBezTo>
                  <a:cubicBezTo>
                    <a:pt x="524" y="26"/>
                    <a:pt x="524" y="26"/>
                    <a:pt x="524" y="26"/>
                  </a:cubicBezTo>
                  <a:cubicBezTo>
                    <a:pt x="524" y="26"/>
                    <a:pt x="524" y="26"/>
                    <a:pt x="525" y="25"/>
                  </a:cubicBezTo>
                  <a:cubicBezTo>
                    <a:pt x="525" y="26"/>
                    <a:pt x="525" y="26"/>
                    <a:pt x="525" y="26"/>
                  </a:cubicBezTo>
                  <a:cubicBezTo>
                    <a:pt x="526" y="27"/>
                    <a:pt x="526" y="25"/>
                    <a:pt x="527" y="26"/>
                  </a:cubicBezTo>
                  <a:cubicBezTo>
                    <a:pt x="527" y="25"/>
                    <a:pt x="527" y="25"/>
                    <a:pt x="527" y="25"/>
                  </a:cubicBezTo>
                  <a:cubicBezTo>
                    <a:pt x="526" y="24"/>
                    <a:pt x="526" y="25"/>
                    <a:pt x="526" y="25"/>
                  </a:cubicBezTo>
                  <a:cubicBezTo>
                    <a:pt x="525" y="25"/>
                    <a:pt x="526" y="24"/>
                    <a:pt x="525" y="24"/>
                  </a:cubicBezTo>
                  <a:cubicBezTo>
                    <a:pt x="525" y="25"/>
                    <a:pt x="525" y="25"/>
                    <a:pt x="525" y="25"/>
                  </a:cubicBezTo>
                  <a:cubicBezTo>
                    <a:pt x="524" y="25"/>
                    <a:pt x="524" y="24"/>
                    <a:pt x="524" y="25"/>
                  </a:cubicBezTo>
                  <a:cubicBezTo>
                    <a:pt x="523" y="25"/>
                    <a:pt x="522" y="25"/>
                    <a:pt x="521" y="24"/>
                  </a:cubicBezTo>
                  <a:cubicBezTo>
                    <a:pt x="521" y="24"/>
                    <a:pt x="522" y="25"/>
                    <a:pt x="521" y="25"/>
                  </a:cubicBezTo>
                  <a:cubicBezTo>
                    <a:pt x="521" y="24"/>
                    <a:pt x="520" y="24"/>
                    <a:pt x="519" y="24"/>
                  </a:cubicBezTo>
                  <a:cubicBezTo>
                    <a:pt x="519" y="24"/>
                    <a:pt x="519" y="24"/>
                    <a:pt x="519" y="24"/>
                  </a:cubicBezTo>
                  <a:cubicBezTo>
                    <a:pt x="520" y="24"/>
                    <a:pt x="521" y="24"/>
                    <a:pt x="521" y="25"/>
                  </a:cubicBezTo>
                  <a:cubicBezTo>
                    <a:pt x="521" y="25"/>
                    <a:pt x="521" y="25"/>
                    <a:pt x="521" y="25"/>
                  </a:cubicBezTo>
                  <a:cubicBezTo>
                    <a:pt x="520" y="25"/>
                    <a:pt x="518" y="25"/>
                    <a:pt x="518" y="24"/>
                  </a:cubicBezTo>
                  <a:cubicBezTo>
                    <a:pt x="517" y="24"/>
                    <a:pt x="516" y="24"/>
                    <a:pt x="515" y="24"/>
                  </a:cubicBezTo>
                  <a:cubicBezTo>
                    <a:pt x="515" y="24"/>
                    <a:pt x="515" y="24"/>
                    <a:pt x="515" y="24"/>
                  </a:cubicBezTo>
                  <a:cubicBezTo>
                    <a:pt x="515" y="24"/>
                    <a:pt x="516" y="24"/>
                    <a:pt x="516" y="24"/>
                  </a:cubicBezTo>
                  <a:cubicBezTo>
                    <a:pt x="515" y="24"/>
                    <a:pt x="516" y="25"/>
                    <a:pt x="515" y="25"/>
                  </a:cubicBezTo>
                  <a:cubicBezTo>
                    <a:pt x="515" y="25"/>
                    <a:pt x="515" y="25"/>
                    <a:pt x="514" y="24"/>
                  </a:cubicBezTo>
                  <a:cubicBezTo>
                    <a:pt x="514" y="25"/>
                    <a:pt x="513" y="24"/>
                    <a:pt x="512" y="25"/>
                  </a:cubicBezTo>
                  <a:cubicBezTo>
                    <a:pt x="511" y="24"/>
                    <a:pt x="511" y="24"/>
                    <a:pt x="511" y="24"/>
                  </a:cubicBezTo>
                  <a:cubicBezTo>
                    <a:pt x="511" y="25"/>
                    <a:pt x="511" y="24"/>
                    <a:pt x="510" y="24"/>
                  </a:cubicBezTo>
                  <a:cubicBezTo>
                    <a:pt x="510" y="24"/>
                    <a:pt x="510" y="24"/>
                    <a:pt x="510" y="24"/>
                  </a:cubicBezTo>
                  <a:cubicBezTo>
                    <a:pt x="510" y="26"/>
                    <a:pt x="509" y="25"/>
                    <a:pt x="508" y="25"/>
                  </a:cubicBezTo>
                  <a:cubicBezTo>
                    <a:pt x="507" y="25"/>
                    <a:pt x="508" y="23"/>
                    <a:pt x="507" y="23"/>
                  </a:cubicBezTo>
                  <a:cubicBezTo>
                    <a:pt x="507" y="24"/>
                    <a:pt x="507" y="24"/>
                    <a:pt x="508" y="24"/>
                  </a:cubicBezTo>
                  <a:cubicBezTo>
                    <a:pt x="507" y="24"/>
                    <a:pt x="507" y="24"/>
                    <a:pt x="507" y="25"/>
                  </a:cubicBezTo>
                  <a:cubicBezTo>
                    <a:pt x="508" y="25"/>
                    <a:pt x="508" y="25"/>
                    <a:pt x="508" y="25"/>
                  </a:cubicBezTo>
                  <a:cubicBezTo>
                    <a:pt x="508" y="25"/>
                    <a:pt x="507" y="26"/>
                    <a:pt x="507" y="26"/>
                  </a:cubicBezTo>
                  <a:cubicBezTo>
                    <a:pt x="507" y="26"/>
                    <a:pt x="506" y="26"/>
                    <a:pt x="506" y="26"/>
                  </a:cubicBezTo>
                  <a:cubicBezTo>
                    <a:pt x="507" y="26"/>
                    <a:pt x="507" y="26"/>
                    <a:pt x="507" y="25"/>
                  </a:cubicBezTo>
                  <a:cubicBezTo>
                    <a:pt x="506" y="25"/>
                    <a:pt x="505" y="25"/>
                    <a:pt x="504" y="25"/>
                  </a:cubicBezTo>
                  <a:cubicBezTo>
                    <a:pt x="504" y="25"/>
                    <a:pt x="504" y="24"/>
                    <a:pt x="504" y="24"/>
                  </a:cubicBezTo>
                  <a:cubicBezTo>
                    <a:pt x="505" y="24"/>
                    <a:pt x="505" y="24"/>
                    <a:pt x="505" y="24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4" y="23"/>
                    <a:pt x="505" y="23"/>
                    <a:pt x="505" y="23"/>
                  </a:cubicBezTo>
                  <a:cubicBezTo>
                    <a:pt x="504" y="23"/>
                    <a:pt x="504" y="23"/>
                    <a:pt x="503" y="23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3" y="24"/>
                    <a:pt x="503" y="24"/>
                    <a:pt x="503" y="24"/>
                  </a:cubicBezTo>
                  <a:cubicBezTo>
                    <a:pt x="503" y="24"/>
                    <a:pt x="503" y="23"/>
                    <a:pt x="502" y="23"/>
                  </a:cubicBezTo>
                  <a:cubicBezTo>
                    <a:pt x="502" y="23"/>
                    <a:pt x="502" y="24"/>
                    <a:pt x="502" y="24"/>
                  </a:cubicBezTo>
                  <a:cubicBezTo>
                    <a:pt x="503" y="25"/>
                    <a:pt x="503" y="25"/>
                    <a:pt x="503" y="25"/>
                  </a:cubicBezTo>
                  <a:cubicBezTo>
                    <a:pt x="502" y="25"/>
                    <a:pt x="502" y="25"/>
                    <a:pt x="502" y="25"/>
                  </a:cubicBezTo>
                  <a:cubicBezTo>
                    <a:pt x="501" y="25"/>
                    <a:pt x="500" y="25"/>
                    <a:pt x="500" y="24"/>
                  </a:cubicBezTo>
                  <a:cubicBezTo>
                    <a:pt x="501" y="24"/>
                    <a:pt x="501" y="24"/>
                    <a:pt x="501" y="24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4"/>
                    <a:pt x="499" y="24"/>
                    <a:pt x="499" y="24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9" y="25"/>
                    <a:pt x="499" y="25"/>
                    <a:pt x="499" y="25"/>
                  </a:cubicBezTo>
                  <a:cubicBezTo>
                    <a:pt x="499" y="25"/>
                    <a:pt x="498" y="25"/>
                    <a:pt x="498" y="25"/>
                  </a:cubicBezTo>
                  <a:cubicBezTo>
                    <a:pt x="497" y="24"/>
                    <a:pt x="496" y="26"/>
                    <a:pt x="495" y="24"/>
                  </a:cubicBezTo>
                  <a:cubicBezTo>
                    <a:pt x="496" y="24"/>
                    <a:pt x="497" y="24"/>
                    <a:pt x="497" y="24"/>
                  </a:cubicBezTo>
                  <a:cubicBezTo>
                    <a:pt x="497" y="23"/>
                    <a:pt x="497" y="23"/>
                    <a:pt x="497" y="23"/>
                  </a:cubicBezTo>
                  <a:cubicBezTo>
                    <a:pt x="497" y="24"/>
                    <a:pt x="497" y="24"/>
                    <a:pt x="497" y="24"/>
                  </a:cubicBezTo>
                  <a:cubicBezTo>
                    <a:pt x="497" y="23"/>
                    <a:pt x="496" y="23"/>
                    <a:pt x="495" y="23"/>
                  </a:cubicBezTo>
                  <a:cubicBezTo>
                    <a:pt x="496" y="22"/>
                    <a:pt x="496" y="22"/>
                    <a:pt x="496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3"/>
                    <a:pt x="495" y="23"/>
                  </a:cubicBezTo>
                  <a:cubicBezTo>
                    <a:pt x="494" y="23"/>
                    <a:pt x="495" y="24"/>
                    <a:pt x="495" y="24"/>
                  </a:cubicBezTo>
                  <a:cubicBezTo>
                    <a:pt x="495" y="24"/>
                    <a:pt x="495" y="24"/>
                    <a:pt x="495" y="25"/>
                  </a:cubicBezTo>
                  <a:cubicBezTo>
                    <a:pt x="493" y="25"/>
                    <a:pt x="493" y="25"/>
                    <a:pt x="493" y="25"/>
                  </a:cubicBezTo>
                  <a:cubicBezTo>
                    <a:pt x="493" y="25"/>
                    <a:pt x="493" y="24"/>
                    <a:pt x="493" y="24"/>
                  </a:cubicBezTo>
                  <a:cubicBezTo>
                    <a:pt x="493" y="24"/>
                    <a:pt x="493" y="24"/>
                    <a:pt x="493" y="24"/>
                  </a:cubicBezTo>
                  <a:cubicBezTo>
                    <a:pt x="493" y="24"/>
                    <a:pt x="493" y="25"/>
                    <a:pt x="493" y="25"/>
                  </a:cubicBezTo>
                  <a:cubicBezTo>
                    <a:pt x="491" y="24"/>
                    <a:pt x="493" y="24"/>
                    <a:pt x="492" y="24"/>
                  </a:cubicBezTo>
                  <a:cubicBezTo>
                    <a:pt x="492" y="23"/>
                    <a:pt x="491" y="23"/>
                    <a:pt x="491" y="23"/>
                  </a:cubicBezTo>
                  <a:cubicBezTo>
                    <a:pt x="491" y="24"/>
                    <a:pt x="490" y="24"/>
                    <a:pt x="491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4"/>
                    <a:pt x="489" y="24"/>
                    <a:pt x="489" y="25"/>
                  </a:cubicBezTo>
                  <a:cubicBezTo>
                    <a:pt x="489" y="24"/>
                    <a:pt x="488" y="23"/>
                    <a:pt x="488" y="23"/>
                  </a:cubicBezTo>
                  <a:cubicBezTo>
                    <a:pt x="488" y="23"/>
                    <a:pt x="487" y="23"/>
                    <a:pt x="488" y="24"/>
                  </a:cubicBezTo>
                  <a:cubicBezTo>
                    <a:pt x="487" y="24"/>
                    <a:pt x="486" y="24"/>
                    <a:pt x="486" y="25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6" y="24"/>
                    <a:pt x="486" y="23"/>
                    <a:pt x="485" y="23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4" y="24"/>
                    <a:pt x="484" y="23"/>
                  </a:cubicBezTo>
                  <a:cubicBezTo>
                    <a:pt x="484" y="24"/>
                    <a:pt x="485" y="24"/>
                    <a:pt x="485" y="25"/>
                  </a:cubicBezTo>
                  <a:cubicBezTo>
                    <a:pt x="485" y="25"/>
                    <a:pt x="485" y="24"/>
                    <a:pt x="484" y="24"/>
                  </a:cubicBezTo>
                  <a:cubicBezTo>
                    <a:pt x="484" y="26"/>
                    <a:pt x="482" y="24"/>
                    <a:pt x="481" y="25"/>
                  </a:cubicBezTo>
                  <a:cubicBezTo>
                    <a:pt x="481" y="24"/>
                    <a:pt x="482" y="23"/>
                    <a:pt x="483" y="23"/>
                  </a:cubicBezTo>
                  <a:cubicBezTo>
                    <a:pt x="482" y="23"/>
                    <a:pt x="481" y="23"/>
                    <a:pt x="480" y="23"/>
                  </a:cubicBezTo>
                  <a:cubicBezTo>
                    <a:pt x="478" y="24"/>
                    <a:pt x="478" y="24"/>
                    <a:pt x="478" y="24"/>
                  </a:cubicBezTo>
                  <a:cubicBezTo>
                    <a:pt x="479" y="24"/>
                    <a:pt x="479" y="24"/>
                    <a:pt x="479" y="24"/>
                  </a:cubicBezTo>
                  <a:cubicBezTo>
                    <a:pt x="479" y="24"/>
                    <a:pt x="479" y="25"/>
                    <a:pt x="479" y="25"/>
                  </a:cubicBezTo>
                  <a:cubicBezTo>
                    <a:pt x="478" y="25"/>
                    <a:pt x="477" y="24"/>
                    <a:pt x="477" y="23"/>
                  </a:cubicBezTo>
                  <a:cubicBezTo>
                    <a:pt x="478" y="23"/>
                    <a:pt x="478" y="23"/>
                    <a:pt x="478" y="23"/>
                  </a:cubicBezTo>
                  <a:cubicBezTo>
                    <a:pt x="477" y="23"/>
                    <a:pt x="477" y="23"/>
                    <a:pt x="476" y="23"/>
                  </a:cubicBezTo>
                  <a:cubicBezTo>
                    <a:pt x="477" y="24"/>
                    <a:pt x="477" y="24"/>
                    <a:pt x="477" y="24"/>
                  </a:cubicBezTo>
                  <a:cubicBezTo>
                    <a:pt x="477" y="24"/>
                    <a:pt x="477" y="24"/>
                    <a:pt x="477" y="25"/>
                  </a:cubicBezTo>
                  <a:cubicBezTo>
                    <a:pt x="477" y="25"/>
                    <a:pt x="476" y="25"/>
                    <a:pt x="476" y="25"/>
                  </a:cubicBezTo>
                  <a:cubicBezTo>
                    <a:pt x="476" y="24"/>
                    <a:pt x="475" y="25"/>
                    <a:pt x="475" y="25"/>
                  </a:cubicBezTo>
                  <a:cubicBezTo>
                    <a:pt x="475" y="25"/>
                    <a:pt x="474" y="25"/>
                    <a:pt x="474" y="24"/>
                  </a:cubicBezTo>
                  <a:cubicBezTo>
                    <a:pt x="475" y="24"/>
                    <a:pt x="475" y="24"/>
                    <a:pt x="475" y="24"/>
                  </a:cubicBezTo>
                  <a:cubicBezTo>
                    <a:pt x="474" y="24"/>
                    <a:pt x="474" y="24"/>
                    <a:pt x="474" y="24"/>
                  </a:cubicBezTo>
                  <a:cubicBezTo>
                    <a:pt x="474" y="24"/>
                    <a:pt x="474" y="24"/>
                    <a:pt x="474" y="25"/>
                  </a:cubicBezTo>
                  <a:cubicBezTo>
                    <a:pt x="473" y="24"/>
                    <a:pt x="473" y="24"/>
                    <a:pt x="472" y="24"/>
                  </a:cubicBezTo>
                  <a:cubicBezTo>
                    <a:pt x="473" y="24"/>
                    <a:pt x="474" y="23"/>
                    <a:pt x="475" y="23"/>
                  </a:cubicBezTo>
                  <a:cubicBezTo>
                    <a:pt x="474" y="23"/>
                    <a:pt x="474" y="23"/>
                    <a:pt x="474" y="23"/>
                  </a:cubicBezTo>
                  <a:cubicBezTo>
                    <a:pt x="473" y="23"/>
                    <a:pt x="470" y="22"/>
                    <a:pt x="470" y="23"/>
                  </a:cubicBezTo>
                  <a:cubicBezTo>
                    <a:pt x="471" y="24"/>
                    <a:pt x="472" y="22"/>
                    <a:pt x="472" y="23"/>
                  </a:cubicBezTo>
                  <a:cubicBezTo>
                    <a:pt x="471" y="24"/>
                    <a:pt x="471" y="23"/>
                    <a:pt x="470" y="24"/>
                  </a:cubicBezTo>
                  <a:cubicBezTo>
                    <a:pt x="470" y="25"/>
                    <a:pt x="469" y="24"/>
                    <a:pt x="469" y="24"/>
                  </a:cubicBezTo>
                  <a:cubicBezTo>
                    <a:pt x="470" y="24"/>
                    <a:pt x="469" y="23"/>
                    <a:pt x="470" y="22"/>
                  </a:cubicBezTo>
                  <a:cubicBezTo>
                    <a:pt x="469" y="22"/>
                    <a:pt x="468" y="22"/>
                    <a:pt x="468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8" y="23"/>
                    <a:pt x="468" y="23"/>
                    <a:pt x="467" y="23"/>
                  </a:cubicBezTo>
                  <a:cubicBezTo>
                    <a:pt x="468" y="23"/>
                    <a:pt x="468" y="23"/>
                    <a:pt x="468" y="24"/>
                  </a:cubicBezTo>
                  <a:cubicBezTo>
                    <a:pt x="469" y="25"/>
                    <a:pt x="467" y="24"/>
                    <a:pt x="466" y="24"/>
                  </a:cubicBezTo>
                  <a:cubicBezTo>
                    <a:pt x="467" y="22"/>
                    <a:pt x="467" y="22"/>
                    <a:pt x="467" y="22"/>
                  </a:cubicBezTo>
                  <a:cubicBezTo>
                    <a:pt x="466" y="22"/>
                    <a:pt x="466" y="22"/>
                    <a:pt x="465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5" y="24"/>
                  </a:cubicBezTo>
                  <a:cubicBezTo>
                    <a:pt x="465" y="23"/>
                    <a:pt x="465" y="23"/>
                    <a:pt x="465" y="23"/>
                  </a:cubicBezTo>
                  <a:cubicBezTo>
                    <a:pt x="464" y="22"/>
                    <a:pt x="464" y="22"/>
                    <a:pt x="464" y="22"/>
                  </a:cubicBezTo>
                  <a:cubicBezTo>
                    <a:pt x="461" y="23"/>
                    <a:pt x="459" y="21"/>
                    <a:pt x="456" y="21"/>
                  </a:cubicBezTo>
                  <a:cubicBezTo>
                    <a:pt x="456" y="21"/>
                    <a:pt x="456" y="21"/>
                    <a:pt x="456" y="21"/>
                  </a:cubicBezTo>
                  <a:cubicBezTo>
                    <a:pt x="456" y="21"/>
                    <a:pt x="456" y="21"/>
                    <a:pt x="457" y="21"/>
                  </a:cubicBezTo>
                  <a:cubicBezTo>
                    <a:pt x="456" y="20"/>
                    <a:pt x="458" y="21"/>
                    <a:pt x="458" y="20"/>
                  </a:cubicBezTo>
                  <a:cubicBezTo>
                    <a:pt x="459" y="20"/>
                    <a:pt x="460" y="19"/>
                    <a:pt x="460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0"/>
                    <a:pt x="461" y="20"/>
                    <a:pt x="461" y="20"/>
                  </a:cubicBezTo>
                  <a:cubicBezTo>
                    <a:pt x="461" y="19"/>
                    <a:pt x="462" y="20"/>
                    <a:pt x="461" y="20"/>
                  </a:cubicBezTo>
                  <a:cubicBezTo>
                    <a:pt x="462" y="20"/>
                    <a:pt x="463" y="21"/>
                    <a:pt x="463" y="21"/>
                  </a:cubicBezTo>
                  <a:cubicBezTo>
                    <a:pt x="464" y="19"/>
                    <a:pt x="466" y="21"/>
                    <a:pt x="467" y="20"/>
                  </a:cubicBezTo>
                  <a:cubicBezTo>
                    <a:pt x="469" y="21"/>
                    <a:pt x="472" y="20"/>
                    <a:pt x="474" y="20"/>
                  </a:cubicBezTo>
                  <a:cubicBezTo>
                    <a:pt x="476" y="21"/>
                    <a:pt x="479" y="21"/>
                    <a:pt x="481" y="21"/>
                  </a:cubicBezTo>
                  <a:cubicBezTo>
                    <a:pt x="482" y="22"/>
                    <a:pt x="484" y="19"/>
                    <a:pt x="485" y="21"/>
                  </a:cubicBezTo>
                  <a:cubicBezTo>
                    <a:pt x="485" y="21"/>
                    <a:pt x="486" y="21"/>
                    <a:pt x="487" y="21"/>
                  </a:cubicBezTo>
                  <a:cubicBezTo>
                    <a:pt x="488" y="20"/>
                    <a:pt x="489" y="22"/>
                    <a:pt x="490" y="20"/>
                  </a:cubicBezTo>
                  <a:cubicBezTo>
                    <a:pt x="490" y="21"/>
                    <a:pt x="490" y="21"/>
                    <a:pt x="490" y="21"/>
                  </a:cubicBezTo>
                  <a:cubicBezTo>
                    <a:pt x="490" y="21"/>
                    <a:pt x="492" y="22"/>
                    <a:pt x="492" y="21"/>
                  </a:cubicBezTo>
                  <a:cubicBezTo>
                    <a:pt x="493" y="21"/>
                    <a:pt x="493" y="21"/>
                    <a:pt x="493" y="21"/>
                  </a:cubicBezTo>
                  <a:cubicBezTo>
                    <a:pt x="493" y="20"/>
                    <a:pt x="493" y="20"/>
                    <a:pt x="493" y="20"/>
                  </a:cubicBezTo>
                  <a:cubicBezTo>
                    <a:pt x="490" y="20"/>
                    <a:pt x="490" y="20"/>
                    <a:pt x="490" y="20"/>
                  </a:cubicBezTo>
                  <a:cubicBezTo>
                    <a:pt x="490" y="20"/>
                    <a:pt x="489" y="21"/>
                    <a:pt x="489" y="20"/>
                  </a:cubicBezTo>
                  <a:cubicBezTo>
                    <a:pt x="489" y="20"/>
                    <a:pt x="489" y="20"/>
                    <a:pt x="489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7" y="20"/>
                    <a:pt x="487" y="20"/>
                  </a:cubicBezTo>
                  <a:cubicBezTo>
                    <a:pt x="486" y="20"/>
                    <a:pt x="486" y="20"/>
                    <a:pt x="486" y="20"/>
                  </a:cubicBezTo>
                  <a:cubicBezTo>
                    <a:pt x="486" y="21"/>
                    <a:pt x="486" y="20"/>
                    <a:pt x="485" y="20"/>
                  </a:cubicBezTo>
                  <a:cubicBezTo>
                    <a:pt x="485" y="20"/>
                    <a:pt x="485" y="21"/>
                    <a:pt x="485" y="21"/>
                  </a:cubicBezTo>
                  <a:cubicBezTo>
                    <a:pt x="485" y="20"/>
                    <a:pt x="484" y="21"/>
                    <a:pt x="484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19"/>
                    <a:pt x="484" y="19"/>
                    <a:pt x="483" y="20"/>
                  </a:cubicBezTo>
                  <a:cubicBezTo>
                    <a:pt x="482" y="20"/>
                    <a:pt x="481" y="19"/>
                    <a:pt x="480" y="19"/>
                  </a:cubicBezTo>
                  <a:cubicBezTo>
                    <a:pt x="480" y="19"/>
                    <a:pt x="480" y="19"/>
                    <a:pt x="480" y="19"/>
                  </a:cubicBezTo>
                  <a:cubicBezTo>
                    <a:pt x="480" y="19"/>
                    <a:pt x="481" y="19"/>
                    <a:pt x="481" y="20"/>
                  </a:cubicBezTo>
                  <a:cubicBezTo>
                    <a:pt x="478" y="20"/>
                    <a:pt x="478" y="20"/>
                    <a:pt x="478" y="20"/>
                  </a:cubicBezTo>
                  <a:cubicBezTo>
                    <a:pt x="479" y="19"/>
                    <a:pt x="477" y="18"/>
                    <a:pt x="477" y="17"/>
                  </a:cubicBezTo>
                  <a:cubicBezTo>
                    <a:pt x="476" y="17"/>
                    <a:pt x="477" y="19"/>
                    <a:pt x="477" y="19"/>
                  </a:cubicBezTo>
                  <a:cubicBezTo>
                    <a:pt x="477" y="19"/>
                    <a:pt x="476" y="19"/>
                    <a:pt x="476" y="18"/>
                  </a:cubicBezTo>
                  <a:cubicBezTo>
                    <a:pt x="476" y="18"/>
                    <a:pt x="476" y="19"/>
                    <a:pt x="476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4" y="19"/>
                    <a:pt x="473" y="19"/>
                    <a:pt x="472" y="20"/>
                  </a:cubicBezTo>
                  <a:cubicBezTo>
                    <a:pt x="472" y="19"/>
                    <a:pt x="472" y="19"/>
                    <a:pt x="472" y="19"/>
                  </a:cubicBezTo>
                  <a:cubicBezTo>
                    <a:pt x="472" y="20"/>
                    <a:pt x="472" y="20"/>
                    <a:pt x="472" y="20"/>
                  </a:cubicBezTo>
                  <a:cubicBezTo>
                    <a:pt x="470" y="19"/>
                    <a:pt x="470" y="19"/>
                    <a:pt x="470" y="19"/>
                  </a:cubicBezTo>
                  <a:cubicBezTo>
                    <a:pt x="469" y="18"/>
                    <a:pt x="467" y="19"/>
                    <a:pt x="467" y="18"/>
                  </a:cubicBezTo>
                  <a:cubicBezTo>
                    <a:pt x="467" y="19"/>
                    <a:pt x="465" y="19"/>
                    <a:pt x="465" y="19"/>
                  </a:cubicBezTo>
                  <a:cubicBezTo>
                    <a:pt x="465" y="18"/>
                    <a:pt x="464" y="18"/>
                    <a:pt x="464" y="17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3" y="19"/>
                    <a:pt x="463" y="18"/>
                  </a:cubicBezTo>
                  <a:cubicBezTo>
                    <a:pt x="463" y="18"/>
                    <a:pt x="463" y="18"/>
                    <a:pt x="463" y="18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2" y="18"/>
                    <a:pt x="462" y="17"/>
                    <a:pt x="462" y="17"/>
                  </a:cubicBezTo>
                  <a:cubicBezTo>
                    <a:pt x="462" y="17"/>
                    <a:pt x="462" y="17"/>
                    <a:pt x="463" y="17"/>
                  </a:cubicBezTo>
                  <a:cubicBezTo>
                    <a:pt x="463" y="17"/>
                    <a:pt x="463" y="17"/>
                    <a:pt x="463" y="17"/>
                  </a:cubicBezTo>
                  <a:cubicBezTo>
                    <a:pt x="462" y="15"/>
                    <a:pt x="461" y="17"/>
                    <a:pt x="460" y="15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9" y="16"/>
                    <a:pt x="458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5" y="15"/>
                    <a:pt x="455" y="15"/>
                    <a:pt x="456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55" y="14"/>
                    <a:pt x="455" y="15"/>
                    <a:pt x="454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3" y="15"/>
                    <a:pt x="454" y="18"/>
                    <a:pt x="452" y="17"/>
                  </a:cubicBezTo>
                  <a:cubicBezTo>
                    <a:pt x="453" y="18"/>
                    <a:pt x="453" y="18"/>
                    <a:pt x="453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1" y="18"/>
                    <a:pt x="450" y="19"/>
                    <a:pt x="449" y="18"/>
                  </a:cubicBezTo>
                  <a:cubicBezTo>
                    <a:pt x="450" y="17"/>
                    <a:pt x="450" y="17"/>
                    <a:pt x="450" y="17"/>
                  </a:cubicBezTo>
                  <a:cubicBezTo>
                    <a:pt x="449" y="17"/>
                    <a:pt x="450" y="18"/>
                    <a:pt x="449" y="17"/>
                  </a:cubicBezTo>
                  <a:cubicBezTo>
                    <a:pt x="448" y="16"/>
                    <a:pt x="450" y="17"/>
                    <a:pt x="451" y="16"/>
                  </a:cubicBezTo>
                  <a:cubicBezTo>
                    <a:pt x="450" y="15"/>
                    <a:pt x="449" y="17"/>
                    <a:pt x="448" y="16"/>
                  </a:cubicBezTo>
                  <a:cubicBezTo>
                    <a:pt x="449" y="15"/>
                    <a:pt x="449" y="15"/>
                    <a:pt x="449" y="15"/>
                  </a:cubicBezTo>
                  <a:cubicBezTo>
                    <a:pt x="448" y="15"/>
                    <a:pt x="448" y="15"/>
                    <a:pt x="448" y="15"/>
                  </a:cubicBezTo>
                  <a:cubicBezTo>
                    <a:pt x="448" y="15"/>
                    <a:pt x="448" y="16"/>
                    <a:pt x="448" y="16"/>
                  </a:cubicBezTo>
                  <a:cubicBezTo>
                    <a:pt x="446" y="18"/>
                    <a:pt x="446" y="18"/>
                    <a:pt x="446" y="18"/>
                  </a:cubicBezTo>
                  <a:cubicBezTo>
                    <a:pt x="445" y="17"/>
                    <a:pt x="444" y="17"/>
                    <a:pt x="443" y="16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2" y="17"/>
                    <a:pt x="442" y="17"/>
                    <a:pt x="442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4" y="17"/>
                    <a:pt x="444" y="18"/>
                  </a:cubicBezTo>
                  <a:cubicBezTo>
                    <a:pt x="443" y="18"/>
                    <a:pt x="443" y="18"/>
                    <a:pt x="442" y="18"/>
                  </a:cubicBezTo>
                  <a:cubicBezTo>
                    <a:pt x="442" y="18"/>
                    <a:pt x="442" y="19"/>
                    <a:pt x="442" y="19"/>
                  </a:cubicBezTo>
                  <a:cubicBezTo>
                    <a:pt x="442" y="19"/>
                    <a:pt x="442" y="19"/>
                    <a:pt x="442" y="19"/>
                  </a:cubicBezTo>
                  <a:cubicBezTo>
                    <a:pt x="443" y="19"/>
                    <a:pt x="443" y="18"/>
                    <a:pt x="444" y="19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42" y="20"/>
                    <a:pt x="441" y="19"/>
                    <a:pt x="441" y="18"/>
                  </a:cubicBezTo>
                  <a:cubicBezTo>
                    <a:pt x="441" y="18"/>
                    <a:pt x="441" y="18"/>
                    <a:pt x="440" y="18"/>
                  </a:cubicBezTo>
                  <a:cubicBezTo>
                    <a:pt x="440" y="18"/>
                    <a:pt x="440" y="19"/>
                    <a:pt x="441" y="19"/>
                  </a:cubicBezTo>
                  <a:cubicBezTo>
                    <a:pt x="441" y="20"/>
                    <a:pt x="440" y="19"/>
                    <a:pt x="440" y="20"/>
                  </a:cubicBezTo>
                  <a:cubicBezTo>
                    <a:pt x="441" y="20"/>
                    <a:pt x="443" y="20"/>
                    <a:pt x="445" y="20"/>
                  </a:cubicBezTo>
                  <a:cubicBezTo>
                    <a:pt x="445" y="21"/>
                    <a:pt x="446" y="21"/>
                    <a:pt x="447" y="21"/>
                  </a:cubicBezTo>
                  <a:cubicBezTo>
                    <a:pt x="446" y="20"/>
                    <a:pt x="446" y="20"/>
                    <a:pt x="446" y="20"/>
                  </a:cubicBezTo>
                  <a:cubicBezTo>
                    <a:pt x="446" y="20"/>
                    <a:pt x="446" y="21"/>
                    <a:pt x="445" y="20"/>
                  </a:cubicBezTo>
                  <a:cubicBezTo>
                    <a:pt x="445" y="20"/>
                    <a:pt x="444" y="19"/>
                    <a:pt x="444" y="19"/>
                  </a:cubicBezTo>
                  <a:cubicBezTo>
                    <a:pt x="445" y="19"/>
                    <a:pt x="445" y="19"/>
                    <a:pt x="447" y="18"/>
                  </a:cubicBezTo>
                  <a:cubicBezTo>
                    <a:pt x="447" y="19"/>
                    <a:pt x="447" y="19"/>
                    <a:pt x="448" y="19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9" y="21"/>
                    <a:pt x="447" y="21"/>
                    <a:pt x="447" y="21"/>
                  </a:cubicBezTo>
                  <a:cubicBezTo>
                    <a:pt x="447" y="22"/>
                    <a:pt x="447" y="22"/>
                    <a:pt x="447" y="22"/>
                  </a:cubicBezTo>
                  <a:cubicBezTo>
                    <a:pt x="447" y="21"/>
                    <a:pt x="448" y="21"/>
                    <a:pt x="448" y="21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9" y="23"/>
                    <a:pt x="449" y="23"/>
                    <a:pt x="449" y="23"/>
                  </a:cubicBezTo>
                  <a:cubicBezTo>
                    <a:pt x="449" y="22"/>
                    <a:pt x="450" y="22"/>
                    <a:pt x="450" y="22"/>
                  </a:cubicBezTo>
                  <a:cubicBezTo>
                    <a:pt x="451" y="21"/>
                    <a:pt x="449" y="22"/>
                    <a:pt x="449" y="21"/>
                  </a:cubicBezTo>
                  <a:cubicBezTo>
                    <a:pt x="450" y="20"/>
                    <a:pt x="450" y="20"/>
                    <a:pt x="450" y="20"/>
                  </a:cubicBezTo>
                  <a:cubicBezTo>
                    <a:pt x="451" y="20"/>
                    <a:pt x="452" y="20"/>
                    <a:pt x="452" y="21"/>
                  </a:cubicBezTo>
                  <a:cubicBezTo>
                    <a:pt x="452" y="21"/>
                    <a:pt x="452" y="21"/>
                    <a:pt x="452" y="21"/>
                  </a:cubicBezTo>
                  <a:cubicBezTo>
                    <a:pt x="452" y="22"/>
                    <a:pt x="453" y="23"/>
                    <a:pt x="452" y="23"/>
                  </a:cubicBezTo>
                  <a:cubicBezTo>
                    <a:pt x="451" y="22"/>
                    <a:pt x="451" y="22"/>
                    <a:pt x="451" y="22"/>
                  </a:cubicBezTo>
                  <a:cubicBezTo>
                    <a:pt x="451" y="24"/>
                    <a:pt x="448" y="22"/>
                    <a:pt x="449" y="24"/>
                  </a:cubicBezTo>
                  <a:cubicBezTo>
                    <a:pt x="449" y="23"/>
                    <a:pt x="448" y="23"/>
                    <a:pt x="447" y="22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6" y="22"/>
                    <a:pt x="445" y="21"/>
                    <a:pt x="443" y="22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441" y="20"/>
                    <a:pt x="441" y="21"/>
                    <a:pt x="441" y="22"/>
                  </a:cubicBezTo>
                  <a:cubicBezTo>
                    <a:pt x="440" y="21"/>
                    <a:pt x="441" y="21"/>
                    <a:pt x="440" y="20"/>
                  </a:cubicBezTo>
                  <a:cubicBezTo>
                    <a:pt x="440" y="23"/>
                    <a:pt x="438" y="20"/>
                    <a:pt x="437" y="20"/>
                  </a:cubicBezTo>
                  <a:cubicBezTo>
                    <a:pt x="437" y="21"/>
                    <a:pt x="437" y="20"/>
                    <a:pt x="438" y="21"/>
                  </a:cubicBezTo>
                  <a:cubicBezTo>
                    <a:pt x="437" y="21"/>
                    <a:pt x="438" y="22"/>
                    <a:pt x="437" y="21"/>
                  </a:cubicBezTo>
                  <a:cubicBezTo>
                    <a:pt x="436" y="19"/>
                    <a:pt x="436" y="22"/>
                    <a:pt x="434" y="22"/>
                  </a:cubicBezTo>
                  <a:cubicBezTo>
                    <a:pt x="434" y="23"/>
                    <a:pt x="436" y="22"/>
                    <a:pt x="435" y="23"/>
                  </a:cubicBezTo>
                  <a:cubicBezTo>
                    <a:pt x="434" y="23"/>
                    <a:pt x="433" y="23"/>
                    <a:pt x="433" y="22"/>
                  </a:cubicBezTo>
                  <a:cubicBezTo>
                    <a:pt x="436" y="20"/>
                    <a:pt x="431" y="22"/>
                    <a:pt x="431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18"/>
                    <a:pt x="430" y="18"/>
                    <a:pt x="430" y="18"/>
                  </a:cubicBezTo>
                  <a:cubicBezTo>
                    <a:pt x="431" y="18"/>
                    <a:pt x="431" y="18"/>
                    <a:pt x="432" y="18"/>
                  </a:cubicBezTo>
                  <a:cubicBezTo>
                    <a:pt x="431" y="18"/>
                    <a:pt x="431" y="17"/>
                    <a:pt x="431" y="17"/>
                  </a:cubicBezTo>
                  <a:cubicBezTo>
                    <a:pt x="430" y="18"/>
                    <a:pt x="429" y="19"/>
                    <a:pt x="430" y="19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1" y="21"/>
                    <a:pt x="430" y="21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1"/>
                    <a:pt x="429" y="21"/>
                    <a:pt x="429" y="21"/>
                  </a:cubicBezTo>
                  <a:cubicBezTo>
                    <a:pt x="429" y="21"/>
                    <a:pt x="428" y="21"/>
                    <a:pt x="428" y="20"/>
                  </a:cubicBezTo>
                  <a:cubicBezTo>
                    <a:pt x="429" y="20"/>
                    <a:pt x="429" y="20"/>
                    <a:pt x="429" y="20"/>
                  </a:cubicBezTo>
                  <a:cubicBezTo>
                    <a:pt x="428" y="19"/>
                    <a:pt x="428" y="20"/>
                    <a:pt x="427" y="20"/>
                  </a:cubicBezTo>
                  <a:cubicBezTo>
                    <a:pt x="427" y="20"/>
                    <a:pt x="427" y="20"/>
                    <a:pt x="427" y="20"/>
                  </a:cubicBezTo>
                  <a:cubicBezTo>
                    <a:pt x="428" y="21"/>
                    <a:pt x="427" y="21"/>
                    <a:pt x="427" y="21"/>
                  </a:cubicBezTo>
                  <a:cubicBezTo>
                    <a:pt x="428" y="21"/>
                    <a:pt x="429" y="21"/>
                    <a:pt x="430" y="21"/>
                  </a:cubicBezTo>
                  <a:cubicBezTo>
                    <a:pt x="429" y="21"/>
                    <a:pt x="431" y="22"/>
                    <a:pt x="431" y="22"/>
                  </a:cubicBezTo>
                  <a:cubicBezTo>
                    <a:pt x="431" y="23"/>
                    <a:pt x="431" y="23"/>
                    <a:pt x="431" y="23"/>
                  </a:cubicBezTo>
                  <a:cubicBezTo>
                    <a:pt x="430" y="22"/>
                    <a:pt x="430" y="23"/>
                    <a:pt x="430" y="22"/>
                  </a:cubicBezTo>
                  <a:cubicBezTo>
                    <a:pt x="429" y="22"/>
                    <a:pt x="429" y="22"/>
                    <a:pt x="428" y="22"/>
                  </a:cubicBezTo>
                  <a:cubicBezTo>
                    <a:pt x="427" y="23"/>
                    <a:pt x="428" y="21"/>
                    <a:pt x="426" y="21"/>
                  </a:cubicBezTo>
                  <a:cubicBezTo>
                    <a:pt x="427" y="21"/>
                    <a:pt x="427" y="21"/>
                    <a:pt x="427" y="21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8" y="19"/>
                    <a:pt x="428" y="19"/>
                    <a:pt x="428" y="1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27" y="19"/>
                    <a:pt x="427" y="19"/>
                    <a:pt x="427" y="19"/>
                  </a:cubicBezTo>
                  <a:cubicBezTo>
                    <a:pt x="425" y="18"/>
                    <a:pt x="425" y="18"/>
                    <a:pt x="425" y="18"/>
                  </a:cubicBezTo>
                  <a:cubicBezTo>
                    <a:pt x="425" y="19"/>
                    <a:pt x="425" y="20"/>
                    <a:pt x="425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5" y="20"/>
                    <a:pt x="423" y="20"/>
                    <a:pt x="424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3" y="21"/>
                    <a:pt x="423" y="22"/>
                    <a:pt x="423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1" y="22"/>
                    <a:pt x="421" y="22"/>
                    <a:pt x="421" y="22"/>
                  </a:cubicBezTo>
                  <a:cubicBezTo>
                    <a:pt x="421" y="21"/>
                    <a:pt x="421" y="21"/>
                    <a:pt x="421" y="21"/>
                  </a:cubicBezTo>
                  <a:cubicBezTo>
                    <a:pt x="422" y="20"/>
                    <a:pt x="422" y="21"/>
                    <a:pt x="423" y="21"/>
                  </a:cubicBezTo>
                  <a:cubicBezTo>
                    <a:pt x="423" y="20"/>
                    <a:pt x="423" y="20"/>
                    <a:pt x="423" y="19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1" y="20"/>
                    <a:pt x="422" y="19"/>
                    <a:pt x="422" y="19"/>
                  </a:cubicBezTo>
                  <a:cubicBezTo>
                    <a:pt x="424" y="19"/>
                    <a:pt x="424" y="19"/>
                    <a:pt x="424" y="19"/>
                  </a:cubicBezTo>
                  <a:cubicBezTo>
                    <a:pt x="423" y="18"/>
                    <a:pt x="422" y="19"/>
                    <a:pt x="422" y="19"/>
                  </a:cubicBezTo>
                  <a:cubicBezTo>
                    <a:pt x="421" y="19"/>
                    <a:pt x="421" y="19"/>
                    <a:pt x="421" y="19"/>
                  </a:cubicBezTo>
                  <a:cubicBezTo>
                    <a:pt x="420" y="18"/>
                    <a:pt x="421" y="19"/>
                    <a:pt x="420" y="19"/>
                  </a:cubicBezTo>
                  <a:cubicBezTo>
                    <a:pt x="420" y="19"/>
                    <a:pt x="419" y="19"/>
                    <a:pt x="419" y="19"/>
                  </a:cubicBezTo>
                  <a:cubicBezTo>
                    <a:pt x="420" y="19"/>
                    <a:pt x="420" y="19"/>
                    <a:pt x="420" y="19"/>
                  </a:cubicBezTo>
                  <a:cubicBezTo>
                    <a:pt x="419" y="18"/>
                    <a:pt x="419" y="18"/>
                    <a:pt x="419" y="18"/>
                  </a:cubicBezTo>
                  <a:cubicBezTo>
                    <a:pt x="418" y="18"/>
                    <a:pt x="418" y="19"/>
                    <a:pt x="418" y="19"/>
                  </a:cubicBezTo>
                  <a:cubicBezTo>
                    <a:pt x="419" y="18"/>
                    <a:pt x="419" y="20"/>
                    <a:pt x="420" y="20"/>
                  </a:cubicBezTo>
                  <a:cubicBezTo>
                    <a:pt x="419" y="20"/>
                    <a:pt x="418" y="19"/>
                    <a:pt x="418" y="20"/>
                  </a:cubicBezTo>
                  <a:cubicBezTo>
                    <a:pt x="417" y="19"/>
                    <a:pt x="417" y="19"/>
                    <a:pt x="418" y="18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6" y="18"/>
                    <a:pt x="415" y="18"/>
                    <a:pt x="414" y="19"/>
                  </a:cubicBezTo>
                  <a:cubicBezTo>
                    <a:pt x="415" y="19"/>
                    <a:pt x="417" y="18"/>
                    <a:pt x="417" y="19"/>
                  </a:cubicBezTo>
                  <a:cubicBezTo>
                    <a:pt x="417" y="20"/>
                    <a:pt x="415" y="19"/>
                    <a:pt x="414" y="20"/>
                  </a:cubicBezTo>
                  <a:cubicBezTo>
                    <a:pt x="413" y="19"/>
                    <a:pt x="414" y="19"/>
                    <a:pt x="414" y="18"/>
                  </a:cubicBezTo>
                  <a:cubicBezTo>
                    <a:pt x="414" y="18"/>
                    <a:pt x="413" y="18"/>
                    <a:pt x="413" y="18"/>
                  </a:cubicBezTo>
                  <a:cubicBezTo>
                    <a:pt x="412" y="18"/>
                    <a:pt x="411" y="19"/>
                    <a:pt x="411" y="18"/>
                  </a:cubicBezTo>
                  <a:cubicBezTo>
                    <a:pt x="410" y="18"/>
                    <a:pt x="409" y="18"/>
                    <a:pt x="409" y="18"/>
                  </a:cubicBezTo>
                  <a:cubicBezTo>
                    <a:pt x="409" y="18"/>
                    <a:pt x="409" y="18"/>
                    <a:pt x="409" y="18"/>
                  </a:cubicBezTo>
                  <a:cubicBezTo>
                    <a:pt x="406" y="18"/>
                    <a:pt x="406" y="18"/>
                    <a:pt x="406" y="18"/>
                  </a:cubicBezTo>
                  <a:cubicBezTo>
                    <a:pt x="408" y="18"/>
                    <a:pt x="408" y="18"/>
                    <a:pt x="408" y="18"/>
                  </a:cubicBezTo>
                  <a:cubicBezTo>
                    <a:pt x="408" y="20"/>
                    <a:pt x="407" y="19"/>
                    <a:pt x="407" y="20"/>
                  </a:cubicBezTo>
                  <a:cubicBezTo>
                    <a:pt x="407" y="20"/>
                    <a:pt x="408" y="20"/>
                    <a:pt x="408" y="20"/>
                  </a:cubicBezTo>
                  <a:cubicBezTo>
                    <a:pt x="409" y="20"/>
                    <a:pt x="410" y="21"/>
                    <a:pt x="410" y="20"/>
                  </a:cubicBezTo>
                  <a:cubicBezTo>
                    <a:pt x="410" y="20"/>
                    <a:pt x="410" y="20"/>
                    <a:pt x="410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2" y="19"/>
                    <a:pt x="412" y="20"/>
                    <a:pt x="412" y="20"/>
                  </a:cubicBezTo>
                  <a:cubicBezTo>
                    <a:pt x="412" y="20"/>
                    <a:pt x="411" y="19"/>
                    <a:pt x="411" y="19"/>
                  </a:cubicBezTo>
                  <a:cubicBezTo>
                    <a:pt x="412" y="18"/>
                    <a:pt x="412" y="18"/>
                    <a:pt x="412" y="18"/>
                  </a:cubicBezTo>
                  <a:cubicBezTo>
                    <a:pt x="412" y="19"/>
                    <a:pt x="413" y="19"/>
                    <a:pt x="412" y="19"/>
                  </a:cubicBezTo>
                  <a:cubicBezTo>
                    <a:pt x="413" y="19"/>
                    <a:pt x="414" y="19"/>
                    <a:pt x="414" y="19"/>
                  </a:cubicBezTo>
                  <a:cubicBezTo>
                    <a:pt x="414" y="20"/>
                    <a:pt x="414" y="20"/>
                    <a:pt x="414" y="20"/>
                  </a:cubicBezTo>
                  <a:cubicBezTo>
                    <a:pt x="413" y="20"/>
                    <a:pt x="414" y="20"/>
                    <a:pt x="414" y="21"/>
                  </a:cubicBezTo>
                  <a:cubicBezTo>
                    <a:pt x="415" y="19"/>
                    <a:pt x="417" y="21"/>
                    <a:pt x="419" y="20"/>
                  </a:cubicBezTo>
                  <a:cubicBezTo>
                    <a:pt x="419" y="21"/>
                    <a:pt x="419" y="22"/>
                    <a:pt x="419" y="22"/>
                  </a:cubicBezTo>
                  <a:cubicBezTo>
                    <a:pt x="418" y="22"/>
                    <a:pt x="418" y="23"/>
                    <a:pt x="417" y="22"/>
                  </a:cubicBezTo>
                  <a:cubicBezTo>
                    <a:pt x="417" y="22"/>
                    <a:pt x="417" y="22"/>
                    <a:pt x="417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6" y="21"/>
                    <a:pt x="416" y="22"/>
                    <a:pt x="416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3" y="22"/>
                    <a:pt x="413" y="21"/>
                    <a:pt x="413" y="22"/>
                  </a:cubicBezTo>
                  <a:cubicBezTo>
                    <a:pt x="412" y="21"/>
                    <a:pt x="412" y="21"/>
                    <a:pt x="412" y="21"/>
                  </a:cubicBezTo>
                  <a:cubicBezTo>
                    <a:pt x="413" y="22"/>
                    <a:pt x="411" y="21"/>
                    <a:pt x="410" y="21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1" y="23"/>
                    <a:pt x="409" y="24"/>
                    <a:pt x="409" y="25"/>
                  </a:cubicBezTo>
                  <a:cubicBezTo>
                    <a:pt x="410" y="24"/>
                    <a:pt x="411" y="24"/>
                    <a:pt x="411" y="22"/>
                  </a:cubicBezTo>
                  <a:cubicBezTo>
                    <a:pt x="411" y="22"/>
                    <a:pt x="412" y="22"/>
                    <a:pt x="412" y="22"/>
                  </a:cubicBezTo>
                  <a:cubicBezTo>
                    <a:pt x="412" y="23"/>
                    <a:pt x="412" y="23"/>
                    <a:pt x="412" y="23"/>
                  </a:cubicBezTo>
                  <a:cubicBezTo>
                    <a:pt x="413" y="23"/>
                    <a:pt x="413" y="22"/>
                    <a:pt x="413" y="22"/>
                  </a:cubicBezTo>
                  <a:cubicBezTo>
                    <a:pt x="413" y="22"/>
                    <a:pt x="413" y="23"/>
                    <a:pt x="413" y="23"/>
                  </a:cubicBezTo>
                  <a:cubicBezTo>
                    <a:pt x="414" y="23"/>
                    <a:pt x="415" y="22"/>
                    <a:pt x="416" y="22"/>
                  </a:cubicBezTo>
                  <a:cubicBezTo>
                    <a:pt x="416" y="22"/>
                    <a:pt x="416" y="23"/>
                    <a:pt x="416" y="23"/>
                  </a:cubicBezTo>
                  <a:cubicBezTo>
                    <a:pt x="417" y="23"/>
                    <a:pt x="419" y="23"/>
                    <a:pt x="419" y="24"/>
                  </a:cubicBezTo>
                  <a:cubicBezTo>
                    <a:pt x="419" y="23"/>
                    <a:pt x="419" y="23"/>
                    <a:pt x="419" y="23"/>
                  </a:cubicBezTo>
                  <a:cubicBezTo>
                    <a:pt x="420" y="24"/>
                    <a:pt x="422" y="23"/>
                    <a:pt x="423" y="23"/>
                  </a:cubicBezTo>
                  <a:cubicBezTo>
                    <a:pt x="424" y="24"/>
                    <a:pt x="426" y="23"/>
                    <a:pt x="427" y="24"/>
                  </a:cubicBezTo>
                  <a:cubicBezTo>
                    <a:pt x="428" y="24"/>
                    <a:pt x="429" y="24"/>
                    <a:pt x="431" y="24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4"/>
                    <a:pt x="431" y="24"/>
                    <a:pt x="431" y="24"/>
                  </a:cubicBezTo>
                  <a:cubicBezTo>
                    <a:pt x="432" y="24"/>
                    <a:pt x="433" y="24"/>
                    <a:pt x="435" y="24"/>
                  </a:cubicBezTo>
                  <a:cubicBezTo>
                    <a:pt x="436" y="23"/>
                    <a:pt x="438" y="26"/>
                    <a:pt x="438" y="24"/>
                  </a:cubicBezTo>
                  <a:cubicBezTo>
                    <a:pt x="439" y="24"/>
                    <a:pt x="440" y="25"/>
                    <a:pt x="442" y="24"/>
                  </a:cubicBezTo>
                  <a:cubicBezTo>
                    <a:pt x="442" y="25"/>
                    <a:pt x="442" y="25"/>
                    <a:pt x="442" y="25"/>
                  </a:cubicBezTo>
                  <a:cubicBezTo>
                    <a:pt x="441" y="25"/>
                    <a:pt x="441" y="25"/>
                    <a:pt x="440" y="25"/>
                  </a:cubicBezTo>
                  <a:cubicBezTo>
                    <a:pt x="440" y="25"/>
                    <a:pt x="440" y="25"/>
                    <a:pt x="440" y="25"/>
                  </a:cubicBezTo>
                  <a:cubicBezTo>
                    <a:pt x="440" y="25"/>
                    <a:pt x="439" y="26"/>
                    <a:pt x="439" y="25"/>
                  </a:cubicBezTo>
                  <a:cubicBezTo>
                    <a:pt x="438" y="25"/>
                    <a:pt x="437" y="27"/>
                    <a:pt x="437" y="25"/>
                  </a:cubicBezTo>
                  <a:cubicBezTo>
                    <a:pt x="435" y="25"/>
                    <a:pt x="433" y="27"/>
                    <a:pt x="431" y="26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29" y="25"/>
                    <a:pt x="429" y="25"/>
                    <a:pt x="429" y="25"/>
                  </a:cubicBezTo>
                  <a:cubicBezTo>
                    <a:pt x="429" y="25"/>
                    <a:pt x="430" y="25"/>
                    <a:pt x="430" y="25"/>
                  </a:cubicBezTo>
                  <a:cubicBezTo>
                    <a:pt x="429" y="24"/>
                    <a:pt x="429" y="24"/>
                    <a:pt x="429" y="24"/>
                  </a:cubicBezTo>
                  <a:cubicBezTo>
                    <a:pt x="428" y="24"/>
                    <a:pt x="428" y="25"/>
                    <a:pt x="428" y="26"/>
                  </a:cubicBezTo>
                  <a:cubicBezTo>
                    <a:pt x="428" y="26"/>
                    <a:pt x="428" y="26"/>
                    <a:pt x="428" y="26"/>
                  </a:cubicBezTo>
                  <a:cubicBezTo>
                    <a:pt x="426" y="26"/>
                    <a:pt x="427" y="25"/>
                    <a:pt x="426" y="25"/>
                  </a:cubicBezTo>
                  <a:cubicBezTo>
                    <a:pt x="427" y="25"/>
                    <a:pt x="427" y="25"/>
                    <a:pt x="427" y="25"/>
                  </a:cubicBezTo>
                  <a:cubicBezTo>
                    <a:pt x="426" y="25"/>
                    <a:pt x="425" y="25"/>
                    <a:pt x="424" y="24"/>
                  </a:cubicBezTo>
                  <a:cubicBezTo>
                    <a:pt x="424" y="25"/>
                    <a:pt x="424" y="25"/>
                    <a:pt x="423" y="25"/>
                  </a:cubicBezTo>
                  <a:cubicBezTo>
                    <a:pt x="424" y="25"/>
                    <a:pt x="425" y="25"/>
                    <a:pt x="425" y="26"/>
                  </a:cubicBezTo>
                  <a:cubicBezTo>
                    <a:pt x="425" y="26"/>
                    <a:pt x="425" y="26"/>
                    <a:pt x="425" y="26"/>
                  </a:cubicBezTo>
                  <a:cubicBezTo>
                    <a:pt x="425" y="25"/>
                    <a:pt x="424" y="26"/>
                    <a:pt x="424" y="26"/>
                  </a:cubicBezTo>
                  <a:cubicBezTo>
                    <a:pt x="424" y="26"/>
                    <a:pt x="424" y="26"/>
                    <a:pt x="424" y="26"/>
                  </a:cubicBezTo>
                  <a:cubicBezTo>
                    <a:pt x="422" y="26"/>
                    <a:pt x="422" y="26"/>
                    <a:pt x="420" y="25"/>
                  </a:cubicBezTo>
                  <a:cubicBezTo>
                    <a:pt x="421" y="25"/>
                    <a:pt x="421" y="25"/>
                    <a:pt x="421" y="25"/>
                  </a:cubicBezTo>
                  <a:cubicBezTo>
                    <a:pt x="421" y="25"/>
                    <a:pt x="421" y="25"/>
                    <a:pt x="420" y="25"/>
                  </a:cubicBezTo>
                  <a:cubicBezTo>
                    <a:pt x="420" y="27"/>
                    <a:pt x="417" y="25"/>
                    <a:pt x="416" y="25"/>
                  </a:cubicBezTo>
                  <a:cubicBezTo>
                    <a:pt x="415" y="25"/>
                    <a:pt x="416" y="24"/>
                    <a:pt x="415" y="24"/>
                  </a:cubicBezTo>
                  <a:cubicBezTo>
                    <a:pt x="416" y="25"/>
                    <a:pt x="415" y="26"/>
                    <a:pt x="414" y="25"/>
                  </a:cubicBezTo>
                  <a:cubicBezTo>
                    <a:pt x="414" y="25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3" y="24"/>
                    <a:pt x="412" y="24"/>
                    <a:pt x="413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1" y="25"/>
                    <a:pt x="411" y="25"/>
                    <a:pt x="411" y="25"/>
                  </a:cubicBezTo>
                  <a:cubicBezTo>
                    <a:pt x="411" y="25"/>
                    <a:pt x="413" y="25"/>
                    <a:pt x="412" y="26"/>
                  </a:cubicBezTo>
                  <a:cubicBezTo>
                    <a:pt x="412" y="26"/>
                    <a:pt x="411" y="26"/>
                    <a:pt x="411" y="26"/>
                  </a:cubicBezTo>
                  <a:cubicBezTo>
                    <a:pt x="411" y="26"/>
                    <a:pt x="411" y="26"/>
                    <a:pt x="411" y="26"/>
                  </a:cubicBezTo>
                  <a:cubicBezTo>
                    <a:pt x="409" y="26"/>
                    <a:pt x="407" y="25"/>
                    <a:pt x="407" y="24"/>
                  </a:cubicBezTo>
                  <a:cubicBezTo>
                    <a:pt x="406" y="24"/>
                    <a:pt x="407" y="24"/>
                    <a:pt x="407" y="25"/>
                  </a:cubicBezTo>
                  <a:cubicBezTo>
                    <a:pt x="406" y="25"/>
                    <a:pt x="405" y="25"/>
                    <a:pt x="405" y="24"/>
                  </a:cubicBezTo>
                  <a:cubicBezTo>
                    <a:pt x="405" y="25"/>
                    <a:pt x="405" y="25"/>
                    <a:pt x="404" y="25"/>
                  </a:cubicBezTo>
                  <a:cubicBezTo>
                    <a:pt x="405" y="25"/>
                    <a:pt x="405" y="25"/>
                    <a:pt x="405" y="25"/>
                  </a:cubicBezTo>
                  <a:cubicBezTo>
                    <a:pt x="405" y="26"/>
                    <a:pt x="404" y="26"/>
                    <a:pt x="403" y="26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404" y="27"/>
                    <a:pt x="404" y="27"/>
                    <a:pt x="404" y="27"/>
                  </a:cubicBezTo>
                  <a:cubicBezTo>
                    <a:pt x="405" y="26"/>
                    <a:pt x="405" y="26"/>
                    <a:pt x="405" y="26"/>
                  </a:cubicBezTo>
                  <a:cubicBezTo>
                    <a:pt x="406" y="27"/>
                    <a:pt x="407" y="26"/>
                    <a:pt x="408" y="27"/>
                  </a:cubicBezTo>
                  <a:cubicBezTo>
                    <a:pt x="407" y="27"/>
                    <a:pt x="407" y="27"/>
                    <a:pt x="407" y="27"/>
                  </a:cubicBezTo>
                  <a:cubicBezTo>
                    <a:pt x="408" y="28"/>
                    <a:pt x="408" y="28"/>
                    <a:pt x="408" y="28"/>
                  </a:cubicBezTo>
                  <a:cubicBezTo>
                    <a:pt x="408" y="27"/>
                    <a:pt x="409" y="27"/>
                    <a:pt x="409" y="27"/>
                  </a:cubicBezTo>
                  <a:cubicBezTo>
                    <a:pt x="410" y="27"/>
                    <a:pt x="413" y="27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2" y="28"/>
                    <a:pt x="411" y="29"/>
                  </a:cubicBezTo>
                  <a:cubicBezTo>
                    <a:pt x="411" y="29"/>
                    <a:pt x="411" y="28"/>
                    <a:pt x="410" y="28"/>
                  </a:cubicBezTo>
                  <a:cubicBezTo>
                    <a:pt x="407" y="28"/>
                    <a:pt x="404" y="28"/>
                    <a:pt x="402" y="28"/>
                  </a:cubicBezTo>
                  <a:cubicBezTo>
                    <a:pt x="401" y="28"/>
                    <a:pt x="400" y="29"/>
                    <a:pt x="400" y="27"/>
                  </a:cubicBezTo>
                  <a:cubicBezTo>
                    <a:pt x="399" y="27"/>
                    <a:pt x="398" y="27"/>
                    <a:pt x="398" y="27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7" y="28"/>
                    <a:pt x="397" y="29"/>
                    <a:pt x="397" y="29"/>
                  </a:cubicBezTo>
                  <a:cubicBezTo>
                    <a:pt x="397" y="28"/>
                    <a:pt x="396" y="28"/>
                    <a:pt x="397" y="28"/>
                  </a:cubicBezTo>
                  <a:cubicBezTo>
                    <a:pt x="397" y="28"/>
                    <a:pt x="396" y="28"/>
                    <a:pt x="396" y="27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9"/>
                    <a:pt x="397" y="29"/>
                    <a:pt x="397" y="29"/>
                  </a:cubicBezTo>
                  <a:cubicBezTo>
                    <a:pt x="398" y="29"/>
                    <a:pt x="399" y="29"/>
                    <a:pt x="400" y="28"/>
                  </a:cubicBezTo>
                  <a:cubicBezTo>
                    <a:pt x="400" y="28"/>
                    <a:pt x="400" y="28"/>
                    <a:pt x="401" y="28"/>
                  </a:cubicBezTo>
                  <a:cubicBezTo>
                    <a:pt x="401" y="29"/>
                    <a:pt x="400" y="29"/>
                    <a:pt x="400" y="29"/>
                  </a:cubicBezTo>
                  <a:cubicBezTo>
                    <a:pt x="400" y="29"/>
                    <a:pt x="401" y="29"/>
                    <a:pt x="401" y="29"/>
                  </a:cubicBezTo>
                  <a:cubicBezTo>
                    <a:pt x="402" y="30"/>
                    <a:pt x="402" y="30"/>
                    <a:pt x="402" y="30"/>
                  </a:cubicBezTo>
                  <a:cubicBezTo>
                    <a:pt x="401" y="30"/>
                    <a:pt x="401" y="30"/>
                    <a:pt x="401" y="30"/>
                  </a:cubicBezTo>
                  <a:cubicBezTo>
                    <a:pt x="400" y="31"/>
                    <a:pt x="398" y="30"/>
                    <a:pt x="397" y="31"/>
                  </a:cubicBezTo>
                  <a:cubicBezTo>
                    <a:pt x="396" y="30"/>
                    <a:pt x="394" y="30"/>
                    <a:pt x="393" y="30"/>
                  </a:cubicBezTo>
                  <a:cubicBezTo>
                    <a:pt x="393" y="30"/>
                    <a:pt x="393" y="29"/>
                    <a:pt x="394" y="29"/>
                  </a:cubicBezTo>
                  <a:cubicBezTo>
                    <a:pt x="394" y="29"/>
                    <a:pt x="394" y="29"/>
                    <a:pt x="394" y="30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3" y="29"/>
                    <a:pt x="393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4" y="29"/>
                    <a:pt x="395" y="29"/>
                  </a:cubicBezTo>
                  <a:cubicBezTo>
                    <a:pt x="395" y="28"/>
                    <a:pt x="396" y="28"/>
                    <a:pt x="395" y="28"/>
                  </a:cubicBezTo>
                  <a:cubicBezTo>
                    <a:pt x="395" y="28"/>
                    <a:pt x="395" y="28"/>
                    <a:pt x="395" y="28"/>
                  </a:cubicBezTo>
                  <a:cubicBezTo>
                    <a:pt x="394" y="28"/>
                    <a:pt x="394" y="28"/>
                    <a:pt x="394" y="28"/>
                  </a:cubicBezTo>
                  <a:cubicBezTo>
                    <a:pt x="394" y="28"/>
                    <a:pt x="394" y="28"/>
                    <a:pt x="394" y="27"/>
                  </a:cubicBezTo>
                  <a:cubicBezTo>
                    <a:pt x="394" y="27"/>
                    <a:pt x="395" y="28"/>
                    <a:pt x="395" y="27"/>
                  </a:cubicBezTo>
                  <a:cubicBezTo>
                    <a:pt x="395" y="27"/>
                    <a:pt x="395" y="26"/>
                    <a:pt x="395" y="26"/>
                  </a:cubicBezTo>
                  <a:cubicBezTo>
                    <a:pt x="395" y="27"/>
                    <a:pt x="395" y="27"/>
                    <a:pt x="395" y="27"/>
                  </a:cubicBezTo>
                  <a:cubicBezTo>
                    <a:pt x="395" y="26"/>
                    <a:pt x="395" y="25"/>
                    <a:pt x="394" y="25"/>
                  </a:cubicBezTo>
                  <a:cubicBezTo>
                    <a:pt x="394" y="25"/>
                    <a:pt x="394" y="25"/>
                    <a:pt x="394" y="25"/>
                  </a:cubicBezTo>
                  <a:cubicBezTo>
                    <a:pt x="393" y="25"/>
                    <a:pt x="393" y="25"/>
                    <a:pt x="393" y="25"/>
                  </a:cubicBezTo>
                  <a:cubicBezTo>
                    <a:pt x="392" y="25"/>
                    <a:pt x="391" y="25"/>
                    <a:pt x="390" y="25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91" y="25"/>
                    <a:pt x="390" y="24"/>
                    <a:pt x="391" y="24"/>
                  </a:cubicBezTo>
                  <a:cubicBezTo>
                    <a:pt x="391" y="24"/>
                    <a:pt x="391" y="24"/>
                    <a:pt x="391" y="25"/>
                  </a:cubicBezTo>
                  <a:cubicBezTo>
                    <a:pt x="392" y="24"/>
                    <a:pt x="392" y="24"/>
                    <a:pt x="392" y="24"/>
                  </a:cubicBezTo>
                  <a:cubicBezTo>
                    <a:pt x="391" y="24"/>
                    <a:pt x="391" y="24"/>
                    <a:pt x="390" y="23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89" y="25"/>
                    <a:pt x="389" y="25"/>
                    <a:pt x="389" y="25"/>
                  </a:cubicBezTo>
                  <a:cubicBezTo>
                    <a:pt x="390" y="21"/>
                    <a:pt x="388" y="26"/>
                    <a:pt x="387" y="24"/>
                  </a:cubicBezTo>
                  <a:cubicBezTo>
                    <a:pt x="386" y="24"/>
                    <a:pt x="387" y="24"/>
                    <a:pt x="387" y="25"/>
                  </a:cubicBezTo>
                  <a:cubicBezTo>
                    <a:pt x="385" y="24"/>
                    <a:pt x="383" y="25"/>
                    <a:pt x="381" y="24"/>
                  </a:cubicBezTo>
                  <a:cubicBezTo>
                    <a:pt x="382" y="24"/>
                    <a:pt x="382" y="23"/>
                    <a:pt x="383" y="24"/>
                  </a:cubicBezTo>
                  <a:cubicBezTo>
                    <a:pt x="383" y="23"/>
                    <a:pt x="383" y="23"/>
                    <a:pt x="383" y="23"/>
                  </a:cubicBezTo>
                  <a:cubicBezTo>
                    <a:pt x="382" y="23"/>
                    <a:pt x="382" y="23"/>
                    <a:pt x="381" y="23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80" y="24"/>
                    <a:pt x="380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2"/>
                    <a:pt x="378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3"/>
                    <a:pt x="378" y="24"/>
                    <a:pt x="378" y="25"/>
                  </a:cubicBezTo>
                  <a:cubicBezTo>
                    <a:pt x="377" y="24"/>
                    <a:pt x="377" y="26"/>
                    <a:pt x="376" y="24"/>
                  </a:cubicBezTo>
                  <a:cubicBezTo>
                    <a:pt x="377" y="24"/>
                    <a:pt x="377" y="24"/>
                    <a:pt x="377" y="23"/>
                  </a:cubicBezTo>
                  <a:cubicBezTo>
                    <a:pt x="376" y="23"/>
                    <a:pt x="376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7" y="25"/>
                    <a:pt x="377" y="25"/>
                    <a:pt x="377" y="25"/>
                  </a:cubicBezTo>
                  <a:cubicBezTo>
                    <a:pt x="377" y="25"/>
                    <a:pt x="378" y="25"/>
                    <a:pt x="379" y="25"/>
                  </a:cubicBezTo>
                  <a:cubicBezTo>
                    <a:pt x="380" y="26"/>
                    <a:pt x="377" y="26"/>
                    <a:pt x="378" y="27"/>
                  </a:cubicBezTo>
                  <a:cubicBezTo>
                    <a:pt x="379" y="27"/>
                    <a:pt x="379" y="27"/>
                    <a:pt x="379" y="27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8" y="27"/>
                    <a:pt x="378" y="28"/>
                    <a:pt x="377" y="28"/>
                  </a:cubicBezTo>
                  <a:cubicBezTo>
                    <a:pt x="377" y="29"/>
                    <a:pt x="376" y="28"/>
                    <a:pt x="376" y="29"/>
                  </a:cubicBezTo>
                  <a:cubicBezTo>
                    <a:pt x="374" y="28"/>
                    <a:pt x="372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30"/>
                    <a:pt x="368" y="29"/>
                    <a:pt x="367" y="29"/>
                  </a:cubicBezTo>
                  <a:cubicBezTo>
                    <a:pt x="366" y="28"/>
                    <a:pt x="366" y="28"/>
                    <a:pt x="366" y="27"/>
                  </a:cubicBezTo>
                  <a:cubicBezTo>
                    <a:pt x="367" y="27"/>
                    <a:pt x="368" y="26"/>
                    <a:pt x="368" y="27"/>
                  </a:cubicBezTo>
                  <a:cubicBezTo>
                    <a:pt x="369" y="26"/>
                    <a:pt x="371" y="27"/>
                    <a:pt x="372" y="27"/>
                  </a:cubicBezTo>
                  <a:cubicBezTo>
                    <a:pt x="371" y="26"/>
                    <a:pt x="370" y="26"/>
                    <a:pt x="369" y="26"/>
                  </a:cubicBezTo>
                  <a:cubicBezTo>
                    <a:pt x="369" y="26"/>
                    <a:pt x="369" y="26"/>
                    <a:pt x="369" y="26"/>
                  </a:cubicBezTo>
                  <a:cubicBezTo>
                    <a:pt x="370" y="25"/>
                    <a:pt x="371" y="24"/>
                    <a:pt x="372" y="25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3" y="23"/>
                    <a:pt x="373" y="24"/>
                    <a:pt x="374" y="24"/>
                  </a:cubicBezTo>
                  <a:cubicBezTo>
                    <a:pt x="374" y="23"/>
                    <a:pt x="375" y="23"/>
                    <a:pt x="374" y="22"/>
                  </a:cubicBezTo>
                  <a:cubicBezTo>
                    <a:pt x="374" y="23"/>
                    <a:pt x="373" y="24"/>
                    <a:pt x="372" y="23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1" y="23"/>
                    <a:pt x="371" y="23"/>
                    <a:pt x="371" y="23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71" y="24"/>
                    <a:pt x="371" y="24"/>
                    <a:pt x="372" y="24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69" y="24"/>
                    <a:pt x="370" y="23"/>
                    <a:pt x="369" y="23"/>
                  </a:cubicBezTo>
                  <a:cubicBezTo>
                    <a:pt x="369" y="23"/>
                    <a:pt x="369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1"/>
                    <a:pt x="370" y="22"/>
                  </a:cubicBezTo>
                  <a:cubicBezTo>
                    <a:pt x="370" y="21"/>
                    <a:pt x="370" y="21"/>
                    <a:pt x="370" y="21"/>
                  </a:cubicBezTo>
                  <a:cubicBezTo>
                    <a:pt x="369" y="20"/>
                    <a:pt x="369" y="22"/>
                    <a:pt x="368" y="21"/>
                  </a:cubicBezTo>
                  <a:cubicBezTo>
                    <a:pt x="368" y="22"/>
                    <a:pt x="368" y="22"/>
                    <a:pt x="368" y="23"/>
                  </a:cubicBezTo>
                  <a:cubicBezTo>
                    <a:pt x="368" y="24"/>
                    <a:pt x="368" y="23"/>
                    <a:pt x="367" y="23"/>
                  </a:cubicBezTo>
                  <a:cubicBezTo>
                    <a:pt x="366" y="23"/>
                    <a:pt x="366" y="23"/>
                    <a:pt x="366" y="23"/>
                  </a:cubicBezTo>
                  <a:cubicBezTo>
                    <a:pt x="366" y="23"/>
                    <a:pt x="366" y="23"/>
                    <a:pt x="365" y="23"/>
                  </a:cubicBezTo>
                  <a:cubicBezTo>
                    <a:pt x="365" y="23"/>
                    <a:pt x="365" y="23"/>
                    <a:pt x="365" y="24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3" y="24"/>
                    <a:pt x="363" y="24"/>
                    <a:pt x="363" y="24"/>
                  </a:cubicBezTo>
                  <a:cubicBezTo>
                    <a:pt x="363" y="23"/>
                    <a:pt x="362" y="23"/>
                    <a:pt x="362" y="23"/>
                  </a:cubicBezTo>
                  <a:cubicBezTo>
                    <a:pt x="362" y="23"/>
                    <a:pt x="362" y="23"/>
                    <a:pt x="362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0" y="23"/>
                    <a:pt x="360" y="23"/>
                    <a:pt x="360" y="23"/>
                  </a:cubicBezTo>
                  <a:cubicBezTo>
                    <a:pt x="358" y="22"/>
                    <a:pt x="356" y="24"/>
                    <a:pt x="354" y="22"/>
                  </a:cubicBezTo>
                  <a:cubicBezTo>
                    <a:pt x="352" y="23"/>
                    <a:pt x="350" y="22"/>
                    <a:pt x="347" y="23"/>
                  </a:cubicBezTo>
                  <a:cubicBezTo>
                    <a:pt x="346" y="22"/>
                    <a:pt x="344" y="22"/>
                    <a:pt x="343" y="22"/>
                  </a:cubicBezTo>
                  <a:cubicBezTo>
                    <a:pt x="343" y="22"/>
                    <a:pt x="341" y="22"/>
                    <a:pt x="341" y="21"/>
                  </a:cubicBezTo>
                  <a:cubicBezTo>
                    <a:pt x="341" y="21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19"/>
                    <a:pt x="341" y="19"/>
                    <a:pt x="341" y="19"/>
                  </a:cubicBezTo>
                  <a:cubicBezTo>
                    <a:pt x="341" y="19"/>
                    <a:pt x="341" y="19"/>
                    <a:pt x="341" y="20"/>
                  </a:cubicBezTo>
                  <a:cubicBezTo>
                    <a:pt x="342" y="19"/>
                    <a:pt x="341" y="19"/>
                    <a:pt x="341" y="19"/>
                  </a:cubicBezTo>
                  <a:cubicBezTo>
                    <a:pt x="342" y="18"/>
                    <a:pt x="342" y="18"/>
                    <a:pt x="342" y="19"/>
                  </a:cubicBezTo>
                  <a:cubicBezTo>
                    <a:pt x="342" y="17"/>
                    <a:pt x="344" y="19"/>
                    <a:pt x="344" y="18"/>
                  </a:cubicBezTo>
                  <a:cubicBezTo>
                    <a:pt x="343" y="17"/>
                    <a:pt x="341" y="17"/>
                    <a:pt x="340" y="18"/>
                  </a:cubicBezTo>
                  <a:cubicBezTo>
                    <a:pt x="340" y="18"/>
                    <a:pt x="340" y="18"/>
                    <a:pt x="340" y="18"/>
                  </a:cubicBezTo>
                  <a:cubicBezTo>
                    <a:pt x="340" y="19"/>
                    <a:pt x="340" y="19"/>
                    <a:pt x="340" y="20"/>
                  </a:cubicBezTo>
                  <a:cubicBezTo>
                    <a:pt x="339" y="19"/>
                    <a:pt x="340" y="21"/>
                    <a:pt x="339" y="21"/>
                  </a:cubicBezTo>
                  <a:cubicBezTo>
                    <a:pt x="339" y="22"/>
                    <a:pt x="339" y="22"/>
                    <a:pt x="339" y="22"/>
                  </a:cubicBezTo>
                  <a:cubicBezTo>
                    <a:pt x="339" y="22"/>
                    <a:pt x="337" y="22"/>
                    <a:pt x="337" y="21"/>
                  </a:cubicBezTo>
                  <a:cubicBezTo>
                    <a:pt x="337" y="21"/>
                    <a:pt x="337" y="21"/>
                    <a:pt x="337" y="21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2"/>
                    <a:pt x="334" y="21"/>
                    <a:pt x="333" y="21"/>
                  </a:cubicBezTo>
                  <a:cubicBezTo>
                    <a:pt x="332" y="21"/>
                    <a:pt x="331" y="22"/>
                    <a:pt x="330" y="21"/>
                  </a:cubicBezTo>
                  <a:cubicBezTo>
                    <a:pt x="329" y="22"/>
                    <a:pt x="328" y="21"/>
                    <a:pt x="327" y="21"/>
                  </a:cubicBezTo>
                  <a:cubicBezTo>
                    <a:pt x="326" y="22"/>
                    <a:pt x="325" y="20"/>
                    <a:pt x="324" y="21"/>
                  </a:cubicBezTo>
                  <a:cubicBezTo>
                    <a:pt x="323" y="20"/>
                    <a:pt x="322" y="20"/>
                    <a:pt x="321" y="21"/>
                  </a:cubicBezTo>
                  <a:cubicBezTo>
                    <a:pt x="320" y="20"/>
                    <a:pt x="320" y="21"/>
                    <a:pt x="319" y="20"/>
                  </a:cubicBezTo>
                  <a:cubicBezTo>
                    <a:pt x="318" y="20"/>
                    <a:pt x="318" y="21"/>
                    <a:pt x="318" y="21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7" y="20"/>
                    <a:pt x="316" y="21"/>
                    <a:pt x="316" y="20"/>
                  </a:cubicBezTo>
                  <a:cubicBezTo>
                    <a:pt x="316" y="19"/>
                    <a:pt x="316" y="19"/>
                    <a:pt x="317" y="19"/>
                  </a:cubicBezTo>
                  <a:cubicBezTo>
                    <a:pt x="317" y="19"/>
                    <a:pt x="318" y="19"/>
                    <a:pt x="318" y="19"/>
                  </a:cubicBezTo>
                  <a:cubicBezTo>
                    <a:pt x="318" y="19"/>
                    <a:pt x="319" y="19"/>
                    <a:pt x="319" y="20"/>
                  </a:cubicBezTo>
                  <a:cubicBezTo>
                    <a:pt x="319" y="18"/>
                    <a:pt x="319" y="18"/>
                    <a:pt x="319" y="18"/>
                  </a:cubicBezTo>
                  <a:cubicBezTo>
                    <a:pt x="318" y="19"/>
                    <a:pt x="317" y="18"/>
                    <a:pt x="317" y="19"/>
                  </a:cubicBezTo>
                  <a:cubicBezTo>
                    <a:pt x="317" y="18"/>
                    <a:pt x="317" y="18"/>
                    <a:pt x="317" y="18"/>
                  </a:cubicBezTo>
                  <a:cubicBezTo>
                    <a:pt x="315" y="18"/>
                    <a:pt x="315" y="18"/>
                    <a:pt x="315" y="18"/>
                  </a:cubicBezTo>
                  <a:cubicBezTo>
                    <a:pt x="315" y="19"/>
                    <a:pt x="313" y="19"/>
                    <a:pt x="315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19"/>
                    <a:pt x="313" y="19"/>
                    <a:pt x="314" y="19"/>
                  </a:cubicBezTo>
                  <a:cubicBezTo>
                    <a:pt x="313" y="19"/>
                    <a:pt x="313" y="17"/>
                    <a:pt x="312" y="18"/>
                  </a:cubicBezTo>
                  <a:cubicBezTo>
                    <a:pt x="313" y="19"/>
                    <a:pt x="313" y="19"/>
                    <a:pt x="313" y="19"/>
                  </a:cubicBezTo>
                  <a:cubicBezTo>
                    <a:pt x="313" y="19"/>
                    <a:pt x="313" y="19"/>
                    <a:pt x="312" y="19"/>
                  </a:cubicBezTo>
                  <a:cubicBezTo>
                    <a:pt x="312" y="19"/>
                    <a:pt x="313" y="20"/>
                    <a:pt x="313" y="20"/>
                  </a:cubicBezTo>
                  <a:cubicBezTo>
                    <a:pt x="313" y="20"/>
                    <a:pt x="313" y="20"/>
                    <a:pt x="312" y="20"/>
                  </a:cubicBezTo>
                  <a:cubicBezTo>
                    <a:pt x="312" y="20"/>
                    <a:pt x="311" y="19"/>
                    <a:pt x="311" y="19"/>
                  </a:cubicBezTo>
                  <a:cubicBezTo>
                    <a:pt x="311" y="19"/>
                    <a:pt x="311" y="19"/>
                    <a:pt x="310" y="20"/>
                  </a:cubicBezTo>
                  <a:cubicBezTo>
                    <a:pt x="309" y="20"/>
                    <a:pt x="308" y="20"/>
                    <a:pt x="307" y="20"/>
                  </a:cubicBezTo>
                  <a:cubicBezTo>
                    <a:pt x="308" y="18"/>
                    <a:pt x="310" y="19"/>
                    <a:pt x="311" y="17"/>
                  </a:cubicBezTo>
                  <a:cubicBezTo>
                    <a:pt x="310" y="17"/>
                    <a:pt x="310" y="17"/>
                    <a:pt x="310" y="17"/>
                  </a:cubicBezTo>
                  <a:cubicBezTo>
                    <a:pt x="310" y="18"/>
                    <a:pt x="310" y="18"/>
                    <a:pt x="310" y="18"/>
                  </a:cubicBezTo>
                  <a:cubicBezTo>
                    <a:pt x="308" y="17"/>
                    <a:pt x="308" y="20"/>
                    <a:pt x="305" y="19"/>
                  </a:cubicBezTo>
                  <a:cubicBezTo>
                    <a:pt x="306" y="20"/>
                    <a:pt x="306" y="20"/>
                    <a:pt x="306" y="20"/>
                  </a:cubicBezTo>
                  <a:cubicBezTo>
                    <a:pt x="305" y="20"/>
                    <a:pt x="304" y="20"/>
                    <a:pt x="303" y="19"/>
                  </a:cubicBezTo>
                  <a:cubicBezTo>
                    <a:pt x="304" y="19"/>
                    <a:pt x="304" y="19"/>
                    <a:pt x="304" y="19"/>
                  </a:cubicBezTo>
                  <a:cubicBezTo>
                    <a:pt x="303" y="20"/>
                    <a:pt x="300" y="19"/>
                    <a:pt x="298" y="19"/>
                  </a:cubicBezTo>
                  <a:cubicBezTo>
                    <a:pt x="297" y="18"/>
                    <a:pt x="297" y="18"/>
                    <a:pt x="297" y="18"/>
                  </a:cubicBezTo>
                  <a:cubicBezTo>
                    <a:pt x="297" y="18"/>
                    <a:pt x="297" y="18"/>
                    <a:pt x="297" y="19"/>
                  </a:cubicBezTo>
                  <a:cubicBezTo>
                    <a:pt x="297" y="19"/>
                    <a:pt x="296" y="19"/>
                    <a:pt x="296" y="1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5" y="19"/>
                    <a:pt x="295" y="19"/>
                    <a:pt x="295" y="19"/>
                  </a:cubicBezTo>
                  <a:cubicBezTo>
                    <a:pt x="295" y="18"/>
                    <a:pt x="295" y="18"/>
                    <a:pt x="294" y="18"/>
                  </a:cubicBezTo>
                  <a:cubicBezTo>
                    <a:pt x="294" y="18"/>
                    <a:pt x="295" y="18"/>
                    <a:pt x="295" y="17"/>
                  </a:cubicBezTo>
                  <a:cubicBezTo>
                    <a:pt x="295" y="18"/>
                    <a:pt x="295" y="18"/>
                    <a:pt x="295" y="18"/>
                  </a:cubicBezTo>
                  <a:cubicBezTo>
                    <a:pt x="295" y="17"/>
                    <a:pt x="295" y="17"/>
                    <a:pt x="295" y="17"/>
                  </a:cubicBezTo>
                  <a:cubicBezTo>
                    <a:pt x="296" y="18"/>
                    <a:pt x="297" y="17"/>
                    <a:pt x="297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4" y="17"/>
                    <a:pt x="293" y="18"/>
                    <a:pt x="292" y="18"/>
                  </a:cubicBezTo>
                  <a:cubicBezTo>
                    <a:pt x="292" y="18"/>
                    <a:pt x="293" y="18"/>
                    <a:pt x="292" y="17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1" y="18"/>
                    <a:pt x="291" y="17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1" y="17"/>
                    <a:pt x="290" y="17"/>
                    <a:pt x="290" y="17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7"/>
                    <a:pt x="287" y="18"/>
                    <a:pt x="287" y="17"/>
                  </a:cubicBezTo>
                  <a:cubicBezTo>
                    <a:pt x="286" y="17"/>
                    <a:pt x="286" y="18"/>
                    <a:pt x="286" y="18"/>
                  </a:cubicBezTo>
                  <a:cubicBezTo>
                    <a:pt x="285" y="17"/>
                    <a:pt x="285" y="17"/>
                    <a:pt x="285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5" y="17"/>
                    <a:pt x="285" y="17"/>
                  </a:cubicBezTo>
                  <a:cubicBezTo>
                    <a:pt x="285" y="17"/>
                    <a:pt x="285" y="17"/>
                    <a:pt x="285" y="18"/>
                  </a:cubicBezTo>
                  <a:cubicBezTo>
                    <a:pt x="284" y="18"/>
                    <a:pt x="283" y="18"/>
                    <a:pt x="282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2" y="16"/>
                    <a:pt x="282" y="17"/>
                    <a:pt x="281" y="17"/>
                  </a:cubicBezTo>
                  <a:cubicBezTo>
                    <a:pt x="281" y="17"/>
                    <a:pt x="281" y="18"/>
                    <a:pt x="280" y="17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1" y="15"/>
                    <a:pt x="283" y="17"/>
                    <a:pt x="283" y="16"/>
                  </a:cubicBezTo>
                  <a:cubicBezTo>
                    <a:pt x="282" y="15"/>
                    <a:pt x="281" y="16"/>
                    <a:pt x="280" y="15"/>
                  </a:cubicBezTo>
                  <a:cubicBezTo>
                    <a:pt x="280" y="15"/>
                    <a:pt x="281" y="15"/>
                    <a:pt x="281" y="15"/>
                  </a:cubicBezTo>
                  <a:cubicBezTo>
                    <a:pt x="280" y="14"/>
                    <a:pt x="280" y="15"/>
                    <a:pt x="279" y="14"/>
                  </a:cubicBezTo>
                  <a:cubicBezTo>
                    <a:pt x="281" y="13"/>
                    <a:pt x="282" y="15"/>
                    <a:pt x="283" y="14"/>
                  </a:cubicBezTo>
                  <a:cubicBezTo>
                    <a:pt x="282" y="13"/>
                    <a:pt x="282" y="13"/>
                    <a:pt x="282" y="13"/>
                  </a:cubicBezTo>
                  <a:cubicBezTo>
                    <a:pt x="281" y="14"/>
                    <a:pt x="279" y="13"/>
                    <a:pt x="278" y="14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6" y="12"/>
                    <a:pt x="275" y="13"/>
                    <a:pt x="274" y="13"/>
                  </a:cubicBezTo>
                  <a:cubicBezTo>
                    <a:pt x="274" y="12"/>
                    <a:pt x="274" y="12"/>
                    <a:pt x="274" y="12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3" y="12"/>
                    <a:pt x="273" y="12"/>
                    <a:pt x="273" y="12"/>
                  </a:cubicBezTo>
                  <a:cubicBezTo>
                    <a:pt x="273" y="11"/>
                    <a:pt x="275" y="12"/>
                    <a:pt x="275" y="11"/>
                  </a:cubicBezTo>
                  <a:cubicBezTo>
                    <a:pt x="276" y="11"/>
                    <a:pt x="277" y="10"/>
                    <a:pt x="277" y="11"/>
                  </a:cubicBezTo>
                  <a:cubicBezTo>
                    <a:pt x="278" y="11"/>
                    <a:pt x="279" y="11"/>
                    <a:pt x="280" y="11"/>
                  </a:cubicBezTo>
                  <a:cubicBezTo>
                    <a:pt x="280" y="12"/>
                    <a:pt x="280" y="12"/>
                    <a:pt x="280" y="12"/>
                  </a:cubicBezTo>
                  <a:cubicBezTo>
                    <a:pt x="281" y="12"/>
                    <a:pt x="282" y="11"/>
                    <a:pt x="283" y="12"/>
                  </a:cubicBezTo>
                  <a:cubicBezTo>
                    <a:pt x="283" y="11"/>
                    <a:pt x="283" y="11"/>
                    <a:pt x="283" y="11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4" y="11"/>
                    <a:pt x="285" y="11"/>
                    <a:pt x="285" y="12"/>
                  </a:cubicBezTo>
                  <a:cubicBezTo>
                    <a:pt x="286" y="12"/>
                    <a:pt x="286" y="12"/>
                    <a:pt x="286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6" y="10"/>
                    <a:pt x="286" y="10"/>
                    <a:pt x="286" y="10"/>
                  </a:cubicBezTo>
                  <a:cubicBezTo>
                    <a:pt x="285" y="10"/>
                    <a:pt x="284" y="10"/>
                    <a:pt x="282" y="10"/>
                  </a:cubicBezTo>
                  <a:cubicBezTo>
                    <a:pt x="283" y="10"/>
                    <a:pt x="282" y="10"/>
                    <a:pt x="282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4" y="9"/>
                    <a:pt x="284" y="8"/>
                    <a:pt x="284" y="7"/>
                  </a:cubicBezTo>
                  <a:cubicBezTo>
                    <a:pt x="283" y="8"/>
                    <a:pt x="282" y="7"/>
                    <a:pt x="282" y="9"/>
                  </a:cubicBezTo>
                  <a:cubicBezTo>
                    <a:pt x="281" y="9"/>
                    <a:pt x="281" y="7"/>
                    <a:pt x="280" y="8"/>
                  </a:cubicBezTo>
                  <a:cubicBezTo>
                    <a:pt x="280" y="8"/>
                    <a:pt x="280" y="8"/>
                    <a:pt x="280" y="8"/>
                  </a:cubicBezTo>
                  <a:cubicBezTo>
                    <a:pt x="278" y="8"/>
                    <a:pt x="278" y="8"/>
                    <a:pt x="278" y="8"/>
                  </a:cubicBezTo>
                  <a:cubicBezTo>
                    <a:pt x="278" y="7"/>
                    <a:pt x="278" y="7"/>
                    <a:pt x="278" y="7"/>
                  </a:cubicBezTo>
                  <a:cubicBezTo>
                    <a:pt x="279" y="7"/>
                    <a:pt x="279" y="7"/>
                    <a:pt x="280" y="6"/>
                  </a:cubicBezTo>
                  <a:cubicBezTo>
                    <a:pt x="280" y="7"/>
                    <a:pt x="280" y="7"/>
                    <a:pt x="280" y="7"/>
                  </a:cubicBezTo>
                  <a:cubicBezTo>
                    <a:pt x="281" y="7"/>
                    <a:pt x="280" y="6"/>
                    <a:pt x="281" y="6"/>
                  </a:cubicBezTo>
                  <a:cubicBezTo>
                    <a:pt x="281" y="6"/>
                    <a:pt x="281" y="6"/>
                    <a:pt x="281" y="5"/>
                  </a:cubicBezTo>
                  <a:cubicBezTo>
                    <a:pt x="280" y="5"/>
                    <a:pt x="280" y="5"/>
                    <a:pt x="280" y="5"/>
                  </a:cubicBezTo>
                  <a:cubicBezTo>
                    <a:pt x="280" y="6"/>
                    <a:pt x="278" y="5"/>
                    <a:pt x="277" y="5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7"/>
                    <a:pt x="277" y="7"/>
                  </a:cubicBezTo>
                  <a:cubicBezTo>
                    <a:pt x="277" y="6"/>
                    <a:pt x="276" y="6"/>
                    <a:pt x="277" y="6"/>
                  </a:cubicBezTo>
                  <a:cubicBezTo>
                    <a:pt x="277" y="6"/>
                    <a:pt x="277" y="6"/>
                    <a:pt x="278" y="6"/>
                  </a:cubicBezTo>
                  <a:cubicBezTo>
                    <a:pt x="277" y="7"/>
                    <a:pt x="278" y="8"/>
                    <a:pt x="277" y="8"/>
                  </a:cubicBezTo>
                  <a:cubicBezTo>
                    <a:pt x="277" y="9"/>
                    <a:pt x="277" y="9"/>
                    <a:pt x="277" y="9"/>
                  </a:cubicBezTo>
                  <a:cubicBezTo>
                    <a:pt x="275" y="9"/>
                    <a:pt x="274" y="9"/>
                    <a:pt x="274" y="8"/>
                  </a:cubicBezTo>
                  <a:cubicBezTo>
                    <a:pt x="274" y="9"/>
                    <a:pt x="274" y="9"/>
                    <a:pt x="274" y="9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8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5" y="8"/>
                    <a:pt x="275" y="8"/>
                    <a:pt x="275" y="8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7"/>
                    <a:pt x="274" y="7"/>
                    <a:pt x="274" y="7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6"/>
                    <a:pt x="275" y="6"/>
                    <a:pt x="275" y="6"/>
                  </a:cubicBezTo>
                  <a:cubicBezTo>
                    <a:pt x="275" y="6"/>
                    <a:pt x="274" y="7"/>
                    <a:pt x="274" y="6"/>
                  </a:cubicBezTo>
                  <a:cubicBezTo>
                    <a:pt x="275" y="6"/>
                    <a:pt x="274" y="5"/>
                    <a:pt x="275" y="5"/>
                  </a:cubicBezTo>
                  <a:cubicBezTo>
                    <a:pt x="274" y="4"/>
                    <a:pt x="272" y="5"/>
                    <a:pt x="271" y="5"/>
                  </a:cubicBezTo>
                  <a:cubicBezTo>
                    <a:pt x="269" y="6"/>
                    <a:pt x="266" y="5"/>
                    <a:pt x="266" y="6"/>
                  </a:cubicBezTo>
                  <a:cubicBezTo>
                    <a:pt x="266" y="6"/>
                    <a:pt x="266" y="6"/>
                    <a:pt x="266" y="6"/>
                  </a:cubicBezTo>
                  <a:cubicBezTo>
                    <a:pt x="266" y="6"/>
                    <a:pt x="265" y="6"/>
                    <a:pt x="265" y="6"/>
                  </a:cubicBezTo>
                  <a:cubicBezTo>
                    <a:pt x="265" y="6"/>
                    <a:pt x="265" y="6"/>
                    <a:pt x="265" y="6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7" y="8"/>
                    <a:pt x="268" y="7"/>
                    <a:pt x="268" y="7"/>
                  </a:cubicBezTo>
                  <a:cubicBezTo>
                    <a:pt x="267" y="7"/>
                    <a:pt x="267" y="7"/>
                    <a:pt x="267" y="7"/>
                  </a:cubicBezTo>
                  <a:cubicBezTo>
                    <a:pt x="268" y="6"/>
                    <a:pt x="268" y="6"/>
                    <a:pt x="268" y="6"/>
                  </a:cubicBezTo>
                  <a:cubicBezTo>
                    <a:pt x="268" y="6"/>
                    <a:pt x="268" y="6"/>
                    <a:pt x="268" y="7"/>
                  </a:cubicBezTo>
                  <a:cubicBezTo>
                    <a:pt x="268" y="6"/>
                    <a:pt x="269" y="6"/>
                    <a:pt x="269" y="6"/>
                  </a:cubicBezTo>
                  <a:cubicBezTo>
                    <a:pt x="269" y="7"/>
                    <a:pt x="270" y="7"/>
                    <a:pt x="269" y="7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1" y="8"/>
                    <a:pt x="271" y="9"/>
                  </a:cubicBezTo>
                  <a:cubicBezTo>
                    <a:pt x="270" y="9"/>
                    <a:pt x="270" y="9"/>
                    <a:pt x="269" y="9"/>
                  </a:cubicBezTo>
                  <a:cubicBezTo>
                    <a:pt x="270" y="9"/>
                    <a:pt x="270" y="9"/>
                    <a:pt x="270" y="9"/>
                  </a:cubicBezTo>
                  <a:cubicBezTo>
                    <a:pt x="268" y="9"/>
                    <a:pt x="269" y="8"/>
                    <a:pt x="268" y="8"/>
                  </a:cubicBezTo>
                  <a:cubicBezTo>
                    <a:pt x="268" y="8"/>
                    <a:pt x="268" y="8"/>
                    <a:pt x="268" y="9"/>
                  </a:cubicBezTo>
                  <a:cubicBezTo>
                    <a:pt x="268" y="8"/>
                    <a:pt x="267" y="8"/>
                    <a:pt x="267" y="8"/>
                  </a:cubicBezTo>
                  <a:cubicBezTo>
                    <a:pt x="266" y="9"/>
                    <a:pt x="266" y="9"/>
                    <a:pt x="266" y="9"/>
                  </a:cubicBezTo>
                  <a:cubicBezTo>
                    <a:pt x="265" y="7"/>
                    <a:pt x="263" y="9"/>
                    <a:pt x="261" y="8"/>
                  </a:cubicBezTo>
                  <a:cubicBezTo>
                    <a:pt x="261" y="8"/>
                    <a:pt x="261" y="8"/>
                    <a:pt x="261" y="8"/>
                  </a:cubicBezTo>
                  <a:cubicBezTo>
                    <a:pt x="263" y="9"/>
                    <a:pt x="261" y="9"/>
                    <a:pt x="262" y="10"/>
                  </a:cubicBezTo>
                  <a:cubicBezTo>
                    <a:pt x="262" y="10"/>
                    <a:pt x="262" y="10"/>
                    <a:pt x="262" y="10"/>
                  </a:cubicBezTo>
                  <a:cubicBezTo>
                    <a:pt x="261" y="11"/>
                    <a:pt x="262" y="11"/>
                    <a:pt x="263" y="12"/>
                  </a:cubicBezTo>
                  <a:cubicBezTo>
                    <a:pt x="263" y="12"/>
                    <a:pt x="263" y="12"/>
                    <a:pt x="262" y="12"/>
                  </a:cubicBezTo>
                  <a:cubicBezTo>
                    <a:pt x="262" y="12"/>
                    <a:pt x="262" y="12"/>
                    <a:pt x="262" y="12"/>
                  </a:cubicBezTo>
                  <a:cubicBezTo>
                    <a:pt x="261" y="12"/>
                    <a:pt x="261" y="12"/>
                    <a:pt x="260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2" y="13"/>
                    <a:pt x="264" y="14"/>
                    <a:pt x="265" y="13"/>
                  </a:cubicBezTo>
                  <a:cubicBezTo>
                    <a:pt x="266" y="13"/>
                    <a:pt x="267" y="14"/>
                    <a:pt x="267" y="13"/>
                  </a:cubicBezTo>
                  <a:cubicBezTo>
                    <a:pt x="268" y="15"/>
                    <a:pt x="270" y="13"/>
                    <a:pt x="271" y="14"/>
                  </a:cubicBezTo>
                  <a:cubicBezTo>
                    <a:pt x="270" y="14"/>
                    <a:pt x="270" y="16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7" y="16"/>
                    <a:pt x="268" y="16"/>
                  </a:cubicBezTo>
                  <a:cubicBezTo>
                    <a:pt x="266" y="16"/>
                    <a:pt x="266" y="16"/>
                    <a:pt x="266" y="16"/>
                  </a:cubicBezTo>
                  <a:cubicBezTo>
                    <a:pt x="265" y="16"/>
                    <a:pt x="265" y="15"/>
                    <a:pt x="266" y="14"/>
                  </a:cubicBezTo>
                  <a:cubicBezTo>
                    <a:pt x="265" y="14"/>
                    <a:pt x="264" y="15"/>
                    <a:pt x="264" y="16"/>
                  </a:cubicBezTo>
                  <a:cubicBezTo>
                    <a:pt x="263" y="15"/>
                    <a:pt x="263" y="15"/>
                    <a:pt x="263" y="15"/>
                  </a:cubicBezTo>
                  <a:cubicBezTo>
                    <a:pt x="263" y="16"/>
                    <a:pt x="261" y="16"/>
                    <a:pt x="260" y="15"/>
                  </a:cubicBezTo>
                  <a:cubicBezTo>
                    <a:pt x="260" y="15"/>
                    <a:pt x="260" y="16"/>
                    <a:pt x="260" y="16"/>
                  </a:cubicBezTo>
                  <a:cubicBezTo>
                    <a:pt x="259" y="16"/>
                    <a:pt x="258" y="16"/>
                    <a:pt x="258" y="15"/>
                  </a:cubicBez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6" y="15"/>
                    <a:pt x="256" y="15"/>
                    <a:pt x="256" y="15"/>
                  </a:cubicBezTo>
                  <a:cubicBezTo>
                    <a:pt x="256" y="15"/>
                    <a:pt x="255" y="15"/>
                    <a:pt x="255" y="14"/>
                  </a:cubicBezTo>
                  <a:cubicBezTo>
                    <a:pt x="256" y="15"/>
                    <a:pt x="257" y="14"/>
                    <a:pt x="258" y="14"/>
                  </a:cubicBezTo>
                  <a:cubicBezTo>
                    <a:pt x="258" y="14"/>
                    <a:pt x="258" y="13"/>
                    <a:pt x="257" y="13"/>
                  </a:cubicBezTo>
                  <a:cubicBezTo>
                    <a:pt x="256" y="13"/>
                    <a:pt x="256" y="14"/>
                    <a:pt x="256" y="14"/>
                  </a:cubicBezTo>
                  <a:cubicBezTo>
                    <a:pt x="255" y="13"/>
                    <a:pt x="253" y="14"/>
                    <a:pt x="252" y="13"/>
                  </a:cubicBezTo>
                  <a:cubicBezTo>
                    <a:pt x="253" y="12"/>
                    <a:pt x="255" y="12"/>
                    <a:pt x="255" y="13"/>
                  </a:cubicBezTo>
                  <a:cubicBezTo>
                    <a:pt x="257" y="12"/>
                    <a:pt x="259" y="13"/>
                    <a:pt x="259" y="12"/>
                  </a:cubicBezTo>
                  <a:cubicBezTo>
                    <a:pt x="259" y="12"/>
                    <a:pt x="259" y="12"/>
                    <a:pt x="259" y="12"/>
                  </a:cubicBezTo>
                  <a:cubicBezTo>
                    <a:pt x="258" y="12"/>
                    <a:pt x="257" y="11"/>
                    <a:pt x="255" y="12"/>
                  </a:cubicBezTo>
                  <a:cubicBezTo>
                    <a:pt x="255" y="12"/>
                    <a:pt x="254" y="12"/>
                    <a:pt x="253" y="12"/>
                  </a:cubicBezTo>
                  <a:cubicBezTo>
                    <a:pt x="253" y="12"/>
                    <a:pt x="252" y="13"/>
                    <a:pt x="253" y="13"/>
                  </a:cubicBezTo>
                  <a:cubicBezTo>
                    <a:pt x="252" y="13"/>
                    <a:pt x="251" y="13"/>
                    <a:pt x="251" y="14"/>
                  </a:cubicBezTo>
                  <a:cubicBezTo>
                    <a:pt x="251" y="13"/>
                    <a:pt x="249" y="13"/>
                    <a:pt x="249" y="13"/>
                  </a:cubicBezTo>
                  <a:cubicBezTo>
                    <a:pt x="249" y="14"/>
                    <a:pt x="249" y="14"/>
                    <a:pt x="249" y="14"/>
                  </a:cubicBezTo>
                  <a:cubicBezTo>
                    <a:pt x="246" y="14"/>
                    <a:pt x="246" y="14"/>
                    <a:pt x="246" y="14"/>
                  </a:cubicBezTo>
                  <a:cubicBezTo>
                    <a:pt x="246" y="13"/>
                    <a:pt x="248" y="14"/>
                    <a:pt x="248" y="13"/>
                  </a:cubicBezTo>
                  <a:cubicBezTo>
                    <a:pt x="248" y="13"/>
                    <a:pt x="248" y="13"/>
                    <a:pt x="248" y="13"/>
                  </a:cubicBezTo>
                  <a:cubicBezTo>
                    <a:pt x="247" y="13"/>
                    <a:pt x="248" y="13"/>
                    <a:pt x="248" y="13"/>
                  </a:cubicBezTo>
                  <a:cubicBezTo>
                    <a:pt x="245" y="14"/>
                    <a:pt x="243" y="15"/>
                    <a:pt x="240" y="14"/>
                  </a:cubicBezTo>
                  <a:cubicBezTo>
                    <a:pt x="240" y="14"/>
                    <a:pt x="240" y="14"/>
                    <a:pt x="240" y="14"/>
                  </a:cubicBezTo>
                  <a:cubicBezTo>
                    <a:pt x="240" y="13"/>
                    <a:pt x="240" y="13"/>
                    <a:pt x="240" y="13"/>
                  </a:cubicBezTo>
                  <a:cubicBezTo>
                    <a:pt x="240" y="14"/>
                    <a:pt x="240" y="14"/>
                    <a:pt x="239" y="14"/>
                  </a:cubicBezTo>
                  <a:cubicBezTo>
                    <a:pt x="239" y="14"/>
                    <a:pt x="238" y="13"/>
                    <a:pt x="239" y="13"/>
                  </a:cubicBezTo>
                  <a:cubicBezTo>
                    <a:pt x="239" y="13"/>
                    <a:pt x="239" y="13"/>
                    <a:pt x="239" y="13"/>
                  </a:cubicBezTo>
                  <a:cubicBezTo>
                    <a:pt x="239" y="12"/>
                    <a:pt x="239" y="12"/>
                    <a:pt x="239" y="12"/>
                  </a:cubicBezTo>
                  <a:cubicBezTo>
                    <a:pt x="237" y="14"/>
                    <a:pt x="237" y="14"/>
                    <a:pt x="237" y="14"/>
                  </a:cubicBezTo>
                  <a:cubicBezTo>
                    <a:pt x="234" y="13"/>
                    <a:pt x="238" y="12"/>
                    <a:pt x="236" y="11"/>
                  </a:cubicBezTo>
                  <a:cubicBezTo>
                    <a:pt x="237" y="12"/>
                    <a:pt x="238" y="11"/>
                    <a:pt x="240" y="11"/>
                  </a:cubicBezTo>
                  <a:cubicBezTo>
                    <a:pt x="240" y="11"/>
                    <a:pt x="241" y="12"/>
                    <a:pt x="242" y="12"/>
                  </a:cubicBezTo>
                  <a:cubicBezTo>
                    <a:pt x="241" y="13"/>
                    <a:pt x="243" y="12"/>
                    <a:pt x="242" y="14"/>
                  </a:cubicBezTo>
                  <a:cubicBezTo>
                    <a:pt x="243" y="14"/>
                    <a:pt x="243" y="14"/>
                    <a:pt x="243" y="14"/>
                  </a:cubicBezTo>
                  <a:cubicBezTo>
                    <a:pt x="244" y="13"/>
                    <a:pt x="243" y="14"/>
                    <a:pt x="243" y="13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5" y="11"/>
                    <a:pt x="247" y="13"/>
                    <a:pt x="247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7" y="12"/>
                    <a:pt x="247" y="12"/>
                    <a:pt x="247" y="12"/>
                  </a:cubicBezTo>
                  <a:cubicBezTo>
                    <a:pt x="247" y="11"/>
                    <a:pt x="249" y="11"/>
                    <a:pt x="249" y="11"/>
                  </a:cubicBezTo>
                  <a:cubicBezTo>
                    <a:pt x="250" y="11"/>
                    <a:pt x="250" y="12"/>
                    <a:pt x="250" y="12"/>
                  </a:cubicBezTo>
                  <a:cubicBezTo>
                    <a:pt x="250" y="13"/>
                    <a:pt x="251" y="12"/>
                    <a:pt x="251" y="12"/>
                  </a:cubicBezTo>
                  <a:cubicBezTo>
                    <a:pt x="251" y="11"/>
                    <a:pt x="254" y="12"/>
                    <a:pt x="253" y="10"/>
                  </a:cubicBezTo>
                  <a:cubicBezTo>
                    <a:pt x="253" y="11"/>
                    <a:pt x="252" y="11"/>
                    <a:pt x="252" y="11"/>
                  </a:cubicBezTo>
                  <a:cubicBezTo>
                    <a:pt x="251" y="10"/>
                    <a:pt x="251" y="10"/>
                    <a:pt x="251" y="10"/>
                  </a:cubicBezTo>
                  <a:cubicBezTo>
                    <a:pt x="251" y="10"/>
                    <a:pt x="251" y="11"/>
                    <a:pt x="251" y="11"/>
                  </a:cubicBezTo>
                  <a:cubicBezTo>
                    <a:pt x="249" y="11"/>
                    <a:pt x="246" y="10"/>
                    <a:pt x="244" y="10"/>
                  </a:cubicBezTo>
                  <a:cubicBezTo>
                    <a:pt x="244" y="10"/>
                    <a:pt x="244" y="10"/>
                    <a:pt x="244" y="10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5" y="10"/>
                    <a:pt x="245" y="9"/>
                    <a:pt x="245" y="9"/>
                  </a:cubicBezTo>
                  <a:cubicBezTo>
                    <a:pt x="245" y="9"/>
                    <a:pt x="245" y="9"/>
                    <a:pt x="245" y="9"/>
                  </a:cubicBezTo>
                  <a:cubicBezTo>
                    <a:pt x="246" y="9"/>
                    <a:pt x="246" y="9"/>
                    <a:pt x="246" y="9"/>
                  </a:cubicBezTo>
                  <a:cubicBezTo>
                    <a:pt x="246" y="8"/>
                    <a:pt x="246" y="8"/>
                    <a:pt x="246" y="8"/>
                  </a:cubicBezTo>
                  <a:cubicBezTo>
                    <a:pt x="246" y="8"/>
                    <a:pt x="247" y="8"/>
                    <a:pt x="247" y="8"/>
                  </a:cubicBezTo>
                  <a:cubicBezTo>
                    <a:pt x="247" y="7"/>
                    <a:pt x="246" y="8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5" y="7"/>
                    <a:pt x="245" y="7"/>
                    <a:pt x="244" y="7"/>
                  </a:cubicBezTo>
                  <a:cubicBezTo>
                    <a:pt x="243" y="6"/>
                    <a:pt x="243" y="7"/>
                    <a:pt x="242" y="7"/>
                  </a:cubicBezTo>
                  <a:cubicBezTo>
                    <a:pt x="242" y="7"/>
                    <a:pt x="241" y="7"/>
                    <a:pt x="241" y="6"/>
                  </a:cubicBezTo>
                  <a:cubicBezTo>
                    <a:pt x="240" y="6"/>
                    <a:pt x="241" y="7"/>
                    <a:pt x="240" y="7"/>
                  </a:cubicBezTo>
                  <a:cubicBezTo>
                    <a:pt x="239" y="7"/>
                    <a:pt x="240" y="6"/>
                    <a:pt x="240" y="6"/>
                  </a:cubicBezTo>
                  <a:cubicBezTo>
                    <a:pt x="239" y="8"/>
                    <a:pt x="239" y="6"/>
                    <a:pt x="238" y="6"/>
                  </a:cubicBezTo>
                  <a:cubicBezTo>
                    <a:pt x="239" y="5"/>
                    <a:pt x="240" y="6"/>
                    <a:pt x="241" y="6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39" y="4"/>
                    <a:pt x="239" y="5"/>
                    <a:pt x="240" y="5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3"/>
                    <a:pt x="239" y="3"/>
                  </a:cubicBezTo>
                  <a:cubicBezTo>
                    <a:pt x="239" y="3"/>
                    <a:pt x="239" y="3"/>
                    <a:pt x="239" y="3"/>
                  </a:cubicBezTo>
                  <a:cubicBezTo>
                    <a:pt x="237" y="2"/>
                    <a:pt x="238" y="4"/>
                    <a:pt x="237" y="5"/>
                  </a:cubicBezTo>
                  <a:cubicBezTo>
                    <a:pt x="237" y="4"/>
                    <a:pt x="236" y="4"/>
                    <a:pt x="237" y="3"/>
                  </a:cubicBezTo>
                  <a:cubicBezTo>
                    <a:pt x="236" y="3"/>
                    <a:pt x="236" y="4"/>
                    <a:pt x="236" y="4"/>
                  </a:cubicBezTo>
                  <a:cubicBezTo>
                    <a:pt x="236" y="4"/>
                    <a:pt x="237" y="4"/>
                    <a:pt x="237" y="4"/>
                  </a:cubicBezTo>
                  <a:cubicBezTo>
                    <a:pt x="235" y="4"/>
                    <a:pt x="236" y="6"/>
                    <a:pt x="234" y="5"/>
                  </a:cubicBezTo>
                  <a:cubicBezTo>
                    <a:pt x="234" y="6"/>
                    <a:pt x="234" y="6"/>
                    <a:pt x="234" y="6"/>
                  </a:cubicBezTo>
                  <a:cubicBezTo>
                    <a:pt x="233" y="6"/>
                    <a:pt x="232" y="6"/>
                    <a:pt x="232" y="6"/>
                  </a:cubicBezTo>
                  <a:cubicBezTo>
                    <a:pt x="231" y="6"/>
                    <a:pt x="231" y="7"/>
                    <a:pt x="230" y="8"/>
                  </a:cubicBezTo>
                  <a:cubicBezTo>
                    <a:pt x="229" y="8"/>
                    <a:pt x="228" y="8"/>
                    <a:pt x="228" y="7"/>
                  </a:cubicBezTo>
                  <a:cubicBezTo>
                    <a:pt x="227" y="7"/>
                    <a:pt x="227" y="8"/>
                    <a:pt x="227" y="9"/>
                  </a:cubicBezTo>
                  <a:cubicBezTo>
                    <a:pt x="227" y="8"/>
                    <a:pt x="226" y="8"/>
                    <a:pt x="226" y="7"/>
                  </a:cubicBezTo>
                  <a:cubicBezTo>
                    <a:pt x="226" y="7"/>
                    <a:pt x="226" y="7"/>
                    <a:pt x="227" y="7"/>
                  </a:cubicBezTo>
                  <a:cubicBezTo>
                    <a:pt x="227" y="7"/>
                    <a:pt x="228" y="7"/>
                    <a:pt x="227" y="6"/>
                  </a:cubicBezTo>
                  <a:cubicBezTo>
                    <a:pt x="228" y="6"/>
                    <a:pt x="229" y="6"/>
                    <a:pt x="229" y="7"/>
                  </a:cubicBezTo>
                  <a:cubicBezTo>
                    <a:pt x="229" y="6"/>
                    <a:pt x="229" y="6"/>
                    <a:pt x="230" y="6"/>
                  </a:cubicBezTo>
                  <a:cubicBezTo>
                    <a:pt x="230" y="6"/>
                    <a:pt x="230" y="6"/>
                    <a:pt x="230" y="5"/>
                  </a:cubicBezTo>
                  <a:cubicBezTo>
                    <a:pt x="231" y="4"/>
                    <a:pt x="232" y="4"/>
                    <a:pt x="233" y="5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2" y="4"/>
                    <a:pt x="231" y="4"/>
                    <a:pt x="231" y="4"/>
                  </a:cubicBezTo>
                  <a:cubicBezTo>
                    <a:pt x="231" y="3"/>
                    <a:pt x="231" y="2"/>
                    <a:pt x="231" y="2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0" y="3"/>
                    <a:pt x="229" y="4"/>
                    <a:pt x="229" y="4"/>
                  </a:cubicBezTo>
                  <a:cubicBezTo>
                    <a:pt x="228" y="4"/>
                    <a:pt x="229" y="4"/>
                    <a:pt x="228" y="5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28" y="5"/>
                    <a:pt x="229" y="5"/>
                    <a:pt x="229" y="5"/>
                  </a:cubicBezTo>
                  <a:cubicBezTo>
                    <a:pt x="229" y="6"/>
                    <a:pt x="229" y="6"/>
                    <a:pt x="229" y="6"/>
                  </a:cubicBezTo>
                  <a:cubicBezTo>
                    <a:pt x="229" y="6"/>
                    <a:pt x="228" y="6"/>
                    <a:pt x="228" y="5"/>
                  </a:cubicBezTo>
                  <a:cubicBezTo>
                    <a:pt x="227" y="6"/>
                    <a:pt x="225" y="5"/>
                    <a:pt x="226" y="6"/>
                  </a:cubicBezTo>
                  <a:cubicBezTo>
                    <a:pt x="225" y="6"/>
                    <a:pt x="223" y="7"/>
                    <a:pt x="223" y="5"/>
                  </a:cubicBezTo>
                  <a:cubicBezTo>
                    <a:pt x="224" y="4"/>
                    <a:pt x="226" y="5"/>
                    <a:pt x="226" y="4"/>
                  </a:cubicBezTo>
                  <a:cubicBezTo>
                    <a:pt x="225" y="4"/>
                    <a:pt x="226" y="3"/>
                    <a:pt x="225" y="2"/>
                  </a:cubicBezTo>
                  <a:cubicBezTo>
                    <a:pt x="225" y="3"/>
                    <a:pt x="226" y="2"/>
                    <a:pt x="226" y="2"/>
                  </a:cubicBezTo>
                  <a:cubicBezTo>
                    <a:pt x="226" y="2"/>
                    <a:pt x="225" y="1"/>
                    <a:pt x="225" y="2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24" y="2"/>
                    <a:pt x="224" y="3"/>
                    <a:pt x="224" y="3"/>
                  </a:cubicBezTo>
                  <a:cubicBezTo>
                    <a:pt x="223" y="4"/>
                    <a:pt x="223" y="3"/>
                    <a:pt x="222" y="3"/>
                  </a:cubicBezTo>
                  <a:cubicBezTo>
                    <a:pt x="222" y="3"/>
                    <a:pt x="223" y="3"/>
                    <a:pt x="223" y="4"/>
                  </a:cubicBezTo>
                  <a:cubicBezTo>
                    <a:pt x="222" y="4"/>
                    <a:pt x="221" y="3"/>
                    <a:pt x="221" y="4"/>
                  </a:cubicBezTo>
                  <a:cubicBezTo>
                    <a:pt x="220" y="3"/>
                    <a:pt x="220" y="3"/>
                    <a:pt x="220" y="3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1" y="5"/>
                    <a:pt x="219" y="5"/>
                    <a:pt x="219" y="5"/>
                  </a:cubicBezTo>
                  <a:cubicBezTo>
                    <a:pt x="219" y="3"/>
                    <a:pt x="219" y="3"/>
                    <a:pt x="219" y="3"/>
                  </a:cubicBezTo>
                  <a:cubicBezTo>
                    <a:pt x="218" y="3"/>
                    <a:pt x="219" y="4"/>
                    <a:pt x="218" y="4"/>
                  </a:cubicBezTo>
                  <a:cubicBezTo>
                    <a:pt x="217" y="3"/>
                    <a:pt x="217" y="2"/>
                    <a:pt x="218" y="1"/>
                  </a:cubicBezTo>
                  <a:cubicBezTo>
                    <a:pt x="216" y="1"/>
                    <a:pt x="217" y="4"/>
                    <a:pt x="216" y="4"/>
                  </a:cubicBezTo>
                  <a:cubicBezTo>
                    <a:pt x="216" y="3"/>
                    <a:pt x="215" y="3"/>
                    <a:pt x="214" y="3"/>
                  </a:cubicBezTo>
                  <a:cubicBezTo>
                    <a:pt x="214" y="4"/>
                    <a:pt x="214" y="4"/>
                    <a:pt x="214" y="4"/>
                  </a:cubicBezTo>
                  <a:cubicBezTo>
                    <a:pt x="213" y="4"/>
                    <a:pt x="212" y="5"/>
                    <a:pt x="211" y="4"/>
                  </a:cubicBezTo>
                  <a:cubicBezTo>
                    <a:pt x="211" y="3"/>
                    <a:pt x="211" y="3"/>
                    <a:pt x="211" y="3"/>
                  </a:cubicBezTo>
                  <a:cubicBezTo>
                    <a:pt x="210" y="4"/>
                    <a:pt x="210" y="3"/>
                    <a:pt x="210" y="3"/>
                  </a:cubicBezTo>
                  <a:cubicBezTo>
                    <a:pt x="211" y="3"/>
                    <a:pt x="211" y="2"/>
                    <a:pt x="212" y="2"/>
                  </a:cubicBezTo>
                  <a:cubicBezTo>
                    <a:pt x="212" y="1"/>
                    <a:pt x="211" y="3"/>
                    <a:pt x="211" y="2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2"/>
                    <a:pt x="210" y="2"/>
                    <a:pt x="210" y="2"/>
                  </a:cubicBezTo>
                  <a:cubicBezTo>
                    <a:pt x="210" y="3"/>
                    <a:pt x="210" y="3"/>
                    <a:pt x="210" y="3"/>
                  </a:cubicBezTo>
                  <a:cubicBezTo>
                    <a:pt x="208" y="4"/>
                    <a:pt x="210" y="2"/>
                    <a:pt x="209" y="2"/>
                  </a:cubicBezTo>
                  <a:cubicBezTo>
                    <a:pt x="208" y="2"/>
                    <a:pt x="208" y="2"/>
                    <a:pt x="208" y="2"/>
                  </a:cubicBezTo>
                  <a:cubicBezTo>
                    <a:pt x="208" y="4"/>
                    <a:pt x="209" y="4"/>
                    <a:pt x="210" y="4"/>
                  </a:cubicBezTo>
                  <a:cubicBezTo>
                    <a:pt x="207" y="6"/>
                    <a:pt x="208" y="2"/>
                    <a:pt x="206" y="2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2"/>
                    <a:pt x="206" y="2"/>
                    <a:pt x="206" y="2"/>
                  </a:cubicBezTo>
                  <a:cubicBezTo>
                    <a:pt x="206" y="3"/>
                    <a:pt x="206" y="2"/>
                    <a:pt x="207" y="2"/>
                  </a:cubicBezTo>
                  <a:cubicBezTo>
                    <a:pt x="207" y="2"/>
                    <a:pt x="207" y="3"/>
                    <a:pt x="207" y="3"/>
                  </a:cubicBezTo>
                  <a:cubicBezTo>
                    <a:pt x="207" y="3"/>
                    <a:pt x="207" y="3"/>
                    <a:pt x="207" y="3"/>
                  </a:cubicBezTo>
                  <a:cubicBezTo>
                    <a:pt x="207" y="5"/>
                    <a:pt x="204" y="4"/>
                    <a:pt x="203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1" y="5"/>
                    <a:pt x="200" y="5"/>
                  </a:cubicBezTo>
                  <a:cubicBezTo>
                    <a:pt x="200" y="6"/>
                    <a:pt x="200" y="6"/>
                    <a:pt x="199" y="6"/>
                  </a:cubicBezTo>
                  <a:cubicBezTo>
                    <a:pt x="199" y="5"/>
                    <a:pt x="198" y="5"/>
                    <a:pt x="199" y="4"/>
                  </a:cubicBezTo>
                  <a:cubicBezTo>
                    <a:pt x="199" y="5"/>
                    <a:pt x="200" y="5"/>
                    <a:pt x="200" y="4"/>
                  </a:cubicBezTo>
                  <a:cubicBezTo>
                    <a:pt x="201" y="4"/>
                    <a:pt x="201" y="5"/>
                    <a:pt x="201" y="5"/>
                  </a:cubicBezTo>
                  <a:cubicBezTo>
                    <a:pt x="201" y="4"/>
                    <a:pt x="202" y="4"/>
                    <a:pt x="202" y="3"/>
                  </a:cubicBezTo>
                  <a:cubicBezTo>
                    <a:pt x="202" y="2"/>
                    <a:pt x="203" y="3"/>
                    <a:pt x="203" y="2"/>
                  </a:cubicBezTo>
                  <a:cubicBezTo>
                    <a:pt x="203" y="2"/>
                    <a:pt x="204" y="2"/>
                    <a:pt x="203" y="1"/>
                  </a:cubicBezTo>
                  <a:cubicBezTo>
                    <a:pt x="202" y="1"/>
                    <a:pt x="202" y="2"/>
                    <a:pt x="201" y="2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201" y="2"/>
                    <a:pt x="198" y="2"/>
                    <a:pt x="198" y="3"/>
                  </a:cubicBezTo>
                  <a:cubicBezTo>
                    <a:pt x="199" y="3"/>
                    <a:pt x="200" y="3"/>
                    <a:pt x="200" y="3"/>
                  </a:cubicBezTo>
                  <a:cubicBezTo>
                    <a:pt x="199" y="4"/>
                    <a:pt x="198" y="3"/>
                    <a:pt x="197" y="4"/>
                  </a:cubicBezTo>
                  <a:cubicBezTo>
                    <a:pt x="197" y="3"/>
                    <a:pt x="197" y="3"/>
                    <a:pt x="197" y="3"/>
                  </a:cubicBezTo>
                  <a:cubicBezTo>
                    <a:pt x="199" y="3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5" y="1"/>
                    <a:pt x="195" y="0"/>
                  </a:cubicBezTo>
                  <a:cubicBezTo>
                    <a:pt x="194" y="1"/>
                    <a:pt x="193" y="1"/>
                    <a:pt x="193" y="2"/>
                  </a:cubicBezTo>
                  <a:cubicBezTo>
                    <a:pt x="194" y="2"/>
                    <a:pt x="195" y="2"/>
                    <a:pt x="195" y="3"/>
                  </a:cubicBezTo>
                  <a:cubicBezTo>
                    <a:pt x="194" y="3"/>
                    <a:pt x="192" y="3"/>
                    <a:pt x="192" y="2"/>
                  </a:cubicBezTo>
                  <a:cubicBezTo>
                    <a:pt x="192" y="3"/>
                    <a:pt x="192" y="3"/>
                    <a:pt x="192" y="3"/>
                  </a:cubicBezTo>
                  <a:cubicBezTo>
                    <a:pt x="191" y="3"/>
                    <a:pt x="190" y="3"/>
                    <a:pt x="190" y="3"/>
                  </a:cubicBezTo>
                  <a:cubicBezTo>
                    <a:pt x="191" y="2"/>
                    <a:pt x="190" y="2"/>
                    <a:pt x="190" y="1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2"/>
                    <a:pt x="187" y="1"/>
                    <a:pt x="188" y="3"/>
                  </a:cubicBezTo>
                  <a:cubicBezTo>
                    <a:pt x="189" y="2"/>
                    <a:pt x="189" y="2"/>
                    <a:pt x="189" y="2"/>
                  </a:cubicBezTo>
                  <a:cubicBezTo>
                    <a:pt x="190" y="3"/>
                    <a:pt x="189" y="3"/>
                    <a:pt x="190" y="4"/>
                  </a:cubicBezTo>
                  <a:cubicBezTo>
                    <a:pt x="189" y="4"/>
                    <a:pt x="188" y="3"/>
                    <a:pt x="188" y="4"/>
                  </a:cubicBezTo>
                  <a:cubicBezTo>
                    <a:pt x="187" y="4"/>
                    <a:pt x="187" y="5"/>
                    <a:pt x="186" y="5"/>
                  </a:cubicBezTo>
                  <a:cubicBezTo>
                    <a:pt x="187" y="4"/>
                    <a:pt x="186" y="3"/>
                    <a:pt x="186" y="2"/>
                  </a:cubicBezTo>
                  <a:cubicBezTo>
                    <a:pt x="187" y="3"/>
                    <a:pt x="187" y="3"/>
                    <a:pt x="187" y="3"/>
                  </a:cubicBezTo>
                  <a:cubicBezTo>
                    <a:pt x="187" y="3"/>
                    <a:pt x="188" y="2"/>
                    <a:pt x="187" y="2"/>
                  </a:cubicBezTo>
                  <a:cubicBezTo>
                    <a:pt x="186" y="2"/>
                    <a:pt x="185" y="1"/>
                    <a:pt x="184" y="2"/>
                  </a:cubicBezTo>
                  <a:cubicBezTo>
                    <a:pt x="184" y="3"/>
                    <a:pt x="184" y="3"/>
                    <a:pt x="184" y="3"/>
                  </a:cubicBezTo>
                  <a:cubicBezTo>
                    <a:pt x="184" y="3"/>
                    <a:pt x="183" y="3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4"/>
                    <a:pt x="181" y="5"/>
                    <a:pt x="180" y="5"/>
                  </a:cubicBezTo>
                  <a:cubicBezTo>
                    <a:pt x="179" y="5"/>
                    <a:pt x="178" y="5"/>
                    <a:pt x="178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0" y="3"/>
                    <a:pt x="179" y="4"/>
                    <a:pt x="180" y="4"/>
                  </a:cubicBezTo>
                  <a:cubicBezTo>
                    <a:pt x="180" y="4"/>
                    <a:pt x="180" y="3"/>
                    <a:pt x="181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0" y="3"/>
                    <a:pt x="179" y="2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3"/>
                    <a:pt x="175" y="3"/>
                    <a:pt x="175" y="3"/>
                  </a:cubicBezTo>
                  <a:cubicBezTo>
                    <a:pt x="175" y="3"/>
                    <a:pt x="175" y="3"/>
                    <a:pt x="175" y="3"/>
                  </a:cubicBezTo>
                  <a:cubicBezTo>
                    <a:pt x="174" y="2"/>
                    <a:pt x="174" y="3"/>
                    <a:pt x="173" y="3"/>
                  </a:cubicBezTo>
                  <a:cubicBezTo>
                    <a:pt x="172" y="3"/>
                    <a:pt x="172" y="3"/>
                    <a:pt x="172" y="2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1" y="2"/>
                    <a:pt x="173" y="1"/>
                    <a:pt x="172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1" y="1"/>
                    <a:pt x="170" y="1"/>
                    <a:pt x="169" y="1"/>
                  </a:cubicBezTo>
                  <a:cubicBezTo>
                    <a:pt x="169" y="0"/>
                    <a:pt x="171" y="1"/>
                    <a:pt x="17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9" y="0"/>
                    <a:pt x="169" y="1"/>
                    <a:pt x="168" y="2"/>
                  </a:cubicBezTo>
                  <a:cubicBezTo>
                    <a:pt x="168" y="2"/>
                    <a:pt x="169" y="2"/>
                    <a:pt x="169" y="2"/>
                  </a:cubicBezTo>
                  <a:cubicBezTo>
                    <a:pt x="168" y="2"/>
                    <a:pt x="168" y="3"/>
                    <a:pt x="167" y="3"/>
                  </a:cubicBezTo>
                  <a:cubicBezTo>
                    <a:pt x="167" y="3"/>
                    <a:pt x="166" y="2"/>
                    <a:pt x="167" y="2"/>
                  </a:cubicBezTo>
                  <a:cubicBezTo>
                    <a:pt x="164" y="2"/>
                    <a:pt x="167" y="4"/>
                    <a:pt x="166" y="5"/>
                  </a:cubicBezTo>
                  <a:cubicBezTo>
                    <a:pt x="167" y="5"/>
                    <a:pt x="169" y="5"/>
                    <a:pt x="170" y="4"/>
                  </a:cubicBezTo>
                  <a:cubicBezTo>
                    <a:pt x="170" y="5"/>
                    <a:pt x="170" y="6"/>
                    <a:pt x="169" y="6"/>
                  </a:cubicBezTo>
                  <a:cubicBezTo>
                    <a:pt x="168" y="7"/>
                    <a:pt x="168" y="5"/>
                    <a:pt x="168" y="5"/>
                  </a:cubicBezTo>
                  <a:cubicBezTo>
                    <a:pt x="167" y="5"/>
                    <a:pt x="167" y="5"/>
                    <a:pt x="167" y="6"/>
                  </a:cubicBezTo>
                  <a:cubicBezTo>
                    <a:pt x="168" y="7"/>
                    <a:pt x="166" y="7"/>
                    <a:pt x="165" y="7"/>
                  </a:cubicBezTo>
                  <a:cubicBezTo>
                    <a:pt x="166" y="8"/>
                    <a:pt x="167" y="7"/>
                    <a:pt x="168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8"/>
                    <a:pt x="168" y="8"/>
                    <a:pt x="167" y="8"/>
                  </a:cubicBezTo>
                  <a:cubicBezTo>
                    <a:pt x="167" y="8"/>
                    <a:pt x="167" y="8"/>
                    <a:pt x="167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8" y="9"/>
                    <a:pt x="168" y="9"/>
                    <a:pt x="168" y="9"/>
                  </a:cubicBezTo>
                  <a:cubicBezTo>
                    <a:pt x="167" y="9"/>
                    <a:pt x="167" y="9"/>
                    <a:pt x="166" y="8"/>
                  </a:cubicBezTo>
                  <a:cubicBezTo>
                    <a:pt x="166" y="8"/>
                    <a:pt x="166" y="9"/>
                    <a:pt x="166" y="9"/>
                  </a:cubicBezTo>
                  <a:cubicBezTo>
                    <a:pt x="166" y="9"/>
                    <a:pt x="165" y="10"/>
                    <a:pt x="164" y="9"/>
                  </a:cubicBezTo>
                  <a:cubicBezTo>
                    <a:pt x="164" y="9"/>
                    <a:pt x="164" y="10"/>
                    <a:pt x="164" y="10"/>
                  </a:cubicBezTo>
                  <a:cubicBezTo>
                    <a:pt x="163" y="11"/>
                    <a:pt x="161" y="10"/>
                    <a:pt x="160" y="10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61" y="9"/>
                    <a:pt x="160" y="9"/>
                    <a:pt x="160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2" y="8"/>
                    <a:pt x="162" y="7"/>
                    <a:pt x="163" y="8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4" y="9"/>
                    <a:pt x="164" y="9"/>
                    <a:pt x="164" y="8"/>
                  </a:cubicBezTo>
                  <a:cubicBezTo>
                    <a:pt x="164" y="8"/>
                    <a:pt x="165" y="8"/>
                    <a:pt x="165" y="7"/>
                  </a:cubicBezTo>
                  <a:cubicBezTo>
                    <a:pt x="163" y="7"/>
                    <a:pt x="160" y="6"/>
                    <a:pt x="161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60" y="7"/>
                    <a:pt x="160" y="7"/>
                  </a:cubicBezTo>
                  <a:cubicBezTo>
                    <a:pt x="159" y="7"/>
                    <a:pt x="159" y="7"/>
                    <a:pt x="159" y="7"/>
                  </a:cubicBezTo>
                  <a:cubicBezTo>
                    <a:pt x="159" y="7"/>
                    <a:pt x="158" y="8"/>
                    <a:pt x="158" y="8"/>
                  </a:cubicBezTo>
                  <a:cubicBezTo>
                    <a:pt x="158" y="8"/>
                    <a:pt x="157" y="8"/>
                    <a:pt x="157" y="8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55" y="7"/>
                    <a:pt x="154" y="8"/>
                    <a:pt x="153" y="9"/>
                  </a:cubicBezTo>
                  <a:cubicBezTo>
                    <a:pt x="152" y="9"/>
                    <a:pt x="151" y="9"/>
                    <a:pt x="151" y="8"/>
                  </a:cubicBezTo>
                  <a:cubicBezTo>
                    <a:pt x="151" y="7"/>
                    <a:pt x="151" y="6"/>
                    <a:pt x="151" y="5"/>
                  </a:cubicBezTo>
                  <a:cubicBezTo>
                    <a:pt x="149" y="5"/>
                    <a:pt x="147" y="4"/>
                    <a:pt x="148" y="7"/>
                  </a:cubicBezTo>
                  <a:cubicBezTo>
                    <a:pt x="146" y="7"/>
                    <a:pt x="144" y="7"/>
                    <a:pt x="142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2" y="5"/>
                    <a:pt x="140" y="6"/>
                    <a:pt x="139" y="6"/>
                  </a:cubicBezTo>
                  <a:cubicBezTo>
                    <a:pt x="140" y="4"/>
                    <a:pt x="143" y="6"/>
                    <a:pt x="143" y="4"/>
                  </a:cubicBezTo>
                  <a:cubicBezTo>
                    <a:pt x="142" y="4"/>
                    <a:pt x="141" y="4"/>
                    <a:pt x="140" y="4"/>
                  </a:cubicBezTo>
                  <a:cubicBezTo>
                    <a:pt x="138" y="3"/>
                    <a:pt x="137" y="5"/>
                    <a:pt x="136" y="4"/>
                  </a:cubicBezTo>
                  <a:cubicBezTo>
                    <a:pt x="134" y="3"/>
                    <a:pt x="133" y="5"/>
                    <a:pt x="131" y="5"/>
                  </a:cubicBezTo>
                  <a:cubicBezTo>
                    <a:pt x="131" y="4"/>
                    <a:pt x="131" y="4"/>
                    <a:pt x="131" y="4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27" y="3"/>
                    <a:pt x="125" y="4"/>
                    <a:pt x="123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6"/>
                    <a:pt x="123" y="6"/>
                    <a:pt x="122" y="6"/>
                  </a:cubicBezTo>
                  <a:cubicBezTo>
                    <a:pt x="121" y="7"/>
                    <a:pt x="120" y="6"/>
                    <a:pt x="120" y="5"/>
                  </a:cubicBezTo>
                  <a:cubicBezTo>
                    <a:pt x="120" y="5"/>
                    <a:pt x="122" y="5"/>
                    <a:pt x="121" y="4"/>
                  </a:cubicBezTo>
                  <a:cubicBezTo>
                    <a:pt x="119" y="3"/>
                    <a:pt x="119" y="5"/>
                    <a:pt x="119" y="6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5"/>
                    <a:pt x="118" y="4"/>
                    <a:pt x="118" y="4"/>
                  </a:cubicBezTo>
                  <a:cubicBezTo>
                    <a:pt x="118" y="4"/>
                    <a:pt x="116" y="5"/>
                    <a:pt x="115" y="4"/>
                  </a:cubicBezTo>
                  <a:cubicBezTo>
                    <a:pt x="115" y="6"/>
                    <a:pt x="114" y="5"/>
                    <a:pt x="113" y="6"/>
                  </a:cubicBezTo>
                  <a:cubicBezTo>
                    <a:pt x="112" y="5"/>
                    <a:pt x="111" y="5"/>
                    <a:pt x="111" y="4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5"/>
                    <a:pt x="108" y="4"/>
                    <a:pt x="107" y="5"/>
                  </a:cubicBezTo>
                  <a:cubicBezTo>
                    <a:pt x="106" y="4"/>
                    <a:pt x="105" y="4"/>
                    <a:pt x="105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6" y="5"/>
                    <a:pt x="106" y="5"/>
                    <a:pt x="106" y="6"/>
                  </a:cubicBezTo>
                  <a:cubicBezTo>
                    <a:pt x="105" y="6"/>
                    <a:pt x="105" y="6"/>
                    <a:pt x="104" y="6"/>
                  </a:cubicBezTo>
                  <a:cubicBezTo>
                    <a:pt x="103" y="6"/>
                    <a:pt x="103" y="5"/>
                    <a:pt x="103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2" y="6"/>
                    <a:pt x="104" y="6"/>
                    <a:pt x="103" y="6"/>
                  </a:cubicBezTo>
                  <a:cubicBezTo>
                    <a:pt x="103" y="6"/>
                    <a:pt x="102" y="6"/>
                    <a:pt x="102" y="5"/>
                  </a:cubicBezTo>
                  <a:cubicBezTo>
                    <a:pt x="101" y="7"/>
                    <a:pt x="99" y="5"/>
                    <a:pt x="97" y="6"/>
                  </a:cubicBezTo>
                  <a:cubicBezTo>
                    <a:pt x="95" y="6"/>
                    <a:pt x="94" y="7"/>
                    <a:pt x="93" y="6"/>
                  </a:cubicBezTo>
                  <a:cubicBezTo>
                    <a:pt x="92" y="6"/>
                    <a:pt x="91" y="6"/>
                    <a:pt x="90" y="6"/>
                  </a:cubicBezTo>
                  <a:cubicBezTo>
                    <a:pt x="89" y="5"/>
                    <a:pt x="86" y="6"/>
                    <a:pt x="86" y="4"/>
                  </a:cubicBezTo>
                  <a:cubicBezTo>
                    <a:pt x="85" y="4"/>
                    <a:pt x="86" y="4"/>
                    <a:pt x="86" y="3"/>
                  </a:cubicBezTo>
                  <a:cubicBezTo>
                    <a:pt x="85" y="3"/>
                    <a:pt x="85" y="4"/>
                    <a:pt x="85" y="3"/>
                  </a:cubicBezTo>
                  <a:cubicBezTo>
                    <a:pt x="83" y="2"/>
                    <a:pt x="85" y="4"/>
                    <a:pt x="84" y="4"/>
                  </a:cubicBezTo>
                  <a:cubicBezTo>
                    <a:pt x="83" y="4"/>
                    <a:pt x="83" y="4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3" y="2"/>
                    <a:pt x="82" y="2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8" y="7"/>
                    <a:pt x="77" y="7"/>
                    <a:pt x="77" y="6"/>
                  </a:cubicBezTo>
                  <a:cubicBezTo>
                    <a:pt x="76" y="4"/>
                    <a:pt x="76" y="3"/>
                    <a:pt x="76" y="2"/>
                  </a:cubicBezTo>
                  <a:cubicBezTo>
                    <a:pt x="75" y="2"/>
                    <a:pt x="74" y="2"/>
                    <a:pt x="74" y="3"/>
                  </a:cubicBezTo>
                  <a:cubicBezTo>
                    <a:pt x="71" y="6"/>
                    <a:pt x="67" y="2"/>
                    <a:pt x="64" y="4"/>
                  </a:cubicBezTo>
                  <a:cubicBezTo>
                    <a:pt x="63" y="3"/>
                    <a:pt x="65" y="3"/>
                    <a:pt x="65" y="3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2"/>
                    <a:pt x="62" y="3"/>
                  </a:cubicBezTo>
                  <a:cubicBezTo>
                    <a:pt x="61" y="4"/>
                    <a:pt x="60" y="4"/>
                    <a:pt x="59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2"/>
                    <a:pt x="59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4"/>
                    <a:pt x="56" y="3"/>
                    <a:pt x="55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8" y="4"/>
                  </a:cubicBezTo>
                  <a:cubicBezTo>
                    <a:pt x="58" y="5"/>
                    <a:pt x="57" y="6"/>
                    <a:pt x="55" y="6"/>
                  </a:cubicBezTo>
                  <a:cubicBezTo>
                    <a:pt x="54" y="6"/>
                    <a:pt x="53" y="6"/>
                    <a:pt x="52" y="6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5"/>
                    <a:pt x="51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4"/>
                    <a:pt x="48" y="3"/>
                    <a:pt x="49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3"/>
                    <a:pt x="45" y="2"/>
                    <a:pt x="44" y="2"/>
                  </a:cubicBezTo>
                  <a:cubicBezTo>
                    <a:pt x="44" y="3"/>
                    <a:pt x="45" y="3"/>
                    <a:pt x="45" y="3"/>
                  </a:cubicBezTo>
                  <a:cubicBezTo>
                    <a:pt x="45" y="4"/>
                    <a:pt x="47" y="4"/>
                    <a:pt x="48" y="5"/>
                  </a:cubicBezTo>
                  <a:cubicBezTo>
                    <a:pt x="47" y="6"/>
                    <a:pt x="46" y="5"/>
                    <a:pt x="44" y="6"/>
                  </a:cubicBezTo>
                  <a:cubicBezTo>
                    <a:pt x="42" y="6"/>
                    <a:pt x="39" y="7"/>
                    <a:pt x="38" y="4"/>
                  </a:cubicBezTo>
                  <a:cubicBezTo>
                    <a:pt x="38" y="4"/>
                    <a:pt x="39" y="5"/>
                    <a:pt x="39" y="4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6"/>
                    <a:pt x="36" y="4"/>
                    <a:pt x="35" y="5"/>
                  </a:cubicBezTo>
                  <a:cubicBezTo>
                    <a:pt x="33" y="2"/>
                    <a:pt x="31" y="5"/>
                    <a:pt x="29" y="4"/>
                  </a:cubicBezTo>
                  <a:cubicBezTo>
                    <a:pt x="27" y="5"/>
                    <a:pt x="24" y="6"/>
                    <a:pt x="23" y="9"/>
                  </a:cubicBezTo>
                  <a:cubicBezTo>
                    <a:pt x="24" y="11"/>
                    <a:pt x="20" y="10"/>
                    <a:pt x="19" y="11"/>
                  </a:cubicBezTo>
                  <a:cubicBezTo>
                    <a:pt x="19" y="12"/>
                    <a:pt x="19" y="13"/>
                    <a:pt x="18" y="13"/>
                  </a:cubicBezTo>
                  <a:cubicBezTo>
                    <a:pt x="17" y="17"/>
                    <a:pt x="13" y="17"/>
                    <a:pt x="10" y="18"/>
                  </a:cubicBezTo>
                  <a:cubicBezTo>
                    <a:pt x="9" y="19"/>
                    <a:pt x="9" y="20"/>
                    <a:pt x="8" y="21"/>
                  </a:cubicBezTo>
                  <a:cubicBezTo>
                    <a:pt x="9" y="21"/>
                    <a:pt x="10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5"/>
                    <a:pt x="8" y="24"/>
                    <a:pt x="6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8" y="27"/>
                    <a:pt x="9" y="26"/>
                  </a:cubicBezTo>
                  <a:cubicBezTo>
                    <a:pt x="10" y="26"/>
                    <a:pt x="11" y="27"/>
                    <a:pt x="12" y="28"/>
                  </a:cubicBezTo>
                  <a:cubicBezTo>
                    <a:pt x="11" y="28"/>
                    <a:pt x="10" y="27"/>
                    <a:pt x="10" y="28"/>
                  </a:cubicBezTo>
                  <a:cubicBezTo>
                    <a:pt x="11" y="29"/>
                    <a:pt x="10" y="28"/>
                    <a:pt x="10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30"/>
                  </a:cubicBezTo>
                  <a:cubicBezTo>
                    <a:pt x="7" y="31"/>
                    <a:pt x="6" y="33"/>
                    <a:pt x="4" y="33"/>
                  </a:cubicBezTo>
                  <a:cubicBezTo>
                    <a:pt x="3" y="34"/>
                    <a:pt x="4" y="34"/>
                    <a:pt x="4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3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7"/>
                    <a:pt x="1" y="38"/>
                    <a:pt x="0" y="39"/>
                  </a:cubicBezTo>
                  <a:cubicBezTo>
                    <a:pt x="1" y="39"/>
                    <a:pt x="2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5" y="39"/>
                    <a:pt x="6" y="39"/>
                  </a:cubicBezTo>
                  <a:cubicBezTo>
                    <a:pt x="8" y="39"/>
                    <a:pt x="7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9"/>
                    <a:pt x="12" y="37"/>
                    <a:pt x="12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3" y="39"/>
                    <a:pt x="13" y="39"/>
                  </a:cubicBezTo>
                  <a:cubicBezTo>
                    <a:pt x="14" y="38"/>
                    <a:pt x="14" y="39"/>
                    <a:pt x="14" y="40"/>
                  </a:cubicBezTo>
                  <a:cubicBezTo>
                    <a:pt x="12" y="41"/>
                    <a:pt x="11" y="42"/>
                    <a:pt x="8" y="43"/>
                  </a:cubicBezTo>
                  <a:cubicBezTo>
                    <a:pt x="6" y="44"/>
                    <a:pt x="5" y="46"/>
                    <a:pt x="4" y="48"/>
                  </a:cubicBezTo>
                  <a:cubicBezTo>
                    <a:pt x="5" y="49"/>
                    <a:pt x="5" y="51"/>
                    <a:pt x="7" y="51"/>
                  </a:cubicBezTo>
                  <a:cubicBezTo>
                    <a:pt x="10" y="53"/>
                    <a:pt x="6" y="53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5"/>
                    <a:pt x="5" y="55"/>
                    <a:pt x="4" y="56"/>
                  </a:cubicBezTo>
                  <a:cubicBezTo>
                    <a:pt x="5" y="56"/>
                    <a:pt x="6" y="56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6"/>
                    <a:pt x="6" y="55"/>
                    <a:pt x="7" y="55"/>
                  </a:cubicBezTo>
                  <a:cubicBezTo>
                    <a:pt x="7" y="56"/>
                    <a:pt x="7" y="57"/>
                    <a:pt x="6" y="57"/>
                  </a:cubicBezTo>
                  <a:cubicBezTo>
                    <a:pt x="6" y="58"/>
                    <a:pt x="4" y="59"/>
                    <a:pt x="6" y="60"/>
                  </a:cubicBezTo>
                  <a:cubicBezTo>
                    <a:pt x="4" y="61"/>
                    <a:pt x="4" y="63"/>
                    <a:pt x="4" y="65"/>
                  </a:cubicBezTo>
                  <a:cubicBezTo>
                    <a:pt x="5" y="66"/>
                    <a:pt x="6" y="66"/>
                    <a:pt x="7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7" y="67"/>
                    <a:pt x="8" y="66"/>
                    <a:pt x="9" y="67"/>
                  </a:cubicBezTo>
                  <a:cubicBezTo>
                    <a:pt x="9" y="68"/>
                    <a:pt x="11" y="66"/>
                    <a:pt x="11" y="67"/>
                  </a:cubicBezTo>
                  <a:cubicBezTo>
                    <a:pt x="10" y="68"/>
                    <a:pt x="11" y="69"/>
                    <a:pt x="10" y="69"/>
                  </a:cubicBezTo>
                  <a:cubicBezTo>
                    <a:pt x="10" y="69"/>
                    <a:pt x="11" y="70"/>
                    <a:pt x="11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0"/>
                    <a:pt x="11" y="69"/>
                    <a:pt x="11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70"/>
                    <a:pt x="13" y="70"/>
                  </a:cubicBezTo>
                  <a:cubicBezTo>
                    <a:pt x="13" y="70"/>
                    <a:pt x="12" y="70"/>
                    <a:pt x="13" y="70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2" y="73"/>
                    <a:pt x="10" y="73"/>
                    <a:pt x="9" y="75"/>
                  </a:cubicBezTo>
                  <a:cubicBezTo>
                    <a:pt x="11" y="76"/>
                    <a:pt x="12" y="75"/>
                    <a:pt x="12" y="75"/>
                  </a:cubicBezTo>
                  <a:cubicBezTo>
                    <a:pt x="12" y="73"/>
                    <a:pt x="13" y="74"/>
                    <a:pt x="14" y="73"/>
                  </a:cubicBezTo>
                  <a:cubicBezTo>
                    <a:pt x="14" y="76"/>
                    <a:pt x="11" y="76"/>
                    <a:pt x="12" y="77"/>
                  </a:cubicBezTo>
                  <a:cubicBezTo>
                    <a:pt x="12" y="78"/>
                    <a:pt x="12" y="78"/>
                    <a:pt x="13" y="79"/>
                  </a:cubicBezTo>
                  <a:cubicBezTo>
                    <a:pt x="17" y="80"/>
                    <a:pt x="20" y="83"/>
                    <a:pt x="24" y="83"/>
                  </a:cubicBezTo>
                  <a:cubicBezTo>
                    <a:pt x="24" y="87"/>
                    <a:pt x="29" y="87"/>
                    <a:pt x="31" y="89"/>
                  </a:cubicBezTo>
                  <a:cubicBezTo>
                    <a:pt x="33" y="91"/>
                    <a:pt x="35" y="94"/>
                    <a:pt x="38" y="96"/>
                  </a:cubicBezTo>
                  <a:cubicBezTo>
                    <a:pt x="41" y="98"/>
                    <a:pt x="40" y="101"/>
                    <a:pt x="43" y="102"/>
                  </a:cubicBezTo>
                  <a:cubicBezTo>
                    <a:pt x="44" y="101"/>
                    <a:pt x="45" y="102"/>
                    <a:pt x="46" y="102"/>
                  </a:cubicBezTo>
                  <a:cubicBezTo>
                    <a:pt x="46" y="103"/>
                    <a:pt x="48" y="103"/>
                    <a:pt x="49" y="103"/>
                  </a:cubicBezTo>
                  <a:cubicBezTo>
                    <a:pt x="51" y="103"/>
                    <a:pt x="53" y="106"/>
                    <a:pt x="55" y="105"/>
                  </a:cubicBezTo>
                  <a:cubicBezTo>
                    <a:pt x="54" y="104"/>
                    <a:pt x="52" y="104"/>
                    <a:pt x="52" y="103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49" y="103"/>
                    <a:pt x="51" y="102"/>
                    <a:pt x="51" y="102"/>
                  </a:cubicBezTo>
                  <a:cubicBezTo>
                    <a:pt x="52" y="101"/>
                    <a:pt x="51" y="103"/>
                    <a:pt x="52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2" y="102"/>
                    <a:pt x="52" y="102"/>
                    <a:pt x="53" y="102"/>
                  </a:cubicBezTo>
                  <a:cubicBezTo>
                    <a:pt x="53" y="102"/>
                    <a:pt x="53" y="102"/>
                    <a:pt x="53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5" y="101"/>
                    <a:pt x="54" y="100"/>
                    <a:pt x="55" y="100"/>
                  </a:cubicBezTo>
                  <a:cubicBezTo>
                    <a:pt x="55" y="100"/>
                    <a:pt x="56" y="100"/>
                    <a:pt x="56" y="100"/>
                  </a:cubicBezTo>
                  <a:cubicBezTo>
                    <a:pt x="56" y="101"/>
                    <a:pt x="55" y="101"/>
                    <a:pt x="55" y="101"/>
                  </a:cubicBezTo>
                  <a:cubicBezTo>
                    <a:pt x="55" y="101"/>
                    <a:pt x="56" y="101"/>
                    <a:pt x="56" y="101"/>
                  </a:cubicBezTo>
                  <a:cubicBezTo>
                    <a:pt x="56" y="101"/>
                    <a:pt x="56" y="100"/>
                    <a:pt x="56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60" y="101"/>
                    <a:pt x="60" y="100"/>
                  </a:cubicBezTo>
                  <a:cubicBezTo>
                    <a:pt x="61" y="102"/>
                    <a:pt x="62" y="100"/>
                    <a:pt x="63" y="100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99"/>
                    <a:pt x="65" y="100"/>
                    <a:pt x="67" y="100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69" y="98"/>
                    <a:pt x="69" y="97"/>
                    <a:pt x="70" y="97"/>
                  </a:cubicBezTo>
                  <a:cubicBezTo>
                    <a:pt x="71" y="98"/>
                    <a:pt x="71" y="95"/>
                    <a:pt x="72" y="97"/>
                  </a:cubicBezTo>
                  <a:cubicBezTo>
                    <a:pt x="72" y="96"/>
                    <a:pt x="71" y="96"/>
                    <a:pt x="72" y="96"/>
                  </a:cubicBezTo>
                  <a:cubicBezTo>
                    <a:pt x="72" y="96"/>
                    <a:pt x="73" y="96"/>
                    <a:pt x="73" y="96"/>
                  </a:cubicBezTo>
                  <a:cubicBezTo>
                    <a:pt x="73" y="96"/>
                    <a:pt x="72" y="95"/>
                    <a:pt x="72" y="95"/>
                  </a:cubicBezTo>
                  <a:cubicBezTo>
                    <a:pt x="72" y="95"/>
                    <a:pt x="73" y="95"/>
                    <a:pt x="73" y="94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4" y="94"/>
                    <a:pt x="75" y="93"/>
                    <a:pt x="75" y="93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95"/>
                    <a:pt x="76" y="94"/>
                    <a:pt x="76" y="94"/>
                  </a:cubicBezTo>
                  <a:cubicBezTo>
                    <a:pt x="75" y="93"/>
                    <a:pt x="76" y="92"/>
                    <a:pt x="75" y="91"/>
                  </a:cubicBezTo>
                  <a:cubicBezTo>
                    <a:pt x="74" y="91"/>
                    <a:pt x="74" y="90"/>
                    <a:pt x="73" y="90"/>
                  </a:cubicBezTo>
                  <a:cubicBezTo>
                    <a:pt x="73" y="91"/>
                    <a:pt x="71" y="90"/>
                    <a:pt x="72" y="92"/>
                  </a:cubicBezTo>
                  <a:cubicBezTo>
                    <a:pt x="71" y="93"/>
                    <a:pt x="70" y="92"/>
                    <a:pt x="70" y="91"/>
                  </a:cubicBezTo>
                  <a:cubicBezTo>
                    <a:pt x="68" y="92"/>
                    <a:pt x="67" y="92"/>
                    <a:pt x="65" y="92"/>
                  </a:cubicBezTo>
                  <a:cubicBezTo>
                    <a:pt x="63" y="93"/>
                    <a:pt x="60" y="93"/>
                    <a:pt x="57" y="93"/>
                  </a:cubicBezTo>
                  <a:cubicBezTo>
                    <a:pt x="57" y="93"/>
                    <a:pt x="56" y="92"/>
                    <a:pt x="55" y="93"/>
                  </a:cubicBezTo>
                  <a:cubicBezTo>
                    <a:pt x="54" y="93"/>
                    <a:pt x="53" y="93"/>
                    <a:pt x="52" y="92"/>
                  </a:cubicBezTo>
                  <a:cubicBezTo>
                    <a:pt x="51" y="92"/>
                    <a:pt x="50" y="91"/>
                    <a:pt x="49" y="92"/>
                  </a:cubicBezTo>
                  <a:cubicBezTo>
                    <a:pt x="48" y="92"/>
                    <a:pt x="48" y="92"/>
                    <a:pt x="47" y="91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5" y="91"/>
                    <a:pt x="46" y="89"/>
                    <a:pt x="44" y="89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9"/>
                    <a:pt x="46" y="89"/>
                    <a:pt x="46" y="90"/>
                  </a:cubicBezTo>
                  <a:cubicBezTo>
                    <a:pt x="46" y="89"/>
                    <a:pt x="47" y="89"/>
                    <a:pt x="47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5" y="87"/>
                    <a:pt x="48" y="88"/>
                    <a:pt x="48" y="87"/>
                  </a:cubicBezTo>
                  <a:cubicBezTo>
                    <a:pt x="47" y="87"/>
                    <a:pt x="47" y="87"/>
                    <a:pt x="46" y="87"/>
                  </a:cubicBezTo>
                  <a:cubicBezTo>
                    <a:pt x="46" y="87"/>
                    <a:pt x="46" y="87"/>
                    <a:pt x="46" y="86"/>
                  </a:cubicBezTo>
                  <a:cubicBezTo>
                    <a:pt x="47" y="87"/>
                    <a:pt x="48" y="85"/>
                    <a:pt x="48" y="85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50" y="86"/>
                    <a:pt x="50" y="86"/>
                  </a:cubicBezTo>
                  <a:cubicBezTo>
                    <a:pt x="50" y="86"/>
                    <a:pt x="50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86"/>
                    <a:pt x="52" y="87"/>
                    <a:pt x="52" y="87"/>
                  </a:cubicBezTo>
                  <a:cubicBezTo>
                    <a:pt x="53" y="88"/>
                    <a:pt x="53" y="87"/>
                    <a:pt x="53" y="88"/>
                  </a:cubicBezTo>
                  <a:cubicBezTo>
                    <a:pt x="54" y="88"/>
                    <a:pt x="53" y="86"/>
                    <a:pt x="54" y="85"/>
                  </a:cubicBezTo>
                  <a:cubicBezTo>
                    <a:pt x="54" y="84"/>
                    <a:pt x="55" y="84"/>
                    <a:pt x="55" y="83"/>
                  </a:cubicBezTo>
                  <a:cubicBezTo>
                    <a:pt x="56" y="83"/>
                    <a:pt x="56" y="84"/>
                    <a:pt x="56" y="84"/>
                  </a:cubicBezTo>
                  <a:cubicBezTo>
                    <a:pt x="57" y="84"/>
                    <a:pt x="56" y="85"/>
                    <a:pt x="56" y="85"/>
                  </a:cubicBezTo>
                  <a:cubicBezTo>
                    <a:pt x="58" y="84"/>
                    <a:pt x="58" y="87"/>
                    <a:pt x="6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0" y="84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8" y="82"/>
                    <a:pt x="59" y="82"/>
                  </a:cubicBezTo>
                  <a:cubicBezTo>
                    <a:pt x="59" y="82"/>
                    <a:pt x="59" y="82"/>
                    <a:pt x="60" y="82"/>
                  </a:cubicBezTo>
                  <a:cubicBezTo>
                    <a:pt x="59" y="81"/>
                    <a:pt x="60" y="81"/>
                    <a:pt x="61" y="81"/>
                  </a:cubicBezTo>
                  <a:cubicBezTo>
                    <a:pt x="61" y="80"/>
                    <a:pt x="62" y="80"/>
                    <a:pt x="62" y="79"/>
                  </a:cubicBezTo>
                  <a:cubicBezTo>
                    <a:pt x="62" y="79"/>
                    <a:pt x="62" y="80"/>
                    <a:pt x="62" y="80"/>
                  </a:cubicBezTo>
                  <a:cubicBezTo>
                    <a:pt x="61" y="80"/>
                    <a:pt x="64" y="81"/>
                    <a:pt x="63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3"/>
                    <a:pt x="65" y="83"/>
                    <a:pt x="65" y="82"/>
                  </a:cubicBezTo>
                  <a:cubicBezTo>
                    <a:pt x="65" y="83"/>
                    <a:pt x="65" y="83"/>
                    <a:pt x="64" y="83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6" y="80"/>
                    <a:pt x="66" y="81"/>
                  </a:cubicBezTo>
                  <a:cubicBezTo>
                    <a:pt x="67" y="80"/>
                    <a:pt x="68" y="80"/>
                    <a:pt x="69" y="80"/>
                  </a:cubicBezTo>
                  <a:cubicBezTo>
                    <a:pt x="69" y="80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8" y="81"/>
                    <a:pt x="68" y="81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9" y="82"/>
                    <a:pt x="70" y="83"/>
                    <a:pt x="71" y="83"/>
                  </a:cubicBezTo>
                  <a:cubicBezTo>
                    <a:pt x="71" y="82"/>
                    <a:pt x="70" y="83"/>
                    <a:pt x="70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1" y="84"/>
                    <a:pt x="73" y="84"/>
                    <a:pt x="73" y="85"/>
                  </a:cubicBezTo>
                  <a:cubicBezTo>
                    <a:pt x="73" y="84"/>
                    <a:pt x="73" y="83"/>
                    <a:pt x="74" y="83"/>
                  </a:cubicBezTo>
                  <a:cubicBezTo>
                    <a:pt x="73" y="82"/>
                    <a:pt x="71" y="83"/>
                    <a:pt x="72" y="81"/>
                  </a:cubicBezTo>
                  <a:cubicBezTo>
                    <a:pt x="72" y="80"/>
                    <a:pt x="73" y="80"/>
                    <a:pt x="73" y="80"/>
                  </a:cubicBezTo>
                  <a:cubicBezTo>
                    <a:pt x="74" y="79"/>
                    <a:pt x="75" y="80"/>
                    <a:pt x="75" y="79"/>
                  </a:cubicBezTo>
                  <a:cubicBezTo>
                    <a:pt x="76" y="80"/>
                    <a:pt x="75" y="80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7" y="80"/>
                    <a:pt x="77" y="8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8" y="80"/>
                    <a:pt x="79" y="81"/>
                    <a:pt x="78" y="82"/>
                  </a:cubicBezTo>
                  <a:cubicBezTo>
                    <a:pt x="79" y="83"/>
                    <a:pt x="78" y="81"/>
                    <a:pt x="80" y="82"/>
                  </a:cubicBezTo>
                  <a:cubicBezTo>
                    <a:pt x="82" y="81"/>
                    <a:pt x="79" y="80"/>
                    <a:pt x="82" y="79"/>
                  </a:cubicBezTo>
                  <a:cubicBezTo>
                    <a:pt x="82" y="80"/>
                    <a:pt x="81" y="81"/>
                    <a:pt x="81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3"/>
                    <a:pt x="83" y="84"/>
                    <a:pt x="83" y="83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1"/>
                    <a:pt x="82" y="80"/>
                    <a:pt x="83" y="80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3" y="80"/>
                    <a:pt x="84" y="80"/>
                  </a:cubicBezTo>
                  <a:cubicBezTo>
                    <a:pt x="85" y="80"/>
                    <a:pt x="84" y="81"/>
                    <a:pt x="85" y="81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5" y="82"/>
                    <a:pt x="86" y="82"/>
                    <a:pt x="85" y="83"/>
                  </a:cubicBezTo>
                  <a:cubicBezTo>
                    <a:pt x="85" y="83"/>
                    <a:pt x="84" y="83"/>
                    <a:pt x="84" y="83"/>
                  </a:cubicBezTo>
                  <a:cubicBezTo>
                    <a:pt x="83" y="83"/>
                    <a:pt x="84" y="84"/>
                    <a:pt x="84" y="84"/>
                  </a:cubicBezTo>
                  <a:cubicBezTo>
                    <a:pt x="84" y="84"/>
                    <a:pt x="85" y="84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84"/>
                    <a:pt x="87" y="85"/>
                    <a:pt x="87" y="85"/>
                  </a:cubicBezTo>
                  <a:cubicBezTo>
                    <a:pt x="88" y="84"/>
                    <a:pt x="88" y="86"/>
                    <a:pt x="89" y="86"/>
                  </a:cubicBezTo>
                  <a:cubicBezTo>
                    <a:pt x="89" y="87"/>
                    <a:pt x="89" y="87"/>
                    <a:pt x="90" y="88"/>
                  </a:cubicBezTo>
                  <a:cubicBezTo>
                    <a:pt x="89" y="90"/>
                    <a:pt x="89" y="88"/>
                    <a:pt x="88" y="88"/>
                  </a:cubicBezTo>
                  <a:cubicBezTo>
                    <a:pt x="87" y="88"/>
                    <a:pt x="86" y="88"/>
                    <a:pt x="86" y="87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8"/>
                    <a:pt x="86" y="88"/>
                    <a:pt x="85" y="88"/>
                  </a:cubicBezTo>
                  <a:cubicBezTo>
                    <a:pt x="85" y="87"/>
                    <a:pt x="84" y="86"/>
                    <a:pt x="85" y="86"/>
                  </a:cubicBezTo>
                  <a:cubicBezTo>
                    <a:pt x="84" y="86"/>
                    <a:pt x="84" y="87"/>
                    <a:pt x="84" y="88"/>
                  </a:cubicBezTo>
                  <a:cubicBezTo>
                    <a:pt x="85" y="88"/>
                    <a:pt x="86" y="88"/>
                    <a:pt x="86" y="89"/>
                  </a:cubicBezTo>
                  <a:cubicBezTo>
                    <a:pt x="89" y="88"/>
                    <a:pt x="87" y="92"/>
                    <a:pt x="88" y="92"/>
                  </a:cubicBezTo>
                  <a:cubicBezTo>
                    <a:pt x="89" y="92"/>
                    <a:pt x="89" y="91"/>
                    <a:pt x="90" y="91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1" y="93"/>
                    <a:pt x="90" y="94"/>
                    <a:pt x="90" y="94"/>
                  </a:cubicBezTo>
                  <a:cubicBezTo>
                    <a:pt x="90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6"/>
                  </a:cubicBezTo>
                  <a:cubicBezTo>
                    <a:pt x="91" y="97"/>
                    <a:pt x="92" y="98"/>
                    <a:pt x="92" y="99"/>
                  </a:cubicBezTo>
                  <a:cubicBezTo>
                    <a:pt x="94" y="99"/>
                    <a:pt x="95" y="98"/>
                    <a:pt x="95" y="97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6" y="98"/>
                    <a:pt x="98" y="99"/>
                    <a:pt x="98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100" y="97"/>
                    <a:pt x="102" y="99"/>
                    <a:pt x="103" y="97"/>
                  </a:cubicBezTo>
                  <a:cubicBezTo>
                    <a:pt x="103" y="97"/>
                    <a:pt x="103" y="96"/>
                    <a:pt x="103" y="96"/>
                  </a:cubicBezTo>
                  <a:cubicBezTo>
                    <a:pt x="103" y="96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6"/>
                  </a:cubicBezTo>
                  <a:cubicBezTo>
                    <a:pt x="104" y="96"/>
                    <a:pt x="104" y="94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5" y="94"/>
                    <a:pt x="105" y="95"/>
                    <a:pt x="105" y="95"/>
                  </a:cubicBezTo>
                  <a:cubicBezTo>
                    <a:pt x="106" y="96"/>
                    <a:pt x="106" y="95"/>
                    <a:pt x="107" y="95"/>
                  </a:cubicBezTo>
                  <a:cubicBezTo>
                    <a:pt x="108" y="95"/>
                    <a:pt x="109" y="95"/>
                    <a:pt x="110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0" y="95"/>
                    <a:pt x="110" y="94"/>
                    <a:pt x="111" y="94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3" y="92"/>
                    <a:pt x="113" y="93"/>
                    <a:pt x="113" y="93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5" y="93"/>
                    <a:pt x="116" y="92"/>
                    <a:pt x="117" y="92"/>
                  </a:cubicBezTo>
                  <a:cubicBezTo>
                    <a:pt x="118" y="91"/>
                    <a:pt x="120" y="93"/>
                    <a:pt x="122" y="92"/>
                  </a:cubicBezTo>
                  <a:cubicBezTo>
                    <a:pt x="123" y="93"/>
                    <a:pt x="124" y="91"/>
                    <a:pt x="126" y="91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9" y="91"/>
                    <a:pt x="129" y="91"/>
                    <a:pt x="129" y="91"/>
                  </a:cubicBezTo>
                  <a:cubicBezTo>
                    <a:pt x="130" y="92"/>
                    <a:pt x="131" y="90"/>
                    <a:pt x="131" y="89"/>
                  </a:cubicBezTo>
                  <a:cubicBezTo>
                    <a:pt x="131" y="89"/>
                    <a:pt x="131" y="90"/>
                    <a:pt x="131" y="90"/>
                  </a:cubicBezTo>
                  <a:cubicBezTo>
                    <a:pt x="132" y="91"/>
                    <a:pt x="133" y="90"/>
                    <a:pt x="133" y="91"/>
                  </a:cubicBezTo>
                  <a:cubicBezTo>
                    <a:pt x="133" y="90"/>
                    <a:pt x="135" y="90"/>
                    <a:pt x="135" y="89"/>
                  </a:cubicBezTo>
                  <a:cubicBezTo>
                    <a:pt x="135" y="89"/>
                    <a:pt x="135" y="89"/>
                    <a:pt x="135" y="90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89"/>
                    <a:pt x="137" y="90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6" y="88"/>
                    <a:pt x="135" y="89"/>
                  </a:cubicBezTo>
                  <a:cubicBezTo>
                    <a:pt x="135" y="89"/>
                    <a:pt x="134" y="89"/>
                    <a:pt x="134" y="88"/>
                  </a:cubicBezTo>
                  <a:cubicBezTo>
                    <a:pt x="134" y="88"/>
                    <a:pt x="135" y="87"/>
                    <a:pt x="135" y="88"/>
                  </a:cubicBezTo>
                  <a:cubicBezTo>
                    <a:pt x="135" y="87"/>
                    <a:pt x="135" y="87"/>
                    <a:pt x="135" y="86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6" y="86"/>
                    <a:pt x="136" y="86"/>
                    <a:pt x="136" y="87"/>
                  </a:cubicBezTo>
                  <a:cubicBezTo>
                    <a:pt x="137" y="86"/>
                    <a:pt x="138" y="86"/>
                    <a:pt x="138" y="86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87"/>
                    <a:pt x="138" y="88"/>
                    <a:pt x="138" y="88"/>
                  </a:cubicBezTo>
                  <a:cubicBezTo>
                    <a:pt x="139" y="87"/>
                    <a:pt x="138" y="88"/>
                    <a:pt x="139" y="88"/>
                  </a:cubicBezTo>
                  <a:cubicBezTo>
                    <a:pt x="139" y="88"/>
                    <a:pt x="139" y="88"/>
                    <a:pt x="139" y="88"/>
                  </a:cubicBezTo>
                  <a:cubicBezTo>
                    <a:pt x="139" y="88"/>
                    <a:pt x="140" y="87"/>
                    <a:pt x="140" y="87"/>
                  </a:cubicBezTo>
                  <a:cubicBezTo>
                    <a:pt x="142" y="87"/>
                    <a:pt x="139" y="85"/>
                    <a:pt x="142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43" y="84"/>
                    <a:pt x="142" y="86"/>
                    <a:pt x="143" y="86"/>
                  </a:cubicBezTo>
                  <a:cubicBezTo>
                    <a:pt x="144" y="86"/>
                    <a:pt x="145" y="85"/>
                    <a:pt x="145" y="84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5" y="84"/>
                    <a:pt x="145" y="83"/>
                    <a:pt x="145" y="83"/>
                  </a:cubicBezTo>
                  <a:cubicBezTo>
                    <a:pt x="145" y="83"/>
                    <a:pt x="146" y="83"/>
                    <a:pt x="146" y="84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7" y="83"/>
                    <a:pt x="148" y="84"/>
                    <a:pt x="148" y="83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9" y="82"/>
                    <a:pt x="150" y="82"/>
                    <a:pt x="151" y="82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0" y="82"/>
                    <a:pt x="149" y="83"/>
                    <a:pt x="149" y="83"/>
                  </a:cubicBezTo>
                  <a:cubicBezTo>
                    <a:pt x="150" y="83"/>
                    <a:pt x="150" y="84"/>
                    <a:pt x="150" y="84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51" y="82"/>
                    <a:pt x="152" y="83"/>
                    <a:pt x="153" y="82"/>
                  </a:cubicBezTo>
                  <a:cubicBezTo>
                    <a:pt x="153" y="83"/>
                    <a:pt x="152" y="83"/>
                    <a:pt x="152" y="83"/>
                  </a:cubicBezTo>
                  <a:cubicBezTo>
                    <a:pt x="152" y="83"/>
                    <a:pt x="153" y="83"/>
                    <a:pt x="153" y="83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4" y="82"/>
                    <a:pt x="154" y="83"/>
                    <a:pt x="154" y="84"/>
                  </a:cubicBezTo>
                  <a:cubicBezTo>
                    <a:pt x="154" y="84"/>
                    <a:pt x="155" y="84"/>
                    <a:pt x="155" y="84"/>
                  </a:cubicBezTo>
                  <a:cubicBezTo>
                    <a:pt x="155" y="83"/>
                    <a:pt x="156" y="84"/>
                    <a:pt x="156" y="84"/>
                  </a:cubicBezTo>
                  <a:cubicBezTo>
                    <a:pt x="157" y="83"/>
                    <a:pt x="157" y="82"/>
                    <a:pt x="157" y="82"/>
                  </a:cubicBezTo>
                  <a:cubicBezTo>
                    <a:pt x="159" y="82"/>
                    <a:pt x="160" y="78"/>
                    <a:pt x="162" y="80"/>
                  </a:cubicBezTo>
                  <a:cubicBezTo>
                    <a:pt x="162" y="80"/>
                    <a:pt x="162" y="80"/>
                    <a:pt x="162" y="80"/>
                  </a:cubicBezTo>
                  <a:cubicBezTo>
                    <a:pt x="163" y="81"/>
                    <a:pt x="164" y="81"/>
                    <a:pt x="164" y="82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3" y="79"/>
                    <a:pt x="167" y="79"/>
                    <a:pt x="167" y="78"/>
                  </a:cubicBezTo>
                  <a:cubicBezTo>
                    <a:pt x="168" y="78"/>
                    <a:pt x="167" y="79"/>
                    <a:pt x="167" y="79"/>
                  </a:cubicBezTo>
                  <a:cubicBezTo>
                    <a:pt x="168" y="79"/>
                    <a:pt x="168" y="78"/>
                    <a:pt x="169" y="78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69" y="80"/>
                    <a:pt x="168" y="80"/>
                    <a:pt x="168" y="80"/>
                  </a:cubicBezTo>
                  <a:cubicBezTo>
                    <a:pt x="168" y="80"/>
                    <a:pt x="168" y="81"/>
                    <a:pt x="169" y="81"/>
                  </a:cubicBezTo>
                  <a:cubicBezTo>
                    <a:pt x="169" y="80"/>
                    <a:pt x="170" y="80"/>
                    <a:pt x="170" y="79"/>
                  </a:cubicBezTo>
                  <a:cubicBezTo>
                    <a:pt x="171" y="79"/>
                    <a:pt x="172" y="80"/>
                    <a:pt x="172" y="80"/>
                  </a:cubicBezTo>
                  <a:cubicBezTo>
                    <a:pt x="172" y="81"/>
                    <a:pt x="171" y="80"/>
                    <a:pt x="171" y="80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2" y="80"/>
                    <a:pt x="173" y="81"/>
                    <a:pt x="174" y="80"/>
                  </a:cubicBezTo>
                  <a:cubicBezTo>
                    <a:pt x="174" y="81"/>
                    <a:pt x="172" y="82"/>
                    <a:pt x="173" y="83"/>
                  </a:cubicBezTo>
                  <a:cubicBezTo>
                    <a:pt x="173" y="84"/>
                    <a:pt x="173" y="84"/>
                    <a:pt x="172" y="85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2" y="85"/>
                    <a:pt x="171" y="85"/>
                    <a:pt x="171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6"/>
                    <a:pt x="171" y="86"/>
                    <a:pt x="171" y="87"/>
                  </a:cubicBezTo>
                  <a:cubicBezTo>
                    <a:pt x="172" y="89"/>
                    <a:pt x="169" y="89"/>
                    <a:pt x="169" y="90"/>
                  </a:cubicBezTo>
                  <a:cubicBezTo>
                    <a:pt x="170" y="90"/>
                    <a:pt x="169" y="90"/>
                    <a:pt x="170" y="90"/>
                  </a:cubicBezTo>
                  <a:cubicBezTo>
                    <a:pt x="170" y="90"/>
                    <a:pt x="170" y="89"/>
                    <a:pt x="171" y="90"/>
                  </a:cubicBezTo>
                  <a:cubicBezTo>
                    <a:pt x="172" y="89"/>
                    <a:pt x="171" y="88"/>
                    <a:pt x="172" y="87"/>
                  </a:cubicBezTo>
                  <a:cubicBezTo>
                    <a:pt x="173" y="87"/>
                    <a:pt x="173" y="85"/>
                    <a:pt x="174" y="85"/>
                  </a:cubicBezTo>
                  <a:cubicBezTo>
                    <a:pt x="175" y="86"/>
                    <a:pt x="175" y="86"/>
                    <a:pt x="175" y="86"/>
                  </a:cubicBezTo>
                  <a:cubicBezTo>
                    <a:pt x="175" y="86"/>
                    <a:pt x="176" y="86"/>
                    <a:pt x="176" y="86"/>
                  </a:cubicBezTo>
                  <a:cubicBezTo>
                    <a:pt x="176" y="86"/>
                    <a:pt x="176" y="86"/>
                    <a:pt x="175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4" y="82"/>
                    <a:pt x="177" y="80"/>
                    <a:pt x="178" y="79"/>
                  </a:cubicBezTo>
                  <a:cubicBezTo>
                    <a:pt x="179" y="79"/>
                    <a:pt x="178" y="80"/>
                    <a:pt x="178" y="80"/>
                  </a:cubicBezTo>
                  <a:cubicBezTo>
                    <a:pt x="179" y="79"/>
                    <a:pt x="179" y="79"/>
                    <a:pt x="180" y="79"/>
                  </a:cubicBezTo>
                  <a:cubicBezTo>
                    <a:pt x="180" y="80"/>
                    <a:pt x="179" y="80"/>
                    <a:pt x="179" y="80"/>
                  </a:cubicBezTo>
                  <a:cubicBezTo>
                    <a:pt x="179" y="81"/>
                    <a:pt x="181" y="81"/>
                    <a:pt x="181" y="82"/>
                  </a:cubicBezTo>
                  <a:cubicBezTo>
                    <a:pt x="182" y="82"/>
                    <a:pt x="182" y="81"/>
                    <a:pt x="182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184" y="80"/>
                    <a:pt x="184" y="81"/>
                    <a:pt x="185" y="81"/>
                  </a:cubicBezTo>
                  <a:cubicBezTo>
                    <a:pt x="185" y="80"/>
                    <a:pt x="185" y="80"/>
                    <a:pt x="185" y="79"/>
                  </a:cubicBezTo>
                  <a:cubicBezTo>
                    <a:pt x="186" y="79"/>
                    <a:pt x="186" y="81"/>
                    <a:pt x="187" y="80"/>
                  </a:cubicBezTo>
                  <a:cubicBezTo>
                    <a:pt x="187" y="81"/>
                    <a:pt x="187" y="81"/>
                    <a:pt x="187" y="81"/>
                  </a:cubicBezTo>
                  <a:cubicBezTo>
                    <a:pt x="186" y="82"/>
                    <a:pt x="185" y="82"/>
                    <a:pt x="184" y="82"/>
                  </a:cubicBezTo>
                  <a:cubicBezTo>
                    <a:pt x="184" y="82"/>
                    <a:pt x="184" y="83"/>
                    <a:pt x="184" y="83"/>
                  </a:cubicBezTo>
                  <a:cubicBezTo>
                    <a:pt x="182" y="84"/>
                    <a:pt x="186" y="84"/>
                    <a:pt x="184" y="86"/>
                  </a:cubicBezTo>
                  <a:cubicBezTo>
                    <a:pt x="185" y="86"/>
                    <a:pt x="185" y="86"/>
                    <a:pt x="185" y="86"/>
                  </a:cubicBezTo>
                  <a:cubicBezTo>
                    <a:pt x="185" y="85"/>
                    <a:pt x="186" y="84"/>
                    <a:pt x="185" y="82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86" y="83"/>
                    <a:pt x="186" y="83"/>
                    <a:pt x="186" y="84"/>
                  </a:cubicBezTo>
                  <a:cubicBezTo>
                    <a:pt x="188" y="82"/>
                    <a:pt x="187" y="85"/>
                    <a:pt x="188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8" y="86"/>
                    <a:pt x="188" y="85"/>
                    <a:pt x="189" y="85"/>
                  </a:cubicBezTo>
                  <a:cubicBezTo>
                    <a:pt x="190" y="85"/>
                    <a:pt x="190" y="84"/>
                    <a:pt x="190" y="84"/>
                  </a:cubicBezTo>
                  <a:cubicBezTo>
                    <a:pt x="190" y="82"/>
                    <a:pt x="190" y="84"/>
                    <a:pt x="189" y="84"/>
                  </a:cubicBezTo>
                  <a:cubicBezTo>
                    <a:pt x="189" y="84"/>
                    <a:pt x="189" y="85"/>
                    <a:pt x="189" y="85"/>
                  </a:cubicBezTo>
                  <a:cubicBezTo>
                    <a:pt x="188" y="85"/>
                    <a:pt x="188" y="84"/>
                    <a:pt x="188" y="84"/>
                  </a:cubicBezTo>
                  <a:cubicBezTo>
                    <a:pt x="188" y="83"/>
                    <a:pt x="188" y="83"/>
                    <a:pt x="188" y="83"/>
                  </a:cubicBezTo>
                  <a:cubicBezTo>
                    <a:pt x="190" y="84"/>
                    <a:pt x="189" y="82"/>
                    <a:pt x="190" y="81"/>
                  </a:cubicBezTo>
                  <a:cubicBezTo>
                    <a:pt x="190" y="81"/>
                    <a:pt x="190" y="82"/>
                    <a:pt x="190" y="82"/>
                  </a:cubicBezTo>
                  <a:cubicBezTo>
                    <a:pt x="190" y="81"/>
                    <a:pt x="191" y="82"/>
                    <a:pt x="192" y="82"/>
                  </a:cubicBezTo>
                  <a:cubicBezTo>
                    <a:pt x="193" y="82"/>
                    <a:pt x="193" y="81"/>
                    <a:pt x="194" y="80"/>
                  </a:cubicBezTo>
                  <a:cubicBezTo>
                    <a:pt x="195" y="80"/>
                    <a:pt x="196" y="80"/>
                    <a:pt x="197" y="79"/>
                  </a:cubicBez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6" y="80"/>
                    <a:pt x="197" y="80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80"/>
                    <a:pt x="198" y="80"/>
                    <a:pt x="198" y="81"/>
                  </a:cubicBezTo>
                  <a:cubicBezTo>
                    <a:pt x="197" y="81"/>
                    <a:pt x="197" y="83"/>
                    <a:pt x="196" y="82"/>
                  </a:cubicBezTo>
                  <a:cubicBezTo>
                    <a:pt x="196" y="82"/>
                    <a:pt x="195" y="82"/>
                    <a:pt x="195" y="82"/>
                  </a:cubicBezTo>
                  <a:cubicBezTo>
                    <a:pt x="195" y="81"/>
                    <a:pt x="195" y="81"/>
                    <a:pt x="195" y="81"/>
                  </a:cubicBezTo>
                  <a:cubicBezTo>
                    <a:pt x="194" y="83"/>
                    <a:pt x="194" y="83"/>
                    <a:pt x="194" y="83"/>
                  </a:cubicBezTo>
                  <a:cubicBezTo>
                    <a:pt x="195" y="83"/>
                    <a:pt x="196" y="84"/>
                    <a:pt x="195" y="82"/>
                  </a:cubicBezTo>
                  <a:cubicBezTo>
                    <a:pt x="196" y="82"/>
                    <a:pt x="196" y="83"/>
                    <a:pt x="197" y="83"/>
                  </a:cubicBezTo>
                  <a:cubicBezTo>
                    <a:pt x="197" y="83"/>
                    <a:pt x="198" y="83"/>
                    <a:pt x="199" y="82"/>
                  </a:cubicBezTo>
                  <a:cubicBezTo>
                    <a:pt x="199" y="84"/>
                    <a:pt x="199" y="84"/>
                    <a:pt x="199" y="84"/>
                  </a:cubicBezTo>
                  <a:cubicBezTo>
                    <a:pt x="200" y="83"/>
                    <a:pt x="198" y="81"/>
                    <a:pt x="200" y="80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200" y="80"/>
                    <a:pt x="201" y="80"/>
                    <a:pt x="202" y="79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2" y="80"/>
                    <a:pt x="203" y="79"/>
                    <a:pt x="203" y="79"/>
                  </a:cubicBezTo>
                  <a:cubicBezTo>
                    <a:pt x="203" y="80"/>
                    <a:pt x="203" y="80"/>
                    <a:pt x="203" y="80"/>
                  </a:cubicBezTo>
                  <a:cubicBezTo>
                    <a:pt x="203" y="80"/>
                    <a:pt x="202" y="80"/>
                    <a:pt x="202" y="80"/>
                  </a:cubicBezTo>
                  <a:cubicBezTo>
                    <a:pt x="200" y="80"/>
                    <a:pt x="202" y="82"/>
                    <a:pt x="201" y="82"/>
                  </a:cubicBezTo>
                  <a:cubicBezTo>
                    <a:pt x="201" y="82"/>
                    <a:pt x="200" y="82"/>
                    <a:pt x="200" y="82"/>
                  </a:cubicBezTo>
                  <a:cubicBezTo>
                    <a:pt x="200" y="82"/>
                    <a:pt x="200" y="82"/>
                    <a:pt x="200" y="82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2" y="83"/>
                    <a:pt x="201" y="81"/>
                    <a:pt x="203" y="81"/>
                  </a:cubicBezTo>
                  <a:cubicBezTo>
                    <a:pt x="203" y="79"/>
                    <a:pt x="205" y="80"/>
                    <a:pt x="206" y="78"/>
                  </a:cubicBezTo>
                  <a:cubicBezTo>
                    <a:pt x="207" y="80"/>
                    <a:pt x="205" y="80"/>
                    <a:pt x="205" y="81"/>
                  </a:cubicBezTo>
                  <a:cubicBezTo>
                    <a:pt x="205" y="81"/>
                    <a:pt x="205" y="81"/>
                    <a:pt x="205" y="81"/>
                  </a:cubicBezTo>
                  <a:cubicBezTo>
                    <a:pt x="206" y="81"/>
                    <a:pt x="205" y="80"/>
                    <a:pt x="207" y="80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9"/>
                    <a:pt x="208" y="79"/>
                  </a:cubicBezTo>
                  <a:cubicBezTo>
                    <a:pt x="208" y="80"/>
                    <a:pt x="209" y="80"/>
                    <a:pt x="209" y="79"/>
                  </a:cubicBezTo>
                  <a:cubicBezTo>
                    <a:pt x="209" y="78"/>
                    <a:pt x="211" y="79"/>
                    <a:pt x="211" y="78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3" y="78"/>
                    <a:pt x="212" y="78"/>
                    <a:pt x="211" y="79"/>
                  </a:cubicBezTo>
                  <a:cubicBezTo>
                    <a:pt x="213" y="80"/>
                    <a:pt x="213" y="79"/>
                    <a:pt x="215" y="79"/>
                  </a:cubicBezTo>
                  <a:cubicBezTo>
                    <a:pt x="216" y="80"/>
                    <a:pt x="215" y="78"/>
                    <a:pt x="217" y="78"/>
                  </a:cubicBezTo>
                  <a:cubicBezTo>
                    <a:pt x="217" y="79"/>
                    <a:pt x="217" y="79"/>
                    <a:pt x="217" y="80"/>
                  </a:cubicBezTo>
                  <a:cubicBezTo>
                    <a:pt x="218" y="80"/>
                    <a:pt x="217" y="79"/>
                    <a:pt x="218" y="79"/>
                  </a:cubicBezTo>
                  <a:cubicBezTo>
                    <a:pt x="217" y="78"/>
                    <a:pt x="217" y="78"/>
                    <a:pt x="217" y="78"/>
                  </a:cubicBezTo>
                  <a:cubicBezTo>
                    <a:pt x="217" y="77"/>
                    <a:pt x="219" y="78"/>
                    <a:pt x="219" y="78"/>
                  </a:cubicBezTo>
                  <a:cubicBezTo>
                    <a:pt x="219" y="78"/>
                    <a:pt x="219" y="78"/>
                    <a:pt x="219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9"/>
                    <a:pt x="220" y="80"/>
                    <a:pt x="221" y="80"/>
                  </a:cubicBezTo>
                  <a:cubicBezTo>
                    <a:pt x="220" y="79"/>
                    <a:pt x="221" y="78"/>
                    <a:pt x="222" y="78"/>
                  </a:cubicBezTo>
                  <a:cubicBezTo>
                    <a:pt x="222" y="78"/>
                    <a:pt x="222" y="79"/>
                    <a:pt x="222" y="79"/>
                  </a:cubicBezTo>
                  <a:cubicBezTo>
                    <a:pt x="222" y="78"/>
                    <a:pt x="222" y="78"/>
                    <a:pt x="222" y="78"/>
                  </a:cubicBezTo>
                  <a:cubicBezTo>
                    <a:pt x="222" y="78"/>
                    <a:pt x="222" y="78"/>
                    <a:pt x="223" y="78"/>
                  </a:cubicBezTo>
                  <a:cubicBezTo>
                    <a:pt x="223" y="78"/>
                    <a:pt x="222" y="79"/>
                    <a:pt x="222" y="79"/>
                  </a:cubicBezTo>
                  <a:cubicBezTo>
                    <a:pt x="222" y="79"/>
                    <a:pt x="223" y="79"/>
                    <a:pt x="223" y="79"/>
                  </a:cubicBezTo>
                  <a:cubicBezTo>
                    <a:pt x="223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4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5" y="81"/>
                    <a:pt x="225" y="79"/>
                    <a:pt x="226" y="79"/>
                  </a:cubicBezTo>
                  <a:cubicBezTo>
                    <a:pt x="226" y="79"/>
                    <a:pt x="226" y="79"/>
                    <a:pt x="226" y="79"/>
                  </a:cubicBezTo>
                  <a:cubicBezTo>
                    <a:pt x="227" y="79"/>
                    <a:pt x="227" y="79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8" y="79"/>
                    <a:pt x="227" y="79"/>
                    <a:pt x="227" y="80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30" y="80"/>
                    <a:pt x="232" y="79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3" y="80"/>
                    <a:pt x="233" y="79"/>
                    <a:pt x="234" y="79"/>
                  </a:cubicBezTo>
                  <a:cubicBezTo>
                    <a:pt x="235" y="78"/>
                    <a:pt x="234" y="78"/>
                    <a:pt x="235" y="78"/>
                  </a:cubicBezTo>
                  <a:cubicBezTo>
                    <a:pt x="236" y="78"/>
                    <a:pt x="235" y="79"/>
                    <a:pt x="235" y="80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1"/>
                    <a:pt x="236" y="81"/>
                  </a:cubicBezTo>
                  <a:cubicBezTo>
                    <a:pt x="237" y="80"/>
                    <a:pt x="239" y="80"/>
                    <a:pt x="240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40" y="80"/>
                    <a:pt x="240" y="80"/>
                    <a:pt x="241" y="80"/>
                  </a:cubicBezTo>
                  <a:cubicBezTo>
                    <a:pt x="241" y="80"/>
                    <a:pt x="241" y="81"/>
                    <a:pt x="242" y="81"/>
                  </a:cubicBezTo>
                  <a:cubicBezTo>
                    <a:pt x="241" y="81"/>
                    <a:pt x="241" y="80"/>
                    <a:pt x="242" y="80"/>
                  </a:cubicBezTo>
                  <a:cubicBezTo>
                    <a:pt x="242" y="80"/>
                    <a:pt x="242" y="80"/>
                    <a:pt x="242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6" y="81"/>
                    <a:pt x="245" y="78"/>
                    <a:pt x="247" y="78"/>
                  </a:cubicBezTo>
                  <a:cubicBezTo>
                    <a:pt x="247" y="79"/>
                    <a:pt x="247" y="79"/>
                    <a:pt x="247" y="79"/>
                  </a:cubicBezTo>
                  <a:cubicBezTo>
                    <a:pt x="246" y="79"/>
                    <a:pt x="246" y="79"/>
                    <a:pt x="246" y="79"/>
                  </a:cubicBezTo>
                  <a:cubicBezTo>
                    <a:pt x="247" y="80"/>
                    <a:pt x="248" y="81"/>
                    <a:pt x="249" y="80"/>
                  </a:cubicBezTo>
                  <a:cubicBezTo>
                    <a:pt x="249" y="80"/>
                    <a:pt x="249" y="81"/>
                    <a:pt x="250" y="81"/>
                  </a:cubicBezTo>
                  <a:cubicBezTo>
                    <a:pt x="249" y="80"/>
                    <a:pt x="250" y="80"/>
                    <a:pt x="251" y="80"/>
                  </a:cubicBezTo>
                  <a:cubicBezTo>
                    <a:pt x="251" y="80"/>
                    <a:pt x="250" y="80"/>
                    <a:pt x="250" y="80"/>
                  </a:cubicBezTo>
                  <a:cubicBezTo>
                    <a:pt x="252" y="81"/>
                    <a:pt x="252" y="81"/>
                    <a:pt x="252" y="81"/>
                  </a:cubicBezTo>
                  <a:cubicBezTo>
                    <a:pt x="251" y="81"/>
                    <a:pt x="251" y="81"/>
                    <a:pt x="251" y="81"/>
                  </a:cubicBezTo>
                  <a:cubicBezTo>
                    <a:pt x="252" y="80"/>
                    <a:pt x="252" y="80"/>
                    <a:pt x="252" y="80"/>
                  </a:cubicBezTo>
                  <a:cubicBezTo>
                    <a:pt x="252" y="81"/>
                    <a:pt x="252" y="81"/>
                    <a:pt x="253" y="81"/>
                  </a:cubicBezTo>
                  <a:cubicBezTo>
                    <a:pt x="253" y="81"/>
                    <a:pt x="253" y="81"/>
                    <a:pt x="253" y="80"/>
                  </a:cubicBezTo>
                  <a:cubicBezTo>
                    <a:pt x="254" y="81"/>
                    <a:pt x="253" y="81"/>
                    <a:pt x="253" y="82"/>
                  </a:cubicBezTo>
                  <a:cubicBezTo>
                    <a:pt x="255" y="81"/>
                    <a:pt x="257" y="79"/>
                    <a:pt x="258" y="78"/>
                  </a:cubicBezTo>
                  <a:cubicBezTo>
                    <a:pt x="259" y="79"/>
                    <a:pt x="258" y="80"/>
                    <a:pt x="258" y="80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1"/>
                    <a:pt x="260" y="81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1" y="79"/>
                    <a:pt x="262" y="79"/>
                    <a:pt x="263" y="80"/>
                  </a:cubicBezTo>
                  <a:cubicBezTo>
                    <a:pt x="263" y="80"/>
                    <a:pt x="262" y="80"/>
                    <a:pt x="262" y="80"/>
                  </a:cubicBezTo>
                  <a:cubicBezTo>
                    <a:pt x="262" y="80"/>
                    <a:pt x="261" y="80"/>
                    <a:pt x="262" y="81"/>
                  </a:cubicBezTo>
                  <a:cubicBezTo>
                    <a:pt x="262" y="81"/>
                    <a:pt x="262" y="80"/>
                    <a:pt x="262" y="80"/>
                  </a:cubicBezTo>
                  <a:cubicBezTo>
                    <a:pt x="263" y="81"/>
                    <a:pt x="263" y="81"/>
                    <a:pt x="263" y="81"/>
                  </a:cubicBezTo>
                  <a:cubicBezTo>
                    <a:pt x="264" y="80"/>
                    <a:pt x="264" y="80"/>
                    <a:pt x="264" y="80"/>
                  </a:cubicBezTo>
                  <a:cubicBezTo>
                    <a:pt x="265" y="82"/>
                    <a:pt x="266" y="80"/>
                    <a:pt x="268" y="82"/>
                  </a:cubicBezTo>
                  <a:cubicBezTo>
                    <a:pt x="268" y="81"/>
                    <a:pt x="268" y="81"/>
                    <a:pt x="268" y="81"/>
                  </a:cubicBezTo>
                  <a:cubicBezTo>
                    <a:pt x="267" y="80"/>
                    <a:pt x="267" y="80"/>
                    <a:pt x="267" y="80"/>
                  </a:cubicBezTo>
                  <a:cubicBezTo>
                    <a:pt x="267" y="80"/>
                    <a:pt x="267" y="79"/>
                    <a:pt x="268" y="80"/>
                  </a:cubicBezTo>
                  <a:cubicBezTo>
                    <a:pt x="269" y="81"/>
                    <a:pt x="269" y="79"/>
                    <a:pt x="271" y="79"/>
                  </a:cubicBezTo>
                  <a:cubicBezTo>
                    <a:pt x="271" y="79"/>
                    <a:pt x="272" y="80"/>
                    <a:pt x="271" y="80"/>
                  </a:cubicBezTo>
                  <a:cubicBezTo>
                    <a:pt x="271" y="80"/>
                    <a:pt x="271" y="80"/>
                    <a:pt x="271" y="80"/>
                  </a:cubicBezTo>
                  <a:cubicBezTo>
                    <a:pt x="270" y="81"/>
                    <a:pt x="270" y="81"/>
                    <a:pt x="270" y="81"/>
                  </a:cubicBezTo>
                  <a:cubicBezTo>
                    <a:pt x="271" y="81"/>
                    <a:pt x="271" y="81"/>
                    <a:pt x="271" y="81"/>
                  </a:cubicBezTo>
                  <a:cubicBezTo>
                    <a:pt x="272" y="81"/>
                    <a:pt x="271" y="82"/>
                    <a:pt x="272" y="83"/>
                  </a:cubicBezTo>
                  <a:cubicBezTo>
                    <a:pt x="272" y="82"/>
                    <a:pt x="272" y="82"/>
                    <a:pt x="272" y="82"/>
                  </a:cubicBezTo>
                  <a:cubicBezTo>
                    <a:pt x="272" y="80"/>
                    <a:pt x="274" y="83"/>
                    <a:pt x="275" y="81"/>
                  </a:cubicBezTo>
                  <a:cubicBezTo>
                    <a:pt x="275" y="81"/>
                    <a:pt x="275" y="81"/>
                    <a:pt x="275" y="82"/>
                  </a:cubicBezTo>
                  <a:cubicBezTo>
                    <a:pt x="276" y="82"/>
                    <a:pt x="276" y="80"/>
                    <a:pt x="277" y="80"/>
                  </a:cubicBezTo>
                  <a:cubicBezTo>
                    <a:pt x="277" y="81"/>
                    <a:pt x="277" y="82"/>
                    <a:pt x="277" y="83"/>
                  </a:cubicBezTo>
                  <a:cubicBezTo>
                    <a:pt x="278" y="81"/>
                    <a:pt x="278" y="81"/>
                    <a:pt x="278" y="81"/>
                  </a:cubicBezTo>
                  <a:cubicBezTo>
                    <a:pt x="279" y="82"/>
                    <a:pt x="279" y="82"/>
                    <a:pt x="279" y="82"/>
                  </a:cubicBezTo>
                  <a:cubicBezTo>
                    <a:pt x="280" y="81"/>
                    <a:pt x="277" y="81"/>
                    <a:pt x="278" y="80"/>
                  </a:cubicBezTo>
                  <a:cubicBezTo>
                    <a:pt x="279" y="80"/>
                    <a:pt x="279" y="81"/>
                    <a:pt x="280" y="81"/>
                  </a:cubicBezTo>
                  <a:cubicBezTo>
                    <a:pt x="280" y="82"/>
                    <a:pt x="280" y="82"/>
                    <a:pt x="280" y="82"/>
                  </a:cubicBezTo>
                  <a:cubicBezTo>
                    <a:pt x="281" y="82"/>
                    <a:pt x="282" y="82"/>
                    <a:pt x="282" y="83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4" y="81"/>
                    <a:pt x="284" y="81"/>
                    <a:pt x="284" y="81"/>
                  </a:cubicBezTo>
                  <a:cubicBezTo>
                    <a:pt x="285" y="80"/>
                    <a:pt x="286" y="81"/>
                    <a:pt x="286" y="80"/>
                  </a:cubicBezTo>
                  <a:cubicBezTo>
                    <a:pt x="287" y="82"/>
                    <a:pt x="287" y="82"/>
                    <a:pt x="287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7" y="82"/>
                    <a:pt x="288" y="82"/>
                    <a:pt x="289" y="81"/>
                  </a:cubicBezTo>
                  <a:cubicBezTo>
                    <a:pt x="289" y="81"/>
                    <a:pt x="289" y="81"/>
                    <a:pt x="289" y="81"/>
                  </a:cubicBezTo>
                  <a:cubicBezTo>
                    <a:pt x="290" y="81"/>
                    <a:pt x="290" y="80"/>
                    <a:pt x="290" y="81"/>
                  </a:cubicBezTo>
                  <a:cubicBezTo>
                    <a:pt x="290" y="80"/>
                    <a:pt x="290" y="80"/>
                    <a:pt x="290" y="80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2"/>
                    <a:pt x="290" y="82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2"/>
                    <a:pt x="291" y="82"/>
                    <a:pt x="291" y="82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2" y="82"/>
                    <a:pt x="293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294" y="81"/>
                    <a:pt x="296" y="81"/>
                    <a:pt x="296" y="82"/>
                  </a:cubicBezTo>
                  <a:cubicBezTo>
                    <a:pt x="297" y="81"/>
                    <a:pt x="297" y="81"/>
                    <a:pt x="297" y="81"/>
                  </a:cubicBezTo>
                  <a:cubicBezTo>
                    <a:pt x="296" y="80"/>
                    <a:pt x="298" y="81"/>
                    <a:pt x="298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300" y="83"/>
                    <a:pt x="300" y="83"/>
                    <a:pt x="300" y="83"/>
                  </a:cubicBezTo>
                  <a:cubicBezTo>
                    <a:pt x="301" y="83"/>
                    <a:pt x="300" y="82"/>
                    <a:pt x="301" y="81"/>
                  </a:cubicBezTo>
                  <a:cubicBezTo>
                    <a:pt x="302" y="82"/>
                    <a:pt x="300" y="82"/>
                    <a:pt x="301" y="82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3" y="83"/>
                    <a:pt x="302" y="81"/>
                    <a:pt x="304" y="81"/>
                  </a:cubicBezTo>
                  <a:cubicBezTo>
                    <a:pt x="305" y="82"/>
                    <a:pt x="303" y="82"/>
                    <a:pt x="303" y="83"/>
                  </a:cubicBezTo>
                  <a:cubicBezTo>
                    <a:pt x="303" y="83"/>
                    <a:pt x="303" y="83"/>
                    <a:pt x="303" y="83"/>
                  </a:cubicBezTo>
                  <a:cubicBezTo>
                    <a:pt x="304" y="83"/>
                    <a:pt x="304" y="81"/>
                    <a:pt x="305" y="81"/>
                  </a:cubicBezTo>
                  <a:cubicBezTo>
                    <a:pt x="305" y="82"/>
                    <a:pt x="307" y="82"/>
                    <a:pt x="308" y="82"/>
                  </a:cubicBezTo>
                  <a:cubicBezTo>
                    <a:pt x="308" y="83"/>
                    <a:pt x="310" y="82"/>
                    <a:pt x="310" y="83"/>
                  </a:cubicBezTo>
                  <a:cubicBezTo>
                    <a:pt x="311" y="83"/>
                    <a:pt x="310" y="82"/>
                    <a:pt x="311" y="82"/>
                  </a:cubicBezTo>
                  <a:cubicBezTo>
                    <a:pt x="312" y="81"/>
                    <a:pt x="311" y="83"/>
                    <a:pt x="312" y="83"/>
                  </a:cubicBezTo>
                  <a:cubicBezTo>
                    <a:pt x="312" y="82"/>
                    <a:pt x="313" y="83"/>
                    <a:pt x="314" y="82"/>
                  </a:cubicBezTo>
                  <a:cubicBezTo>
                    <a:pt x="315" y="82"/>
                    <a:pt x="314" y="83"/>
                    <a:pt x="315" y="83"/>
                  </a:cubicBezTo>
                  <a:cubicBezTo>
                    <a:pt x="316" y="84"/>
                    <a:pt x="316" y="83"/>
                    <a:pt x="317" y="82"/>
                  </a:cubicBezTo>
                  <a:cubicBezTo>
                    <a:pt x="318" y="83"/>
                    <a:pt x="316" y="83"/>
                    <a:pt x="317" y="84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4"/>
                    <a:pt x="318" y="84"/>
                    <a:pt x="318" y="84"/>
                  </a:cubicBezTo>
                  <a:cubicBezTo>
                    <a:pt x="319" y="84"/>
                    <a:pt x="319" y="83"/>
                    <a:pt x="319" y="82"/>
                  </a:cubicBezTo>
                  <a:cubicBezTo>
                    <a:pt x="319" y="83"/>
                    <a:pt x="320" y="83"/>
                    <a:pt x="320" y="83"/>
                  </a:cubicBezTo>
                  <a:cubicBezTo>
                    <a:pt x="321" y="81"/>
                    <a:pt x="323" y="84"/>
                    <a:pt x="324" y="83"/>
                  </a:cubicBezTo>
                  <a:cubicBezTo>
                    <a:pt x="324" y="84"/>
                    <a:pt x="324" y="84"/>
                    <a:pt x="324" y="84"/>
                  </a:cubicBezTo>
                  <a:cubicBezTo>
                    <a:pt x="325" y="83"/>
                    <a:pt x="325" y="83"/>
                    <a:pt x="325" y="83"/>
                  </a:cubicBezTo>
                  <a:cubicBezTo>
                    <a:pt x="326" y="83"/>
                    <a:pt x="327" y="84"/>
                    <a:pt x="328" y="84"/>
                  </a:cubicBezTo>
                  <a:cubicBezTo>
                    <a:pt x="328" y="84"/>
                    <a:pt x="328" y="83"/>
                    <a:pt x="329" y="83"/>
                  </a:cubicBezTo>
                  <a:cubicBezTo>
                    <a:pt x="329" y="85"/>
                    <a:pt x="330" y="83"/>
                    <a:pt x="330" y="84"/>
                  </a:cubicBezTo>
                  <a:cubicBezTo>
                    <a:pt x="331" y="83"/>
                    <a:pt x="332" y="84"/>
                    <a:pt x="333" y="83"/>
                  </a:cubicBezTo>
                  <a:cubicBezTo>
                    <a:pt x="333" y="84"/>
                    <a:pt x="334" y="83"/>
                    <a:pt x="335" y="84"/>
                  </a:cubicBezTo>
                  <a:cubicBezTo>
                    <a:pt x="335" y="84"/>
                    <a:pt x="335" y="84"/>
                    <a:pt x="335" y="84"/>
                  </a:cubicBezTo>
                  <a:cubicBezTo>
                    <a:pt x="336" y="83"/>
                    <a:pt x="337" y="83"/>
                    <a:pt x="338" y="84"/>
                  </a:cubicBezTo>
                  <a:cubicBezTo>
                    <a:pt x="338" y="85"/>
                    <a:pt x="338" y="85"/>
                    <a:pt x="338" y="85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39" y="84"/>
                    <a:pt x="338" y="84"/>
                    <a:pt x="339" y="84"/>
                  </a:cubicBezTo>
                  <a:cubicBezTo>
                    <a:pt x="339" y="84"/>
                    <a:pt x="340" y="84"/>
                    <a:pt x="341" y="84"/>
                  </a:cubicBezTo>
                  <a:cubicBezTo>
                    <a:pt x="341" y="84"/>
                    <a:pt x="341" y="85"/>
                    <a:pt x="341" y="85"/>
                  </a:cubicBezTo>
                  <a:cubicBezTo>
                    <a:pt x="342" y="84"/>
                    <a:pt x="342" y="84"/>
                    <a:pt x="342" y="84"/>
                  </a:cubicBezTo>
                  <a:cubicBezTo>
                    <a:pt x="344" y="83"/>
                    <a:pt x="342" y="85"/>
                    <a:pt x="344" y="85"/>
                  </a:cubicBezTo>
                  <a:cubicBezTo>
                    <a:pt x="346" y="86"/>
                    <a:pt x="346" y="84"/>
                    <a:pt x="347" y="83"/>
                  </a:cubicBezTo>
                  <a:cubicBezTo>
                    <a:pt x="347" y="83"/>
                    <a:pt x="347" y="84"/>
                    <a:pt x="347" y="84"/>
                  </a:cubicBezTo>
                  <a:cubicBezTo>
                    <a:pt x="347" y="84"/>
                    <a:pt x="347" y="84"/>
                    <a:pt x="347" y="84"/>
                  </a:cubicBezTo>
                  <a:cubicBezTo>
                    <a:pt x="347" y="84"/>
                    <a:pt x="346" y="85"/>
                    <a:pt x="347" y="85"/>
                  </a:cubicBezTo>
                  <a:cubicBezTo>
                    <a:pt x="347" y="85"/>
                    <a:pt x="347" y="84"/>
                    <a:pt x="348" y="85"/>
                  </a:cubicBezTo>
                  <a:cubicBezTo>
                    <a:pt x="348" y="85"/>
                    <a:pt x="348" y="85"/>
                    <a:pt x="348" y="85"/>
                  </a:cubicBezTo>
                  <a:cubicBezTo>
                    <a:pt x="349" y="83"/>
                    <a:pt x="351" y="86"/>
                    <a:pt x="351" y="85"/>
                  </a:cubicBezTo>
                  <a:cubicBezTo>
                    <a:pt x="351" y="85"/>
                    <a:pt x="351" y="85"/>
                    <a:pt x="351" y="85"/>
                  </a:cubicBezTo>
                  <a:cubicBezTo>
                    <a:pt x="352" y="85"/>
                    <a:pt x="352" y="85"/>
                    <a:pt x="352" y="85"/>
                  </a:cubicBezTo>
                  <a:cubicBezTo>
                    <a:pt x="352" y="85"/>
                    <a:pt x="352" y="84"/>
                    <a:pt x="352" y="84"/>
                  </a:cubicBezTo>
                  <a:cubicBezTo>
                    <a:pt x="353" y="85"/>
                    <a:pt x="352" y="85"/>
                    <a:pt x="352" y="86"/>
                  </a:cubicBezTo>
                  <a:cubicBezTo>
                    <a:pt x="353" y="86"/>
                    <a:pt x="353" y="86"/>
                    <a:pt x="354" y="85"/>
                  </a:cubicBezTo>
                  <a:cubicBezTo>
                    <a:pt x="354" y="87"/>
                    <a:pt x="354" y="87"/>
                    <a:pt x="354" y="87"/>
                  </a:cubicBezTo>
                  <a:cubicBezTo>
                    <a:pt x="354" y="87"/>
                    <a:pt x="354" y="86"/>
                    <a:pt x="355" y="86"/>
                  </a:cubicBezTo>
                  <a:cubicBezTo>
                    <a:pt x="355" y="86"/>
                    <a:pt x="357" y="87"/>
                    <a:pt x="356" y="88"/>
                  </a:cubicBezTo>
                  <a:cubicBezTo>
                    <a:pt x="356" y="87"/>
                    <a:pt x="357" y="87"/>
                    <a:pt x="357" y="87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6"/>
                    <a:pt x="357" y="86"/>
                    <a:pt x="358" y="86"/>
                  </a:cubicBezTo>
                  <a:cubicBezTo>
                    <a:pt x="358" y="87"/>
                    <a:pt x="358" y="87"/>
                    <a:pt x="358" y="87"/>
                  </a:cubicBezTo>
                  <a:cubicBezTo>
                    <a:pt x="358" y="87"/>
                    <a:pt x="359" y="86"/>
                    <a:pt x="359" y="86"/>
                  </a:cubicBezTo>
                  <a:cubicBezTo>
                    <a:pt x="359" y="86"/>
                    <a:pt x="359" y="86"/>
                    <a:pt x="359" y="86"/>
                  </a:cubicBezTo>
                  <a:cubicBezTo>
                    <a:pt x="360" y="86"/>
                    <a:pt x="362" y="85"/>
                    <a:pt x="362" y="87"/>
                  </a:cubicBezTo>
                  <a:cubicBezTo>
                    <a:pt x="362" y="87"/>
                    <a:pt x="362" y="88"/>
                    <a:pt x="363" y="87"/>
                  </a:cubicBezTo>
                  <a:cubicBezTo>
                    <a:pt x="362" y="86"/>
                    <a:pt x="362" y="86"/>
                    <a:pt x="362" y="86"/>
                  </a:cubicBezTo>
                  <a:cubicBezTo>
                    <a:pt x="362" y="86"/>
                    <a:pt x="363" y="86"/>
                    <a:pt x="363" y="87"/>
                  </a:cubicBezTo>
                  <a:cubicBezTo>
                    <a:pt x="363" y="87"/>
                    <a:pt x="364" y="87"/>
                    <a:pt x="363" y="88"/>
                  </a:cubicBezTo>
                  <a:cubicBezTo>
                    <a:pt x="364" y="88"/>
                    <a:pt x="364" y="88"/>
                    <a:pt x="364" y="88"/>
                  </a:cubicBezTo>
                  <a:cubicBezTo>
                    <a:pt x="364" y="87"/>
                    <a:pt x="364" y="87"/>
                    <a:pt x="364" y="87"/>
                  </a:cubicBezTo>
                  <a:cubicBezTo>
                    <a:pt x="364" y="87"/>
                    <a:pt x="365" y="87"/>
                    <a:pt x="365" y="87"/>
                  </a:cubicBezTo>
                  <a:cubicBezTo>
                    <a:pt x="366" y="87"/>
                    <a:pt x="365" y="88"/>
                    <a:pt x="366" y="88"/>
                  </a:cubicBezTo>
                  <a:cubicBezTo>
                    <a:pt x="366" y="87"/>
                    <a:pt x="366" y="87"/>
                    <a:pt x="366" y="87"/>
                  </a:cubicBezTo>
                  <a:cubicBezTo>
                    <a:pt x="367" y="88"/>
                    <a:pt x="368" y="88"/>
                    <a:pt x="369" y="88"/>
                  </a:cubicBezTo>
                  <a:cubicBezTo>
                    <a:pt x="369" y="88"/>
                    <a:pt x="369" y="88"/>
                    <a:pt x="369" y="88"/>
                  </a:cubicBezTo>
                  <a:cubicBezTo>
                    <a:pt x="369" y="88"/>
                    <a:pt x="369" y="88"/>
                    <a:pt x="370" y="88"/>
                  </a:cubicBezTo>
                  <a:cubicBezTo>
                    <a:pt x="370" y="88"/>
                    <a:pt x="369" y="87"/>
                    <a:pt x="370" y="87"/>
                  </a:cubicBezTo>
                  <a:cubicBezTo>
                    <a:pt x="370" y="87"/>
                    <a:pt x="370" y="87"/>
                    <a:pt x="370" y="87"/>
                  </a:cubicBezTo>
                  <a:cubicBezTo>
                    <a:pt x="371" y="88"/>
                    <a:pt x="370" y="88"/>
                    <a:pt x="370" y="88"/>
                  </a:cubicBezTo>
                  <a:cubicBezTo>
                    <a:pt x="370" y="88"/>
                    <a:pt x="370" y="88"/>
                    <a:pt x="370" y="88"/>
                  </a:cubicBezTo>
                  <a:cubicBezTo>
                    <a:pt x="370" y="88"/>
                    <a:pt x="371" y="88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9"/>
                    <a:pt x="371" y="89"/>
                    <a:pt x="371" y="89"/>
                  </a:cubicBezTo>
                  <a:cubicBezTo>
                    <a:pt x="371" y="89"/>
                    <a:pt x="371" y="89"/>
                    <a:pt x="371" y="89"/>
                  </a:cubicBezTo>
                  <a:cubicBezTo>
                    <a:pt x="373" y="89"/>
                    <a:pt x="372" y="88"/>
                    <a:pt x="372" y="87"/>
                  </a:cubicBezTo>
                  <a:cubicBezTo>
                    <a:pt x="372" y="88"/>
                    <a:pt x="373" y="87"/>
                    <a:pt x="373" y="88"/>
                  </a:cubicBezTo>
                  <a:cubicBezTo>
                    <a:pt x="373" y="88"/>
                    <a:pt x="373" y="89"/>
                    <a:pt x="373" y="89"/>
                  </a:cubicBezTo>
                  <a:cubicBezTo>
                    <a:pt x="374" y="89"/>
                    <a:pt x="374" y="88"/>
                    <a:pt x="375" y="88"/>
                  </a:cubicBezTo>
                  <a:cubicBezTo>
                    <a:pt x="375" y="88"/>
                    <a:pt x="375" y="88"/>
                    <a:pt x="375" y="88"/>
                  </a:cubicBezTo>
                  <a:cubicBezTo>
                    <a:pt x="376" y="89"/>
                    <a:pt x="377" y="88"/>
                    <a:pt x="378" y="87"/>
                  </a:cubicBezTo>
                  <a:cubicBezTo>
                    <a:pt x="378" y="89"/>
                    <a:pt x="378" y="89"/>
                    <a:pt x="378" y="89"/>
                  </a:cubicBezTo>
                  <a:cubicBezTo>
                    <a:pt x="379" y="88"/>
                    <a:pt x="379" y="87"/>
                    <a:pt x="380" y="88"/>
                  </a:cubicBezTo>
                  <a:cubicBezTo>
                    <a:pt x="379" y="88"/>
                    <a:pt x="379" y="88"/>
                    <a:pt x="379" y="88"/>
                  </a:cubicBezTo>
                  <a:cubicBezTo>
                    <a:pt x="380" y="88"/>
                    <a:pt x="381" y="88"/>
                    <a:pt x="381" y="88"/>
                  </a:cubicBezTo>
                  <a:cubicBezTo>
                    <a:pt x="382" y="88"/>
                    <a:pt x="381" y="89"/>
                    <a:pt x="382" y="89"/>
                  </a:cubicBezTo>
                  <a:cubicBezTo>
                    <a:pt x="383" y="87"/>
                    <a:pt x="383" y="87"/>
                    <a:pt x="383" y="87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3" y="88"/>
                    <a:pt x="383" y="89"/>
                    <a:pt x="383" y="89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4" y="88"/>
                    <a:pt x="384" y="89"/>
                    <a:pt x="384" y="89"/>
                  </a:cubicBezTo>
                  <a:cubicBezTo>
                    <a:pt x="384" y="88"/>
                    <a:pt x="385" y="88"/>
                    <a:pt x="385" y="88"/>
                  </a:cubicBezTo>
                  <a:cubicBezTo>
                    <a:pt x="385" y="89"/>
                    <a:pt x="385" y="89"/>
                    <a:pt x="385" y="89"/>
                  </a:cubicBezTo>
                  <a:cubicBezTo>
                    <a:pt x="385" y="89"/>
                    <a:pt x="386" y="89"/>
                    <a:pt x="386" y="88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7" y="88"/>
                    <a:pt x="387" y="87"/>
                    <a:pt x="387" y="88"/>
                  </a:cubicBezTo>
                  <a:cubicBezTo>
                    <a:pt x="388" y="88"/>
                    <a:pt x="387" y="88"/>
                    <a:pt x="387" y="88"/>
                  </a:cubicBezTo>
                  <a:cubicBezTo>
                    <a:pt x="387" y="88"/>
                    <a:pt x="387" y="89"/>
                    <a:pt x="387" y="89"/>
                  </a:cubicBezTo>
                  <a:cubicBezTo>
                    <a:pt x="388" y="89"/>
                    <a:pt x="388" y="89"/>
                    <a:pt x="388" y="89"/>
                  </a:cubicBezTo>
                  <a:cubicBezTo>
                    <a:pt x="388" y="88"/>
                    <a:pt x="388" y="88"/>
                    <a:pt x="388" y="87"/>
                  </a:cubicBezTo>
                  <a:cubicBezTo>
                    <a:pt x="388" y="87"/>
                    <a:pt x="388" y="87"/>
                    <a:pt x="389" y="87"/>
                  </a:cubicBezTo>
                  <a:cubicBezTo>
                    <a:pt x="389" y="87"/>
                    <a:pt x="389" y="87"/>
                    <a:pt x="389" y="87"/>
                  </a:cubicBezTo>
                  <a:cubicBezTo>
                    <a:pt x="388" y="87"/>
                    <a:pt x="388" y="86"/>
                    <a:pt x="388" y="87"/>
                  </a:cubicBezTo>
                  <a:cubicBezTo>
                    <a:pt x="388" y="87"/>
                    <a:pt x="388" y="87"/>
                    <a:pt x="388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7"/>
                    <a:pt x="386" y="87"/>
                    <a:pt x="386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7" y="86"/>
                    <a:pt x="387" y="85"/>
                    <a:pt x="388" y="85"/>
                  </a:cubicBezTo>
                  <a:cubicBezTo>
                    <a:pt x="388" y="86"/>
                    <a:pt x="390" y="85"/>
                    <a:pt x="390" y="86"/>
                  </a:cubicBezTo>
                  <a:cubicBezTo>
                    <a:pt x="391" y="85"/>
                    <a:pt x="391" y="85"/>
                    <a:pt x="391" y="85"/>
                  </a:cubicBezTo>
                  <a:cubicBezTo>
                    <a:pt x="391" y="85"/>
                    <a:pt x="391" y="85"/>
                    <a:pt x="390" y="85"/>
                  </a:cubicBezTo>
                  <a:cubicBezTo>
                    <a:pt x="392" y="85"/>
                    <a:pt x="393" y="86"/>
                    <a:pt x="394" y="85"/>
                  </a:cubicBezTo>
                  <a:cubicBezTo>
                    <a:pt x="396" y="87"/>
                    <a:pt x="397" y="85"/>
                    <a:pt x="398" y="86"/>
                  </a:cubicBezTo>
                  <a:cubicBezTo>
                    <a:pt x="400" y="85"/>
                    <a:pt x="403" y="87"/>
                    <a:pt x="405" y="85"/>
                  </a:cubicBezTo>
                  <a:close/>
                  <a:moveTo>
                    <a:pt x="503" y="82"/>
                  </a:moveTo>
                  <a:cubicBezTo>
                    <a:pt x="502" y="82"/>
                    <a:pt x="502" y="83"/>
                    <a:pt x="501" y="82"/>
                  </a:cubicBezTo>
                  <a:cubicBezTo>
                    <a:pt x="502" y="82"/>
                    <a:pt x="502" y="82"/>
                    <a:pt x="503" y="82"/>
                  </a:cubicBezTo>
                  <a:close/>
                  <a:moveTo>
                    <a:pt x="490" y="81"/>
                  </a:moveTo>
                  <a:cubicBezTo>
                    <a:pt x="489" y="83"/>
                    <a:pt x="487" y="81"/>
                    <a:pt x="486" y="82"/>
                  </a:cubicBezTo>
                  <a:cubicBezTo>
                    <a:pt x="486" y="81"/>
                    <a:pt x="486" y="81"/>
                    <a:pt x="486" y="81"/>
                  </a:cubicBezTo>
                  <a:cubicBezTo>
                    <a:pt x="487" y="80"/>
                    <a:pt x="489" y="81"/>
                    <a:pt x="490" y="81"/>
                  </a:cubicBezTo>
                  <a:close/>
                  <a:moveTo>
                    <a:pt x="475" y="81"/>
                  </a:moveTo>
                  <a:cubicBezTo>
                    <a:pt x="475" y="81"/>
                    <a:pt x="475" y="81"/>
                    <a:pt x="475" y="81"/>
                  </a:cubicBezTo>
                  <a:cubicBezTo>
                    <a:pt x="475" y="81"/>
                    <a:pt x="475" y="81"/>
                    <a:pt x="475" y="82"/>
                  </a:cubicBezTo>
                  <a:lnTo>
                    <a:pt x="475" y="81"/>
                  </a:lnTo>
                  <a:close/>
                  <a:moveTo>
                    <a:pt x="478" y="75"/>
                  </a:moveTo>
                  <a:cubicBezTo>
                    <a:pt x="478" y="75"/>
                    <a:pt x="478" y="75"/>
                    <a:pt x="477" y="75"/>
                  </a:cubicBezTo>
                  <a:cubicBezTo>
                    <a:pt x="478" y="75"/>
                    <a:pt x="478" y="75"/>
                    <a:pt x="478" y="75"/>
                  </a:cubicBezTo>
                  <a:close/>
                  <a:moveTo>
                    <a:pt x="474" y="78"/>
                  </a:moveTo>
                  <a:cubicBezTo>
                    <a:pt x="475" y="79"/>
                    <a:pt x="476" y="78"/>
                    <a:pt x="477" y="78"/>
                  </a:cubicBezTo>
                  <a:cubicBezTo>
                    <a:pt x="480" y="78"/>
                    <a:pt x="481" y="78"/>
                    <a:pt x="483" y="78"/>
                  </a:cubicBezTo>
                  <a:cubicBezTo>
                    <a:pt x="484" y="78"/>
                    <a:pt x="484" y="78"/>
                    <a:pt x="484" y="78"/>
                  </a:cubicBezTo>
                  <a:cubicBezTo>
                    <a:pt x="483" y="79"/>
                    <a:pt x="481" y="79"/>
                    <a:pt x="479" y="79"/>
                  </a:cubicBezTo>
                  <a:cubicBezTo>
                    <a:pt x="479" y="79"/>
                    <a:pt x="479" y="78"/>
                    <a:pt x="479" y="78"/>
                  </a:cubicBezTo>
                  <a:cubicBezTo>
                    <a:pt x="478" y="79"/>
                    <a:pt x="476" y="80"/>
                    <a:pt x="474" y="79"/>
                  </a:cubicBezTo>
                  <a:cubicBezTo>
                    <a:pt x="474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4" y="78"/>
                  </a:cubicBezTo>
                  <a:close/>
                  <a:moveTo>
                    <a:pt x="470" y="79"/>
                  </a:moveTo>
                  <a:cubicBezTo>
                    <a:pt x="472" y="78"/>
                    <a:pt x="472" y="78"/>
                    <a:pt x="472" y="78"/>
                  </a:cubicBezTo>
                  <a:cubicBezTo>
                    <a:pt x="472" y="79"/>
                    <a:pt x="472" y="79"/>
                    <a:pt x="472" y="79"/>
                  </a:cubicBezTo>
                  <a:cubicBezTo>
                    <a:pt x="470" y="79"/>
                    <a:pt x="468" y="79"/>
                    <a:pt x="467" y="79"/>
                  </a:cubicBezTo>
                  <a:cubicBezTo>
                    <a:pt x="468" y="79"/>
                    <a:pt x="469" y="78"/>
                    <a:pt x="470" y="79"/>
                  </a:cubicBezTo>
                  <a:close/>
                  <a:moveTo>
                    <a:pt x="459" y="79"/>
                  </a:moveTo>
                  <a:cubicBezTo>
                    <a:pt x="462" y="79"/>
                    <a:pt x="462" y="78"/>
                    <a:pt x="464" y="79"/>
                  </a:cubicBezTo>
                  <a:cubicBezTo>
                    <a:pt x="465" y="79"/>
                    <a:pt x="465" y="78"/>
                    <a:pt x="466" y="79"/>
                  </a:cubicBezTo>
                  <a:cubicBezTo>
                    <a:pt x="466" y="80"/>
                    <a:pt x="464" y="78"/>
                    <a:pt x="463" y="79"/>
                  </a:cubicBezTo>
                  <a:cubicBezTo>
                    <a:pt x="461" y="78"/>
                    <a:pt x="458" y="80"/>
                    <a:pt x="456" y="79"/>
                  </a:cubicBezTo>
                  <a:cubicBezTo>
                    <a:pt x="457" y="79"/>
                    <a:pt x="458" y="79"/>
                    <a:pt x="459" y="79"/>
                  </a:cubicBezTo>
                  <a:close/>
                  <a:moveTo>
                    <a:pt x="488" y="67"/>
                  </a:moveTo>
                  <a:cubicBezTo>
                    <a:pt x="487" y="67"/>
                    <a:pt x="487" y="68"/>
                    <a:pt x="486" y="68"/>
                  </a:cubicBezTo>
                  <a:cubicBezTo>
                    <a:pt x="486" y="67"/>
                    <a:pt x="485" y="68"/>
                    <a:pt x="485" y="67"/>
                  </a:cubicBezTo>
                  <a:cubicBezTo>
                    <a:pt x="485" y="66"/>
                    <a:pt x="487" y="67"/>
                    <a:pt x="488" y="67"/>
                  </a:cubicBezTo>
                  <a:close/>
                  <a:moveTo>
                    <a:pt x="478" y="61"/>
                  </a:moveTo>
                  <a:cubicBezTo>
                    <a:pt x="478" y="61"/>
                    <a:pt x="478" y="61"/>
                    <a:pt x="478" y="61"/>
                  </a:cubicBezTo>
                  <a:cubicBezTo>
                    <a:pt x="477" y="61"/>
                    <a:pt x="477" y="61"/>
                    <a:pt x="477" y="61"/>
                  </a:cubicBezTo>
                  <a:lnTo>
                    <a:pt x="478" y="61"/>
                  </a:lnTo>
                  <a:close/>
                  <a:moveTo>
                    <a:pt x="471" y="63"/>
                  </a:moveTo>
                  <a:cubicBezTo>
                    <a:pt x="472" y="63"/>
                    <a:pt x="472" y="63"/>
                    <a:pt x="472" y="63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3"/>
                    <a:pt x="471" y="63"/>
                    <a:pt x="471" y="63"/>
                  </a:cubicBezTo>
                  <a:close/>
                  <a:moveTo>
                    <a:pt x="470" y="64"/>
                  </a:moveTo>
                  <a:cubicBezTo>
                    <a:pt x="470" y="64"/>
                    <a:pt x="469" y="63"/>
                    <a:pt x="469" y="64"/>
                  </a:cubicBezTo>
                  <a:cubicBezTo>
                    <a:pt x="469" y="64"/>
                    <a:pt x="469" y="64"/>
                    <a:pt x="469" y="64"/>
                  </a:cubicBezTo>
                  <a:cubicBezTo>
                    <a:pt x="468" y="64"/>
                    <a:pt x="468" y="64"/>
                    <a:pt x="468" y="64"/>
                  </a:cubicBezTo>
                  <a:cubicBezTo>
                    <a:pt x="469" y="63"/>
                    <a:pt x="470" y="63"/>
                    <a:pt x="470" y="64"/>
                  </a:cubicBezTo>
                  <a:close/>
                  <a:moveTo>
                    <a:pt x="496" y="55"/>
                  </a:moveTo>
                  <a:cubicBezTo>
                    <a:pt x="495" y="56"/>
                    <a:pt x="495" y="56"/>
                    <a:pt x="495" y="56"/>
                  </a:cubicBezTo>
                  <a:cubicBezTo>
                    <a:pt x="495" y="55"/>
                    <a:pt x="495" y="55"/>
                    <a:pt x="495" y="55"/>
                  </a:cubicBezTo>
                  <a:lnTo>
                    <a:pt x="496" y="55"/>
                  </a:lnTo>
                  <a:close/>
                  <a:moveTo>
                    <a:pt x="495" y="54"/>
                  </a:moveTo>
                  <a:cubicBezTo>
                    <a:pt x="494" y="54"/>
                    <a:pt x="494" y="54"/>
                    <a:pt x="494" y="54"/>
                  </a:cubicBezTo>
                  <a:cubicBezTo>
                    <a:pt x="494" y="54"/>
                    <a:pt x="494" y="54"/>
                    <a:pt x="494" y="54"/>
                  </a:cubicBezTo>
                  <a:lnTo>
                    <a:pt x="495" y="54"/>
                  </a:lnTo>
                  <a:close/>
                  <a:moveTo>
                    <a:pt x="504" y="54"/>
                  </a:moveTo>
                  <a:cubicBezTo>
                    <a:pt x="503" y="55"/>
                    <a:pt x="503" y="55"/>
                    <a:pt x="503" y="55"/>
                  </a:cubicBezTo>
                  <a:cubicBezTo>
                    <a:pt x="503" y="54"/>
                    <a:pt x="503" y="54"/>
                    <a:pt x="503" y="54"/>
                  </a:cubicBezTo>
                  <a:lnTo>
                    <a:pt x="504" y="54"/>
                  </a:lnTo>
                  <a:close/>
                  <a:moveTo>
                    <a:pt x="494" y="53"/>
                  </a:moveTo>
                  <a:cubicBezTo>
                    <a:pt x="493" y="54"/>
                    <a:pt x="493" y="54"/>
                    <a:pt x="492" y="54"/>
                  </a:cubicBezTo>
                  <a:lnTo>
                    <a:pt x="494" y="53"/>
                  </a:lnTo>
                  <a:close/>
                  <a:moveTo>
                    <a:pt x="490" y="53"/>
                  </a:moveTo>
                  <a:cubicBezTo>
                    <a:pt x="490" y="53"/>
                    <a:pt x="490" y="53"/>
                    <a:pt x="490" y="54"/>
                  </a:cubicBezTo>
                  <a:cubicBezTo>
                    <a:pt x="490" y="53"/>
                    <a:pt x="490" y="53"/>
                    <a:pt x="490" y="53"/>
                  </a:cubicBezTo>
                  <a:close/>
                  <a:moveTo>
                    <a:pt x="489" y="55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5"/>
                  </a:cubicBezTo>
                  <a:cubicBezTo>
                    <a:pt x="488" y="55"/>
                    <a:pt x="488" y="55"/>
                    <a:pt x="488" y="55"/>
                  </a:cubicBezTo>
                  <a:lnTo>
                    <a:pt x="489" y="55"/>
                  </a:lnTo>
                  <a:close/>
                  <a:moveTo>
                    <a:pt x="487" y="56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7" y="56"/>
                    <a:pt x="487" y="56"/>
                    <a:pt x="487" y="56"/>
                  </a:cubicBezTo>
                  <a:close/>
                  <a:moveTo>
                    <a:pt x="485" y="56"/>
                  </a:move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lnTo>
                    <a:pt x="485" y="56"/>
                  </a:lnTo>
                  <a:close/>
                  <a:moveTo>
                    <a:pt x="519" y="44"/>
                  </a:moveTo>
                  <a:cubicBezTo>
                    <a:pt x="519" y="45"/>
                    <a:pt x="519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cubicBezTo>
                    <a:pt x="520" y="45"/>
                    <a:pt x="519" y="44"/>
                    <a:pt x="520" y="44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0" y="45"/>
                    <a:pt x="520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lnTo>
                    <a:pt x="519" y="44"/>
                  </a:lnTo>
                  <a:close/>
                  <a:moveTo>
                    <a:pt x="518" y="45"/>
                  </a:moveTo>
                  <a:cubicBezTo>
                    <a:pt x="518" y="45"/>
                    <a:pt x="518" y="45"/>
                    <a:pt x="518" y="45"/>
                  </a:cubicBezTo>
                  <a:cubicBezTo>
                    <a:pt x="517" y="45"/>
                    <a:pt x="517" y="45"/>
                    <a:pt x="517" y="45"/>
                  </a:cubicBezTo>
                  <a:lnTo>
                    <a:pt x="518" y="45"/>
                  </a:lnTo>
                  <a:close/>
                  <a:moveTo>
                    <a:pt x="473" y="56"/>
                  </a:moveTo>
                  <a:cubicBezTo>
                    <a:pt x="473" y="56"/>
                    <a:pt x="473" y="56"/>
                    <a:pt x="473" y="56"/>
                  </a:cubicBezTo>
                  <a:cubicBezTo>
                    <a:pt x="473" y="56"/>
                    <a:pt x="473" y="57"/>
                    <a:pt x="474" y="57"/>
                  </a:cubicBezTo>
                  <a:cubicBezTo>
                    <a:pt x="473" y="57"/>
                    <a:pt x="472" y="57"/>
                    <a:pt x="473" y="56"/>
                  </a:cubicBezTo>
                  <a:close/>
                  <a:moveTo>
                    <a:pt x="475" y="56"/>
                  </a:moveTo>
                  <a:cubicBezTo>
                    <a:pt x="475" y="56"/>
                    <a:pt x="475" y="56"/>
                    <a:pt x="475" y="56"/>
                  </a:cubicBezTo>
                  <a:cubicBezTo>
                    <a:pt x="476" y="55"/>
                    <a:pt x="476" y="55"/>
                    <a:pt x="476" y="55"/>
                  </a:cubicBezTo>
                  <a:cubicBezTo>
                    <a:pt x="476" y="56"/>
                    <a:pt x="476" y="56"/>
                    <a:pt x="475" y="56"/>
                  </a:cubicBezTo>
                  <a:close/>
                  <a:moveTo>
                    <a:pt x="479" y="50"/>
                  </a:moveTo>
                  <a:cubicBezTo>
                    <a:pt x="479" y="49"/>
                    <a:pt x="479" y="49"/>
                    <a:pt x="479" y="49"/>
                  </a:cubicBezTo>
                  <a:cubicBezTo>
                    <a:pt x="479" y="49"/>
                    <a:pt x="478" y="49"/>
                    <a:pt x="478" y="50"/>
                  </a:cubicBezTo>
                  <a:cubicBezTo>
                    <a:pt x="478" y="50"/>
                    <a:pt x="478" y="50"/>
                    <a:pt x="478" y="50"/>
                  </a:cubicBezTo>
                  <a:cubicBezTo>
                    <a:pt x="477" y="49"/>
                    <a:pt x="476" y="51"/>
                    <a:pt x="476" y="50"/>
                  </a:cubicBezTo>
                  <a:cubicBezTo>
                    <a:pt x="476" y="50"/>
                    <a:pt x="477" y="50"/>
                    <a:pt x="476" y="49"/>
                  </a:cubicBezTo>
                  <a:cubicBezTo>
                    <a:pt x="477" y="49"/>
                    <a:pt x="477" y="49"/>
                    <a:pt x="478" y="49"/>
                  </a:cubicBezTo>
                  <a:cubicBezTo>
                    <a:pt x="478" y="49"/>
                    <a:pt x="478" y="49"/>
                    <a:pt x="478" y="49"/>
                  </a:cubicBezTo>
                  <a:cubicBezTo>
                    <a:pt x="478" y="49"/>
                    <a:pt x="479" y="49"/>
                    <a:pt x="480" y="49"/>
                  </a:cubicBezTo>
                  <a:cubicBezTo>
                    <a:pt x="480" y="49"/>
                    <a:pt x="480" y="49"/>
                    <a:pt x="481" y="49"/>
                  </a:cubicBezTo>
                  <a:cubicBezTo>
                    <a:pt x="480" y="50"/>
                    <a:pt x="482" y="50"/>
                    <a:pt x="482" y="51"/>
                  </a:cubicBezTo>
                  <a:cubicBezTo>
                    <a:pt x="482" y="50"/>
                    <a:pt x="480" y="50"/>
                    <a:pt x="479" y="50"/>
                  </a:cubicBezTo>
                  <a:close/>
                  <a:moveTo>
                    <a:pt x="482" y="43"/>
                  </a:moveTo>
                  <a:cubicBezTo>
                    <a:pt x="482" y="43"/>
                    <a:pt x="482" y="43"/>
                    <a:pt x="482" y="43"/>
                  </a:cubicBezTo>
                  <a:cubicBezTo>
                    <a:pt x="482" y="43"/>
                    <a:pt x="483" y="42"/>
                    <a:pt x="483" y="42"/>
                  </a:cubicBezTo>
                  <a:cubicBezTo>
                    <a:pt x="483" y="43"/>
                    <a:pt x="483" y="43"/>
                    <a:pt x="482" y="43"/>
                  </a:cubicBezTo>
                  <a:cubicBezTo>
                    <a:pt x="482" y="43"/>
                    <a:pt x="482" y="43"/>
                    <a:pt x="482" y="43"/>
                  </a:cubicBezTo>
                  <a:close/>
                  <a:moveTo>
                    <a:pt x="478" y="56"/>
                  </a:moveTo>
                  <a:cubicBezTo>
                    <a:pt x="478" y="56"/>
                    <a:pt x="478" y="56"/>
                    <a:pt x="478" y="56"/>
                  </a:cubicBezTo>
                  <a:cubicBezTo>
                    <a:pt x="479" y="56"/>
                    <a:pt x="480" y="55"/>
                    <a:pt x="481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79" y="58"/>
                    <a:pt x="479" y="56"/>
                    <a:pt x="478" y="56"/>
                  </a:cubicBezTo>
                  <a:close/>
                  <a:moveTo>
                    <a:pt x="479" y="59"/>
                  </a:moveTo>
                  <a:cubicBezTo>
                    <a:pt x="479" y="58"/>
                    <a:pt x="479" y="58"/>
                    <a:pt x="479" y="58"/>
                  </a:cubicBezTo>
                  <a:cubicBezTo>
                    <a:pt x="480" y="58"/>
                    <a:pt x="480" y="58"/>
                    <a:pt x="480" y="58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9" y="58"/>
                    <a:pt x="479" y="59"/>
                    <a:pt x="479" y="59"/>
                  </a:cubicBezTo>
                  <a:close/>
                  <a:moveTo>
                    <a:pt x="485" y="50"/>
                  </a:moveTo>
                  <a:cubicBezTo>
                    <a:pt x="485" y="50"/>
                    <a:pt x="485" y="50"/>
                    <a:pt x="485" y="50"/>
                  </a:cubicBezTo>
                  <a:cubicBezTo>
                    <a:pt x="485" y="50"/>
                    <a:pt x="485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5" y="49"/>
                    <a:pt x="486" y="50"/>
                    <a:pt x="486" y="49"/>
                  </a:cubicBezTo>
                  <a:cubicBezTo>
                    <a:pt x="486" y="49"/>
                    <a:pt x="485" y="50"/>
                    <a:pt x="485" y="50"/>
                  </a:cubicBezTo>
                  <a:close/>
                  <a:moveTo>
                    <a:pt x="488" y="48"/>
                  </a:moveTo>
                  <a:cubicBezTo>
                    <a:pt x="488" y="47"/>
                    <a:pt x="488" y="47"/>
                    <a:pt x="488" y="47"/>
                  </a:cubicBezTo>
                  <a:cubicBezTo>
                    <a:pt x="488" y="47"/>
                    <a:pt x="488" y="47"/>
                    <a:pt x="488" y="47"/>
                  </a:cubicBezTo>
                  <a:lnTo>
                    <a:pt x="488" y="48"/>
                  </a:lnTo>
                  <a:close/>
                  <a:moveTo>
                    <a:pt x="492" y="43"/>
                  </a:moveTo>
                  <a:cubicBezTo>
                    <a:pt x="492" y="43"/>
                    <a:pt x="492" y="43"/>
                    <a:pt x="491" y="43"/>
                  </a:cubicBezTo>
                  <a:cubicBezTo>
                    <a:pt x="491" y="43"/>
                    <a:pt x="490" y="43"/>
                    <a:pt x="489" y="43"/>
                  </a:cubicBezTo>
                  <a:cubicBezTo>
                    <a:pt x="490" y="43"/>
                    <a:pt x="491" y="42"/>
                    <a:pt x="492" y="42"/>
                  </a:cubicBezTo>
                  <a:cubicBezTo>
                    <a:pt x="492" y="43"/>
                    <a:pt x="491" y="43"/>
                    <a:pt x="491" y="43"/>
                  </a:cubicBezTo>
                  <a:cubicBezTo>
                    <a:pt x="492" y="43"/>
                    <a:pt x="492" y="43"/>
                    <a:pt x="492" y="43"/>
                  </a:cubicBezTo>
                  <a:close/>
                  <a:moveTo>
                    <a:pt x="492" y="47"/>
                  </a:moveTo>
                  <a:cubicBezTo>
                    <a:pt x="493" y="47"/>
                    <a:pt x="495" y="46"/>
                    <a:pt x="496" y="47"/>
                  </a:cubicBezTo>
                  <a:cubicBezTo>
                    <a:pt x="495" y="46"/>
                    <a:pt x="493" y="47"/>
                    <a:pt x="492" y="47"/>
                  </a:cubicBezTo>
                  <a:close/>
                  <a:moveTo>
                    <a:pt x="495" y="43"/>
                  </a:moveTo>
                  <a:cubicBezTo>
                    <a:pt x="495" y="43"/>
                    <a:pt x="495" y="43"/>
                    <a:pt x="495" y="43"/>
                  </a:cubicBezTo>
                  <a:cubicBezTo>
                    <a:pt x="495" y="44"/>
                    <a:pt x="495" y="44"/>
                    <a:pt x="495" y="44"/>
                  </a:cubicBezTo>
                  <a:lnTo>
                    <a:pt x="495" y="43"/>
                  </a:lnTo>
                  <a:close/>
                  <a:moveTo>
                    <a:pt x="496" y="43"/>
                  </a:move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lose/>
                  <a:moveTo>
                    <a:pt x="496" y="45"/>
                  </a:moveTo>
                  <a:cubicBezTo>
                    <a:pt x="496" y="45"/>
                    <a:pt x="496" y="45"/>
                    <a:pt x="496" y="45"/>
                  </a:cubicBezTo>
                  <a:cubicBezTo>
                    <a:pt x="497" y="45"/>
                    <a:pt x="497" y="45"/>
                    <a:pt x="497" y="45"/>
                  </a:cubicBezTo>
                  <a:lnTo>
                    <a:pt x="496" y="45"/>
                  </a:lnTo>
                  <a:close/>
                  <a:moveTo>
                    <a:pt x="502" y="45"/>
                  </a:move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3" y="44"/>
                    <a:pt x="504" y="45"/>
                  </a:cubicBezTo>
                  <a:cubicBezTo>
                    <a:pt x="503" y="45"/>
                    <a:pt x="503" y="45"/>
                    <a:pt x="502" y="45"/>
                  </a:cubicBezTo>
                  <a:close/>
                  <a:moveTo>
                    <a:pt x="506" y="45"/>
                  </a:moveTo>
                  <a:cubicBezTo>
                    <a:pt x="505" y="45"/>
                    <a:pt x="505" y="45"/>
                    <a:pt x="505" y="45"/>
                  </a:cubicBezTo>
                  <a:cubicBezTo>
                    <a:pt x="504" y="44"/>
                    <a:pt x="505" y="45"/>
                    <a:pt x="506" y="45"/>
                  </a:cubicBezTo>
                  <a:cubicBezTo>
                    <a:pt x="506" y="45"/>
                    <a:pt x="506" y="44"/>
                    <a:pt x="506" y="44"/>
                  </a:cubicBezTo>
                  <a:cubicBezTo>
                    <a:pt x="506" y="45"/>
                    <a:pt x="506" y="45"/>
                    <a:pt x="506" y="45"/>
                  </a:cubicBezTo>
                  <a:close/>
                  <a:moveTo>
                    <a:pt x="507" y="45"/>
                  </a:moveTo>
                  <a:cubicBezTo>
                    <a:pt x="507" y="45"/>
                    <a:pt x="507" y="45"/>
                    <a:pt x="507" y="45"/>
                  </a:cubicBezTo>
                  <a:cubicBezTo>
                    <a:pt x="508" y="45"/>
                    <a:pt x="508" y="45"/>
                    <a:pt x="508" y="45"/>
                  </a:cubicBezTo>
                  <a:lnTo>
                    <a:pt x="507" y="45"/>
                  </a:lnTo>
                  <a:close/>
                  <a:moveTo>
                    <a:pt x="509" y="45"/>
                  </a:move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10" y="45"/>
                    <a:pt x="509" y="45"/>
                    <a:pt x="510" y="44"/>
                  </a:cubicBezTo>
                  <a:cubicBezTo>
                    <a:pt x="510" y="45"/>
                    <a:pt x="510" y="45"/>
                    <a:pt x="510" y="45"/>
                  </a:cubicBezTo>
                  <a:cubicBezTo>
                    <a:pt x="511" y="46"/>
                    <a:pt x="509" y="45"/>
                    <a:pt x="509" y="45"/>
                  </a:cubicBezTo>
                  <a:close/>
                  <a:moveTo>
                    <a:pt x="512" y="46"/>
                  </a:moveTo>
                  <a:cubicBezTo>
                    <a:pt x="512" y="47"/>
                    <a:pt x="512" y="47"/>
                    <a:pt x="512" y="47"/>
                  </a:cubicBezTo>
                  <a:cubicBezTo>
                    <a:pt x="511" y="46"/>
                    <a:pt x="511" y="46"/>
                    <a:pt x="511" y="46"/>
                  </a:cubicBezTo>
                  <a:lnTo>
                    <a:pt x="512" y="46"/>
                  </a:lnTo>
                  <a:close/>
                  <a:moveTo>
                    <a:pt x="494" y="38"/>
                  </a:moveTo>
                  <a:cubicBezTo>
                    <a:pt x="492" y="38"/>
                    <a:pt x="491" y="39"/>
                    <a:pt x="490" y="39"/>
                  </a:cubicBezTo>
                  <a:cubicBezTo>
                    <a:pt x="490" y="38"/>
                    <a:pt x="490" y="38"/>
                    <a:pt x="490" y="38"/>
                  </a:cubicBezTo>
                  <a:cubicBezTo>
                    <a:pt x="491" y="39"/>
                    <a:pt x="493" y="38"/>
                    <a:pt x="494" y="38"/>
                  </a:cubicBezTo>
                  <a:close/>
                  <a:moveTo>
                    <a:pt x="490" y="41"/>
                  </a:moveTo>
                  <a:cubicBezTo>
                    <a:pt x="490" y="40"/>
                    <a:pt x="491" y="39"/>
                    <a:pt x="492" y="40"/>
                  </a:cubicBezTo>
                  <a:cubicBezTo>
                    <a:pt x="493" y="40"/>
                    <a:pt x="492" y="41"/>
                    <a:pt x="493" y="41"/>
                  </a:cubicBezTo>
                  <a:cubicBezTo>
                    <a:pt x="493" y="40"/>
                    <a:pt x="495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7" y="41"/>
                    <a:pt x="497" y="41"/>
                    <a:pt x="497" y="41"/>
                  </a:cubicBezTo>
                  <a:cubicBezTo>
                    <a:pt x="497" y="41"/>
                    <a:pt x="496" y="41"/>
                    <a:pt x="496" y="41"/>
                  </a:cubicBezTo>
                  <a:cubicBezTo>
                    <a:pt x="497" y="41"/>
                    <a:pt x="498" y="41"/>
                    <a:pt x="498" y="41"/>
                  </a:cubicBezTo>
                  <a:cubicBezTo>
                    <a:pt x="498" y="40"/>
                    <a:pt x="498" y="40"/>
                    <a:pt x="498" y="40"/>
                  </a:cubicBezTo>
                  <a:cubicBezTo>
                    <a:pt x="499" y="40"/>
                    <a:pt x="499" y="40"/>
                    <a:pt x="500" y="40"/>
                  </a:cubicBezTo>
                  <a:cubicBezTo>
                    <a:pt x="500" y="40"/>
                    <a:pt x="500" y="40"/>
                    <a:pt x="500" y="40"/>
                  </a:cubicBezTo>
                  <a:cubicBezTo>
                    <a:pt x="501" y="40"/>
                    <a:pt x="501" y="40"/>
                    <a:pt x="501" y="40"/>
                  </a:cubicBezTo>
                  <a:cubicBezTo>
                    <a:pt x="501" y="39"/>
                    <a:pt x="501" y="39"/>
                    <a:pt x="501" y="39"/>
                  </a:cubicBezTo>
                  <a:cubicBezTo>
                    <a:pt x="501" y="39"/>
                    <a:pt x="502" y="40"/>
                    <a:pt x="502" y="39"/>
                  </a:cubicBezTo>
                  <a:cubicBezTo>
                    <a:pt x="503" y="41"/>
                    <a:pt x="504" y="40"/>
                    <a:pt x="505" y="40"/>
                  </a:cubicBezTo>
                  <a:cubicBezTo>
                    <a:pt x="505" y="40"/>
                    <a:pt x="506" y="40"/>
                    <a:pt x="505" y="40"/>
                  </a:cubicBezTo>
                  <a:cubicBezTo>
                    <a:pt x="505" y="39"/>
                    <a:pt x="505" y="39"/>
                    <a:pt x="505" y="39"/>
                  </a:cubicBezTo>
                  <a:cubicBezTo>
                    <a:pt x="507" y="40"/>
                    <a:pt x="509" y="38"/>
                    <a:pt x="512" y="39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1" y="40"/>
                    <a:pt x="511" y="40"/>
                    <a:pt x="511" y="40"/>
                  </a:cubicBezTo>
                  <a:cubicBezTo>
                    <a:pt x="511" y="40"/>
                    <a:pt x="511" y="41"/>
                    <a:pt x="511" y="41"/>
                  </a:cubicBezTo>
                  <a:cubicBezTo>
                    <a:pt x="512" y="41"/>
                    <a:pt x="512" y="41"/>
                    <a:pt x="512" y="42"/>
                  </a:cubicBezTo>
                  <a:cubicBezTo>
                    <a:pt x="513" y="42"/>
                    <a:pt x="511" y="43"/>
                    <a:pt x="512" y="43"/>
                  </a:cubicBezTo>
                  <a:cubicBezTo>
                    <a:pt x="512" y="43"/>
                    <a:pt x="511" y="44"/>
                    <a:pt x="511" y="44"/>
                  </a:cubicBezTo>
                  <a:cubicBezTo>
                    <a:pt x="511" y="44"/>
                    <a:pt x="511" y="45"/>
                    <a:pt x="511" y="45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0" y="44"/>
                    <a:pt x="510" y="44"/>
                    <a:pt x="509" y="44"/>
                  </a:cubicBezTo>
                  <a:cubicBezTo>
                    <a:pt x="509" y="42"/>
                    <a:pt x="509" y="42"/>
                    <a:pt x="509" y="42"/>
                  </a:cubicBezTo>
                  <a:cubicBezTo>
                    <a:pt x="509" y="41"/>
                    <a:pt x="508" y="42"/>
                    <a:pt x="508" y="42"/>
                  </a:cubicBezTo>
                  <a:cubicBezTo>
                    <a:pt x="509" y="43"/>
                    <a:pt x="506" y="41"/>
                    <a:pt x="507" y="43"/>
                  </a:cubicBezTo>
                  <a:cubicBezTo>
                    <a:pt x="507" y="44"/>
                    <a:pt x="505" y="44"/>
                    <a:pt x="504" y="43"/>
                  </a:cubicBezTo>
                  <a:cubicBezTo>
                    <a:pt x="500" y="43"/>
                    <a:pt x="500" y="43"/>
                    <a:pt x="500" y="43"/>
                  </a:cubicBezTo>
                  <a:cubicBezTo>
                    <a:pt x="502" y="42"/>
                    <a:pt x="504" y="43"/>
                    <a:pt x="506" y="42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4" y="41"/>
                    <a:pt x="503" y="41"/>
                  </a:cubicBezTo>
                  <a:cubicBezTo>
                    <a:pt x="503" y="41"/>
                    <a:pt x="503" y="41"/>
                    <a:pt x="503" y="41"/>
                  </a:cubicBezTo>
                  <a:cubicBezTo>
                    <a:pt x="504" y="42"/>
                    <a:pt x="504" y="42"/>
                    <a:pt x="504" y="42"/>
                  </a:cubicBezTo>
                  <a:cubicBezTo>
                    <a:pt x="502" y="42"/>
                    <a:pt x="502" y="42"/>
                    <a:pt x="500" y="42"/>
                  </a:cubicBezTo>
                  <a:cubicBezTo>
                    <a:pt x="500" y="42"/>
                    <a:pt x="497" y="42"/>
                    <a:pt x="499" y="43"/>
                  </a:cubicBezTo>
                  <a:cubicBezTo>
                    <a:pt x="498" y="43"/>
                    <a:pt x="498" y="43"/>
                    <a:pt x="498" y="43"/>
                  </a:cubicBezTo>
                  <a:cubicBezTo>
                    <a:pt x="498" y="43"/>
                    <a:pt x="499" y="42"/>
                    <a:pt x="499" y="42"/>
                  </a:cubicBezTo>
                  <a:cubicBezTo>
                    <a:pt x="499" y="41"/>
                    <a:pt x="498" y="42"/>
                    <a:pt x="497" y="41"/>
                  </a:cubicBezTo>
                  <a:cubicBezTo>
                    <a:pt x="497" y="42"/>
                    <a:pt x="496" y="42"/>
                    <a:pt x="495" y="42"/>
                  </a:cubicBezTo>
                  <a:cubicBezTo>
                    <a:pt x="496" y="41"/>
                    <a:pt x="496" y="41"/>
                    <a:pt x="496" y="41"/>
                  </a:cubicBezTo>
                  <a:cubicBezTo>
                    <a:pt x="495" y="41"/>
                    <a:pt x="495" y="41"/>
                    <a:pt x="495" y="41"/>
                  </a:cubicBezTo>
                  <a:cubicBezTo>
                    <a:pt x="494" y="43"/>
                    <a:pt x="494" y="43"/>
                    <a:pt x="494" y="43"/>
                  </a:cubicBezTo>
                  <a:cubicBezTo>
                    <a:pt x="494" y="43"/>
                    <a:pt x="494" y="41"/>
                    <a:pt x="493" y="42"/>
                  </a:cubicBezTo>
                  <a:cubicBezTo>
                    <a:pt x="493" y="42"/>
                    <a:pt x="492" y="42"/>
                    <a:pt x="493" y="42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2" y="42"/>
                    <a:pt x="492" y="42"/>
                  </a:cubicBezTo>
                  <a:cubicBezTo>
                    <a:pt x="491" y="41"/>
                    <a:pt x="490" y="42"/>
                    <a:pt x="489" y="42"/>
                  </a:cubicBezTo>
                  <a:cubicBezTo>
                    <a:pt x="489" y="41"/>
                    <a:pt x="489" y="41"/>
                    <a:pt x="489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7" y="41"/>
                    <a:pt x="487" y="41"/>
                    <a:pt x="487" y="41"/>
                  </a:cubicBezTo>
                  <a:cubicBezTo>
                    <a:pt x="488" y="41"/>
                    <a:pt x="489" y="40"/>
                    <a:pt x="490" y="41"/>
                  </a:cubicBezTo>
                  <a:close/>
                  <a:moveTo>
                    <a:pt x="489" y="38"/>
                  </a:moveTo>
                  <a:cubicBezTo>
                    <a:pt x="488" y="38"/>
                    <a:pt x="488" y="38"/>
                    <a:pt x="488" y="38"/>
                  </a:cubicBezTo>
                  <a:cubicBezTo>
                    <a:pt x="488" y="38"/>
                    <a:pt x="488" y="38"/>
                    <a:pt x="488" y="38"/>
                  </a:cubicBezTo>
                  <a:lnTo>
                    <a:pt x="489" y="38"/>
                  </a:lnTo>
                  <a:close/>
                  <a:moveTo>
                    <a:pt x="484" y="49"/>
                  </a:moveTo>
                  <a:cubicBezTo>
                    <a:pt x="483" y="49"/>
                    <a:pt x="483" y="51"/>
                    <a:pt x="482" y="50"/>
                  </a:cubicBezTo>
                  <a:cubicBezTo>
                    <a:pt x="482" y="49"/>
                    <a:pt x="483" y="49"/>
                    <a:pt x="484" y="49"/>
                  </a:cubicBezTo>
                  <a:close/>
                  <a:moveTo>
                    <a:pt x="486" y="41"/>
                  </a:moveTo>
                  <a:cubicBezTo>
                    <a:pt x="486" y="40"/>
                    <a:pt x="485" y="41"/>
                    <a:pt x="485" y="41"/>
                  </a:cubicBezTo>
                  <a:cubicBezTo>
                    <a:pt x="485" y="40"/>
                    <a:pt x="485" y="40"/>
                    <a:pt x="485" y="40"/>
                  </a:cubicBezTo>
                  <a:cubicBezTo>
                    <a:pt x="485" y="40"/>
                    <a:pt x="486" y="40"/>
                    <a:pt x="486" y="41"/>
                  </a:cubicBezTo>
                  <a:close/>
                  <a:moveTo>
                    <a:pt x="482" y="41"/>
                  </a:moveTo>
                  <a:cubicBezTo>
                    <a:pt x="481" y="40"/>
                    <a:pt x="481" y="40"/>
                    <a:pt x="481" y="40"/>
                  </a:cubicBezTo>
                  <a:cubicBezTo>
                    <a:pt x="482" y="40"/>
                    <a:pt x="482" y="40"/>
                    <a:pt x="482" y="41"/>
                  </a:cubicBezTo>
                  <a:close/>
                  <a:moveTo>
                    <a:pt x="485" y="42"/>
                  </a:moveTo>
                  <a:cubicBezTo>
                    <a:pt x="483" y="41"/>
                    <a:pt x="481" y="42"/>
                    <a:pt x="479" y="41"/>
                  </a:cubicBezTo>
                  <a:cubicBezTo>
                    <a:pt x="479" y="42"/>
                    <a:pt x="479" y="42"/>
                    <a:pt x="479" y="42"/>
                  </a:cubicBezTo>
                  <a:cubicBezTo>
                    <a:pt x="478" y="41"/>
                    <a:pt x="478" y="41"/>
                    <a:pt x="478" y="41"/>
                  </a:cubicBezTo>
                  <a:cubicBezTo>
                    <a:pt x="480" y="42"/>
                    <a:pt x="483" y="41"/>
                    <a:pt x="485" y="42"/>
                  </a:cubicBezTo>
                  <a:close/>
                  <a:moveTo>
                    <a:pt x="476" y="49"/>
                  </a:moveTo>
                  <a:cubicBezTo>
                    <a:pt x="476" y="49"/>
                    <a:pt x="476" y="49"/>
                    <a:pt x="476" y="49"/>
                  </a:cubicBezTo>
                  <a:cubicBezTo>
                    <a:pt x="476" y="49"/>
                    <a:pt x="476" y="49"/>
                    <a:pt x="476" y="49"/>
                  </a:cubicBezTo>
                  <a:cubicBezTo>
                    <a:pt x="475" y="49"/>
                    <a:pt x="475" y="49"/>
                    <a:pt x="474" y="49"/>
                  </a:cubicBezTo>
                  <a:cubicBezTo>
                    <a:pt x="474" y="48"/>
                    <a:pt x="475" y="49"/>
                    <a:pt x="476" y="49"/>
                  </a:cubicBezTo>
                  <a:close/>
                  <a:moveTo>
                    <a:pt x="470" y="55"/>
                  </a:moveTo>
                  <a:cubicBezTo>
                    <a:pt x="470" y="56"/>
                    <a:pt x="470" y="56"/>
                    <a:pt x="470" y="56"/>
                  </a:cubicBezTo>
                  <a:cubicBezTo>
                    <a:pt x="470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5"/>
                    <a:pt x="470" y="55"/>
                  </a:cubicBezTo>
                  <a:close/>
                  <a:moveTo>
                    <a:pt x="471" y="50"/>
                  </a:moveTo>
                  <a:cubicBezTo>
                    <a:pt x="470" y="50"/>
                    <a:pt x="470" y="50"/>
                    <a:pt x="470" y="50"/>
                  </a:cubicBezTo>
                  <a:cubicBezTo>
                    <a:pt x="472" y="50"/>
                    <a:pt x="472" y="50"/>
                    <a:pt x="472" y="50"/>
                  </a:cubicBezTo>
                  <a:lnTo>
                    <a:pt x="471" y="50"/>
                  </a:lnTo>
                  <a:close/>
                  <a:moveTo>
                    <a:pt x="474" y="42"/>
                  </a:move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2"/>
                    <a:pt x="474" y="42"/>
                    <a:pt x="474" y="42"/>
                  </a:cubicBezTo>
                  <a:close/>
                  <a:moveTo>
                    <a:pt x="468" y="56"/>
                  </a:moveTo>
                  <a:cubicBezTo>
                    <a:pt x="468" y="56"/>
                    <a:pt x="468" y="56"/>
                    <a:pt x="468" y="56"/>
                  </a:cubicBezTo>
                  <a:cubicBezTo>
                    <a:pt x="467" y="56"/>
                    <a:pt x="467" y="56"/>
                    <a:pt x="467" y="56"/>
                  </a:cubicBezTo>
                  <a:lnTo>
                    <a:pt x="468" y="56"/>
                  </a:lnTo>
                  <a:close/>
                  <a:moveTo>
                    <a:pt x="467" y="56"/>
                  </a:moveTo>
                  <a:cubicBezTo>
                    <a:pt x="466" y="56"/>
                    <a:pt x="466" y="56"/>
                    <a:pt x="465" y="56"/>
                  </a:cubicBezTo>
                  <a:cubicBezTo>
                    <a:pt x="465" y="56"/>
                    <a:pt x="465" y="56"/>
                    <a:pt x="465" y="56"/>
                  </a:cubicBezTo>
                  <a:cubicBezTo>
                    <a:pt x="465" y="55"/>
                    <a:pt x="466" y="56"/>
                    <a:pt x="467" y="56"/>
                  </a:cubicBezTo>
                  <a:close/>
                  <a:moveTo>
                    <a:pt x="462" y="64"/>
                  </a:move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2" y="64"/>
                    <a:pt x="462" y="64"/>
                  </a:cubicBezTo>
                  <a:close/>
                  <a:moveTo>
                    <a:pt x="463" y="59"/>
                  </a:moveTo>
                  <a:cubicBezTo>
                    <a:pt x="463" y="60"/>
                    <a:pt x="463" y="60"/>
                    <a:pt x="463" y="60"/>
                  </a:cubicBezTo>
                  <a:cubicBezTo>
                    <a:pt x="463" y="59"/>
                    <a:pt x="463" y="59"/>
                    <a:pt x="463" y="59"/>
                  </a:cubicBezTo>
                  <a:close/>
                  <a:moveTo>
                    <a:pt x="464" y="56"/>
                  </a:moveTo>
                  <a:cubicBezTo>
                    <a:pt x="464" y="57"/>
                    <a:pt x="463" y="56"/>
                    <a:pt x="463" y="56"/>
                  </a:cubicBezTo>
                  <a:cubicBezTo>
                    <a:pt x="463" y="56"/>
                    <a:pt x="464" y="56"/>
                    <a:pt x="464" y="56"/>
                  </a:cubicBezTo>
                  <a:close/>
                  <a:moveTo>
                    <a:pt x="461" y="56"/>
                  </a:moveTo>
                  <a:cubicBezTo>
                    <a:pt x="461" y="56"/>
                    <a:pt x="459" y="56"/>
                    <a:pt x="458" y="56"/>
                  </a:cubicBezTo>
                  <a:cubicBezTo>
                    <a:pt x="457" y="56"/>
                    <a:pt x="457" y="55"/>
                    <a:pt x="456" y="56"/>
                  </a:cubicBezTo>
                  <a:cubicBezTo>
                    <a:pt x="458" y="55"/>
                    <a:pt x="460" y="56"/>
                    <a:pt x="461" y="56"/>
                  </a:cubicBezTo>
                  <a:close/>
                  <a:moveTo>
                    <a:pt x="455" y="55"/>
                  </a:moveTo>
                  <a:cubicBezTo>
                    <a:pt x="455" y="55"/>
                    <a:pt x="455" y="55"/>
                    <a:pt x="455" y="56"/>
                  </a:cubicBezTo>
                  <a:cubicBezTo>
                    <a:pt x="454" y="56"/>
                    <a:pt x="454" y="56"/>
                    <a:pt x="454" y="56"/>
                  </a:cubicBezTo>
                  <a:lnTo>
                    <a:pt x="455" y="55"/>
                  </a:lnTo>
                  <a:close/>
                  <a:moveTo>
                    <a:pt x="453" y="56"/>
                  </a:moveTo>
                  <a:cubicBezTo>
                    <a:pt x="453" y="56"/>
                    <a:pt x="453" y="56"/>
                    <a:pt x="453" y="56"/>
                  </a:cubicBezTo>
                  <a:cubicBezTo>
                    <a:pt x="453" y="55"/>
                    <a:pt x="453" y="55"/>
                    <a:pt x="453" y="55"/>
                  </a:cubicBezTo>
                  <a:lnTo>
                    <a:pt x="453" y="56"/>
                  </a:lnTo>
                  <a:close/>
                  <a:moveTo>
                    <a:pt x="451" y="55"/>
                  </a:moveTo>
                  <a:cubicBezTo>
                    <a:pt x="451" y="56"/>
                    <a:pt x="451" y="56"/>
                    <a:pt x="451" y="56"/>
                  </a:cubicBezTo>
                  <a:cubicBezTo>
                    <a:pt x="450" y="55"/>
                    <a:pt x="450" y="56"/>
                    <a:pt x="449" y="56"/>
                  </a:cubicBezTo>
                  <a:cubicBezTo>
                    <a:pt x="449" y="55"/>
                    <a:pt x="450" y="56"/>
                    <a:pt x="451" y="55"/>
                  </a:cubicBezTo>
                  <a:close/>
                  <a:moveTo>
                    <a:pt x="477" y="33"/>
                  </a:moveTo>
                  <a:cubicBezTo>
                    <a:pt x="477" y="34"/>
                    <a:pt x="477" y="34"/>
                    <a:pt x="476" y="34"/>
                  </a:cubicBezTo>
                  <a:cubicBezTo>
                    <a:pt x="476" y="33"/>
                    <a:pt x="477" y="34"/>
                    <a:pt x="477" y="33"/>
                  </a:cubicBezTo>
                  <a:close/>
                  <a:moveTo>
                    <a:pt x="469" y="34"/>
                  </a:moveTo>
                  <a:cubicBezTo>
                    <a:pt x="469" y="34"/>
                    <a:pt x="469" y="34"/>
                    <a:pt x="470" y="34"/>
                  </a:cubicBezTo>
                  <a:cubicBezTo>
                    <a:pt x="470" y="35"/>
                    <a:pt x="469" y="34"/>
                    <a:pt x="469" y="34"/>
                  </a:cubicBezTo>
                  <a:close/>
                  <a:moveTo>
                    <a:pt x="472" y="32"/>
                  </a:moveTo>
                  <a:cubicBezTo>
                    <a:pt x="471" y="32"/>
                    <a:pt x="471" y="32"/>
                    <a:pt x="471" y="31"/>
                  </a:cubicBezTo>
                  <a:cubicBezTo>
                    <a:pt x="471" y="31"/>
                    <a:pt x="472" y="32"/>
                    <a:pt x="472" y="32"/>
                  </a:cubicBezTo>
                  <a:close/>
                  <a:moveTo>
                    <a:pt x="473" y="29"/>
                  </a:moveTo>
                  <a:cubicBezTo>
                    <a:pt x="473" y="30"/>
                    <a:pt x="473" y="30"/>
                    <a:pt x="473" y="30"/>
                  </a:cubicBezTo>
                  <a:cubicBezTo>
                    <a:pt x="473" y="30"/>
                    <a:pt x="470" y="30"/>
                    <a:pt x="470" y="30"/>
                  </a:cubicBezTo>
                  <a:lnTo>
                    <a:pt x="473" y="29"/>
                  </a:lnTo>
                  <a:close/>
                  <a:moveTo>
                    <a:pt x="468" y="29"/>
                  </a:moveTo>
                  <a:cubicBezTo>
                    <a:pt x="468" y="30"/>
                    <a:pt x="468" y="30"/>
                    <a:pt x="468" y="30"/>
                  </a:cubicBezTo>
                  <a:cubicBezTo>
                    <a:pt x="468" y="30"/>
                    <a:pt x="467" y="30"/>
                    <a:pt x="467" y="30"/>
                  </a:cubicBezTo>
                  <a:lnTo>
                    <a:pt x="468" y="29"/>
                  </a:lnTo>
                  <a:close/>
                  <a:moveTo>
                    <a:pt x="467" y="31"/>
                  </a:moveTo>
                  <a:cubicBezTo>
                    <a:pt x="468" y="32"/>
                    <a:pt x="468" y="32"/>
                    <a:pt x="468" y="32"/>
                  </a:cubicBezTo>
                  <a:cubicBezTo>
                    <a:pt x="466" y="33"/>
                    <a:pt x="467" y="31"/>
                    <a:pt x="466" y="32"/>
                  </a:cubicBezTo>
                  <a:cubicBezTo>
                    <a:pt x="466" y="33"/>
                    <a:pt x="466" y="33"/>
                    <a:pt x="466" y="33"/>
                  </a:cubicBezTo>
                  <a:cubicBezTo>
                    <a:pt x="466" y="32"/>
                    <a:pt x="466" y="32"/>
                    <a:pt x="466" y="32"/>
                  </a:cubicBezTo>
                  <a:lnTo>
                    <a:pt x="467" y="31"/>
                  </a:lnTo>
                  <a:close/>
                  <a:moveTo>
                    <a:pt x="465" y="32"/>
                  </a:moveTo>
                  <a:cubicBezTo>
                    <a:pt x="465" y="32"/>
                    <a:pt x="464" y="32"/>
                    <a:pt x="464" y="32"/>
                  </a:cubicBezTo>
                  <a:cubicBezTo>
                    <a:pt x="464" y="31"/>
                    <a:pt x="465" y="32"/>
                    <a:pt x="465" y="32"/>
                  </a:cubicBezTo>
                  <a:close/>
                  <a:moveTo>
                    <a:pt x="461" y="29"/>
                  </a:moveTo>
                  <a:cubicBezTo>
                    <a:pt x="461" y="29"/>
                    <a:pt x="460" y="30"/>
                    <a:pt x="460" y="30"/>
                  </a:cubicBezTo>
                  <a:cubicBezTo>
                    <a:pt x="459" y="29"/>
                    <a:pt x="459" y="29"/>
                    <a:pt x="459" y="29"/>
                  </a:cubicBezTo>
                  <a:lnTo>
                    <a:pt x="461" y="29"/>
                  </a:lnTo>
                  <a:close/>
                  <a:moveTo>
                    <a:pt x="517" y="25"/>
                  </a:moveTo>
                  <a:cubicBezTo>
                    <a:pt x="517" y="25"/>
                    <a:pt x="517" y="25"/>
                    <a:pt x="517" y="25"/>
                  </a:cubicBezTo>
                  <a:cubicBezTo>
                    <a:pt x="517" y="25"/>
                    <a:pt x="517" y="25"/>
                    <a:pt x="516" y="24"/>
                  </a:cubicBezTo>
                  <a:cubicBezTo>
                    <a:pt x="516" y="24"/>
                    <a:pt x="517" y="24"/>
                    <a:pt x="517" y="25"/>
                  </a:cubicBezTo>
                  <a:close/>
                  <a:moveTo>
                    <a:pt x="512" y="25"/>
                  </a:moveTo>
                  <a:cubicBezTo>
                    <a:pt x="512" y="25"/>
                    <a:pt x="512" y="25"/>
                    <a:pt x="512" y="25"/>
                  </a:cubicBezTo>
                  <a:cubicBezTo>
                    <a:pt x="511" y="25"/>
                    <a:pt x="511" y="25"/>
                    <a:pt x="511" y="25"/>
                  </a:cubicBezTo>
                  <a:lnTo>
                    <a:pt x="512" y="25"/>
                  </a:lnTo>
                  <a:close/>
                  <a:moveTo>
                    <a:pt x="463" y="23"/>
                  </a:move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5" y="23"/>
                    <a:pt x="464" y="23"/>
                    <a:pt x="464" y="24"/>
                  </a:cubicBezTo>
                  <a:cubicBezTo>
                    <a:pt x="465" y="24"/>
                    <a:pt x="465" y="24"/>
                    <a:pt x="465" y="24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4"/>
                    <a:pt x="463" y="24"/>
                    <a:pt x="463" y="23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3"/>
                    <a:pt x="463" y="23"/>
                    <a:pt x="463" y="23"/>
                  </a:cubicBezTo>
                  <a:close/>
                  <a:moveTo>
                    <a:pt x="449" y="19"/>
                  </a:moveTo>
                  <a:cubicBezTo>
                    <a:pt x="449" y="19"/>
                    <a:pt x="450" y="19"/>
                    <a:pt x="450" y="20"/>
                  </a:cubicBezTo>
                  <a:lnTo>
                    <a:pt x="449" y="19"/>
                  </a:lnTo>
                  <a:close/>
                  <a:moveTo>
                    <a:pt x="454" y="17"/>
                  </a:moveTo>
                  <a:cubicBezTo>
                    <a:pt x="454" y="17"/>
                    <a:pt x="454" y="17"/>
                    <a:pt x="454" y="17"/>
                  </a:cubicBezTo>
                  <a:cubicBezTo>
                    <a:pt x="454" y="17"/>
                    <a:pt x="454" y="17"/>
                    <a:pt x="454" y="17"/>
                  </a:cubicBezTo>
                  <a:close/>
                  <a:moveTo>
                    <a:pt x="438" y="55"/>
                  </a:moveTo>
                  <a:cubicBezTo>
                    <a:pt x="438" y="55"/>
                    <a:pt x="439" y="55"/>
                    <a:pt x="439" y="55"/>
                  </a:cubicBezTo>
                  <a:lnTo>
                    <a:pt x="438" y="55"/>
                  </a:lnTo>
                  <a:close/>
                  <a:moveTo>
                    <a:pt x="432" y="73"/>
                  </a:moveTo>
                  <a:cubicBezTo>
                    <a:pt x="433" y="72"/>
                    <a:pt x="435" y="73"/>
                    <a:pt x="436" y="73"/>
                  </a:cubicBezTo>
                  <a:cubicBezTo>
                    <a:pt x="435" y="73"/>
                    <a:pt x="433" y="73"/>
                    <a:pt x="432" y="73"/>
                  </a:cubicBezTo>
                  <a:close/>
                  <a:moveTo>
                    <a:pt x="459" y="23"/>
                  </a:moveTo>
                  <a:cubicBezTo>
                    <a:pt x="460" y="23"/>
                    <a:pt x="461" y="22"/>
                    <a:pt x="461" y="23"/>
                  </a:cubicBezTo>
                  <a:cubicBezTo>
                    <a:pt x="460" y="23"/>
                    <a:pt x="460" y="23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59" y="24"/>
                    <a:pt x="459" y="24"/>
                    <a:pt x="459" y="24"/>
                  </a:cubicBezTo>
                  <a:cubicBezTo>
                    <a:pt x="459" y="24"/>
                    <a:pt x="459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lnTo>
                    <a:pt x="459" y="23"/>
                  </a:lnTo>
                  <a:close/>
                  <a:moveTo>
                    <a:pt x="458" y="24"/>
                  </a:moveTo>
                  <a:cubicBezTo>
                    <a:pt x="458" y="24"/>
                    <a:pt x="458" y="24"/>
                    <a:pt x="458" y="24"/>
                  </a:cubicBezTo>
                  <a:cubicBezTo>
                    <a:pt x="457" y="24"/>
                    <a:pt x="457" y="24"/>
                    <a:pt x="457" y="24"/>
                  </a:cubicBezTo>
                  <a:lnTo>
                    <a:pt x="458" y="24"/>
                  </a:lnTo>
                  <a:close/>
                  <a:moveTo>
                    <a:pt x="454" y="36"/>
                  </a:move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2" y="35"/>
                    <a:pt x="452" y="35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53" y="35"/>
                    <a:pt x="454" y="34"/>
                    <a:pt x="454" y="36"/>
                  </a:cubicBezTo>
                  <a:close/>
                  <a:moveTo>
                    <a:pt x="443" y="55"/>
                  </a:moveTo>
                  <a:cubicBezTo>
                    <a:pt x="444" y="55"/>
                    <a:pt x="445" y="55"/>
                    <a:pt x="446" y="56"/>
                  </a:cubicBezTo>
                  <a:cubicBezTo>
                    <a:pt x="441" y="56"/>
                    <a:pt x="441" y="56"/>
                    <a:pt x="441" y="56"/>
                  </a:cubicBezTo>
                  <a:cubicBezTo>
                    <a:pt x="442" y="55"/>
                    <a:pt x="443" y="56"/>
                    <a:pt x="443" y="55"/>
                  </a:cubicBezTo>
                  <a:close/>
                  <a:moveTo>
                    <a:pt x="449" y="35"/>
                  </a:moveTo>
                  <a:cubicBezTo>
                    <a:pt x="449" y="34"/>
                    <a:pt x="449" y="34"/>
                    <a:pt x="449" y="34"/>
                  </a:cubicBezTo>
                  <a:cubicBezTo>
                    <a:pt x="450" y="35"/>
                    <a:pt x="450" y="35"/>
                    <a:pt x="450" y="35"/>
                  </a:cubicBezTo>
                  <a:lnTo>
                    <a:pt x="449" y="35"/>
                  </a:lnTo>
                  <a:close/>
                  <a:moveTo>
                    <a:pt x="453" y="26"/>
                  </a:moveTo>
                  <a:cubicBezTo>
                    <a:pt x="454" y="25"/>
                    <a:pt x="454" y="25"/>
                    <a:pt x="454" y="25"/>
                  </a:cubicBezTo>
                  <a:cubicBezTo>
                    <a:pt x="454" y="26"/>
                    <a:pt x="454" y="26"/>
                    <a:pt x="454" y="26"/>
                  </a:cubicBezTo>
                  <a:lnTo>
                    <a:pt x="453" y="26"/>
                  </a:lnTo>
                  <a:close/>
                  <a:moveTo>
                    <a:pt x="456" y="26"/>
                  </a:moveTo>
                  <a:cubicBezTo>
                    <a:pt x="455" y="26"/>
                    <a:pt x="455" y="26"/>
                    <a:pt x="455" y="26"/>
                  </a:cubicBezTo>
                  <a:cubicBezTo>
                    <a:pt x="455" y="26"/>
                    <a:pt x="455" y="26"/>
                    <a:pt x="455" y="26"/>
                  </a:cubicBezTo>
                  <a:cubicBezTo>
                    <a:pt x="455" y="25"/>
                    <a:pt x="455" y="26"/>
                    <a:pt x="456" y="26"/>
                  </a:cubicBezTo>
                  <a:close/>
                  <a:moveTo>
                    <a:pt x="455" y="23"/>
                  </a:move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2"/>
                  </a:cubicBezTo>
                  <a:cubicBezTo>
                    <a:pt x="455" y="22"/>
                    <a:pt x="456" y="22"/>
                    <a:pt x="455" y="23"/>
                  </a:cubicBezTo>
                  <a:close/>
                  <a:moveTo>
                    <a:pt x="456" y="17"/>
                  </a:moveTo>
                  <a:cubicBezTo>
                    <a:pt x="457" y="18"/>
                    <a:pt x="458" y="16"/>
                    <a:pt x="459" y="17"/>
                  </a:cubicBezTo>
                  <a:cubicBezTo>
                    <a:pt x="461" y="17"/>
                    <a:pt x="461" y="17"/>
                    <a:pt x="461" y="17"/>
                  </a:cubicBezTo>
                  <a:cubicBezTo>
                    <a:pt x="461" y="17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59" y="18"/>
                    <a:pt x="459" y="18"/>
                  </a:cubicBezTo>
                  <a:cubicBezTo>
                    <a:pt x="458" y="19"/>
                    <a:pt x="456" y="17"/>
                    <a:pt x="456" y="17"/>
                  </a:cubicBezTo>
                  <a:cubicBezTo>
                    <a:pt x="455" y="18"/>
                    <a:pt x="455" y="18"/>
                    <a:pt x="455" y="18"/>
                  </a:cubicBezTo>
                  <a:cubicBezTo>
                    <a:pt x="455" y="18"/>
                    <a:pt x="455" y="16"/>
                    <a:pt x="456" y="17"/>
                  </a:cubicBezTo>
                  <a:close/>
                  <a:moveTo>
                    <a:pt x="455" y="20"/>
                  </a:moveTo>
                  <a:cubicBezTo>
                    <a:pt x="454" y="20"/>
                    <a:pt x="454" y="20"/>
                    <a:pt x="454" y="20"/>
                  </a:cubicBezTo>
                  <a:cubicBezTo>
                    <a:pt x="455" y="20"/>
                    <a:pt x="455" y="20"/>
                    <a:pt x="455" y="20"/>
                  </a:cubicBezTo>
                  <a:close/>
                  <a:moveTo>
                    <a:pt x="451" y="25"/>
                  </a:moveTo>
                  <a:cubicBezTo>
                    <a:pt x="452" y="25"/>
                    <a:pt x="452" y="25"/>
                    <a:pt x="452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3" y="26"/>
                    <a:pt x="452" y="25"/>
                    <a:pt x="453" y="25"/>
                  </a:cubicBezTo>
                  <a:cubicBezTo>
                    <a:pt x="453" y="25"/>
                    <a:pt x="452" y="26"/>
                    <a:pt x="453" y="26"/>
                  </a:cubicBezTo>
                  <a:cubicBezTo>
                    <a:pt x="453" y="26"/>
                    <a:pt x="453" y="26"/>
                    <a:pt x="453" y="26"/>
                  </a:cubicBezTo>
                  <a:cubicBezTo>
                    <a:pt x="454" y="26"/>
                    <a:pt x="454" y="26"/>
                    <a:pt x="454" y="26"/>
                  </a:cubicBezTo>
                  <a:cubicBezTo>
                    <a:pt x="453" y="26"/>
                    <a:pt x="453" y="27"/>
                    <a:pt x="452" y="27"/>
                  </a:cubicBezTo>
                  <a:cubicBezTo>
                    <a:pt x="452" y="27"/>
                    <a:pt x="452" y="27"/>
                    <a:pt x="452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5"/>
                    <a:pt x="451" y="26"/>
                    <a:pt x="450" y="26"/>
                  </a:cubicBezTo>
                  <a:lnTo>
                    <a:pt x="451" y="25"/>
                  </a:lnTo>
                  <a:close/>
                  <a:moveTo>
                    <a:pt x="446" y="34"/>
                  </a:moveTo>
                  <a:cubicBezTo>
                    <a:pt x="447" y="33"/>
                    <a:pt x="447" y="35"/>
                    <a:pt x="447" y="35"/>
                  </a:cubicBezTo>
                  <a:cubicBezTo>
                    <a:pt x="446" y="35"/>
                    <a:pt x="446" y="35"/>
                    <a:pt x="446" y="35"/>
                  </a:cubicBezTo>
                  <a:cubicBezTo>
                    <a:pt x="447" y="35"/>
                    <a:pt x="446" y="34"/>
                    <a:pt x="446" y="34"/>
                  </a:cubicBezTo>
                  <a:close/>
                  <a:moveTo>
                    <a:pt x="442" y="35"/>
                  </a:moveTo>
                  <a:cubicBezTo>
                    <a:pt x="442" y="35"/>
                    <a:pt x="442" y="35"/>
                    <a:pt x="442" y="34"/>
                  </a:cubicBezTo>
                  <a:cubicBezTo>
                    <a:pt x="443" y="34"/>
                    <a:pt x="443" y="35"/>
                    <a:pt x="443" y="35"/>
                  </a:cubicBezTo>
                  <a:cubicBezTo>
                    <a:pt x="442" y="35"/>
                    <a:pt x="442" y="35"/>
                    <a:pt x="442" y="35"/>
                  </a:cubicBezTo>
                  <a:cubicBezTo>
                    <a:pt x="442" y="35"/>
                    <a:pt x="442" y="35"/>
                    <a:pt x="442" y="35"/>
                  </a:cubicBezTo>
                  <a:close/>
                  <a:moveTo>
                    <a:pt x="446" y="25"/>
                  </a:moveTo>
                  <a:cubicBezTo>
                    <a:pt x="446" y="25"/>
                    <a:pt x="447" y="25"/>
                    <a:pt x="447" y="25"/>
                  </a:cubicBezTo>
                  <a:cubicBezTo>
                    <a:pt x="447" y="25"/>
                    <a:pt x="447" y="25"/>
                    <a:pt x="447" y="25"/>
                  </a:cubicBezTo>
                  <a:cubicBezTo>
                    <a:pt x="447" y="26"/>
                    <a:pt x="447" y="26"/>
                    <a:pt x="447" y="26"/>
                  </a:cubicBezTo>
                  <a:cubicBezTo>
                    <a:pt x="447" y="25"/>
                    <a:pt x="448" y="25"/>
                    <a:pt x="449" y="25"/>
                  </a:cubicBezTo>
                  <a:cubicBezTo>
                    <a:pt x="448" y="25"/>
                    <a:pt x="448" y="27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5"/>
                    <a:pt x="446" y="25"/>
                    <a:pt x="446" y="25"/>
                  </a:cubicBezTo>
                  <a:close/>
                  <a:moveTo>
                    <a:pt x="408" y="19"/>
                  </a:moveTo>
                  <a:cubicBezTo>
                    <a:pt x="409" y="18"/>
                    <a:pt x="409" y="18"/>
                    <a:pt x="409" y="18"/>
                  </a:cubicBezTo>
                  <a:cubicBezTo>
                    <a:pt x="409" y="19"/>
                    <a:pt x="409" y="19"/>
                    <a:pt x="409" y="19"/>
                  </a:cubicBezTo>
                  <a:lnTo>
                    <a:pt x="408" y="19"/>
                  </a:lnTo>
                  <a:close/>
                  <a:moveTo>
                    <a:pt x="414" y="23"/>
                  </a:move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lnTo>
                    <a:pt x="414" y="23"/>
                  </a:lnTo>
                  <a:close/>
                  <a:moveTo>
                    <a:pt x="420" y="22"/>
                  </a:moveTo>
                  <a:cubicBezTo>
                    <a:pt x="420" y="22"/>
                    <a:pt x="420" y="22"/>
                    <a:pt x="420" y="22"/>
                  </a:cubicBezTo>
                  <a:cubicBezTo>
                    <a:pt x="421" y="22"/>
                    <a:pt x="421" y="22"/>
                    <a:pt x="421" y="22"/>
                  </a:cubicBezTo>
                  <a:lnTo>
                    <a:pt x="420" y="22"/>
                  </a:lnTo>
                  <a:close/>
                  <a:moveTo>
                    <a:pt x="426" y="22"/>
                  </a:moveTo>
                  <a:cubicBezTo>
                    <a:pt x="425" y="22"/>
                    <a:pt x="425" y="22"/>
                    <a:pt x="425" y="22"/>
                  </a:cubicBezTo>
                  <a:cubicBezTo>
                    <a:pt x="425" y="22"/>
                    <a:pt x="425" y="22"/>
                    <a:pt x="425" y="22"/>
                  </a:cubicBezTo>
                  <a:cubicBezTo>
                    <a:pt x="426" y="22"/>
                    <a:pt x="426" y="22"/>
                    <a:pt x="426" y="22"/>
                  </a:cubicBezTo>
                  <a:close/>
                  <a:moveTo>
                    <a:pt x="437" y="23"/>
                  </a:moveTo>
                  <a:cubicBezTo>
                    <a:pt x="438" y="22"/>
                    <a:pt x="437" y="22"/>
                    <a:pt x="438" y="22"/>
                  </a:cubicBezTo>
                  <a:cubicBezTo>
                    <a:pt x="438" y="22"/>
                    <a:pt x="438" y="22"/>
                    <a:pt x="438" y="22"/>
                  </a:cubicBezTo>
                  <a:cubicBezTo>
                    <a:pt x="438" y="23"/>
                    <a:pt x="438" y="23"/>
                    <a:pt x="437" y="23"/>
                  </a:cubicBezTo>
                  <a:close/>
                  <a:moveTo>
                    <a:pt x="440" y="22"/>
                  </a:move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40" y="22"/>
                    <a:pt x="440" y="22"/>
                  </a:cubicBezTo>
                  <a:close/>
                  <a:moveTo>
                    <a:pt x="442" y="35"/>
                  </a:moveTo>
                  <a:cubicBezTo>
                    <a:pt x="441" y="35"/>
                    <a:pt x="441" y="35"/>
                    <a:pt x="441" y="35"/>
                  </a:cubicBezTo>
                  <a:cubicBezTo>
                    <a:pt x="441" y="35"/>
                    <a:pt x="441" y="35"/>
                    <a:pt x="441" y="35"/>
                  </a:cubicBezTo>
                  <a:lnTo>
                    <a:pt x="442" y="35"/>
                  </a:lnTo>
                  <a:close/>
                  <a:moveTo>
                    <a:pt x="443" y="25"/>
                  </a:moveTo>
                  <a:cubicBezTo>
                    <a:pt x="445" y="25"/>
                    <a:pt x="445" y="25"/>
                    <a:pt x="445" y="25"/>
                  </a:cubicBezTo>
                  <a:cubicBezTo>
                    <a:pt x="445" y="26"/>
                    <a:pt x="445" y="26"/>
                    <a:pt x="445" y="26"/>
                  </a:cubicBezTo>
                  <a:cubicBezTo>
                    <a:pt x="444" y="25"/>
                    <a:pt x="443" y="26"/>
                    <a:pt x="443" y="25"/>
                  </a:cubicBezTo>
                  <a:cubicBezTo>
                    <a:pt x="443" y="25"/>
                    <a:pt x="443" y="25"/>
                    <a:pt x="443" y="25"/>
                  </a:cubicBezTo>
                  <a:close/>
                  <a:moveTo>
                    <a:pt x="439" y="34"/>
                  </a:moveTo>
                  <a:cubicBezTo>
                    <a:pt x="439" y="34"/>
                    <a:pt x="439" y="34"/>
                    <a:pt x="439" y="34"/>
                  </a:cubicBezTo>
                  <a:cubicBezTo>
                    <a:pt x="439" y="34"/>
                    <a:pt x="439" y="34"/>
                    <a:pt x="439" y="34"/>
                  </a:cubicBezTo>
                  <a:cubicBezTo>
                    <a:pt x="438" y="35"/>
                    <a:pt x="440" y="34"/>
                    <a:pt x="440" y="34"/>
                  </a:cubicBezTo>
                  <a:cubicBezTo>
                    <a:pt x="441" y="34"/>
                    <a:pt x="441" y="34"/>
                    <a:pt x="441" y="34"/>
                  </a:cubicBezTo>
                  <a:cubicBezTo>
                    <a:pt x="441" y="35"/>
                    <a:pt x="439" y="35"/>
                    <a:pt x="438" y="35"/>
                  </a:cubicBezTo>
                  <a:cubicBezTo>
                    <a:pt x="438" y="34"/>
                    <a:pt x="438" y="35"/>
                    <a:pt x="439" y="34"/>
                  </a:cubicBezTo>
                  <a:close/>
                  <a:moveTo>
                    <a:pt x="436" y="35"/>
                  </a:moveTo>
                  <a:cubicBezTo>
                    <a:pt x="437" y="34"/>
                    <a:pt x="437" y="34"/>
                    <a:pt x="437" y="34"/>
                  </a:cubicBezTo>
                  <a:cubicBezTo>
                    <a:pt x="437" y="34"/>
                    <a:pt x="437" y="34"/>
                    <a:pt x="437" y="34"/>
                  </a:cubicBezTo>
                  <a:lnTo>
                    <a:pt x="436" y="35"/>
                  </a:lnTo>
                  <a:close/>
                  <a:moveTo>
                    <a:pt x="440" y="26"/>
                  </a:moveTo>
                  <a:cubicBezTo>
                    <a:pt x="440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40" y="26"/>
                    <a:pt x="440" y="25"/>
                    <a:pt x="440" y="26"/>
                  </a:cubicBezTo>
                  <a:close/>
                  <a:moveTo>
                    <a:pt x="379" y="25"/>
                  </a:moveTo>
                  <a:cubicBezTo>
                    <a:pt x="379" y="24"/>
                    <a:pt x="379" y="25"/>
                    <a:pt x="379" y="25"/>
                  </a:cubicBezTo>
                  <a:cubicBezTo>
                    <a:pt x="379" y="24"/>
                    <a:pt x="379" y="24"/>
                    <a:pt x="379" y="24"/>
                  </a:cubicBezTo>
                  <a:cubicBezTo>
                    <a:pt x="379" y="24"/>
                    <a:pt x="379" y="24"/>
                    <a:pt x="379" y="25"/>
                  </a:cubicBezTo>
                  <a:close/>
                  <a:moveTo>
                    <a:pt x="281" y="8"/>
                  </a:move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0" y="9"/>
                    <a:pt x="280" y="9"/>
                  </a:cubicBezTo>
                  <a:cubicBezTo>
                    <a:pt x="280" y="9"/>
                    <a:pt x="280" y="9"/>
                    <a:pt x="281" y="8"/>
                  </a:cubicBezTo>
                  <a:close/>
                  <a:moveTo>
                    <a:pt x="280" y="9"/>
                  </a:moveTo>
                  <a:cubicBezTo>
                    <a:pt x="279" y="10"/>
                    <a:pt x="279" y="10"/>
                    <a:pt x="279" y="10"/>
                  </a:cubicBezTo>
                  <a:cubicBezTo>
                    <a:pt x="276" y="10"/>
                    <a:pt x="276" y="10"/>
                    <a:pt x="276" y="10"/>
                  </a:cubicBezTo>
                  <a:cubicBezTo>
                    <a:pt x="277" y="8"/>
                    <a:pt x="279" y="9"/>
                    <a:pt x="280" y="9"/>
                  </a:cubicBezTo>
                  <a:close/>
                  <a:moveTo>
                    <a:pt x="270" y="7"/>
                  </a:moveTo>
                  <a:cubicBezTo>
                    <a:pt x="270" y="7"/>
                    <a:pt x="271" y="6"/>
                    <a:pt x="271" y="6"/>
                  </a:cubicBezTo>
                  <a:cubicBezTo>
                    <a:pt x="271" y="6"/>
                    <a:pt x="271" y="6"/>
                    <a:pt x="271" y="7"/>
                  </a:cubicBezTo>
                  <a:cubicBezTo>
                    <a:pt x="271" y="6"/>
                    <a:pt x="271" y="7"/>
                    <a:pt x="270" y="7"/>
                  </a:cubicBezTo>
                  <a:close/>
                  <a:moveTo>
                    <a:pt x="266" y="9"/>
                  </a:moveTo>
                  <a:cubicBezTo>
                    <a:pt x="265" y="9"/>
                    <a:pt x="265" y="9"/>
                    <a:pt x="265" y="9"/>
                  </a:cubicBezTo>
                  <a:cubicBezTo>
                    <a:pt x="265" y="9"/>
                    <a:pt x="265" y="9"/>
                    <a:pt x="265" y="9"/>
                  </a:cubicBezTo>
                  <a:lnTo>
                    <a:pt x="266" y="9"/>
                  </a:lnTo>
                  <a:close/>
                  <a:moveTo>
                    <a:pt x="265" y="12"/>
                  </a:moveTo>
                  <a:cubicBezTo>
                    <a:pt x="265" y="12"/>
                    <a:pt x="265" y="12"/>
                    <a:pt x="265" y="12"/>
                  </a:cubicBezTo>
                  <a:cubicBezTo>
                    <a:pt x="265" y="12"/>
                    <a:pt x="264" y="12"/>
                    <a:pt x="264" y="12"/>
                  </a:cubicBezTo>
                  <a:cubicBezTo>
                    <a:pt x="264" y="12"/>
                    <a:pt x="264" y="12"/>
                    <a:pt x="264" y="11"/>
                  </a:cubicBezTo>
                  <a:cubicBezTo>
                    <a:pt x="265" y="12"/>
                    <a:pt x="265" y="11"/>
                    <a:pt x="267" y="11"/>
                  </a:cubicBezTo>
                  <a:cubicBezTo>
                    <a:pt x="267" y="12"/>
                    <a:pt x="266" y="12"/>
                    <a:pt x="266" y="12"/>
                  </a:cubicBezTo>
                  <a:cubicBezTo>
                    <a:pt x="266" y="13"/>
                    <a:pt x="266" y="13"/>
                    <a:pt x="267" y="13"/>
                  </a:cubicBezTo>
                  <a:cubicBezTo>
                    <a:pt x="266" y="13"/>
                    <a:pt x="266" y="13"/>
                    <a:pt x="266" y="12"/>
                  </a:cubicBezTo>
                  <a:cubicBezTo>
                    <a:pt x="266" y="12"/>
                    <a:pt x="265" y="13"/>
                    <a:pt x="265" y="12"/>
                  </a:cubicBezTo>
                  <a:close/>
                  <a:moveTo>
                    <a:pt x="246" y="11"/>
                  </a:moveTo>
                  <a:cubicBezTo>
                    <a:pt x="246" y="11"/>
                    <a:pt x="246" y="11"/>
                    <a:pt x="246" y="11"/>
                  </a:cubicBezTo>
                  <a:cubicBezTo>
                    <a:pt x="246" y="11"/>
                    <a:pt x="246" y="11"/>
                    <a:pt x="246" y="11"/>
                  </a:cubicBezTo>
                  <a:close/>
                  <a:moveTo>
                    <a:pt x="243" y="10"/>
                  </a:moveTo>
                  <a:cubicBezTo>
                    <a:pt x="242" y="8"/>
                    <a:pt x="244" y="10"/>
                    <a:pt x="244" y="9"/>
                  </a:cubicBezTo>
                  <a:cubicBezTo>
                    <a:pt x="244" y="9"/>
                    <a:pt x="244" y="9"/>
                    <a:pt x="245" y="10"/>
                  </a:cubicBezTo>
                  <a:cubicBezTo>
                    <a:pt x="243" y="8"/>
                    <a:pt x="243" y="11"/>
                    <a:pt x="242" y="10"/>
                  </a:cubicBezTo>
                  <a:cubicBezTo>
                    <a:pt x="241" y="10"/>
                    <a:pt x="241" y="10"/>
                    <a:pt x="241" y="10"/>
                  </a:cubicBezTo>
                  <a:cubicBezTo>
                    <a:pt x="240" y="9"/>
                    <a:pt x="240" y="9"/>
                    <a:pt x="240" y="9"/>
                  </a:cubicBezTo>
                  <a:cubicBezTo>
                    <a:pt x="242" y="9"/>
                    <a:pt x="241" y="9"/>
                    <a:pt x="243" y="10"/>
                  </a:cubicBezTo>
                  <a:close/>
                  <a:moveTo>
                    <a:pt x="199" y="2"/>
                  </a:move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3"/>
                    <a:pt x="200" y="3"/>
                  </a:cubicBezTo>
                  <a:cubicBezTo>
                    <a:pt x="199" y="3"/>
                    <a:pt x="200" y="2"/>
                    <a:pt x="199" y="2"/>
                  </a:cubicBezTo>
                  <a:close/>
                  <a:moveTo>
                    <a:pt x="7" y="35"/>
                  </a:moveTo>
                  <a:cubicBezTo>
                    <a:pt x="6" y="35"/>
                    <a:pt x="5" y="35"/>
                    <a:pt x="5" y="35"/>
                  </a:cubicBezTo>
                  <a:cubicBezTo>
                    <a:pt x="5" y="35"/>
                    <a:pt x="6" y="34"/>
                    <a:pt x="8" y="34"/>
                  </a:cubicBezTo>
                  <a:cubicBezTo>
                    <a:pt x="7" y="35"/>
                    <a:pt x="7" y="35"/>
                    <a:pt x="7" y="35"/>
                  </a:cubicBezTo>
                  <a:close/>
                  <a:moveTo>
                    <a:pt x="12" y="34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2" y="34"/>
                    <a:pt x="12" y="34"/>
                  </a:cubicBezTo>
                  <a:close/>
                  <a:moveTo>
                    <a:pt x="7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8" y="54"/>
                    <a:pt x="8" y="54"/>
                    <a:pt x="8" y="54"/>
                  </a:cubicBezTo>
                  <a:lnTo>
                    <a:pt x="7" y="54"/>
                  </a:lnTo>
                  <a:close/>
                  <a:moveTo>
                    <a:pt x="21" y="44"/>
                  </a:moveTo>
                  <a:cubicBezTo>
                    <a:pt x="22" y="44"/>
                    <a:pt x="23" y="41"/>
                    <a:pt x="23" y="43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2" y="44"/>
                    <a:pt x="22" y="44"/>
                    <a:pt x="21" y="44"/>
                  </a:cubicBezTo>
                  <a:close/>
                  <a:moveTo>
                    <a:pt x="19" y="57"/>
                  </a:moveTo>
                  <a:cubicBezTo>
                    <a:pt x="18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1" y="56"/>
                    <a:pt x="21" y="56"/>
                  </a:cubicBezTo>
                  <a:cubicBezTo>
                    <a:pt x="21" y="57"/>
                    <a:pt x="20" y="57"/>
                    <a:pt x="19" y="57"/>
                  </a:cubicBezTo>
                  <a:close/>
                  <a:moveTo>
                    <a:pt x="21" y="49"/>
                  </a:moveTo>
                  <a:cubicBezTo>
                    <a:pt x="22" y="48"/>
                    <a:pt x="21" y="48"/>
                    <a:pt x="21" y="47"/>
                  </a:cubicBezTo>
                  <a:cubicBezTo>
                    <a:pt x="21" y="46"/>
                    <a:pt x="22" y="45"/>
                    <a:pt x="24" y="45"/>
                  </a:cubicBezTo>
                  <a:cubicBezTo>
                    <a:pt x="26" y="46"/>
                    <a:pt x="24" y="49"/>
                    <a:pt x="27" y="51"/>
                  </a:cubicBezTo>
                  <a:cubicBezTo>
                    <a:pt x="28" y="53"/>
                    <a:pt x="24" y="53"/>
                    <a:pt x="24" y="53"/>
                  </a:cubicBezTo>
                  <a:cubicBezTo>
                    <a:pt x="23" y="52"/>
                    <a:pt x="22" y="51"/>
                    <a:pt x="21" y="49"/>
                  </a:cubicBezTo>
                  <a:close/>
                  <a:moveTo>
                    <a:pt x="23" y="60"/>
                  </a:moveTo>
                  <a:cubicBezTo>
                    <a:pt x="22" y="59"/>
                    <a:pt x="21" y="58"/>
                    <a:pt x="22" y="58"/>
                  </a:cubicBezTo>
                  <a:cubicBezTo>
                    <a:pt x="23" y="58"/>
                    <a:pt x="25" y="58"/>
                    <a:pt x="25" y="59"/>
                  </a:cubicBezTo>
                  <a:cubicBezTo>
                    <a:pt x="24" y="60"/>
                    <a:pt x="24" y="59"/>
                    <a:pt x="23" y="60"/>
                  </a:cubicBezTo>
                  <a:close/>
                  <a:moveTo>
                    <a:pt x="61" y="4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0" y="5"/>
                    <a:pt x="60" y="5"/>
                    <a:pt x="60" y="5"/>
                  </a:cubicBezTo>
                  <a:lnTo>
                    <a:pt x="61" y="4"/>
                  </a:lnTo>
                  <a:close/>
                  <a:moveTo>
                    <a:pt x="26" y="67"/>
                  </a:moveTo>
                  <a:cubicBezTo>
                    <a:pt x="26" y="67"/>
                    <a:pt x="26" y="67"/>
                    <a:pt x="26" y="67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lnTo>
                    <a:pt x="26" y="67"/>
                  </a:lnTo>
                  <a:close/>
                  <a:moveTo>
                    <a:pt x="25" y="64"/>
                  </a:moveTo>
                  <a:cubicBezTo>
                    <a:pt x="26" y="64"/>
                    <a:pt x="26" y="65"/>
                    <a:pt x="26" y="66"/>
                  </a:cubicBezTo>
                  <a:cubicBezTo>
                    <a:pt x="26" y="66"/>
                    <a:pt x="25" y="66"/>
                    <a:pt x="25" y="67"/>
                  </a:cubicBezTo>
                  <a:cubicBezTo>
                    <a:pt x="23" y="66"/>
                    <a:pt x="27" y="65"/>
                    <a:pt x="25" y="64"/>
                  </a:cubicBezTo>
                  <a:close/>
                  <a:moveTo>
                    <a:pt x="26" y="69"/>
                  </a:moveTo>
                  <a:cubicBezTo>
                    <a:pt x="26" y="69"/>
                    <a:pt x="25" y="69"/>
                    <a:pt x="25" y="69"/>
                  </a:cubicBezTo>
                  <a:cubicBezTo>
                    <a:pt x="25" y="69"/>
                    <a:pt x="25" y="69"/>
                    <a:pt x="25" y="70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8"/>
                    <a:pt x="25" y="68"/>
                  </a:cubicBezTo>
                  <a:cubicBezTo>
                    <a:pt x="25" y="68"/>
                    <a:pt x="25" y="68"/>
                    <a:pt x="25" y="69"/>
                  </a:cubicBezTo>
                  <a:cubicBezTo>
                    <a:pt x="26" y="68"/>
                    <a:pt x="27" y="68"/>
                    <a:pt x="27" y="67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7" y="69"/>
                    <a:pt x="27" y="68"/>
                    <a:pt x="26" y="69"/>
                  </a:cubicBezTo>
                  <a:close/>
                  <a:moveTo>
                    <a:pt x="32" y="75"/>
                  </a:moveTo>
                  <a:cubicBezTo>
                    <a:pt x="31" y="76"/>
                    <a:pt x="31" y="76"/>
                    <a:pt x="30" y="77"/>
                  </a:cubicBezTo>
                  <a:cubicBezTo>
                    <a:pt x="30" y="76"/>
                    <a:pt x="31" y="74"/>
                    <a:pt x="29" y="74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72"/>
                    <a:pt x="31" y="72"/>
                    <a:pt x="30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27" y="72"/>
                    <a:pt x="27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7" y="70"/>
                    <a:pt x="27" y="70"/>
                  </a:cubicBezTo>
                  <a:cubicBezTo>
                    <a:pt x="28" y="70"/>
                    <a:pt x="29" y="68"/>
                    <a:pt x="30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30" y="71"/>
                    <a:pt x="31" y="70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3" y="73"/>
                    <a:pt x="33" y="74"/>
                    <a:pt x="34" y="76"/>
                  </a:cubicBezTo>
                  <a:cubicBezTo>
                    <a:pt x="33" y="77"/>
                    <a:pt x="35" y="76"/>
                    <a:pt x="34" y="77"/>
                  </a:cubicBezTo>
                  <a:cubicBezTo>
                    <a:pt x="33" y="77"/>
                    <a:pt x="33" y="75"/>
                    <a:pt x="32" y="75"/>
                  </a:cubicBezTo>
                  <a:close/>
                  <a:moveTo>
                    <a:pt x="71" y="95"/>
                  </a:moveTo>
                  <a:cubicBezTo>
                    <a:pt x="71" y="95"/>
                    <a:pt x="71" y="95"/>
                    <a:pt x="71" y="95"/>
                  </a:cubicBezTo>
                  <a:cubicBezTo>
                    <a:pt x="70" y="95"/>
                    <a:pt x="70" y="95"/>
                    <a:pt x="70" y="95"/>
                  </a:cubicBezTo>
                  <a:lnTo>
                    <a:pt x="71" y="95"/>
                  </a:lnTo>
                  <a:close/>
                  <a:moveTo>
                    <a:pt x="69" y="97"/>
                  </a:moveTo>
                  <a:cubicBezTo>
                    <a:pt x="69" y="97"/>
                    <a:pt x="69" y="97"/>
                    <a:pt x="69" y="97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9" y="97"/>
                    <a:pt x="69" y="97"/>
                  </a:cubicBezTo>
                  <a:close/>
                  <a:moveTo>
                    <a:pt x="68" y="96"/>
                  </a:move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8" y="95"/>
                    <a:pt x="68" y="96"/>
                  </a:cubicBezTo>
                  <a:close/>
                  <a:moveTo>
                    <a:pt x="66" y="95"/>
                  </a:moveTo>
                  <a:cubicBezTo>
                    <a:pt x="66" y="96"/>
                    <a:pt x="66" y="96"/>
                    <a:pt x="66" y="96"/>
                  </a:cubicBezTo>
                  <a:cubicBezTo>
                    <a:pt x="66" y="97"/>
                    <a:pt x="65" y="96"/>
                    <a:pt x="64" y="96"/>
                  </a:cubicBezTo>
                  <a:cubicBezTo>
                    <a:pt x="64" y="96"/>
                    <a:pt x="65" y="96"/>
                    <a:pt x="64" y="95"/>
                  </a:cubicBezTo>
                  <a:lnTo>
                    <a:pt x="66" y="95"/>
                  </a:lnTo>
                  <a:close/>
                  <a:moveTo>
                    <a:pt x="45" y="87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6" y="88"/>
                    <a:pt x="46" y="88"/>
                    <a:pt x="46" y="88"/>
                  </a:cubicBezTo>
                  <a:lnTo>
                    <a:pt x="45" y="87"/>
                  </a:lnTo>
                  <a:close/>
                  <a:moveTo>
                    <a:pt x="45" y="86"/>
                  </a:moveTo>
                  <a:cubicBezTo>
                    <a:pt x="45" y="85"/>
                    <a:pt x="46" y="86"/>
                    <a:pt x="46" y="85"/>
                  </a:cubicBezTo>
                  <a:cubicBezTo>
                    <a:pt x="47" y="85"/>
                    <a:pt x="46" y="86"/>
                    <a:pt x="47" y="86"/>
                  </a:cubicBezTo>
                  <a:cubicBezTo>
                    <a:pt x="46" y="86"/>
                    <a:pt x="45" y="86"/>
                    <a:pt x="45" y="86"/>
                  </a:cubicBezTo>
                  <a:close/>
                  <a:moveTo>
                    <a:pt x="50" y="82"/>
                  </a:moveTo>
                  <a:cubicBezTo>
                    <a:pt x="49" y="82"/>
                    <a:pt x="49" y="82"/>
                    <a:pt x="49" y="81"/>
                  </a:cubicBezTo>
                  <a:cubicBezTo>
                    <a:pt x="50" y="82"/>
                    <a:pt x="50" y="82"/>
                    <a:pt x="50" y="82"/>
                  </a:cubicBezTo>
                  <a:close/>
                  <a:moveTo>
                    <a:pt x="53" y="83"/>
                  </a:moveTo>
                  <a:cubicBezTo>
                    <a:pt x="53" y="82"/>
                    <a:pt x="53" y="82"/>
                    <a:pt x="52" y="82"/>
                  </a:cubicBezTo>
                  <a:cubicBezTo>
                    <a:pt x="52" y="82"/>
                    <a:pt x="54" y="82"/>
                    <a:pt x="54" y="81"/>
                  </a:cubicBezTo>
                  <a:cubicBezTo>
                    <a:pt x="54" y="82"/>
                    <a:pt x="53" y="82"/>
                    <a:pt x="54" y="83"/>
                  </a:cubicBezTo>
                  <a:cubicBezTo>
                    <a:pt x="54" y="83"/>
                    <a:pt x="54" y="83"/>
                    <a:pt x="53" y="83"/>
                  </a:cubicBezTo>
                  <a:close/>
                  <a:moveTo>
                    <a:pt x="55" y="81"/>
                  </a:moveTo>
                  <a:cubicBezTo>
                    <a:pt x="54" y="81"/>
                    <a:pt x="54" y="81"/>
                    <a:pt x="54" y="81"/>
                  </a:cubicBezTo>
                  <a:cubicBezTo>
                    <a:pt x="54" y="80"/>
                    <a:pt x="55" y="80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lose/>
                  <a:moveTo>
                    <a:pt x="57" y="83"/>
                  </a:moveTo>
                  <a:cubicBezTo>
                    <a:pt x="57" y="82"/>
                    <a:pt x="57" y="82"/>
                    <a:pt x="57" y="82"/>
                  </a:cubicBezTo>
                  <a:cubicBezTo>
                    <a:pt x="57" y="82"/>
                    <a:pt x="57" y="82"/>
                    <a:pt x="57" y="83"/>
                  </a:cubicBezTo>
                  <a:close/>
                  <a:moveTo>
                    <a:pt x="59" y="81"/>
                  </a:moveTo>
                  <a:cubicBezTo>
                    <a:pt x="58" y="80"/>
                    <a:pt x="58" y="80"/>
                    <a:pt x="58" y="80"/>
                  </a:cubicBezTo>
                  <a:cubicBezTo>
                    <a:pt x="59" y="80"/>
                    <a:pt x="59" y="80"/>
                    <a:pt x="59" y="80"/>
                  </a:cubicBezTo>
                  <a:lnTo>
                    <a:pt x="59" y="81"/>
                  </a:lnTo>
                  <a:close/>
                  <a:moveTo>
                    <a:pt x="69" y="80"/>
                  </a:moveTo>
                  <a:cubicBezTo>
                    <a:pt x="69" y="80"/>
                    <a:pt x="69" y="79"/>
                    <a:pt x="69" y="79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70" y="80"/>
                    <a:pt x="69" y="80"/>
                    <a:pt x="69" y="80"/>
                  </a:cubicBezTo>
                  <a:close/>
                  <a:moveTo>
                    <a:pt x="70" y="82"/>
                  </a:move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0" y="82"/>
                    <a:pt x="70" y="82"/>
                  </a:cubicBezTo>
                  <a:close/>
                  <a:moveTo>
                    <a:pt x="72" y="79"/>
                  </a:move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lnTo>
                    <a:pt x="72" y="79"/>
                  </a:lnTo>
                  <a:close/>
                  <a:moveTo>
                    <a:pt x="79" y="81"/>
                  </a:moveTo>
                  <a:cubicBezTo>
                    <a:pt x="79" y="80"/>
                    <a:pt x="79" y="80"/>
                    <a:pt x="79" y="80"/>
                  </a:cubicBezTo>
                  <a:cubicBezTo>
                    <a:pt x="80" y="80"/>
                    <a:pt x="80" y="80"/>
                    <a:pt x="80" y="80"/>
                  </a:cubicBezTo>
                  <a:lnTo>
                    <a:pt x="79" y="81"/>
                  </a:lnTo>
                  <a:close/>
                  <a:moveTo>
                    <a:pt x="80" y="79"/>
                  </a:move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1" y="79"/>
                  </a:cubicBezTo>
                  <a:cubicBezTo>
                    <a:pt x="81" y="79"/>
                    <a:pt x="81" y="79"/>
                    <a:pt x="80" y="79"/>
                  </a:cubicBezTo>
                  <a:close/>
                  <a:moveTo>
                    <a:pt x="86" y="82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5" y="82"/>
                    <a:pt x="85" y="82"/>
                    <a:pt x="85" y="82"/>
                  </a:cubicBezTo>
                  <a:cubicBezTo>
                    <a:pt x="85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2"/>
                    <a:pt x="88" y="81"/>
                    <a:pt x="88" y="83"/>
                  </a:cubicBezTo>
                  <a:cubicBezTo>
                    <a:pt x="87" y="83"/>
                    <a:pt x="86" y="81"/>
                    <a:pt x="86" y="82"/>
                  </a:cubicBezTo>
                  <a:close/>
                  <a:moveTo>
                    <a:pt x="89" y="86"/>
                  </a:moveTo>
                  <a:cubicBezTo>
                    <a:pt x="89" y="85"/>
                    <a:pt x="89" y="85"/>
                    <a:pt x="89" y="85"/>
                  </a:cubicBezTo>
                  <a:cubicBezTo>
                    <a:pt x="89" y="85"/>
                    <a:pt x="89" y="85"/>
                    <a:pt x="89" y="85"/>
                  </a:cubicBezTo>
                  <a:lnTo>
                    <a:pt x="89" y="86"/>
                  </a:lnTo>
                  <a:close/>
                  <a:moveTo>
                    <a:pt x="131" y="6"/>
                  </a:moveTo>
                  <a:cubicBezTo>
                    <a:pt x="131" y="6"/>
                    <a:pt x="131" y="6"/>
                    <a:pt x="131" y="6"/>
                  </a:cubicBezTo>
                  <a:cubicBezTo>
                    <a:pt x="132" y="5"/>
                    <a:pt x="132" y="5"/>
                    <a:pt x="132" y="5"/>
                  </a:cubicBezTo>
                  <a:lnTo>
                    <a:pt x="131" y="6"/>
                  </a:lnTo>
                  <a:close/>
                  <a:moveTo>
                    <a:pt x="133" y="6"/>
                  </a:moveTo>
                  <a:cubicBezTo>
                    <a:pt x="132" y="6"/>
                    <a:pt x="132" y="6"/>
                    <a:pt x="132" y="6"/>
                  </a:cubicBezTo>
                  <a:cubicBezTo>
                    <a:pt x="132" y="6"/>
                    <a:pt x="132" y="6"/>
                    <a:pt x="133" y="6"/>
                  </a:cubicBezTo>
                  <a:cubicBezTo>
                    <a:pt x="133" y="6"/>
                    <a:pt x="134" y="5"/>
                    <a:pt x="135" y="5"/>
                  </a:cubicBezTo>
                  <a:cubicBezTo>
                    <a:pt x="135" y="6"/>
                    <a:pt x="134" y="6"/>
                    <a:pt x="133" y="6"/>
                  </a:cubicBezTo>
                  <a:close/>
                  <a:moveTo>
                    <a:pt x="136" y="6"/>
                  </a:moveTo>
                  <a:cubicBezTo>
                    <a:pt x="136" y="5"/>
                    <a:pt x="137" y="5"/>
                    <a:pt x="138" y="5"/>
                  </a:cubicBezTo>
                  <a:lnTo>
                    <a:pt x="136" y="6"/>
                  </a:lnTo>
                  <a:close/>
                  <a:moveTo>
                    <a:pt x="147" y="9"/>
                  </a:moveTo>
                  <a:cubicBezTo>
                    <a:pt x="146" y="10"/>
                    <a:pt x="146" y="9"/>
                    <a:pt x="145" y="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8" y="8"/>
                    <a:pt x="148" y="10"/>
                    <a:pt x="147" y="9"/>
                  </a:cubicBezTo>
                  <a:close/>
                  <a:moveTo>
                    <a:pt x="154" y="9"/>
                  </a:moveTo>
                  <a:cubicBezTo>
                    <a:pt x="154" y="10"/>
                    <a:pt x="155" y="10"/>
                    <a:pt x="155" y="11"/>
                  </a:cubicBezTo>
                  <a:cubicBezTo>
                    <a:pt x="153" y="10"/>
                    <a:pt x="153" y="10"/>
                    <a:pt x="153" y="10"/>
                  </a:cubicBezTo>
                  <a:lnTo>
                    <a:pt x="154" y="9"/>
                  </a:lnTo>
                  <a:close/>
                  <a:moveTo>
                    <a:pt x="153" y="13"/>
                  </a:moveTo>
                  <a:cubicBezTo>
                    <a:pt x="152" y="12"/>
                    <a:pt x="152" y="12"/>
                    <a:pt x="152" y="12"/>
                  </a:cubicBezTo>
                  <a:cubicBezTo>
                    <a:pt x="153" y="12"/>
                    <a:pt x="154" y="10"/>
                    <a:pt x="155" y="12"/>
                  </a:cubicBezTo>
                  <a:cubicBezTo>
                    <a:pt x="154" y="12"/>
                    <a:pt x="154" y="12"/>
                    <a:pt x="155" y="13"/>
                  </a:cubicBezTo>
                  <a:cubicBezTo>
                    <a:pt x="155" y="14"/>
                    <a:pt x="153" y="12"/>
                    <a:pt x="153" y="13"/>
                  </a:cubicBezTo>
                  <a:close/>
                  <a:moveTo>
                    <a:pt x="134" y="85"/>
                  </a:moveTo>
                  <a:cubicBezTo>
                    <a:pt x="134" y="84"/>
                    <a:pt x="134" y="84"/>
                    <a:pt x="134" y="84"/>
                  </a:cubicBezTo>
                  <a:cubicBezTo>
                    <a:pt x="134" y="84"/>
                    <a:pt x="134" y="84"/>
                    <a:pt x="134" y="84"/>
                  </a:cubicBezTo>
                  <a:lnTo>
                    <a:pt x="134" y="85"/>
                  </a:lnTo>
                  <a:close/>
                  <a:moveTo>
                    <a:pt x="165" y="11"/>
                  </a:moveTo>
                  <a:cubicBezTo>
                    <a:pt x="165" y="10"/>
                    <a:pt x="166" y="10"/>
                    <a:pt x="167" y="9"/>
                  </a:cubicBezTo>
                  <a:cubicBezTo>
                    <a:pt x="167" y="10"/>
                    <a:pt x="167" y="10"/>
                    <a:pt x="167" y="10"/>
                  </a:cubicBezTo>
                  <a:cubicBezTo>
                    <a:pt x="167" y="10"/>
                    <a:pt x="165" y="10"/>
                    <a:pt x="165" y="11"/>
                  </a:cubicBezTo>
                  <a:close/>
                  <a:moveTo>
                    <a:pt x="133" y="89"/>
                  </a:moveTo>
                  <a:cubicBezTo>
                    <a:pt x="133" y="89"/>
                    <a:pt x="133" y="89"/>
                    <a:pt x="133" y="89"/>
                  </a:cubicBezTo>
                  <a:cubicBezTo>
                    <a:pt x="133" y="90"/>
                    <a:pt x="133" y="90"/>
                    <a:pt x="133" y="90"/>
                  </a:cubicBezTo>
                  <a:lnTo>
                    <a:pt x="133" y="89"/>
                  </a:lnTo>
                  <a:close/>
                  <a:moveTo>
                    <a:pt x="138" y="85"/>
                  </a:moveTo>
                  <a:cubicBezTo>
                    <a:pt x="138" y="84"/>
                    <a:pt x="137" y="85"/>
                    <a:pt x="137" y="84"/>
                  </a:cubicBezTo>
                  <a:cubicBezTo>
                    <a:pt x="138" y="84"/>
                    <a:pt x="139" y="84"/>
                    <a:pt x="139" y="85"/>
                  </a:cubicBezTo>
                  <a:cubicBezTo>
                    <a:pt x="139" y="85"/>
                    <a:pt x="138" y="85"/>
                    <a:pt x="138" y="85"/>
                  </a:cubicBezTo>
                  <a:close/>
                  <a:moveTo>
                    <a:pt x="175" y="4"/>
                  </a:move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5" y="4"/>
                  </a:lnTo>
                  <a:close/>
                  <a:moveTo>
                    <a:pt x="141" y="84"/>
                  </a:moveTo>
                  <a:cubicBezTo>
                    <a:pt x="140" y="84"/>
                    <a:pt x="140" y="84"/>
                    <a:pt x="140" y="84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42" y="83"/>
                    <a:pt x="141" y="84"/>
                    <a:pt x="141" y="84"/>
                  </a:cubicBezTo>
                  <a:close/>
                  <a:moveTo>
                    <a:pt x="144" y="84"/>
                  </a:move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lnTo>
                    <a:pt x="144" y="84"/>
                  </a:lnTo>
                  <a:close/>
                  <a:moveTo>
                    <a:pt x="145" y="83"/>
                  </a:moveTo>
                  <a:cubicBezTo>
                    <a:pt x="145" y="82"/>
                    <a:pt x="145" y="82"/>
                    <a:pt x="145" y="82"/>
                  </a:cubicBezTo>
                  <a:cubicBezTo>
                    <a:pt x="146" y="83"/>
                    <a:pt x="146" y="83"/>
                    <a:pt x="146" y="83"/>
                  </a:cubicBezTo>
                  <a:lnTo>
                    <a:pt x="145" y="83"/>
                  </a:lnTo>
                  <a:close/>
                  <a:moveTo>
                    <a:pt x="183" y="4"/>
                  </a:moveTo>
                  <a:cubicBezTo>
                    <a:pt x="183" y="4"/>
                    <a:pt x="183" y="4"/>
                    <a:pt x="183" y="4"/>
                  </a:cubicBezTo>
                  <a:cubicBezTo>
                    <a:pt x="182" y="4"/>
                    <a:pt x="182" y="4"/>
                    <a:pt x="182" y="4"/>
                  </a:cubicBezTo>
                  <a:lnTo>
                    <a:pt x="183" y="4"/>
                  </a:lnTo>
                  <a:close/>
                  <a:moveTo>
                    <a:pt x="152" y="81"/>
                  </a:moveTo>
                  <a:cubicBezTo>
                    <a:pt x="151" y="81"/>
                    <a:pt x="151" y="81"/>
                    <a:pt x="151" y="81"/>
                  </a:cubicBezTo>
                  <a:cubicBezTo>
                    <a:pt x="151" y="81"/>
                    <a:pt x="151" y="81"/>
                    <a:pt x="151" y="82"/>
                  </a:cubicBezTo>
                  <a:cubicBezTo>
                    <a:pt x="151" y="81"/>
                    <a:pt x="149" y="81"/>
                    <a:pt x="150" y="80"/>
                  </a:cubicBezTo>
                  <a:cubicBezTo>
                    <a:pt x="151" y="80"/>
                    <a:pt x="151" y="81"/>
                    <a:pt x="151" y="81"/>
                  </a:cubicBezTo>
                  <a:cubicBezTo>
                    <a:pt x="151" y="81"/>
                    <a:pt x="151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lose/>
                  <a:moveTo>
                    <a:pt x="184" y="4"/>
                  </a:moveTo>
                  <a:cubicBezTo>
                    <a:pt x="184" y="5"/>
                    <a:pt x="184" y="4"/>
                    <a:pt x="184" y="4"/>
                  </a:cubicBezTo>
                  <a:cubicBezTo>
                    <a:pt x="185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85" y="4"/>
                    <a:pt x="185" y="5"/>
                    <a:pt x="184" y="4"/>
                  </a:cubicBezTo>
                  <a:close/>
                  <a:moveTo>
                    <a:pt x="158" y="80"/>
                  </a:moveTo>
                  <a:cubicBezTo>
                    <a:pt x="157" y="80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58" y="80"/>
                    <a:pt x="158" y="80"/>
                    <a:pt x="158" y="80"/>
                  </a:cubicBezTo>
                  <a:close/>
                  <a:moveTo>
                    <a:pt x="161" y="79"/>
                  </a:moveTo>
                  <a:cubicBezTo>
                    <a:pt x="161" y="79"/>
                    <a:pt x="161" y="79"/>
                    <a:pt x="161" y="79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1" y="79"/>
                  </a:ln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4" y="4"/>
                    <a:pt x="194" y="4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4"/>
                    <a:pt x="195" y="4"/>
                    <a:pt x="195" y="5"/>
                  </a:cubicBezTo>
                  <a:close/>
                  <a:moveTo>
                    <a:pt x="195" y="7"/>
                  </a:moveTo>
                  <a:cubicBezTo>
                    <a:pt x="195" y="6"/>
                    <a:pt x="197" y="7"/>
                    <a:pt x="198" y="7"/>
                  </a:cubicBezTo>
                  <a:cubicBezTo>
                    <a:pt x="197" y="8"/>
                    <a:pt x="195" y="7"/>
                    <a:pt x="195" y="7"/>
                  </a:cubicBezTo>
                  <a:close/>
                  <a:moveTo>
                    <a:pt x="167" y="78"/>
                  </a:moveTo>
                  <a:cubicBezTo>
                    <a:pt x="167" y="77"/>
                    <a:pt x="168" y="77"/>
                    <a:pt x="168" y="78"/>
                  </a:cubicBezTo>
                  <a:cubicBezTo>
                    <a:pt x="168" y="78"/>
                    <a:pt x="168" y="78"/>
                    <a:pt x="167" y="78"/>
                  </a:cubicBezTo>
                  <a:close/>
                  <a:moveTo>
                    <a:pt x="198" y="7"/>
                  </a:moveTo>
                  <a:cubicBezTo>
                    <a:pt x="198" y="7"/>
                    <a:pt x="199" y="7"/>
                    <a:pt x="199" y="6"/>
                  </a:cubicBezTo>
                  <a:cubicBezTo>
                    <a:pt x="200" y="8"/>
                    <a:pt x="201" y="7"/>
                    <a:pt x="202" y="7"/>
                  </a:cubicBezTo>
                  <a:cubicBezTo>
                    <a:pt x="201" y="7"/>
                    <a:pt x="199" y="8"/>
                    <a:pt x="198" y="7"/>
                  </a:cubicBezTo>
                  <a:close/>
                  <a:moveTo>
                    <a:pt x="185" y="84"/>
                  </a:moveTo>
                  <a:cubicBezTo>
                    <a:pt x="185" y="85"/>
                    <a:pt x="184" y="84"/>
                    <a:pt x="184" y="84"/>
                  </a:cubicBezTo>
                  <a:cubicBezTo>
                    <a:pt x="185" y="84"/>
                    <a:pt x="185" y="84"/>
                    <a:pt x="185" y="84"/>
                  </a:cubicBezTo>
                  <a:close/>
                  <a:moveTo>
                    <a:pt x="239" y="8"/>
                  </a:moveTo>
                  <a:cubicBezTo>
                    <a:pt x="239" y="8"/>
                    <a:pt x="239" y="8"/>
                    <a:pt x="239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8" y="8"/>
                    <a:pt x="239" y="8"/>
                  </a:cubicBezTo>
                  <a:close/>
                  <a:moveTo>
                    <a:pt x="238" y="8"/>
                  </a:moveTo>
                  <a:cubicBezTo>
                    <a:pt x="238" y="8"/>
                    <a:pt x="237" y="8"/>
                    <a:pt x="237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8"/>
                    <a:pt x="236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9"/>
                    <a:pt x="236" y="8"/>
                  </a:cubicBezTo>
                  <a:cubicBezTo>
                    <a:pt x="236" y="8"/>
                    <a:pt x="237" y="8"/>
                    <a:pt x="238" y="8"/>
                  </a:cubicBezTo>
                  <a:close/>
                  <a:moveTo>
                    <a:pt x="237" y="6"/>
                  </a:moveTo>
                  <a:cubicBezTo>
                    <a:pt x="237" y="6"/>
                    <a:pt x="237" y="6"/>
                    <a:pt x="238" y="6"/>
                  </a:cubicBezTo>
                  <a:cubicBezTo>
                    <a:pt x="236" y="6"/>
                    <a:pt x="236" y="6"/>
                    <a:pt x="236" y="6"/>
                  </a:cubicBezTo>
                  <a:cubicBezTo>
                    <a:pt x="236" y="5"/>
                    <a:pt x="236" y="6"/>
                    <a:pt x="237" y="6"/>
                  </a:cubicBezTo>
                  <a:close/>
                  <a:moveTo>
                    <a:pt x="236" y="7"/>
                  </a:moveTo>
                  <a:cubicBezTo>
                    <a:pt x="234" y="7"/>
                    <a:pt x="234" y="7"/>
                    <a:pt x="234" y="7"/>
                  </a:cubicBezTo>
                  <a:cubicBezTo>
                    <a:pt x="234" y="7"/>
                    <a:pt x="235" y="7"/>
                    <a:pt x="236" y="7"/>
                  </a:cubicBezTo>
                  <a:close/>
                  <a:moveTo>
                    <a:pt x="210" y="5"/>
                  </a:moveTo>
                  <a:cubicBezTo>
                    <a:pt x="209" y="5"/>
                    <a:pt x="209" y="5"/>
                    <a:pt x="209" y="5"/>
                  </a:cubicBezTo>
                  <a:cubicBezTo>
                    <a:pt x="208" y="5"/>
                    <a:pt x="207" y="5"/>
                    <a:pt x="205" y="5"/>
                  </a:cubicBezTo>
                  <a:cubicBezTo>
                    <a:pt x="205" y="5"/>
                    <a:pt x="205" y="5"/>
                    <a:pt x="205" y="5"/>
                  </a:cubicBezTo>
                  <a:cubicBezTo>
                    <a:pt x="206" y="5"/>
                    <a:pt x="208" y="4"/>
                    <a:pt x="210" y="5"/>
                  </a:cubicBezTo>
                  <a:close/>
                  <a:moveTo>
                    <a:pt x="175" y="81"/>
                  </a:moveTo>
                  <a:cubicBezTo>
                    <a:pt x="175" y="81"/>
                    <a:pt x="174" y="82"/>
                    <a:pt x="174" y="82"/>
                  </a:cubicBezTo>
                  <a:cubicBezTo>
                    <a:pt x="174" y="82"/>
                    <a:pt x="174" y="81"/>
                    <a:pt x="175" y="81"/>
                  </a:cubicBezTo>
                  <a:close/>
                  <a:moveTo>
                    <a:pt x="173" y="86"/>
                  </a:move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3" y="85"/>
                    <a:pt x="173" y="86"/>
                  </a:cubicBezTo>
                  <a:close/>
                  <a:moveTo>
                    <a:pt x="213" y="7"/>
                  </a:moveTo>
                  <a:cubicBezTo>
                    <a:pt x="212" y="8"/>
                    <a:pt x="212" y="8"/>
                    <a:pt x="211" y="8"/>
                  </a:cubicBezTo>
                  <a:cubicBezTo>
                    <a:pt x="211" y="8"/>
                    <a:pt x="210" y="8"/>
                    <a:pt x="210" y="8"/>
                  </a:cubicBezTo>
                  <a:cubicBezTo>
                    <a:pt x="210" y="6"/>
                    <a:pt x="208" y="8"/>
                    <a:pt x="208" y="7"/>
                  </a:cubicBezTo>
                  <a:cubicBezTo>
                    <a:pt x="206" y="9"/>
                    <a:pt x="205" y="7"/>
                    <a:pt x="203" y="8"/>
                  </a:cubicBezTo>
                  <a:cubicBezTo>
                    <a:pt x="204" y="8"/>
                    <a:pt x="202" y="8"/>
                    <a:pt x="203" y="7"/>
                  </a:cubicBezTo>
                  <a:cubicBezTo>
                    <a:pt x="205" y="7"/>
                    <a:pt x="208" y="8"/>
                    <a:pt x="210" y="7"/>
                  </a:cubicBezTo>
                  <a:cubicBezTo>
                    <a:pt x="209" y="7"/>
                    <a:pt x="210" y="7"/>
                    <a:pt x="210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2" y="6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lose/>
                  <a:moveTo>
                    <a:pt x="214" y="5"/>
                  </a:moveTo>
                  <a:cubicBezTo>
                    <a:pt x="215" y="5"/>
                    <a:pt x="215" y="4"/>
                    <a:pt x="216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4" y="6"/>
                    <a:pt x="214" y="5"/>
                    <a:pt x="214" y="5"/>
                  </a:cubicBezTo>
                  <a:close/>
                  <a:moveTo>
                    <a:pt x="183" y="80"/>
                  </a:moveTo>
                  <a:cubicBezTo>
                    <a:pt x="182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lose/>
                  <a:moveTo>
                    <a:pt x="214" y="8"/>
                  </a:moveTo>
                  <a:cubicBezTo>
                    <a:pt x="215" y="7"/>
                    <a:pt x="215" y="7"/>
                    <a:pt x="216" y="8"/>
                  </a:cubicBezTo>
                  <a:cubicBezTo>
                    <a:pt x="215" y="8"/>
                    <a:pt x="215" y="8"/>
                    <a:pt x="214" y="8"/>
                  </a:cubicBezTo>
                  <a:close/>
                  <a:moveTo>
                    <a:pt x="217" y="5"/>
                  </a:moveTo>
                  <a:cubicBezTo>
                    <a:pt x="219" y="5"/>
                    <a:pt x="219" y="5"/>
                    <a:pt x="219" y="5"/>
                  </a:cubicBezTo>
                  <a:cubicBezTo>
                    <a:pt x="219" y="5"/>
                    <a:pt x="217" y="5"/>
                    <a:pt x="218" y="6"/>
                  </a:cubicBezTo>
                  <a:cubicBezTo>
                    <a:pt x="218" y="6"/>
                    <a:pt x="218" y="6"/>
                    <a:pt x="218" y="6"/>
                  </a:cubicBezTo>
                  <a:cubicBezTo>
                    <a:pt x="217" y="6"/>
                    <a:pt x="217" y="5"/>
                    <a:pt x="217" y="5"/>
                  </a:cubicBezTo>
                  <a:close/>
                  <a:moveTo>
                    <a:pt x="218" y="9"/>
                  </a:moveTo>
                  <a:cubicBezTo>
                    <a:pt x="218" y="9"/>
                    <a:pt x="218" y="9"/>
                    <a:pt x="218" y="9"/>
                  </a:cubicBezTo>
                  <a:cubicBezTo>
                    <a:pt x="219" y="10"/>
                    <a:pt x="219" y="10"/>
                    <a:pt x="219" y="10"/>
                  </a:cubicBezTo>
                  <a:lnTo>
                    <a:pt x="218" y="9"/>
                  </a:lnTo>
                  <a:close/>
                  <a:moveTo>
                    <a:pt x="190" y="80"/>
                  </a:moveTo>
                  <a:cubicBezTo>
                    <a:pt x="189" y="80"/>
                    <a:pt x="189" y="80"/>
                    <a:pt x="189" y="80"/>
                  </a:cubicBezTo>
                  <a:cubicBezTo>
                    <a:pt x="189" y="80"/>
                    <a:pt x="190" y="79"/>
                    <a:pt x="189" y="80"/>
                  </a:cubicBezTo>
                  <a:cubicBezTo>
                    <a:pt x="189" y="80"/>
                    <a:pt x="188" y="80"/>
                    <a:pt x="188" y="80"/>
                  </a:cubicBezTo>
                  <a:cubicBezTo>
                    <a:pt x="189" y="79"/>
                    <a:pt x="189" y="79"/>
                    <a:pt x="189" y="79"/>
                  </a:cubicBezTo>
                  <a:cubicBezTo>
                    <a:pt x="189" y="79"/>
                    <a:pt x="189" y="80"/>
                    <a:pt x="190" y="79"/>
                  </a:cubicBezTo>
                  <a:cubicBezTo>
                    <a:pt x="190" y="81"/>
                    <a:pt x="190" y="81"/>
                    <a:pt x="190" y="81"/>
                  </a:cubicBezTo>
                  <a:cubicBezTo>
                    <a:pt x="190" y="81"/>
                    <a:pt x="190" y="80"/>
                    <a:pt x="190" y="80"/>
                  </a:cubicBezTo>
                  <a:close/>
                  <a:moveTo>
                    <a:pt x="190" y="78"/>
                  </a:moveTo>
                  <a:cubicBezTo>
                    <a:pt x="190" y="78"/>
                    <a:pt x="190" y="78"/>
                    <a:pt x="190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0" y="79"/>
                    <a:pt x="190" y="79"/>
                    <a:pt x="190" y="79"/>
                  </a:cubicBezTo>
                  <a:lnTo>
                    <a:pt x="190" y="78"/>
                  </a:lnTo>
                  <a:close/>
                  <a:moveTo>
                    <a:pt x="219" y="10"/>
                  </a:moveTo>
                  <a:cubicBezTo>
                    <a:pt x="220" y="9"/>
                    <a:pt x="220" y="8"/>
                    <a:pt x="219" y="8"/>
                  </a:cubicBezTo>
                  <a:cubicBezTo>
                    <a:pt x="218" y="8"/>
                    <a:pt x="218" y="8"/>
                    <a:pt x="218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7"/>
                    <a:pt x="219" y="7"/>
                    <a:pt x="219" y="6"/>
                  </a:cubicBezTo>
                  <a:cubicBezTo>
                    <a:pt x="219" y="6"/>
                    <a:pt x="220" y="6"/>
                    <a:pt x="221" y="6"/>
                  </a:cubicBezTo>
                  <a:cubicBezTo>
                    <a:pt x="221" y="6"/>
                    <a:pt x="221" y="6"/>
                    <a:pt x="222" y="6"/>
                  </a:cubicBezTo>
                  <a:cubicBezTo>
                    <a:pt x="221" y="6"/>
                    <a:pt x="221" y="6"/>
                    <a:pt x="221" y="6"/>
                  </a:cubicBezTo>
                  <a:cubicBezTo>
                    <a:pt x="220" y="6"/>
                    <a:pt x="221" y="7"/>
                    <a:pt x="221" y="8"/>
                  </a:cubicBezTo>
                  <a:cubicBezTo>
                    <a:pt x="221" y="7"/>
                    <a:pt x="223" y="7"/>
                    <a:pt x="224" y="7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5" y="8"/>
                    <a:pt x="225" y="8"/>
                    <a:pt x="225" y="8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8"/>
                    <a:pt x="224" y="8"/>
                    <a:pt x="223" y="8"/>
                  </a:cubicBezTo>
                  <a:cubicBezTo>
                    <a:pt x="223" y="9"/>
                    <a:pt x="221" y="8"/>
                    <a:pt x="222" y="9"/>
                  </a:cubicBezTo>
                  <a:cubicBezTo>
                    <a:pt x="222" y="9"/>
                    <a:pt x="221" y="9"/>
                    <a:pt x="221" y="9"/>
                  </a:cubicBezTo>
                  <a:cubicBezTo>
                    <a:pt x="221" y="10"/>
                    <a:pt x="220" y="9"/>
                    <a:pt x="219" y="10"/>
                  </a:cubicBezTo>
                  <a:close/>
                  <a:moveTo>
                    <a:pt x="191" y="80"/>
                  </a:moveTo>
                  <a:cubicBezTo>
                    <a:pt x="192" y="78"/>
                    <a:pt x="192" y="78"/>
                    <a:pt x="192" y="78"/>
                  </a:cubicBezTo>
                  <a:cubicBezTo>
                    <a:pt x="192" y="80"/>
                    <a:pt x="192" y="80"/>
                    <a:pt x="192" y="80"/>
                  </a:cubicBezTo>
                  <a:lnTo>
                    <a:pt x="191" y="80"/>
                  </a:lnTo>
                  <a:close/>
                  <a:moveTo>
                    <a:pt x="222" y="12"/>
                  </a:moveTo>
                  <a:cubicBezTo>
                    <a:pt x="222" y="12"/>
                    <a:pt x="222" y="12"/>
                    <a:pt x="222" y="12"/>
                  </a:cubicBezTo>
                  <a:cubicBezTo>
                    <a:pt x="222" y="12"/>
                    <a:pt x="221" y="12"/>
                    <a:pt x="220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1" y="11"/>
                    <a:pt x="221" y="10"/>
                    <a:pt x="221" y="10"/>
                  </a:cubicBezTo>
                  <a:cubicBezTo>
                    <a:pt x="221" y="10"/>
                    <a:pt x="221" y="11"/>
                    <a:pt x="221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2" y="11"/>
                    <a:pt x="222" y="11"/>
                    <a:pt x="222" y="11"/>
                  </a:cubicBezTo>
                  <a:cubicBezTo>
                    <a:pt x="222" y="11"/>
                    <a:pt x="222" y="11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3" y="10"/>
                    <a:pt x="223" y="11"/>
                    <a:pt x="223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1"/>
                    <a:pt x="223" y="11"/>
                    <a:pt x="223" y="11"/>
                  </a:cubicBezTo>
                  <a:cubicBezTo>
                    <a:pt x="224" y="11"/>
                    <a:pt x="224" y="11"/>
                    <a:pt x="224" y="11"/>
                  </a:cubicBezTo>
                  <a:cubicBezTo>
                    <a:pt x="223" y="12"/>
                    <a:pt x="223" y="12"/>
                    <a:pt x="223" y="12"/>
                  </a:cubicBezTo>
                  <a:lnTo>
                    <a:pt x="222" y="12"/>
                  </a:lnTo>
                  <a:close/>
                  <a:moveTo>
                    <a:pt x="195" y="80"/>
                  </a:moveTo>
                  <a:cubicBezTo>
                    <a:pt x="195" y="79"/>
                    <a:pt x="195" y="79"/>
                    <a:pt x="195" y="79"/>
                  </a:cubicBezTo>
                  <a:cubicBezTo>
                    <a:pt x="195" y="79"/>
                    <a:pt x="195" y="79"/>
                    <a:pt x="195" y="80"/>
                  </a:cubicBezTo>
                  <a:close/>
                  <a:moveTo>
                    <a:pt x="198" y="82"/>
                  </a:moveTo>
                  <a:cubicBezTo>
                    <a:pt x="198" y="82"/>
                    <a:pt x="198" y="82"/>
                    <a:pt x="198" y="82"/>
                  </a:cubicBezTo>
                  <a:cubicBezTo>
                    <a:pt x="198" y="81"/>
                    <a:pt x="198" y="81"/>
                    <a:pt x="198" y="81"/>
                  </a:cubicBezTo>
                  <a:cubicBezTo>
                    <a:pt x="198" y="82"/>
                    <a:pt x="198" y="82"/>
                    <a:pt x="198" y="82"/>
                  </a:cubicBezTo>
                  <a:close/>
                  <a:moveTo>
                    <a:pt x="229" y="13"/>
                  </a:moveTo>
                  <a:cubicBezTo>
                    <a:pt x="228" y="13"/>
                    <a:pt x="227" y="12"/>
                    <a:pt x="227" y="13"/>
                  </a:cubicBezTo>
                  <a:cubicBezTo>
                    <a:pt x="226" y="12"/>
                    <a:pt x="225" y="13"/>
                    <a:pt x="224" y="13"/>
                  </a:cubicBezTo>
                  <a:cubicBezTo>
                    <a:pt x="223" y="11"/>
                    <a:pt x="225" y="11"/>
                    <a:pt x="225" y="10"/>
                  </a:cubicBezTo>
                  <a:cubicBezTo>
                    <a:pt x="225" y="11"/>
                    <a:pt x="226" y="10"/>
                    <a:pt x="226" y="11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28" y="12"/>
                    <a:pt x="227" y="10"/>
                    <a:pt x="229" y="11"/>
                  </a:cubicBezTo>
                  <a:cubicBezTo>
                    <a:pt x="229" y="11"/>
                    <a:pt x="229" y="13"/>
                    <a:pt x="229" y="13"/>
                  </a:cubicBezTo>
                  <a:close/>
                  <a:moveTo>
                    <a:pt x="229" y="10"/>
                  </a:moveTo>
                  <a:cubicBezTo>
                    <a:pt x="229" y="9"/>
                    <a:pt x="230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8" y="9"/>
                    <a:pt x="228" y="8"/>
                  </a:cubicBezTo>
                  <a:cubicBezTo>
                    <a:pt x="228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8" y="9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9"/>
                    <a:pt x="230" y="8"/>
                    <a:pt x="230" y="9"/>
                  </a:cubicBezTo>
                  <a:cubicBezTo>
                    <a:pt x="230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9"/>
                  </a:cubicBezTo>
                  <a:cubicBezTo>
                    <a:pt x="233" y="8"/>
                    <a:pt x="234" y="8"/>
                    <a:pt x="235" y="8"/>
                  </a:cubicBezTo>
                  <a:cubicBezTo>
                    <a:pt x="235" y="8"/>
                    <a:pt x="235" y="9"/>
                    <a:pt x="235" y="9"/>
                  </a:cubicBezTo>
                  <a:cubicBezTo>
                    <a:pt x="235" y="9"/>
                    <a:pt x="234" y="9"/>
                    <a:pt x="234" y="9"/>
                  </a:cubicBezTo>
                  <a:cubicBezTo>
                    <a:pt x="234" y="9"/>
                    <a:pt x="234" y="9"/>
                    <a:pt x="234" y="9"/>
                  </a:cubicBezTo>
                  <a:cubicBezTo>
                    <a:pt x="233" y="9"/>
                    <a:pt x="232" y="10"/>
                    <a:pt x="231" y="9"/>
                  </a:cubicBezTo>
                  <a:cubicBezTo>
                    <a:pt x="231" y="9"/>
                    <a:pt x="231" y="9"/>
                    <a:pt x="231" y="9"/>
                  </a:cubicBezTo>
                  <a:cubicBezTo>
                    <a:pt x="231" y="10"/>
                    <a:pt x="229" y="10"/>
                    <a:pt x="229" y="10"/>
                  </a:cubicBezTo>
                  <a:close/>
                  <a:moveTo>
                    <a:pt x="232" y="13"/>
                  </a:moveTo>
                  <a:cubicBezTo>
                    <a:pt x="231" y="13"/>
                    <a:pt x="231" y="13"/>
                    <a:pt x="231" y="13"/>
                  </a:cubicBezTo>
                  <a:cubicBezTo>
                    <a:pt x="232" y="12"/>
                    <a:pt x="232" y="12"/>
                    <a:pt x="232" y="12"/>
                  </a:cubicBezTo>
                  <a:lnTo>
                    <a:pt x="232" y="13"/>
                  </a:lnTo>
                  <a:close/>
                  <a:moveTo>
                    <a:pt x="233" y="13"/>
                  </a:moveTo>
                  <a:cubicBezTo>
                    <a:pt x="233" y="12"/>
                    <a:pt x="233" y="13"/>
                    <a:pt x="233" y="12"/>
                  </a:cubicBezTo>
                  <a:cubicBezTo>
                    <a:pt x="232" y="11"/>
                    <a:pt x="231" y="12"/>
                    <a:pt x="230" y="12"/>
                  </a:cubicBezTo>
                  <a:cubicBezTo>
                    <a:pt x="230" y="11"/>
                    <a:pt x="230" y="11"/>
                    <a:pt x="230" y="11"/>
                  </a:cubicBezTo>
                  <a:cubicBezTo>
                    <a:pt x="231" y="11"/>
                    <a:pt x="232" y="12"/>
                    <a:pt x="233" y="11"/>
                  </a:cubicBezTo>
                  <a:cubicBezTo>
                    <a:pt x="234" y="12"/>
                    <a:pt x="233" y="12"/>
                    <a:pt x="234" y="13"/>
                  </a:cubicBezTo>
                  <a:cubicBezTo>
                    <a:pt x="234" y="12"/>
                    <a:pt x="235" y="12"/>
                    <a:pt x="236" y="12"/>
                  </a:cubicBezTo>
                  <a:cubicBezTo>
                    <a:pt x="235" y="12"/>
                    <a:pt x="235" y="14"/>
                    <a:pt x="233" y="13"/>
                  </a:cubicBezTo>
                  <a:close/>
                  <a:moveTo>
                    <a:pt x="236" y="10"/>
                  </a:moveTo>
                  <a:cubicBezTo>
                    <a:pt x="237" y="9"/>
                    <a:pt x="238" y="9"/>
                    <a:pt x="239" y="9"/>
                  </a:cubicBezTo>
                  <a:cubicBezTo>
                    <a:pt x="239" y="10"/>
                    <a:pt x="237" y="9"/>
                    <a:pt x="236" y="10"/>
                  </a:cubicBezTo>
                  <a:close/>
                  <a:moveTo>
                    <a:pt x="220" y="78"/>
                  </a:moveTo>
                  <a:cubicBezTo>
                    <a:pt x="220" y="78"/>
                    <a:pt x="220" y="78"/>
                    <a:pt x="220" y="78"/>
                  </a:cubicBezTo>
                  <a:cubicBezTo>
                    <a:pt x="221" y="77"/>
                    <a:pt x="221" y="77"/>
                    <a:pt x="221" y="77"/>
                  </a:cubicBezTo>
                  <a:cubicBezTo>
                    <a:pt x="221" y="77"/>
                    <a:pt x="221" y="77"/>
                    <a:pt x="221" y="77"/>
                  </a:cubicBezTo>
                  <a:lnTo>
                    <a:pt x="220" y="78"/>
                  </a:lnTo>
                  <a:close/>
                  <a:moveTo>
                    <a:pt x="226" y="78"/>
                  </a:moveTo>
                  <a:cubicBezTo>
                    <a:pt x="226" y="77"/>
                    <a:pt x="226" y="77"/>
                    <a:pt x="226" y="77"/>
                  </a:cubicBezTo>
                  <a:cubicBezTo>
                    <a:pt x="227" y="78"/>
                    <a:pt x="227" y="78"/>
                    <a:pt x="227" y="78"/>
                  </a:cubicBezTo>
                  <a:lnTo>
                    <a:pt x="226" y="78"/>
                  </a:lnTo>
                  <a:close/>
                  <a:moveTo>
                    <a:pt x="253" y="15"/>
                  </a:moveTo>
                  <a:cubicBezTo>
                    <a:pt x="254" y="15"/>
                    <a:pt x="254" y="15"/>
                    <a:pt x="254" y="15"/>
                  </a:cubicBezTo>
                  <a:cubicBezTo>
                    <a:pt x="253" y="14"/>
                    <a:pt x="253" y="15"/>
                    <a:pt x="252" y="15"/>
                  </a:cubicBezTo>
                  <a:cubicBezTo>
                    <a:pt x="252" y="15"/>
                    <a:pt x="252" y="14"/>
                    <a:pt x="252" y="14"/>
                  </a:cubicBezTo>
                  <a:cubicBezTo>
                    <a:pt x="251" y="14"/>
                    <a:pt x="251" y="14"/>
                    <a:pt x="251" y="14"/>
                  </a:cubicBezTo>
                  <a:cubicBezTo>
                    <a:pt x="254" y="14"/>
                    <a:pt x="254" y="14"/>
                    <a:pt x="254" y="14"/>
                  </a:cubicBezTo>
                  <a:cubicBezTo>
                    <a:pt x="254" y="14"/>
                    <a:pt x="254" y="15"/>
                    <a:pt x="253" y="15"/>
                  </a:cubicBezTo>
                  <a:close/>
                  <a:moveTo>
                    <a:pt x="230" y="79"/>
                  </a:moveTo>
                  <a:cubicBezTo>
                    <a:pt x="230" y="78"/>
                    <a:pt x="229" y="78"/>
                    <a:pt x="230" y="77"/>
                  </a:cubicBezTo>
                  <a:cubicBezTo>
                    <a:pt x="230" y="78"/>
                    <a:pt x="231" y="78"/>
                    <a:pt x="230" y="79"/>
                  </a:cubicBezTo>
                  <a:close/>
                  <a:moveTo>
                    <a:pt x="232" y="78"/>
                  </a:moveTo>
                  <a:cubicBezTo>
                    <a:pt x="232" y="78"/>
                    <a:pt x="232" y="78"/>
                    <a:pt x="231" y="77"/>
                  </a:cubicBezTo>
                  <a:cubicBezTo>
                    <a:pt x="231" y="77"/>
                    <a:pt x="231" y="77"/>
                    <a:pt x="231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2" y="78"/>
                  </a:cubicBezTo>
                  <a:close/>
                  <a:moveTo>
                    <a:pt x="237" y="79"/>
                  </a:moveTo>
                  <a:cubicBezTo>
                    <a:pt x="237" y="79"/>
                    <a:pt x="237" y="79"/>
                    <a:pt x="237" y="79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7" y="79"/>
                  </a:cubicBezTo>
                  <a:close/>
                  <a:moveTo>
                    <a:pt x="240" y="78"/>
                  </a:moveTo>
                  <a:cubicBezTo>
                    <a:pt x="241" y="78"/>
                    <a:pt x="241" y="78"/>
                    <a:pt x="241" y="78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1" y="79"/>
                    <a:pt x="241" y="78"/>
                    <a:pt x="240" y="78"/>
                  </a:cubicBezTo>
                  <a:close/>
                  <a:moveTo>
                    <a:pt x="273" y="9"/>
                  </a:move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2" y="9"/>
                    <a:pt x="272" y="9"/>
                  </a:cubicBezTo>
                  <a:cubicBezTo>
                    <a:pt x="272" y="8"/>
                    <a:pt x="272" y="8"/>
                    <a:pt x="272" y="8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3" y="9"/>
                    <a:pt x="273" y="9"/>
                  </a:cubicBezTo>
                  <a:close/>
                  <a:moveTo>
                    <a:pt x="271" y="12"/>
                  </a:move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69" y="13"/>
                    <a:pt x="268" y="14"/>
                    <a:pt x="267" y="12"/>
                  </a:cubicBezTo>
                  <a:cubicBezTo>
                    <a:pt x="268" y="12"/>
                    <a:pt x="267" y="10"/>
                    <a:pt x="268" y="10"/>
                  </a:cubicBezTo>
                  <a:cubicBezTo>
                    <a:pt x="268" y="9"/>
                    <a:pt x="269" y="10"/>
                    <a:pt x="270" y="10"/>
                  </a:cubicBezTo>
                  <a:cubicBezTo>
                    <a:pt x="271" y="10"/>
                    <a:pt x="271" y="10"/>
                    <a:pt x="271" y="11"/>
                  </a:cubicBezTo>
                  <a:cubicBezTo>
                    <a:pt x="270" y="11"/>
                    <a:pt x="270" y="11"/>
                    <a:pt x="269" y="11"/>
                  </a:cubicBezTo>
                  <a:cubicBezTo>
                    <a:pt x="269" y="12"/>
                    <a:pt x="270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1"/>
                    <a:pt x="272" y="11"/>
                  </a:cubicBezTo>
                  <a:cubicBezTo>
                    <a:pt x="272" y="12"/>
                    <a:pt x="273" y="12"/>
                    <a:pt x="273" y="12"/>
                  </a:cubicBezTo>
                  <a:cubicBezTo>
                    <a:pt x="272" y="12"/>
                    <a:pt x="272" y="12"/>
                    <a:pt x="271" y="12"/>
                  </a:cubicBezTo>
                  <a:close/>
                  <a:moveTo>
                    <a:pt x="245" y="79"/>
                  </a:moveTo>
                  <a:cubicBezTo>
                    <a:pt x="245" y="78"/>
                    <a:pt x="245" y="78"/>
                    <a:pt x="245" y="78"/>
                  </a:cubicBezTo>
                  <a:cubicBezTo>
                    <a:pt x="246" y="79"/>
                    <a:pt x="245" y="79"/>
                    <a:pt x="245" y="79"/>
                  </a:cubicBezTo>
                  <a:close/>
                  <a:moveTo>
                    <a:pt x="250" y="78"/>
                  </a:moveTo>
                  <a:cubicBezTo>
                    <a:pt x="249" y="77"/>
                    <a:pt x="249" y="77"/>
                    <a:pt x="249" y="77"/>
                  </a:cubicBezTo>
                  <a:cubicBezTo>
                    <a:pt x="250" y="78"/>
                    <a:pt x="250" y="78"/>
                    <a:pt x="250" y="78"/>
                  </a:cubicBezTo>
                  <a:close/>
                  <a:moveTo>
                    <a:pt x="277" y="17"/>
                  </a:move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6"/>
                    <a:pt x="276" y="16"/>
                  </a:cubicBezTo>
                  <a:cubicBezTo>
                    <a:pt x="277" y="16"/>
                    <a:pt x="277" y="16"/>
                    <a:pt x="277" y="15"/>
                  </a:cubicBezTo>
                  <a:cubicBezTo>
                    <a:pt x="276" y="15"/>
                    <a:pt x="275" y="15"/>
                    <a:pt x="275" y="15"/>
                  </a:cubicBezTo>
                  <a:cubicBezTo>
                    <a:pt x="275" y="16"/>
                    <a:pt x="275" y="16"/>
                    <a:pt x="275" y="16"/>
                  </a:cubicBezTo>
                  <a:cubicBezTo>
                    <a:pt x="274" y="17"/>
                    <a:pt x="273" y="15"/>
                    <a:pt x="272" y="16"/>
                  </a:cubicBezTo>
                  <a:cubicBezTo>
                    <a:pt x="271" y="16"/>
                    <a:pt x="271" y="17"/>
                    <a:pt x="271" y="17"/>
                  </a:cubicBezTo>
                  <a:cubicBezTo>
                    <a:pt x="270" y="17"/>
                    <a:pt x="270" y="16"/>
                    <a:pt x="270" y="15"/>
                  </a:cubicBezTo>
                  <a:cubicBezTo>
                    <a:pt x="270" y="15"/>
                    <a:pt x="273" y="16"/>
                    <a:pt x="272" y="14"/>
                  </a:cubicBezTo>
                  <a:cubicBezTo>
                    <a:pt x="272" y="14"/>
                    <a:pt x="275" y="15"/>
                    <a:pt x="275" y="14"/>
                  </a:cubicBezTo>
                  <a:cubicBezTo>
                    <a:pt x="275" y="14"/>
                    <a:pt x="276" y="15"/>
                    <a:pt x="277" y="15"/>
                  </a:cubicBezTo>
                  <a:cubicBezTo>
                    <a:pt x="277" y="14"/>
                    <a:pt x="277" y="14"/>
                    <a:pt x="277" y="14"/>
                  </a:cubicBezTo>
                  <a:cubicBezTo>
                    <a:pt x="277" y="16"/>
                    <a:pt x="279" y="16"/>
                    <a:pt x="277" y="17"/>
                  </a:cubicBezTo>
                  <a:close/>
                  <a:moveTo>
                    <a:pt x="252" y="79"/>
                  </a:moveTo>
                  <a:cubicBezTo>
                    <a:pt x="252" y="79"/>
                    <a:pt x="252" y="79"/>
                    <a:pt x="252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79"/>
                    <a:pt x="252" y="79"/>
                    <a:pt x="252" y="79"/>
                  </a:cubicBezTo>
                  <a:cubicBezTo>
                    <a:pt x="252" y="79"/>
                    <a:pt x="252" y="79"/>
                    <a:pt x="252" y="79"/>
                  </a:cubicBezTo>
                  <a:close/>
                  <a:moveTo>
                    <a:pt x="252" y="78"/>
                  </a:moveTo>
                  <a:cubicBezTo>
                    <a:pt x="252" y="78"/>
                    <a:pt x="252" y="78"/>
                    <a:pt x="252" y="78"/>
                  </a:cubicBezTo>
                  <a:cubicBezTo>
                    <a:pt x="252" y="78"/>
                    <a:pt x="253" y="78"/>
                    <a:pt x="253" y="78"/>
                  </a:cubicBezTo>
                  <a:lnTo>
                    <a:pt x="252" y="78"/>
                  </a:lnTo>
                  <a:close/>
                  <a:moveTo>
                    <a:pt x="279" y="17"/>
                  </a:moveTo>
                  <a:cubicBezTo>
                    <a:pt x="279" y="17"/>
                    <a:pt x="279" y="17"/>
                    <a:pt x="280" y="17"/>
                  </a:cubicBezTo>
                  <a:cubicBezTo>
                    <a:pt x="280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0" y="17"/>
                    <a:pt x="279" y="17"/>
                    <a:pt x="279" y="17"/>
                  </a:cubicBezTo>
                  <a:close/>
                  <a:moveTo>
                    <a:pt x="254" y="79"/>
                  </a:moveTo>
                  <a:cubicBezTo>
                    <a:pt x="253" y="79"/>
                    <a:pt x="253" y="79"/>
                    <a:pt x="253" y="79"/>
                  </a:cubicBezTo>
                  <a:cubicBezTo>
                    <a:pt x="254" y="79"/>
                    <a:pt x="254" y="78"/>
                    <a:pt x="254" y="78"/>
                  </a:cubicBezTo>
                  <a:cubicBezTo>
                    <a:pt x="254" y="78"/>
                    <a:pt x="254" y="79"/>
                    <a:pt x="254" y="79"/>
                  </a:cubicBezTo>
                  <a:close/>
                  <a:moveTo>
                    <a:pt x="259" y="79"/>
                  </a:move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8"/>
                    <a:pt x="259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59" y="78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60" y="79"/>
                    <a:pt x="260" y="79"/>
                    <a:pt x="260" y="80"/>
                  </a:cubicBezTo>
                  <a:cubicBezTo>
                    <a:pt x="260" y="80"/>
                    <a:pt x="259" y="80"/>
                    <a:pt x="259" y="79"/>
                  </a:cubicBezTo>
                  <a:close/>
                  <a:moveTo>
                    <a:pt x="262" y="79"/>
                  </a:moveTo>
                  <a:cubicBezTo>
                    <a:pt x="262" y="78"/>
                    <a:pt x="262" y="78"/>
                    <a:pt x="262" y="78"/>
                  </a:cubicBezTo>
                  <a:cubicBezTo>
                    <a:pt x="262" y="79"/>
                    <a:pt x="262" y="79"/>
                    <a:pt x="262" y="79"/>
                  </a:cubicBezTo>
                  <a:close/>
                  <a:moveTo>
                    <a:pt x="283" y="22"/>
                  </a:moveTo>
                  <a:cubicBezTo>
                    <a:pt x="284" y="21"/>
                    <a:pt x="286" y="23"/>
                    <a:pt x="286" y="21"/>
                  </a:cubicBezTo>
                  <a:cubicBezTo>
                    <a:pt x="286" y="22"/>
                    <a:pt x="288" y="21"/>
                    <a:pt x="288" y="22"/>
                  </a:cubicBezTo>
                  <a:cubicBezTo>
                    <a:pt x="286" y="22"/>
                    <a:pt x="285" y="22"/>
                    <a:pt x="283" y="22"/>
                  </a:cubicBezTo>
                  <a:close/>
                  <a:moveTo>
                    <a:pt x="287" y="21"/>
                  </a:moveTo>
                  <a:cubicBezTo>
                    <a:pt x="288" y="21"/>
                    <a:pt x="288" y="21"/>
                    <a:pt x="288" y="21"/>
                  </a:cubicBezTo>
                  <a:cubicBezTo>
                    <a:pt x="288" y="21"/>
                    <a:pt x="288" y="21"/>
                    <a:pt x="287" y="21"/>
                  </a:cubicBezTo>
                  <a:close/>
                  <a:moveTo>
                    <a:pt x="264" y="80"/>
                  </a:moveTo>
                  <a:cubicBezTo>
                    <a:pt x="265" y="79"/>
                    <a:pt x="265" y="79"/>
                    <a:pt x="265" y="79"/>
                  </a:cubicBezTo>
                  <a:cubicBezTo>
                    <a:pt x="265" y="79"/>
                    <a:pt x="265" y="79"/>
                    <a:pt x="265" y="79"/>
                  </a:cubicBezTo>
                  <a:cubicBezTo>
                    <a:pt x="265" y="80"/>
                    <a:pt x="265" y="80"/>
                    <a:pt x="264" y="80"/>
                  </a:cubicBezTo>
                  <a:close/>
                  <a:moveTo>
                    <a:pt x="290" y="24"/>
                  </a:moveTo>
                  <a:cubicBezTo>
                    <a:pt x="290" y="23"/>
                    <a:pt x="290" y="23"/>
                    <a:pt x="290" y="23"/>
                  </a:cubicBezTo>
                  <a:cubicBezTo>
                    <a:pt x="290" y="23"/>
                    <a:pt x="290" y="23"/>
                    <a:pt x="290" y="23"/>
                  </a:cubicBezTo>
                  <a:lnTo>
                    <a:pt x="290" y="24"/>
                  </a:lnTo>
                  <a:close/>
                  <a:moveTo>
                    <a:pt x="267" y="80"/>
                  </a:moveTo>
                  <a:cubicBezTo>
                    <a:pt x="266" y="80"/>
                    <a:pt x="266" y="80"/>
                    <a:pt x="266" y="80"/>
                  </a:cubicBezTo>
                  <a:cubicBezTo>
                    <a:pt x="267" y="79"/>
                    <a:pt x="267" y="79"/>
                    <a:pt x="267" y="79"/>
                  </a:cubicBezTo>
                  <a:cubicBezTo>
                    <a:pt x="267" y="79"/>
                    <a:pt x="267" y="80"/>
                    <a:pt x="267" y="80"/>
                  </a:cubicBezTo>
                  <a:close/>
                  <a:moveTo>
                    <a:pt x="291" y="24"/>
                  </a:moveTo>
                  <a:cubicBezTo>
                    <a:pt x="291" y="24"/>
                    <a:pt x="291" y="24"/>
                    <a:pt x="291" y="23"/>
                  </a:cubicBezTo>
                  <a:cubicBezTo>
                    <a:pt x="291" y="24"/>
                    <a:pt x="292" y="23"/>
                    <a:pt x="292" y="23"/>
                  </a:cubicBezTo>
                  <a:cubicBezTo>
                    <a:pt x="292" y="24"/>
                    <a:pt x="292" y="24"/>
                    <a:pt x="291" y="24"/>
                  </a:cubicBezTo>
                  <a:close/>
                  <a:moveTo>
                    <a:pt x="294" y="21"/>
                  </a:move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lose/>
                  <a:moveTo>
                    <a:pt x="298" y="23"/>
                  </a:moveTo>
                  <a:cubicBezTo>
                    <a:pt x="297" y="24"/>
                    <a:pt x="297" y="23"/>
                    <a:pt x="296" y="23"/>
                  </a:cubicBezTo>
                  <a:cubicBezTo>
                    <a:pt x="296" y="22"/>
                    <a:pt x="297" y="21"/>
                    <a:pt x="298" y="21"/>
                  </a:cubicBezTo>
                  <a:cubicBezTo>
                    <a:pt x="299" y="22"/>
                    <a:pt x="298" y="22"/>
                    <a:pt x="298" y="23"/>
                  </a:cubicBezTo>
                  <a:close/>
                  <a:moveTo>
                    <a:pt x="301" y="23"/>
                  </a:moveTo>
                  <a:cubicBezTo>
                    <a:pt x="301" y="22"/>
                    <a:pt x="301" y="22"/>
                    <a:pt x="301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302" y="22"/>
                    <a:pt x="302" y="22"/>
                    <a:pt x="301" y="23"/>
                  </a:cubicBezTo>
                  <a:close/>
                  <a:moveTo>
                    <a:pt x="303" y="24"/>
                  </a:moveTo>
                  <a:cubicBezTo>
                    <a:pt x="303" y="24"/>
                    <a:pt x="303" y="24"/>
                    <a:pt x="303" y="24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04" y="24"/>
                    <a:pt x="303" y="24"/>
                    <a:pt x="303" y="24"/>
                  </a:cubicBezTo>
                  <a:cubicBezTo>
                    <a:pt x="303" y="24"/>
                    <a:pt x="303" y="24"/>
                    <a:pt x="303" y="24"/>
                  </a:cubicBezTo>
                  <a:cubicBezTo>
                    <a:pt x="303" y="24"/>
                    <a:pt x="302" y="23"/>
                    <a:pt x="303" y="22"/>
                  </a:cubicBezTo>
                  <a:cubicBezTo>
                    <a:pt x="304" y="22"/>
                    <a:pt x="304" y="21"/>
                    <a:pt x="305" y="22"/>
                  </a:cubicBezTo>
                  <a:cubicBezTo>
                    <a:pt x="305" y="22"/>
                    <a:pt x="305" y="23"/>
                    <a:pt x="305" y="23"/>
                  </a:cubicBezTo>
                  <a:cubicBezTo>
                    <a:pt x="304" y="23"/>
                    <a:pt x="303" y="23"/>
                    <a:pt x="303" y="24"/>
                  </a:cubicBezTo>
                  <a:close/>
                  <a:moveTo>
                    <a:pt x="282" y="82"/>
                  </a:moveTo>
                  <a:cubicBezTo>
                    <a:pt x="282" y="81"/>
                    <a:pt x="281" y="81"/>
                    <a:pt x="282" y="80"/>
                  </a:cubicBezTo>
                  <a:cubicBezTo>
                    <a:pt x="282" y="80"/>
                    <a:pt x="283" y="81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1"/>
                    <a:pt x="283" y="81"/>
                  </a:cubicBezTo>
                  <a:cubicBezTo>
                    <a:pt x="283" y="80"/>
                    <a:pt x="282" y="82"/>
                    <a:pt x="282" y="82"/>
                  </a:cubicBezTo>
                  <a:close/>
                  <a:moveTo>
                    <a:pt x="309" y="25"/>
                  </a:moveTo>
                  <a:cubicBezTo>
                    <a:pt x="309" y="24"/>
                    <a:pt x="308" y="24"/>
                    <a:pt x="308" y="24"/>
                  </a:cubicBezTo>
                  <a:cubicBezTo>
                    <a:pt x="308" y="23"/>
                    <a:pt x="309" y="24"/>
                    <a:pt x="310" y="24"/>
                  </a:cubicBezTo>
                  <a:lnTo>
                    <a:pt x="309" y="25"/>
                  </a:lnTo>
                  <a:close/>
                  <a:moveTo>
                    <a:pt x="310" y="23"/>
                  </a:move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0" y="23"/>
                    <a:pt x="310" y="23"/>
                  </a:cubicBezTo>
                  <a:close/>
                  <a:moveTo>
                    <a:pt x="287" y="81"/>
                  </a:moveTo>
                  <a:cubicBezTo>
                    <a:pt x="287" y="80"/>
                    <a:pt x="287" y="80"/>
                    <a:pt x="287" y="80"/>
                  </a:cubicBezTo>
                  <a:cubicBezTo>
                    <a:pt x="288" y="80"/>
                    <a:pt x="287" y="81"/>
                    <a:pt x="287" y="81"/>
                  </a:cubicBezTo>
                  <a:cubicBezTo>
                    <a:pt x="287" y="81"/>
                    <a:pt x="287" y="81"/>
                    <a:pt x="287" y="81"/>
                  </a:cubicBezTo>
                  <a:close/>
                  <a:moveTo>
                    <a:pt x="313" y="24"/>
                  </a:moveTo>
                  <a:cubicBezTo>
                    <a:pt x="312" y="24"/>
                    <a:pt x="312" y="25"/>
                    <a:pt x="311" y="25"/>
                  </a:cubicBezTo>
                  <a:cubicBezTo>
                    <a:pt x="311" y="24"/>
                    <a:pt x="312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lose/>
                  <a:moveTo>
                    <a:pt x="314" y="24"/>
                  </a:moveTo>
                  <a:cubicBezTo>
                    <a:pt x="314" y="24"/>
                    <a:pt x="314" y="24"/>
                    <a:pt x="314" y="24"/>
                  </a:cubicBezTo>
                  <a:cubicBezTo>
                    <a:pt x="315" y="24"/>
                    <a:pt x="315" y="24"/>
                    <a:pt x="315" y="24"/>
                  </a:cubicBezTo>
                  <a:lnTo>
                    <a:pt x="314" y="24"/>
                  </a:lnTo>
                  <a:close/>
                  <a:moveTo>
                    <a:pt x="315" y="23"/>
                  </a:moveTo>
                  <a:cubicBezTo>
                    <a:pt x="314" y="23"/>
                    <a:pt x="314" y="23"/>
                    <a:pt x="314" y="23"/>
                  </a:cubicBezTo>
                  <a:cubicBezTo>
                    <a:pt x="316" y="22"/>
                    <a:pt x="316" y="22"/>
                    <a:pt x="316" y="22"/>
                  </a:cubicBezTo>
                  <a:lnTo>
                    <a:pt x="315" y="23"/>
                  </a:lnTo>
                  <a:close/>
                  <a:moveTo>
                    <a:pt x="316" y="23"/>
                  </a:moveTo>
                  <a:cubicBezTo>
                    <a:pt x="317" y="22"/>
                    <a:pt x="317" y="22"/>
                    <a:pt x="317" y="22"/>
                  </a:cubicBezTo>
                  <a:cubicBezTo>
                    <a:pt x="317" y="23"/>
                    <a:pt x="317" y="23"/>
                    <a:pt x="317" y="23"/>
                  </a:cubicBezTo>
                  <a:cubicBezTo>
                    <a:pt x="318" y="22"/>
                    <a:pt x="318" y="22"/>
                    <a:pt x="318" y="22"/>
                  </a:cubicBezTo>
                  <a:cubicBezTo>
                    <a:pt x="318" y="23"/>
                    <a:pt x="318" y="23"/>
                    <a:pt x="318" y="23"/>
                  </a:cubicBezTo>
                  <a:lnTo>
                    <a:pt x="316" y="23"/>
                  </a:lnTo>
                  <a:close/>
                  <a:moveTo>
                    <a:pt x="318" y="25"/>
                  </a:moveTo>
                  <a:cubicBezTo>
                    <a:pt x="318" y="25"/>
                    <a:pt x="318" y="25"/>
                    <a:pt x="318" y="25"/>
                  </a:cubicBezTo>
                  <a:cubicBezTo>
                    <a:pt x="318" y="24"/>
                    <a:pt x="320" y="25"/>
                    <a:pt x="320" y="24"/>
                  </a:cubicBezTo>
                  <a:cubicBezTo>
                    <a:pt x="320" y="25"/>
                    <a:pt x="319" y="25"/>
                    <a:pt x="318" y="25"/>
                  </a:cubicBezTo>
                  <a:close/>
                  <a:moveTo>
                    <a:pt x="325" y="25"/>
                  </a:moveTo>
                  <a:cubicBezTo>
                    <a:pt x="326" y="24"/>
                    <a:pt x="327" y="24"/>
                    <a:pt x="328" y="25"/>
                  </a:cubicBezTo>
                  <a:cubicBezTo>
                    <a:pt x="327" y="25"/>
                    <a:pt x="326" y="25"/>
                    <a:pt x="325" y="25"/>
                  </a:cubicBezTo>
                  <a:close/>
                  <a:moveTo>
                    <a:pt x="328" y="24"/>
                  </a:moveTo>
                  <a:cubicBezTo>
                    <a:pt x="327" y="24"/>
                    <a:pt x="327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5" y="24"/>
                    <a:pt x="325" y="24"/>
                    <a:pt x="324" y="24"/>
                  </a:cubicBezTo>
                  <a:cubicBezTo>
                    <a:pt x="324" y="24"/>
                    <a:pt x="324" y="24"/>
                    <a:pt x="324" y="24"/>
                  </a:cubicBezTo>
                  <a:cubicBezTo>
                    <a:pt x="324" y="25"/>
                    <a:pt x="323" y="24"/>
                    <a:pt x="322" y="25"/>
                  </a:cubicBezTo>
                  <a:cubicBezTo>
                    <a:pt x="322" y="24"/>
                    <a:pt x="322" y="24"/>
                    <a:pt x="322" y="24"/>
                  </a:cubicBezTo>
                  <a:cubicBezTo>
                    <a:pt x="322" y="24"/>
                    <a:pt x="324" y="23"/>
                    <a:pt x="323" y="23"/>
                  </a:cubicBezTo>
                  <a:cubicBezTo>
                    <a:pt x="324" y="24"/>
                    <a:pt x="325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3"/>
                    <a:pt x="328" y="23"/>
                    <a:pt x="327" y="23"/>
                  </a:cubicBezTo>
                  <a:cubicBezTo>
                    <a:pt x="328" y="23"/>
                    <a:pt x="329" y="22"/>
                    <a:pt x="330" y="23"/>
                  </a:cubicBezTo>
                  <a:cubicBezTo>
                    <a:pt x="329" y="22"/>
                    <a:pt x="328" y="24"/>
                    <a:pt x="328" y="24"/>
                  </a:cubicBezTo>
                  <a:close/>
                  <a:moveTo>
                    <a:pt x="333" y="25"/>
                  </a:moveTo>
                  <a:cubicBezTo>
                    <a:pt x="333" y="25"/>
                    <a:pt x="333" y="25"/>
                    <a:pt x="332" y="24"/>
                  </a:cubicBezTo>
                  <a:cubicBezTo>
                    <a:pt x="332" y="25"/>
                    <a:pt x="332" y="23"/>
                    <a:pt x="331" y="24"/>
                  </a:cubicBezTo>
                  <a:cubicBezTo>
                    <a:pt x="331" y="24"/>
                    <a:pt x="331" y="25"/>
                    <a:pt x="331" y="25"/>
                  </a:cubicBezTo>
                  <a:cubicBezTo>
                    <a:pt x="331" y="25"/>
                    <a:pt x="331" y="25"/>
                    <a:pt x="332" y="25"/>
                  </a:cubicBezTo>
                  <a:cubicBezTo>
                    <a:pt x="332" y="26"/>
                    <a:pt x="332" y="26"/>
                    <a:pt x="332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2" y="25"/>
                    <a:pt x="331" y="25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30" y="24"/>
                    <a:pt x="331" y="24"/>
                  </a:cubicBezTo>
                  <a:cubicBezTo>
                    <a:pt x="331" y="24"/>
                    <a:pt x="330" y="23"/>
                    <a:pt x="332" y="23"/>
                  </a:cubicBezTo>
                  <a:cubicBezTo>
                    <a:pt x="332" y="23"/>
                    <a:pt x="334" y="24"/>
                    <a:pt x="334" y="23"/>
                  </a:cubicBezTo>
                  <a:cubicBezTo>
                    <a:pt x="335" y="24"/>
                    <a:pt x="335" y="24"/>
                    <a:pt x="335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3" y="24"/>
                    <a:pt x="332" y="24"/>
                  </a:cubicBezTo>
                  <a:cubicBezTo>
                    <a:pt x="333" y="25"/>
                    <a:pt x="334" y="25"/>
                    <a:pt x="335" y="25"/>
                  </a:cubicBezTo>
                  <a:cubicBezTo>
                    <a:pt x="334" y="26"/>
                    <a:pt x="334" y="24"/>
                    <a:pt x="333" y="25"/>
                  </a:cubicBezTo>
                  <a:close/>
                  <a:moveTo>
                    <a:pt x="338" y="25"/>
                  </a:moveTo>
                  <a:cubicBezTo>
                    <a:pt x="338" y="25"/>
                    <a:pt x="338" y="25"/>
                    <a:pt x="338" y="25"/>
                  </a:cubicBezTo>
                  <a:cubicBezTo>
                    <a:pt x="338" y="26"/>
                    <a:pt x="338" y="26"/>
                    <a:pt x="338" y="26"/>
                  </a:cubicBezTo>
                  <a:cubicBezTo>
                    <a:pt x="337" y="26"/>
                    <a:pt x="338" y="25"/>
                    <a:pt x="337" y="25"/>
                  </a:cubicBezTo>
                  <a:cubicBezTo>
                    <a:pt x="337" y="26"/>
                    <a:pt x="337" y="26"/>
                    <a:pt x="337" y="26"/>
                  </a:cubicBezTo>
                  <a:cubicBezTo>
                    <a:pt x="337" y="26"/>
                    <a:pt x="336" y="26"/>
                    <a:pt x="336" y="26"/>
                  </a:cubicBezTo>
                  <a:cubicBezTo>
                    <a:pt x="337" y="25"/>
                    <a:pt x="335" y="25"/>
                    <a:pt x="336" y="25"/>
                  </a:cubicBezTo>
                  <a:cubicBezTo>
                    <a:pt x="336" y="25"/>
                    <a:pt x="337" y="24"/>
                    <a:pt x="337" y="24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7" y="23"/>
                    <a:pt x="337" y="23"/>
                    <a:pt x="336" y="23"/>
                  </a:cubicBezTo>
                  <a:cubicBezTo>
                    <a:pt x="336" y="23"/>
                    <a:pt x="336" y="24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8" y="23"/>
                    <a:pt x="338" y="23"/>
                    <a:pt x="339" y="23"/>
                  </a:cubicBezTo>
                  <a:cubicBezTo>
                    <a:pt x="340" y="24"/>
                    <a:pt x="340" y="24"/>
                    <a:pt x="340" y="24"/>
                  </a:cubicBezTo>
                  <a:cubicBezTo>
                    <a:pt x="339" y="24"/>
                    <a:pt x="338" y="24"/>
                    <a:pt x="338" y="25"/>
                  </a:cubicBezTo>
                  <a:close/>
                  <a:moveTo>
                    <a:pt x="341" y="24"/>
                  </a:moveTo>
                  <a:cubicBezTo>
                    <a:pt x="340" y="25"/>
                    <a:pt x="340" y="25"/>
                    <a:pt x="339" y="26"/>
                  </a:cubicBezTo>
                  <a:cubicBezTo>
                    <a:pt x="338" y="25"/>
                    <a:pt x="342" y="25"/>
                    <a:pt x="341" y="24"/>
                  </a:cubicBezTo>
                  <a:cubicBezTo>
                    <a:pt x="341" y="24"/>
                    <a:pt x="342" y="24"/>
                    <a:pt x="343" y="24"/>
                  </a:cubicBezTo>
                  <a:cubicBezTo>
                    <a:pt x="343" y="24"/>
                    <a:pt x="342" y="25"/>
                    <a:pt x="343" y="25"/>
                  </a:cubicBezTo>
                  <a:cubicBezTo>
                    <a:pt x="342" y="25"/>
                    <a:pt x="342" y="25"/>
                    <a:pt x="341" y="24"/>
                  </a:cubicBezTo>
                  <a:close/>
                  <a:moveTo>
                    <a:pt x="342" y="26"/>
                  </a:moveTo>
                  <a:cubicBezTo>
                    <a:pt x="341" y="26"/>
                    <a:pt x="341" y="26"/>
                    <a:pt x="341" y="26"/>
                  </a:cubicBezTo>
                  <a:cubicBezTo>
                    <a:pt x="341" y="26"/>
                    <a:pt x="341" y="26"/>
                    <a:pt x="342" y="26"/>
                  </a:cubicBezTo>
                  <a:cubicBezTo>
                    <a:pt x="342" y="26"/>
                    <a:pt x="344" y="26"/>
                    <a:pt x="344" y="26"/>
                  </a:cubicBezTo>
                  <a:cubicBezTo>
                    <a:pt x="344" y="28"/>
                    <a:pt x="342" y="27"/>
                    <a:pt x="342" y="26"/>
                  </a:cubicBezTo>
                  <a:close/>
                  <a:moveTo>
                    <a:pt x="345" y="27"/>
                  </a:moveTo>
                  <a:cubicBezTo>
                    <a:pt x="345" y="27"/>
                    <a:pt x="345" y="27"/>
                    <a:pt x="345" y="27"/>
                  </a:cubicBezTo>
                  <a:cubicBezTo>
                    <a:pt x="345" y="27"/>
                    <a:pt x="345" y="26"/>
                    <a:pt x="345" y="26"/>
                  </a:cubicBezTo>
                  <a:cubicBezTo>
                    <a:pt x="345" y="26"/>
                    <a:pt x="344" y="26"/>
                    <a:pt x="344" y="26"/>
                  </a:cubicBezTo>
                  <a:cubicBezTo>
                    <a:pt x="343" y="26"/>
                    <a:pt x="343" y="26"/>
                    <a:pt x="343" y="26"/>
                  </a:cubicBezTo>
                  <a:cubicBezTo>
                    <a:pt x="344" y="25"/>
                    <a:pt x="345" y="25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7" y="23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6" y="24"/>
                    <a:pt x="345" y="25"/>
                    <a:pt x="345" y="25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7" y="25"/>
                    <a:pt x="347" y="26"/>
                  </a:cubicBezTo>
                  <a:cubicBezTo>
                    <a:pt x="347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5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7"/>
                    <a:pt x="346" y="27"/>
                    <a:pt x="346" y="27"/>
                  </a:cubicBezTo>
                  <a:cubicBezTo>
                    <a:pt x="348" y="27"/>
                    <a:pt x="348" y="27"/>
                    <a:pt x="348" y="27"/>
                  </a:cubicBezTo>
                  <a:cubicBezTo>
                    <a:pt x="348" y="27"/>
                    <a:pt x="346" y="28"/>
                    <a:pt x="345" y="27"/>
                  </a:cubicBezTo>
                  <a:close/>
                  <a:moveTo>
                    <a:pt x="349" y="24"/>
                  </a:move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1" y="24"/>
                    <a:pt x="351" y="24"/>
                  </a:cubicBezTo>
                  <a:cubicBezTo>
                    <a:pt x="352" y="24"/>
                    <a:pt x="351" y="24"/>
                    <a:pt x="351" y="25"/>
                  </a:cubicBezTo>
                  <a:cubicBezTo>
                    <a:pt x="350" y="26"/>
                    <a:pt x="351" y="24"/>
                    <a:pt x="351" y="24"/>
                  </a:cubicBezTo>
                  <a:cubicBezTo>
                    <a:pt x="350" y="24"/>
                    <a:pt x="350" y="24"/>
                    <a:pt x="349" y="24"/>
                  </a:cubicBezTo>
                  <a:close/>
                  <a:moveTo>
                    <a:pt x="349" y="26"/>
                  </a:moveTo>
                  <a:cubicBezTo>
                    <a:pt x="349" y="26"/>
                    <a:pt x="349" y="26"/>
                    <a:pt x="349" y="26"/>
                  </a:cubicBezTo>
                  <a:cubicBezTo>
                    <a:pt x="349" y="26"/>
                    <a:pt x="348" y="26"/>
                    <a:pt x="348" y="26"/>
                  </a:cubicBezTo>
                  <a:cubicBezTo>
                    <a:pt x="348" y="26"/>
                    <a:pt x="349" y="26"/>
                    <a:pt x="349" y="26"/>
                  </a:cubicBezTo>
                  <a:cubicBezTo>
                    <a:pt x="349" y="26"/>
                    <a:pt x="350" y="25"/>
                    <a:pt x="351" y="26"/>
                  </a:cubicBezTo>
                  <a:cubicBezTo>
                    <a:pt x="350" y="26"/>
                    <a:pt x="349" y="27"/>
                    <a:pt x="349" y="26"/>
                  </a:cubicBezTo>
                  <a:close/>
                  <a:moveTo>
                    <a:pt x="354" y="28"/>
                  </a:moveTo>
                  <a:cubicBezTo>
                    <a:pt x="354" y="28"/>
                    <a:pt x="355" y="27"/>
                    <a:pt x="355" y="28"/>
                  </a:cubicBezTo>
                  <a:cubicBezTo>
                    <a:pt x="355" y="28"/>
                    <a:pt x="354" y="28"/>
                    <a:pt x="354" y="28"/>
                  </a:cubicBezTo>
                  <a:close/>
                  <a:moveTo>
                    <a:pt x="361" y="28"/>
                  </a:moveTo>
                  <a:cubicBezTo>
                    <a:pt x="360" y="28"/>
                    <a:pt x="360" y="28"/>
                    <a:pt x="360" y="28"/>
                  </a:cubicBezTo>
                  <a:cubicBezTo>
                    <a:pt x="360" y="28"/>
                    <a:pt x="360" y="28"/>
                    <a:pt x="359" y="28"/>
                  </a:cubicBezTo>
                  <a:cubicBezTo>
                    <a:pt x="359" y="28"/>
                    <a:pt x="359" y="28"/>
                    <a:pt x="358" y="28"/>
                  </a:cubicBezTo>
                  <a:cubicBezTo>
                    <a:pt x="358" y="28"/>
                    <a:pt x="358" y="28"/>
                    <a:pt x="358" y="28"/>
                  </a:cubicBezTo>
                  <a:cubicBezTo>
                    <a:pt x="356" y="27"/>
                    <a:pt x="356" y="27"/>
                    <a:pt x="356" y="27"/>
                  </a:cubicBezTo>
                  <a:cubicBezTo>
                    <a:pt x="357" y="27"/>
                    <a:pt x="358" y="27"/>
                    <a:pt x="358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5"/>
                    <a:pt x="358" y="25"/>
                    <a:pt x="358" y="25"/>
                  </a:cubicBezTo>
                  <a:cubicBezTo>
                    <a:pt x="356" y="26"/>
                    <a:pt x="355" y="27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5"/>
                    <a:pt x="354" y="26"/>
                    <a:pt x="354" y="25"/>
                  </a:cubicBezTo>
                  <a:cubicBezTo>
                    <a:pt x="353" y="24"/>
                    <a:pt x="353" y="25"/>
                    <a:pt x="352" y="25"/>
                  </a:cubicBezTo>
                  <a:cubicBezTo>
                    <a:pt x="353" y="24"/>
                    <a:pt x="355" y="24"/>
                    <a:pt x="356" y="24"/>
                  </a:cubicBezTo>
                  <a:cubicBezTo>
                    <a:pt x="356" y="24"/>
                    <a:pt x="357" y="25"/>
                    <a:pt x="357" y="24"/>
                  </a:cubicBezTo>
                  <a:cubicBezTo>
                    <a:pt x="358" y="24"/>
                    <a:pt x="359" y="25"/>
                    <a:pt x="360" y="2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25"/>
                    <a:pt x="359" y="25"/>
                    <a:pt x="359" y="26"/>
                  </a:cubicBezTo>
                  <a:cubicBezTo>
                    <a:pt x="359" y="26"/>
                    <a:pt x="359" y="26"/>
                    <a:pt x="359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7"/>
                    <a:pt x="359" y="27"/>
                    <a:pt x="359" y="28"/>
                  </a:cubicBezTo>
                  <a:cubicBezTo>
                    <a:pt x="359" y="27"/>
                    <a:pt x="360" y="28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0" y="27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lose/>
                  <a:moveTo>
                    <a:pt x="362" y="28"/>
                  </a:moveTo>
                  <a:cubicBezTo>
                    <a:pt x="362" y="28"/>
                    <a:pt x="362" y="28"/>
                    <a:pt x="362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2" y="28"/>
                    <a:pt x="362" y="28"/>
                    <a:pt x="362" y="28"/>
                  </a:cubicBezTo>
                  <a:close/>
                  <a:moveTo>
                    <a:pt x="362" y="27"/>
                  </a:moveTo>
                  <a:cubicBezTo>
                    <a:pt x="362" y="27"/>
                    <a:pt x="362" y="27"/>
                    <a:pt x="362" y="27"/>
                  </a:cubicBezTo>
                  <a:cubicBezTo>
                    <a:pt x="363" y="27"/>
                    <a:pt x="363" y="27"/>
                    <a:pt x="363" y="27"/>
                  </a:cubicBezTo>
                  <a:lnTo>
                    <a:pt x="362" y="27"/>
                  </a:lnTo>
                  <a:close/>
                  <a:moveTo>
                    <a:pt x="369" y="24"/>
                  </a:moveTo>
                  <a:cubicBezTo>
                    <a:pt x="369" y="24"/>
                    <a:pt x="369" y="24"/>
                    <a:pt x="369" y="24"/>
                  </a:cubicBezTo>
                  <a:cubicBezTo>
                    <a:pt x="368" y="24"/>
                    <a:pt x="368" y="24"/>
                    <a:pt x="368" y="24"/>
                  </a:cubicBezTo>
                  <a:lnTo>
                    <a:pt x="369" y="24"/>
                  </a:lnTo>
                  <a:close/>
                  <a:moveTo>
                    <a:pt x="363" y="28"/>
                  </a:moveTo>
                  <a:cubicBezTo>
                    <a:pt x="363" y="28"/>
                    <a:pt x="364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4" y="27"/>
                    <a:pt x="366" y="26"/>
                    <a:pt x="365" y="26"/>
                  </a:cubicBezTo>
                  <a:cubicBezTo>
                    <a:pt x="365" y="25"/>
                    <a:pt x="364" y="26"/>
                    <a:pt x="364" y="26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5" y="25"/>
                    <a:pt x="367" y="25"/>
                    <a:pt x="368" y="25"/>
                  </a:cubicBezTo>
                  <a:cubicBezTo>
                    <a:pt x="368" y="25"/>
                    <a:pt x="368" y="25"/>
                    <a:pt x="368" y="25"/>
                  </a:cubicBezTo>
                  <a:cubicBezTo>
                    <a:pt x="368" y="26"/>
                    <a:pt x="366" y="26"/>
                    <a:pt x="365" y="26"/>
                  </a:cubicBezTo>
                  <a:cubicBezTo>
                    <a:pt x="366" y="26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8"/>
                    <a:pt x="365" y="28"/>
                  </a:cubicBezTo>
                  <a:cubicBezTo>
                    <a:pt x="365" y="28"/>
                    <a:pt x="365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5" y="28"/>
                    <a:pt x="365" y="28"/>
                    <a:pt x="365" y="28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5" y="28"/>
                    <a:pt x="364" y="30"/>
                    <a:pt x="363" y="28"/>
                  </a:cubicBezTo>
                  <a:close/>
                  <a:moveTo>
                    <a:pt x="392" y="26"/>
                  </a:moveTo>
                  <a:cubicBezTo>
                    <a:pt x="392" y="26"/>
                    <a:pt x="392" y="26"/>
                    <a:pt x="392" y="26"/>
                  </a:cubicBezTo>
                  <a:cubicBezTo>
                    <a:pt x="393" y="26"/>
                    <a:pt x="393" y="26"/>
                    <a:pt x="393" y="26"/>
                  </a:cubicBezTo>
                  <a:cubicBezTo>
                    <a:pt x="393" y="26"/>
                    <a:pt x="393" y="26"/>
                    <a:pt x="394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394" y="27"/>
                    <a:pt x="394" y="27"/>
                    <a:pt x="394" y="27"/>
                  </a:cubicBezTo>
                  <a:cubicBezTo>
                    <a:pt x="394" y="27"/>
                    <a:pt x="393" y="27"/>
                    <a:pt x="393" y="27"/>
                  </a:cubicBezTo>
                  <a:cubicBezTo>
                    <a:pt x="392" y="27"/>
                    <a:pt x="391" y="27"/>
                    <a:pt x="391" y="28"/>
                  </a:cubicBezTo>
                  <a:cubicBezTo>
                    <a:pt x="390" y="27"/>
                    <a:pt x="392" y="27"/>
                    <a:pt x="390" y="26"/>
                  </a:cubicBezTo>
                  <a:cubicBezTo>
                    <a:pt x="390" y="26"/>
                    <a:pt x="392" y="26"/>
                    <a:pt x="392" y="26"/>
                  </a:cubicBezTo>
                  <a:close/>
                  <a:moveTo>
                    <a:pt x="379" y="26"/>
                  </a:moveTo>
                  <a:cubicBezTo>
                    <a:pt x="379" y="26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1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1" y="26"/>
                    <a:pt x="382" y="26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7"/>
                    <a:pt x="382" y="27"/>
                    <a:pt x="382" y="27"/>
                  </a:cubicBezTo>
                  <a:cubicBezTo>
                    <a:pt x="383" y="27"/>
                    <a:pt x="381" y="26"/>
                    <a:pt x="382" y="26"/>
                  </a:cubicBezTo>
                  <a:cubicBezTo>
                    <a:pt x="383" y="26"/>
                    <a:pt x="385" y="25"/>
                    <a:pt x="386" y="26"/>
                  </a:cubicBezTo>
                  <a:cubicBezTo>
                    <a:pt x="386" y="25"/>
                    <a:pt x="388" y="25"/>
                    <a:pt x="388" y="26"/>
                  </a:cubicBezTo>
                  <a:cubicBezTo>
                    <a:pt x="388" y="25"/>
                    <a:pt x="388" y="25"/>
                    <a:pt x="388" y="25"/>
                  </a:cubicBezTo>
                  <a:cubicBezTo>
                    <a:pt x="388" y="26"/>
                    <a:pt x="389" y="25"/>
                    <a:pt x="390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7"/>
                    <a:pt x="388" y="26"/>
                    <a:pt x="388" y="27"/>
                  </a:cubicBezTo>
                  <a:cubicBezTo>
                    <a:pt x="389" y="27"/>
                    <a:pt x="387" y="27"/>
                    <a:pt x="388" y="28"/>
                  </a:cubicBezTo>
                  <a:cubicBezTo>
                    <a:pt x="389" y="29"/>
                    <a:pt x="390" y="28"/>
                    <a:pt x="391" y="29"/>
                  </a:cubicBezTo>
                  <a:cubicBezTo>
                    <a:pt x="391" y="29"/>
                    <a:pt x="387" y="28"/>
                    <a:pt x="390" y="29"/>
                  </a:cubicBezTo>
                  <a:cubicBezTo>
                    <a:pt x="389" y="30"/>
                    <a:pt x="389" y="30"/>
                    <a:pt x="388" y="30"/>
                  </a:cubicBezTo>
                  <a:cubicBezTo>
                    <a:pt x="388" y="30"/>
                    <a:pt x="388" y="30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8"/>
                    <a:pt x="387" y="29"/>
                    <a:pt x="387" y="28"/>
                  </a:cubicBezTo>
                  <a:cubicBezTo>
                    <a:pt x="388" y="28"/>
                    <a:pt x="388" y="28"/>
                    <a:pt x="388" y="28"/>
                  </a:cubicBezTo>
                  <a:cubicBezTo>
                    <a:pt x="387" y="28"/>
                    <a:pt x="386" y="27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9"/>
                    <a:pt x="385" y="29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5" y="28"/>
                    <a:pt x="384" y="28"/>
                  </a:cubicBezTo>
                  <a:cubicBezTo>
                    <a:pt x="384" y="29"/>
                    <a:pt x="385" y="29"/>
                    <a:pt x="385" y="29"/>
                  </a:cubicBezTo>
                  <a:cubicBezTo>
                    <a:pt x="385" y="29"/>
                    <a:pt x="385" y="29"/>
                    <a:pt x="385" y="30"/>
                  </a:cubicBezTo>
                  <a:cubicBezTo>
                    <a:pt x="385" y="29"/>
                    <a:pt x="385" y="29"/>
                    <a:pt x="386" y="29"/>
                  </a:cubicBezTo>
                  <a:cubicBezTo>
                    <a:pt x="386" y="30"/>
                    <a:pt x="386" y="30"/>
                    <a:pt x="386" y="30"/>
                  </a:cubicBezTo>
                  <a:cubicBezTo>
                    <a:pt x="386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29"/>
                  </a:cubicBezTo>
                  <a:cubicBezTo>
                    <a:pt x="384" y="30"/>
                    <a:pt x="384" y="30"/>
                    <a:pt x="383" y="30"/>
                  </a:cubicBezTo>
                  <a:cubicBezTo>
                    <a:pt x="383" y="29"/>
                    <a:pt x="385" y="29"/>
                    <a:pt x="384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8"/>
                    <a:pt x="381" y="28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6"/>
                    <a:pt x="380" y="27"/>
                    <a:pt x="380" y="27"/>
                  </a:cubicBezTo>
                  <a:cubicBezTo>
                    <a:pt x="380" y="26"/>
                    <a:pt x="379" y="26"/>
                    <a:pt x="379" y="26"/>
                  </a:cubicBezTo>
                  <a:close/>
                  <a:moveTo>
                    <a:pt x="379" y="28"/>
                  </a:moveTo>
                  <a:cubicBezTo>
                    <a:pt x="380" y="28"/>
                    <a:pt x="379" y="27"/>
                    <a:pt x="379" y="27"/>
                  </a:cubicBezTo>
                  <a:cubicBezTo>
                    <a:pt x="379" y="28"/>
                    <a:pt x="380" y="28"/>
                    <a:pt x="380" y="28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9" y="28"/>
                    <a:pt x="379" y="28"/>
                    <a:pt x="378" y="28"/>
                  </a:cubicBezTo>
                  <a:cubicBezTo>
                    <a:pt x="378" y="28"/>
                    <a:pt x="379" y="29"/>
                    <a:pt x="378" y="29"/>
                  </a:cubicBezTo>
                  <a:cubicBezTo>
                    <a:pt x="378" y="29"/>
                    <a:pt x="378" y="28"/>
                    <a:pt x="378" y="28"/>
                  </a:cubicBezTo>
                  <a:cubicBezTo>
                    <a:pt x="378" y="28"/>
                    <a:pt x="379" y="28"/>
                    <a:pt x="379" y="28"/>
                  </a:cubicBezTo>
                  <a:close/>
                  <a:moveTo>
                    <a:pt x="380" y="29"/>
                  </a:moveTo>
                  <a:cubicBezTo>
                    <a:pt x="378" y="29"/>
                    <a:pt x="378" y="29"/>
                    <a:pt x="378" y="29"/>
                  </a:cubicBezTo>
                  <a:cubicBezTo>
                    <a:pt x="379" y="29"/>
                    <a:pt x="379" y="29"/>
                    <a:pt x="379" y="29"/>
                  </a:cubicBezTo>
                  <a:lnTo>
                    <a:pt x="380" y="29"/>
                  </a:lnTo>
                  <a:close/>
                  <a:moveTo>
                    <a:pt x="376" y="32"/>
                  </a:moveTo>
                  <a:cubicBezTo>
                    <a:pt x="377" y="32"/>
                    <a:pt x="377" y="31"/>
                    <a:pt x="378" y="32"/>
                  </a:cubicBezTo>
                  <a:cubicBezTo>
                    <a:pt x="378" y="32"/>
                    <a:pt x="378" y="31"/>
                    <a:pt x="378" y="31"/>
                  </a:cubicBezTo>
                  <a:cubicBezTo>
                    <a:pt x="378" y="31"/>
                    <a:pt x="378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lnTo>
                    <a:pt x="376" y="32"/>
                  </a:lnTo>
                  <a:close/>
                  <a:moveTo>
                    <a:pt x="380" y="29"/>
                  </a:moveTo>
                  <a:cubicBezTo>
                    <a:pt x="380" y="29"/>
                    <a:pt x="381" y="28"/>
                    <a:pt x="382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1" y="28"/>
                    <a:pt x="382" y="28"/>
                    <a:pt x="382" y="28"/>
                  </a:cubicBezTo>
                  <a:cubicBezTo>
                    <a:pt x="382" y="28"/>
                    <a:pt x="382" y="29"/>
                    <a:pt x="382" y="30"/>
                  </a:cubicBezTo>
                  <a:cubicBezTo>
                    <a:pt x="381" y="30"/>
                    <a:pt x="381" y="29"/>
                    <a:pt x="380" y="29"/>
                  </a:cubicBezTo>
                  <a:close/>
                  <a:moveTo>
                    <a:pt x="384" y="32"/>
                  </a:moveTo>
                  <a:cubicBezTo>
                    <a:pt x="384" y="32"/>
                    <a:pt x="384" y="32"/>
                    <a:pt x="384" y="32"/>
                  </a:cubicBezTo>
                  <a:cubicBezTo>
                    <a:pt x="384" y="33"/>
                    <a:pt x="383" y="33"/>
                    <a:pt x="383" y="33"/>
                  </a:cubicBezTo>
                  <a:cubicBezTo>
                    <a:pt x="383" y="33"/>
                    <a:pt x="383" y="33"/>
                    <a:pt x="382" y="33"/>
                  </a:cubicBezTo>
                  <a:cubicBezTo>
                    <a:pt x="382" y="32"/>
                    <a:pt x="383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2" y="32"/>
                    <a:pt x="382" y="32"/>
                    <a:pt x="381" y="31"/>
                  </a:cubicBezTo>
                  <a:cubicBezTo>
                    <a:pt x="381" y="31"/>
                    <a:pt x="381" y="31"/>
                    <a:pt x="381" y="31"/>
                  </a:cubicBezTo>
                  <a:cubicBezTo>
                    <a:pt x="381" y="30"/>
                    <a:pt x="381" y="32"/>
                    <a:pt x="383" y="31"/>
                  </a:cubicBezTo>
                  <a:cubicBezTo>
                    <a:pt x="382" y="30"/>
                    <a:pt x="383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5" y="31"/>
                    <a:pt x="385" y="31"/>
                    <a:pt x="385" y="31"/>
                  </a:cubicBezTo>
                  <a:cubicBezTo>
                    <a:pt x="385" y="32"/>
                    <a:pt x="384" y="31"/>
                    <a:pt x="384" y="32"/>
                  </a:cubicBezTo>
                  <a:close/>
                  <a:moveTo>
                    <a:pt x="364" y="87"/>
                  </a:moveTo>
                  <a:cubicBezTo>
                    <a:pt x="364" y="86"/>
                    <a:pt x="364" y="86"/>
                    <a:pt x="364" y="86"/>
                  </a:cubicBezTo>
                  <a:cubicBezTo>
                    <a:pt x="364" y="86"/>
                    <a:pt x="364" y="86"/>
                    <a:pt x="364" y="86"/>
                  </a:cubicBezTo>
                  <a:lnTo>
                    <a:pt x="364" y="87"/>
                  </a:lnTo>
                  <a:close/>
                  <a:moveTo>
                    <a:pt x="367" y="87"/>
                  </a:moveTo>
                  <a:cubicBezTo>
                    <a:pt x="366" y="87"/>
                    <a:pt x="366" y="87"/>
                    <a:pt x="366" y="87"/>
                  </a:cubicBezTo>
                  <a:cubicBezTo>
                    <a:pt x="367" y="87"/>
                    <a:pt x="367" y="87"/>
                    <a:pt x="367" y="87"/>
                  </a:cubicBezTo>
                  <a:close/>
                  <a:moveTo>
                    <a:pt x="370" y="84"/>
                  </a:move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4"/>
                    <a:pt x="370" y="84"/>
                  </a:cubicBezTo>
                  <a:close/>
                  <a:moveTo>
                    <a:pt x="394" y="32"/>
                  </a:moveTo>
                  <a:cubicBezTo>
                    <a:pt x="394" y="32"/>
                    <a:pt x="394" y="32"/>
                    <a:pt x="394" y="32"/>
                  </a:cubicBezTo>
                  <a:cubicBezTo>
                    <a:pt x="392" y="32"/>
                    <a:pt x="392" y="32"/>
                    <a:pt x="390" y="32"/>
                  </a:cubicBezTo>
                  <a:cubicBezTo>
                    <a:pt x="390" y="32"/>
                    <a:pt x="391" y="33"/>
                    <a:pt x="390" y="33"/>
                  </a:cubicBezTo>
                  <a:cubicBezTo>
                    <a:pt x="390" y="32"/>
                    <a:pt x="390" y="32"/>
                    <a:pt x="390" y="32"/>
                  </a:cubicBezTo>
                  <a:cubicBezTo>
                    <a:pt x="388" y="32"/>
                    <a:pt x="387" y="32"/>
                    <a:pt x="386" y="31"/>
                  </a:cubicBezTo>
                  <a:cubicBezTo>
                    <a:pt x="385" y="31"/>
                    <a:pt x="387" y="31"/>
                    <a:pt x="387" y="31"/>
                  </a:cubicBezTo>
                  <a:cubicBezTo>
                    <a:pt x="389" y="31"/>
                    <a:pt x="391" y="31"/>
                    <a:pt x="393" y="31"/>
                  </a:cubicBezTo>
                  <a:cubicBezTo>
                    <a:pt x="393" y="31"/>
                    <a:pt x="393" y="32"/>
                    <a:pt x="394" y="32"/>
                  </a:cubicBezTo>
                  <a:cubicBezTo>
                    <a:pt x="394" y="32"/>
                    <a:pt x="394" y="32"/>
                    <a:pt x="395" y="32"/>
                  </a:cubicBezTo>
                  <a:lnTo>
                    <a:pt x="394" y="32"/>
                  </a:lnTo>
                  <a:close/>
                  <a:moveTo>
                    <a:pt x="398" y="33"/>
                  </a:moveTo>
                  <a:cubicBezTo>
                    <a:pt x="398" y="32"/>
                    <a:pt x="398" y="32"/>
                    <a:pt x="398" y="32"/>
                  </a:cubicBezTo>
                  <a:cubicBezTo>
                    <a:pt x="397" y="33"/>
                    <a:pt x="396" y="33"/>
                    <a:pt x="396" y="32"/>
                  </a:cubicBezTo>
                  <a:cubicBezTo>
                    <a:pt x="397" y="31"/>
                    <a:pt x="398" y="31"/>
                    <a:pt x="398" y="31"/>
                  </a:cubicBezTo>
                  <a:lnTo>
                    <a:pt x="398" y="33"/>
                  </a:lnTo>
                  <a:close/>
                  <a:moveTo>
                    <a:pt x="375" y="87"/>
                  </a:moveTo>
                  <a:cubicBezTo>
                    <a:pt x="375" y="87"/>
                    <a:pt x="375" y="87"/>
                    <a:pt x="375" y="87"/>
                  </a:cubicBezTo>
                  <a:cubicBezTo>
                    <a:pt x="375" y="86"/>
                    <a:pt x="375" y="86"/>
                    <a:pt x="375" y="86"/>
                  </a:cubicBezTo>
                  <a:lnTo>
                    <a:pt x="375" y="87"/>
                  </a:lnTo>
                  <a:close/>
                  <a:moveTo>
                    <a:pt x="403" y="29"/>
                  </a:moveTo>
                  <a:cubicBezTo>
                    <a:pt x="403" y="29"/>
                    <a:pt x="403" y="29"/>
                    <a:pt x="403" y="30"/>
                  </a:cubicBezTo>
                  <a:cubicBezTo>
                    <a:pt x="402" y="30"/>
                    <a:pt x="402" y="30"/>
                    <a:pt x="402" y="30"/>
                  </a:cubicBezTo>
                  <a:lnTo>
                    <a:pt x="403" y="29"/>
                  </a:lnTo>
                  <a:close/>
                  <a:moveTo>
                    <a:pt x="398" y="35"/>
                  </a:moveTo>
                  <a:cubicBezTo>
                    <a:pt x="398" y="35"/>
                    <a:pt x="398" y="35"/>
                    <a:pt x="398" y="35"/>
                  </a:cubicBezTo>
                  <a:cubicBezTo>
                    <a:pt x="398" y="35"/>
                    <a:pt x="398" y="35"/>
                    <a:pt x="398" y="35"/>
                  </a:cubicBezTo>
                  <a:cubicBezTo>
                    <a:pt x="399" y="35"/>
                    <a:pt x="399" y="35"/>
                    <a:pt x="399" y="35"/>
                  </a:cubicBezTo>
                  <a:lnTo>
                    <a:pt x="398" y="35"/>
                  </a:lnTo>
                  <a:close/>
                  <a:moveTo>
                    <a:pt x="401" y="33"/>
                  </a:moveTo>
                  <a:cubicBezTo>
                    <a:pt x="401" y="33"/>
                    <a:pt x="401" y="33"/>
                    <a:pt x="401" y="33"/>
                  </a:cubicBezTo>
                  <a:cubicBezTo>
                    <a:pt x="400" y="33"/>
                    <a:pt x="400" y="33"/>
                    <a:pt x="399" y="33"/>
                  </a:cubicBezTo>
                  <a:cubicBezTo>
                    <a:pt x="400" y="33"/>
                    <a:pt x="400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ubicBezTo>
                    <a:pt x="401" y="32"/>
                    <a:pt x="401" y="32"/>
                    <a:pt x="402" y="32"/>
                  </a:cubicBezTo>
                  <a:cubicBezTo>
                    <a:pt x="402" y="33"/>
                    <a:pt x="402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lose/>
                  <a:moveTo>
                    <a:pt x="413" y="33"/>
                  </a:move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5" y="34"/>
                    <a:pt x="413" y="32"/>
                    <a:pt x="415" y="32"/>
                  </a:cubicBezTo>
                  <a:cubicBezTo>
                    <a:pt x="414" y="33"/>
                    <a:pt x="414" y="33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3" y="34"/>
                    <a:pt x="413" y="34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lose/>
                  <a:moveTo>
                    <a:pt x="413" y="26"/>
                  </a:moveTo>
                  <a:cubicBezTo>
                    <a:pt x="413" y="26"/>
                    <a:pt x="414" y="27"/>
                    <a:pt x="414" y="26"/>
                  </a:cubicBezTo>
                  <a:cubicBezTo>
                    <a:pt x="414" y="26"/>
                    <a:pt x="415" y="26"/>
                    <a:pt x="416" y="26"/>
                  </a:cubicBezTo>
                  <a:cubicBezTo>
                    <a:pt x="415" y="27"/>
                    <a:pt x="414" y="26"/>
                    <a:pt x="413" y="26"/>
                  </a:cubicBezTo>
                  <a:close/>
                  <a:moveTo>
                    <a:pt x="407" y="29"/>
                  </a:moveTo>
                  <a:cubicBezTo>
                    <a:pt x="406" y="29"/>
                    <a:pt x="406" y="29"/>
                    <a:pt x="406" y="29"/>
                  </a:cubicBezTo>
                  <a:cubicBezTo>
                    <a:pt x="407" y="30"/>
                    <a:pt x="407" y="29"/>
                    <a:pt x="408" y="29"/>
                  </a:cubicBezTo>
                  <a:cubicBezTo>
                    <a:pt x="408" y="29"/>
                    <a:pt x="408" y="29"/>
                    <a:pt x="408" y="29"/>
                  </a:cubicBezTo>
                  <a:cubicBezTo>
                    <a:pt x="408" y="30"/>
                    <a:pt x="409" y="29"/>
                    <a:pt x="410" y="30"/>
                  </a:cubicBezTo>
                  <a:cubicBezTo>
                    <a:pt x="410" y="30"/>
                    <a:pt x="409" y="30"/>
                    <a:pt x="409" y="30"/>
                  </a:cubicBezTo>
                  <a:cubicBezTo>
                    <a:pt x="409" y="30"/>
                    <a:pt x="410" y="30"/>
                    <a:pt x="410" y="31"/>
                  </a:cubicBezTo>
                  <a:cubicBezTo>
                    <a:pt x="411" y="30"/>
                    <a:pt x="412" y="30"/>
                    <a:pt x="412" y="30"/>
                  </a:cubicBezTo>
                  <a:cubicBezTo>
                    <a:pt x="412" y="30"/>
                    <a:pt x="412" y="30"/>
                    <a:pt x="412" y="30"/>
                  </a:cubicBezTo>
                  <a:cubicBezTo>
                    <a:pt x="412" y="30"/>
                    <a:pt x="411" y="30"/>
                    <a:pt x="411" y="30"/>
                  </a:cubicBezTo>
                  <a:cubicBezTo>
                    <a:pt x="411" y="30"/>
                    <a:pt x="411" y="30"/>
                    <a:pt x="411" y="31"/>
                  </a:cubicBezTo>
                  <a:cubicBezTo>
                    <a:pt x="410" y="31"/>
                    <a:pt x="409" y="31"/>
                    <a:pt x="408" y="31"/>
                  </a:cubicBezTo>
                  <a:cubicBezTo>
                    <a:pt x="408" y="30"/>
                    <a:pt x="407" y="30"/>
                    <a:pt x="407" y="30"/>
                  </a:cubicBezTo>
                  <a:cubicBezTo>
                    <a:pt x="406" y="31"/>
                    <a:pt x="406" y="31"/>
                    <a:pt x="406" y="31"/>
                  </a:cubicBezTo>
                  <a:cubicBezTo>
                    <a:pt x="405" y="31"/>
                    <a:pt x="405" y="29"/>
                    <a:pt x="404" y="30"/>
                  </a:cubicBezTo>
                  <a:cubicBezTo>
                    <a:pt x="404" y="30"/>
                    <a:pt x="404" y="30"/>
                    <a:pt x="404" y="29"/>
                  </a:cubicBezTo>
                  <a:cubicBezTo>
                    <a:pt x="404" y="29"/>
                    <a:pt x="406" y="29"/>
                    <a:pt x="407" y="29"/>
                  </a:cubicBezTo>
                  <a:close/>
                  <a:moveTo>
                    <a:pt x="401" y="35"/>
                  </a:moveTo>
                  <a:cubicBezTo>
                    <a:pt x="402" y="35"/>
                    <a:pt x="402" y="35"/>
                    <a:pt x="402" y="35"/>
                  </a:cubicBezTo>
                  <a:cubicBezTo>
                    <a:pt x="402" y="35"/>
                    <a:pt x="402" y="35"/>
                    <a:pt x="402" y="35"/>
                  </a:cubicBezTo>
                  <a:lnTo>
                    <a:pt x="401" y="35"/>
                  </a:lnTo>
                  <a:close/>
                  <a:moveTo>
                    <a:pt x="385" y="87"/>
                  </a:moveTo>
                  <a:cubicBezTo>
                    <a:pt x="384" y="87"/>
                    <a:pt x="384" y="88"/>
                    <a:pt x="383" y="88"/>
                  </a:cubicBezTo>
                  <a:cubicBezTo>
                    <a:pt x="383" y="87"/>
                    <a:pt x="384" y="87"/>
                    <a:pt x="385" y="87"/>
                  </a:cubicBezTo>
                  <a:cubicBezTo>
                    <a:pt x="385" y="87"/>
                    <a:pt x="385" y="87"/>
                    <a:pt x="386" y="87"/>
                  </a:cubicBezTo>
                  <a:cubicBezTo>
                    <a:pt x="385" y="87"/>
                    <a:pt x="385" y="87"/>
                    <a:pt x="385" y="87"/>
                  </a:cubicBezTo>
                  <a:close/>
                  <a:moveTo>
                    <a:pt x="406" y="36"/>
                  </a:moveTo>
                  <a:cubicBezTo>
                    <a:pt x="406" y="35"/>
                    <a:pt x="406" y="35"/>
                    <a:pt x="406" y="35"/>
                  </a:cubicBezTo>
                  <a:cubicBezTo>
                    <a:pt x="407" y="35"/>
                    <a:pt x="407" y="35"/>
                    <a:pt x="407" y="35"/>
                  </a:cubicBezTo>
                  <a:cubicBezTo>
                    <a:pt x="406" y="36"/>
                    <a:pt x="406" y="36"/>
                    <a:pt x="406" y="36"/>
                  </a:cubicBezTo>
                  <a:close/>
                  <a:moveTo>
                    <a:pt x="384" y="86"/>
                  </a:move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lose/>
                  <a:moveTo>
                    <a:pt x="407" y="36"/>
                  </a:moveTo>
                  <a:cubicBezTo>
                    <a:pt x="407" y="35"/>
                    <a:pt x="407" y="35"/>
                    <a:pt x="407" y="35"/>
                  </a:cubicBezTo>
                  <a:cubicBezTo>
                    <a:pt x="408" y="35"/>
                    <a:pt x="408" y="35"/>
                    <a:pt x="408" y="35"/>
                  </a:cubicBezTo>
                  <a:cubicBezTo>
                    <a:pt x="408" y="35"/>
                    <a:pt x="408" y="36"/>
                    <a:pt x="407" y="36"/>
                  </a:cubicBezTo>
                  <a:close/>
                  <a:moveTo>
                    <a:pt x="386" y="86"/>
                  </a:moveTo>
                  <a:cubicBezTo>
                    <a:pt x="386" y="86"/>
                    <a:pt x="386" y="86"/>
                    <a:pt x="386" y="86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6" y="86"/>
                    <a:pt x="386" y="86"/>
                    <a:pt x="386" y="86"/>
                  </a:cubicBezTo>
                  <a:close/>
                  <a:moveTo>
                    <a:pt x="403" y="33"/>
                  </a:moveTo>
                  <a:cubicBezTo>
                    <a:pt x="404" y="32"/>
                    <a:pt x="405" y="33"/>
                    <a:pt x="406" y="32"/>
                  </a:cubicBezTo>
                  <a:cubicBezTo>
                    <a:pt x="405" y="32"/>
                    <a:pt x="405" y="32"/>
                    <a:pt x="405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3"/>
                    <a:pt x="407" y="32"/>
                    <a:pt x="408" y="32"/>
                  </a:cubicBezTo>
                  <a:cubicBezTo>
                    <a:pt x="409" y="31"/>
                    <a:pt x="411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3" y="33"/>
                    <a:pt x="413" y="34"/>
                  </a:cubicBezTo>
                  <a:cubicBezTo>
                    <a:pt x="412" y="33"/>
                    <a:pt x="411" y="33"/>
                    <a:pt x="410" y="34"/>
                  </a:cubicBezTo>
                  <a:cubicBezTo>
                    <a:pt x="408" y="33"/>
                    <a:pt x="405" y="33"/>
                    <a:pt x="403" y="33"/>
                  </a:cubicBezTo>
                  <a:close/>
                  <a:moveTo>
                    <a:pt x="413" y="36"/>
                  </a:moveTo>
                  <a:cubicBezTo>
                    <a:pt x="411" y="35"/>
                    <a:pt x="410" y="36"/>
                    <a:pt x="408" y="36"/>
                  </a:cubicBezTo>
                  <a:cubicBezTo>
                    <a:pt x="409" y="35"/>
                    <a:pt x="411" y="36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3" y="36"/>
                    <a:pt x="414" y="35"/>
                    <a:pt x="415" y="35"/>
                  </a:cubicBezTo>
                  <a:cubicBezTo>
                    <a:pt x="415" y="36"/>
                    <a:pt x="413" y="36"/>
                    <a:pt x="413" y="36"/>
                  </a:cubicBezTo>
                  <a:close/>
                  <a:moveTo>
                    <a:pt x="429" y="33"/>
                  </a:moveTo>
                  <a:cubicBezTo>
                    <a:pt x="429" y="34"/>
                    <a:pt x="429" y="34"/>
                    <a:pt x="429" y="34"/>
                  </a:cubicBezTo>
                  <a:cubicBezTo>
                    <a:pt x="430" y="35"/>
                    <a:pt x="430" y="33"/>
                    <a:pt x="430" y="34"/>
                  </a:cubicBezTo>
                  <a:cubicBezTo>
                    <a:pt x="432" y="34"/>
                    <a:pt x="432" y="34"/>
                    <a:pt x="432" y="34"/>
                  </a:cubicBezTo>
                  <a:cubicBezTo>
                    <a:pt x="431" y="34"/>
                    <a:pt x="430" y="35"/>
                    <a:pt x="429" y="34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3"/>
                    <a:pt x="428" y="33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3"/>
                    <a:pt x="428" y="33"/>
                    <a:pt x="429" y="33"/>
                  </a:cubicBezTo>
                  <a:close/>
                  <a:moveTo>
                    <a:pt x="415" y="36"/>
                  </a:move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7" y="36"/>
                    <a:pt x="417" y="36"/>
                  </a:cubicBezTo>
                  <a:cubicBezTo>
                    <a:pt x="417" y="36"/>
                    <a:pt x="417" y="36"/>
                    <a:pt x="417" y="36"/>
                  </a:cubicBez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6" y="36"/>
                    <a:pt x="415" y="36"/>
                  </a:cubicBezTo>
                  <a:close/>
                  <a:moveTo>
                    <a:pt x="418" y="34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418" y="33"/>
                    <a:pt x="418" y="33"/>
                    <a:pt x="418" y="33"/>
                  </a:cubicBezTo>
                  <a:lnTo>
                    <a:pt x="418" y="34"/>
                  </a:lnTo>
                  <a:close/>
                  <a:moveTo>
                    <a:pt x="424" y="36"/>
                  </a:move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5" y="36"/>
                    <a:pt x="425" y="36"/>
                    <a:pt x="425" y="36"/>
                  </a:cubicBezTo>
                  <a:cubicBezTo>
                    <a:pt x="424" y="36"/>
                    <a:pt x="424" y="36"/>
                    <a:pt x="424" y="36"/>
                  </a:cubicBezTo>
                  <a:close/>
                  <a:moveTo>
                    <a:pt x="426" y="34"/>
                  </a:moveTo>
                  <a:cubicBezTo>
                    <a:pt x="426" y="34"/>
                    <a:pt x="426" y="34"/>
                    <a:pt x="426" y="34"/>
                  </a:cubicBezTo>
                  <a:cubicBezTo>
                    <a:pt x="424" y="34"/>
                    <a:pt x="424" y="34"/>
                    <a:pt x="424" y="34"/>
                  </a:cubicBezTo>
                  <a:cubicBezTo>
                    <a:pt x="424" y="34"/>
                    <a:pt x="424" y="33"/>
                    <a:pt x="424" y="33"/>
                  </a:cubicBezTo>
                  <a:cubicBezTo>
                    <a:pt x="424" y="33"/>
                    <a:pt x="424" y="33"/>
                    <a:pt x="424" y="33"/>
                  </a:cubicBezTo>
                  <a:cubicBezTo>
                    <a:pt x="423" y="33"/>
                    <a:pt x="424" y="34"/>
                    <a:pt x="424" y="34"/>
                  </a:cubicBezTo>
                  <a:cubicBezTo>
                    <a:pt x="423" y="34"/>
                    <a:pt x="420" y="34"/>
                    <a:pt x="419" y="33"/>
                  </a:cubicBezTo>
                  <a:cubicBezTo>
                    <a:pt x="419" y="33"/>
                    <a:pt x="419" y="33"/>
                    <a:pt x="419" y="33"/>
                  </a:cubicBezTo>
                  <a:cubicBezTo>
                    <a:pt x="421" y="34"/>
                    <a:pt x="424" y="33"/>
                    <a:pt x="426" y="33"/>
                  </a:cubicBezTo>
                  <a:cubicBezTo>
                    <a:pt x="426" y="33"/>
                    <a:pt x="426" y="33"/>
                    <a:pt x="426" y="34"/>
                  </a:cubicBezTo>
                  <a:close/>
                </a:path>
              </a:pathLst>
            </a:custGeom>
            <a:solidFill>
              <a:srgbClr val="C2935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88" name="文本框 6"/>
            <p:cNvSpPr txBox="1"/>
            <p:nvPr/>
          </p:nvSpPr>
          <p:spPr>
            <a:xfrm>
              <a:off x="4150510" y="570745"/>
              <a:ext cx="2145021" cy="1748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zh-CN" sz="45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临安春雨初霁</a:t>
              </a:r>
            </a:p>
          </p:txBody>
        </p:sp>
      </p:grpSp>
      <p:grpSp>
        <p:nvGrpSpPr>
          <p:cNvPr id="16389" name="组合 8"/>
          <p:cNvGrpSpPr/>
          <p:nvPr/>
        </p:nvGrpSpPr>
        <p:grpSpPr>
          <a:xfrm>
            <a:off x="3549015" y="3921443"/>
            <a:ext cx="3941763" cy="944562"/>
            <a:chOff x="4086225" y="1966913"/>
            <a:chExt cx="2324100" cy="461963"/>
          </a:xfrm>
        </p:grpSpPr>
        <p:sp>
          <p:nvSpPr>
            <p:cNvPr id="16390" name="Freeform 5"/>
            <p:cNvSpPr>
              <a:spLocks noEditPoints="1"/>
            </p:cNvSpPr>
            <p:nvPr/>
          </p:nvSpPr>
          <p:spPr>
            <a:xfrm>
              <a:off x="4086225" y="1966913"/>
              <a:ext cx="2324100" cy="461963"/>
            </a:xfrm>
            <a:custGeom>
              <a:cxnLst>
                <a:cxn ang="0">
                  <a:pos x="2145323" y="326860"/>
                </a:cxn>
                <a:cxn ang="0">
                  <a:pos x="2055934" y="278921"/>
                </a:cxn>
                <a:cxn ang="0">
                  <a:pos x="2158092" y="235339"/>
                </a:cxn>
                <a:cxn ang="0">
                  <a:pos x="2149579" y="204832"/>
                </a:cxn>
                <a:cxn ang="0">
                  <a:pos x="2187889" y="174325"/>
                </a:cxn>
                <a:cxn ang="0">
                  <a:pos x="1983572" y="148176"/>
                </a:cxn>
                <a:cxn ang="0">
                  <a:pos x="2021881" y="122027"/>
                </a:cxn>
                <a:cxn ang="0">
                  <a:pos x="2234711" y="104595"/>
                </a:cxn>
                <a:cxn ang="0">
                  <a:pos x="2094243" y="104595"/>
                </a:cxn>
                <a:cxn ang="0">
                  <a:pos x="1958032" y="87162"/>
                </a:cxn>
                <a:cxn ang="0">
                  <a:pos x="1941006" y="65372"/>
                </a:cxn>
                <a:cxn ang="0">
                  <a:pos x="1885670" y="95879"/>
                </a:cxn>
                <a:cxn ang="0">
                  <a:pos x="1779256" y="82804"/>
                </a:cxn>
                <a:cxn ang="0">
                  <a:pos x="1881414" y="104595"/>
                </a:cxn>
                <a:cxn ang="0">
                  <a:pos x="1694124" y="117669"/>
                </a:cxn>
                <a:cxn ang="0">
                  <a:pos x="1596222" y="108953"/>
                </a:cxn>
                <a:cxn ang="0">
                  <a:pos x="1447241" y="78446"/>
                </a:cxn>
                <a:cxn ang="0">
                  <a:pos x="1242925" y="74088"/>
                </a:cxn>
                <a:cxn ang="0">
                  <a:pos x="1196102" y="26148"/>
                </a:cxn>
                <a:cxn ang="0">
                  <a:pos x="1140767" y="65372"/>
                </a:cxn>
                <a:cxn ang="0">
                  <a:pos x="1042865" y="39223"/>
                </a:cxn>
                <a:cxn ang="0">
                  <a:pos x="936450" y="17432"/>
                </a:cxn>
                <a:cxn ang="0">
                  <a:pos x="791726" y="8716"/>
                </a:cxn>
                <a:cxn ang="0">
                  <a:pos x="681054" y="34865"/>
                </a:cxn>
                <a:cxn ang="0">
                  <a:pos x="276678" y="13074"/>
                </a:cxn>
                <a:cxn ang="0">
                  <a:pos x="38309" y="165609"/>
                </a:cxn>
                <a:cxn ang="0">
                  <a:pos x="242625" y="435814"/>
                </a:cxn>
                <a:cxn ang="0">
                  <a:pos x="251139" y="366083"/>
                </a:cxn>
                <a:cxn ang="0">
                  <a:pos x="357553" y="361725"/>
                </a:cxn>
                <a:cxn ang="0">
                  <a:pos x="578896" y="379158"/>
                </a:cxn>
                <a:cxn ang="0">
                  <a:pos x="749160" y="374800"/>
                </a:cxn>
                <a:cxn ang="0">
                  <a:pos x="872601" y="353009"/>
                </a:cxn>
                <a:cxn ang="0">
                  <a:pos x="1076918" y="353009"/>
                </a:cxn>
                <a:cxn ang="0">
                  <a:pos x="1272721" y="361725"/>
                </a:cxn>
                <a:cxn ang="0">
                  <a:pos x="1545143" y="379158"/>
                </a:cxn>
                <a:cxn ang="0">
                  <a:pos x="1660071" y="370442"/>
                </a:cxn>
                <a:cxn ang="0">
                  <a:pos x="2102757" y="235339"/>
                </a:cxn>
                <a:cxn ang="0">
                  <a:pos x="2051678" y="187400"/>
                </a:cxn>
                <a:cxn ang="0">
                  <a:pos x="2153836" y="196116"/>
                </a:cxn>
                <a:cxn ang="0">
                  <a:pos x="2124040" y="187400"/>
                </a:cxn>
                <a:cxn ang="0">
                  <a:pos x="2017625" y="183041"/>
                </a:cxn>
                <a:cxn ang="0">
                  <a:pos x="1958032" y="130744"/>
                </a:cxn>
                <a:cxn ang="0">
                  <a:pos x="1932493" y="108953"/>
                </a:cxn>
                <a:cxn ang="0">
                  <a:pos x="1740946" y="82804"/>
                </a:cxn>
                <a:cxn ang="0">
                  <a:pos x="1191846" y="39223"/>
                </a:cxn>
                <a:cxn ang="0">
                  <a:pos x="97901" y="261488"/>
                </a:cxn>
                <a:cxn ang="0">
                  <a:pos x="285191" y="418381"/>
                </a:cxn>
                <a:cxn ang="0">
                  <a:pos x="374580" y="361725"/>
                </a:cxn>
                <a:cxn ang="0">
                  <a:pos x="621462" y="361725"/>
                </a:cxn>
                <a:cxn ang="0">
                  <a:pos x="1008812" y="34865"/>
                </a:cxn>
                <a:cxn ang="0">
                  <a:pos x="808752" y="344293"/>
                </a:cxn>
                <a:cxn ang="0">
                  <a:pos x="957733" y="43581"/>
                </a:cxn>
                <a:cxn ang="0">
                  <a:pos x="1072661" y="61013"/>
                </a:cxn>
                <a:cxn ang="0">
                  <a:pos x="1179076" y="65372"/>
                </a:cxn>
                <a:cxn ang="0">
                  <a:pos x="1251438" y="91520"/>
                </a:cxn>
                <a:cxn ang="0">
                  <a:pos x="1353596" y="108953"/>
                </a:cxn>
                <a:cxn ang="0">
                  <a:pos x="1447241" y="104595"/>
                </a:cxn>
                <a:cxn ang="0">
                  <a:pos x="1502577" y="113311"/>
                </a:cxn>
                <a:cxn ang="0">
                  <a:pos x="1672841" y="117669"/>
                </a:cxn>
                <a:cxn ang="0">
                  <a:pos x="1630275" y="130744"/>
                </a:cxn>
                <a:cxn ang="0">
                  <a:pos x="1574939" y="366083"/>
                </a:cxn>
                <a:cxn ang="0">
                  <a:pos x="1749459" y="130744"/>
                </a:cxn>
                <a:cxn ang="0">
                  <a:pos x="1821821" y="148176"/>
                </a:cxn>
              </a:cxnLst>
              <a:rect l="0" t="0" r="0" b="0"/>
              <a:pathLst>
                <a:path w="546" h="105">
                  <a:moveTo>
                    <a:pt x="405" y="85"/>
                  </a:moveTo>
                  <a:cubicBezTo>
                    <a:pt x="405" y="86"/>
                    <a:pt x="405" y="86"/>
                    <a:pt x="405" y="86"/>
                  </a:cubicBezTo>
                  <a:cubicBezTo>
                    <a:pt x="406" y="86"/>
                    <a:pt x="406" y="86"/>
                    <a:pt x="407" y="86"/>
                  </a:cubicBezTo>
                  <a:cubicBezTo>
                    <a:pt x="406" y="86"/>
                    <a:pt x="406" y="86"/>
                    <a:pt x="406" y="86"/>
                  </a:cubicBezTo>
                  <a:cubicBezTo>
                    <a:pt x="406" y="85"/>
                    <a:pt x="406" y="85"/>
                    <a:pt x="406" y="85"/>
                  </a:cubicBezTo>
                  <a:cubicBezTo>
                    <a:pt x="407" y="85"/>
                    <a:pt x="408" y="85"/>
                    <a:pt x="408" y="86"/>
                  </a:cubicBezTo>
                  <a:cubicBezTo>
                    <a:pt x="409" y="86"/>
                    <a:pt x="410" y="87"/>
                    <a:pt x="410" y="86"/>
                  </a:cubicBezTo>
                  <a:cubicBezTo>
                    <a:pt x="411" y="86"/>
                    <a:pt x="411" y="86"/>
                    <a:pt x="412" y="86"/>
                  </a:cubicBezTo>
                  <a:cubicBezTo>
                    <a:pt x="413" y="85"/>
                    <a:pt x="415" y="86"/>
                    <a:pt x="416" y="86"/>
                  </a:cubicBezTo>
                  <a:cubicBezTo>
                    <a:pt x="417" y="84"/>
                    <a:pt x="419" y="87"/>
                    <a:pt x="419" y="85"/>
                  </a:cubicBezTo>
                  <a:cubicBezTo>
                    <a:pt x="421" y="86"/>
                    <a:pt x="422" y="85"/>
                    <a:pt x="423" y="86"/>
                  </a:cubicBezTo>
                  <a:cubicBezTo>
                    <a:pt x="423" y="85"/>
                    <a:pt x="423" y="85"/>
                    <a:pt x="423" y="85"/>
                  </a:cubicBezTo>
                  <a:cubicBezTo>
                    <a:pt x="425" y="87"/>
                    <a:pt x="428" y="85"/>
                    <a:pt x="430" y="86"/>
                  </a:cubicBezTo>
                  <a:cubicBezTo>
                    <a:pt x="430" y="86"/>
                    <a:pt x="430" y="86"/>
                    <a:pt x="430" y="86"/>
                  </a:cubicBezTo>
                  <a:cubicBezTo>
                    <a:pt x="431" y="86"/>
                    <a:pt x="432" y="85"/>
                    <a:pt x="432" y="86"/>
                  </a:cubicBezTo>
                  <a:cubicBezTo>
                    <a:pt x="433" y="86"/>
                    <a:pt x="434" y="86"/>
                    <a:pt x="434" y="86"/>
                  </a:cubicBezTo>
                  <a:cubicBezTo>
                    <a:pt x="436" y="87"/>
                    <a:pt x="437" y="85"/>
                    <a:pt x="439" y="86"/>
                  </a:cubicBezTo>
                  <a:cubicBezTo>
                    <a:pt x="439" y="86"/>
                    <a:pt x="439" y="86"/>
                    <a:pt x="439" y="86"/>
                  </a:cubicBezTo>
                  <a:cubicBezTo>
                    <a:pt x="440" y="87"/>
                    <a:pt x="440" y="85"/>
                    <a:pt x="441" y="86"/>
                  </a:cubicBezTo>
                  <a:cubicBezTo>
                    <a:pt x="443" y="85"/>
                    <a:pt x="445" y="87"/>
                    <a:pt x="447" y="86"/>
                  </a:cubicBezTo>
                  <a:cubicBezTo>
                    <a:pt x="448" y="87"/>
                    <a:pt x="450" y="85"/>
                    <a:pt x="451" y="86"/>
                  </a:cubicBezTo>
                  <a:cubicBezTo>
                    <a:pt x="453" y="87"/>
                    <a:pt x="455" y="86"/>
                    <a:pt x="457" y="86"/>
                  </a:cubicBezTo>
                  <a:cubicBezTo>
                    <a:pt x="459" y="85"/>
                    <a:pt x="461" y="86"/>
                    <a:pt x="462" y="86"/>
                  </a:cubicBezTo>
                  <a:cubicBezTo>
                    <a:pt x="464" y="86"/>
                    <a:pt x="465" y="86"/>
                    <a:pt x="466" y="85"/>
                  </a:cubicBezTo>
                  <a:cubicBezTo>
                    <a:pt x="467" y="85"/>
                    <a:pt x="467" y="86"/>
                    <a:pt x="467" y="86"/>
                  </a:cubicBezTo>
                  <a:cubicBezTo>
                    <a:pt x="468" y="86"/>
                    <a:pt x="469" y="85"/>
                    <a:pt x="470" y="85"/>
                  </a:cubicBezTo>
                  <a:cubicBezTo>
                    <a:pt x="470" y="85"/>
                    <a:pt x="471" y="84"/>
                    <a:pt x="472" y="85"/>
                  </a:cubicBezTo>
                  <a:cubicBezTo>
                    <a:pt x="472" y="85"/>
                    <a:pt x="472" y="85"/>
                    <a:pt x="473" y="85"/>
                  </a:cubicBezTo>
                  <a:cubicBezTo>
                    <a:pt x="473" y="85"/>
                    <a:pt x="474" y="85"/>
                    <a:pt x="474" y="85"/>
                  </a:cubicBezTo>
                  <a:cubicBezTo>
                    <a:pt x="475" y="85"/>
                    <a:pt x="475" y="86"/>
                    <a:pt x="476" y="86"/>
                  </a:cubicBezTo>
                  <a:cubicBezTo>
                    <a:pt x="477" y="85"/>
                    <a:pt x="480" y="86"/>
                    <a:pt x="481" y="85"/>
                  </a:cubicBezTo>
                  <a:cubicBezTo>
                    <a:pt x="482" y="86"/>
                    <a:pt x="484" y="85"/>
                    <a:pt x="485" y="85"/>
                  </a:cubicBezTo>
                  <a:cubicBezTo>
                    <a:pt x="486" y="85"/>
                    <a:pt x="487" y="86"/>
                    <a:pt x="488" y="85"/>
                  </a:cubicBezTo>
                  <a:cubicBezTo>
                    <a:pt x="490" y="85"/>
                    <a:pt x="492" y="85"/>
                    <a:pt x="494" y="85"/>
                  </a:cubicBezTo>
                  <a:cubicBezTo>
                    <a:pt x="493" y="85"/>
                    <a:pt x="493" y="85"/>
                    <a:pt x="493" y="85"/>
                  </a:cubicBezTo>
                  <a:cubicBezTo>
                    <a:pt x="495" y="84"/>
                    <a:pt x="495" y="85"/>
                    <a:pt x="497" y="85"/>
                  </a:cubicBezTo>
                  <a:cubicBezTo>
                    <a:pt x="497" y="83"/>
                    <a:pt x="497" y="83"/>
                    <a:pt x="497" y="83"/>
                  </a:cubicBezTo>
                  <a:cubicBezTo>
                    <a:pt x="497" y="83"/>
                    <a:pt x="499" y="84"/>
                    <a:pt x="499" y="83"/>
                  </a:cubicBezTo>
                  <a:cubicBezTo>
                    <a:pt x="499" y="83"/>
                    <a:pt x="500" y="83"/>
                    <a:pt x="500" y="83"/>
                  </a:cubicBezTo>
                  <a:cubicBezTo>
                    <a:pt x="501" y="83"/>
                    <a:pt x="503" y="84"/>
                    <a:pt x="503" y="82"/>
                  </a:cubicBezTo>
                  <a:cubicBezTo>
                    <a:pt x="504" y="81"/>
                    <a:pt x="505" y="82"/>
                    <a:pt x="506" y="82"/>
                  </a:cubicBezTo>
                  <a:cubicBezTo>
                    <a:pt x="505" y="81"/>
                    <a:pt x="503" y="81"/>
                    <a:pt x="502" y="82"/>
                  </a:cubicBezTo>
                  <a:cubicBezTo>
                    <a:pt x="501" y="81"/>
                    <a:pt x="500" y="81"/>
                    <a:pt x="499" y="82"/>
                  </a:cubicBezTo>
                  <a:cubicBezTo>
                    <a:pt x="496" y="81"/>
                    <a:pt x="493" y="82"/>
                    <a:pt x="491" y="81"/>
                  </a:cubicBezTo>
                  <a:cubicBezTo>
                    <a:pt x="492" y="80"/>
                    <a:pt x="494" y="80"/>
                    <a:pt x="495" y="80"/>
                  </a:cubicBezTo>
                  <a:cubicBezTo>
                    <a:pt x="495" y="79"/>
                    <a:pt x="496" y="79"/>
                    <a:pt x="495" y="78"/>
                  </a:cubicBezTo>
                  <a:cubicBezTo>
                    <a:pt x="495" y="79"/>
                    <a:pt x="495" y="79"/>
                    <a:pt x="495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2" y="79"/>
                    <a:pt x="491" y="80"/>
                    <a:pt x="490" y="79"/>
                  </a:cubicBezTo>
                  <a:cubicBezTo>
                    <a:pt x="491" y="79"/>
                    <a:pt x="491" y="79"/>
                    <a:pt x="491" y="79"/>
                  </a:cubicBezTo>
                  <a:cubicBezTo>
                    <a:pt x="489" y="79"/>
                    <a:pt x="488" y="79"/>
                    <a:pt x="486" y="79"/>
                  </a:cubicBezTo>
                  <a:cubicBezTo>
                    <a:pt x="486" y="79"/>
                    <a:pt x="486" y="79"/>
                    <a:pt x="486" y="79"/>
                  </a:cubicBezTo>
                  <a:cubicBezTo>
                    <a:pt x="486" y="79"/>
                    <a:pt x="485" y="79"/>
                    <a:pt x="485" y="78"/>
                  </a:cubicBezTo>
                  <a:cubicBezTo>
                    <a:pt x="486" y="77"/>
                    <a:pt x="488" y="78"/>
                    <a:pt x="489" y="77"/>
                  </a:cubicBezTo>
                  <a:cubicBezTo>
                    <a:pt x="491" y="78"/>
                    <a:pt x="492" y="76"/>
                    <a:pt x="494" y="76"/>
                  </a:cubicBezTo>
                  <a:cubicBezTo>
                    <a:pt x="495" y="76"/>
                    <a:pt x="495" y="75"/>
                    <a:pt x="497" y="75"/>
                  </a:cubicBezTo>
                  <a:cubicBezTo>
                    <a:pt x="496" y="74"/>
                    <a:pt x="496" y="74"/>
                    <a:pt x="496" y="74"/>
                  </a:cubicBezTo>
                  <a:cubicBezTo>
                    <a:pt x="497" y="74"/>
                    <a:pt x="498" y="75"/>
                    <a:pt x="498" y="76"/>
                  </a:cubicBezTo>
                  <a:cubicBezTo>
                    <a:pt x="499" y="75"/>
                    <a:pt x="500" y="75"/>
                    <a:pt x="501" y="75"/>
                  </a:cubicBezTo>
                  <a:cubicBezTo>
                    <a:pt x="502" y="76"/>
                    <a:pt x="503" y="75"/>
                    <a:pt x="504" y="75"/>
                  </a:cubicBezTo>
                  <a:cubicBezTo>
                    <a:pt x="506" y="74"/>
                    <a:pt x="508" y="76"/>
                    <a:pt x="510" y="74"/>
                  </a:cubicBezTo>
                  <a:cubicBezTo>
                    <a:pt x="510" y="74"/>
                    <a:pt x="511" y="74"/>
                    <a:pt x="511" y="74"/>
                  </a:cubicBezTo>
                  <a:cubicBezTo>
                    <a:pt x="513" y="74"/>
                    <a:pt x="515" y="75"/>
                    <a:pt x="516" y="74"/>
                  </a:cubicBezTo>
                  <a:cubicBezTo>
                    <a:pt x="516" y="74"/>
                    <a:pt x="516" y="74"/>
                    <a:pt x="516" y="74"/>
                  </a:cubicBezTo>
                  <a:cubicBezTo>
                    <a:pt x="517" y="74"/>
                    <a:pt x="518" y="75"/>
                    <a:pt x="519" y="74"/>
                  </a:cubicBezTo>
                  <a:cubicBezTo>
                    <a:pt x="518" y="73"/>
                    <a:pt x="518" y="73"/>
                    <a:pt x="518" y="73"/>
                  </a:cubicBezTo>
                  <a:cubicBezTo>
                    <a:pt x="518" y="74"/>
                    <a:pt x="517" y="74"/>
                    <a:pt x="517" y="74"/>
                  </a:cubicBezTo>
                  <a:cubicBezTo>
                    <a:pt x="515" y="72"/>
                    <a:pt x="512" y="75"/>
                    <a:pt x="511" y="72"/>
                  </a:cubicBezTo>
                  <a:cubicBezTo>
                    <a:pt x="510" y="73"/>
                    <a:pt x="509" y="72"/>
                    <a:pt x="508" y="73"/>
                  </a:cubicBezTo>
                  <a:cubicBezTo>
                    <a:pt x="509" y="73"/>
                    <a:pt x="510" y="72"/>
                    <a:pt x="511" y="73"/>
                  </a:cubicBezTo>
                  <a:cubicBezTo>
                    <a:pt x="511" y="75"/>
                    <a:pt x="510" y="73"/>
                    <a:pt x="509" y="73"/>
                  </a:cubicBezTo>
                  <a:cubicBezTo>
                    <a:pt x="509" y="74"/>
                    <a:pt x="509" y="74"/>
                    <a:pt x="509" y="74"/>
                  </a:cubicBezTo>
                  <a:cubicBezTo>
                    <a:pt x="507" y="73"/>
                    <a:pt x="505" y="74"/>
                    <a:pt x="503" y="73"/>
                  </a:cubicBezTo>
                  <a:cubicBezTo>
                    <a:pt x="503" y="73"/>
                    <a:pt x="504" y="73"/>
                    <a:pt x="504" y="73"/>
                  </a:cubicBezTo>
                  <a:cubicBezTo>
                    <a:pt x="503" y="73"/>
                    <a:pt x="503" y="72"/>
                    <a:pt x="503" y="73"/>
                  </a:cubicBezTo>
                  <a:cubicBezTo>
                    <a:pt x="503" y="73"/>
                    <a:pt x="503" y="73"/>
                    <a:pt x="503" y="73"/>
                  </a:cubicBezTo>
                  <a:cubicBezTo>
                    <a:pt x="502" y="73"/>
                    <a:pt x="501" y="74"/>
                    <a:pt x="499" y="74"/>
                  </a:cubicBezTo>
                  <a:cubicBezTo>
                    <a:pt x="498" y="74"/>
                    <a:pt x="498" y="74"/>
                    <a:pt x="498" y="74"/>
                  </a:cubicBezTo>
                  <a:cubicBezTo>
                    <a:pt x="498" y="74"/>
                    <a:pt x="499" y="73"/>
                    <a:pt x="498" y="74"/>
                  </a:cubicBezTo>
                  <a:cubicBezTo>
                    <a:pt x="496" y="74"/>
                    <a:pt x="495" y="74"/>
                    <a:pt x="494" y="73"/>
                  </a:cubicBezTo>
                  <a:cubicBezTo>
                    <a:pt x="494" y="73"/>
                    <a:pt x="494" y="73"/>
                    <a:pt x="494" y="73"/>
                  </a:cubicBezTo>
                  <a:cubicBezTo>
                    <a:pt x="492" y="74"/>
                    <a:pt x="494" y="77"/>
                    <a:pt x="491" y="77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0" y="74"/>
                    <a:pt x="493" y="76"/>
                    <a:pt x="492" y="74"/>
                  </a:cubicBezTo>
                  <a:cubicBezTo>
                    <a:pt x="487" y="73"/>
                    <a:pt x="482" y="74"/>
                    <a:pt x="477" y="74"/>
                  </a:cubicBezTo>
                  <a:cubicBezTo>
                    <a:pt x="471" y="73"/>
                    <a:pt x="466" y="75"/>
                    <a:pt x="460" y="73"/>
                  </a:cubicBezTo>
                  <a:cubicBezTo>
                    <a:pt x="458" y="74"/>
                    <a:pt x="456" y="73"/>
                    <a:pt x="454" y="73"/>
                  </a:cubicBezTo>
                  <a:cubicBezTo>
                    <a:pt x="451" y="74"/>
                    <a:pt x="447" y="73"/>
                    <a:pt x="443" y="73"/>
                  </a:cubicBezTo>
                  <a:cubicBezTo>
                    <a:pt x="442" y="73"/>
                    <a:pt x="441" y="73"/>
                    <a:pt x="441" y="73"/>
                  </a:cubicBezTo>
                  <a:cubicBezTo>
                    <a:pt x="439" y="72"/>
                    <a:pt x="437" y="74"/>
                    <a:pt x="436" y="73"/>
                  </a:cubicBezTo>
                  <a:cubicBezTo>
                    <a:pt x="437" y="72"/>
                    <a:pt x="438" y="73"/>
                    <a:pt x="438" y="73"/>
                  </a:cubicBezTo>
                  <a:cubicBezTo>
                    <a:pt x="440" y="72"/>
                    <a:pt x="441" y="73"/>
                    <a:pt x="442" y="72"/>
                  </a:cubicBezTo>
                  <a:cubicBezTo>
                    <a:pt x="443" y="74"/>
                    <a:pt x="445" y="72"/>
                    <a:pt x="446" y="72"/>
                  </a:cubicBezTo>
                  <a:cubicBezTo>
                    <a:pt x="449" y="72"/>
                    <a:pt x="451" y="74"/>
                    <a:pt x="453" y="71"/>
                  </a:cubicBezTo>
                  <a:cubicBezTo>
                    <a:pt x="454" y="72"/>
                    <a:pt x="454" y="72"/>
                    <a:pt x="454" y="72"/>
                  </a:cubicBezTo>
                  <a:cubicBezTo>
                    <a:pt x="456" y="71"/>
                    <a:pt x="459" y="72"/>
                    <a:pt x="461" y="73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3" y="72"/>
                    <a:pt x="463" y="72"/>
                    <a:pt x="463" y="72"/>
                  </a:cubicBezTo>
                  <a:cubicBezTo>
                    <a:pt x="463" y="72"/>
                    <a:pt x="463" y="72"/>
                    <a:pt x="463" y="71"/>
                  </a:cubicBezTo>
                  <a:cubicBezTo>
                    <a:pt x="463" y="71"/>
                    <a:pt x="464" y="71"/>
                    <a:pt x="464" y="72"/>
                  </a:cubicBezTo>
                  <a:cubicBezTo>
                    <a:pt x="467" y="70"/>
                    <a:pt x="470" y="72"/>
                    <a:pt x="473" y="71"/>
                  </a:cubicBezTo>
                  <a:cubicBezTo>
                    <a:pt x="476" y="72"/>
                    <a:pt x="479" y="70"/>
                    <a:pt x="483" y="72"/>
                  </a:cubicBezTo>
                  <a:cubicBezTo>
                    <a:pt x="483" y="71"/>
                    <a:pt x="485" y="71"/>
                    <a:pt x="486" y="71"/>
                  </a:cubicBezTo>
                  <a:cubicBezTo>
                    <a:pt x="488" y="69"/>
                    <a:pt x="493" y="71"/>
                    <a:pt x="495" y="69"/>
                  </a:cubicBezTo>
                  <a:cubicBezTo>
                    <a:pt x="494" y="68"/>
                    <a:pt x="493" y="70"/>
                    <a:pt x="493" y="68"/>
                  </a:cubicBezTo>
                  <a:cubicBezTo>
                    <a:pt x="492" y="67"/>
                    <a:pt x="491" y="68"/>
                    <a:pt x="490" y="68"/>
                  </a:cubicBezTo>
                  <a:cubicBezTo>
                    <a:pt x="490" y="68"/>
                    <a:pt x="490" y="68"/>
                    <a:pt x="490" y="68"/>
                  </a:cubicBezTo>
                  <a:cubicBezTo>
                    <a:pt x="489" y="69"/>
                    <a:pt x="489" y="68"/>
                    <a:pt x="488" y="67"/>
                  </a:cubicBezTo>
                  <a:cubicBezTo>
                    <a:pt x="488" y="67"/>
                    <a:pt x="488" y="67"/>
                    <a:pt x="489" y="67"/>
                  </a:cubicBezTo>
                  <a:cubicBezTo>
                    <a:pt x="490" y="67"/>
                    <a:pt x="491" y="66"/>
                    <a:pt x="492" y="67"/>
                  </a:cubicBezTo>
                  <a:cubicBezTo>
                    <a:pt x="494" y="65"/>
                    <a:pt x="496" y="67"/>
                    <a:pt x="498" y="66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9" y="66"/>
                    <a:pt x="500" y="66"/>
                    <a:pt x="501" y="66"/>
                  </a:cubicBezTo>
                  <a:cubicBezTo>
                    <a:pt x="501" y="66"/>
                    <a:pt x="501" y="65"/>
                    <a:pt x="502" y="65"/>
                  </a:cubicBezTo>
                  <a:cubicBezTo>
                    <a:pt x="500" y="65"/>
                    <a:pt x="498" y="65"/>
                    <a:pt x="496" y="64"/>
                  </a:cubicBezTo>
                  <a:cubicBezTo>
                    <a:pt x="495" y="65"/>
                    <a:pt x="493" y="63"/>
                    <a:pt x="491" y="64"/>
                  </a:cubicBezTo>
                  <a:cubicBezTo>
                    <a:pt x="491" y="65"/>
                    <a:pt x="490" y="65"/>
                    <a:pt x="489" y="64"/>
                  </a:cubicBezTo>
                  <a:cubicBezTo>
                    <a:pt x="489" y="65"/>
                    <a:pt x="489" y="65"/>
                    <a:pt x="489" y="65"/>
                  </a:cubicBezTo>
                  <a:cubicBezTo>
                    <a:pt x="487" y="64"/>
                    <a:pt x="485" y="66"/>
                    <a:pt x="483" y="64"/>
                  </a:cubicBezTo>
                  <a:cubicBezTo>
                    <a:pt x="482" y="65"/>
                    <a:pt x="480" y="65"/>
                    <a:pt x="478" y="64"/>
                  </a:cubicBezTo>
                  <a:cubicBezTo>
                    <a:pt x="477" y="64"/>
                    <a:pt x="473" y="66"/>
                    <a:pt x="473" y="63"/>
                  </a:cubicBezTo>
                  <a:cubicBezTo>
                    <a:pt x="476" y="62"/>
                    <a:pt x="476" y="62"/>
                    <a:pt x="476" y="62"/>
                  </a:cubicBezTo>
                  <a:cubicBezTo>
                    <a:pt x="476" y="62"/>
                    <a:pt x="477" y="63"/>
                    <a:pt x="477" y="63"/>
                  </a:cubicBezTo>
                  <a:cubicBezTo>
                    <a:pt x="478" y="62"/>
                    <a:pt x="480" y="63"/>
                    <a:pt x="481" y="62"/>
                  </a:cubicBezTo>
                  <a:cubicBezTo>
                    <a:pt x="481" y="62"/>
                    <a:pt x="481" y="62"/>
                    <a:pt x="481" y="62"/>
                  </a:cubicBezTo>
                  <a:cubicBezTo>
                    <a:pt x="483" y="63"/>
                    <a:pt x="484" y="61"/>
                    <a:pt x="485" y="62"/>
                  </a:cubicBezTo>
                  <a:cubicBezTo>
                    <a:pt x="487" y="62"/>
                    <a:pt x="489" y="62"/>
                    <a:pt x="491" y="61"/>
                  </a:cubicBezTo>
                  <a:cubicBezTo>
                    <a:pt x="488" y="60"/>
                    <a:pt x="485" y="62"/>
                    <a:pt x="483" y="61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2" y="60"/>
                  </a:cubicBezTo>
                  <a:cubicBezTo>
                    <a:pt x="483" y="61"/>
                    <a:pt x="483" y="61"/>
                    <a:pt x="483" y="61"/>
                  </a:cubicBezTo>
                  <a:cubicBezTo>
                    <a:pt x="481" y="62"/>
                    <a:pt x="480" y="61"/>
                    <a:pt x="479" y="61"/>
                  </a:cubicBezTo>
                  <a:cubicBezTo>
                    <a:pt x="479" y="60"/>
                    <a:pt x="480" y="61"/>
                    <a:pt x="480" y="60"/>
                  </a:cubicBezTo>
                  <a:cubicBezTo>
                    <a:pt x="478" y="60"/>
                    <a:pt x="476" y="60"/>
                    <a:pt x="475" y="61"/>
                  </a:cubicBezTo>
                  <a:cubicBezTo>
                    <a:pt x="474" y="60"/>
                    <a:pt x="474" y="60"/>
                    <a:pt x="474" y="60"/>
                  </a:cubicBezTo>
                  <a:cubicBezTo>
                    <a:pt x="473" y="60"/>
                    <a:pt x="471" y="60"/>
                    <a:pt x="470" y="60"/>
                  </a:cubicBezTo>
                  <a:cubicBezTo>
                    <a:pt x="469" y="60"/>
                    <a:pt x="468" y="60"/>
                    <a:pt x="467" y="60"/>
                  </a:cubicBezTo>
                  <a:cubicBezTo>
                    <a:pt x="466" y="61"/>
                    <a:pt x="465" y="58"/>
                    <a:pt x="464" y="59"/>
                  </a:cubicBezTo>
                  <a:cubicBezTo>
                    <a:pt x="464" y="59"/>
                    <a:pt x="464" y="59"/>
                    <a:pt x="464" y="59"/>
                  </a:cubicBezTo>
                  <a:cubicBezTo>
                    <a:pt x="467" y="58"/>
                    <a:pt x="470" y="60"/>
                    <a:pt x="473" y="59"/>
                  </a:cubicBezTo>
                  <a:cubicBezTo>
                    <a:pt x="473" y="58"/>
                    <a:pt x="473" y="58"/>
                    <a:pt x="474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7" y="59"/>
                    <a:pt x="477" y="59"/>
                    <a:pt x="477" y="59"/>
                  </a:cubicBezTo>
                  <a:cubicBezTo>
                    <a:pt x="478" y="59"/>
                    <a:pt x="480" y="60"/>
                    <a:pt x="481" y="59"/>
                  </a:cubicBezTo>
                  <a:cubicBezTo>
                    <a:pt x="483" y="60"/>
                    <a:pt x="484" y="58"/>
                    <a:pt x="485" y="59"/>
                  </a:cubicBezTo>
                  <a:cubicBezTo>
                    <a:pt x="487" y="57"/>
                    <a:pt x="489" y="58"/>
                    <a:pt x="491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90" y="56"/>
                    <a:pt x="490" y="55"/>
                    <a:pt x="490" y="55"/>
                  </a:cubicBezTo>
                  <a:cubicBezTo>
                    <a:pt x="490" y="56"/>
                    <a:pt x="491" y="55"/>
                    <a:pt x="491" y="56"/>
                  </a:cubicBezTo>
                  <a:cubicBezTo>
                    <a:pt x="491" y="55"/>
                    <a:pt x="492" y="56"/>
                    <a:pt x="492" y="55"/>
                  </a:cubicBezTo>
                  <a:cubicBezTo>
                    <a:pt x="492" y="55"/>
                    <a:pt x="492" y="55"/>
                    <a:pt x="492" y="55"/>
                  </a:cubicBezTo>
                  <a:cubicBezTo>
                    <a:pt x="495" y="54"/>
                    <a:pt x="495" y="54"/>
                    <a:pt x="495" y="54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95" y="55"/>
                    <a:pt x="494" y="55"/>
                    <a:pt x="494" y="55"/>
                  </a:cubicBezTo>
                  <a:cubicBezTo>
                    <a:pt x="494" y="56"/>
                    <a:pt x="494" y="56"/>
                    <a:pt x="494" y="56"/>
                  </a:cubicBezTo>
                  <a:cubicBezTo>
                    <a:pt x="493" y="56"/>
                    <a:pt x="492" y="58"/>
                    <a:pt x="491" y="56"/>
                  </a:cubicBezTo>
                  <a:cubicBezTo>
                    <a:pt x="491" y="59"/>
                    <a:pt x="494" y="56"/>
                    <a:pt x="495" y="58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7" y="58"/>
                    <a:pt x="497" y="56"/>
                    <a:pt x="499" y="56"/>
                  </a:cubicBezTo>
                  <a:cubicBezTo>
                    <a:pt x="499" y="56"/>
                    <a:pt x="498" y="56"/>
                    <a:pt x="498" y="56"/>
                  </a:cubicBezTo>
                  <a:cubicBezTo>
                    <a:pt x="498" y="56"/>
                    <a:pt x="498" y="56"/>
                    <a:pt x="498" y="56"/>
                  </a:cubicBezTo>
                  <a:cubicBezTo>
                    <a:pt x="497" y="56"/>
                    <a:pt x="497" y="56"/>
                    <a:pt x="496" y="55"/>
                  </a:cubicBezTo>
                  <a:cubicBezTo>
                    <a:pt x="497" y="55"/>
                    <a:pt x="497" y="55"/>
                    <a:pt x="497" y="55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6" y="54"/>
                    <a:pt x="497" y="55"/>
                    <a:pt x="497" y="55"/>
                  </a:cubicBezTo>
                  <a:cubicBezTo>
                    <a:pt x="497" y="54"/>
                    <a:pt x="498" y="54"/>
                    <a:pt x="497" y="53"/>
                  </a:cubicBezTo>
                  <a:cubicBezTo>
                    <a:pt x="497" y="54"/>
                    <a:pt x="496" y="53"/>
                    <a:pt x="495" y="54"/>
                  </a:cubicBezTo>
                  <a:cubicBezTo>
                    <a:pt x="495" y="53"/>
                    <a:pt x="495" y="53"/>
                    <a:pt x="495" y="53"/>
                  </a:cubicBezTo>
                  <a:cubicBezTo>
                    <a:pt x="495" y="53"/>
                    <a:pt x="495" y="53"/>
                    <a:pt x="494" y="53"/>
                  </a:cubicBezTo>
                  <a:cubicBezTo>
                    <a:pt x="494" y="53"/>
                    <a:pt x="494" y="53"/>
                    <a:pt x="494" y="53"/>
                  </a:cubicBezTo>
                  <a:cubicBezTo>
                    <a:pt x="496" y="52"/>
                    <a:pt x="498" y="53"/>
                    <a:pt x="500" y="52"/>
                  </a:cubicBezTo>
                  <a:cubicBezTo>
                    <a:pt x="502" y="53"/>
                    <a:pt x="503" y="52"/>
                    <a:pt x="504" y="53"/>
                  </a:cubicBezTo>
                  <a:cubicBezTo>
                    <a:pt x="503" y="53"/>
                    <a:pt x="502" y="54"/>
                    <a:pt x="501" y="53"/>
                  </a:cubicBezTo>
                  <a:cubicBezTo>
                    <a:pt x="501" y="54"/>
                    <a:pt x="502" y="54"/>
                    <a:pt x="501" y="54"/>
                  </a:cubicBezTo>
                  <a:cubicBezTo>
                    <a:pt x="502" y="55"/>
                    <a:pt x="501" y="55"/>
                    <a:pt x="501" y="55"/>
                  </a:cubicBezTo>
                  <a:cubicBezTo>
                    <a:pt x="502" y="55"/>
                    <a:pt x="504" y="56"/>
                    <a:pt x="504" y="55"/>
                  </a:cubicBezTo>
                  <a:cubicBezTo>
                    <a:pt x="506" y="56"/>
                    <a:pt x="506" y="56"/>
                    <a:pt x="506" y="56"/>
                  </a:cubicBezTo>
                  <a:cubicBezTo>
                    <a:pt x="506" y="55"/>
                    <a:pt x="506" y="55"/>
                    <a:pt x="506" y="55"/>
                  </a:cubicBezTo>
                  <a:cubicBezTo>
                    <a:pt x="505" y="55"/>
                    <a:pt x="505" y="55"/>
                    <a:pt x="505" y="55"/>
                  </a:cubicBezTo>
                  <a:cubicBezTo>
                    <a:pt x="506" y="55"/>
                    <a:pt x="506" y="55"/>
                    <a:pt x="507" y="54"/>
                  </a:cubicBezTo>
                  <a:cubicBezTo>
                    <a:pt x="506" y="54"/>
                    <a:pt x="505" y="55"/>
                    <a:pt x="505" y="54"/>
                  </a:cubicBezTo>
                  <a:cubicBezTo>
                    <a:pt x="505" y="54"/>
                    <a:pt x="505" y="54"/>
                    <a:pt x="505" y="54"/>
                  </a:cubicBezTo>
                  <a:cubicBezTo>
                    <a:pt x="506" y="53"/>
                    <a:pt x="506" y="53"/>
                    <a:pt x="506" y="53"/>
                  </a:cubicBezTo>
                  <a:cubicBezTo>
                    <a:pt x="504" y="54"/>
                    <a:pt x="504" y="54"/>
                    <a:pt x="504" y="54"/>
                  </a:cubicBezTo>
                  <a:cubicBezTo>
                    <a:pt x="504" y="53"/>
                    <a:pt x="504" y="53"/>
                    <a:pt x="504" y="53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4" y="52"/>
                    <a:pt x="504" y="52"/>
                    <a:pt x="504" y="52"/>
                  </a:cubicBezTo>
                  <a:cubicBezTo>
                    <a:pt x="505" y="52"/>
                    <a:pt x="505" y="52"/>
                    <a:pt x="507" y="52"/>
                  </a:cubicBezTo>
                  <a:cubicBezTo>
                    <a:pt x="507" y="51"/>
                    <a:pt x="510" y="52"/>
                    <a:pt x="511" y="51"/>
                  </a:cubicBezTo>
                  <a:cubicBezTo>
                    <a:pt x="510" y="52"/>
                    <a:pt x="509" y="51"/>
                    <a:pt x="509" y="51"/>
                  </a:cubicBezTo>
                  <a:cubicBezTo>
                    <a:pt x="508" y="51"/>
                    <a:pt x="508" y="51"/>
                    <a:pt x="508" y="51"/>
                  </a:cubicBezTo>
                  <a:cubicBezTo>
                    <a:pt x="508" y="50"/>
                    <a:pt x="508" y="52"/>
                    <a:pt x="507" y="51"/>
                  </a:cubicBezTo>
                  <a:cubicBezTo>
                    <a:pt x="507" y="51"/>
                    <a:pt x="507" y="51"/>
                    <a:pt x="507" y="51"/>
                  </a:cubicBezTo>
                  <a:cubicBezTo>
                    <a:pt x="506" y="49"/>
                    <a:pt x="505" y="52"/>
                    <a:pt x="504" y="50"/>
                  </a:cubicBezTo>
                  <a:cubicBezTo>
                    <a:pt x="504" y="51"/>
                    <a:pt x="503" y="51"/>
                    <a:pt x="504" y="51"/>
                  </a:cubicBezTo>
                  <a:cubicBezTo>
                    <a:pt x="503" y="52"/>
                    <a:pt x="503" y="51"/>
                    <a:pt x="501" y="51"/>
                  </a:cubicBezTo>
                  <a:cubicBezTo>
                    <a:pt x="502" y="50"/>
                    <a:pt x="502" y="51"/>
                    <a:pt x="502" y="50"/>
                  </a:cubicBezTo>
                  <a:cubicBezTo>
                    <a:pt x="502" y="50"/>
                    <a:pt x="500" y="50"/>
                    <a:pt x="500" y="51"/>
                  </a:cubicBezTo>
                  <a:cubicBezTo>
                    <a:pt x="499" y="50"/>
                    <a:pt x="498" y="52"/>
                    <a:pt x="497" y="50"/>
                  </a:cubicBezTo>
                  <a:cubicBezTo>
                    <a:pt x="497" y="50"/>
                    <a:pt x="497" y="51"/>
                    <a:pt x="498" y="51"/>
                  </a:cubicBezTo>
                  <a:cubicBezTo>
                    <a:pt x="496" y="51"/>
                    <a:pt x="493" y="51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1"/>
                    <a:pt x="492" y="51"/>
                  </a:cubicBezTo>
                  <a:cubicBezTo>
                    <a:pt x="491" y="51"/>
                    <a:pt x="491" y="51"/>
                    <a:pt x="490" y="50"/>
                  </a:cubicBezTo>
                  <a:cubicBezTo>
                    <a:pt x="489" y="51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8" y="51"/>
                    <a:pt x="489" y="51"/>
                    <a:pt x="489" y="50"/>
                  </a:cubicBezTo>
                  <a:cubicBezTo>
                    <a:pt x="489" y="50"/>
                    <a:pt x="490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1"/>
                    <a:pt x="488" y="50"/>
                    <a:pt x="488" y="50"/>
                  </a:cubicBezTo>
                  <a:cubicBezTo>
                    <a:pt x="488" y="51"/>
                    <a:pt x="488" y="51"/>
                    <a:pt x="488" y="51"/>
                  </a:cubicBezTo>
                  <a:cubicBezTo>
                    <a:pt x="487" y="51"/>
                    <a:pt x="487" y="51"/>
                    <a:pt x="486" y="51"/>
                  </a:cubicBezTo>
                  <a:cubicBezTo>
                    <a:pt x="485" y="48"/>
                    <a:pt x="488" y="49"/>
                    <a:pt x="489" y="49"/>
                  </a:cubicBezTo>
                  <a:cubicBezTo>
                    <a:pt x="489" y="49"/>
                    <a:pt x="488" y="49"/>
                    <a:pt x="488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90" y="48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8"/>
                    <a:pt x="491" y="48"/>
                    <a:pt x="491" y="48"/>
                  </a:cubicBezTo>
                  <a:cubicBezTo>
                    <a:pt x="492" y="49"/>
                    <a:pt x="492" y="49"/>
                    <a:pt x="492" y="49"/>
                  </a:cubicBezTo>
                  <a:cubicBezTo>
                    <a:pt x="492" y="49"/>
                    <a:pt x="492" y="49"/>
                    <a:pt x="493" y="49"/>
                  </a:cubicBezTo>
                  <a:cubicBezTo>
                    <a:pt x="492" y="49"/>
                    <a:pt x="492" y="48"/>
                    <a:pt x="492" y="48"/>
                  </a:cubicBezTo>
                  <a:cubicBezTo>
                    <a:pt x="492" y="48"/>
                    <a:pt x="492" y="48"/>
                    <a:pt x="492" y="48"/>
                  </a:cubicBezTo>
                  <a:cubicBezTo>
                    <a:pt x="493" y="47"/>
                    <a:pt x="494" y="48"/>
                    <a:pt x="494" y="49"/>
                  </a:cubicBezTo>
                  <a:cubicBezTo>
                    <a:pt x="495" y="48"/>
                    <a:pt x="495" y="48"/>
                    <a:pt x="495" y="48"/>
                  </a:cubicBezTo>
                  <a:cubicBezTo>
                    <a:pt x="496" y="47"/>
                    <a:pt x="497" y="47"/>
                    <a:pt x="498" y="48"/>
                  </a:cubicBezTo>
                  <a:cubicBezTo>
                    <a:pt x="498" y="47"/>
                    <a:pt x="498" y="47"/>
                    <a:pt x="498" y="47"/>
                  </a:cubicBezTo>
                  <a:cubicBezTo>
                    <a:pt x="497" y="46"/>
                    <a:pt x="497" y="48"/>
                    <a:pt x="496" y="47"/>
                  </a:cubicBezTo>
                  <a:cubicBezTo>
                    <a:pt x="497" y="47"/>
                    <a:pt x="498" y="46"/>
                    <a:pt x="499" y="47"/>
                  </a:cubicBezTo>
                  <a:cubicBezTo>
                    <a:pt x="499" y="47"/>
                    <a:pt x="499" y="47"/>
                    <a:pt x="499" y="47"/>
                  </a:cubicBezTo>
                  <a:cubicBezTo>
                    <a:pt x="500" y="48"/>
                    <a:pt x="500" y="47"/>
                    <a:pt x="501" y="48"/>
                  </a:cubicBezTo>
                  <a:cubicBezTo>
                    <a:pt x="502" y="46"/>
                    <a:pt x="502" y="46"/>
                    <a:pt x="502" y="46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2" y="47"/>
                    <a:pt x="502" y="47"/>
                    <a:pt x="502" y="47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4" y="47"/>
                    <a:pt x="504" y="47"/>
                    <a:pt x="504" y="46"/>
                  </a:cubicBezTo>
                  <a:cubicBezTo>
                    <a:pt x="505" y="46"/>
                    <a:pt x="505" y="46"/>
                    <a:pt x="505" y="47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6" y="47"/>
                    <a:pt x="506" y="47"/>
                    <a:pt x="507" y="47"/>
                  </a:cubicBezTo>
                  <a:cubicBezTo>
                    <a:pt x="506" y="46"/>
                    <a:pt x="506" y="46"/>
                    <a:pt x="506" y="46"/>
                  </a:cubicBezTo>
                  <a:cubicBezTo>
                    <a:pt x="508" y="46"/>
                    <a:pt x="508" y="46"/>
                    <a:pt x="508" y="46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8" y="47"/>
                    <a:pt x="508" y="47"/>
                    <a:pt x="508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6"/>
                    <a:pt x="509" y="46"/>
                  </a:cubicBezTo>
                  <a:cubicBezTo>
                    <a:pt x="509" y="46"/>
                    <a:pt x="510" y="46"/>
                    <a:pt x="511" y="47"/>
                  </a:cubicBezTo>
                  <a:cubicBezTo>
                    <a:pt x="510" y="47"/>
                    <a:pt x="510" y="47"/>
                    <a:pt x="510" y="47"/>
                  </a:cubicBezTo>
                  <a:cubicBezTo>
                    <a:pt x="511" y="47"/>
                    <a:pt x="512" y="47"/>
                    <a:pt x="512" y="47"/>
                  </a:cubicBezTo>
                  <a:cubicBezTo>
                    <a:pt x="513" y="47"/>
                    <a:pt x="513" y="47"/>
                    <a:pt x="512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4" y="46"/>
                    <a:pt x="514" y="45"/>
                    <a:pt x="513" y="44"/>
                  </a:cubicBezTo>
                  <a:cubicBezTo>
                    <a:pt x="515" y="45"/>
                    <a:pt x="514" y="43"/>
                    <a:pt x="515" y="42"/>
                  </a:cubicBezTo>
                  <a:cubicBezTo>
                    <a:pt x="516" y="42"/>
                    <a:pt x="517" y="42"/>
                    <a:pt x="517" y="43"/>
                  </a:cubicBezTo>
                  <a:cubicBezTo>
                    <a:pt x="517" y="43"/>
                    <a:pt x="517" y="43"/>
                    <a:pt x="517" y="43"/>
                  </a:cubicBezTo>
                  <a:cubicBezTo>
                    <a:pt x="516" y="43"/>
                    <a:pt x="515" y="44"/>
                    <a:pt x="515" y="45"/>
                  </a:cubicBezTo>
                  <a:cubicBezTo>
                    <a:pt x="516" y="44"/>
                    <a:pt x="516" y="44"/>
                    <a:pt x="516" y="44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5" y="46"/>
                    <a:pt x="515" y="46"/>
                  </a:cubicBezTo>
                  <a:cubicBezTo>
                    <a:pt x="517" y="46"/>
                    <a:pt x="518" y="46"/>
                    <a:pt x="520" y="46"/>
                  </a:cubicBezTo>
                  <a:cubicBezTo>
                    <a:pt x="521" y="46"/>
                    <a:pt x="522" y="46"/>
                    <a:pt x="523" y="46"/>
                  </a:cubicBezTo>
                  <a:cubicBezTo>
                    <a:pt x="522" y="45"/>
                    <a:pt x="522" y="45"/>
                    <a:pt x="522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5" y="44"/>
                    <a:pt x="526" y="45"/>
                    <a:pt x="526" y="44"/>
                  </a:cubicBezTo>
                  <a:cubicBezTo>
                    <a:pt x="527" y="44"/>
                    <a:pt x="527" y="44"/>
                    <a:pt x="528" y="44"/>
                  </a:cubicBezTo>
                  <a:cubicBezTo>
                    <a:pt x="528" y="43"/>
                    <a:pt x="528" y="43"/>
                    <a:pt x="528" y="43"/>
                  </a:cubicBezTo>
                  <a:cubicBezTo>
                    <a:pt x="529" y="43"/>
                    <a:pt x="529" y="44"/>
                    <a:pt x="529" y="44"/>
                  </a:cubicBezTo>
                  <a:cubicBezTo>
                    <a:pt x="530" y="44"/>
                    <a:pt x="531" y="44"/>
                    <a:pt x="532" y="43"/>
                  </a:cubicBezTo>
                  <a:cubicBezTo>
                    <a:pt x="532" y="45"/>
                    <a:pt x="534" y="44"/>
                    <a:pt x="534" y="44"/>
                  </a:cubicBezTo>
                  <a:cubicBezTo>
                    <a:pt x="536" y="44"/>
                    <a:pt x="537" y="43"/>
                    <a:pt x="539" y="44"/>
                  </a:cubicBezTo>
                  <a:cubicBezTo>
                    <a:pt x="541" y="44"/>
                    <a:pt x="542" y="43"/>
                    <a:pt x="544" y="44"/>
                  </a:cubicBezTo>
                  <a:cubicBezTo>
                    <a:pt x="544" y="43"/>
                    <a:pt x="545" y="44"/>
                    <a:pt x="546" y="43"/>
                  </a:cubicBezTo>
                  <a:cubicBezTo>
                    <a:pt x="544" y="43"/>
                    <a:pt x="542" y="43"/>
                    <a:pt x="540" y="43"/>
                  </a:cubicBezTo>
                  <a:cubicBezTo>
                    <a:pt x="539" y="43"/>
                    <a:pt x="538" y="43"/>
                    <a:pt x="537" y="43"/>
                  </a:cubicBezTo>
                  <a:cubicBezTo>
                    <a:pt x="535" y="43"/>
                    <a:pt x="532" y="43"/>
                    <a:pt x="530" y="43"/>
                  </a:cubicBezTo>
                  <a:cubicBezTo>
                    <a:pt x="529" y="43"/>
                    <a:pt x="527" y="43"/>
                    <a:pt x="526" y="43"/>
                  </a:cubicBezTo>
                  <a:cubicBezTo>
                    <a:pt x="526" y="43"/>
                    <a:pt x="525" y="43"/>
                    <a:pt x="525" y="43"/>
                  </a:cubicBezTo>
                  <a:cubicBezTo>
                    <a:pt x="525" y="43"/>
                    <a:pt x="525" y="43"/>
                    <a:pt x="525" y="43"/>
                  </a:cubicBezTo>
                  <a:cubicBezTo>
                    <a:pt x="524" y="43"/>
                    <a:pt x="524" y="42"/>
                    <a:pt x="524" y="42"/>
                  </a:cubicBezTo>
                  <a:cubicBezTo>
                    <a:pt x="523" y="42"/>
                    <a:pt x="525" y="43"/>
                    <a:pt x="524" y="44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4"/>
                    <a:pt x="522" y="43"/>
                  </a:cubicBezTo>
                  <a:cubicBezTo>
                    <a:pt x="521" y="43"/>
                    <a:pt x="521" y="43"/>
                    <a:pt x="521" y="43"/>
                  </a:cubicBezTo>
                  <a:cubicBezTo>
                    <a:pt x="521" y="44"/>
                    <a:pt x="520" y="43"/>
                    <a:pt x="519" y="44"/>
                  </a:cubicBezTo>
                  <a:cubicBezTo>
                    <a:pt x="519" y="43"/>
                    <a:pt x="519" y="43"/>
                    <a:pt x="519" y="43"/>
                  </a:cubicBezTo>
                  <a:cubicBezTo>
                    <a:pt x="518" y="43"/>
                    <a:pt x="518" y="43"/>
                    <a:pt x="518" y="43"/>
                  </a:cubicBezTo>
                  <a:cubicBezTo>
                    <a:pt x="518" y="42"/>
                    <a:pt x="518" y="43"/>
                    <a:pt x="518" y="43"/>
                  </a:cubicBezTo>
                  <a:cubicBezTo>
                    <a:pt x="517" y="43"/>
                    <a:pt x="517" y="42"/>
                    <a:pt x="517" y="42"/>
                  </a:cubicBezTo>
                  <a:cubicBezTo>
                    <a:pt x="518" y="42"/>
                    <a:pt x="518" y="42"/>
                    <a:pt x="518" y="42"/>
                  </a:cubicBezTo>
                  <a:cubicBezTo>
                    <a:pt x="517" y="42"/>
                    <a:pt x="515" y="42"/>
                    <a:pt x="514" y="42"/>
                  </a:cubicBezTo>
                  <a:cubicBezTo>
                    <a:pt x="515" y="43"/>
                    <a:pt x="514" y="43"/>
                    <a:pt x="514" y="44"/>
                  </a:cubicBezTo>
                  <a:cubicBezTo>
                    <a:pt x="513" y="43"/>
                    <a:pt x="513" y="43"/>
                    <a:pt x="513" y="43"/>
                  </a:cubicBezTo>
                  <a:cubicBezTo>
                    <a:pt x="515" y="42"/>
                    <a:pt x="512" y="42"/>
                    <a:pt x="512" y="41"/>
                  </a:cubicBezTo>
                  <a:cubicBezTo>
                    <a:pt x="513" y="40"/>
                    <a:pt x="513" y="39"/>
                    <a:pt x="514" y="40"/>
                  </a:cubicBezTo>
                  <a:cubicBezTo>
                    <a:pt x="514" y="40"/>
                    <a:pt x="514" y="40"/>
                    <a:pt x="513" y="40"/>
                  </a:cubicBezTo>
                  <a:cubicBezTo>
                    <a:pt x="514" y="41"/>
                    <a:pt x="514" y="40"/>
                    <a:pt x="515" y="40"/>
                  </a:cubicBezTo>
                  <a:cubicBezTo>
                    <a:pt x="515" y="40"/>
                    <a:pt x="515" y="40"/>
                    <a:pt x="515" y="40"/>
                  </a:cubicBezTo>
                  <a:cubicBezTo>
                    <a:pt x="515" y="39"/>
                    <a:pt x="515" y="40"/>
                    <a:pt x="514" y="40"/>
                  </a:cubicBezTo>
                  <a:cubicBezTo>
                    <a:pt x="514" y="39"/>
                    <a:pt x="514" y="39"/>
                    <a:pt x="514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6" y="39"/>
                    <a:pt x="516" y="39"/>
                  </a:cubicBezTo>
                  <a:cubicBezTo>
                    <a:pt x="516" y="38"/>
                    <a:pt x="516" y="38"/>
                    <a:pt x="517" y="37"/>
                  </a:cubicBezTo>
                  <a:cubicBezTo>
                    <a:pt x="515" y="36"/>
                    <a:pt x="516" y="39"/>
                    <a:pt x="515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9"/>
                    <a:pt x="513" y="39"/>
                    <a:pt x="512" y="40"/>
                  </a:cubicBezTo>
                  <a:cubicBezTo>
                    <a:pt x="512" y="39"/>
                    <a:pt x="513" y="39"/>
                    <a:pt x="513" y="39"/>
                  </a:cubicBezTo>
                  <a:cubicBezTo>
                    <a:pt x="512" y="39"/>
                    <a:pt x="512" y="39"/>
                    <a:pt x="512" y="39"/>
                  </a:cubicBezTo>
                  <a:cubicBezTo>
                    <a:pt x="512" y="39"/>
                    <a:pt x="512" y="38"/>
                    <a:pt x="512" y="38"/>
                  </a:cubicBezTo>
                  <a:cubicBezTo>
                    <a:pt x="512" y="38"/>
                    <a:pt x="511" y="37"/>
                    <a:pt x="511" y="38"/>
                  </a:cubicBezTo>
                  <a:cubicBezTo>
                    <a:pt x="511" y="38"/>
                    <a:pt x="511" y="38"/>
                    <a:pt x="511" y="38"/>
                  </a:cubicBezTo>
                  <a:cubicBezTo>
                    <a:pt x="511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9"/>
                    <a:pt x="508" y="38"/>
                    <a:pt x="508" y="38"/>
                  </a:cubicBezTo>
                  <a:cubicBezTo>
                    <a:pt x="508" y="38"/>
                    <a:pt x="508" y="38"/>
                    <a:pt x="508" y="38"/>
                  </a:cubicBezTo>
                  <a:cubicBezTo>
                    <a:pt x="508" y="38"/>
                    <a:pt x="507" y="37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6" y="37"/>
                    <a:pt x="506" y="39"/>
                    <a:pt x="506" y="39"/>
                  </a:cubicBezTo>
                  <a:cubicBezTo>
                    <a:pt x="505" y="39"/>
                    <a:pt x="503" y="38"/>
                    <a:pt x="503" y="38"/>
                  </a:cubicBezTo>
                  <a:cubicBezTo>
                    <a:pt x="503" y="38"/>
                    <a:pt x="503" y="38"/>
                    <a:pt x="502" y="38"/>
                  </a:cubicBezTo>
                  <a:cubicBezTo>
                    <a:pt x="502" y="37"/>
                    <a:pt x="501" y="38"/>
                    <a:pt x="501" y="37"/>
                  </a:cubicBezTo>
                  <a:cubicBezTo>
                    <a:pt x="500" y="38"/>
                    <a:pt x="500" y="38"/>
                    <a:pt x="500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8" y="38"/>
                    <a:pt x="497" y="38"/>
                    <a:pt x="496" y="37"/>
                  </a:cubicBezTo>
                  <a:cubicBezTo>
                    <a:pt x="495" y="38"/>
                    <a:pt x="494" y="37"/>
                    <a:pt x="493" y="38"/>
                  </a:cubicBezTo>
                  <a:cubicBezTo>
                    <a:pt x="490" y="37"/>
                    <a:pt x="488" y="38"/>
                    <a:pt x="486" y="37"/>
                  </a:cubicBezTo>
                  <a:cubicBezTo>
                    <a:pt x="483" y="36"/>
                    <a:pt x="481" y="38"/>
                    <a:pt x="478" y="37"/>
                  </a:cubicBezTo>
                  <a:cubicBezTo>
                    <a:pt x="477" y="37"/>
                    <a:pt x="474" y="36"/>
                    <a:pt x="474" y="38"/>
                  </a:cubicBezTo>
                  <a:cubicBezTo>
                    <a:pt x="473" y="38"/>
                    <a:pt x="474" y="37"/>
                    <a:pt x="473" y="37"/>
                  </a:cubicBezTo>
                  <a:cubicBezTo>
                    <a:pt x="473" y="37"/>
                    <a:pt x="473" y="37"/>
                    <a:pt x="473" y="37"/>
                  </a:cubicBezTo>
                  <a:cubicBezTo>
                    <a:pt x="472" y="37"/>
                    <a:pt x="472" y="37"/>
                    <a:pt x="472" y="37"/>
                  </a:cubicBezTo>
                  <a:cubicBezTo>
                    <a:pt x="470" y="38"/>
                    <a:pt x="468" y="35"/>
                    <a:pt x="467" y="37"/>
                  </a:cubicBezTo>
                  <a:cubicBezTo>
                    <a:pt x="464" y="36"/>
                    <a:pt x="461" y="36"/>
                    <a:pt x="459" y="36"/>
                  </a:cubicBezTo>
                  <a:cubicBezTo>
                    <a:pt x="458" y="36"/>
                    <a:pt x="457" y="36"/>
                    <a:pt x="456" y="36"/>
                  </a:cubicBezTo>
                  <a:cubicBezTo>
                    <a:pt x="455" y="36"/>
                    <a:pt x="455" y="35"/>
                    <a:pt x="456" y="34"/>
                  </a:cubicBezTo>
                  <a:cubicBezTo>
                    <a:pt x="456" y="35"/>
                    <a:pt x="457" y="35"/>
                    <a:pt x="457" y="35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58" y="35"/>
                    <a:pt x="458" y="35"/>
                    <a:pt x="459" y="36"/>
                  </a:cubicBezTo>
                  <a:cubicBezTo>
                    <a:pt x="460" y="35"/>
                    <a:pt x="458" y="35"/>
                    <a:pt x="459" y="34"/>
                  </a:cubicBezTo>
                  <a:cubicBezTo>
                    <a:pt x="459" y="34"/>
                    <a:pt x="459" y="34"/>
                    <a:pt x="460" y="34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5"/>
                    <a:pt x="461" y="36"/>
                    <a:pt x="462" y="35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4"/>
                    <a:pt x="462" y="34"/>
                    <a:pt x="462" y="35"/>
                  </a:cubicBezTo>
                  <a:cubicBezTo>
                    <a:pt x="462" y="34"/>
                    <a:pt x="462" y="34"/>
                    <a:pt x="462" y="34"/>
                  </a:cubicBezTo>
                  <a:cubicBezTo>
                    <a:pt x="463" y="34"/>
                    <a:pt x="464" y="34"/>
                    <a:pt x="464" y="35"/>
                  </a:cubicBezTo>
                  <a:cubicBezTo>
                    <a:pt x="465" y="35"/>
                    <a:pt x="465" y="35"/>
                    <a:pt x="465" y="35"/>
                  </a:cubicBezTo>
                  <a:cubicBezTo>
                    <a:pt x="464" y="35"/>
                    <a:pt x="464" y="34"/>
                    <a:pt x="464" y="34"/>
                  </a:cubicBezTo>
                  <a:cubicBezTo>
                    <a:pt x="465" y="34"/>
                    <a:pt x="465" y="34"/>
                    <a:pt x="466" y="34"/>
                  </a:cubicBezTo>
                  <a:cubicBezTo>
                    <a:pt x="465" y="34"/>
                    <a:pt x="465" y="34"/>
                    <a:pt x="465" y="35"/>
                  </a:cubicBezTo>
                  <a:cubicBezTo>
                    <a:pt x="466" y="35"/>
                    <a:pt x="466" y="34"/>
                    <a:pt x="467" y="35"/>
                  </a:cubicBezTo>
                  <a:cubicBezTo>
                    <a:pt x="466" y="34"/>
                    <a:pt x="466" y="34"/>
                    <a:pt x="466" y="34"/>
                  </a:cubicBezTo>
                  <a:cubicBezTo>
                    <a:pt x="467" y="34"/>
                    <a:pt x="468" y="34"/>
                    <a:pt x="469" y="34"/>
                  </a:cubicBezTo>
                  <a:cubicBezTo>
                    <a:pt x="468" y="34"/>
                    <a:pt x="468" y="35"/>
                    <a:pt x="468" y="35"/>
                  </a:cubicBezTo>
                  <a:cubicBezTo>
                    <a:pt x="469" y="35"/>
                    <a:pt x="469" y="35"/>
                    <a:pt x="469" y="35"/>
                  </a:cubicBezTo>
                  <a:cubicBezTo>
                    <a:pt x="469" y="34"/>
                    <a:pt x="471" y="36"/>
                    <a:pt x="470" y="34"/>
                  </a:cubicBezTo>
                  <a:cubicBezTo>
                    <a:pt x="471" y="34"/>
                    <a:pt x="472" y="34"/>
                    <a:pt x="472" y="34"/>
                  </a:cubicBezTo>
                  <a:cubicBezTo>
                    <a:pt x="472" y="34"/>
                    <a:pt x="472" y="34"/>
                    <a:pt x="472" y="34"/>
                  </a:cubicBezTo>
                  <a:cubicBezTo>
                    <a:pt x="473" y="34"/>
                    <a:pt x="473" y="34"/>
                    <a:pt x="473" y="34"/>
                  </a:cubicBezTo>
                  <a:cubicBezTo>
                    <a:pt x="474" y="34"/>
                    <a:pt x="474" y="34"/>
                    <a:pt x="475" y="33"/>
                  </a:cubicBezTo>
                  <a:cubicBezTo>
                    <a:pt x="475" y="34"/>
                    <a:pt x="476" y="34"/>
                    <a:pt x="476" y="34"/>
                  </a:cubicBezTo>
                  <a:cubicBezTo>
                    <a:pt x="477" y="34"/>
                    <a:pt x="478" y="35"/>
                    <a:pt x="479" y="34"/>
                  </a:cubicBezTo>
                  <a:cubicBezTo>
                    <a:pt x="479" y="34"/>
                    <a:pt x="479" y="34"/>
                    <a:pt x="479" y="34"/>
                  </a:cubicBezTo>
                  <a:cubicBezTo>
                    <a:pt x="478" y="33"/>
                    <a:pt x="478" y="32"/>
                    <a:pt x="478" y="31"/>
                  </a:cubicBezTo>
                  <a:cubicBezTo>
                    <a:pt x="479" y="32"/>
                    <a:pt x="479" y="32"/>
                    <a:pt x="479" y="32"/>
                  </a:cubicBezTo>
                  <a:cubicBezTo>
                    <a:pt x="480" y="32"/>
                    <a:pt x="479" y="33"/>
                    <a:pt x="480" y="33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1" y="34"/>
                    <a:pt x="480" y="34"/>
                    <a:pt x="480" y="33"/>
                  </a:cubicBezTo>
                  <a:cubicBezTo>
                    <a:pt x="481" y="33"/>
                    <a:pt x="482" y="34"/>
                    <a:pt x="483" y="33"/>
                  </a:cubicBezTo>
                  <a:cubicBezTo>
                    <a:pt x="482" y="33"/>
                    <a:pt x="482" y="32"/>
                    <a:pt x="481" y="33"/>
                  </a:cubicBezTo>
                  <a:cubicBezTo>
                    <a:pt x="480" y="33"/>
                    <a:pt x="480" y="32"/>
                    <a:pt x="480" y="32"/>
                  </a:cubicBezTo>
                  <a:cubicBezTo>
                    <a:pt x="481" y="32"/>
                    <a:pt x="481" y="31"/>
                    <a:pt x="482" y="32"/>
                  </a:cubicBezTo>
                  <a:cubicBezTo>
                    <a:pt x="482" y="31"/>
                    <a:pt x="482" y="31"/>
                    <a:pt x="482" y="31"/>
                  </a:cubicBezTo>
                  <a:cubicBezTo>
                    <a:pt x="482" y="31"/>
                    <a:pt x="482" y="31"/>
                    <a:pt x="482" y="32"/>
                  </a:cubicBezTo>
                  <a:cubicBezTo>
                    <a:pt x="483" y="32"/>
                    <a:pt x="484" y="32"/>
                    <a:pt x="484" y="31"/>
                  </a:cubicBezTo>
                  <a:cubicBezTo>
                    <a:pt x="484" y="32"/>
                    <a:pt x="484" y="32"/>
                    <a:pt x="485" y="32"/>
                  </a:cubicBezTo>
                  <a:cubicBezTo>
                    <a:pt x="485" y="32"/>
                    <a:pt x="485" y="31"/>
                    <a:pt x="485" y="31"/>
                  </a:cubicBezTo>
                  <a:cubicBezTo>
                    <a:pt x="485" y="31"/>
                    <a:pt x="486" y="31"/>
                    <a:pt x="486" y="31"/>
                  </a:cubicBezTo>
                  <a:cubicBezTo>
                    <a:pt x="486" y="31"/>
                    <a:pt x="486" y="31"/>
                    <a:pt x="486" y="30"/>
                  </a:cubicBezTo>
                  <a:cubicBezTo>
                    <a:pt x="485" y="31"/>
                    <a:pt x="482" y="29"/>
                    <a:pt x="483" y="31"/>
                  </a:cubicBezTo>
                  <a:cubicBezTo>
                    <a:pt x="482" y="30"/>
                    <a:pt x="482" y="30"/>
                    <a:pt x="482" y="30"/>
                  </a:cubicBezTo>
                  <a:cubicBezTo>
                    <a:pt x="480" y="31"/>
                    <a:pt x="479" y="30"/>
                    <a:pt x="477" y="30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8" y="31"/>
                    <a:pt x="478" y="32"/>
                    <a:pt x="478" y="32"/>
                  </a:cubicBezTo>
                  <a:cubicBezTo>
                    <a:pt x="477" y="33"/>
                    <a:pt x="476" y="32"/>
                    <a:pt x="475" y="32"/>
                  </a:cubicBezTo>
                  <a:cubicBezTo>
                    <a:pt x="474" y="32"/>
                    <a:pt x="473" y="32"/>
                    <a:pt x="473" y="32"/>
                  </a:cubicBezTo>
                  <a:cubicBezTo>
                    <a:pt x="474" y="31"/>
                    <a:pt x="476" y="32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4" y="31"/>
                    <a:pt x="474" y="31"/>
                    <a:pt x="474" y="31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3" y="30"/>
                    <a:pt x="474" y="29"/>
                    <a:pt x="474" y="29"/>
                  </a:cubicBezTo>
                  <a:cubicBezTo>
                    <a:pt x="475" y="29"/>
                    <a:pt x="477" y="28"/>
                    <a:pt x="478" y="30"/>
                  </a:cubicBezTo>
                  <a:cubicBezTo>
                    <a:pt x="478" y="30"/>
                    <a:pt x="478" y="29"/>
                    <a:pt x="478" y="29"/>
                  </a:cubicBezTo>
                  <a:cubicBezTo>
                    <a:pt x="479" y="29"/>
                    <a:pt x="481" y="29"/>
                    <a:pt x="482" y="30"/>
                  </a:cubicBezTo>
                  <a:cubicBezTo>
                    <a:pt x="483" y="28"/>
                    <a:pt x="485" y="30"/>
                    <a:pt x="486" y="29"/>
                  </a:cubicBezTo>
                  <a:cubicBezTo>
                    <a:pt x="487" y="29"/>
                    <a:pt x="489" y="29"/>
                    <a:pt x="491" y="30"/>
                  </a:cubicBezTo>
                  <a:cubicBezTo>
                    <a:pt x="491" y="30"/>
                    <a:pt x="491" y="30"/>
                    <a:pt x="491" y="30"/>
                  </a:cubicBezTo>
                  <a:cubicBezTo>
                    <a:pt x="491" y="29"/>
                    <a:pt x="490" y="29"/>
                    <a:pt x="490" y="29"/>
                  </a:cubicBezTo>
                  <a:cubicBezTo>
                    <a:pt x="491" y="29"/>
                    <a:pt x="493" y="30"/>
                    <a:pt x="494" y="29"/>
                  </a:cubicBezTo>
                  <a:cubicBezTo>
                    <a:pt x="494" y="29"/>
                    <a:pt x="494" y="29"/>
                    <a:pt x="494" y="29"/>
                  </a:cubicBezTo>
                  <a:cubicBezTo>
                    <a:pt x="495" y="29"/>
                    <a:pt x="496" y="29"/>
                    <a:pt x="496" y="28"/>
                  </a:cubicBezTo>
                  <a:cubicBezTo>
                    <a:pt x="496" y="28"/>
                    <a:pt x="496" y="28"/>
                    <a:pt x="496" y="28"/>
                  </a:cubicBezTo>
                  <a:cubicBezTo>
                    <a:pt x="495" y="28"/>
                    <a:pt x="495" y="29"/>
                    <a:pt x="495" y="29"/>
                  </a:cubicBezTo>
                  <a:cubicBezTo>
                    <a:pt x="493" y="28"/>
                    <a:pt x="493" y="28"/>
                    <a:pt x="493" y="28"/>
                  </a:cubicBezTo>
                  <a:cubicBezTo>
                    <a:pt x="490" y="28"/>
                    <a:pt x="487" y="28"/>
                    <a:pt x="484" y="28"/>
                  </a:cubicBezTo>
                  <a:cubicBezTo>
                    <a:pt x="482" y="28"/>
                    <a:pt x="480" y="28"/>
                    <a:pt x="479" y="28"/>
                  </a:cubicBezTo>
                  <a:cubicBezTo>
                    <a:pt x="478" y="28"/>
                    <a:pt x="477" y="28"/>
                    <a:pt x="475" y="28"/>
                  </a:cubicBezTo>
                  <a:cubicBezTo>
                    <a:pt x="473" y="28"/>
                    <a:pt x="470" y="28"/>
                    <a:pt x="468" y="28"/>
                  </a:cubicBezTo>
                  <a:cubicBezTo>
                    <a:pt x="468" y="27"/>
                    <a:pt x="468" y="27"/>
                    <a:pt x="468" y="27"/>
                  </a:cubicBezTo>
                  <a:cubicBezTo>
                    <a:pt x="467" y="27"/>
                    <a:pt x="467" y="27"/>
                    <a:pt x="467" y="27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7" y="28"/>
                    <a:pt x="466" y="27"/>
                    <a:pt x="465" y="28"/>
                  </a:cubicBezTo>
                  <a:cubicBezTo>
                    <a:pt x="465" y="27"/>
                    <a:pt x="465" y="27"/>
                    <a:pt x="465" y="27"/>
                  </a:cubicBezTo>
                  <a:cubicBezTo>
                    <a:pt x="463" y="26"/>
                    <a:pt x="462" y="29"/>
                    <a:pt x="461" y="27"/>
                  </a:cubicBezTo>
                  <a:cubicBezTo>
                    <a:pt x="461" y="27"/>
                    <a:pt x="461" y="27"/>
                    <a:pt x="461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59" y="26"/>
                    <a:pt x="458" y="26"/>
                    <a:pt x="458" y="27"/>
                  </a:cubicBezTo>
                  <a:cubicBezTo>
                    <a:pt x="457" y="27"/>
                    <a:pt x="457" y="26"/>
                    <a:pt x="456" y="26"/>
                  </a:cubicBezTo>
                  <a:cubicBezTo>
                    <a:pt x="458" y="24"/>
                    <a:pt x="458" y="27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2" y="25"/>
                    <a:pt x="463" y="25"/>
                    <a:pt x="465" y="26"/>
                  </a:cubicBezTo>
                  <a:cubicBezTo>
                    <a:pt x="467" y="25"/>
                    <a:pt x="470" y="27"/>
                    <a:pt x="471" y="26"/>
                  </a:cubicBezTo>
                  <a:cubicBezTo>
                    <a:pt x="473" y="27"/>
                    <a:pt x="474" y="25"/>
                    <a:pt x="475" y="26"/>
                  </a:cubicBezTo>
                  <a:cubicBezTo>
                    <a:pt x="476" y="25"/>
                    <a:pt x="477" y="27"/>
                    <a:pt x="478" y="26"/>
                  </a:cubicBezTo>
                  <a:cubicBezTo>
                    <a:pt x="480" y="27"/>
                    <a:pt x="481" y="25"/>
                    <a:pt x="483" y="26"/>
                  </a:cubicBezTo>
                  <a:cubicBezTo>
                    <a:pt x="486" y="26"/>
                    <a:pt x="489" y="27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4" y="26"/>
                    <a:pt x="496" y="27"/>
                    <a:pt x="497" y="26"/>
                  </a:cubicBezTo>
                  <a:cubicBezTo>
                    <a:pt x="497" y="26"/>
                    <a:pt x="497" y="26"/>
                    <a:pt x="498" y="27"/>
                  </a:cubicBezTo>
                  <a:cubicBezTo>
                    <a:pt x="498" y="26"/>
                    <a:pt x="500" y="27"/>
                    <a:pt x="500" y="26"/>
                  </a:cubicBezTo>
                  <a:cubicBezTo>
                    <a:pt x="500" y="26"/>
                    <a:pt x="500" y="26"/>
                    <a:pt x="500" y="26"/>
                  </a:cubicBezTo>
                  <a:cubicBezTo>
                    <a:pt x="500" y="27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7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3" y="27"/>
                    <a:pt x="503" y="27"/>
                    <a:pt x="503" y="27"/>
                  </a:cubicBezTo>
                  <a:cubicBezTo>
                    <a:pt x="503" y="26"/>
                    <a:pt x="503" y="26"/>
                    <a:pt x="503" y="26"/>
                  </a:cubicBezTo>
                  <a:cubicBezTo>
                    <a:pt x="504" y="28"/>
                    <a:pt x="504" y="25"/>
                    <a:pt x="506" y="26"/>
                  </a:cubicBezTo>
                  <a:cubicBezTo>
                    <a:pt x="507" y="27"/>
                    <a:pt x="507" y="27"/>
                    <a:pt x="508" y="26"/>
                  </a:cubicBezTo>
                  <a:cubicBezTo>
                    <a:pt x="508" y="27"/>
                    <a:pt x="508" y="27"/>
                    <a:pt x="508" y="27"/>
                  </a:cubicBezTo>
                  <a:cubicBezTo>
                    <a:pt x="508" y="25"/>
                    <a:pt x="510" y="27"/>
                    <a:pt x="510" y="26"/>
                  </a:cubicBezTo>
                  <a:cubicBezTo>
                    <a:pt x="510" y="26"/>
                    <a:pt x="511" y="26"/>
                    <a:pt x="511" y="26"/>
                  </a:cubicBezTo>
                  <a:cubicBezTo>
                    <a:pt x="511" y="27"/>
                    <a:pt x="511" y="27"/>
                    <a:pt x="511" y="27"/>
                  </a:cubicBezTo>
                  <a:cubicBezTo>
                    <a:pt x="511" y="27"/>
                    <a:pt x="512" y="27"/>
                    <a:pt x="512" y="27"/>
                  </a:cubicBezTo>
                  <a:cubicBezTo>
                    <a:pt x="512" y="26"/>
                    <a:pt x="511" y="26"/>
                    <a:pt x="511" y="26"/>
                  </a:cubicBezTo>
                  <a:cubicBezTo>
                    <a:pt x="512" y="26"/>
                    <a:pt x="512" y="26"/>
                    <a:pt x="513" y="26"/>
                  </a:cubicBezTo>
                  <a:cubicBezTo>
                    <a:pt x="513" y="26"/>
                    <a:pt x="513" y="26"/>
                    <a:pt x="513" y="26"/>
                  </a:cubicBezTo>
                  <a:cubicBezTo>
                    <a:pt x="513" y="26"/>
                    <a:pt x="514" y="26"/>
                    <a:pt x="514" y="26"/>
                  </a:cubicBezTo>
                  <a:cubicBezTo>
                    <a:pt x="514" y="25"/>
                    <a:pt x="514" y="25"/>
                    <a:pt x="514" y="25"/>
                  </a:cubicBezTo>
                  <a:cubicBezTo>
                    <a:pt x="516" y="26"/>
                    <a:pt x="516" y="26"/>
                    <a:pt x="517" y="27"/>
                  </a:cubicBezTo>
                  <a:cubicBezTo>
                    <a:pt x="517" y="27"/>
                    <a:pt x="517" y="27"/>
                    <a:pt x="517" y="27"/>
                  </a:cubicBezTo>
                  <a:cubicBezTo>
                    <a:pt x="517" y="27"/>
                    <a:pt x="517" y="27"/>
                    <a:pt x="517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20" y="26"/>
                  </a:cubicBezTo>
                  <a:cubicBezTo>
                    <a:pt x="519" y="25"/>
                    <a:pt x="521" y="26"/>
                    <a:pt x="521" y="26"/>
                  </a:cubicBezTo>
                  <a:cubicBezTo>
                    <a:pt x="522" y="25"/>
                    <a:pt x="524" y="27"/>
                    <a:pt x="524" y="25"/>
                  </a:cubicBezTo>
                  <a:cubicBezTo>
                    <a:pt x="524" y="26"/>
                    <a:pt x="524" y="26"/>
                    <a:pt x="524" y="26"/>
                  </a:cubicBezTo>
                  <a:cubicBezTo>
                    <a:pt x="524" y="26"/>
                    <a:pt x="524" y="26"/>
                    <a:pt x="525" y="25"/>
                  </a:cubicBezTo>
                  <a:cubicBezTo>
                    <a:pt x="525" y="26"/>
                    <a:pt x="525" y="26"/>
                    <a:pt x="525" y="26"/>
                  </a:cubicBezTo>
                  <a:cubicBezTo>
                    <a:pt x="526" y="27"/>
                    <a:pt x="526" y="25"/>
                    <a:pt x="527" y="26"/>
                  </a:cubicBezTo>
                  <a:cubicBezTo>
                    <a:pt x="527" y="25"/>
                    <a:pt x="527" y="25"/>
                    <a:pt x="527" y="25"/>
                  </a:cubicBezTo>
                  <a:cubicBezTo>
                    <a:pt x="526" y="24"/>
                    <a:pt x="526" y="25"/>
                    <a:pt x="526" y="25"/>
                  </a:cubicBezTo>
                  <a:cubicBezTo>
                    <a:pt x="525" y="25"/>
                    <a:pt x="526" y="24"/>
                    <a:pt x="525" y="24"/>
                  </a:cubicBezTo>
                  <a:cubicBezTo>
                    <a:pt x="525" y="25"/>
                    <a:pt x="525" y="25"/>
                    <a:pt x="525" y="25"/>
                  </a:cubicBezTo>
                  <a:cubicBezTo>
                    <a:pt x="524" y="25"/>
                    <a:pt x="524" y="24"/>
                    <a:pt x="524" y="25"/>
                  </a:cubicBezTo>
                  <a:cubicBezTo>
                    <a:pt x="523" y="25"/>
                    <a:pt x="522" y="25"/>
                    <a:pt x="521" y="24"/>
                  </a:cubicBezTo>
                  <a:cubicBezTo>
                    <a:pt x="521" y="24"/>
                    <a:pt x="522" y="25"/>
                    <a:pt x="521" y="25"/>
                  </a:cubicBezTo>
                  <a:cubicBezTo>
                    <a:pt x="521" y="24"/>
                    <a:pt x="520" y="24"/>
                    <a:pt x="519" y="24"/>
                  </a:cubicBezTo>
                  <a:cubicBezTo>
                    <a:pt x="519" y="24"/>
                    <a:pt x="519" y="24"/>
                    <a:pt x="519" y="24"/>
                  </a:cubicBezTo>
                  <a:cubicBezTo>
                    <a:pt x="520" y="24"/>
                    <a:pt x="521" y="24"/>
                    <a:pt x="521" y="25"/>
                  </a:cubicBezTo>
                  <a:cubicBezTo>
                    <a:pt x="521" y="25"/>
                    <a:pt x="521" y="25"/>
                    <a:pt x="521" y="25"/>
                  </a:cubicBezTo>
                  <a:cubicBezTo>
                    <a:pt x="520" y="25"/>
                    <a:pt x="518" y="25"/>
                    <a:pt x="518" y="24"/>
                  </a:cubicBezTo>
                  <a:cubicBezTo>
                    <a:pt x="517" y="24"/>
                    <a:pt x="516" y="24"/>
                    <a:pt x="515" y="24"/>
                  </a:cubicBezTo>
                  <a:cubicBezTo>
                    <a:pt x="515" y="24"/>
                    <a:pt x="515" y="24"/>
                    <a:pt x="515" y="24"/>
                  </a:cubicBezTo>
                  <a:cubicBezTo>
                    <a:pt x="515" y="24"/>
                    <a:pt x="516" y="24"/>
                    <a:pt x="516" y="24"/>
                  </a:cubicBezTo>
                  <a:cubicBezTo>
                    <a:pt x="515" y="24"/>
                    <a:pt x="516" y="25"/>
                    <a:pt x="515" y="25"/>
                  </a:cubicBezTo>
                  <a:cubicBezTo>
                    <a:pt x="515" y="25"/>
                    <a:pt x="515" y="25"/>
                    <a:pt x="514" y="24"/>
                  </a:cubicBezTo>
                  <a:cubicBezTo>
                    <a:pt x="514" y="25"/>
                    <a:pt x="513" y="24"/>
                    <a:pt x="512" y="25"/>
                  </a:cubicBezTo>
                  <a:cubicBezTo>
                    <a:pt x="511" y="24"/>
                    <a:pt x="511" y="24"/>
                    <a:pt x="511" y="24"/>
                  </a:cubicBezTo>
                  <a:cubicBezTo>
                    <a:pt x="511" y="25"/>
                    <a:pt x="511" y="24"/>
                    <a:pt x="510" y="24"/>
                  </a:cubicBezTo>
                  <a:cubicBezTo>
                    <a:pt x="510" y="24"/>
                    <a:pt x="510" y="24"/>
                    <a:pt x="510" y="24"/>
                  </a:cubicBezTo>
                  <a:cubicBezTo>
                    <a:pt x="510" y="26"/>
                    <a:pt x="509" y="25"/>
                    <a:pt x="508" y="25"/>
                  </a:cubicBezTo>
                  <a:cubicBezTo>
                    <a:pt x="507" y="25"/>
                    <a:pt x="508" y="23"/>
                    <a:pt x="507" y="23"/>
                  </a:cubicBezTo>
                  <a:cubicBezTo>
                    <a:pt x="507" y="24"/>
                    <a:pt x="507" y="24"/>
                    <a:pt x="508" y="24"/>
                  </a:cubicBezTo>
                  <a:cubicBezTo>
                    <a:pt x="507" y="24"/>
                    <a:pt x="507" y="24"/>
                    <a:pt x="507" y="25"/>
                  </a:cubicBezTo>
                  <a:cubicBezTo>
                    <a:pt x="508" y="25"/>
                    <a:pt x="508" y="25"/>
                    <a:pt x="508" y="25"/>
                  </a:cubicBezTo>
                  <a:cubicBezTo>
                    <a:pt x="508" y="25"/>
                    <a:pt x="507" y="26"/>
                    <a:pt x="507" y="26"/>
                  </a:cubicBezTo>
                  <a:cubicBezTo>
                    <a:pt x="507" y="26"/>
                    <a:pt x="506" y="26"/>
                    <a:pt x="506" y="26"/>
                  </a:cubicBezTo>
                  <a:cubicBezTo>
                    <a:pt x="507" y="26"/>
                    <a:pt x="507" y="26"/>
                    <a:pt x="507" y="25"/>
                  </a:cubicBezTo>
                  <a:cubicBezTo>
                    <a:pt x="506" y="25"/>
                    <a:pt x="505" y="25"/>
                    <a:pt x="504" y="25"/>
                  </a:cubicBezTo>
                  <a:cubicBezTo>
                    <a:pt x="504" y="25"/>
                    <a:pt x="504" y="24"/>
                    <a:pt x="504" y="24"/>
                  </a:cubicBezTo>
                  <a:cubicBezTo>
                    <a:pt x="505" y="24"/>
                    <a:pt x="505" y="24"/>
                    <a:pt x="505" y="24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4" y="23"/>
                    <a:pt x="505" y="23"/>
                    <a:pt x="505" y="23"/>
                  </a:cubicBezTo>
                  <a:cubicBezTo>
                    <a:pt x="504" y="23"/>
                    <a:pt x="504" y="23"/>
                    <a:pt x="503" y="23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3" y="24"/>
                    <a:pt x="503" y="24"/>
                    <a:pt x="503" y="24"/>
                  </a:cubicBezTo>
                  <a:cubicBezTo>
                    <a:pt x="503" y="24"/>
                    <a:pt x="503" y="23"/>
                    <a:pt x="502" y="23"/>
                  </a:cubicBezTo>
                  <a:cubicBezTo>
                    <a:pt x="502" y="23"/>
                    <a:pt x="502" y="24"/>
                    <a:pt x="502" y="24"/>
                  </a:cubicBezTo>
                  <a:cubicBezTo>
                    <a:pt x="503" y="25"/>
                    <a:pt x="503" y="25"/>
                    <a:pt x="503" y="25"/>
                  </a:cubicBezTo>
                  <a:cubicBezTo>
                    <a:pt x="502" y="25"/>
                    <a:pt x="502" y="25"/>
                    <a:pt x="502" y="25"/>
                  </a:cubicBezTo>
                  <a:cubicBezTo>
                    <a:pt x="501" y="25"/>
                    <a:pt x="500" y="25"/>
                    <a:pt x="500" y="24"/>
                  </a:cubicBezTo>
                  <a:cubicBezTo>
                    <a:pt x="501" y="24"/>
                    <a:pt x="501" y="24"/>
                    <a:pt x="501" y="24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4"/>
                    <a:pt x="499" y="24"/>
                    <a:pt x="499" y="24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9" y="25"/>
                    <a:pt x="499" y="25"/>
                    <a:pt x="499" y="25"/>
                  </a:cubicBezTo>
                  <a:cubicBezTo>
                    <a:pt x="499" y="25"/>
                    <a:pt x="498" y="25"/>
                    <a:pt x="498" y="25"/>
                  </a:cubicBezTo>
                  <a:cubicBezTo>
                    <a:pt x="497" y="24"/>
                    <a:pt x="496" y="26"/>
                    <a:pt x="495" y="24"/>
                  </a:cubicBezTo>
                  <a:cubicBezTo>
                    <a:pt x="496" y="24"/>
                    <a:pt x="497" y="24"/>
                    <a:pt x="497" y="24"/>
                  </a:cubicBezTo>
                  <a:cubicBezTo>
                    <a:pt x="497" y="23"/>
                    <a:pt x="497" y="23"/>
                    <a:pt x="497" y="23"/>
                  </a:cubicBezTo>
                  <a:cubicBezTo>
                    <a:pt x="497" y="24"/>
                    <a:pt x="497" y="24"/>
                    <a:pt x="497" y="24"/>
                  </a:cubicBezTo>
                  <a:cubicBezTo>
                    <a:pt x="497" y="23"/>
                    <a:pt x="496" y="23"/>
                    <a:pt x="495" y="23"/>
                  </a:cubicBezTo>
                  <a:cubicBezTo>
                    <a:pt x="496" y="22"/>
                    <a:pt x="496" y="22"/>
                    <a:pt x="496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3"/>
                    <a:pt x="495" y="23"/>
                  </a:cubicBezTo>
                  <a:cubicBezTo>
                    <a:pt x="494" y="23"/>
                    <a:pt x="495" y="24"/>
                    <a:pt x="495" y="24"/>
                  </a:cubicBezTo>
                  <a:cubicBezTo>
                    <a:pt x="495" y="24"/>
                    <a:pt x="495" y="24"/>
                    <a:pt x="495" y="25"/>
                  </a:cubicBezTo>
                  <a:cubicBezTo>
                    <a:pt x="493" y="25"/>
                    <a:pt x="493" y="25"/>
                    <a:pt x="493" y="25"/>
                  </a:cubicBezTo>
                  <a:cubicBezTo>
                    <a:pt x="493" y="25"/>
                    <a:pt x="493" y="24"/>
                    <a:pt x="493" y="24"/>
                  </a:cubicBezTo>
                  <a:cubicBezTo>
                    <a:pt x="493" y="24"/>
                    <a:pt x="493" y="24"/>
                    <a:pt x="493" y="24"/>
                  </a:cubicBezTo>
                  <a:cubicBezTo>
                    <a:pt x="493" y="24"/>
                    <a:pt x="493" y="25"/>
                    <a:pt x="493" y="25"/>
                  </a:cubicBezTo>
                  <a:cubicBezTo>
                    <a:pt x="491" y="24"/>
                    <a:pt x="493" y="24"/>
                    <a:pt x="492" y="24"/>
                  </a:cubicBezTo>
                  <a:cubicBezTo>
                    <a:pt x="492" y="23"/>
                    <a:pt x="491" y="23"/>
                    <a:pt x="491" y="23"/>
                  </a:cubicBezTo>
                  <a:cubicBezTo>
                    <a:pt x="491" y="24"/>
                    <a:pt x="490" y="24"/>
                    <a:pt x="491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4"/>
                    <a:pt x="489" y="24"/>
                    <a:pt x="489" y="25"/>
                  </a:cubicBezTo>
                  <a:cubicBezTo>
                    <a:pt x="489" y="24"/>
                    <a:pt x="488" y="23"/>
                    <a:pt x="488" y="23"/>
                  </a:cubicBezTo>
                  <a:cubicBezTo>
                    <a:pt x="488" y="23"/>
                    <a:pt x="487" y="23"/>
                    <a:pt x="488" y="24"/>
                  </a:cubicBezTo>
                  <a:cubicBezTo>
                    <a:pt x="487" y="24"/>
                    <a:pt x="486" y="24"/>
                    <a:pt x="486" y="25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6" y="24"/>
                    <a:pt x="486" y="23"/>
                    <a:pt x="485" y="23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4" y="24"/>
                    <a:pt x="484" y="23"/>
                  </a:cubicBezTo>
                  <a:cubicBezTo>
                    <a:pt x="484" y="24"/>
                    <a:pt x="485" y="24"/>
                    <a:pt x="485" y="25"/>
                  </a:cubicBezTo>
                  <a:cubicBezTo>
                    <a:pt x="485" y="25"/>
                    <a:pt x="485" y="24"/>
                    <a:pt x="484" y="24"/>
                  </a:cubicBezTo>
                  <a:cubicBezTo>
                    <a:pt x="484" y="26"/>
                    <a:pt x="482" y="24"/>
                    <a:pt x="481" y="25"/>
                  </a:cubicBezTo>
                  <a:cubicBezTo>
                    <a:pt x="481" y="24"/>
                    <a:pt x="482" y="23"/>
                    <a:pt x="483" y="23"/>
                  </a:cubicBezTo>
                  <a:cubicBezTo>
                    <a:pt x="482" y="23"/>
                    <a:pt x="481" y="23"/>
                    <a:pt x="480" y="23"/>
                  </a:cubicBezTo>
                  <a:cubicBezTo>
                    <a:pt x="478" y="24"/>
                    <a:pt x="478" y="24"/>
                    <a:pt x="478" y="24"/>
                  </a:cubicBezTo>
                  <a:cubicBezTo>
                    <a:pt x="479" y="24"/>
                    <a:pt x="479" y="24"/>
                    <a:pt x="479" y="24"/>
                  </a:cubicBezTo>
                  <a:cubicBezTo>
                    <a:pt x="479" y="24"/>
                    <a:pt x="479" y="25"/>
                    <a:pt x="479" y="25"/>
                  </a:cubicBezTo>
                  <a:cubicBezTo>
                    <a:pt x="478" y="25"/>
                    <a:pt x="477" y="24"/>
                    <a:pt x="477" y="23"/>
                  </a:cubicBezTo>
                  <a:cubicBezTo>
                    <a:pt x="478" y="23"/>
                    <a:pt x="478" y="23"/>
                    <a:pt x="478" y="23"/>
                  </a:cubicBezTo>
                  <a:cubicBezTo>
                    <a:pt x="477" y="23"/>
                    <a:pt x="477" y="23"/>
                    <a:pt x="476" y="23"/>
                  </a:cubicBezTo>
                  <a:cubicBezTo>
                    <a:pt x="477" y="24"/>
                    <a:pt x="477" y="24"/>
                    <a:pt x="477" y="24"/>
                  </a:cubicBezTo>
                  <a:cubicBezTo>
                    <a:pt x="477" y="24"/>
                    <a:pt x="477" y="24"/>
                    <a:pt x="477" y="25"/>
                  </a:cubicBezTo>
                  <a:cubicBezTo>
                    <a:pt x="477" y="25"/>
                    <a:pt x="476" y="25"/>
                    <a:pt x="476" y="25"/>
                  </a:cubicBezTo>
                  <a:cubicBezTo>
                    <a:pt x="476" y="24"/>
                    <a:pt x="475" y="25"/>
                    <a:pt x="475" y="25"/>
                  </a:cubicBezTo>
                  <a:cubicBezTo>
                    <a:pt x="475" y="25"/>
                    <a:pt x="474" y="25"/>
                    <a:pt x="474" y="24"/>
                  </a:cubicBezTo>
                  <a:cubicBezTo>
                    <a:pt x="475" y="24"/>
                    <a:pt x="475" y="24"/>
                    <a:pt x="475" y="24"/>
                  </a:cubicBezTo>
                  <a:cubicBezTo>
                    <a:pt x="474" y="24"/>
                    <a:pt x="474" y="24"/>
                    <a:pt x="474" y="24"/>
                  </a:cubicBezTo>
                  <a:cubicBezTo>
                    <a:pt x="474" y="24"/>
                    <a:pt x="474" y="24"/>
                    <a:pt x="474" y="25"/>
                  </a:cubicBezTo>
                  <a:cubicBezTo>
                    <a:pt x="473" y="24"/>
                    <a:pt x="473" y="24"/>
                    <a:pt x="472" y="24"/>
                  </a:cubicBezTo>
                  <a:cubicBezTo>
                    <a:pt x="473" y="24"/>
                    <a:pt x="474" y="23"/>
                    <a:pt x="475" y="23"/>
                  </a:cubicBezTo>
                  <a:cubicBezTo>
                    <a:pt x="474" y="23"/>
                    <a:pt x="474" y="23"/>
                    <a:pt x="474" y="23"/>
                  </a:cubicBezTo>
                  <a:cubicBezTo>
                    <a:pt x="473" y="23"/>
                    <a:pt x="470" y="22"/>
                    <a:pt x="470" y="23"/>
                  </a:cubicBezTo>
                  <a:cubicBezTo>
                    <a:pt x="471" y="24"/>
                    <a:pt x="472" y="22"/>
                    <a:pt x="472" y="23"/>
                  </a:cubicBezTo>
                  <a:cubicBezTo>
                    <a:pt x="471" y="24"/>
                    <a:pt x="471" y="23"/>
                    <a:pt x="470" y="24"/>
                  </a:cubicBezTo>
                  <a:cubicBezTo>
                    <a:pt x="470" y="25"/>
                    <a:pt x="469" y="24"/>
                    <a:pt x="469" y="24"/>
                  </a:cubicBezTo>
                  <a:cubicBezTo>
                    <a:pt x="470" y="24"/>
                    <a:pt x="469" y="23"/>
                    <a:pt x="470" y="22"/>
                  </a:cubicBezTo>
                  <a:cubicBezTo>
                    <a:pt x="469" y="22"/>
                    <a:pt x="468" y="22"/>
                    <a:pt x="468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8" y="23"/>
                    <a:pt x="468" y="23"/>
                    <a:pt x="467" y="23"/>
                  </a:cubicBezTo>
                  <a:cubicBezTo>
                    <a:pt x="468" y="23"/>
                    <a:pt x="468" y="23"/>
                    <a:pt x="468" y="24"/>
                  </a:cubicBezTo>
                  <a:cubicBezTo>
                    <a:pt x="469" y="25"/>
                    <a:pt x="467" y="24"/>
                    <a:pt x="466" y="24"/>
                  </a:cubicBezTo>
                  <a:cubicBezTo>
                    <a:pt x="467" y="22"/>
                    <a:pt x="467" y="22"/>
                    <a:pt x="467" y="22"/>
                  </a:cubicBezTo>
                  <a:cubicBezTo>
                    <a:pt x="466" y="22"/>
                    <a:pt x="466" y="22"/>
                    <a:pt x="465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5" y="24"/>
                  </a:cubicBezTo>
                  <a:cubicBezTo>
                    <a:pt x="465" y="23"/>
                    <a:pt x="465" y="23"/>
                    <a:pt x="465" y="23"/>
                  </a:cubicBezTo>
                  <a:cubicBezTo>
                    <a:pt x="464" y="22"/>
                    <a:pt x="464" y="22"/>
                    <a:pt x="464" y="22"/>
                  </a:cubicBezTo>
                  <a:cubicBezTo>
                    <a:pt x="461" y="23"/>
                    <a:pt x="459" y="21"/>
                    <a:pt x="456" y="21"/>
                  </a:cubicBezTo>
                  <a:cubicBezTo>
                    <a:pt x="456" y="21"/>
                    <a:pt x="456" y="21"/>
                    <a:pt x="456" y="21"/>
                  </a:cubicBezTo>
                  <a:cubicBezTo>
                    <a:pt x="456" y="21"/>
                    <a:pt x="456" y="21"/>
                    <a:pt x="457" y="21"/>
                  </a:cubicBezTo>
                  <a:cubicBezTo>
                    <a:pt x="456" y="20"/>
                    <a:pt x="458" y="21"/>
                    <a:pt x="458" y="20"/>
                  </a:cubicBezTo>
                  <a:cubicBezTo>
                    <a:pt x="459" y="20"/>
                    <a:pt x="460" y="19"/>
                    <a:pt x="460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0"/>
                    <a:pt x="461" y="20"/>
                    <a:pt x="461" y="20"/>
                  </a:cubicBezTo>
                  <a:cubicBezTo>
                    <a:pt x="461" y="19"/>
                    <a:pt x="462" y="20"/>
                    <a:pt x="461" y="20"/>
                  </a:cubicBezTo>
                  <a:cubicBezTo>
                    <a:pt x="462" y="20"/>
                    <a:pt x="463" y="21"/>
                    <a:pt x="463" y="21"/>
                  </a:cubicBezTo>
                  <a:cubicBezTo>
                    <a:pt x="464" y="19"/>
                    <a:pt x="466" y="21"/>
                    <a:pt x="467" y="20"/>
                  </a:cubicBezTo>
                  <a:cubicBezTo>
                    <a:pt x="469" y="21"/>
                    <a:pt x="472" y="20"/>
                    <a:pt x="474" y="20"/>
                  </a:cubicBezTo>
                  <a:cubicBezTo>
                    <a:pt x="476" y="21"/>
                    <a:pt x="479" y="21"/>
                    <a:pt x="481" y="21"/>
                  </a:cubicBezTo>
                  <a:cubicBezTo>
                    <a:pt x="482" y="22"/>
                    <a:pt x="484" y="19"/>
                    <a:pt x="485" y="21"/>
                  </a:cubicBezTo>
                  <a:cubicBezTo>
                    <a:pt x="485" y="21"/>
                    <a:pt x="486" y="21"/>
                    <a:pt x="487" y="21"/>
                  </a:cubicBezTo>
                  <a:cubicBezTo>
                    <a:pt x="488" y="20"/>
                    <a:pt x="489" y="22"/>
                    <a:pt x="490" y="20"/>
                  </a:cubicBezTo>
                  <a:cubicBezTo>
                    <a:pt x="490" y="21"/>
                    <a:pt x="490" y="21"/>
                    <a:pt x="490" y="21"/>
                  </a:cubicBezTo>
                  <a:cubicBezTo>
                    <a:pt x="490" y="21"/>
                    <a:pt x="492" y="22"/>
                    <a:pt x="492" y="21"/>
                  </a:cubicBezTo>
                  <a:cubicBezTo>
                    <a:pt x="493" y="21"/>
                    <a:pt x="493" y="21"/>
                    <a:pt x="493" y="21"/>
                  </a:cubicBezTo>
                  <a:cubicBezTo>
                    <a:pt x="493" y="20"/>
                    <a:pt x="493" y="20"/>
                    <a:pt x="493" y="20"/>
                  </a:cubicBezTo>
                  <a:cubicBezTo>
                    <a:pt x="490" y="20"/>
                    <a:pt x="490" y="20"/>
                    <a:pt x="490" y="20"/>
                  </a:cubicBezTo>
                  <a:cubicBezTo>
                    <a:pt x="490" y="20"/>
                    <a:pt x="489" y="21"/>
                    <a:pt x="489" y="20"/>
                  </a:cubicBezTo>
                  <a:cubicBezTo>
                    <a:pt x="489" y="20"/>
                    <a:pt x="489" y="20"/>
                    <a:pt x="489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7" y="20"/>
                    <a:pt x="487" y="20"/>
                  </a:cubicBezTo>
                  <a:cubicBezTo>
                    <a:pt x="486" y="20"/>
                    <a:pt x="486" y="20"/>
                    <a:pt x="486" y="20"/>
                  </a:cubicBezTo>
                  <a:cubicBezTo>
                    <a:pt x="486" y="21"/>
                    <a:pt x="486" y="20"/>
                    <a:pt x="485" y="20"/>
                  </a:cubicBezTo>
                  <a:cubicBezTo>
                    <a:pt x="485" y="20"/>
                    <a:pt x="485" y="21"/>
                    <a:pt x="485" y="21"/>
                  </a:cubicBezTo>
                  <a:cubicBezTo>
                    <a:pt x="485" y="20"/>
                    <a:pt x="484" y="21"/>
                    <a:pt x="484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19"/>
                    <a:pt x="484" y="19"/>
                    <a:pt x="483" y="20"/>
                  </a:cubicBezTo>
                  <a:cubicBezTo>
                    <a:pt x="482" y="20"/>
                    <a:pt x="481" y="19"/>
                    <a:pt x="480" y="19"/>
                  </a:cubicBezTo>
                  <a:cubicBezTo>
                    <a:pt x="480" y="19"/>
                    <a:pt x="480" y="19"/>
                    <a:pt x="480" y="19"/>
                  </a:cubicBezTo>
                  <a:cubicBezTo>
                    <a:pt x="480" y="19"/>
                    <a:pt x="481" y="19"/>
                    <a:pt x="481" y="20"/>
                  </a:cubicBezTo>
                  <a:cubicBezTo>
                    <a:pt x="478" y="20"/>
                    <a:pt x="478" y="20"/>
                    <a:pt x="478" y="20"/>
                  </a:cubicBezTo>
                  <a:cubicBezTo>
                    <a:pt x="479" y="19"/>
                    <a:pt x="477" y="18"/>
                    <a:pt x="477" y="17"/>
                  </a:cubicBezTo>
                  <a:cubicBezTo>
                    <a:pt x="476" y="17"/>
                    <a:pt x="477" y="19"/>
                    <a:pt x="477" y="19"/>
                  </a:cubicBezTo>
                  <a:cubicBezTo>
                    <a:pt x="477" y="19"/>
                    <a:pt x="476" y="19"/>
                    <a:pt x="476" y="18"/>
                  </a:cubicBezTo>
                  <a:cubicBezTo>
                    <a:pt x="476" y="18"/>
                    <a:pt x="476" y="19"/>
                    <a:pt x="476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4" y="19"/>
                    <a:pt x="473" y="19"/>
                    <a:pt x="472" y="20"/>
                  </a:cubicBezTo>
                  <a:cubicBezTo>
                    <a:pt x="472" y="19"/>
                    <a:pt x="472" y="19"/>
                    <a:pt x="472" y="19"/>
                  </a:cubicBezTo>
                  <a:cubicBezTo>
                    <a:pt x="472" y="20"/>
                    <a:pt x="472" y="20"/>
                    <a:pt x="472" y="20"/>
                  </a:cubicBezTo>
                  <a:cubicBezTo>
                    <a:pt x="470" y="19"/>
                    <a:pt x="470" y="19"/>
                    <a:pt x="470" y="19"/>
                  </a:cubicBezTo>
                  <a:cubicBezTo>
                    <a:pt x="469" y="18"/>
                    <a:pt x="467" y="19"/>
                    <a:pt x="467" y="18"/>
                  </a:cubicBezTo>
                  <a:cubicBezTo>
                    <a:pt x="467" y="19"/>
                    <a:pt x="465" y="19"/>
                    <a:pt x="465" y="19"/>
                  </a:cubicBezTo>
                  <a:cubicBezTo>
                    <a:pt x="465" y="18"/>
                    <a:pt x="464" y="18"/>
                    <a:pt x="464" y="17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3" y="19"/>
                    <a:pt x="463" y="18"/>
                  </a:cubicBezTo>
                  <a:cubicBezTo>
                    <a:pt x="463" y="18"/>
                    <a:pt x="463" y="18"/>
                    <a:pt x="463" y="18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2" y="18"/>
                    <a:pt x="462" y="17"/>
                    <a:pt x="462" y="17"/>
                  </a:cubicBezTo>
                  <a:cubicBezTo>
                    <a:pt x="462" y="17"/>
                    <a:pt x="462" y="17"/>
                    <a:pt x="463" y="17"/>
                  </a:cubicBezTo>
                  <a:cubicBezTo>
                    <a:pt x="463" y="17"/>
                    <a:pt x="463" y="17"/>
                    <a:pt x="463" y="17"/>
                  </a:cubicBezTo>
                  <a:cubicBezTo>
                    <a:pt x="462" y="15"/>
                    <a:pt x="461" y="17"/>
                    <a:pt x="460" y="15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9" y="16"/>
                    <a:pt x="458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5" y="15"/>
                    <a:pt x="455" y="15"/>
                    <a:pt x="456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55" y="14"/>
                    <a:pt x="455" y="15"/>
                    <a:pt x="454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3" y="15"/>
                    <a:pt x="454" y="18"/>
                    <a:pt x="452" y="17"/>
                  </a:cubicBezTo>
                  <a:cubicBezTo>
                    <a:pt x="453" y="18"/>
                    <a:pt x="453" y="18"/>
                    <a:pt x="453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1" y="18"/>
                    <a:pt x="450" y="19"/>
                    <a:pt x="449" y="18"/>
                  </a:cubicBezTo>
                  <a:cubicBezTo>
                    <a:pt x="450" y="17"/>
                    <a:pt x="450" y="17"/>
                    <a:pt x="450" y="17"/>
                  </a:cubicBezTo>
                  <a:cubicBezTo>
                    <a:pt x="449" y="17"/>
                    <a:pt x="450" y="18"/>
                    <a:pt x="449" y="17"/>
                  </a:cubicBezTo>
                  <a:cubicBezTo>
                    <a:pt x="448" y="16"/>
                    <a:pt x="450" y="17"/>
                    <a:pt x="451" y="16"/>
                  </a:cubicBezTo>
                  <a:cubicBezTo>
                    <a:pt x="450" y="15"/>
                    <a:pt x="449" y="17"/>
                    <a:pt x="448" y="16"/>
                  </a:cubicBezTo>
                  <a:cubicBezTo>
                    <a:pt x="449" y="15"/>
                    <a:pt x="449" y="15"/>
                    <a:pt x="449" y="15"/>
                  </a:cubicBezTo>
                  <a:cubicBezTo>
                    <a:pt x="448" y="15"/>
                    <a:pt x="448" y="15"/>
                    <a:pt x="448" y="15"/>
                  </a:cubicBezTo>
                  <a:cubicBezTo>
                    <a:pt x="448" y="15"/>
                    <a:pt x="448" y="16"/>
                    <a:pt x="448" y="16"/>
                  </a:cubicBezTo>
                  <a:cubicBezTo>
                    <a:pt x="446" y="18"/>
                    <a:pt x="446" y="18"/>
                    <a:pt x="446" y="18"/>
                  </a:cubicBezTo>
                  <a:cubicBezTo>
                    <a:pt x="445" y="17"/>
                    <a:pt x="444" y="17"/>
                    <a:pt x="443" y="16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2" y="17"/>
                    <a:pt x="442" y="17"/>
                    <a:pt x="442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4" y="17"/>
                    <a:pt x="444" y="18"/>
                  </a:cubicBezTo>
                  <a:cubicBezTo>
                    <a:pt x="443" y="18"/>
                    <a:pt x="443" y="18"/>
                    <a:pt x="442" y="18"/>
                  </a:cubicBezTo>
                  <a:cubicBezTo>
                    <a:pt x="442" y="18"/>
                    <a:pt x="442" y="19"/>
                    <a:pt x="442" y="19"/>
                  </a:cubicBezTo>
                  <a:cubicBezTo>
                    <a:pt x="442" y="19"/>
                    <a:pt x="442" y="19"/>
                    <a:pt x="442" y="19"/>
                  </a:cubicBezTo>
                  <a:cubicBezTo>
                    <a:pt x="443" y="19"/>
                    <a:pt x="443" y="18"/>
                    <a:pt x="444" y="19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42" y="20"/>
                    <a:pt x="441" y="19"/>
                    <a:pt x="441" y="18"/>
                  </a:cubicBezTo>
                  <a:cubicBezTo>
                    <a:pt x="441" y="18"/>
                    <a:pt x="441" y="18"/>
                    <a:pt x="440" y="18"/>
                  </a:cubicBezTo>
                  <a:cubicBezTo>
                    <a:pt x="440" y="18"/>
                    <a:pt x="440" y="19"/>
                    <a:pt x="441" y="19"/>
                  </a:cubicBezTo>
                  <a:cubicBezTo>
                    <a:pt x="441" y="20"/>
                    <a:pt x="440" y="19"/>
                    <a:pt x="440" y="20"/>
                  </a:cubicBezTo>
                  <a:cubicBezTo>
                    <a:pt x="441" y="20"/>
                    <a:pt x="443" y="20"/>
                    <a:pt x="445" y="20"/>
                  </a:cubicBezTo>
                  <a:cubicBezTo>
                    <a:pt x="445" y="21"/>
                    <a:pt x="446" y="21"/>
                    <a:pt x="447" y="21"/>
                  </a:cubicBezTo>
                  <a:cubicBezTo>
                    <a:pt x="446" y="20"/>
                    <a:pt x="446" y="20"/>
                    <a:pt x="446" y="20"/>
                  </a:cubicBezTo>
                  <a:cubicBezTo>
                    <a:pt x="446" y="20"/>
                    <a:pt x="446" y="21"/>
                    <a:pt x="445" y="20"/>
                  </a:cubicBezTo>
                  <a:cubicBezTo>
                    <a:pt x="445" y="20"/>
                    <a:pt x="444" y="19"/>
                    <a:pt x="444" y="19"/>
                  </a:cubicBezTo>
                  <a:cubicBezTo>
                    <a:pt x="445" y="19"/>
                    <a:pt x="445" y="19"/>
                    <a:pt x="447" y="18"/>
                  </a:cubicBezTo>
                  <a:cubicBezTo>
                    <a:pt x="447" y="19"/>
                    <a:pt x="447" y="19"/>
                    <a:pt x="448" y="19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9" y="21"/>
                    <a:pt x="447" y="21"/>
                    <a:pt x="447" y="21"/>
                  </a:cubicBezTo>
                  <a:cubicBezTo>
                    <a:pt x="447" y="22"/>
                    <a:pt x="447" y="22"/>
                    <a:pt x="447" y="22"/>
                  </a:cubicBezTo>
                  <a:cubicBezTo>
                    <a:pt x="447" y="21"/>
                    <a:pt x="448" y="21"/>
                    <a:pt x="448" y="21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9" y="23"/>
                    <a:pt x="449" y="23"/>
                    <a:pt x="449" y="23"/>
                  </a:cubicBezTo>
                  <a:cubicBezTo>
                    <a:pt x="449" y="22"/>
                    <a:pt x="450" y="22"/>
                    <a:pt x="450" y="22"/>
                  </a:cubicBezTo>
                  <a:cubicBezTo>
                    <a:pt x="451" y="21"/>
                    <a:pt x="449" y="22"/>
                    <a:pt x="449" y="21"/>
                  </a:cubicBezTo>
                  <a:cubicBezTo>
                    <a:pt x="450" y="20"/>
                    <a:pt x="450" y="20"/>
                    <a:pt x="450" y="20"/>
                  </a:cubicBezTo>
                  <a:cubicBezTo>
                    <a:pt x="451" y="20"/>
                    <a:pt x="452" y="20"/>
                    <a:pt x="452" y="21"/>
                  </a:cubicBezTo>
                  <a:cubicBezTo>
                    <a:pt x="452" y="21"/>
                    <a:pt x="452" y="21"/>
                    <a:pt x="452" y="21"/>
                  </a:cubicBezTo>
                  <a:cubicBezTo>
                    <a:pt x="452" y="22"/>
                    <a:pt x="453" y="23"/>
                    <a:pt x="452" y="23"/>
                  </a:cubicBezTo>
                  <a:cubicBezTo>
                    <a:pt x="451" y="22"/>
                    <a:pt x="451" y="22"/>
                    <a:pt x="451" y="22"/>
                  </a:cubicBezTo>
                  <a:cubicBezTo>
                    <a:pt x="451" y="24"/>
                    <a:pt x="448" y="22"/>
                    <a:pt x="449" y="24"/>
                  </a:cubicBezTo>
                  <a:cubicBezTo>
                    <a:pt x="449" y="23"/>
                    <a:pt x="448" y="23"/>
                    <a:pt x="447" y="22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6" y="22"/>
                    <a:pt x="445" y="21"/>
                    <a:pt x="443" y="22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441" y="20"/>
                    <a:pt x="441" y="21"/>
                    <a:pt x="441" y="22"/>
                  </a:cubicBezTo>
                  <a:cubicBezTo>
                    <a:pt x="440" y="21"/>
                    <a:pt x="441" y="21"/>
                    <a:pt x="440" y="20"/>
                  </a:cubicBezTo>
                  <a:cubicBezTo>
                    <a:pt x="440" y="23"/>
                    <a:pt x="438" y="20"/>
                    <a:pt x="437" y="20"/>
                  </a:cubicBezTo>
                  <a:cubicBezTo>
                    <a:pt x="437" y="21"/>
                    <a:pt x="437" y="20"/>
                    <a:pt x="438" y="21"/>
                  </a:cubicBezTo>
                  <a:cubicBezTo>
                    <a:pt x="437" y="21"/>
                    <a:pt x="438" y="22"/>
                    <a:pt x="437" y="21"/>
                  </a:cubicBezTo>
                  <a:cubicBezTo>
                    <a:pt x="436" y="19"/>
                    <a:pt x="436" y="22"/>
                    <a:pt x="434" y="22"/>
                  </a:cubicBezTo>
                  <a:cubicBezTo>
                    <a:pt x="434" y="23"/>
                    <a:pt x="436" y="22"/>
                    <a:pt x="435" y="23"/>
                  </a:cubicBezTo>
                  <a:cubicBezTo>
                    <a:pt x="434" y="23"/>
                    <a:pt x="433" y="23"/>
                    <a:pt x="433" y="22"/>
                  </a:cubicBezTo>
                  <a:cubicBezTo>
                    <a:pt x="436" y="20"/>
                    <a:pt x="431" y="22"/>
                    <a:pt x="431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18"/>
                    <a:pt x="430" y="18"/>
                    <a:pt x="430" y="18"/>
                  </a:cubicBezTo>
                  <a:cubicBezTo>
                    <a:pt x="431" y="18"/>
                    <a:pt x="431" y="18"/>
                    <a:pt x="432" y="18"/>
                  </a:cubicBezTo>
                  <a:cubicBezTo>
                    <a:pt x="431" y="18"/>
                    <a:pt x="431" y="17"/>
                    <a:pt x="431" y="17"/>
                  </a:cubicBezTo>
                  <a:cubicBezTo>
                    <a:pt x="430" y="18"/>
                    <a:pt x="429" y="19"/>
                    <a:pt x="430" y="19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1" y="21"/>
                    <a:pt x="430" y="21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1"/>
                    <a:pt x="429" y="21"/>
                    <a:pt x="429" y="21"/>
                  </a:cubicBezTo>
                  <a:cubicBezTo>
                    <a:pt x="429" y="21"/>
                    <a:pt x="428" y="21"/>
                    <a:pt x="428" y="20"/>
                  </a:cubicBezTo>
                  <a:cubicBezTo>
                    <a:pt x="429" y="20"/>
                    <a:pt x="429" y="20"/>
                    <a:pt x="429" y="20"/>
                  </a:cubicBezTo>
                  <a:cubicBezTo>
                    <a:pt x="428" y="19"/>
                    <a:pt x="428" y="20"/>
                    <a:pt x="427" y="20"/>
                  </a:cubicBezTo>
                  <a:cubicBezTo>
                    <a:pt x="427" y="20"/>
                    <a:pt x="427" y="20"/>
                    <a:pt x="427" y="20"/>
                  </a:cubicBezTo>
                  <a:cubicBezTo>
                    <a:pt x="428" y="21"/>
                    <a:pt x="427" y="21"/>
                    <a:pt x="427" y="21"/>
                  </a:cubicBezTo>
                  <a:cubicBezTo>
                    <a:pt x="428" y="21"/>
                    <a:pt x="429" y="21"/>
                    <a:pt x="430" y="21"/>
                  </a:cubicBezTo>
                  <a:cubicBezTo>
                    <a:pt x="429" y="21"/>
                    <a:pt x="431" y="22"/>
                    <a:pt x="431" y="22"/>
                  </a:cubicBezTo>
                  <a:cubicBezTo>
                    <a:pt x="431" y="23"/>
                    <a:pt x="431" y="23"/>
                    <a:pt x="431" y="23"/>
                  </a:cubicBezTo>
                  <a:cubicBezTo>
                    <a:pt x="430" y="22"/>
                    <a:pt x="430" y="23"/>
                    <a:pt x="430" y="22"/>
                  </a:cubicBezTo>
                  <a:cubicBezTo>
                    <a:pt x="429" y="22"/>
                    <a:pt x="429" y="22"/>
                    <a:pt x="428" y="22"/>
                  </a:cubicBezTo>
                  <a:cubicBezTo>
                    <a:pt x="427" y="23"/>
                    <a:pt x="428" y="21"/>
                    <a:pt x="426" y="21"/>
                  </a:cubicBezTo>
                  <a:cubicBezTo>
                    <a:pt x="427" y="21"/>
                    <a:pt x="427" y="21"/>
                    <a:pt x="427" y="21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8" y="19"/>
                    <a:pt x="428" y="19"/>
                    <a:pt x="428" y="1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27" y="19"/>
                    <a:pt x="427" y="19"/>
                    <a:pt x="427" y="19"/>
                  </a:cubicBezTo>
                  <a:cubicBezTo>
                    <a:pt x="425" y="18"/>
                    <a:pt x="425" y="18"/>
                    <a:pt x="425" y="18"/>
                  </a:cubicBezTo>
                  <a:cubicBezTo>
                    <a:pt x="425" y="19"/>
                    <a:pt x="425" y="20"/>
                    <a:pt x="425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5" y="20"/>
                    <a:pt x="423" y="20"/>
                    <a:pt x="424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3" y="21"/>
                    <a:pt x="423" y="22"/>
                    <a:pt x="423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1" y="22"/>
                    <a:pt x="421" y="22"/>
                    <a:pt x="421" y="22"/>
                  </a:cubicBezTo>
                  <a:cubicBezTo>
                    <a:pt x="421" y="21"/>
                    <a:pt x="421" y="21"/>
                    <a:pt x="421" y="21"/>
                  </a:cubicBezTo>
                  <a:cubicBezTo>
                    <a:pt x="422" y="20"/>
                    <a:pt x="422" y="21"/>
                    <a:pt x="423" y="21"/>
                  </a:cubicBezTo>
                  <a:cubicBezTo>
                    <a:pt x="423" y="20"/>
                    <a:pt x="423" y="20"/>
                    <a:pt x="423" y="19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1" y="20"/>
                    <a:pt x="422" y="19"/>
                    <a:pt x="422" y="19"/>
                  </a:cubicBezTo>
                  <a:cubicBezTo>
                    <a:pt x="424" y="19"/>
                    <a:pt x="424" y="19"/>
                    <a:pt x="424" y="19"/>
                  </a:cubicBezTo>
                  <a:cubicBezTo>
                    <a:pt x="423" y="18"/>
                    <a:pt x="422" y="19"/>
                    <a:pt x="422" y="19"/>
                  </a:cubicBezTo>
                  <a:cubicBezTo>
                    <a:pt x="421" y="19"/>
                    <a:pt x="421" y="19"/>
                    <a:pt x="421" y="19"/>
                  </a:cubicBezTo>
                  <a:cubicBezTo>
                    <a:pt x="420" y="18"/>
                    <a:pt x="421" y="19"/>
                    <a:pt x="420" y="19"/>
                  </a:cubicBezTo>
                  <a:cubicBezTo>
                    <a:pt x="420" y="19"/>
                    <a:pt x="419" y="19"/>
                    <a:pt x="419" y="19"/>
                  </a:cubicBezTo>
                  <a:cubicBezTo>
                    <a:pt x="420" y="19"/>
                    <a:pt x="420" y="19"/>
                    <a:pt x="420" y="19"/>
                  </a:cubicBezTo>
                  <a:cubicBezTo>
                    <a:pt x="419" y="18"/>
                    <a:pt x="419" y="18"/>
                    <a:pt x="419" y="18"/>
                  </a:cubicBezTo>
                  <a:cubicBezTo>
                    <a:pt x="418" y="18"/>
                    <a:pt x="418" y="19"/>
                    <a:pt x="418" y="19"/>
                  </a:cubicBezTo>
                  <a:cubicBezTo>
                    <a:pt x="419" y="18"/>
                    <a:pt x="419" y="20"/>
                    <a:pt x="420" y="20"/>
                  </a:cubicBezTo>
                  <a:cubicBezTo>
                    <a:pt x="419" y="20"/>
                    <a:pt x="418" y="19"/>
                    <a:pt x="418" y="20"/>
                  </a:cubicBezTo>
                  <a:cubicBezTo>
                    <a:pt x="417" y="19"/>
                    <a:pt x="417" y="19"/>
                    <a:pt x="418" y="18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6" y="18"/>
                    <a:pt x="415" y="18"/>
                    <a:pt x="414" y="19"/>
                  </a:cubicBezTo>
                  <a:cubicBezTo>
                    <a:pt x="415" y="19"/>
                    <a:pt x="417" y="18"/>
                    <a:pt x="417" y="19"/>
                  </a:cubicBezTo>
                  <a:cubicBezTo>
                    <a:pt x="417" y="20"/>
                    <a:pt x="415" y="19"/>
                    <a:pt x="414" y="20"/>
                  </a:cubicBezTo>
                  <a:cubicBezTo>
                    <a:pt x="413" y="19"/>
                    <a:pt x="414" y="19"/>
                    <a:pt x="414" y="18"/>
                  </a:cubicBezTo>
                  <a:cubicBezTo>
                    <a:pt x="414" y="18"/>
                    <a:pt x="413" y="18"/>
                    <a:pt x="413" y="18"/>
                  </a:cubicBezTo>
                  <a:cubicBezTo>
                    <a:pt x="412" y="18"/>
                    <a:pt x="411" y="19"/>
                    <a:pt x="411" y="18"/>
                  </a:cubicBezTo>
                  <a:cubicBezTo>
                    <a:pt x="410" y="18"/>
                    <a:pt x="409" y="18"/>
                    <a:pt x="409" y="18"/>
                  </a:cubicBezTo>
                  <a:cubicBezTo>
                    <a:pt x="409" y="18"/>
                    <a:pt x="409" y="18"/>
                    <a:pt x="409" y="18"/>
                  </a:cubicBezTo>
                  <a:cubicBezTo>
                    <a:pt x="406" y="18"/>
                    <a:pt x="406" y="18"/>
                    <a:pt x="406" y="18"/>
                  </a:cubicBezTo>
                  <a:cubicBezTo>
                    <a:pt x="408" y="18"/>
                    <a:pt x="408" y="18"/>
                    <a:pt x="408" y="18"/>
                  </a:cubicBezTo>
                  <a:cubicBezTo>
                    <a:pt x="408" y="20"/>
                    <a:pt x="407" y="19"/>
                    <a:pt x="407" y="20"/>
                  </a:cubicBezTo>
                  <a:cubicBezTo>
                    <a:pt x="407" y="20"/>
                    <a:pt x="408" y="20"/>
                    <a:pt x="408" y="20"/>
                  </a:cubicBezTo>
                  <a:cubicBezTo>
                    <a:pt x="409" y="20"/>
                    <a:pt x="410" y="21"/>
                    <a:pt x="410" y="20"/>
                  </a:cubicBezTo>
                  <a:cubicBezTo>
                    <a:pt x="410" y="20"/>
                    <a:pt x="410" y="20"/>
                    <a:pt x="410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2" y="19"/>
                    <a:pt x="412" y="20"/>
                    <a:pt x="412" y="20"/>
                  </a:cubicBezTo>
                  <a:cubicBezTo>
                    <a:pt x="412" y="20"/>
                    <a:pt x="411" y="19"/>
                    <a:pt x="411" y="19"/>
                  </a:cubicBezTo>
                  <a:cubicBezTo>
                    <a:pt x="412" y="18"/>
                    <a:pt x="412" y="18"/>
                    <a:pt x="412" y="18"/>
                  </a:cubicBezTo>
                  <a:cubicBezTo>
                    <a:pt x="412" y="19"/>
                    <a:pt x="413" y="19"/>
                    <a:pt x="412" y="19"/>
                  </a:cubicBezTo>
                  <a:cubicBezTo>
                    <a:pt x="413" y="19"/>
                    <a:pt x="414" y="19"/>
                    <a:pt x="414" y="19"/>
                  </a:cubicBezTo>
                  <a:cubicBezTo>
                    <a:pt x="414" y="20"/>
                    <a:pt x="414" y="20"/>
                    <a:pt x="414" y="20"/>
                  </a:cubicBezTo>
                  <a:cubicBezTo>
                    <a:pt x="413" y="20"/>
                    <a:pt x="414" y="20"/>
                    <a:pt x="414" y="21"/>
                  </a:cubicBezTo>
                  <a:cubicBezTo>
                    <a:pt x="415" y="19"/>
                    <a:pt x="417" y="21"/>
                    <a:pt x="419" y="20"/>
                  </a:cubicBezTo>
                  <a:cubicBezTo>
                    <a:pt x="419" y="21"/>
                    <a:pt x="419" y="22"/>
                    <a:pt x="419" y="22"/>
                  </a:cubicBezTo>
                  <a:cubicBezTo>
                    <a:pt x="418" y="22"/>
                    <a:pt x="418" y="23"/>
                    <a:pt x="417" y="22"/>
                  </a:cubicBezTo>
                  <a:cubicBezTo>
                    <a:pt x="417" y="22"/>
                    <a:pt x="417" y="22"/>
                    <a:pt x="417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6" y="21"/>
                    <a:pt x="416" y="22"/>
                    <a:pt x="416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3" y="22"/>
                    <a:pt x="413" y="21"/>
                    <a:pt x="413" y="22"/>
                  </a:cubicBezTo>
                  <a:cubicBezTo>
                    <a:pt x="412" y="21"/>
                    <a:pt x="412" y="21"/>
                    <a:pt x="412" y="21"/>
                  </a:cubicBezTo>
                  <a:cubicBezTo>
                    <a:pt x="413" y="22"/>
                    <a:pt x="411" y="21"/>
                    <a:pt x="410" y="21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1" y="23"/>
                    <a:pt x="409" y="24"/>
                    <a:pt x="409" y="25"/>
                  </a:cubicBezTo>
                  <a:cubicBezTo>
                    <a:pt x="410" y="24"/>
                    <a:pt x="411" y="24"/>
                    <a:pt x="411" y="22"/>
                  </a:cubicBezTo>
                  <a:cubicBezTo>
                    <a:pt x="411" y="22"/>
                    <a:pt x="412" y="22"/>
                    <a:pt x="412" y="22"/>
                  </a:cubicBezTo>
                  <a:cubicBezTo>
                    <a:pt x="412" y="23"/>
                    <a:pt x="412" y="23"/>
                    <a:pt x="412" y="23"/>
                  </a:cubicBezTo>
                  <a:cubicBezTo>
                    <a:pt x="413" y="23"/>
                    <a:pt x="413" y="22"/>
                    <a:pt x="413" y="22"/>
                  </a:cubicBezTo>
                  <a:cubicBezTo>
                    <a:pt x="413" y="22"/>
                    <a:pt x="413" y="23"/>
                    <a:pt x="413" y="23"/>
                  </a:cubicBezTo>
                  <a:cubicBezTo>
                    <a:pt x="414" y="23"/>
                    <a:pt x="415" y="22"/>
                    <a:pt x="416" y="22"/>
                  </a:cubicBezTo>
                  <a:cubicBezTo>
                    <a:pt x="416" y="22"/>
                    <a:pt x="416" y="23"/>
                    <a:pt x="416" y="23"/>
                  </a:cubicBezTo>
                  <a:cubicBezTo>
                    <a:pt x="417" y="23"/>
                    <a:pt x="419" y="23"/>
                    <a:pt x="419" y="24"/>
                  </a:cubicBezTo>
                  <a:cubicBezTo>
                    <a:pt x="419" y="23"/>
                    <a:pt x="419" y="23"/>
                    <a:pt x="419" y="23"/>
                  </a:cubicBezTo>
                  <a:cubicBezTo>
                    <a:pt x="420" y="24"/>
                    <a:pt x="422" y="23"/>
                    <a:pt x="423" y="23"/>
                  </a:cubicBezTo>
                  <a:cubicBezTo>
                    <a:pt x="424" y="24"/>
                    <a:pt x="426" y="23"/>
                    <a:pt x="427" y="24"/>
                  </a:cubicBezTo>
                  <a:cubicBezTo>
                    <a:pt x="428" y="24"/>
                    <a:pt x="429" y="24"/>
                    <a:pt x="431" y="24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4"/>
                    <a:pt x="431" y="24"/>
                    <a:pt x="431" y="24"/>
                  </a:cubicBezTo>
                  <a:cubicBezTo>
                    <a:pt x="432" y="24"/>
                    <a:pt x="433" y="24"/>
                    <a:pt x="435" y="24"/>
                  </a:cubicBezTo>
                  <a:cubicBezTo>
                    <a:pt x="436" y="23"/>
                    <a:pt x="438" y="26"/>
                    <a:pt x="438" y="24"/>
                  </a:cubicBezTo>
                  <a:cubicBezTo>
                    <a:pt x="439" y="24"/>
                    <a:pt x="440" y="25"/>
                    <a:pt x="442" y="24"/>
                  </a:cubicBezTo>
                  <a:cubicBezTo>
                    <a:pt x="442" y="25"/>
                    <a:pt x="442" y="25"/>
                    <a:pt x="442" y="25"/>
                  </a:cubicBezTo>
                  <a:cubicBezTo>
                    <a:pt x="441" y="25"/>
                    <a:pt x="441" y="25"/>
                    <a:pt x="440" y="25"/>
                  </a:cubicBezTo>
                  <a:cubicBezTo>
                    <a:pt x="440" y="25"/>
                    <a:pt x="440" y="25"/>
                    <a:pt x="440" y="25"/>
                  </a:cubicBezTo>
                  <a:cubicBezTo>
                    <a:pt x="440" y="25"/>
                    <a:pt x="439" y="26"/>
                    <a:pt x="439" y="25"/>
                  </a:cubicBezTo>
                  <a:cubicBezTo>
                    <a:pt x="438" y="25"/>
                    <a:pt x="437" y="27"/>
                    <a:pt x="437" y="25"/>
                  </a:cubicBezTo>
                  <a:cubicBezTo>
                    <a:pt x="435" y="25"/>
                    <a:pt x="433" y="27"/>
                    <a:pt x="431" y="26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29" y="25"/>
                    <a:pt x="429" y="25"/>
                    <a:pt x="429" y="25"/>
                  </a:cubicBezTo>
                  <a:cubicBezTo>
                    <a:pt x="429" y="25"/>
                    <a:pt x="430" y="25"/>
                    <a:pt x="430" y="25"/>
                  </a:cubicBezTo>
                  <a:cubicBezTo>
                    <a:pt x="429" y="24"/>
                    <a:pt x="429" y="24"/>
                    <a:pt x="429" y="24"/>
                  </a:cubicBezTo>
                  <a:cubicBezTo>
                    <a:pt x="428" y="24"/>
                    <a:pt x="428" y="25"/>
                    <a:pt x="428" y="26"/>
                  </a:cubicBezTo>
                  <a:cubicBezTo>
                    <a:pt x="428" y="26"/>
                    <a:pt x="428" y="26"/>
                    <a:pt x="428" y="26"/>
                  </a:cubicBezTo>
                  <a:cubicBezTo>
                    <a:pt x="426" y="26"/>
                    <a:pt x="427" y="25"/>
                    <a:pt x="426" y="25"/>
                  </a:cubicBezTo>
                  <a:cubicBezTo>
                    <a:pt x="427" y="25"/>
                    <a:pt x="427" y="25"/>
                    <a:pt x="427" y="25"/>
                  </a:cubicBezTo>
                  <a:cubicBezTo>
                    <a:pt x="426" y="25"/>
                    <a:pt x="425" y="25"/>
                    <a:pt x="424" y="24"/>
                  </a:cubicBezTo>
                  <a:cubicBezTo>
                    <a:pt x="424" y="25"/>
                    <a:pt x="424" y="25"/>
                    <a:pt x="423" y="25"/>
                  </a:cubicBezTo>
                  <a:cubicBezTo>
                    <a:pt x="424" y="25"/>
                    <a:pt x="425" y="25"/>
                    <a:pt x="425" y="26"/>
                  </a:cubicBezTo>
                  <a:cubicBezTo>
                    <a:pt x="425" y="26"/>
                    <a:pt x="425" y="26"/>
                    <a:pt x="425" y="26"/>
                  </a:cubicBezTo>
                  <a:cubicBezTo>
                    <a:pt x="425" y="25"/>
                    <a:pt x="424" y="26"/>
                    <a:pt x="424" y="26"/>
                  </a:cubicBezTo>
                  <a:cubicBezTo>
                    <a:pt x="424" y="26"/>
                    <a:pt x="424" y="26"/>
                    <a:pt x="424" y="26"/>
                  </a:cubicBezTo>
                  <a:cubicBezTo>
                    <a:pt x="422" y="26"/>
                    <a:pt x="422" y="26"/>
                    <a:pt x="420" y="25"/>
                  </a:cubicBezTo>
                  <a:cubicBezTo>
                    <a:pt x="421" y="25"/>
                    <a:pt x="421" y="25"/>
                    <a:pt x="421" y="25"/>
                  </a:cubicBezTo>
                  <a:cubicBezTo>
                    <a:pt x="421" y="25"/>
                    <a:pt x="421" y="25"/>
                    <a:pt x="420" y="25"/>
                  </a:cubicBezTo>
                  <a:cubicBezTo>
                    <a:pt x="420" y="27"/>
                    <a:pt x="417" y="25"/>
                    <a:pt x="416" y="25"/>
                  </a:cubicBezTo>
                  <a:cubicBezTo>
                    <a:pt x="415" y="25"/>
                    <a:pt x="416" y="24"/>
                    <a:pt x="415" y="24"/>
                  </a:cubicBezTo>
                  <a:cubicBezTo>
                    <a:pt x="416" y="25"/>
                    <a:pt x="415" y="26"/>
                    <a:pt x="414" y="25"/>
                  </a:cubicBezTo>
                  <a:cubicBezTo>
                    <a:pt x="414" y="25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3" y="24"/>
                    <a:pt x="412" y="24"/>
                    <a:pt x="413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1" y="25"/>
                    <a:pt x="411" y="25"/>
                    <a:pt x="411" y="25"/>
                  </a:cubicBezTo>
                  <a:cubicBezTo>
                    <a:pt x="411" y="25"/>
                    <a:pt x="413" y="25"/>
                    <a:pt x="412" y="26"/>
                  </a:cubicBezTo>
                  <a:cubicBezTo>
                    <a:pt x="412" y="26"/>
                    <a:pt x="411" y="26"/>
                    <a:pt x="411" y="26"/>
                  </a:cubicBezTo>
                  <a:cubicBezTo>
                    <a:pt x="411" y="26"/>
                    <a:pt x="411" y="26"/>
                    <a:pt x="411" y="26"/>
                  </a:cubicBezTo>
                  <a:cubicBezTo>
                    <a:pt x="409" y="26"/>
                    <a:pt x="407" y="25"/>
                    <a:pt x="407" y="24"/>
                  </a:cubicBezTo>
                  <a:cubicBezTo>
                    <a:pt x="406" y="24"/>
                    <a:pt x="407" y="24"/>
                    <a:pt x="407" y="25"/>
                  </a:cubicBezTo>
                  <a:cubicBezTo>
                    <a:pt x="406" y="25"/>
                    <a:pt x="405" y="25"/>
                    <a:pt x="405" y="24"/>
                  </a:cubicBezTo>
                  <a:cubicBezTo>
                    <a:pt x="405" y="25"/>
                    <a:pt x="405" y="25"/>
                    <a:pt x="404" y="25"/>
                  </a:cubicBezTo>
                  <a:cubicBezTo>
                    <a:pt x="405" y="25"/>
                    <a:pt x="405" y="25"/>
                    <a:pt x="405" y="25"/>
                  </a:cubicBezTo>
                  <a:cubicBezTo>
                    <a:pt x="405" y="26"/>
                    <a:pt x="404" y="26"/>
                    <a:pt x="403" y="26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404" y="27"/>
                    <a:pt x="404" y="27"/>
                    <a:pt x="404" y="27"/>
                  </a:cubicBezTo>
                  <a:cubicBezTo>
                    <a:pt x="405" y="26"/>
                    <a:pt x="405" y="26"/>
                    <a:pt x="405" y="26"/>
                  </a:cubicBezTo>
                  <a:cubicBezTo>
                    <a:pt x="406" y="27"/>
                    <a:pt x="407" y="26"/>
                    <a:pt x="408" y="27"/>
                  </a:cubicBezTo>
                  <a:cubicBezTo>
                    <a:pt x="407" y="27"/>
                    <a:pt x="407" y="27"/>
                    <a:pt x="407" y="27"/>
                  </a:cubicBezTo>
                  <a:cubicBezTo>
                    <a:pt x="408" y="28"/>
                    <a:pt x="408" y="28"/>
                    <a:pt x="408" y="28"/>
                  </a:cubicBezTo>
                  <a:cubicBezTo>
                    <a:pt x="408" y="27"/>
                    <a:pt x="409" y="27"/>
                    <a:pt x="409" y="27"/>
                  </a:cubicBezTo>
                  <a:cubicBezTo>
                    <a:pt x="410" y="27"/>
                    <a:pt x="413" y="27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2" y="28"/>
                    <a:pt x="411" y="29"/>
                  </a:cubicBezTo>
                  <a:cubicBezTo>
                    <a:pt x="411" y="29"/>
                    <a:pt x="411" y="28"/>
                    <a:pt x="410" y="28"/>
                  </a:cubicBezTo>
                  <a:cubicBezTo>
                    <a:pt x="407" y="28"/>
                    <a:pt x="404" y="28"/>
                    <a:pt x="402" y="28"/>
                  </a:cubicBezTo>
                  <a:cubicBezTo>
                    <a:pt x="401" y="28"/>
                    <a:pt x="400" y="29"/>
                    <a:pt x="400" y="27"/>
                  </a:cubicBezTo>
                  <a:cubicBezTo>
                    <a:pt x="399" y="27"/>
                    <a:pt x="398" y="27"/>
                    <a:pt x="398" y="27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7" y="28"/>
                    <a:pt x="397" y="29"/>
                    <a:pt x="397" y="29"/>
                  </a:cubicBezTo>
                  <a:cubicBezTo>
                    <a:pt x="397" y="28"/>
                    <a:pt x="396" y="28"/>
                    <a:pt x="397" y="28"/>
                  </a:cubicBezTo>
                  <a:cubicBezTo>
                    <a:pt x="397" y="28"/>
                    <a:pt x="396" y="28"/>
                    <a:pt x="396" y="27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9"/>
                    <a:pt x="397" y="29"/>
                    <a:pt x="397" y="29"/>
                  </a:cubicBezTo>
                  <a:cubicBezTo>
                    <a:pt x="398" y="29"/>
                    <a:pt x="399" y="29"/>
                    <a:pt x="400" y="28"/>
                  </a:cubicBezTo>
                  <a:cubicBezTo>
                    <a:pt x="400" y="28"/>
                    <a:pt x="400" y="28"/>
                    <a:pt x="401" y="28"/>
                  </a:cubicBezTo>
                  <a:cubicBezTo>
                    <a:pt x="401" y="29"/>
                    <a:pt x="400" y="29"/>
                    <a:pt x="400" y="29"/>
                  </a:cubicBezTo>
                  <a:cubicBezTo>
                    <a:pt x="400" y="29"/>
                    <a:pt x="401" y="29"/>
                    <a:pt x="401" y="29"/>
                  </a:cubicBezTo>
                  <a:cubicBezTo>
                    <a:pt x="402" y="30"/>
                    <a:pt x="402" y="30"/>
                    <a:pt x="402" y="30"/>
                  </a:cubicBezTo>
                  <a:cubicBezTo>
                    <a:pt x="401" y="30"/>
                    <a:pt x="401" y="30"/>
                    <a:pt x="401" y="30"/>
                  </a:cubicBezTo>
                  <a:cubicBezTo>
                    <a:pt x="400" y="31"/>
                    <a:pt x="398" y="30"/>
                    <a:pt x="397" y="31"/>
                  </a:cubicBezTo>
                  <a:cubicBezTo>
                    <a:pt x="396" y="30"/>
                    <a:pt x="394" y="30"/>
                    <a:pt x="393" y="30"/>
                  </a:cubicBezTo>
                  <a:cubicBezTo>
                    <a:pt x="393" y="30"/>
                    <a:pt x="393" y="29"/>
                    <a:pt x="394" y="29"/>
                  </a:cubicBezTo>
                  <a:cubicBezTo>
                    <a:pt x="394" y="29"/>
                    <a:pt x="394" y="29"/>
                    <a:pt x="394" y="30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3" y="29"/>
                    <a:pt x="393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4" y="29"/>
                    <a:pt x="395" y="29"/>
                  </a:cubicBezTo>
                  <a:cubicBezTo>
                    <a:pt x="395" y="28"/>
                    <a:pt x="396" y="28"/>
                    <a:pt x="395" y="28"/>
                  </a:cubicBezTo>
                  <a:cubicBezTo>
                    <a:pt x="395" y="28"/>
                    <a:pt x="395" y="28"/>
                    <a:pt x="395" y="28"/>
                  </a:cubicBezTo>
                  <a:cubicBezTo>
                    <a:pt x="394" y="28"/>
                    <a:pt x="394" y="28"/>
                    <a:pt x="394" y="28"/>
                  </a:cubicBezTo>
                  <a:cubicBezTo>
                    <a:pt x="394" y="28"/>
                    <a:pt x="394" y="28"/>
                    <a:pt x="394" y="27"/>
                  </a:cubicBezTo>
                  <a:cubicBezTo>
                    <a:pt x="394" y="27"/>
                    <a:pt x="395" y="28"/>
                    <a:pt x="395" y="27"/>
                  </a:cubicBezTo>
                  <a:cubicBezTo>
                    <a:pt x="395" y="27"/>
                    <a:pt x="395" y="26"/>
                    <a:pt x="395" y="26"/>
                  </a:cubicBezTo>
                  <a:cubicBezTo>
                    <a:pt x="395" y="27"/>
                    <a:pt x="395" y="27"/>
                    <a:pt x="395" y="27"/>
                  </a:cubicBezTo>
                  <a:cubicBezTo>
                    <a:pt x="395" y="26"/>
                    <a:pt x="395" y="25"/>
                    <a:pt x="394" y="25"/>
                  </a:cubicBezTo>
                  <a:cubicBezTo>
                    <a:pt x="394" y="25"/>
                    <a:pt x="394" y="25"/>
                    <a:pt x="394" y="25"/>
                  </a:cubicBezTo>
                  <a:cubicBezTo>
                    <a:pt x="393" y="25"/>
                    <a:pt x="393" y="25"/>
                    <a:pt x="393" y="25"/>
                  </a:cubicBezTo>
                  <a:cubicBezTo>
                    <a:pt x="392" y="25"/>
                    <a:pt x="391" y="25"/>
                    <a:pt x="390" y="25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91" y="25"/>
                    <a:pt x="390" y="24"/>
                    <a:pt x="391" y="24"/>
                  </a:cubicBezTo>
                  <a:cubicBezTo>
                    <a:pt x="391" y="24"/>
                    <a:pt x="391" y="24"/>
                    <a:pt x="391" y="25"/>
                  </a:cubicBezTo>
                  <a:cubicBezTo>
                    <a:pt x="392" y="24"/>
                    <a:pt x="392" y="24"/>
                    <a:pt x="392" y="24"/>
                  </a:cubicBezTo>
                  <a:cubicBezTo>
                    <a:pt x="391" y="24"/>
                    <a:pt x="391" y="24"/>
                    <a:pt x="390" y="23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89" y="25"/>
                    <a:pt x="389" y="25"/>
                    <a:pt x="389" y="25"/>
                  </a:cubicBezTo>
                  <a:cubicBezTo>
                    <a:pt x="390" y="21"/>
                    <a:pt x="388" y="26"/>
                    <a:pt x="387" y="24"/>
                  </a:cubicBezTo>
                  <a:cubicBezTo>
                    <a:pt x="386" y="24"/>
                    <a:pt x="387" y="24"/>
                    <a:pt x="387" y="25"/>
                  </a:cubicBezTo>
                  <a:cubicBezTo>
                    <a:pt x="385" y="24"/>
                    <a:pt x="383" y="25"/>
                    <a:pt x="381" y="24"/>
                  </a:cubicBezTo>
                  <a:cubicBezTo>
                    <a:pt x="382" y="24"/>
                    <a:pt x="382" y="23"/>
                    <a:pt x="383" y="24"/>
                  </a:cubicBezTo>
                  <a:cubicBezTo>
                    <a:pt x="383" y="23"/>
                    <a:pt x="383" y="23"/>
                    <a:pt x="383" y="23"/>
                  </a:cubicBezTo>
                  <a:cubicBezTo>
                    <a:pt x="382" y="23"/>
                    <a:pt x="382" y="23"/>
                    <a:pt x="381" y="23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80" y="24"/>
                    <a:pt x="380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2"/>
                    <a:pt x="378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3"/>
                    <a:pt x="378" y="24"/>
                    <a:pt x="378" y="25"/>
                  </a:cubicBezTo>
                  <a:cubicBezTo>
                    <a:pt x="377" y="24"/>
                    <a:pt x="377" y="26"/>
                    <a:pt x="376" y="24"/>
                  </a:cubicBezTo>
                  <a:cubicBezTo>
                    <a:pt x="377" y="24"/>
                    <a:pt x="377" y="24"/>
                    <a:pt x="377" y="23"/>
                  </a:cubicBezTo>
                  <a:cubicBezTo>
                    <a:pt x="376" y="23"/>
                    <a:pt x="376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7" y="25"/>
                    <a:pt x="377" y="25"/>
                    <a:pt x="377" y="25"/>
                  </a:cubicBezTo>
                  <a:cubicBezTo>
                    <a:pt x="377" y="25"/>
                    <a:pt x="378" y="25"/>
                    <a:pt x="379" y="25"/>
                  </a:cubicBezTo>
                  <a:cubicBezTo>
                    <a:pt x="380" y="26"/>
                    <a:pt x="377" y="26"/>
                    <a:pt x="378" y="27"/>
                  </a:cubicBezTo>
                  <a:cubicBezTo>
                    <a:pt x="379" y="27"/>
                    <a:pt x="379" y="27"/>
                    <a:pt x="379" y="27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8" y="27"/>
                    <a:pt x="378" y="28"/>
                    <a:pt x="377" y="28"/>
                  </a:cubicBezTo>
                  <a:cubicBezTo>
                    <a:pt x="377" y="29"/>
                    <a:pt x="376" y="28"/>
                    <a:pt x="376" y="29"/>
                  </a:cubicBezTo>
                  <a:cubicBezTo>
                    <a:pt x="374" y="28"/>
                    <a:pt x="372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30"/>
                    <a:pt x="368" y="29"/>
                    <a:pt x="367" y="29"/>
                  </a:cubicBezTo>
                  <a:cubicBezTo>
                    <a:pt x="366" y="28"/>
                    <a:pt x="366" y="28"/>
                    <a:pt x="366" y="27"/>
                  </a:cubicBezTo>
                  <a:cubicBezTo>
                    <a:pt x="367" y="27"/>
                    <a:pt x="368" y="26"/>
                    <a:pt x="368" y="27"/>
                  </a:cubicBezTo>
                  <a:cubicBezTo>
                    <a:pt x="369" y="26"/>
                    <a:pt x="371" y="27"/>
                    <a:pt x="372" y="27"/>
                  </a:cubicBezTo>
                  <a:cubicBezTo>
                    <a:pt x="371" y="26"/>
                    <a:pt x="370" y="26"/>
                    <a:pt x="369" y="26"/>
                  </a:cubicBezTo>
                  <a:cubicBezTo>
                    <a:pt x="369" y="26"/>
                    <a:pt x="369" y="26"/>
                    <a:pt x="369" y="26"/>
                  </a:cubicBezTo>
                  <a:cubicBezTo>
                    <a:pt x="370" y="25"/>
                    <a:pt x="371" y="24"/>
                    <a:pt x="372" y="25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3" y="23"/>
                    <a:pt x="373" y="24"/>
                    <a:pt x="374" y="24"/>
                  </a:cubicBezTo>
                  <a:cubicBezTo>
                    <a:pt x="374" y="23"/>
                    <a:pt x="375" y="23"/>
                    <a:pt x="374" y="22"/>
                  </a:cubicBezTo>
                  <a:cubicBezTo>
                    <a:pt x="374" y="23"/>
                    <a:pt x="373" y="24"/>
                    <a:pt x="372" y="23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1" y="23"/>
                    <a:pt x="371" y="23"/>
                    <a:pt x="371" y="23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71" y="24"/>
                    <a:pt x="371" y="24"/>
                    <a:pt x="372" y="24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69" y="24"/>
                    <a:pt x="370" y="23"/>
                    <a:pt x="369" y="23"/>
                  </a:cubicBezTo>
                  <a:cubicBezTo>
                    <a:pt x="369" y="23"/>
                    <a:pt x="369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1"/>
                    <a:pt x="370" y="22"/>
                  </a:cubicBezTo>
                  <a:cubicBezTo>
                    <a:pt x="370" y="21"/>
                    <a:pt x="370" y="21"/>
                    <a:pt x="370" y="21"/>
                  </a:cubicBezTo>
                  <a:cubicBezTo>
                    <a:pt x="369" y="20"/>
                    <a:pt x="369" y="22"/>
                    <a:pt x="368" y="21"/>
                  </a:cubicBezTo>
                  <a:cubicBezTo>
                    <a:pt x="368" y="22"/>
                    <a:pt x="368" y="22"/>
                    <a:pt x="368" y="23"/>
                  </a:cubicBezTo>
                  <a:cubicBezTo>
                    <a:pt x="368" y="24"/>
                    <a:pt x="368" y="23"/>
                    <a:pt x="367" y="23"/>
                  </a:cubicBezTo>
                  <a:cubicBezTo>
                    <a:pt x="366" y="23"/>
                    <a:pt x="366" y="23"/>
                    <a:pt x="366" y="23"/>
                  </a:cubicBezTo>
                  <a:cubicBezTo>
                    <a:pt x="366" y="23"/>
                    <a:pt x="366" y="23"/>
                    <a:pt x="365" y="23"/>
                  </a:cubicBezTo>
                  <a:cubicBezTo>
                    <a:pt x="365" y="23"/>
                    <a:pt x="365" y="23"/>
                    <a:pt x="365" y="24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3" y="24"/>
                    <a:pt x="363" y="24"/>
                    <a:pt x="363" y="24"/>
                  </a:cubicBezTo>
                  <a:cubicBezTo>
                    <a:pt x="363" y="23"/>
                    <a:pt x="362" y="23"/>
                    <a:pt x="362" y="23"/>
                  </a:cubicBezTo>
                  <a:cubicBezTo>
                    <a:pt x="362" y="23"/>
                    <a:pt x="362" y="23"/>
                    <a:pt x="362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0" y="23"/>
                    <a:pt x="360" y="23"/>
                    <a:pt x="360" y="23"/>
                  </a:cubicBezTo>
                  <a:cubicBezTo>
                    <a:pt x="358" y="22"/>
                    <a:pt x="356" y="24"/>
                    <a:pt x="354" y="22"/>
                  </a:cubicBezTo>
                  <a:cubicBezTo>
                    <a:pt x="352" y="23"/>
                    <a:pt x="350" y="22"/>
                    <a:pt x="347" y="23"/>
                  </a:cubicBezTo>
                  <a:cubicBezTo>
                    <a:pt x="346" y="22"/>
                    <a:pt x="344" y="22"/>
                    <a:pt x="343" y="22"/>
                  </a:cubicBezTo>
                  <a:cubicBezTo>
                    <a:pt x="343" y="22"/>
                    <a:pt x="341" y="22"/>
                    <a:pt x="341" y="21"/>
                  </a:cubicBezTo>
                  <a:cubicBezTo>
                    <a:pt x="341" y="21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19"/>
                    <a:pt x="341" y="19"/>
                    <a:pt x="341" y="19"/>
                  </a:cubicBezTo>
                  <a:cubicBezTo>
                    <a:pt x="341" y="19"/>
                    <a:pt x="341" y="19"/>
                    <a:pt x="341" y="20"/>
                  </a:cubicBezTo>
                  <a:cubicBezTo>
                    <a:pt x="342" y="19"/>
                    <a:pt x="341" y="19"/>
                    <a:pt x="341" y="19"/>
                  </a:cubicBezTo>
                  <a:cubicBezTo>
                    <a:pt x="342" y="18"/>
                    <a:pt x="342" y="18"/>
                    <a:pt x="342" y="19"/>
                  </a:cubicBezTo>
                  <a:cubicBezTo>
                    <a:pt x="342" y="17"/>
                    <a:pt x="344" y="19"/>
                    <a:pt x="344" y="18"/>
                  </a:cubicBezTo>
                  <a:cubicBezTo>
                    <a:pt x="343" y="17"/>
                    <a:pt x="341" y="17"/>
                    <a:pt x="340" y="18"/>
                  </a:cubicBezTo>
                  <a:cubicBezTo>
                    <a:pt x="340" y="18"/>
                    <a:pt x="340" y="18"/>
                    <a:pt x="340" y="18"/>
                  </a:cubicBezTo>
                  <a:cubicBezTo>
                    <a:pt x="340" y="19"/>
                    <a:pt x="340" y="19"/>
                    <a:pt x="340" y="20"/>
                  </a:cubicBezTo>
                  <a:cubicBezTo>
                    <a:pt x="339" y="19"/>
                    <a:pt x="340" y="21"/>
                    <a:pt x="339" y="21"/>
                  </a:cubicBezTo>
                  <a:cubicBezTo>
                    <a:pt x="339" y="22"/>
                    <a:pt x="339" y="22"/>
                    <a:pt x="339" y="22"/>
                  </a:cubicBezTo>
                  <a:cubicBezTo>
                    <a:pt x="339" y="22"/>
                    <a:pt x="337" y="22"/>
                    <a:pt x="337" y="21"/>
                  </a:cubicBezTo>
                  <a:cubicBezTo>
                    <a:pt x="337" y="21"/>
                    <a:pt x="337" y="21"/>
                    <a:pt x="337" y="21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2"/>
                    <a:pt x="334" y="21"/>
                    <a:pt x="333" y="21"/>
                  </a:cubicBezTo>
                  <a:cubicBezTo>
                    <a:pt x="332" y="21"/>
                    <a:pt x="331" y="22"/>
                    <a:pt x="330" y="21"/>
                  </a:cubicBezTo>
                  <a:cubicBezTo>
                    <a:pt x="329" y="22"/>
                    <a:pt x="328" y="21"/>
                    <a:pt x="327" y="21"/>
                  </a:cubicBezTo>
                  <a:cubicBezTo>
                    <a:pt x="326" y="22"/>
                    <a:pt x="325" y="20"/>
                    <a:pt x="324" y="21"/>
                  </a:cubicBezTo>
                  <a:cubicBezTo>
                    <a:pt x="323" y="20"/>
                    <a:pt x="322" y="20"/>
                    <a:pt x="321" y="21"/>
                  </a:cubicBezTo>
                  <a:cubicBezTo>
                    <a:pt x="320" y="20"/>
                    <a:pt x="320" y="21"/>
                    <a:pt x="319" y="20"/>
                  </a:cubicBezTo>
                  <a:cubicBezTo>
                    <a:pt x="318" y="20"/>
                    <a:pt x="318" y="21"/>
                    <a:pt x="318" y="21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7" y="20"/>
                    <a:pt x="316" y="21"/>
                    <a:pt x="316" y="20"/>
                  </a:cubicBezTo>
                  <a:cubicBezTo>
                    <a:pt x="316" y="19"/>
                    <a:pt x="316" y="19"/>
                    <a:pt x="317" y="19"/>
                  </a:cubicBezTo>
                  <a:cubicBezTo>
                    <a:pt x="317" y="19"/>
                    <a:pt x="318" y="19"/>
                    <a:pt x="318" y="19"/>
                  </a:cubicBezTo>
                  <a:cubicBezTo>
                    <a:pt x="318" y="19"/>
                    <a:pt x="319" y="19"/>
                    <a:pt x="319" y="20"/>
                  </a:cubicBezTo>
                  <a:cubicBezTo>
                    <a:pt x="319" y="18"/>
                    <a:pt x="319" y="18"/>
                    <a:pt x="319" y="18"/>
                  </a:cubicBezTo>
                  <a:cubicBezTo>
                    <a:pt x="318" y="19"/>
                    <a:pt x="317" y="18"/>
                    <a:pt x="317" y="19"/>
                  </a:cubicBezTo>
                  <a:cubicBezTo>
                    <a:pt x="317" y="18"/>
                    <a:pt x="317" y="18"/>
                    <a:pt x="317" y="18"/>
                  </a:cubicBezTo>
                  <a:cubicBezTo>
                    <a:pt x="315" y="18"/>
                    <a:pt x="315" y="18"/>
                    <a:pt x="315" y="18"/>
                  </a:cubicBezTo>
                  <a:cubicBezTo>
                    <a:pt x="315" y="19"/>
                    <a:pt x="313" y="19"/>
                    <a:pt x="315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19"/>
                    <a:pt x="313" y="19"/>
                    <a:pt x="314" y="19"/>
                  </a:cubicBezTo>
                  <a:cubicBezTo>
                    <a:pt x="313" y="19"/>
                    <a:pt x="313" y="17"/>
                    <a:pt x="312" y="18"/>
                  </a:cubicBezTo>
                  <a:cubicBezTo>
                    <a:pt x="313" y="19"/>
                    <a:pt x="313" y="19"/>
                    <a:pt x="313" y="19"/>
                  </a:cubicBezTo>
                  <a:cubicBezTo>
                    <a:pt x="313" y="19"/>
                    <a:pt x="313" y="19"/>
                    <a:pt x="312" y="19"/>
                  </a:cubicBezTo>
                  <a:cubicBezTo>
                    <a:pt x="312" y="19"/>
                    <a:pt x="313" y="20"/>
                    <a:pt x="313" y="20"/>
                  </a:cubicBezTo>
                  <a:cubicBezTo>
                    <a:pt x="313" y="20"/>
                    <a:pt x="313" y="20"/>
                    <a:pt x="312" y="20"/>
                  </a:cubicBezTo>
                  <a:cubicBezTo>
                    <a:pt x="312" y="20"/>
                    <a:pt x="311" y="19"/>
                    <a:pt x="311" y="19"/>
                  </a:cubicBezTo>
                  <a:cubicBezTo>
                    <a:pt x="311" y="19"/>
                    <a:pt x="311" y="19"/>
                    <a:pt x="310" y="20"/>
                  </a:cubicBezTo>
                  <a:cubicBezTo>
                    <a:pt x="309" y="20"/>
                    <a:pt x="308" y="20"/>
                    <a:pt x="307" y="20"/>
                  </a:cubicBezTo>
                  <a:cubicBezTo>
                    <a:pt x="308" y="18"/>
                    <a:pt x="310" y="19"/>
                    <a:pt x="311" y="17"/>
                  </a:cubicBezTo>
                  <a:cubicBezTo>
                    <a:pt x="310" y="17"/>
                    <a:pt x="310" y="17"/>
                    <a:pt x="310" y="17"/>
                  </a:cubicBezTo>
                  <a:cubicBezTo>
                    <a:pt x="310" y="18"/>
                    <a:pt x="310" y="18"/>
                    <a:pt x="310" y="18"/>
                  </a:cubicBezTo>
                  <a:cubicBezTo>
                    <a:pt x="308" y="17"/>
                    <a:pt x="308" y="20"/>
                    <a:pt x="305" y="19"/>
                  </a:cubicBezTo>
                  <a:cubicBezTo>
                    <a:pt x="306" y="20"/>
                    <a:pt x="306" y="20"/>
                    <a:pt x="306" y="20"/>
                  </a:cubicBezTo>
                  <a:cubicBezTo>
                    <a:pt x="305" y="20"/>
                    <a:pt x="304" y="20"/>
                    <a:pt x="303" y="19"/>
                  </a:cubicBezTo>
                  <a:cubicBezTo>
                    <a:pt x="304" y="19"/>
                    <a:pt x="304" y="19"/>
                    <a:pt x="304" y="19"/>
                  </a:cubicBezTo>
                  <a:cubicBezTo>
                    <a:pt x="303" y="20"/>
                    <a:pt x="300" y="19"/>
                    <a:pt x="298" y="19"/>
                  </a:cubicBezTo>
                  <a:cubicBezTo>
                    <a:pt x="297" y="18"/>
                    <a:pt x="297" y="18"/>
                    <a:pt x="297" y="18"/>
                  </a:cubicBezTo>
                  <a:cubicBezTo>
                    <a:pt x="297" y="18"/>
                    <a:pt x="297" y="18"/>
                    <a:pt x="297" y="19"/>
                  </a:cubicBezTo>
                  <a:cubicBezTo>
                    <a:pt x="297" y="19"/>
                    <a:pt x="296" y="19"/>
                    <a:pt x="296" y="1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5" y="19"/>
                    <a:pt x="295" y="19"/>
                    <a:pt x="295" y="19"/>
                  </a:cubicBezTo>
                  <a:cubicBezTo>
                    <a:pt x="295" y="18"/>
                    <a:pt x="295" y="18"/>
                    <a:pt x="294" y="18"/>
                  </a:cubicBezTo>
                  <a:cubicBezTo>
                    <a:pt x="294" y="18"/>
                    <a:pt x="295" y="18"/>
                    <a:pt x="295" y="17"/>
                  </a:cubicBezTo>
                  <a:cubicBezTo>
                    <a:pt x="295" y="18"/>
                    <a:pt x="295" y="18"/>
                    <a:pt x="295" y="18"/>
                  </a:cubicBezTo>
                  <a:cubicBezTo>
                    <a:pt x="295" y="17"/>
                    <a:pt x="295" y="17"/>
                    <a:pt x="295" y="17"/>
                  </a:cubicBezTo>
                  <a:cubicBezTo>
                    <a:pt x="296" y="18"/>
                    <a:pt x="297" y="17"/>
                    <a:pt x="297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4" y="17"/>
                    <a:pt x="293" y="18"/>
                    <a:pt x="292" y="18"/>
                  </a:cubicBezTo>
                  <a:cubicBezTo>
                    <a:pt x="292" y="18"/>
                    <a:pt x="293" y="18"/>
                    <a:pt x="292" y="17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1" y="18"/>
                    <a:pt x="291" y="17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1" y="17"/>
                    <a:pt x="290" y="17"/>
                    <a:pt x="290" y="17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7"/>
                    <a:pt x="287" y="18"/>
                    <a:pt x="287" y="17"/>
                  </a:cubicBezTo>
                  <a:cubicBezTo>
                    <a:pt x="286" y="17"/>
                    <a:pt x="286" y="18"/>
                    <a:pt x="286" y="18"/>
                  </a:cubicBezTo>
                  <a:cubicBezTo>
                    <a:pt x="285" y="17"/>
                    <a:pt x="285" y="17"/>
                    <a:pt x="285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5" y="17"/>
                    <a:pt x="285" y="17"/>
                  </a:cubicBezTo>
                  <a:cubicBezTo>
                    <a:pt x="285" y="17"/>
                    <a:pt x="285" y="17"/>
                    <a:pt x="285" y="18"/>
                  </a:cubicBezTo>
                  <a:cubicBezTo>
                    <a:pt x="284" y="18"/>
                    <a:pt x="283" y="18"/>
                    <a:pt x="282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2" y="16"/>
                    <a:pt x="282" y="17"/>
                    <a:pt x="281" y="17"/>
                  </a:cubicBezTo>
                  <a:cubicBezTo>
                    <a:pt x="281" y="17"/>
                    <a:pt x="281" y="18"/>
                    <a:pt x="280" y="17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1" y="15"/>
                    <a:pt x="283" y="17"/>
                    <a:pt x="283" y="16"/>
                  </a:cubicBezTo>
                  <a:cubicBezTo>
                    <a:pt x="282" y="15"/>
                    <a:pt x="281" y="16"/>
                    <a:pt x="280" y="15"/>
                  </a:cubicBezTo>
                  <a:cubicBezTo>
                    <a:pt x="280" y="15"/>
                    <a:pt x="281" y="15"/>
                    <a:pt x="281" y="15"/>
                  </a:cubicBezTo>
                  <a:cubicBezTo>
                    <a:pt x="280" y="14"/>
                    <a:pt x="280" y="15"/>
                    <a:pt x="279" y="14"/>
                  </a:cubicBezTo>
                  <a:cubicBezTo>
                    <a:pt x="281" y="13"/>
                    <a:pt x="282" y="15"/>
                    <a:pt x="283" y="14"/>
                  </a:cubicBezTo>
                  <a:cubicBezTo>
                    <a:pt x="282" y="13"/>
                    <a:pt x="282" y="13"/>
                    <a:pt x="282" y="13"/>
                  </a:cubicBezTo>
                  <a:cubicBezTo>
                    <a:pt x="281" y="14"/>
                    <a:pt x="279" y="13"/>
                    <a:pt x="278" y="14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6" y="12"/>
                    <a:pt x="275" y="13"/>
                    <a:pt x="274" y="13"/>
                  </a:cubicBezTo>
                  <a:cubicBezTo>
                    <a:pt x="274" y="12"/>
                    <a:pt x="274" y="12"/>
                    <a:pt x="274" y="12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3" y="12"/>
                    <a:pt x="273" y="12"/>
                    <a:pt x="273" y="12"/>
                  </a:cubicBezTo>
                  <a:cubicBezTo>
                    <a:pt x="273" y="11"/>
                    <a:pt x="275" y="12"/>
                    <a:pt x="275" y="11"/>
                  </a:cubicBezTo>
                  <a:cubicBezTo>
                    <a:pt x="276" y="11"/>
                    <a:pt x="277" y="10"/>
                    <a:pt x="277" y="11"/>
                  </a:cubicBezTo>
                  <a:cubicBezTo>
                    <a:pt x="278" y="11"/>
                    <a:pt x="279" y="11"/>
                    <a:pt x="280" y="11"/>
                  </a:cubicBezTo>
                  <a:cubicBezTo>
                    <a:pt x="280" y="12"/>
                    <a:pt x="280" y="12"/>
                    <a:pt x="280" y="12"/>
                  </a:cubicBezTo>
                  <a:cubicBezTo>
                    <a:pt x="281" y="12"/>
                    <a:pt x="282" y="11"/>
                    <a:pt x="283" y="12"/>
                  </a:cubicBezTo>
                  <a:cubicBezTo>
                    <a:pt x="283" y="11"/>
                    <a:pt x="283" y="11"/>
                    <a:pt x="283" y="11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4" y="11"/>
                    <a:pt x="285" y="11"/>
                    <a:pt x="285" y="12"/>
                  </a:cubicBezTo>
                  <a:cubicBezTo>
                    <a:pt x="286" y="12"/>
                    <a:pt x="286" y="12"/>
                    <a:pt x="286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6" y="10"/>
                    <a:pt x="286" y="10"/>
                    <a:pt x="286" y="10"/>
                  </a:cubicBezTo>
                  <a:cubicBezTo>
                    <a:pt x="285" y="10"/>
                    <a:pt x="284" y="10"/>
                    <a:pt x="282" y="10"/>
                  </a:cubicBezTo>
                  <a:cubicBezTo>
                    <a:pt x="283" y="10"/>
                    <a:pt x="282" y="10"/>
                    <a:pt x="282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4" y="9"/>
                    <a:pt x="284" y="8"/>
                    <a:pt x="284" y="7"/>
                  </a:cubicBezTo>
                  <a:cubicBezTo>
                    <a:pt x="283" y="8"/>
                    <a:pt x="282" y="7"/>
                    <a:pt x="282" y="9"/>
                  </a:cubicBezTo>
                  <a:cubicBezTo>
                    <a:pt x="281" y="9"/>
                    <a:pt x="281" y="7"/>
                    <a:pt x="280" y="8"/>
                  </a:cubicBezTo>
                  <a:cubicBezTo>
                    <a:pt x="280" y="8"/>
                    <a:pt x="280" y="8"/>
                    <a:pt x="280" y="8"/>
                  </a:cubicBezTo>
                  <a:cubicBezTo>
                    <a:pt x="278" y="8"/>
                    <a:pt x="278" y="8"/>
                    <a:pt x="278" y="8"/>
                  </a:cubicBezTo>
                  <a:cubicBezTo>
                    <a:pt x="278" y="7"/>
                    <a:pt x="278" y="7"/>
                    <a:pt x="278" y="7"/>
                  </a:cubicBezTo>
                  <a:cubicBezTo>
                    <a:pt x="279" y="7"/>
                    <a:pt x="279" y="7"/>
                    <a:pt x="280" y="6"/>
                  </a:cubicBezTo>
                  <a:cubicBezTo>
                    <a:pt x="280" y="7"/>
                    <a:pt x="280" y="7"/>
                    <a:pt x="280" y="7"/>
                  </a:cubicBezTo>
                  <a:cubicBezTo>
                    <a:pt x="281" y="7"/>
                    <a:pt x="280" y="6"/>
                    <a:pt x="281" y="6"/>
                  </a:cubicBezTo>
                  <a:cubicBezTo>
                    <a:pt x="281" y="6"/>
                    <a:pt x="281" y="6"/>
                    <a:pt x="281" y="5"/>
                  </a:cubicBezTo>
                  <a:cubicBezTo>
                    <a:pt x="280" y="5"/>
                    <a:pt x="280" y="5"/>
                    <a:pt x="280" y="5"/>
                  </a:cubicBezTo>
                  <a:cubicBezTo>
                    <a:pt x="280" y="6"/>
                    <a:pt x="278" y="5"/>
                    <a:pt x="277" y="5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7"/>
                    <a:pt x="277" y="7"/>
                  </a:cubicBezTo>
                  <a:cubicBezTo>
                    <a:pt x="277" y="6"/>
                    <a:pt x="276" y="6"/>
                    <a:pt x="277" y="6"/>
                  </a:cubicBezTo>
                  <a:cubicBezTo>
                    <a:pt x="277" y="6"/>
                    <a:pt x="277" y="6"/>
                    <a:pt x="278" y="6"/>
                  </a:cubicBezTo>
                  <a:cubicBezTo>
                    <a:pt x="277" y="7"/>
                    <a:pt x="278" y="8"/>
                    <a:pt x="277" y="8"/>
                  </a:cubicBezTo>
                  <a:cubicBezTo>
                    <a:pt x="277" y="9"/>
                    <a:pt x="277" y="9"/>
                    <a:pt x="277" y="9"/>
                  </a:cubicBezTo>
                  <a:cubicBezTo>
                    <a:pt x="275" y="9"/>
                    <a:pt x="274" y="9"/>
                    <a:pt x="274" y="8"/>
                  </a:cubicBezTo>
                  <a:cubicBezTo>
                    <a:pt x="274" y="9"/>
                    <a:pt x="274" y="9"/>
                    <a:pt x="274" y="9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8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5" y="8"/>
                    <a:pt x="275" y="8"/>
                    <a:pt x="275" y="8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7"/>
                    <a:pt x="274" y="7"/>
                    <a:pt x="274" y="7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6"/>
                    <a:pt x="275" y="6"/>
                    <a:pt x="275" y="6"/>
                  </a:cubicBezTo>
                  <a:cubicBezTo>
                    <a:pt x="275" y="6"/>
                    <a:pt x="274" y="7"/>
                    <a:pt x="274" y="6"/>
                  </a:cubicBezTo>
                  <a:cubicBezTo>
                    <a:pt x="275" y="6"/>
                    <a:pt x="274" y="5"/>
                    <a:pt x="275" y="5"/>
                  </a:cubicBezTo>
                  <a:cubicBezTo>
                    <a:pt x="274" y="4"/>
                    <a:pt x="272" y="5"/>
                    <a:pt x="271" y="5"/>
                  </a:cubicBezTo>
                  <a:cubicBezTo>
                    <a:pt x="269" y="6"/>
                    <a:pt x="266" y="5"/>
                    <a:pt x="266" y="6"/>
                  </a:cubicBezTo>
                  <a:cubicBezTo>
                    <a:pt x="266" y="6"/>
                    <a:pt x="266" y="6"/>
                    <a:pt x="266" y="6"/>
                  </a:cubicBezTo>
                  <a:cubicBezTo>
                    <a:pt x="266" y="6"/>
                    <a:pt x="265" y="6"/>
                    <a:pt x="265" y="6"/>
                  </a:cubicBezTo>
                  <a:cubicBezTo>
                    <a:pt x="265" y="6"/>
                    <a:pt x="265" y="6"/>
                    <a:pt x="265" y="6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7" y="8"/>
                    <a:pt x="268" y="7"/>
                    <a:pt x="268" y="7"/>
                  </a:cubicBezTo>
                  <a:cubicBezTo>
                    <a:pt x="267" y="7"/>
                    <a:pt x="267" y="7"/>
                    <a:pt x="267" y="7"/>
                  </a:cubicBezTo>
                  <a:cubicBezTo>
                    <a:pt x="268" y="6"/>
                    <a:pt x="268" y="6"/>
                    <a:pt x="268" y="6"/>
                  </a:cubicBezTo>
                  <a:cubicBezTo>
                    <a:pt x="268" y="6"/>
                    <a:pt x="268" y="6"/>
                    <a:pt x="268" y="7"/>
                  </a:cubicBezTo>
                  <a:cubicBezTo>
                    <a:pt x="268" y="6"/>
                    <a:pt x="269" y="6"/>
                    <a:pt x="269" y="6"/>
                  </a:cubicBezTo>
                  <a:cubicBezTo>
                    <a:pt x="269" y="7"/>
                    <a:pt x="270" y="7"/>
                    <a:pt x="269" y="7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1" y="8"/>
                    <a:pt x="271" y="9"/>
                  </a:cubicBezTo>
                  <a:cubicBezTo>
                    <a:pt x="270" y="9"/>
                    <a:pt x="270" y="9"/>
                    <a:pt x="269" y="9"/>
                  </a:cubicBezTo>
                  <a:cubicBezTo>
                    <a:pt x="270" y="9"/>
                    <a:pt x="270" y="9"/>
                    <a:pt x="270" y="9"/>
                  </a:cubicBezTo>
                  <a:cubicBezTo>
                    <a:pt x="268" y="9"/>
                    <a:pt x="269" y="8"/>
                    <a:pt x="268" y="8"/>
                  </a:cubicBezTo>
                  <a:cubicBezTo>
                    <a:pt x="268" y="8"/>
                    <a:pt x="268" y="8"/>
                    <a:pt x="268" y="9"/>
                  </a:cubicBezTo>
                  <a:cubicBezTo>
                    <a:pt x="268" y="8"/>
                    <a:pt x="267" y="8"/>
                    <a:pt x="267" y="8"/>
                  </a:cubicBezTo>
                  <a:cubicBezTo>
                    <a:pt x="266" y="9"/>
                    <a:pt x="266" y="9"/>
                    <a:pt x="266" y="9"/>
                  </a:cubicBezTo>
                  <a:cubicBezTo>
                    <a:pt x="265" y="7"/>
                    <a:pt x="263" y="9"/>
                    <a:pt x="261" y="8"/>
                  </a:cubicBezTo>
                  <a:cubicBezTo>
                    <a:pt x="261" y="8"/>
                    <a:pt x="261" y="8"/>
                    <a:pt x="261" y="8"/>
                  </a:cubicBezTo>
                  <a:cubicBezTo>
                    <a:pt x="263" y="9"/>
                    <a:pt x="261" y="9"/>
                    <a:pt x="262" y="10"/>
                  </a:cubicBezTo>
                  <a:cubicBezTo>
                    <a:pt x="262" y="10"/>
                    <a:pt x="262" y="10"/>
                    <a:pt x="262" y="10"/>
                  </a:cubicBezTo>
                  <a:cubicBezTo>
                    <a:pt x="261" y="11"/>
                    <a:pt x="262" y="11"/>
                    <a:pt x="263" y="12"/>
                  </a:cubicBezTo>
                  <a:cubicBezTo>
                    <a:pt x="263" y="12"/>
                    <a:pt x="263" y="12"/>
                    <a:pt x="262" y="12"/>
                  </a:cubicBezTo>
                  <a:cubicBezTo>
                    <a:pt x="262" y="12"/>
                    <a:pt x="262" y="12"/>
                    <a:pt x="262" y="12"/>
                  </a:cubicBezTo>
                  <a:cubicBezTo>
                    <a:pt x="261" y="12"/>
                    <a:pt x="261" y="12"/>
                    <a:pt x="260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2" y="13"/>
                    <a:pt x="264" y="14"/>
                    <a:pt x="265" y="13"/>
                  </a:cubicBezTo>
                  <a:cubicBezTo>
                    <a:pt x="266" y="13"/>
                    <a:pt x="267" y="14"/>
                    <a:pt x="267" y="13"/>
                  </a:cubicBezTo>
                  <a:cubicBezTo>
                    <a:pt x="268" y="15"/>
                    <a:pt x="270" y="13"/>
                    <a:pt x="271" y="14"/>
                  </a:cubicBezTo>
                  <a:cubicBezTo>
                    <a:pt x="270" y="14"/>
                    <a:pt x="270" y="16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7" y="16"/>
                    <a:pt x="268" y="16"/>
                  </a:cubicBezTo>
                  <a:cubicBezTo>
                    <a:pt x="266" y="16"/>
                    <a:pt x="266" y="16"/>
                    <a:pt x="266" y="16"/>
                  </a:cubicBezTo>
                  <a:cubicBezTo>
                    <a:pt x="265" y="16"/>
                    <a:pt x="265" y="15"/>
                    <a:pt x="266" y="14"/>
                  </a:cubicBezTo>
                  <a:cubicBezTo>
                    <a:pt x="265" y="14"/>
                    <a:pt x="264" y="15"/>
                    <a:pt x="264" y="16"/>
                  </a:cubicBezTo>
                  <a:cubicBezTo>
                    <a:pt x="263" y="15"/>
                    <a:pt x="263" y="15"/>
                    <a:pt x="263" y="15"/>
                  </a:cubicBezTo>
                  <a:cubicBezTo>
                    <a:pt x="263" y="16"/>
                    <a:pt x="261" y="16"/>
                    <a:pt x="260" y="15"/>
                  </a:cubicBezTo>
                  <a:cubicBezTo>
                    <a:pt x="260" y="15"/>
                    <a:pt x="260" y="16"/>
                    <a:pt x="260" y="16"/>
                  </a:cubicBezTo>
                  <a:cubicBezTo>
                    <a:pt x="259" y="16"/>
                    <a:pt x="258" y="16"/>
                    <a:pt x="258" y="15"/>
                  </a:cubicBez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6" y="15"/>
                    <a:pt x="256" y="15"/>
                    <a:pt x="256" y="15"/>
                  </a:cubicBezTo>
                  <a:cubicBezTo>
                    <a:pt x="256" y="15"/>
                    <a:pt x="255" y="15"/>
                    <a:pt x="255" y="14"/>
                  </a:cubicBezTo>
                  <a:cubicBezTo>
                    <a:pt x="256" y="15"/>
                    <a:pt x="257" y="14"/>
                    <a:pt x="258" y="14"/>
                  </a:cubicBezTo>
                  <a:cubicBezTo>
                    <a:pt x="258" y="14"/>
                    <a:pt x="258" y="13"/>
                    <a:pt x="257" y="13"/>
                  </a:cubicBezTo>
                  <a:cubicBezTo>
                    <a:pt x="256" y="13"/>
                    <a:pt x="256" y="14"/>
                    <a:pt x="256" y="14"/>
                  </a:cubicBezTo>
                  <a:cubicBezTo>
                    <a:pt x="255" y="13"/>
                    <a:pt x="253" y="14"/>
                    <a:pt x="252" y="13"/>
                  </a:cubicBezTo>
                  <a:cubicBezTo>
                    <a:pt x="253" y="12"/>
                    <a:pt x="255" y="12"/>
                    <a:pt x="255" y="13"/>
                  </a:cubicBezTo>
                  <a:cubicBezTo>
                    <a:pt x="257" y="12"/>
                    <a:pt x="259" y="13"/>
                    <a:pt x="259" y="12"/>
                  </a:cubicBezTo>
                  <a:cubicBezTo>
                    <a:pt x="259" y="12"/>
                    <a:pt x="259" y="12"/>
                    <a:pt x="259" y="12"/>
                  </a:cubicBezTo>
                  <a:cubicBezTo>
                    <a:pt x="258" y="12"/>
                    <a:pt x="257" y="11"/>
                    <a:pt x="255" y="12"/>
                  </a:cubicBezTo>
                  <a:cubicBezTo>
                    <a:pt x="255" y="12"/>
                    <a:pt x="254" y="12"/>
                    <a:pt x="253" y="12"/>
                  </a:cubicBezTo>
                  <a:cubicBezTo>
                    <a:pt x="253" y="12"/>
                    <a:pt x="252" y="13"/>
                    <a:pt x="253" y="13"/>
                  </a:cubicBezTo>
                  <a:cubicBezTo>
                    <a:pt x="252" y="13"/>
                    <a:pt x="251" y="13"/>
                    <a:pt x="251" y="14"/>
                  </a:cubicBezTo>
                  <a:cubicBezTo>
                    <a:pt x="251" y="13"/>
                    <a:pt x="249" y="13"/>
                    <a:pt x="249" y="13"/>
                  </a:cubicBezTo>
                  <a:cubicBezTo>
                    <a:pt x="249" y="14"/>
                    <a:pt x="249" y="14"/>
                    <a:pt x="249" y="14"/>
                  </a:cubicBezTo>
                  <a:cubicBezTo>
                    <a:pt x="246" y="14"/>
                    <a:pt x="246" y="14"/>
                    <a:pt x="246" y="14"/>
                  </a:cubicBezTo>
                  <a:cubicBezTo>
                    <a:pt x="246" y="13"/>
                    <a:pt x="248" y="14"/>
                    <a:pt x="248" y="13"/>
                  </a:cubicBezTo>
                  <a:cubicBezTo>
                    <a:pt x="248" y="13"/>
                    <a:pt x="248" y="13"/>
                    <a:pt x="248" y="13"/>
                  </a:cubicBezTo>
                  <a:cubicBezTo>
                    <a:pt x="247" y="13"/>
                    <a:pt x="248" y="13"/>
                    <a:pt x="248" y="13"/>
                  </a:cubicBezTo>
                  <a:cubicBezTo>
                    <a:pt x="245" y="14"/>
                    <a:pt x="243" y="15"/>
                    <a:pt x="240" y="14"/>
                  </a:cubicBezTo>
                  <a:cubicBezTo>
                    <a:pt x="240" y="14"/>
                    <a:pt x="240" y="14"/>
                    <a:pt x="240" y="14"/>
                  </a:cubicBezTo>
                  <a:cubicBezTo>
                    <a:pt x="240" y="13"/>
                    <a:pt x="240" y="13"/>
                    <a:pt x="240" y="13"/>
                  </a:cubicBezTo>
                  <a:cubicBezTo>
                    <a:pt x="240" y="14"/>
                    <a:pt x="240" y="14"/>
                    <a:pt x="239" y="14"/>
                  </a:cubicBezTo>
                  <a:cubicBezTo>
                    <a:pt x="239" y="14"/>
                    <a:pt x="238" y="13"/>
                    <a:pt x="239" y="13"/>
                  </a:cubicBezTo>
                  <a:cubicBezTo>
                    <a:pt x="239" y="13"/>
                    <a:pt x="239" y="13"/>
                    <a:pt x="239" y="13"/>
                  </a:cubicBezTo>
                  <a:cubicBezTo>
                    <a:pt x="239" y="12"/>
                    <a:pt x="239" y="12"/>
                    <a:pt x="239" y="12"/>
                  </a:cubicBezTo>
                  <a:cubicBezTo>
                    <a:pt x="237" y="14"/>
                    <a:pt x="237" y="14"/>
                    <a:pt x="237" y="14"/>
                  </a:cubicBezTo>
                  <a:cubicBezTo>
                    <a:pt x="234" y="13"/>
                    <a:pt x="238" y="12"/>
                    <a:pt x="236" y="11"/>
                  </a:cubicBezTo>
                  <a:cubicBezTo>
                    <a:pt x="237" y="12"/>
                    <a:pt x="238" y="11"/>
                    <a:pt x="240" y="11"/>
                  </a:cubicBezTo>
                  <a:cubicBezTo>
                    <a:pt x="240" y="11"/>
                    <a:pt x="241" y="12"/>
                    <a:pt x="242" y="12"/>
                  </a:cubicBezTo>
                  <a:cubicBezTo>
                    <a:pt x="241" y="13"/>
                    <a:pt x="243" y="12"/>
                    <a:pt x="242" y="14"/>
                  </a:cubicBezTo>
                  <a:cubicBezTo>
                    <a:pt x="243" y="14"/>
                    <a:pt x="243" y="14"/>
                    <a:pt x="243" y="14"/>
                  </a:cubicBezTo>
                  <a:cubicBezTo>
                    <a:pt x="244" y="13"/>
                    <a:pt x="243" y="14"/>
                    <a:pt x="243" y="13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5" y="11"/>
                    <a:pt x="247" y="13"/>
                    <a:pt x="247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7" y="12"/>
                    <a:pt x="247" y="12"/>
                    <a:pt x="247" y="12"/>
                  </a:cubicBezTo>
                  <a:cubicBezTo>
                    <a:pt x="247" y="11"/>
                    <a:pt x="249" y="11"/>
                    <a:pt x="249" y="11"/>
                  </a:cubicBezTo>
                  <a:cubicBezTo>
                    <a:pt x="250" y="11"/>
                    <a:pt x="250" y="12"/>
                    <a:pt x="250" y="12"/>
                  </a:cubicBezTo>
                  <a:cubicBezTo>
                    <a:pt x="250" y="13"/>
                    <a:pt x="251" y="12"/>
                    <a:pt x="251" y="12"/>
                  </a:cubicBezTo>
                  <a:cubicBezTo>
                    <a:pt x="251" y="11"/>
                    <a:pt x="254" y="12"/>
                    <a:pt x="253" y="10"/>
                  </a:cubicBezTo>
                  <a:cubicBezTo>
                    <a:pt x="253" y="11"/>
                    <a:pt x="252" y="11"/>
                    <a:pt x="252" y="11"/>
                  </a:cubicBezTo>
                  <a:cubicBezTo>
                    <a:pt x="251" y="10"/>
                    <a:pt x="251" y="10"/>
                    <a:pt x="251" y="10"/>
                  </a:cubicBezTo>
                  <a:cubicBezTo>
                    <a:pt x="251" y="10"/>
                    <a:pt x="251" y="11"/>
                    <a:pt x="251" y="11"/>
                  </a:cubicBezTo>
                  <a:cubicBezTo>
                    <a:pt x="249" y="11"/>
                    <a:pt x="246" y="10"/>
                    <a:pt x="244" y="10"/>
                  </a:cubicBezTo>
                  <a:cubicBezTo>
                    <a:pt x="244" y="10"/>
                    <a:pt x="244" y="10"/>
                    <a:pt x="244" y="10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5" y="10"/>
                    <a:pt x="245" y="9"/>
                    <a:pt x="245" y="9"/>
                  </a:cubicBezTo>
                  <a:cubicBezTo>
                    <a:pt x="245" y="9"/>
                    <a:pt x="245" y="9"/>
                    <a:pt x="245" y="9"/>
                  </a:cubicBezTo>
                  <a:cubicBezTo>
                    <a:pt x="246" y="9"/>
                    <a:pt x="246" y="9"/>
                    <a:pt x="246" y="9"/>
                  </a:cubicBezTo>
                  <a:cubicBezTo>
                    <a:pt x="246" y="8"/>
                    <a:pt x="246" y="8"/>
                    <a:pt x="246" y="8"/>
                  </a:cubicBezTo>
                  <a:cubicBezTo>
                    <a:pt x="246" y="8"/>
                    <a:pt x="247" y="8"/>
                    <a:pt x="247" y="8"/>
                  </a:cubicBezTo>
                  <a:cubicBezTo>
                    <a:pt x="247" y="7"/>
                    <a:pt x="246" y="8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5" y="7"/>
                    <a:pt x="245" y="7"/>
                    <a:pt x="244" y="7"/>
                  </a:cubicBezTo>
                  <a:cubicBezTo>
                    <a:pt x="243" y="6"/>
                    <a:pt x="243" y="7"/>
                    <a:pt x="242" y="7"/>
                  </a:cubicBezTo>
                  <a:cubicBezTo>
                    <a:pt x="242" y="7"/>
                    <a:pt x="241" y="7"/>
                    <a:pt x="241" y="6"/>
                  </a:cubicBezTo>
                  <a:cubicBezTo>
                    <a:pt x="240" y="6"/>
                    <a:pt x="241" y="7"/>
                    <a:pt x="240" y="7"/>
                  </a:cubicBezTo>
                  <a:cubicBezTo>
                    <a:pt x="239" y="7"/>
                    <a:pt x="240" y="6"/>
                    <a:pt x="240" y="6"/>
                  </a:cubicBezTo>
                  <a:cubicBezTo>
                    <a:pt x="239" y="8"/>
                    <a:pt x="239" y="6"/>
                    <a:pt x="238" y="6"/>
                  </a:cubicBezTo>
                  <a:cubicBezTo>
                    <a:pt x="239" y="5"/>
                    <a:pt x="240" y="6"/>
                    <a:pt x="241" y="6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39" y="4"/>
                    <a:pt x="239" y="5"/>
                    <a:pt x="240" y="5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3"/>
                    <a:pt x="239" y="3"/>
                  </a:cubicBezTo>
                  <a:cubicBezTo>
                    <a:pt x="239" y="3"/>
                    <a:pt x="239" y="3"/>
                    <a:pt x="239" y="3"/>
                  </a:cubicBezTo>
                  <a:cubicBezTo>
                    <a:pt x="237" y="2"/>
                    <a:pt x="238" y="4"/>
                    <a:pt x="237" y="5"/>
                  </a:cubicBezTo>
                  <a:cubicBezTo>
                    <a:pt x="237" y="4"/>
                    <a:pt x="236" y="4"/>
                    <a:pt x="237" y="3"/>
                  </a:cubicBezTo>
                  <a:cubicBezTo>
                    <a:pt x="236" y="3"/>
                    <a:pt x="236" y="4"/>
                    <a:pt x="236" y="4"/>
                  </a:cubicBezTo>
                  <a:cubicBezTo>
                    <a:pt x="236" y="4"/>
                    <a:pt x="237" y="4"/>
                    <a:pt x="237" y="4"/>
                  </a:cubicBezTo>
                  <a:cubicBezTo>
                    <a:pt x="235" y="4"/>
                    <a:pt x="236" y="6"/>
                    <a:pt x="234" y="5"/>
                  </a:cubicBezTo>
                  <a:cubicBezTo>
                    <a:pt x="234" y="6"/>
                    <a:pt x="234" y="6"/>
                    <a:pt x="234" y="6"/>
                  </a:cubicBezTo>
                  <a:cubicBezTo>
                    <a:pt x="233" y="6"/>
                    <a:pt x="232" y="6"/>
                    <a:pt x="232" y="6"/>
                  </a:cubicBezTo>
                  <a:cubicBezTo>
                    <a:pt x="231" y="6"/>
                    <a:pt x="231" y="7"/>
                    <a:pt x="230" y="8"/>
                  </a:cubicBezTo>
                  <a:cubicBezTo>
                    <a:pt x="229" y="8"/>
                    <a:pt x="228" y="8"/>
                    <a:pt x="228" y="7"/>
                  </a:cubicBezTo>
                  <a:cubicBezTo>
                    <a:pt x="227" y="7"/>
                    <a:pt x="227" y="8"/>
                    <a:pt x="227" y="9"/>
                  </a:cubicBezTo>
                  <a:cubicBezTo>
                    <a:pt x="227" y="8"/>
                    <a:pt x="226" y="8"/>
                    <a:pt x="226" y="7"/>
                  </a:cubicBezTo>
                  <a:cubicBezTo>
                    <a:pt x="226" y="7"/>
                    <a:pt x="226" y="7"/>
                    <a:pt x="227" y="7"/>
                  </a:cubicBezTo>
                  <a:cubicBezTo>
                    <a:pt x="227" y="7"/>
                    <a:pt x="228" y="7"/>
                    <a:pt x="227" y="6"/>
                  </a:cubicBezTo>
                  <a:cubicBezTo>
                    <a:pt x="228" y="6"/>
                    <a:pt x="229" y="6"/>
                    <a:pt x="229" y="7"/>
                  </a:cubicBezTo>
                  <a:cubicBezTo>
                    <a:pt x="229" y="6"/>
                    <a:pt x="229" y="6"/>
                    <a:pt x="230" y="6"/>
                  </a:cubicBezTo>
                  <a:cubicBezTo>
                    <a:pt x="230" y="6"/>
                    <a:pt x="230" y="6"/>
                    <a:pt x="230" y="5"/>
                  </a:cubicBezTo>
                  <a:cubicBezTo>
                    <a:pt x="231" y="4"/>
                    <a:pt x="232" y="4"/>
                    <a:pt x="233" y="5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2" y="4"/>
                    <a:pt x="231" y="4"/>
                    <a:pt x="231" y="4"/>
                  </a:cubicBezTo>
                  <a:cubicBezTo>
                    <a:pt x="231" y="3"/>
                    <a:pt x="231" y="2"/>
                    <a:pt x="231" y="2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0" y="3"/>
                    <a:pt x="229" y="4"/>
                    <a:pt x="229" y="4"/>
                  </a:cubicBezTo>
                  <a:cubicBezTo>
                    <a:pt x="228" y="4"/>
                    <a:pt x="229" y="4"/>
                    <a:pt x="228" y="5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28" y="5"/>
                    <a:pt x="229" y="5"/>
                    <a:pt x="229" y="5"/>
                  </a:cubicBezTo>
                  <a:cubicBezTo>
                    <a:pt x="229" y="6"/>
                    <a:pt x="229" y="6"/>
                    <a:pt x="229" y="6"/>
                  </a:cubicBezTo>
                  <a:cubicBezTo>
                    <a:pt x="229" y="6"/>
                    <a:pt x="228" y="6"/>
                    <a:pt x="228" y="5"/>
                  </a:cubicBezTo>
                  <a:cubicBezTo>
                    <a:pt x="227" y="6"/>
                    <a:pt x="225" y="5"/>
                    <a:pt x="226" y="6"/>
                  </a:cubicBezTo>
                  <a:cubicBezTo>
                    <a:pt x="225" y="6"/>
                    <a:pt x="223" y="7"/>
                    <a:pt x="223" y="5"/>
                  </a:cubicBezTo>
                  <a:cubicBezTo>
                    <a:pt x="224" y="4"/>
                    <a:pt x="226" y="5"/>
                    <a:pt x="226" y="4"/>
                  </a:cubicBezTo>
                  <a:cubicBezTo>
                    <a:pt x="225" y="4"/>
                    <a:pt x="226" y="3"/>
                    <a:pt x="225" y="2"/>
                  </a:cubicBezTo>
                  <a:cubicBezTo>
                    <a:pt x="225" y="3"/>
                    <a:pt x="226" y="2"/>
                    <a:pt x="226" y="2"/>
                  </a:cubicBezTo>
                  <a:cubicBezTo>
                    <a:pt x="226" y="2"/>
                    <a:pt x="225" y="1"/>
                    <a:pt x="225" y="2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24" y="2"/>
                    <a:pt x="224" y="3"/>
                    <a:pt x="224" y="3"/>
                  </a:cubicBezTo>
                  <a:cubicBezTo>
                    <a:pt x="223" y="4"/>
                    <a:pt x="223" y="3"/>
                    <a:pt x="222" y="3"/>
                  </a:cubicBezTo>
                  <a:cubicBezTo>
                    <a:pt x="222" y="3"/>
                    <a:pt x="223" y="3"/>
                    <a:pt x="223" y="4"/>
                  </a:cubicBezTo>
                  <a:cubicBezTo>
                    <a:pt x="222" y="4"/>
                    <a:pt x="221" y="3"/>
                    <a:pt x="221" y="4"/>
                  </a:cubicBezTo>
                  <a:cubicBezTo>
                    <a:pt x="220" y="3"/>
                    <a:pt x="220" y="3"/>
                    <a:pt x="220" y="3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1" y="5"/>
                    <a:pt x="219" y="5"/>
                    <a:pt x="219" y="5"/>
                  </a:cubicBezTo>
                  <a:cubicBezTo>
                    <a:pt x="219" y="3"/>
                    <a:pt x="219" y="3"/>
                    <a:pt x="219" y="3"/>
                  </a:cubicBezTo>
                  <a:cubicBezTo>
                    <a:pt x="218" y="3"/>
                    <a:pt x="219" y="4"/>
                    <a:pt x="218" y="4"/>
                  </a:cubicBezTo>
                  <a:cubicBezTo>
                    <a:pt x="217" y="3"/>
                    <a:pt x="217" y="2"/>
                    <a:pt x="218" y="1"/>
                  </a:cubicBezTo>
                  <a:cubicBezTo>
                    <a:pt x="216" y="1"/>
                    <a:pt x="217" y="4"/>
                    <a:pt x="216" y="4"/>
                  </a:cubicBezTo>
                  <a:cubicBezTo>
                    <a:pt x="216" y="3"/>
                    <a:pt x="215" y="3"/>
                    <a:pt x="214" y="3"/>
                  </a:cubicBezTo>
                  <a:cubicBezTo>
                    <a:pt x="214" y="4"/>
                    <a:pt x="214" y="4"/>
                    <a:pt x="214" y="4"/>
                  </a:cubicBezTo>
                  <a:cubicBezTo>
                    <a:pt x="213" y="4"/>
                    <a:pt x="212" y="5"/>
                    <a:pt x="211" y="4"/>
                  </a:cubicBezTo>
                  <a:cubicBezTo>
                    <a:pt x="211" y="3"/>
                    <a:pt x="211" y="3"/>
                    <a:pt x="211" y="3"/>
                  </a:cubicBezTo>
                  <a:cubicBezTo>
                    <a:pt x="210" y="4"/>
                    <a:pt x="210" y="3"/>
                    <a:pt x="210" y="3"/>
                  </a:cubicBezTo>
                  <a:cubicBezTo>
                    <a:pt x="211" y="3"/>
                    <a:pt x="211" y="2"/>
                    <a:pt x="212" y="2"/>
                  </a:cubicBezTo>
                  <a:cubicBezTo>
                    <a:pt x="212" y="1"/>
                    <a:pt x="211" y="3"/>
                    <a:pt x="211" y="2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2"/>
                    <a:pt x="210" y="2"/>
                    <a:pt x="210" y="2"/>
                  </a:cubicBezTo>
                  <a:cubicBezTo>
                    <a:pt x="210" y="3"/>
                    <a:pt x="210" y="3"/>
                    <a:pt x="210" y="3"/>
                  </a:cubicBezTo>
                  <a:cubicBezTo>
                    <a:pt x="208" y="4"/>
                    <a:pt x="210" y="2"/>
                    <a:pt x="209" y="2"/>
                  </a:cubicBezTo>
                  <a:cubicBezTo>
                    <a:pt x="208" y="2"/>
                    <a:pt x="208" y="2"/>
                    <a:pt x="208" y="2"/>
                  </a:cubicBezTo>
                  <a:cubicBezTo>
                    <a:pt x="208" y="4"/>
                    <a:pt x="209" y="4"/>
                    <a:pt x="210" y="4"/>
                  </a:cubicBezTo>
                  <a:cubicBezTo>
                    <a:pt x="207" y="6"/>
                    <a:pt x="208" y="2"/>
                    <a:pt x="206" y="2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2"/>
                    <a:pt x="206" y="2"/>
                    <a:pt x="206" y="2"/>
                  </a:cubicBezTo>
                  <a:cubicBezTo>
                    <a:pt x="206" y="3"/>
                    <a:pt x="206" y="2"/>
                    <a:pt x="207" y="2"/>
                  </a:cubicBezTo>
                  <a:cubicBezTo>
                    <a:pt x="207" y="2"/>
                    <a:pt x="207" y="3"/>
                    <a:pt x="207" y="3"/>
                  </a:cubicBezTo>
                  <a:cubicBezTo>
                    <a:pt x="207" y="3"/>
                    <a:pt x="207" y="3"/>
                    <a:pt x="207" y="3"/>
                  </a:cubicBezTo>
                  <a:cubicBezTo>
                    <a:pt x="207" y="5"/>
                    <a:pt x="204" y="4"/>
                    <a:pt x="203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1" y="5"/>
                    <a:pt x="200" y="5"/>
                  </a:cubicBezTo>
                  <a:cubicBezTo>
                    <a:pt x="200" y="6"/>
                    <a:pt x="200" y="6"/>
                    <a:pt x="199" y="6"/>
                  </a:cubicBezTo>
                  <a:cubicBezTo>
                    <a:pt x="199" y="5"/>
                    <a:pt x="198" y="5"/>
                    <a:pt x="199" y="4"/>
                  </a:cubicBezTo>
                  <a:cubicBezTo>
                    <a:pt x="199" y="5"/>
                    <a:pt x="200" y="5"/>
                    <a:pt x="200" y="4"/>
                  </a:cubicBezTo>
                  <a:cubicBezTo>
                    <a:pt x="201" y="4"/>
                    <a:pt x="201" y="5"/>
                    <a:pt x="201" y="5"/>
                  </a:cubicBezTo>
                  <a:cubicBezTo>
                    <a:pt x="201" y="4"/>
                    <a:pt x="202" y="4"/>
                    <a:pt x="202" y="3"/>
                  </a:cubicBezTo>
                  <a:cubicBezTo>
                    <a:pt x="202" y="2"/>
                    <a:pt x="203" y="3"/>
                    <a:pt x="203" y="2"/>
                  </a:cubicBezTo>
                  <a:cubicBezTo>
                    <a:pt x="203" y="2"/>
                    <a:pt x="204" y="2"/>
                    <a:pt x="203" y="1"/>
                  </a:cubicBezTo>
                  <a:cubicBezTo>
                    <a:pt x="202" y="1"/>
                    <a:pt x="202" y="2"/>
                    <a:pt x="201" y="2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201" y="2"/>
                    <a:pt x="198" y="2"/>
                    <a:pt x="198" y="3"/>
                  </a:cubicBezTo>
                  <a:cubicBezTo>
                    <a:pt x="199" y="3"/>
                    <a:pt x="200" y="3"/>
                    <a:pt x="200" y="3"/>
                  </a:cubicBezTo>
                  <a:cubicBezTo>
                    <a:pt x="199" y="4"/>
                    <a:pt x="198" y="3"/>
                    <a:pt x="197" y="4"/>
                  </a:cubicBezTo>
                  <a:cubicBezTo>
                    <a:pt x="197" y="3"/>
                    <a:pt x="197" y="3"/>
                    <a:pt x="197" y="3"/>
                  </a:cubicBezTo>
                  <a:cubicBezTo>
                    <a:pt x="199" y="3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5" y="1"/>
                    <a:pt x="195" y="0"/>
                  </a:cubicBezTo>
                  <a:cubicBezTo>
                    <a:pt x="194" y="1"/>
                    <a:pt x="193" y="1"/>
                    <a:pt x="193" y="2"/>
                  </a:cubicBezTo>
                  <a:cubicBezTo>
                    <a:pt x="194" y="2"/>
                    <a:pt x="195" y="2"/>
                    <a:pt x="195" y="3"/>
                  </a:cubicBezTo>
                  <a:cubicBezTo>
                    <a:pt x="194" y="3"/>
                    <a:pt x="192" y="3"/>
                    <a:pt x="192" y="2"/>
                  </a:cubicBezTo>
                  <a:cubicBezTo>
                    <a:pt x="192" y="3"/>
                    <a:pt x="192" y="3"/>
                    <a:pt x="192" y="3"/>
                  </a:cubicBezTo>
                  <a:cubicBezTo>
                    <a:pt x="191" y="3"/>
                    <a:pt x="190" y="3"/>
                    <a:pt x="190" y="3"/>
                  </a:cubicBezTo>
                  <a:cubicBezTo>
                    <a:pt x="191" y="2"/>
                    <a:pt x="190" y="2"/>
                    <a:pt x="190" y="1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2"/>
                    <a:pt x="187" y="1"/>
                    <a:pt x="188" y="3"/>
                  </a:cubicBezTo>
                  <a:cubicBezTo>
                    <a:pt x="189" y="2"/>
                    <a:pt x="189" y="2"/>
                    <a:pt x="189" y="2"/>
                  </a:cubicBezTo>
                  <a:cubicBezTo>
                    <a:pt x="190" y="3"/>
                    <a:pt x="189" y="3"/>
                    <a:pt x="190" y="4"/>
                  </a:cubicBezTo>
                  <a:cubicBezTo>
                    <a:pt x="189" y="4"/>
                    <a:pt x="188" y="3"/>
                    <a:pt x="188" y="4"/>
                  </a:cubicBezTo>
                  <a:cubicBezTo>
                    <a:pt x="187" y="4"/>
                    <a:pt x="187" y="5"/>
                    <a:pt x="186" y="5"/>
                  </a:cubicBezTo>
                  <a:cubicBezTo>
                    <a:pt x="187" y="4"/>
                    <a:pt x="186" y="3"/>
                    <a:pt x="186" y="2"/>
                  </a:cubicBezTo>
                  <a:cubicBezTo>
                    <a:pt x="187" y="3"/>
                    <a:pt x="187" y="3"/>
                    <a:pt x="187" y="3"/>
                  </a:cubicBezTo>
                  <a:cubicBezTo>
                    <a:pt x="187" y="3"/>
                    <a:pt x="188" y="2"/>
                    <a:pt x="187" y="2"/>
                  </a:cubicBezTo>
                  <a:cubicBezTo>
                    <a:pt x="186" y="2"/>
                    <a:pt x="185" y="1"/>
                    <a:pt x="184" y="2"/>
                  </a:cubicBezTo>
                  <a:cubicBezTo>
                    <a:pt x="184" y="3"/>
                    <a:pt x="184" y="3"/>
                    <a:pt x="184" y="3"/>
                  </a:cubicBezTo>
                  <a:cubicBezTo>
                    <a:pt x="184" y="3"/>
                    <a:pt x="183" y="3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4"/>
                    <a:pt x="181" y="5"/>
                    <a:pt x="180" y="5"/>
                  </a:cubicBezTo>
                  <a:cubicBezTo>
                    <a:pt x="179" y="5"/>
                    <a:pt x="178" y="5"/>
                    <a:pt x="178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0" y="3"/>
                    <a:pt x="179" y="4"/>
                    <a:pt x="180" y="4"/>
                  </a:cubicBezTo>
                  <a:cubicBezTo>
                    <a:pt x="180" y="4"/>
                    <a:pt x="180" y="3"/>
                    <a:pt x="181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0" y="3"/>
                    <a:pt x="179" y="2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3"/>
                    <a:pt x="175" y="3"/>
                    <a:pt x="175" y="3"/>
                  </a:cubicBezTo>
                  <a:cubicBezTo>
                    <a:pt x="175" y="3"/>
                    <a:pt x="175" y="3"/>
                    <a:pt x="175" y="3"/>
                  </a:cubicBezTo>
                  <a:cubicBezTo>
                    <a:pt x="174" y="2"/>
                    <a:pt x="174" y="3"/>
                    <a:pt x="173" y="3"/>
                  </a:cubicBezTo>
                  <a:cubicBezTo>
                    <a:pt x="172" y="3"/>
                    <a:pt x="172" y="3"/>
                    <a:pt x="172" y="2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1" y="2"/>
                    <a:pt x="173" y="1"/>
                    <a:pt x="172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1" y="1"/>
                    <a:pt x="170" y="1"/>
                    <a:pt x="169" y="1"/>
                  </a:cubicBezTo>
                  <a:cubicBezTo>
                    <a:pt x="169" y="0"/>
                    <a:pt x="171" y="1"/>
                    <a:pt x="17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9" y="0"/>
                    <a:pt x="169" y="1"/>
                    <a:pt x="168" y="2"/>
                  </a:cubicBezTo>
                  <a:cubicBezTo>
                    <a:pt x="168" y="2"/>
                    <a:pt x="169" y="2"/>
                    <a:pt x="169" y="2"/>
                  </a:cubicBezTo>
                  <a:cubicBezTo>
                    <a:pt x="168" y="2"/>
                    <a:pt x="168" y="3"/>
                    <a:pt x="167" y="3"/>
                  </a:cubicBezTo>
                  <a:cubicBezTo>
                    <a:pt x="167" y="3"/>
                    <a:pt x="166" y="2"/>
                    <a:pt x="167" y="2"/>
                  </a:cubicBezTo>
                  <a:cubicBezTo>
                    <a:pt x="164" y="2"/>
                    <a:pt x="167" y="4"/>
                    <a:pt x="166" y="5"/>
                  </a:cubicBezTo>
                  <a:cubicBezTo>
                    <a:pt x="167" y="5"/>
                    <a:pt x="169" y="5"/>
                    <a:pt x="170" y="4"/>
                  </a:cubicBezTo>
                  <a:cubicBezTo>
                    <a:pt x="170" y="5"/>
                    <a:pt x="170" y="6"/>
                    <a:pt x="169" y="6"/>
                  </a:cubicBezTo>
                  <a:cubicBezTo>
                    <a:pt x="168" y="7"/>
                    <a:pt x="168" y="5"/>
                    <a:pt x="168" y="5"/>
                  </a:cubicBezTo>
                  <a:cubicBezTo>
                    <a:pt x="167" y="5"/>
                    <a:pt x="167" y="5"/>
                    <a:pt x="167" y="6"/>
                  </a:cubicBezTo>
                  <a:cubicBezTo>
                    <a:pt x="168" y="7"/>
                    <a:pt x="166" y="7"/>
                    <a:pt x="165" y="7"/>
                  </a:cubicBezTo>
                  <a:cubicBezTo>
                    <a:pt x="166" y="8"/>
                    <a:pt x="167" y="7"/>
                    <a:pt x="168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8"/>
                    <a:pt x="168" y="8"/>
                    <a:pt x="167" y="8"/>
                  </a:cubicBezTo>
                  <a:cubicBezTo>
                    <a:pt x="167" y="8"/>
                    <a:pt x="167" y="8"/>
                    <a:pt x="167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8" y="9"/>
                    <a:pt x="168" y="9"/>
                    <a:pt x="168" y="9"/>
                  </a:cubicBezTo>
                  <a:cubicBezTo>
                    <a:pt x="167" y="9"/>
                    <a:pt x="167" y="9"/>
                    <a:pt x="166" y="8"/>
                  </a:cubicBezTo>
                  <a:cubicBezTo>
                    <a:pt x="166" y="8"/>
                    <a:pt x="166" y="9"/>
                    <a:pt x="166" y="9"/>
                  </a:cubicBezTo>
                  <a:cubicBezTo>
                    <a:pt x="166" y="9"/>
                    <a:pt x="165" y="10"/>
                    <a:pt x="164" y="9"/>
                  </a:cubicBezTo>
                  <a:cubicBezTo>
                    <a:pt x="164" y="9"/>
                    <a:pt x="164" y="10"/>
                    <a:pt x="164" y="10"/>
                  </a:cubicBezTo>
                  <a:cubicBezTo>
                    <a:pt x="163" y="11"/>
                    <a:pt x="161" y="10"/>
                    <a:pt x="160" y="10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61" y="9"/>
                    <a:pt x="160" y="9"/>
                    <a:pt x="160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2" y="8"/>
                    <a:pt x="162" y="7"/>
                    <a:pt x="163" y="8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4" y="9"/>
                    <a:pt x="164" y="9"/>
                    <a:pt x="164" y="8"/>
                  </a:cubicBezTo>
                  <a:cubicBezTo>
                    <a:pt x="164" y="8"/>
                    <a:pt x="165" y="8"/>
                    <a:pt x="165" y="7"/>
                  </a:cubicBezTo>
                  <a:cubicBezTo>
                    <a:pt x="163" y="7"/>
                    <a:pt x="160" y="6"/>
                    <a:pt x="161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60" y="7"/>
                    <a:pt x="160" y="7"/>
                  </a:cubicBezTo>
                  <a:cubicBezTo>
                    <a:pt x="159" y="7"/>
                    <a:pt x="159" y="7"/>
                    <a:pt x="159" y="7"/>
                  </a:cubicBezTo>
                  <a:cubicBezTo>
                    <a:pt x="159" y="7"/>
                    <a:pt x="158" y="8"/>
                    <a:pt x="158" y="8"/>
                  </a:cubicBezTo>
                  <a:cubicBezTo>
                    <a:pt x="158" y="8"/>
                    <a:pt x="157" y="8"/>
                    <a:pt x="157" y="8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55" y="7"/>
                    <a:pt x="154" y="8"/>
                    <a:pt x="153" y="9"/>
                  </a:cubicBezTo>
                  <a:cubicBezTo>
                    <a:pt x="152" y="9"/>
                    <a:pt x="151" y="9"/>
                    <a:pt x="151" y="8"/>
                  </a:cubicBezTo>
                  <a:cubicBezTo>
                    <a:pt x="151" y="7"/>
                    <a:pt x="151" y="6"/>
                    <a:pt x="151" y="5"/>
                  </a:cubicBezTo>
                  <a:cubicBezTo>
                    <a:pt x="149" y="5"/>
                    <a:pt x="147" y="4"/>
                    <a:pt x="148" y="7"/>
                  </a:cubicBezTo>
                  <a:cubicBezTo>
                    <a:pt x="146" y="7"/>
                    <a:pt x="144" y="7"/>
                    <a:pt x="142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2" y="5"/>
                    <a:pt x="140" y="6"/>
                    <a:pt x="139" y="6"/>
                  </a:cubicBezTo>
                  <a:cubicBezTo>
                    <a:pt x="140" y="4"/>
                    <a:pt x="143" y="6"/>
                    <a:pt x="143" y="4"/>
                  </a:cubicBezTo>
                  <a:cubicBezTo>
                    <a:pt x="142" y="4"/>
                    <a:pt x="141" y="4"/>
                    <a:pt x="140" y="4"/>
                  </a:cubicBezTo>
                  <a:cubicBezTo>
                    <a:pt x="138" y="3"/>
                    <a:pt x="137" y="5"/>
                    <a:pt x="136" y="4"/>
                  </a:cubicBezTo>
                  <a:cubicBezTo>
                    <a:pt x="134" y="3"/>
                    <a:pt x="133" y="5"/>
                    <a:pt x="131" y="5"/>
                  </a:cubicBezTo>
                  <a:cubicBezTo>
                    <a:pt x="131" y="4"/>
                    <a:pt x="131" y="4"/>
                    <a:pt x="131" y="4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27" y="3"/>
                    <a:pt x="125" y="4"/>
                    <a:pt x="123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6"/>
                    <a:pt x="123" y="6"/>
                    <a:pt x="122" y="6"/>
                  </a:cubicBezTo>
                  <a:cubicBezTo>
                    <a:pt x="121" y="7"/>
                    <a:pt x="120" y="6"/>
                    <a:pt x="120" y="5"/>
                  </a:cubicBezTo>
                  <a:cubicBezTo>
                    <a:pt x="120" y="5"/>
                    <a:pt x="122" y="5"/>
                    <a:pt x="121" y="4"/>
                  </a:cubicBezTo>
                  <a:cubicBezTo>
                    <a:pt x="119" y="3"/>
                    <a:pt x="119" y="5"/>
                    <a:pt x="119" y="6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5"/>
                    <a:pt x="118" y="4"/>
                    <a:pt x="118" y="4"/>
                  </a:cubicBezTo>
                  <a:cubicBezTo>
                    <a:pt x="118" y="4"/>
                    <a:pt x="116" y="5"/>
                    <a:pt x="115" y="4"/>
                  </a:cubicBezTo>
                  <a:cubicBezTo>
                    <a:pt x="115" y="6"/>
                    <a:pt x="114" y="5"/>
                    <a:pt x="113" y="6"/>
                  </a:cubicBezTo>
                  <a:cubicBezTo>
                    <a:pt x="112" y="5"/>
                    <a:pt x="111" y="5"/>
                    <a:pt x="111" y="4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5"/>
                    <a:pt x="108" y="4"/>
                    <a:pt x="107" y="5"/>
                  </a:cubicBezTo>
                  <a:cubicBezTo>
                    <a:pt x="106" y="4"/>
                    <a:pt x="105" y="4"/>
                    <a:pt x="105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6" y="5"/>
                    <a:pt x="106" y="5"/>
                    <a:pt x="106" y="6"/>
                  </a:cubicBezTo>
                  <a:cubicBezTo>
                    <a:pt x="105" y="6"/>
                    <a:pt x="105" y="6"/>
                    <a:pt x="104" y="6"/>
                  </a:cubicBezTo>
                  <a:cubicBezTo>
                    <a:pt x="103" y="6"/>
                    <a:pt x="103" y="5"/>
                    <a:pt x="103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2" y="6"/>
                    <a:pt x="104" y="6"/>
                    <a:pt x="103" y="6"/>
                  </a:cubicBezTo>
                  <a:cubicBezTo>
                    <a:pt x="103" y="6"/>
                    <a:pt x="102" y="6"/>
                    <a:pt x="102" y="5"/>
                  </a:cubicBezTo>
                  <a:cubicBezTo>
                    <a:pt x="101" y="7"/>
                    <a:pt x="99" y="5"/>
                    <a:pt x="97" y="6"/>
                  </a:cubicBezTo>
                  <a:cubicBezTo>
                    <a:pt x="95" y="6"/>
                    <a:pt x="94" y="7"/>
                    <a:pt x="93" y="6"/>
                  </a:cubicBezTo>
                  <a:cubicBezTo>
                    <a:pt x="92" y="6"/>
                    <a:pt x="91" y="6"/>
                    <a:pt x="90" y="6"/>
                  </a:cubicBezTo>
                  <a:cubicBezTo>
                    <a:pt x="89" y="5"/>
                    <a:pt x="86" y="6"/>
                    <a:pt x="86" y="4"/>
                  </a:cubicBezTo>
                  <a:cubicBezTo>
                    <a:pt x="85" y="4"/>
                    <a:pt x="86" y="4"/>
                    <a:pt x="86" y="3"/>
                  </a:cubicBezTo>
                  <a:cubicBezTo>
                    <a:pt x="85" y="3"/>
                    <a:pt x="85" y="4"/>
                    <a:pt x="85" y="3"/>
                  </a:cubicBezTo>
                  <a:cubicBezTo>
                    <a:pt x="83" y="2"/>
                    <a:pt x="85" y="4"/>
                    <a:pt x="84" y="4"/>
                  </a:cubicBezTo>
                  <a:cubicBezTo>
                    <a:pt x="83" y="4"/>
                    <a:pt x="83" y="4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3" y="2"/>
                    <a:pt x="82" y="2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8" y="7"/>
                    <a:pt x="77" y="7"/>
                    <a:pt x="77" y="6"/>
                  </a:cubicBezTo>
                  <a:cubicBezTo>
                    <a:pt x="76" y="4"/>
                    <a:pt x="76" y="3"/>
                    <a:pt x="76" y="2"/>
                  </a:cubicBezTo>
                  <a:cubicBezTo>
                    <a:pt x="75" y="2"/>
                    <a:pt x="74" y="2"/>
                    <a:pt x="74" y="3"/>
                  </a:cubicBezTo>
                  <a:cubicBezTo>
                    <a:pt x="71" y="6"/>
                    <a:pt x="67" y="2"/>
                    <a:pt x="64" y="4"/>
                  </a:cubicBezTo>
                  <a:cubicBezTo>
                    <a:pt x="63" y="3"/>
                    <a:pt x="65" y="3"/>
                    <a:pt x="65" y="3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2"/>
                    <a:pt x="62" y="3"/>
                  </a:cubicBezTo>
                  <a:cubicBezTo>
                    <a:pt x="61" y="4"/>
                    <a:pt x="60" y="4"/>
                    <a:pt x="59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2"/>
                    <a:pt x="59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4"/>
                    <a:pt x="56" y="3"/>
                    <a:pt x="55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8" y="4"/>
                  </a:cubicBezTo>
                  <a:cubicBezTo>
                    <a:pt x="58" y="5"/>
                    <a:pt x="57" y="6"/>
                    <a:pt x="55" y="6"/>
                  </a:cubicBezTo>
                  <a:cubicBezTo>
                    <a:pt x="54" y="6"/>
                    <a:pt x="53" y="6"/>
                    <a:pt x="52" y="6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5"/>
                    <a:pt x="51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4"/>
                    <a:pt x="48" y="3"/>
                    <a:pt x="49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3"/>
                    <a:pt x="45" y="2"/>
                    <a:pt x="44" y="2"/>
                  </a:cubicBezTo>
                  <a:cubicBezTo>
                    <a:pt x="44" y="3"/>
                    <a:pt x="45" y="3"/>
                    <a:pt x="45" y="3"/>
                  </a:cubicBezTo>
                  <a:cubicBezTo>
                    <a:pt x="45" y="4"/>
                    <a:pt x="47" y="4"/>
                    <a:pt x="48" y="5"/>
                  </a:cubicBezTo>
                  <a:cubicBezTo>
                    <a:pt x="47" y="6"/>
                    <a:pt x="46" y="5"/>
                    <a:pt x="44" y="6"/>
                  </a:cubicBezTo>
                  <a:cubicBezTo>
                    <a:pt x="42" y="6"/>
                    <a:pt x="39" y="7"/>
                    <a:pt x="38" y="4"/>
                  </a:cubicBezTo>
                  <a:cubicBezTo>
                    <a:pt x="38" y="4"/>
                    <a:pt x="39" y="5"/>
                    <a:pt x="39" y="4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6"/>
                    <a:pt x="36" y="4"/>
                    <a:pt x="35" y="5"/>
                  </a:cubicBezTo>
                  <a:cubicBezTo>
                    <a:pt x="33" y="2"/>
                    <a:pt x="31" y="5"/>
                    <a:pt x="29" y="4"/>
                  </a:cubicBezTo>
                  <a:cubicBezTo>
                    <a:pt x="27" y="5"/>
                    <a:pt x="24" y="6"/>
                    <a:pt x="23" y="9"/>
                  </a:cubicBezTo>
                  <a:cubicBezTo>
                    <a:pt x="24" y="11"/>
                    <a:pt x="20" y="10"/>
                    <a:pt x="19" y="11"/>
                  </a:cubicBezTo>
                  <a:cubicBezTo>
                    <a:pt x="19" y="12"/>
                    <a:pt x="19" y="13"/>
                    <a:pt x="18" y="13"/>
                  </a:cubicBezTo>
                  <a:cubicBezTo>
                    <a:pt x="17" y="17"/>
                    <a:pt x="13" y="17"/>
                    <a:pt x="10" y="18"/>
                  </a:cubicBezTo>
                  <a:cubicBezTo>
                    <a:pt x="9" y="19"/>
                    <a:pt x="9" y="20"/>
                    <a:pt x="8" y="21"/>
                  </a:cubicBezTo>
                  <a:cubicBezTo>
                    <a:pt x="9" y="21"/>
                    <a:pt x="10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5"/>
                    <a:pt x="8" y="24"/>
                    <a:pt x="6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8" y="27"/>
                    <a:pt x="9" y="26"/>
                  </a:cubicBezTo>
                  <a:cubicBezTo>
                    <a:pt x="10" y="26"/>
                    <a:pt x="11" y="27"/>
                    <a:pt x="12" y="28"/>
                  </a:cubicBezTo>
                  <a:cubicBezTo>
                    <a:pt x="11" y="28"/>
                    <a:pt x="10" y="27"/>
                    <a:pt x="10" y="28"/>
                  </a:cubicBezTo>
                  <a:cubicBezTo>
                    <a:pt x="11" y="29"/>
                    <a:pt x="10" y="28"/>
                    <a:pt x="10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30"/>
                  </a:cubicBezTo>
                  <a:cubicBezTo>
                    <a:pt x="7" y="31"/>
                    <a:pt x="6" y="33"/>
                    <a:pt x="4" y="33"/>
                  </a:cubicBezTo>
                  <a:cubicBezTo>
                    <a:pt x="3" y="34"/>
                    <a:pt x="4" y="34"/>
                    <a:pt x="4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3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7"/>
                    <a:pt x="1" y="38"/>
                    <a:pt x="0" y="39"/>
                  </a:cubicBezTo>
                  <a:cubicBezTo>
                    <a:pt x="1" y="39"/>
                    <a:pt x="2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5" y="39"/>
                    <a:pt x="6" y="39"/>
                  </a:cubicBezTo>
                  <a:cubicBezTo>
                    <a:pt x="8" y="39"/>
                    <a:pt x="7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9"/>
                    <a:pt x="12" y="37"/>
                    <a:pt x="12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3" y="39"/>
                    <a:pt x="13" y="39"/>
                  </a:cubicBezTo>
                  <a:cubicBezTo>
                    <a:pt x="14" y="38"/>
                    <a:pt x="14" y="39"/>
                    <a:pt x="14" y="40"/>
                  </a:cubicBezTo>
                  <a:cubicBezTo>
                    <a:pt x="12" y="41"/>
                    <a:pt x="11" y="42"/>
                    <a:pt x="8" y="43"/>
                  </a:cubicBezTo>
                  <a:cubicBezTo>
                    <a:pt x="6" y="44"/>
                    <a:pt x="5" y="46"/>
                    <a:pt x="4" y="48"/>
                  </a:cubicBezTo>
                  <a:cubicBezTo>
                    <a:pt x="5" y="49"/>
                    <a:pt x="5" y="51"/>
                    <a:pt x="7" y="51"/>
                  </a:cubicBezTo>
                  <a:cubicBezTo>
                    <a:pt x="10" y="53"/>
                    <a:pt x="6" y="53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5"/>
                    <a:pt x="5" y="55"/>
                    <a:pt x="4" y="56"/>
                  </a:cubicBezTo>
                  <a:cubicBezTo>
                    <a:pt x="5" y="56"/>
                    <a:pt x="6" y="56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6"/>
                    <a:pt x="6" y="55"/>
                    <a:pt x="7" y="55"/>
                  </a:cubicBezTo>
                  <a:cubicBezTo>
                    <a:pt x="7" y="56"/>
                    <a:pt x="7" y="57"/>
                    <a:pt x="6" y="57"/>
                  </a:cubicBezTo>
                  <a:cubicBezTo>
                    <a:pt x="6" y="58"/>
                    <a:pt x="4" y="59"/>
                    <a:pt x="6" y="60"/>
                  </a:cubicBezTo>
                  <a:cubicBezTo>
                    <a:pt x="4" y="61"/>
                    <a:pt x="4" y="63"/>
                    <a:pt x="4" y="65"/>
                  </a:cubicBezTo>
                  <a:cubicBezTo>
                    <a:pt x="5" y="66"/>
                    <a:pt x="6" y="66"/>
                    <a:pt x="7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7" y="67"/>
                    <a:pt x="8" y="66"/>
                    <a:pt x="9" y="67"/>
                  </a:cubicBezTo>
                  <a:cubicBezTo>
                    <a:pt x="9" y="68"/>
                    <a:pt x="11" y="66"/>
                    <a:pt x="11" y="67"/>
                  </a:cubicBezTo>
                  <a:cubicBezTo>
                    <a:pt x="10" y="68"/>
                    <a:pt x="11" y="69"/>
                    <a:pt x="10" y="69"/>
                  </a:cubicBezTo>
                  <a:cubicBezTo>
                    <a:pt x="10" y="69"/>
                    <a:pt x="11" y="70"/>
                    <a:pt x="11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0"/>
                    <a:pt x="11" y="69"/>
                    <a:pt x="11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70"/>
                    <a:pt x="13" y="70"/>
                  </a:cubicBezTo>
                  <a:cubicBezTo>
                    <a:pt x="13" y="70"/>
                    <a:pt x="12" y="70"/>
                    <a:pt x="13" y="70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2" y="73"/>
                    <a:pt x="10" y="73"/>
                    <a:pt x="9" y="75"/>
                  </a:cubicBezTo>
                  <a:cubicBezTo>
                    <a:pt x="11" y="76"/>
                    <a:pt x="12" y="75"/>
                    <a:pt x="12" y="75"/>
                  </a:cubicBezTo>
                  <a:cubicBezTo>
                    <a:pt x="12" y="73"/>
                    <a:pt x="13" y="74"/>
                    <a:pt x="14" y="73"/>
                  </a:cubicBezTo>
                  <a:cubicBezTo>
                    <a:pt x="14" y="76"/>
                    <a:pt x="11" y="76"/>
                    <a:pt x="12" y="77"/>
                  </a:cubicBezTo>
                  <a:cubicBezTo>
                    <a:pt x="12" y="78"/>
                    <a:pt x="12" y="78"/>
                    <a:pt x="13" y="79"/>
                  </a:cubicBezTo>
                  <a:cubicBezTo>
                    <a:pt x="17" y="80"/>
                    <a:pt x="20" y="83"/>
                    <a:pt x="24" y="83"/>
                  </a:cubicBezTo>
                  <a:cubicBezTo>
                    <a:pt x="24" y="87"/>
                    <a:pt x="29" y="87"/>
                    <a:pt x="31" y="89"/>
                  </a:cubicBezTo>
                  <a:cubicBezTo>
                    <a:pt x="33" y="91"/>
                    <a:pt x="35" y="94"/>
                    <a:pt x="38" y="96"/>
                  </a:cubicBezTo>
                  <a:cubicBezTo>
                    <a:pt x="41" y="98"/>
                    <a:pt x="40" y="101"/>
                    <a:pt x="43" y="102"/>
                  </a:cubicBezTo>
                  <a:cubicBezTo>
                    <a:pt x="44" y="101"/>
                    <a:pt x="45" y="102"/>
                    <a:pt x="46" y="102"/>
                  </a:cubicBezTo>
                  <a:cubicBezTo>
                    <a:pt x="46" y="103"/>
                    <a:pt x="48" y="103"/>
                    <a:pt x="49" y="103"/>
                  </a:cubicBezTo>
                  <a:cubicBezTo>
                    <a:pt x="51" y="103"/>
                    <a:pt x="53" y="106"/>
                    <a:pt x="55" y="105"/>
                  </a:cubicBezTo>
                  <a:cubicBezTo>
                    <a:pt x="54" y="104"/>
                    <a:pt x="52" y="104"/>
                    <a:pt x="52" y="103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49" y="103"/>
                    <a:pt x="51" y="102"/>
                    <a:pt x="51" y="102"/>
                  </a:cubicBezTo>
                  <a:cubicBezTo>
                    <a:pt x="52" y="101"/>
                    <a:pt x="51" y="103"/>
                    <a:pt x="52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2" y="102"/>
                    <a:pt x="52" y="102"/>
                    <a:pt x="53" y="102"/>
                  </a:cubicBezTo>
                  <a:cubicBezTo>
                    <a:pt x="53" y="102"/>
                    <a:pt x="53" y="102"/>
                    <a:pt x="53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5" y="101"/>
                    <a:pt x="54" y="100"/>
                    <a:pt x="55" y="100"/>
                  </a:cubicBezTo>
                  <a:cubicBezTo>
                    <a:pt x="55" y="100"/>
                    <a:pt x="56" y="100"/>
                    <a:pt x="56" y="100"/>
                  </a:cubicBezTo>
                  <a:cubicBezTo>
                    <a:pt x="56" y="101"/>
                    <a:pt x="55" y="101"/>
                    <a:pt x="55" y="101"/>
                  </a:cubicBezTo>
                  <a:cubicBezTo>
                    <a:pt x="55" y="101"/>
                    <a:pt x="56" y="101"/>
                    <a:pt x="56" y="101"/>
                  </a:cubicBezTo>
                  <a:cubicBezTo>
                    <a:pt x="56" y="101"/>
                    <a:pt x="56" y="100"/>
                    <a:pt x="56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60" y="101"/>
                    <a:pt x="60" y="100"/>
                  </a:cubicBezTo>
                  <a:cubicBezTo>
                    <a:pt x="61" y="102"/>
                    <a:pt x="62" y="100"/>
                    <a:pt x="63" y="100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99"/>
                    <a:pt x="65" y="100"/>
                    <a:pt x="67" y="100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69" y="98"/>
                    <a:pt x="69" y="97"/>
                    <a:pt x="70" y="97"/>
                  </a:cubicBezTo>
                  <a:cubicBezTo>
                    <a:pt x="71" y="98"/>
                    <a:pt x="71" y="95"/>
                    <a:pt x="72" y="97"/>
                  </a:cubicBezTo>
                  <a:cubicBezTo>
                    <a:pt x="72" y="96"/>
                    <a:pt x="71" y="96"/>
                    <a:pt x="72" y="96"/>
                  </a:cubicBezTo>
                  <a:cubicBezTo>
                    <a:pt x="72" y="96"/>
                    <a:pt x="73" y="96"/>
                    <a:pt x="73" y="96"/>
                  </a:cubicBezTo>
                  <a:cubicBezTo>
                    <a:pt x="73" y="96"/>
                    <a:pt x="72" y="95"/>
                    <a:pt x="72" y="95"/>
                  </a:cubicBezTo>
                  <a:cubicBezTo>
                    <a:pt x="72" y="95"/>
                    <a:pt x="73" y="95"/>
                    <a:pt x="73" y="94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4" y="94"/>
                    <a:pt x="75" y="93"/>
                    <a:pt x="75" y="93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95"/>
                    <a:pt x="76" y="94"/>
                    <a:pt x="76" y="94"/>
                  </a:cubicBezTo>
                  <a:cubicBezTo>
                    <a:pt x="75" y="93"/>
                    <a:pt x="76" y="92"/>
                    <a:pt x="75" y="91"/>
                  </a:cubicBezTo>
                  <a:cubicBezTo>
                    <a:pt x="74" y="91"/>
                    <a:pt x="74" y="90"/>
                    <a:pt x="73" y="90"/>
                  </a:cubicBezTo>
                  <a:cubicBezTo>
                    <a:pt x="73" y="91"/>
                    <a:pt x="71" y="90"/>
                    <a:pt x="72" y="92"/>
                  </a:cubicBezTo>
                  <a:cubicBezTo>
                    <a:pt x="71" y="93"/>
                    <a:pt x="70" y="92"/>
                    <a:pt x="70" y="91"/>
                  </a:cubicBezTo>
                  <a:cubicBezTo>
                    <a:pt x="68" y="92"/>
                    <a:pt x="67" y="92"/>
                    <a:pt x="65" y="92"/>
                  </a:cubicBezTo>
                  <a:cubicBezTo>
                    <a:pt x="63" y="93"/>
                    <a:pt x="60" y="93"/>
                    <a:pt x="57" y="93"/>
                  </a:cubicBezTo>
                  <a:cubicBezTo>
                    <a:pt x="57" y="93"/>
                    <a:pt x="56" y="92"/>
                    <a:pt x="55" y="93"/>
                  </a:cubicBezTo>
                  <a:cubicBezTo>
                    <a:pt x="54" y="93"/>
                    <a:pt x="53" y="93"/>
                    <a:pt x="52" y="92"/>
                  </a:cubicBezTo>
                  <a:cubicBezTo>
                    <a:pt x="51" y="92"/>
                    <a:pt x="50" y="91"/>
                    <a:pt x="49" y="92"/>
                  </a:cubicBezTo>
                  <a:cubicBezTo>
                    <a:pt x="48" y="92"/>
                    <a:pt x="48" y="92"/>
                    <a:pt x="47" y="91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5" y="91"/>
                    <a:pt x="46" y="89"/>
                    <a:pt x="44" y="89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9"/>
                    <a:pt x="46" y="89"/>
                    <a:pt x="46" y="90"/>
                  </a:cubicBezTo>
                  <a:cubicBezTo>
                    <a:pt x="46" y="89"/>
                    <a:pt x="47" y="89"/>
                    <a:pt x="47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5" y="87"/>
                    <a:pt x="48" y="88"/>
                    <a:pt x="48" y="87"/>
                  </a:cubicBezTo>
                  <a:cubicBezTo>
                    <a:pt x="47" y="87"/>
                    <a:pt x="47" y="87"/>
                    <a:pt x="46" y="87"/>
                  </a:cubicBezTo>
                  <a:cubicBezTo>
                    <a:pt x="46" y="87"/>
                    <a:pt x="46" y="87"/>
                    <a:pt x="46" y="86"/>
                  </a:cubicBezTo>
                  <a:cubicBezTo>
                    <a:pt x="47" y="87"/>
                    <a:pt x="48" y="85"/>
                    <a:pt x="48" y="85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50" y="86"/>
                    <a:pt x="50" y="86"/>
                  </a:cubicBezTo>
                  <a:cubicBezTo>
                    <a:pt x="50" y="86"/>
                    <a:pt x="50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86"/>
                    <a:pt x="52" y="87"/>
                    <a:pt x="52" y="87"/>
                  </a:cubicBezTo>
                  <a:cubicBezTo>
                    <a:pt x="53" y="88"/>
                    <a:pt x="53" y="87"/>
                    <a:pt x="53" y="88"/>
                  </a:cubicBezTo>
                  <a:cubicBezTo>
                    <a:pt x="54" y="88"/>
                    <a:pt x="53" y="86"/>
                    <a:pt x="54" y="85"/>
                  </a:cubicBezTo>
                  <a:cubicBezTo>
                    <a:pt x="54" y="84"/>
                    <a:pt x="55" y="84"/>
                    <a:pt x="55" y="83"/>
                  </a:cubicBezTo>
                  <a:cubicBezTo>
                    <a:pt x="56" y="83"/>
                    <a:pt x="56" y="84"/>
                    <a:pt x="56" y="84"/>
                  </a:cubicBezTo>
                  <a:cubicBezTo>
                    <a:pt x="57" y="84"/>
                    <a:pt x="56" y="85"/>
                    <a:pt x="56" y="85"/>
                  </a:cubicBezTo>
                  <a:cubicBezTo>
                    <a:pt x="58" y="84"/>
                    <a:pt x="58" y="87"/>
                    <a:pt x="6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0" y="84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8" y="82"/>
                    <a:pt x="59" y="82"/>
                  </a:cubicBezTo>
                  <a:cubicBezTo>
                    <a:pt x="59" y="82"/>
                    <a:pt x="59" y="82"/>
                    <a:pt x="60" y="82"/>
                  </a:cubicBezTo>
                  <a:cubicBezTo>
                    <a:pt x="59" y="81"/>
                    <a:pt x="60" y="81"/>
                    <a:pt x="61" y="81"/>
                  </a:cubicBezTo>
                  <a:cubicBezTo>
                    <a:pt x="61" y="80"/>
                    <a:pt x="62" y="80"/>
                    <a:pt x="62" y="79"/>
                  </a:cubicBezTo>
                  <a:cubicBezTo>
                    <a:pt x="62" y="79"/>
                    <a:pt x="62" y="80"/>
                    <a:pt x="62" y="80"/>
                  </a:cubicBezTo>
                  <a:cubicBezTo>
                    <a:pt x="61" y="80"/>
                    <a:pt x="64" y="81"/>
                    <a:pt x="63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3"/>
                    <a:pt x="65" y="83"/>
                    <a:pt x="65" y="82"/>
                  </a:cubicBezTo>
                  <a:cubicBezTo>
                    <a:pt x="65" y="83"/>
                    <a:pt x="65" y="83"/>
                    <a:pt x="64" y="83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6" y="80"/>
                    <a:pt x="66" y="81"/>
                  </a:cubicBezTo>
                  <a:cubicBezTo>
                    <a:pt x="67" y="80"/>
                    <a:pt x="68" y="80"/>
                    <a:pt x="69" y="80"/>
                  </a:cubicBezTo>
                  <a:cubicBezTo>
                    <a:pt x="69" y="80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8" y="81"/>
                    <a:pt x="68" y="81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9" y="82"/>
                    <a:pt x="70" y="83"/>
                    <a:pt x="71" y="83"/>
                  </a:cubicBezTo>
                  <a:cubicBezTo>
                    <a:pt x="71" y="82"/>
                    <a:pt x="70" y="83"/>
                    <a:pt x="70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1" y="84"/>
                    <a:pt x="73" y="84"/>
                    <a:pt x="73" y="85"/>
                  </a:cubicBezTo>
                  <a:cubicBezTo>
                    <a:pt x="73" y="84"/>
                    <a:pt x="73" y="83"/>
                    <a:pt x="74" y="83"/>
                  </a:cubicBezTo>
                  <a:cubicBezTo>
                    <a:pt x="73" y="82"/>
                    <a:pt x="71" y="83"/>
                    <a:pt x="72" y="81"/>
                  </a:cubicBezTo>
                  <a:cubicBezTo>
                    <a:pt x="72" y="80"/>
                    <a:pt x="73" y="80"/>
                    <a:pt x="73" y="80"/>
                  </a:cubicBezTo>
                  <a:cubicBezTo>
                    <a:pt x="74" y="79"/>
                    <a:pt x="75" y="80"/>
                    <a:pt x="75" y="79"/>
                  </a:cubicBezTo>
                  <a:cubicBezTo>
                    <a:pt x="76" y="80"/>
                    <a:pt x="75" y="80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7" y="80"/>
                    <a:pt x="77" y="8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8" y="80"/>
                    <a:pt x="79" y="81"/>
                    <a:pt x="78" y="82"/>
                  </a:cubicBezTo>
                  <a:cubicBezTo>
                    <a:pt x="79" y="83"/>
                    <a:pt x="78" y="81"/>
                    <a:pt x="80" y="82"/>
                  </a:cubicBezTo>
                  <a:cubicBezTo>
                    <a:pt x="82" y="81"/>
                    <a:pt x="79" y="80"/>
                    <a:pt x="82" y="79"/>
                  </a:cubicBezTo>
                  <a:cubicBezTo>
                    <a:pt x="82" y="80"/>
                    <a:pt x="81" y="81"/>
                    <a:pt x="81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3"/>
                    <a:pt x="83" y="84"/>
                    <a:pt x="83" y="83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1"/>
                    <a:pt x="82" y="80"/>
                    <a:pt x="83" y="80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3" y="80"/>
                    <a:pt x="84" y="80"/>
                  </a:cubicBezTo>
                  <a:cubicBezTo>
                    <a:pt x="85" y="80"/>
                    <a:pt x="84" y="81"/>
                    <a:pt x="85" y="81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5" y="82"/>
                    <a:pt x="86" y="82"/>
                    <a:pt x="85" y="83"/>
                  </a:cubicBezTo>
                  <a:cubicBezTo>
                    <a:pt x="85" y="83"/>
                    <a:pt x="84" y="83"/>
                    <a:pt x="84" y="83"/>
                  </a:cubicBezTo>
                  <a:cubicBezTo>
                    <a:pt x="83" y="83"/>
                    <a:pt x="84" y="84"/>
                    <a:pt x="84" y="84"/>
                  </a:cubicBezTo>
                  <a:cubicBezTo>
                    <a:pt x="84" y="84"/>
                    <a:pt x="85" y="84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84"/>
                    <a:pt x="87" y="85"/>
                    <a:pt x="87" y="85"/>
                  </a:cubicBezTo>
                  <a:cubicBezTo>
                    <a:pt x="88" y="84"/>
                    <a:pt x="88" y="86"/>
                    <a:pt x="89" y="86"/>
                  </a:cubicBezTo>
                  <a:cubicBezTo>
                    <a:pt x="89" y="87"/>
                    <a:pt x="89" y="87"/>
                    <a:pt x="90" y="88"/>
                  </a:cubicBezTo>
                  <a:cubicBezTo>
                    <a:pt x="89" y="90"/>
                    <a:pt x="89" y="88"/>
                    <a:pt x="88" y="88"/>
                  </a:cubicBezTo>
                  <a:cubicBezTo>
                    <a:pt x="87" y="88"/>
                    <a:pt x="86" y="88"/>
                    <a:pt x="86" y="87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8"/>
                    <a:pt x="86" y="88"/>
                    <a:pt x="85" y="88"/>
                  </a:cubicBezTo>
                  <a:cubicBezTo>
                    <a:pt x="85" y="87"/>
                    <a:pt x="84" y="86"/>
                    <a:pt x="85" y="86"/>
                  </a:cubicBezTo>
                  <a:cubicBezTo>
                    <a:pt x="84" y="86"/>
                    <a:pt x="84" y="87"/>
                    <a:pt x="84" y="88"/>
                  </a:cubicBezTo>
                  <a:cubicBezTo>
                    <a:pt x="85" y="88"/>
                    <a:pt x="86" y="88"/>
                    <a:pt x="86" y="89"/>
                  </a:cubicBezTo>
                  <a:cubicBezTo>
                    <a:pt x="89" y="88"/>
                    <a:pt x="87" y="92"/>
                    <a:pt x="88" y="92"/>
                  </a:cubicBezTo>
                  <a:cubicBezTo>
                    <a:pt x="89" y="92"/>
                    <a:pt x="89" y="91"/>
                    <a:pt x="90" y="91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1" y="93"/>
                    <a:pt x="90" y="94"/>
                    <a:pt x="90" y="94"/>
                  </a:cubicBezTo>
                  <a:cubicBezTo>
                    <a:pt x="90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6"/>
                  </a:cubicBezTo>
                  <a:cubicBezTo>
                    <a:pt x="91" y="97"/>
                    <a:pt x="92" y="98"/>
                    <a:pt x="92" y="99"/>
                  </a:cubicBezTo>
                  <a:cubicBezTo>
                    <a:pt x="94" y="99"/>
                    <a:pt x="95" y="98"/>
                    <a:pt x="95" y="97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6" y="98"/>
                    <a:pt x="98" y="99"/>
                    <a:pt x="98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100" y="97"/>
                    <a:pt x="102" y="99"/>
                    <a:pt x="103" y="97"/>
                  </a:cubicBezTo>
                  <a:cubicBezTo>
                    <a:pt x="103" y="97"/>
                    <a:pt x="103" y="96"/>
                    <a:pt x="103" y="96"/>
                  </a:cubicBezTo>
                  <a:cubicBezTo>
                    <a:pt x="103" y="96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6"/>
                  </a:cubicBezTo>
                  <a:cubicBezTo>
                    <a:pt x="104" y="96"/>
                    <a:pt x="104" y="94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5" y="94"/>
                    <a:pt x="105" y="95"/>
                    <a:pt x="105" y="95"/>
                  </a:cubicBezTo>
                  <a:cubicBezTo>
                    <a:pt x="106" y="96"/>
                    <a:pt x="106" y="95"/>
                    <a:pt x="107" y="95"/>
                  </a:cubicBezTo>
                  <a:cubicBezTo>
                    <a:pt x="108" y="95"/>
                    <a:pt x="109" y="95"/>
                    <a:pt x="110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0" y="95"/>
                    <a:pt x="110" y="94"/>
                    <a:pt x="111" y="94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3" y="92"/>
                    <a:pt x="113" y="93"/>
                    <a:pt x="113" y="93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5" y="93"/>
                    <a:pt x="116" y="92"/>
                    <a:pt x="117" y="92"/>
                  </a:cubicBezTo>
                  <a:cubicBezTo>
                    <a:pt x="118" y="91"/>
                    <a:pt x="120" y="93"/>
                    <a:pt x="122" y="92"/>
                  </a:cubicBezTo>
                  <a:cubicBezTo>
                    <a:pt x="123" y="93"/>
                    <a:pt x="124" y="91"/>
                    <a:pt x="126" y="91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9" y="91"/>
                    <a:pt x="129" y="91"/>
                    <a:pt x="129" y="91"/>
                  </a:cubicBezTo>
                  <a:cubicBezTo>
                    <a:pt x="130" y="92"/>
                    <a:pt x="131" y="90"/>
                    <a:pt x="131" y="89"/>
                  </a:cubicBezTo>
                  <a:cubicBezTo>
                    <a:pt x="131" y="89"/>
                    <a:pt x="131" y="90"/>
                    <a:pt x="131" y="90"/>
                  </a:cubicBezTo>
                  <a:cubicBezTo>
                    <a:pt x="132" y="91"/>
                    <a:pt x="133" y="90"/>
                    <a:pt x="133" y="91"/>
                  </a:cubicBezTo>
                  <a:cubicBezTo>
                    <a:pt x="133" y="90"/>
                    <a:pt x="135" y="90"/>
                    <a:pt x="135" y="89"/>
                  </a:cubicBezTo>
                  <a:cubicBezTo>
                    <a:pt x="135" y="89"/>
                    <a:pt x="135" y="89"/>
                    <a:pt x="135" y="90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89"/>
                    <a:pt x="137" y="90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6" y="88"/>
                    <a:pt x="135" y="89"/>
                  </a:cubicBezTo>
                  <a:cubicBezTo>
                    <a:pt x="135" y="89"/>
                    <a:pt x="134" y="89"/>
                    <a:pt x="134" y="88"/>
                  </a:cubicBezTo>
                  <a:cubicBezTo>
                    <a:pt x="134" y="88"/>
                    <a:pt x="135" y="87"/>
                    <a:pt x="135" y="88"/>
                  </a:cubicBezTo>
                  <a:cubicBezTo>
                    <a:pt x="135" y="87"/>
                    <a:pt x="135" y="87"/>
                    <a:pt x="135" y="86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6" y="86"/>
                    <a:pt x="136" y="86"/>
                    <a:pt x="136" y="87"/>
                  </a:cubicBezTo>
                  <a:cubicBezTo>
                    <a:pt x="137" y="86"/>
                    <a:pt x="138" y="86"/>
                    <a:pt x="138" y="86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87"/>
                    <a:pt x="138" y="88"/>
                    <a:pt x="138" y="88"/>
                  </a:cubicBezTo>
                  <a:cubicBezTo>
                    <a:pt x="139" y="87"/>
                    <a:pt x="138" y="88"/>
                    <a:pt x="139" y="88"/>
                  </a:cubicBezTo>
                  <a:cubicBezTo>
                    <a:pt x="139" y="88"/>
                    <a:pt x="139" y="88"/>
                    <a:pt x="139" y="88"/>
                  </a:cubicBezTo>
                  <a:cubicBezTo>
                    <a:pt x="139" y="88"/>
                    <a:pt x="140" y="87"/>
                    <a:pt x="140" y="87"/>
                  </a:cubicBezTo>
                  <a:cubicBezTo>
                    <a:pt x="142" y="87"/>
                    <a:pt x="139" y="85"/>
                    <a:pt x="142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43" y="84"/>
                    <a:pt x="142" y="86"/>
                    <a:pt x="143" y="86"/>
                  </a:cubicBezTo>
                  <a:cubicBezTo>
                    <a:pt x="144" y="86"/>
                    <a:pt x="145" y="85"/>
                    <a:pt x="145" y="84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5" y="84"/>
                    <a:pt x="145" y="83"/>
                    <a:pt x="145" y="83"/>
                  </a:cubicBezTo>
                  <a:cubicBezTo>
                    <a:pt x="145" y="83"/>
                    <a:pt x="146" y="83"/>
                    <a:pt x="146" y="84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7" y="83"/>
                    <a:pt x="148" y="84"/>
                    <a:pt x="148" y="83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9" y="82"/>
                    <a:pt x="150" y="82"/>
                    <a:pt x="151" y="82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0" y="82"/>
                    <a:pt x="149" y="83"/>
                    <a:pt x="149" y="83"/>
                  </a:cubicBezTo>
                  <a:cubicBezTo>
                    <a:pt x="150" y="83"/>
                    <a:pt x="150" y="84"/>
                    <a:pt x="150" y="84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51" y="82"/>
                    <a:pt x="152" y="83"/>
                    <a:pt x="153" y="82"/>
                  </a:cubicBezTo>
                  <a:cubicBezTo>
                    <a:pt x="153" y="83"/>
                    <a:pt x="152" y="83"/>
                    <a:pt x="152" y="83"/>
                  </a:cubicBezTo>
                  <a:cubicBezTo>
                    <a:pt x="152" y="83"/>
                    <a:pt x="153" y="83"/>
                    <a:pt x="153" y="83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4" y="82"/>
                    <a:pt x="154" y="83"/>
                    <a:pt x="154" y="84"/>
                  </a:cubicBezTo>
                  <a:cubicBezTo>
                    <a:pt x="154" y="84"/>
                    <a:pt x="155" y="84"/>
                    <a:pt x="155" y="84"/>
                  </a:cubicBezTo>
                  <a:cubicBezTo>
                    <a:pt x="155" y="83"/>
                    <a:pt x="156" y="84"/>
                    <a:pt x="156" y="84"/>
                  </a:cubicBezTo>
                  <a:cubicBezTo>
                    <a:pt x="157" y="83"/>
                    <a:pt x="157" y="82"/>
                    <a:pt x="157" y="82"/>
                  </a:cubicBezTo>
                  <a:cubicBezTo>
                    <a:pt x="159" y="82"/>
                    <a:pt x="160" y="78"/>
                    <a:pt x="162" y="80"/>
                  </a:cubicBezTo>
                  <a:cubicBezTo>
                    <a:pt x="162" y="80"/>
                    <a:pt x="162" y="80"/>
                    <a:pt x="162" y="80"/>
                  </a:cubicBezTo>
                  <a:cubicBezTo>
                    <a:pt x="163" y="81"/>
                    <a:pt x="164" y="81"/>
                    <a:pt x="164" y="82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3" y="79"/>
                    <a:pt x="167" y="79"/>
                    <a:pt x="167" y="78"/>
                  </a:cubicBezTo>
                  <a:cubicBezTo>
                    <a:pt x="168" y="78"/>
                    <a:pt x="167" y="79"/>
                    <a:pt x="167" y="79"/>
                  </a:cubicBezTo>
                  <a:cubicBezTo>
                    <a:pt x="168" y="79"/>
                    <a:pt x="168" y="78"/>
                    <a:pt x="169" y="78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69" y="80"/>
                    <a:pt x="168" y="80"/>
                    <a:pt x="168" y="80"/>
                  </a:cubicBezTo>
                  <a:cubicBezTo>
                    <a:pt x="168" y="80"/>
                    <a:pt x="168" y="81"/>
                    <a:pt x="169" y="81"/>
                  </a:cubicBezTo>
                  <a:cubicBezTo>
                    <a:pt x="169" y="80"/>
                    <a:pt x="170" y="80"/>
                    <a:pt x="170" y="79"/>
                  </a:cubicBezTo>
                  <a:cubicBezTo>
                    <a:pt x="171" y="79"/>
                    <a:pt x="172" y="80"/>
                    <a:pt x="172" y="80"/>
                  </a:cubicBezTo>
                  <a:cubicBezTo>
                    <a:pt x="172" y="81"/>
                    <a:pt x="171" y="80"/>
                    <a:pt x="171" y="80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2" y="80"/>
                    <a:pt x="173" y="81"/>
                    <a:pt x="174" y="80"/>
                  </a:cubicBezTo>
                  <a:cubicBezTo>
                    <a:pt x="174" y="81"/>
                    <a:pt x="172" y="82"/>
                    <a:pt x="173" y="83"/>
                  </a:cubicBezTo>
                  <a:cubicBezTo>
                    <a:pt x="173" y="84"/>
                    <a:pt x="173" y="84"/>
                    <a:pt x="172" y="85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2" y="85"/>
                    <a:pt x="171" y="85"/>
                    <a:pt x="171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6"/>
                    <a:pt x="171" y="86"/>
                    <a:pt x="171" y="87"/>
                  </a:cubicBezTo>
                  <a:cubicBezTo>
                    <a:pt x="172" y="89"/>
                    <a:pt x="169" y="89"/>
                    <a:pt x="169" y="90"/>
                  </a:cubicBezTo>
                  <a:cubicBezTo>
                    <a:pt x="170" y="90"/>
                    <a:pt x="169" y="90"/>
                    <a:pt x="170" y="90"/>
                  </a:cubicBezTo>
                  <a:cubicBezTo>
                    <a:pt x="170" y="90"/>
                    <a:pt x="170" y="89"/>
                    <a:pt x="171" y="90"/>
                  </a:cubicBezTo>
                  <a:cubicBezTo>
                    <a:pt x="172" y="89"/>
                    <a:pt x="171" y="88"/>
                    <a:pt x="172" y="87"/>
                  </a:cubicBezTo>
                  <a:cubicBezTo>
                    <a:pt x="173" y="87"/>
                    <a:pt x="173" y="85"/>
                    <a:pt x="174" y="85"/>
                  </a:cubicBezTo>
                  <a:cubicBezTo>
                    <a:pt x="175" y="86"/>
                    <a:pt x="175" y="86"/>
                    <a:pt x="175" y="86"/>
                  </a:cubicBezTo>
                  <a:cubicBezTo>
                    <a:pt x="175" y="86"/>
                    <a:pt x="176" y="86"/>
                    <a:pt x="176" y="86"/>
                  </a:cubicBezTo>
                  <a:cubicBezTo>
                    <a:pt x="176" y="86"/>
                    <a:pt x="176" y="86"/>
                    <a:pt x="175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4" y="82"/>
                    <a:pt x="177" y="80"/>
                    <a:pt x="178" y="79"/>
                  </a:cubicBezTo>
                  <a:cubicBezTo>
                    <a:pt x="179" y="79"/>
                    <a:pt x="178" y="80"/>
                    <a:pt x="178" y="80"/>
                  </a:cubicBezTo>
                  <a:cubicBezTo>
                    <a:pt x="179" y="79"/>
                    <a:pt x="179" y="79"/>
                    <a:pt x="180" y="79"/>
                  </a:cubicBezTo>
                  <a:cubicBezTo>
                    <a:pt x="180" y="80"/>
                    <a:pt x="179" y="80"/>
                    <a:pt x="179" y="80"/>
                  </a:cubicBezTo>
                  <a:cubicBezTo>
                    <a:pt x="179" y="81"/>
                    <a:pt x="181" y="81"/>
                    <a:pt x="181" y="82"/>
                  </a:cubicBezTo>
                  <a:cubicBezTo>
                    <a:pt x="182" y="82"/>
                    <a:pt x="182" y="81"/>
                    <a:pt x="182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184" y="80"/>
                    <a:pt x="184" y="81"/>
                    <a:pt x="185" y="81"/>
                  </a:cubicBezTo>
                  <a:cubicBezTo>
                    <a:pt x="185" y="80"/>
                    <a:pt x="185" y="80"/>
                    <a:pt x="185" y="79"/>
                  </a:cubicBezTo>
                  <a:cubicBezTo>
                    <a:pt x="186" y="79"/>
                    <a:pt x="186" y="81"/>
                    <a:pt x="187" y="80"/>
                  </a:cubicBezTo>
                  <a:cubicBezTo>
                    <a:pt x="187" y="81"/>
                    <a:pt x="187" y="81"/>
                    <a:pt x="187" y="81"/>
                  </a:cubicBezTo>
                  <a:cubicBezTo>
                    <a:pt x="186" y="82"/>
                    <a:pt x="185" y="82"/>
                    <a:pt x="184" y="82"/>
                  </a:cubicBezTo>
                  <a:cubicBezTo>
                    <a:pt x="184" y="82"/>
                    <a:pt x="184" y="83"/>
                    <a:pt x="184" y="83"/>
                  </a:cubicBezTo>
                  <a:cubicBezTo>
                    <a:pt x="182" y="84"/>
                    <a:pt x="186" y="84"/>
                    <a:pt x="184" y="86"/>
                  </a:cubicBezTo>
                  <a:cubicBezTo>
                    <a:pt x="185" y="86"/>
                    <a:pt x="185" y="86"/>
                    <a:pt x="185" y="86"/>
                  </a:cubicBezTo>
                  <a:cubicBezTo>
                    <a:pt x="185" y="85"/>
                    <a:pt x="186" y="84"/>
                    <a:pt x="185" y="82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86" y="83"/>
                    <a:pt x="186" y="83"/>
                    <a:pt x="186" y="84"/>
                  </a:cubicBezTo>
                  <a:cubicBezTo>
                    <a:pt x="188" y="82"/>
                    <a:pt x="187" y="85"/>
                    <a:pt x="188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8" y="86"/>
                    <a:pt x="188" y="85"/>
                    <a:pt x="189" y="85"/>
                  </a:cubicBezTo>
                  <a:cubicBezTo>
                    <a:pt x="190" y="85"/>
                    <a:pt x="190" y="84"/>
                    <a:pt x="190" y="84"/>
                  </a:cubicBezTo>
                  <a:cubicBezTo>
                    <a:pt x="190" y="82"/>
                    <a:pt x="190" y="84"/>
                    <a:pt x="189" y="84"/>
                  </a:cubicBezTo>
                  <a:cubicBezTo>
                    <a:pt x="189" y="84"/>
                    <a:pt x="189" y="85"/>
                    <a:pt x="189" y="85"/>
                  </a:cubicBezTo>
                  <a:cubicBezTo>
                    <a:pt x="188" y="85"/>
                    <a:pt x="188" y="84"/>
                    <a:pt x="188" y="84"/>
                  </a:cubicBezTo>
                  <a:cubicBezTo>
                    <a:pt x="188" y="83"/>
                    <a:pt x="188" y="83"/>
                    <a:pt x="188" y="83"/>
                  </a:cubicBezTo>
                  <a:cubicBezTo>
                    <a:pt x="190" y="84"/>
                    <a:pt x="189" y="82"/>
                    <a:pt x="190" y="81"/>
                  </a:cubicBezTo>
                  <a:cubicBezTo>
                    <a:pt x="190" y="81"/>
                    <a:pt x="190" y="82"/>
                    <a:pt x="190" y="82"/>
                  </a:cubicBezTo>
                  <a:cubicBezTo>
                    <a:pt x="190" y="81"/>
                    <a:pt x="191" y="82"/>
                    <a:pt x="192" y="82"/>
                  </a:cubicBezTo>
                  <a:cubicBezTo>
                    <a:pt x="193" y="82"/>
                    <a:pt x="193" y="81"/>
                    <a:pt x="194" y="80"/>
                  </a:cubicBezTo>
                  <a:cubicBezTo>
                    <a:pt x="195" y="80"/>
                    <a:pt x="196" y="80"/>
                    <a:pt x="197" y="79"/>
                  </a:cubicBez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6" y="80"/>
                    <a:pt x="197" y="80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80"/>
                    <a:pt x="198" y="80"/>
                    <a:pt x="198" y="81"/>
                  </a:cubicBezTo>
                  <a:cubicBezTo>
                    <a:pt x="197" y="81"/>
                    <a:pt x="197" y="83"/>
                    <a:pt x="196" y="82"/>
                  </a:cubicBezTo>
                  <a:cubicBezTo>
                    <a:pt x="196" y="82"/>
                    <a:pt x="195" y="82"/>
                    <a:pt x="195" y="82"/>
                  </a:cubicBezTo>
                  <a:cubicBezTo>
                    <a:pt x="195" y="81"/>
                    <a:pt x="195" y="81"/>
                    <a:pt x="195" y="81"/>
                  </a:cubicBezTo>
                  <a:cubicBezTo>
                    <a:pt x="194" y="83"/>
                    <a:pt x="194" y="83"/>
                    <a:pt x="194" y="83"/>
                  </a:cubicBezTo>
                  <a:cubicBezTo>
                    <a:pt x="195" y="83"/>
                    <a:pt x="196" y="84"/>
                    <a:pt x="195" y="82"/>
                  </a:cubicBezTo>
                  <a:cubicBezTo>
                    <a:pt x="196" y="82"/>
                    <a:pt x="196" y="83"/>
                    <a:pt x="197" y="83"/>
                  </a:cubicBezTo>
                  <a:cubicBezTo>
                    <a:pt x="197" y="83"/>
                    <a:pt x="198" y="83"/>
                    <a:pt x="199" y="82"/>
                  </a:cubicBezTo>
                  <a:cubicBezTo>
                    <a:pt x="199" y="84"/>
                    <a:pt x="199" y="84"/>
                    <a:pt x="199" y="84"/>
                  </a:cubicBezTo>
                  <a:cubicBezTo>
                    <a:pt x="200" y="83"/>
                    <a:pt x="198" y="81"/>
                    <a:pt x="200" y="80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200" y="80"/>
                    <a:pt x="201" y="80"/>
                    <a:pt x="202" y="79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2" y="80"/>
                    <a:pt x="203" y="79"/>
                    <a:pt x="203" y="79"/>
                  </a:cubicBezTo>
                  <a:cubicBezTo>
                    <a:pt x="203" y="80"/>
                    <a:pt x="203" y="80"/>
                    <a:pt x="203" y="80"/>
                  </a:cubicBezTo>
                  <a:cubicBezTo>
                    <a:pt x="203" y="80"/>
                    <a:pt x="202" y="80"/>
                    <a:pt x="202" y="80"/>
                  </a:cubicBezTo>
                  <a:cubicBezTo>
                    <a:pt x="200" y="80"/>
                    <a:pt x="202" y="82"/>
                    <a:pt x="201" y="82"/>
                  </a:cubicBezTo>
                  <a:cubicBezTo>
                    <a:pt x="201" y="82"/>
                    <a:pt x="200" y="82"/>
                    <a:pt x="200" y="82"/>
                  </a:cubicBezTo>
                  <a:cubicBezTo>
                    <a:pt x="200" y="82"/>
                    <a:pt x="200" y="82"/>
                    <a:pt x="200" y="82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2" y="83"/>
                    <a:pt x="201" y="81"/>
                    <a:pt x="203" y="81"/>
                  </a:cubicBezTo>
                  <a:cubicBezTo>
                    <a:pt x="203" y="79"/>
                    <a:pt x="205" y="80"/>
                    <a:pt x="206" y="78"/>
                  </a:cubicBezTo>
                  <a:cubicBezTo>
                    <a:pt x="207" y="80"/>
                    <a:pt x="205" y="80"/>
                    <a:pt x="205" y="81"/>
                  </a:cubicBezTo>
                  <a:cubicBezTo>
                    <a:pt x="205" y="81"/>
                    <a:pt x="205" y="81"/>
                    <a:pt x="205" y="81"/>
                  </a:cubicBezTo>
                  <a:cubicBezTo>
                    <a:pt x="206" y="81"/>
                    <a:pt x="205" y="80"/>
                    <a:pt x="207" y="80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9"/>
                    <a:pt x="208" y="79"/>
                  </a:cubicBezTo>
                  <a:cubicBezTo>
                    <a:pt x="208" y="80"/>
                    <a:pt x="209" y="80"/>
                    <a:pt x="209" y="79"/>
                  </a:cubicBezTo>
                  <a:cubicBezTo>
                    <a:pt x="209" y="78"/>
                    <a:pt x="211" y="79"/>
                    <a:pt x="211" y="78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3" y="78"/>
                    <a:pt x="212" y="78"/>
                    <a:pt x="211" y="79"/>
                  </a:cubicBezTo>
                  <a:cubicBezTo>
                    <a:pt x="213" y="80"/>
                    <a:pt x="213" y="79"/>
                    <a:pt x="215" y="79"/>
                  </a:cubicBezTo>
                  <a:cubicBezTo>
                    <a:pt x="216" y="80"/>
                    <a:pt x="215" y="78"/>
                    <a:pt x="217" y="78"/>
                  </a:cubicBezTo>
                  <a:cubicBezTo>
                    <a:pt x="217" y="79"/>
                    <a:pt x="217" y="79"/>
                    <a:pt x="217" y="80"/>
                  </a:cubicBezTo>
                  <a:cubicBezTo>
                    <a:pt x="218" y="80"/>
                    <a:pt x="217" y="79"/>
                    <a:pt x="218" y="79"/>
                  </a:cubicBezTo>
                  <a:cubicBezTo>
                    <a:pt x="217" y="78"/>
                    <a:pt x="217" y="78"/>
                    <a:pt x="217" y="78"/>
                  </a:cubicBezTo>
                  <a:cubicBezTo>
                    <a:pt x="217" y="77"/>
                    <a:pt x="219" y="78"/>
                    <a:pt x="219" y="78"/>
                  </a:cubicBezTo>
                  <a:cubicBezTo>
                    <a:pt x="219" y="78"/>
                    <a:pt x="219" y="78"/>
                    <a:pt x="219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9"/>
                    <a:pt x="220" y="80"/>
                    <a:pt x="221" y="80"/>
                  </a:cubicBezTo>
                  <a:cubicBezTo>
                    <a:pt x="220" y="79"/>
                    <a:pt x="221" y="78"/>
                    <a:pt x="222" y="78"/>
                  </a:cubicBezTo>
                  <a:cubicBezTo>
                    <a:pt x="222" y="78"/>
                    <a:pt x="222" y="79"/>
                    <a:pt x="222" y="79"/>
                  </a:cubicBezTo>
                  <a:cubicBezTo>
                    <a:pt x="222" y="78"/>
                    <a:pt x="222" y="78"/>
                    <a:pt x="222" y="78"/>
                  </a:cubicBezTo>
                  <a:cubicBezTo>
                    <a:pt x="222" y="78"/>
                    <a:pt x="222" y="78"/>
                    <a:pt x="223" y="78"/>
                  </a:cubicBezTo>
                  <a:cubicBezTo>
                    <a:pt x="223" y="78"/>
                    <a:pt x="222" y="79"/>
                    <a:pt x="222" y="79"/>
                  </a:cubicBezTo>
                  <a:cubicBezTo>
                    <a:pt x="222" y="79"/>
                    <a:pt x="223" y="79"/>
                    <a:pt x="223" y="79"/>
                  </a:cubicBezTo>
                  <a:cubicBezTo>
                    <a:pt x="223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4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5" y="81"/>
                    <a:pt x="225" y="79"/>
                    <a:pt x="226" y="79"/>
                  </a:cubicBezTo>
                  <a:cubicBezTo>
                    <a:pt x="226" y="79"/>
                    <a:pt x="226" y="79"/>
                    <a:pt x="226" y="79"/>
                  </a:cubicBezTo>
                  <a:cubicBezTo>
                    <a:pt x="227" y="79"/>
                    <a:pt x="227" y="79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8" y="79"/>
                    <a:pt x="227" y="79"/>
                    <a:pt x="227" y="80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30" y="80"/>
                    <a:pt x="232" y="79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3" y="80"/>
                    <a:pt x="233" y="79"/>
                    <a:pt x="234" y="79"/>
                  </a:cubicBezTo>
                  <a:cubicBezTo>
                    <a:pt x="235" y="78"/>
                    <a:pt x="234" y="78"/>
                    <a:pt x="235" y="78"/>
                  </a:cubicBezTo>
                  <a:cubicBezTo>
                    <a:pt x="236" y="78"/>
                    <a:pt x="235" y="79"/>
                    <a:pt x="235" y="80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1"/>
                    <a:pt x="236" y="81"/>
                  </a:cubicBezTo>
                  <a:cubicBezTo>
                    <a:pt x="237" y="80"/>
                    <a:pt x="239" y="80"/>
                    <a:pt x="240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40" y="80"/>
                    <a:pt x="240" y="80"/>
                    <a:pt x="241" y="80"/>
                  </a:cubicBezTo>
                  <a:cubicBezTo>
                    <a:pt x="241" y="80"/>
                    <a:pt x="241" y="81"/>
                    <a:pt x="242" y="81"/>
                  </a:cubicBezTo>
                  <a:cubicBezTo>
                    <a:pt x="241" y="81"/>
                    <a:pt x="241" y="80"/>
                    <a:pt x="242" y="80"/>
                  </a:cubicBezTo>
                  <a:cubicBezTo>
                    <a:pt x="242" y="80"/>
                    <a:pt x="242" y="80"/>
                    <a:pt x="242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6" y="81"/>
                    <a:pt x="245" y="78"/>
                    <a:pt x="247" y="78"/>
                  </a:cubicBezTo>
                  <a:cubicBezTo>
                    <a:pt x="247" y="79"/>
                    <a:pt x="247" y="79"/>
                    <a:pt x="247" y="79"/>
                  </a:cubicBezTo>
                  <a:cubicBezTo>
                    <a:pt x="246" y="79"/>
                    <a:pt x="246" y="79"/>
                    <a:pt x="246" y="79"/>
                  </a:cubicBezTo>
                  <a:cubicBezTo>
                    <a:pt x="247" y="80"/>
                    <a:pt x="248" y="81"/>
                    <a:pt x="249" y="80"/>
                  </a:cubicBezTo>
                  <a:cubicBezTo>
                    <a:pt x="249" y="80"/>
                    <a:pt x="249" y="81"/>
                    <a:pt x="250" y="81"/>
                  </a:cubicBezTo>
                  <a:cubicBezTo>
                    <a:pt x="249" y="80"/>
                    <a:pt x="250" y="80"/>
                    <a:pt x="251" y="80"/>
                  </a:cubicBezTo>
                  <a:cubicBezTo>
                    <a:pt x="251" y="80"/>
                    <a:pt x="250" y="80"/>
                    <a:pt x="250" y="80"/>
                  </a:cubicBezTo>
                  <a:cubicBezTo>
                    <a:pt x="252" y="81"/>
                    <a:pt x="252" y="81"/>
                    <a:pt x="252" y="81"/>
                  </a:cubicBezTo>
                  <a:cubicBezTo>
                    <a:pt x="251" y="81"/>
                    <a:pt x="251" y="81"/>
                    <a:pt x="251" y="81"/>
                  </a:cubicBezTo>
                  <a:cubicBezTo>
                    <a:pt x="252" y="80"/>
                    <a:pt x="252" y="80"/>
                    <a:pt x="252" y="80"/>
                  </a:cubicBezTo>
                  <a:cubicBezTo>
                    <a:pt x="252" y="81"/>
                    <a:pt x="252" y="81"/>
                    <a:pt x="253" y="81"/>
                  </a:cubicBezTo>
                  <a:cubicBezTo>
                    <a:pt x="253" y="81"/>
                    <a:pt x="253" y="81"/>
                    <a:pt x="253" y="80"/>
                  </a:cubicBezTo>
                  <a:cubicBezTo>
                    <a:pt x="254" y="81"/>
                    <a:pt x="253" y="81"/>
                    <a:pt x="253" y="82"/>
                  </a:cubicBezTo>
                  <a:cubicBezTo>
                    <a:pt x="255" y="81"/>
                    <a:pt x="257" y="79"/>
                    <a:pt x="258" y="78"/>
                  </a:cubicBezTo>
                  <a:cubicBezTo>
                    <a:pt x="259" y="79"/>
                    <a:pt x="258" y="80"/>
                    <a:pt x="258" y="80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1"/>
                    <a:pt x="260" y="81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1" y="79"/>
                    <a:pt x="262" y="79"/>
                    <a:pt x="263" y="80"/>
                  </a:cubicBezTo>
                  <a:cubicBezTo>
                    <a:pt x="263" y="80"/>
                    <a:pt x="262" y="80"/>
                    <a:pt x="262" y="80"/>
                  </a:cubicBezTo>
                  <a:cubicBezTo>
                    <a:pt x="262" y="80"/>
                    <a:pt x="261" y="80"/>
                    <a:pt x="262" y="81"/>
                  </a:cubicBezTo>
                  <a:cubicBezTo>
                    <a:pt x="262" y="81"/>
                    <a:pt x="262" y="80"/>
                    <a:pt x="262" y="80"/>
                  </a:cubicBezTo>
                  <a:cubicBezTo>
                    <a:pt x="263" y="81"/>
                    <a:pt x="263" y="81"/>
                    <a:pt x="263" y="81"/>
                  </a:cubicBezTo>
                  <a:cubicBezTo>
                    <a:pt x="264" y="80"/>
                    <a:pt x="264" y="80"/>
                    <a:pt x="264" y="80"/>
                  </a:cubicBezTo>
                  <a:cubicBezTo>
                    <a:pt x="265" y="82"/>
                    <a:pt x="266" y="80"/>
                    <a:pt x="268" y="82"/>
                  </a:cubicBezTo>
                  <a:cubicBezTo>
                    <a:pt x="268" y="81"/>
                    <a:pt x="268" y="81"/>
                    <a:pt x="268" y="81"/>
                  </a:cubicBezTo>
                  <a:cubicBezTo>
                    <a:pt x="267" y="80"/>
                    <a:pt x="267" y="80"/>
                    <a:pt x="267" y="80"/>
                  </a:cubicBezTo>
                  <a:cubicBezTo>
                    <a:pt x="267" y="80"/>
                    <a:pt x="267" y="79"/>
                    <a:pt x="268" y="80"/>
                  </a:cubicBezTo>
                  <a:cubicBezTo>
                    <a:pt x="269" y="81"/>
                    <a:pt x="269" y="79"/>
                    <a:pt x="271" y="79"/>
                  </a:cubicBezTo>
                  <a:cubicBezTo>
                    <a:pt x="271" y="79"/>
                    <a:pt x="272" y="80"/>
                    <a:pt x="271" y="80"/>
                  </a:cubicBezTo>
                  <a:cubicBezTo>
                    <a:pt x="271" y="80"/>
                    <a:pt x="271" y="80"/>
                    <a:pt x="271" y="80"/>
                  </a:cubicBezTo>
                  <a:cubicBezTo>
                    <a:pt x="270" y="81"/>
                    <a:pt x="270" y="81"/>
                    <a:pt x="270" y="81"/>
                  </a:cubicBezTo>
                  <a:cubicBezTo>
                    <a:pt x="271" y="81"/>
                    <a:pt x="271" y="81"/>
                    <a:pt x="271" y="81"/>
                  </a:cubicBezTo>
                  <a:cubicBezTo>
                    <a:pt x="272" y="81"/>
                    <a:pt x="271" y="82"/>
                    <a:pt x="272" y="83"/>
                  </a:cubicBezTo>
                  <a:cubicBezTo>
                    <a:pt x="272" y="82"/>
                    <a:pt x="272" y="82"/>
                    <a:pt x="272" y="82"/>
                  </a:cubicBezTo>
                  <a:cubicBezTo>
                    <a:pt x="272" y="80"/>
                    <a:pt x="274" y="83"/>
                    <a:pt x="275" y="81"/>
                  </a:cubicBezTo>
                  <a:cubicBezTo>
                    <a:pt x="275" y="81"/>
                    <a:pt x="275" y="81"/>
                    <a:pt x="275" y="82"/>
                  </a:cubicBezTo>
                  <a:cubicBezTo>
                    <a:pt x="276" y="82"/>
                    <a:pt x="276" y="80"/>
                    <a:pt x="277" y="80"/>
                  </a:cubicBezTo>
                  <a:cubicBezTo>
                    <a:pt x="277" y="81"/>
                    <a:pt x="277" y="82"/>
                    <a:pt x="277" y="83"/>
                  </a:cubicBezTo>
                  <a:cubicBezTo>
                    <a:pt x="278" y="81"/>
                    <a:pt x="278" y="81"/>
                    <a:pt x="278" y="81"/>
                  </a:cubicBezTo>
                  <a:cubicBezTo>
                    <a:pt x="279" y="82"/>
                    <a:pt x="279" y="82"/>
                    <a:pt x="279" y="82"/>
                  </a:cubicBezTo>
                  <a:cubicBezTo>
                    <a:pt x="280" y="81"/>
                    <a:pt x="277" y="81"/>
                    <a:pt x="278" y="80"/>
                  </a:cubicBezTo>
                  <a:cubicBezTo>
                    <a:pt x="279" y="80"/>
                    <a:pt x="279" y="81"/>
                    <a:pt x="280" y="81"/>
                  </a:cubicBezTo>
                  <a:cubicBezTo>
                    <a:pt x="280" y="82"/>
                    <a:pt x="280" y="82"/>
                    <a:pt x="280" y="82"/>
                  </a:cubicBezTo>
                  <a:cubicBezTo>
                    <a:pt x="281" y="82"/>
                    <a:pt x="282" y="82"/>
                    <a:pt x="282" y="83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4" y="81"/>
                    <a:pt x="284" y="81"/>
                    <a:pt x="284" y="81"/>
                  </a:cubicBezTo>
                  <a:cubicBezTo>
                    <a:pt x="285" y="80"/>
                    <a:pt x="286" y="81"/>
                    <a:pt x="286" y="80"/>
                  </a:cubicBezTo>
                  <a:cubicBezTo>
                    <a:pt x="287" y="82"/>
                    <a:pt x="287" y="82"/>
                    <a:pt x="287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7" y="82"/>
                    <a:pt x="288" y="82"/>
                    <a:pt x="289" y="81"/>
                  </a:cubicBezTo>
                  <a:cubicBezTo>
                    <a:pt x="289" y="81"/>
                    <a:pt x="289" y="81"/>
                    <a:pt x="289" y="81"/>
                  </a:cubicBezTo>
                  <a:cubicBezTo>
                    <a:pt x="290" y="81"/>
                    <a:pt x="290" y="80"/>
                    <a:pt x="290" y="81"/>
                  </a:cubicBezTo>
                  <a:cubicBezTo>
                    <a:pt x="290" y="80"/>
                    <a:pt x="290" y="80"/>
                    <a:pt x="290" y="80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2"/>
                    <a:pt x="290" y="82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2"/>
                    <a:pt x="291" y="82"/>
                    <a:pt x="291" y="82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2" y="82"/>
                    <a:pt x="293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294" y="81"/>
                    <a:pt x="296" y="81"/>
                    <a:pt x="296" y="82"/>
                  </a:cubicBezTo>
                  <a:cubicBezTo>
                    <a:pt x="297" y="81"/>
                    <a:pt x="297" y="81"/>
                    <a:pt x="297" y="81"/>
                  </a:cubicBezTo>
                  <a:cubicBezTo>
                    <a:pt x="296" y="80"/>
                    <a:pt x="298" y="81"/>
                    <a:pt x="298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300" y="83"/>
                    <a:pt x="300" y="83"/>
                    <a:pt x="300" y="83"/>
                  </a:cubicBezTo>
                  <a:cubicBezTo>
                    <a:pt x="301" y="83"/>
                    <a:pt x="300" y="82"/>
                    <a:pt x="301" y="81"/>
                  </a:cubicBezTo>
                  <a:cubicBezTo>
                    <a:pt x="302" y="82"/>
                    <a:pt x="300" y="82"/>
                    <a:pt x="301" y="82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3" y="83"/>
                    <a:pt x="302" y="81"/>
                    <a:pt x="304" y="81"/>
                  </a:cubicBezTo>
                  <a:cubicBezTo>
                    <a:pt x="305" y="82"/>
                    <a:pt x="303" y="82"/>
                    <a:pt x="303" y="83"/>
                  </a:cubicBezTo>
                  <a:cubicBezTo>
                    <a:pt x="303" y="83"/>
                    <a:pt x="303" y="83"/>
                    <a:pt x="303" y="83"/>
                  </a:cubicBezTo>
                  <a:cubicBezTo>
                    <a:pt x="304" y="83"/>
                    <a:pt x="304" y="81"/>
                    <a:pt x="305" y="81"/>
                  </a:cubicBezTo>
                  <a:cubicBezTo>
                    <a:pt x="305" y="82"/>
                    <a:pt x="307" y="82"/>
                    <a:pt x="308" y="82"/>
                  </a:cubicBezTo>
                  <a:cubicBezTo>
                    <a:pt x="308" y="83"/>
                    <a:pt x="310" y="82"/>
                    <a:pt x="310" y="83"/>
                  </a:cubicBezTo>
                  <a:cubicBezTo>
                    <a:pt x="311" y="83"/>
                    <a:pt x="310" y="82"/>
                    <a:pt x="311" y="82"/>
                  </a:cubicBezTo>
                  <a:cubicBezTo>
                    <a:pt x="312" y="81"/>
                    <a:pt x="311" y="83"/>
                    <a:pt x="312" y="83"/>
                  </a:cubicBezTo>
                  <a:cubicBezTo>
                    <a:pt x="312" y="82"/>
                    <a:pt x="313" y="83"/>
                    <a:pt x="314" y="82"/>
                  </a:cubicBezTo>
                  <a:cubicBezTo>
                    <a:pt x="315" y="82"/>
                    <a:pt x="314" y="83"/>
                    <a:pt x="315" y="83"/>
                  </a:cubicBezTo>
                  <a:cubicBezTo>
                    <a:pt x="316" y="84"/>
                    <a:pt x="316" y="83"/>
                    <a:pt x="317" y="82"/>
                  </a:cubicBezTo>
                  <a:cubicBezTo>
                    <a:pt x="318" y="83"/>
                    <a:pt x="316" y="83"/>
                    <a:pt x="317" y="84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4"/>
                    <a:pt x="318" y="84"/>
                    <a:pt x="318" y="84"/>
                  </a:cubicBezTo>
                  <a:cubicBezTo>
                    <a:pt x="319" y="84"/>
                    <a:pt x="319" y="83"/>
                    <a:pt x="319" y="82"/>
                  </a:cubicBezTo>
                  <a:cubicBezTo>
                    <a:pt x="319" y="83"/>
                    <a:pt x="320" y="83"/>
                    <a:pt x="320" y="83"/>
                  </a:cubicBezTo>
                  <a:cubicBezTo>
                    <a:pt x="321" y="81"/>
                    <a:pt x="323" y="84"/>
                    <a:pt x="324" y="83"/>
                  </a:cubicBezTo>
                  <a:cubicBezTo>
                    <a:pt x="324" y="84"/>
                    <a:pt x="324" y="84"/>
                    <a:pt x="324" y="84"/>
                  </a:cubicBezTo>
                  <a:cubicBezTo>
                    <a:pt x="325" y="83"/>
                    <a:pt x="325" y="83"/>
                    <a:pt x="325" y="83"/>
                  </a:cubicBezTo>
                  <a:cubicBezTo>
                    <a:pt x="326" y="83"/>
                    <a:pt x="327" y="84"/>
                    <a:pt x="328" y="84"/>
                  </a:cubicBezTo>
                  <a:cubicBezTo>
                    <a:pt x="328" y="84"/>
                    <a:pt x="328" y="83"/>
                    <a:pt x="329" y="83"/>
                  </a:cubicBezTo>
                  <a:cubicBezTo>
                    <a:pt x="329" y="85"/>
                    <a:pt x="330" y="83"/>
                    <a:pt x="330" y="84"/>
                  </a:cubicBezTo>
                  <a:cubicBezTo>
                    <a:pt x="331" y="83"/>
                    <a:pt x="332" y="84"/>
                    <a:pt x="333" y="83"/>
                  </a:cubicBezTo>
                  <a:cubicBezTo>
                    <a:pt x="333" y="84"/>
                    <a:pt x="334" y="83"/>
                    <a:pt x="335" y="84"/>
                  </a:cubicBezTo>
                  <a:cubicBezTo>
                    <a:pt x="335" y="84"/>
                    <a:pt x="335" y="84"/>
                    <a:pt x="335" y="84"/>
                  </a:cubicBezTo>
                  <a:cubicBezTo>
                    <a:pt x="336" y="83"/>
                    <a:pt x="337" y="83"/>
                    <a:pt x="338" y="84"/>
                  </a:cubicBezTo>
                  <a:cubicBezTo>
                    <a:pt x="338" y="85"/>
                    <a:pt x="338" y="85"/>
                    <a:pt x="338" y="85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39" y="84"/>
                    <a:pt x="338" y="84"/>
                    <a:pt x="339" y="84"/>
                  </a:cubicBezTo>
                  <a:cubicBezTo>
                    <a:pt x="339" y="84"/>
                    <a:pt x="340" y="84"/>
                    <a:pt x="341" y="84"/>
                  </a:cubicBezTo>
                  <a:cubicBezTo>
                    <a:pt x="341" y="84"/>
                    <a:pt x="341" y="85"/>
                    <a:pt x="341" y="85"/>
                  </a:cubicBezTo>
                  <a:cubicBezTo>
                    <a:pt x="342" y="84"/>
                    <a:pt x="342" y="84"/>
                    <a:pt x="342" y="84"/>
                  </a:cubicBezTo>
                  <a:cubicBezTo>
                    <a:pt x="344" y="83"/>
                    <a:pt x="342" y="85"/>
                    <a:pt x="344" y="85"/>
                  </a:cubicBezTo>
                  <a:cubicBezTo>
                    <a:pt x="346" y="86"/>
                    <a:pt x="346" y="84"/>
                    <a:pt x="347" y="83"/>
                  </a:cubicBezTo>
                  <a:cubicBezTo>
                    <a:pt x="347" y="83"/>
                    <a:pt x="347" y="84"/>
                    <a:pt x="347" y="84"/>
                  </a:cubicBezTo>
                  <a:cubicBezTo>
                    <a:pt x="347" y="84"/>
                    <a:pt x="347" y="84"/>
                    <a:pt x="347" y="84"/>
                  </a:cubicBezTo>
                  <a:cubicBezTo>
                    <a:pt x="347" y="84"/>
                    <a:pt x="346" y="85"/>
                    <a:pt x="347" y="85"/>
                  </a:cubicBezTo>
                  <a:cubicBezTo>
                    <a:pt x="347" y="85"/>
                    <a:pt x="347" y="84"/>
                    <a:pt x="348" y="85"/>
                  </a:cubicBezTo>
                  <a:cubicBezTo>
                    <a:pt x="348" y="85"/>
                    <a:pt x="348" y="85"/>
                    <a:pt x="348" y="85"/>
                  </a:cubicBezTo>
                  <a:cubicBezTo>
                    <a:pt x="349" y="83"/>
                    <a:pt x="351" y="86"/>
                    <a:pt x="351" y="85"/>
                  </a:cubicBezTo>
                  <a:cubicBezTo>
                    <a:pt x="351" y="85"/>
                    <a:pt x="351" y="85"/>
                    <a:pt x="351" y="85"/>
                  </a:cubicBezTo>
                  <a:cubicBezTo>
                    <a:pt x="352" y="85"/>
                    <a:pt x="352" y="85"/>
                    <a:pt x="352" y="85"/>
                  </a:cubicBezTo>
                  <a:cubicBezTo>
                    <a:pt x="352" y="85"/>
                    <a:pt x="352" y="84"/>
                    <a:pt x="352" y="84"/>
                  </a:cubicBezTo>
                  <a:cubicBezTo>
                    <a:pt x="353" y="85"/>
                    <a:pt x="352" y="85"/>
                    <a:pt x="352" y="86"/>
                  </a:cubicBezTo>
                  <a:cubicBezTo>
                    <a:pt x="353" y="86"/>
                    <a:pt x="353" y="86"/>
                    <a:pt x="354" y="85"/>
                  </a:cubicBezTo>
                  <a:cubicBezTo>
                    <a:pt x="354" y="87"/>
                    <a:pt x="354" y="87"/>
                    <a:pt x="354" y="87"/>
                  </a:cubicBezTo>
                  <a:cubicBezTo>
                    <a:pt x="354" y="87"/>
                    <a:pt x="354" y="86"/>
                    <a:pt x="355" y="86"/>
                  </a:cubicBezTo>
                  <a:cubicBezTo>
                    <a:pt x="355" y="86"/>
                    <a:pt x="357" y="87"/>
                    <a:pt x="356" y="88"/>
                  </a:cubicBezTo>
                  <a:cubicBezTo>
                    <a:pt x="356" y="87"/>
                    <a:pt x="357" y="87"/>
                    <a:pt x="357" y="87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6"/>
                    <a:pt x="357" y="86"/>
                    <a:pt x="358" y="86"/>
                  </a:cubicBezTo>
                  <a:cubicBezTo>
                    <a:pt x="358" y="87"/>
                    <a:pt x="358" y="87"/>
                    <a:pt x="358" y="87"/>
                  </a:cubicBezTo>
                  <a:cubicBezTo>
                    <a:pt x="358" y="87"/>
                    <a:pt x="359" y="86"/>
                    <a:pt x="359" y="86"/>
                  </a:cubicBezTo>
                  <a:cubicBezTo>
                    <a:pt x="359" y="86"/>
                    <a:pt x="359" y="86"/>
                    <a:pt x="359" y="86"/>
                  </a:cubicBezTo>
                  <a:cubicBezTo>
                    <a:pt x="360" y="86"/>
                    <a:pt x="362" y="85"/>
                    <a:pt x="362" y="87"/>
                  </a:cubicBezTo>
                  <a:cubicBezTo>
                    <a:pt x="362" y="87"/>
                    <a:pt x="362" y="88"/>
                    <a:pt x="363" y="87"/>
                  </a:cubicBezTo>
                  <a:cubicBezTo>
                    <a:pt x="362" y="86"/>
                    <a:pt x="362" y="86"/>
                    <a:pt x="362" y="86"/>
                  </a:cubicBezTo>
                  <a:cubicBezTo>
                    <a:pt x="362" y="86"/>
                    <a:pt x="363" y="86"/>
                    <a:pt x="363" y="87"/>
                  </a:cubicBezTo>
                  <a:cubicBezTo>
                    <a:pt x="363" y="87"/>
                    <a:pt x="364" y="87"/>
                    <a:pt x="363" y="88"/>
                  </a:cubicBezTo>
                  <a:cubicBezTo>
                    <a:pt x="364" y="88"/>
                    <a:pt x="364" y="88"/>
                    <a:pt x="364" y="88"/>
                  </a:cubicBezTo>
                  <a:cubicBezTo>
                    <a:pt x="364" y="87"/>
                    <a:pt x="364" y="87"/>
                    <a:pt x="364" y="87"/>
                  </a:cubicBezTo>
                  <a:cubicBezTo>
                    <a:pt x="364" y="87"/>
                    <a:pt x="365" y="87"/>
                    <a:pt x="365" y="87"/>
                  </a:cubicBezTo>
                  <a:cubicBezTo>
                    <a:pt x="366" y="87"/>
                    <a:pt x="365" y="88"/>
                    <a:pt x="366" y="88"/>
                  </a:cubicBezTo>
                  <a:cubicBezTo>
                    <a:pt x="366" y="87"/>
                    <a:pt x="366" y="87"/>
                    <a:pt x="366" y="87"/>
                  </a:cubicBezTo>
                  <a:cubicBezTo>
                    <a:pt x="367" y="88"/>
                    <a:pt x="368" y="88"/>
                    <a:pt x="369" y="88"/>
                  </a:cubicBezTo>
                  <a:cubicBezTo>
                    <a:pt x="369" y="88"/>
                    <a:pt x="369" y="88"/>
                    <a:pt x="369" y="88"/>
                  </a:cubicBezTo>
                  <a:cubicBezTo>
                    <a:pt x="369" y="88"/>
                    <a:pt x="369" y="88"/>
                    <a:pt x="370" y="88"/>
                  </a:cubicBezTo>
                  <a:cubicBezTo>
                    <a:pt x="370" y="88"/>
                    <a:pt x="369" y="87"/>
                    <a:pt x="370" y="87"/>
                  </a:cubicBezTo>
                  <a:cubicBezTo>
                    <a:pt x="370" y="87"/>
                    <a:pt x="370" y="87"/>
                    <a:pt x="370" y="87"/>
                  </a:cubicBezTo>
                  <a:cubicBezTo>
                    <a:pt x="371" y="88"/>
                    <a:pt x="370" y="88"/>
                    <a:pt x="370" y="88"/>
                  </a:cubicBezTo>
                  <a:cubicBezTo>
                    <a:pt x="370" y="88"/>
                    <a:pt x="370" y="88"/>
                    <a:pt x="370" y="88"/>
                  </a:cubicBezTo>
                  <a:cubicBezTo>
                    <a:pt x="370" y="88"/>
                    <a:pt x="371" y="88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9"/>
                    <a:pt x="371" y="89"/>
                    <a:pt x="371" y="89"/>
                  </a:cubicBezTo>
                  <a:cubicBezTo>
                    <a:pt x="371" y="89"/>
                    <a:pt x="371" y="89"/>
                    <a:pt x="371" y="89"/>
                  </a:cubicBezTo>
                  <a:cubicBezTo>
                    <a:pt x="373" y="89"/>
                    <a:pt x="372" y="88"/>
                    <a:pt x="372" y="87"/>
                  </a:cubicBezTo>
                  <a:cubicBezTo>
                    <a:pt x="372" y="88"/>
                    <a:pt x="373" y="87"/>
                    <a:pt x="373" y="88"/>
                  </a:cubicBezTo>
                  <a:cubicBezTo>
                    <a:pt x="373" y="88"/>
                    <a:pt x="373" y="89"/>
                    <a:pt x="373" y="89"/>
                  </a:cubicBezTo>
                  <a:cubicBezTo>
                    <a:pt x="374" y="89"/>
                    <a:pt x="374" y="88"/>
                    <a:pt x="375" y="88"/>
                  </a:cubicBezTo>
                  <a:cubicBezTo>
                    <a:pt x="375" y="88"/>
                    <a:pt x="375" y="88"/>
                    <a:pt x="375" y="88"/>
                  </a:cubicBezTo>
                  <a:cubicBezTo>
                    <a:pt x="376" y="89"/>
                    <a:pt x="377" y="88"/>
                    <a:pt x="378" y="87"/>
                  </a:cubicBezTo>
                  <a:cubicBezTo>
                    <a:pt x="378" y="89"/>
                    <a:pt x="378" y="89"/>
                    <a:pt x="378" y="89"/>
                  </a:cubicBezTo>
                  <a:cubicBezTo>
                    <a:pt x="379" y="88"/>
                    <a:pt x="379" y="87"/>
                    <a:pt x="380" y="88"/>
                  </a:cubicBezTo>
                  <a:cubicBezTo>
                    <a:pt x="379" y="88"/>
                    <a:pt x="379" y="88"/>
                    <a:pt x="379" y="88"/>
                  </a:cubicBezTo>
                  <a:cubicBezTo>
                    <a:pt x="380" y="88"/>
                    <a:pt x="381" y="88"/>
                    <a:pt x="381" y="88"/>
                  </a:cubicBezTo>
                  <a:cubicBezTo>
                    <a:pt x="382" y="88"/>
                    <a:pt x="381" y="89"/>
                    <a:pt x="382" y="89"/>
                  </a:cubicBezTo>
                  <a:cubicBezTo>
                    <a:pt x="383" y="87"/>
                    <a:pt x="383" y="87"/>
                    <a:pt x="383" y="87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3" y="88"/>
                    <a:pt x="383" y="89"/>
                    <a:pt x="383" y="89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4" y="88"/>
                    <a:pt x="384" y="89"/>
                    <a:pt x="384" y="89"/>
                  </a:cubicBezTo>
                  <a:cubicBezTo>
                    <a:pt x="384" y="88"/>
                    <a:pt x="385" y="88"/>
                    <a:pt x="385" y="88"/>
                  </a:cubicBezTo>
                  <a:cubicBezTo>
                    <a:pt x="385" y="89"/>
                    <a:pt x="385" y="89"/>
                    <a:pt x="385" y="89"/>
                  </a:cubicBezTo>
                  <a:cubicBezTo>
                    <a:pt x="385" y="89"/>
                    <a:pt x="386" y="89"/>
                    <a:pt x="386" y="88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7" y="88"/>
                    <a:pt x="387" y="87"/>
                    <a:pt x="387" y="88"/>
                  </a:cubicBezTo>
                  <a:cubicBezTo>
                    <a:pt x="388" y="88"/>
                    <a:pt x="387" y="88"/>
                    <a:pt x="387" y="88"/>
                  </a:cubicBezTo>
                  <a:cubicBezTo>
                    <a:pt x="387" y="88"/>
                    <a:pt x="387" y="89"/>
                    <a:pt x="387" y="89"/>
                  </a:cubicBezTo>
                  <a:cubicBezTo>
                    <a:pt x="388" y="89"/>
                    <a:pt x="388" y="89"/>
                    <a:pt x="388" y="89"/>
                  </a:cubicBezTo>
                  <a:cubicBezTo>
                    <a:pt x="388" y="88"/>
                    <a:pt x="388" y="88"/>
                    <a:pt x="388" y="87"/>
                  </a:cubicBezTo>
                  <a:cubicBezTo>
                    <a:pt x="388" y="87"/>
                    <a:pt x="388" y="87"/>
                    <a:pt x="389" y="87"/>
                  </a:cubicBezTo>
                  <a:cubicBezTo>
                    <a:pt x="389" y="87"/>
                    <a:pt x="389" y="87"/>
                    <a:pt x="389" y="87"/>
                  </a:cubicBezTo>
                  <a:cubicBezTo>
                    <a:pt x="388" y="87"/>
                    <a:pt x="388" y="86"/>
                    <a:pt x="388" y="87"/>
                  </a:cubicBezTo>
                  <a:cubicBezTo>
                    <a:pt x="388" y="87"/>
                    <a:pt x="388" y="87"/>
                    <a:pt x="388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7"/>
                    <a:pt x="386" y="87"/>
                    <a:pt x="386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7" y="86"/>
                    <a:pt x="387" y="85"/>
                    <a:pt x="388" y="85"/>
                  </a:cubicBezTo>
                  <a:cubicBezTo>
                    <a:pt x="388" y="86"/>
                    <a:pt x="390" y="85"/>
                    <a:pt x="390" y="86"/>
                  </a:cubicBezTo>
                  <a:cubicBezTo>
                    <a:pt x="391" y="85"/>
                    <a:pt x="391" y="85"/>
                    <a:pt x="391" y="85"/>
                  </a:cubicBezTo>
                  <a:cubicBezTo>
                    <a:pt x="391" y="85"/>
                    <a:pt x="391" y="85"/>
                    <a:pt x="390" y="85"/>
                  </a:cubicBezTo>
                  <a:cubicBezTo>
                    <a:pt x="392" y="85"/>
                    <a:pt x="393" y="86"/>
                    <a:pt x="394" y="85"/>
                  </a:cubicBezTo>
                  <a:cubicBezTo>
                    <a:pt x="396" y="87"/>
                    <a:pt x="397" y="85"/>
                    <a:pt x="398" y="86"/>
                  </a:cubicBezTo>
                  <a:cubicBezTo>
                    <a:pt x="400" y="85"/>
                    <a:pt x="403" y="87"/>
                    <a:pt x="405" y="85"/>
                  </a:cubicBezTo>
                  <a:close/>
                  <a:moveTo>
                    <a:pt x="503" y="82"/>
                  </a:moveTo>
                  <a:cubicBezTo>
                    <a:pt x="502" y="82"/>
                    <a:pt x="502" y="83"/>
                    <a:pt x="501" y="82"/>
                  </a:cubicBezTo>
                  <a:cubicBezTo>
                    <a:pt x="502" y="82"/>
                    <a:pt x="502" y="82"/>
                    <a:pt x="503" y="82"/>
                  </a:cubicBezTo>
                  <a:close/>
                  <a:moveTo>
                    <a:pt x="490" y="81"/>
                  </a:moveTo>
                  <a:cubicBezTo>
                    <a:pt x="489" y="83"/>
                    <a:pt x="487" y="81"/>
                    <a:pt x="486" y="82"/>
                  </a:cubicBezTo>
                  <a:cubicBezTo>
                    <a:pt x="486" y="81"/>
                    <a:pt x="486" y="81"/>
                    <a:pt x="486" y="81"/>
                  </a:cubicBezTo>
                  <a:cubicBezTo>
                    <a:pt x="487" y="80"/>
                    <a:pt x="489" y="81"/>
                    <a:pt x="490" y="81"/>
                  </a:cubicBezTo>
                  <a:close/>
                  <a:moveTo>
                    <a:pt x="475" y="81"/>
                  </a:moveTo>
                  <a:cubicBezTo>
                    <a:pt x="475" y="81"/>
                    <a:pt x="475" y="81"/>
                    <a:pt x="475" y="81"/>
                  </a:cubicBezTo>
                  <a:cubicBezTo>
                    <a:pt x="475" y="81"/>
                    <a:pt x="475" y="81"/>
                    <a:pt x="475" y="82"/>
                  </a:cubicBezTo>
                  <a:lnTo>
                    <a:pt x="475" y="81"/>
                  </a:lnTo>
                  <a:close/>
                  <a:moveTo>
                    <a:pt x="478" y="75"/>
                  </a:moveTo>
                  <a:cubicBezTo>
                    <a:pt x="478" y="75"/>
                    <a:pt x="478" y="75"/>
                    <a:pt x="477" y="75"/>
                  </a:cubicBezTo>
                  <a:cubicBezTo>
                    <a:pt x="478" y="75"/>
                    <a:pt x="478" y="75"/>
                    <a:pt x="478" y="75"/>
                  </a:cubicBezTo>
                  <a:close/>
                  <a:moveTo>
                    <a:pt x="474" y="78"/>
                  </a:moveTo>
                  <a:cubicBezTo>
                    <a:pt x="475" y="79"/>
                    <a:pt x="476" y="78"/>
                    <a:pt x="477" y="78"/>
                  </a:cubicBezTo>
                  <a:cubicBezTo>
                    <a:pt x="480" y="78"/>
                    <a:pt x="481" y="78"/>
                    <a:pt x="483" y="78"/>
                  </a:cubicBezTo>
                  <a:cubicBezTo>
                    <a:pt x="484" y="78"/>
                    <a:pt x="484" y="78"/>
                    <a:pt x="484" y="78"/>
                  </a:cubicBezTo>
                  <a:cubicBezTo>
                    <a:pt x="483" y="79"/>
                    <a:pt x="481" y="79"/>
                    <a:pt x="479" y="79"/>
                  </a:cubicBezTo>
                  <a:cubicBezTo>
                    <a:pt x="479" y="79"/>
                    <a:pt x="479" y="78"/>
                    <a:pt x="479" y="78"/>
                  </a:cubicBezTo>
                  <a:cubicBezTo>
                    <a:pt x="478" y="79"/>
                    <a:pt x="476" y="80"/>
                    <a:pt x="474" y="79"/>
                  </a:cubicBezTo>
                  <a:cubicBezTo>
                    <a:pt x="474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4" y="78"/>
                  </a:cubicBezTo>
                  <a:close/>
                  <a:moveTo>
                    <a:pt x="470" y="79"/>
                  </a:moveTo>
                  <a:cubicBezTo>
                    <a:pt x="472" y="78"/>
                    <a:pt x="472" y="78"/>
                    <a:pt x="472" y="78"/>
                  </a:cubicBezTo>
                  <a:cubicBezTo>
                    <a:pt x="472" y="79"/>
                    <a:pt x="472" y="79"/>
                    <a:pt x="472" y="79"/>
                  </a:cubicBezTo>
                  <a:cubicBezTo>
                    <a:pt x="470" y="79"/>
                    <a:pt x="468" y="79"/>
                    <a:pt x="467" y="79"/>
                  </a:cubicBezTo>
                  <a:cubicBezTo>
                    <a:pt x="468" y="79"/>
                    <a:pt x="469" y="78"/>
                    <a:pt x="470" y="79"/>
                  </a:cubicBezTo>
                  <a:close/>
                  <a:moveTo>
                    <a:pt x="459" y="79"/>
                  </a:moveTo>
                  <a:cubicBezTo>
                    <a:pt x="462" y="79"/>
                    <a:pt x="462" y="78"/>
                    <a:pt x="464" y="79"/>
                  </a:cubicBezTo>
                  <a:cubicBezTo>
                    <a:pt x="465" y="79"/>
                    <a:pt x="465" y="78"/>
                    <a:pt x="466" y="79"/>
                  </a:cubicBezTo>
                  <a:cubicBezTo>
                    <a:pt x="466" y="80"/>
                    <a:pt x="464" y="78"/>
                    <a:pt x="463" y="79"/>
                  </a:cubicBezTo>
                  <a:cubicBezTo>
                    <a:pt x="461" y="78"/>
                    <a:pt x="458" y="80"/>
                    <a:pt x="456" y="79"/>
                  </a:cubicBezTo>
                  <a:cubicBezTo>
                    <a:pt x="457" y="79"/>
                    <a:pt x="458" y="79"/>
                    <a:pt x="459" y="79"/>
                  </a:cubicBezTo>
                  <a:close/>
                  <a:moveTo>
                    <a:pt x="488" y="67"/>
                  </a:moveTo>
                  <a:cubicBezTo>
                    <a:pt x="487" y="67"/>
                    <a:pt x="487" y="68"/>
                    <a:pt x="486" y="68"/>
                  </a:cubicBezTo>
                  <a:cubicBezTo>
                    <a:pt x="486" y="67"/>
                    <a:pt x="485" y="68"/>
                    <a:pt x="485" y="67"/>
                  </a:cubicBezTo>
                  <a:cubicBezTo>
                    <a:pt x="485" y="66"/>
                    <a:pt x="487" y="67"/>
                    <a:pt x="488" y="67"/>
                  </a:cubicBezTo>
                  <a:close/>
                  <a:moveTo>
                    <a:pt x="478" y="61"/>
                  </a:moveTo>
                  <a:cubicBezTo>
                    <a:pt x="478" y="61"/>
                    <a:pt x="478" y="61"/>
                    <a:pt x="478" y="61"/>
                  </a:cubicBezTo>
                  <a:cubicBezTo>
                    <a:pt x="477" y="61"/>
                    <a:pt x="477" y="61"/>
                    <a:pt x="477" y="61"/>
                  </a:cubicBezTo>
                  <a:lnTo>
                    <a:pt x="478" y="61"/>
                  </a:lnTo>
                  <a:close/>
                  <a:moveTo>
                    <a:pt x="471" y="63"/>
                  </a:moveTo>
                  <a:cubicBezTo>
                    <a:pt x="472" y="63"/>
                    <a:pt x="472" y="63"/>
                    <a:pt x="472" y="63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3"/>
                    <a:pt x="471" y="63"/>
                    <a:pt x="471" y="63"/>
                  </a:cubicBezTo>
                  <a:close/>
                  <a:moveTo>
                    <a:pt x="470" y="64"/>
                  </a:moveTo>
                  <a:cubicBezTo>
                    <a:pt x="470" y="64"/>
                    <a:pt x="469" y="63"/>
                    <a:pt x="469" y="64"/>
                  </a:cubicBezTo>
                  <a:cubicBezTo>
                    <a:pt x="469" y="64"/>
                    <a:pt x="469" y="64"/>
                    <a:pt x="469" y="64"/>
                  </a:cubicBezTo>
                  <a:cubicBezTo>
                    <a:pt x="468" y="64"/>
                    <a:pt x="468" y="64"/>
                    <a:pt x="468" y="64"/>
                  </a:cubicBezTo>
                  <a:cubicBezTo>
                    <a:pt x="469" y="63"/>
                    <a:pt x="470" y="63"/>
                    <a:pt x="470" y="64"/>
                  </a:cubicBezTo>
                  <a:close/>
                  <a:moveTo>
                    <a:pt x="496" y="55"/>
                  </a:moveTo>
                  <a:cubicBezTo>
                    <a:pt x="495" y="56"/>
                    <a:pt x="495" y="56"/>
                    <a:pt x="495" y="56"/>
                  </a:cubicBezTo>
                  <a:cubicBezTo>
                    <a:pt x="495" y="55"/>
                    <a:pt x="495" y="55"/>
                    <a:pt x="495" y="55"/>
                  </a:cubicBezTo>
                  <a:lnTo>
                    <a:pt x="496" y="55"/>
                  </a:lnTo>
                  <a:close/>
                  <a:moveTo>
                    <a:pt x="495" y="54"/>
                  </a:moveTo>
                  <a:cubicBezTo>
                    <a:pt x="494" y="54"/>
                    <a:pt x="494" y="54"/>
                    <a:pt x="494" y="54"/>
                  </a:cubicBezTo>
                  <a:cubicBezTo>
                    <a:pt x="494" y="54"/>
                    <a:pt x="494" y="54"/>
                    <a:pt x="494" y="54"/>
                  </a:cubicBezTo>
                  <a:lnTo>
                    <a:pt x="495" y="54"/>
                  </a:lnTo>
                  <a:close/>
                  <a:moveTo>
                    <a:pt x="504" y="54"/>
                  </a:moveTo>
                  <a:cubicBezTo>
                    <a:pt x="503" y="55"/>
                    <a:pt x="503" y="55"/>
                    <a:pt x="503" y="55"/>
                  </a:cubicBezTo>
                  <a:cubicBezTo>
                    <a:pt x="503" y="54"/>
                    <a:pt x="503" y="54"/>
                    <a:pt x="503" y="54"/>
                  </a:cubicBezTo>
                  <a:lnTo>
                    <a:pt x="504" y="54"/>
                  </a:lnTo>
                  <a:close/>
                  <a:moveTo>
                    <a:pt x="494" y="53"/>
                  </a:moveTo>
                  <a:cubicBezTo>
                    <a:pt x="493" y="54"/>
                    <a:pt x="493" y="54"/>
                    <a:pt x="492" y="54"/>
                  </a:cubicBezTo>
                  <a:lnTo>
                    <a:pt x="494" y="53"/>
                  </a:lnTo>
                  <a:close/>
                  <a:moveTo>
                    <a:pt x="490" y="53"/>
                  </a:moveTo>
                  <a:cubicBezTo>
                    <a:pt x="490" y="53"/>
                    <a:pt x="490" y="53"/>
                    <a:pt x="490" y="54"/>
                  </a:cubicBezTo>
                  <a:cubicBezTo>
                    <a:pt x="490" y="53"/>
                    <a:pt x="490" y="53"/>
                    <a:pt x="490" y="53"/>
                  </a:cubicBezTo>
                  <a:close/>
                  <a:moveTo>
                    <a:pt x="489" y="55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5"/>
                  </a:cubicBezTo>
                  <a:cubicBezTo>
                    <a:pt x="488" y="55"/>
                    <a:pt x="488" y="55"/>
                    <a:pt x="488" y="55"/>
                  </a:cubicBezTo>
                  <a:lnTo>
                    <a:pt x="489" y="55"/>
                  </a:lnTo>
                  <a:close/>
                  <a:moveTo>
                    <a:pt x="487" y="56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7" y="56"/>
                    <a:pt x="487" y="56"/>
                    <a:pt x="487" y="56"/>
                  </a:cubicBezTo>
                  <a:close/>
                  <a:moveTo>
                    <a:pt x="485" y="56"/>
                  </a:move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lnTo>
                    <a:pt x="485" y="56"/>
                  </a:lnTo>
                  <a:close/>
                  <a:moveTo>
                    <a:pt x="519" y="44"/>
                  </a:moveTo>
                  <a:cubicBezTo>
                    <a:pt x="519" y="45"/>
                    <a:pt x="519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cubicBezTo>
                    <a:pt x="520" y="45"/>
                    <a:pt x="519" y="44"/>
                    <a:pt x="520" y="44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0" y="45"/>
                    <a:pt x="520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lnTo>
                    <a:pt x="519" y="44"/>
                  </a:lnTo>
                  <a:close/>
                  <a:moveTo>
                    <a:pt x="518" y="45"/>
                  </a:moveTo>
                  <a:cubicBezTo>
                    <a:pt x="518" y="45"/>
                    <a:pt x="518" y="45"/>
                    <a:pt x="518" y="45"/>
                  </a:cubicBezTo>
                  <a:cubicBezTo>
                    <a:pt x="517" y="45"/>
                    <a:pt x="517" y="45"/>
                    <a:pt x="517" y="45"/>
                  </a:cubicBezTo>
                  <a:lnTo>
                    <a:pt x="518" y="45"/>
                  </a:lnTo>
                  <a:close/>
                  <a:moveTo>
                    <a:pt x="473" y="56"/>
                  </a:moveTo>
                  <a:cubicBezTo>
                    <a:pt x="473" y="56"/>
                    <a:pt x="473" y="56"/>
                    <a:pt x="473" y="56"/>
                  </a:cubicBezTo>
                  <a:cubicBezTo>
                    <a:pt x="473" y="56"/>
                    <a:pt x="473" y="57"/>
                    <a:pt x="474" y="57"/>
                  </a:cubicBezTo>
                  <a:cubicBezTo>
                    <a:pt x="473" y="57"/>
                    <a:pt x="472" y="57"/>
                    <a:pt x="473" y="56"/>
                  </a:cubicBezTo>
                  <a:close/>
                  <a:moveTo>
                    <a:pt x="475" y="56"/>
                  </a:moveTo>
                  <a:cubicBezTo>
                    <a:pt x="475" y="56"/>
                    <a:pt x="475" y="56"/>
                    <a:pt x="475" y="56"/>
                  </a:cubicBezTo>
                  <a:cubicBezTo>
                    <a:pt x="476" y="55"/>
                    <a:pt x="476" y="55"/>
                    <a:pt x="476" y="55"/>
                  </a:cubicBezTo>
                  <a:cubicBezTo>
                    <a:pt x="476" y="56"/>
                    <a:pt x="476" y="56"/>
                    <a:pt x="475" y="56"/>
                  </a:cubicBezTo>
                  <a:close/>
                  <a:moveTo>
                    <a:pt x="479" y="50"/>
                  </a:moveTo>
                  <a:cubicBezTo>
                    <a:pt x="479" y="49"/>
                    <a:pt x="479" y="49"/>
                    <a:pt x="479" y="49"/>
                  </a:cubicBezTo>
                  <a:cubicBezTo>
                    <a:pt x="479" y="49"/>
                    <a:pt x="478" y="49"/>
                    <a:pt x="478" y="50"/>
                  </a:cubicBezTo>
                  <a:cubicBezTo>
                    <a:pt x="478" y="50"/>
                    <a:pt x="478" y="50"/>
                    <a:pt x="478" y="50"/>
                  </a:cubicBezTo>
                  <a:cubicBezTo>
                    <a:pt x="477" y="49"/>
                    <a:pt x="476" y="51"/>
                    <a:pt x="476" y="50"/>
                  </a:cubicBezTo>
                  <a:cubicBezTo>
                    <a:pt x="476" y="50"/>
                    <a:pt x="477" y="50"/>
                    <a:pt x="476" y="49"/>
                  </a:cubicBezTo>
                  <a:cubicBezTo>
                    <a:pt x="477" y="49"/>
                    <a:pt x="477" y="49"/>
                    <a:pt x="478" y="49"/>
                  </a:cubicBezTo>
                  <a:cubicBezTo>
                    <a:pt x="478" y="49"/>
                    <a:pt x="478" y="49"/>
                    <a:pt x="478" y="49"/>
                  </a:cubicBezTo>
                  <a:cubicBezTo>
                    <a:pt x="478" y="49"/>
                    <a:pt x="479" y="49"/>
                    <a:pt x="480" y="49"/>
                  </a:cubicBezTo>
                  <a:cubicBezTo>
                    <a:pt x="480" y="49"/>
                    <a:pt x="480" y="49"/>
                    <a:pt x="481" y="49"/>
                  </a:cubicBezTo>
                  <a:cubicBezTo>
                    <a:pt x="480" y="50"/>
                    <a:pt x="482" y="50"/>
                    <a:pt x="482" y="51"/>
                  </a:cubicBezTo>
                  <a:cubicBezTo>
                    <a:pt x="482" y="50"/>
                    <a:pt x="480" y="50"/>
                    <a:pt x="479" y="50"/>
                  </a:cubicBezTo>
                  <a:close/>
                  <a:moveTo>
                    <a:pt x="482" y="43"/>
                  </a:moveTo>
                  <a:cubicBezTo>
                    <a:pt x="482" y="43"/>
                    <a:pt x="482" y="43"/>
                    <a:pt x="482" y="43"/>
                  </a:cubicBezTo>
                  <a:cubicBezTo>
                    <a:pt x="482" y="43"/>
                    <a:pt x="483" y="42"/>
                    <a:pt x="483" y="42"/>
                  </a:cubicBezTo>
                  <a:cubicBezTo>
                    <a:pt x="483" y="43"/>
                    <a:pt x="483" y="43"/>
                    <a:pt x="482" y="43"/>
                  </a:cubicBezTo>
                  <a:cubicBezTo>
                    <a:pt x="482" y="43"/>
                    <a:pt x="482" y="43"/>
                    <a:pt x="482" y="43"/>
                  </a:cubicBezTo>
                  <a:close/>
                  <a:moveTo>
                    <a:pt x="478" y="56"/>
                  </a:moveTo>
                  <a:cubicBezTo>
                    <a:pt x="478" y="56"/>
                    <a:pt x="478" y="56"/>
                    <a:pt x="478" y="56"/>
                  </a:cubicBezTo>
                  <a:cubicBezTo>
                    <a:pt x="479" y="56"/>
                    <a:pt x="480" y="55"/>
                    <a:pt x="481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79" y="58"/>
                    <a:pt x="479" y="56"/>
                    <a:pt x="478" y="56"/>
                  </a:cubicBezTo>
                  <a:close/>
                  <a:moveTo>
                    <a:pt x="479" y="59"/>
                  </a:moveTo>
                  <a:cubicBezTo>
                    <a:pt x="479" y="58"/>
                    <a:pt x="479" y="58"/>
                    <a:pt x="479" y="58"/>
                  </a:cubicBezTo>
                  <a:cubicBezTo>
                    <a:pt x="480" y="58"/>
                    <a:pt x="480" y="58"/>
                    <a:pt x="480" y="58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9" y="58"/>
                    <a:pt x="479" y="59"/>
                    <a:pt x="479" y="59"/>
                  </a:cubicBezTo>
                  <a:close/>
                  <a:moveTo>
                    <a:pt x="485" y="50"/>
                  </a:moveTo>
                  <a:cubicBezTo>
                    <a:pt x="485" y="50"/>
                    <a:pt x="485" y="50"/>
                    <a:pt x="485" y="50"/>
                  </a:cubicBezTo>
                  <a:cubicBezTo>
                    <a:pt x="485" y="50"/>
                    <a:pt x="485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5" y="49"/>
                    <a:pt x="486" y="50"/>
                    <a:pt x="486" y="49"/>
                  </a:cubicBezTo>
                  <a:cubicBezTo>
                    <a:pt x="486" y="49"/>
                    <a:pt x="485" y="50"/>
                    <a:pt x="485" y="50"/>
                  </a:cubicBezTo>
                  <a:close/>
                  <a:moveTo>
                    <a:pt x="488" y="48"/>
                  </a:moveTo>
                  <a:cubicBezTo>
                    <a:pt x="488" y="47"/>
                    <a:pt x="488" y="47"/>
                    <a:pt x="488" y="47"/>
                  </a:cubicBezTo>
                  <a:cubicBezTo>
                    <a:pt x="488" y="47"/>
                    <a:pt x="488" y="47"/>
                    <a:pt x="488" y="47"/>
                  </a:cubicBezTo>
                  <a:lnTo>
                    <a:pt x="488" y="48"/>
                  </a:lnTo>
                  <a:close/>
                  <a:moveTo>
                    <a:pt x="492" y="43"/>
                  </a:moveTo>
                  <a:cubicBezTo>
                    <a:pt x="492" y="43"/>
                    <a:pt x="492" y="43"/>
                    <a:pt x="491" y="43"/>
                  </a:cubicBezTo>
                  <a:cubicBezTo>
                    <a:pt x="491" y="43"/>
                    <a:pt x="490" y="43"/>
                    <a:pt x="489" y="43"/>
                  </a:cubicBezTo>
                  <a:cubicBezTo>
                    <a:pt x="490" y="43"/>
                    <a:pt x="491" y="42"/>
                    <a:pt x="492" y="42"/>
                  </a:cubicBezTo>
                  <a:cubicBezTo>
                    <a:pt x="492" y="43"/>
                    <a:pt x="491" y="43"/>
                    <a:pt x="491" y="43"/>
                  </a:cubicBezTo>
                  <a:cubicBezTo>
                    <a:pt x="492" y="43"/>
                    <a:pt x="492" y="43"/>
                    <a:pt x="492" y="43"/>
                  </a:cubicBezTo>
                  <a:close/>
                  <a:moveTo>
                    <a:pt x="492" y="47"/>
                  </a:moveTo>
                  <a:cubicBezTo>
                    <a:pt x="493" y="47"/>
                    <a:pt x="495" y="46"/>
                    <a:pt x="496" y="47"/>
                  </a:cubicBezTo>
                  <a:cubicBezTo>
                    <a:pt x="495" y="46"/>
                    <a:pt x="493" y="47"/>
                    <a:pt x="492" y="47"/>
                  </a:cubicBezTo>
                  <a:close/>
                  <a:moveTo>
                    <a:pt x="495" y="43"/>
                  </a:moveTo>
                  <a:cubicBezTo>
                    <a:pt x="495" y="43"/>
                    <a:pt x="495" y="43"/>
                    <a:pt x="495" y="43"/>
                  </a:cubicBezTo>
                  <a:cubicBezTo>
                    <a:pt x="495" y="44"/>
                    <a:pt x="495" y="44"/>
                    <a:pt x="495" y="44"/>
                  </a:cubicBezTo>
                  <a:lnTo>
                    <a:pt x="495" y="43"/>
                  </a:lnTo>
                  <a:close/>
                  <a:moveTo>
                    <a:pt x="496" y="43"/>
                  </a:move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lose/>
                  <a:moveTo>
                    <a:pt x="496" y="45"/>
                  </a:moveTo>
                  <a:cubicBezTo>
                    <a:pt x="496" y="45"/>
                    <a:pt x="496" y="45"/>
                    <a:pt x="496" y="45"/>
                  </a:cubicBezTo>
                  <a:cubicBezTo>
                    <a:pt x="497" y="45"/>
                    <a:pt x="497" y="45"/>
                    <a:pt x="497" y="45"/>
                  </a:cubicBezTo>
                  <a:lnTo>
                    <a:pt x="496" y="45"/>
                  </a:lnTo>
                  <a:close/>
                  <a:moveTo>
                    <a:pt x="502" y="45"/>
                  </a:move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3" y="44"/>
                    <a:pt x="504" y="45"/>
                  </a:cubicBezTo>
                  <a:cubicBezTo>
                    <a:pt x="503" y="45"/>
                    <a:pt x="503" y="45"/>
                    <a:pt x="502" y="45"/>
                  </a:cubicBezTo>
                  <a:close/>
                  <a:moveTo>
                    <a:pt x="506" y="45"/>
                  </a:moveTo>
                  <a:cubicBezTo>
                    <a:pt x="505" y="45"/>
                    <a:pt x="505" y="45"/>
                    <a:pt x="505" y="45"/>
                  </a:cubicBezTo>
                  <a:cubicBezTo>
                    <a:pt x="504" y="44"/>
                    <a:pt x="505" y="45"/>
                    <a:pt x="506" y="45"/>
                  </a:cubicBezTo>
                  <a:cubicBezTo>
                    <a:pt x="506" y="45"/>
                    <a:pt x="506" y="44"/>
                    <a:pt x="506" y="44"/>
                  </a:cubicBezTo>
                  <a:cubicBezTo>
                    <a:pt x="506" y="45"/>
                    <a:pt x="506" y="45"/>
                    <a:pt x="506" y="45"/>
                  </a:cubicBezTo>
                  <a:close/>
                  <a:moveTo>
                    <a:pt x="507" y="45"/>
                  </a:moveTo>
                  <a:cubicBezTo>
                    <a:pt x="507" y="45"/>
                    <a:pt x="507" y="45"/>
                    <a:pt x="507" y="45"/>
                  </a:cubicBezTo>
                  <a:cubicBezTo>
                    <a:pt x="508" y="45"/>
                    <a:pt x="508" y="45"/>
                    <a:pt x="508" y="45"/>
                  </a:cubicBezTo>
                  <a:lnTo>
                    <a:pt x="507" y="45"/>
                  </a:lnTo>
                  <a:close/>
                  <a:moveTo>
                    <a:pt x="509" y="45"/>
                  </a:move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10" y="45"/>
                    <a:pt x="509" y="45"/>
                    <a:pt x="510" y="44"/>
                  </a:cubicBezTo>
                  <a:cubicBezTo>
                    <a:pt x="510" y="45"/>
                    <a:pt x="510" y="45"/>
                    <a:pt x="510" y="45"/>
                  </a:cubicBezTo>
                  <a:cubicBezTo>
                    <a:pt x="511" y="46"/>
                    <a:pt x="509" y="45"/>
                    <a:pt x="509" y="45"/>
                  </a:cubicBezTo>
                  <a:close/>
                  <a:moveTo>
                    <a:pt x="512" y="46"/>
                  </a:moveTo>
                  <a:cubicBezTo>
                    <a:pt x="512" y="47"/>
                    <a:pt x="512" y="47"/>
                    <a:pt x="512" y="47"/>
                  </a:cubicBezTo>
                  <a:cubicBezTo>
                    <a:pt x="511" y="46"/>
                    <a:pt x="511" y="46"/>
                    <a:pt x="511" y="46"/>
                  </a:cubicBezTo>
                  <a:lnTo>
                    <a:pt x="512" y="46"/>
                  </a:lnTo>
                  <a:close/>
                  <a:moveTo>
                    <a:pt x="494" y="38"/>
                  </a:moveTo>
                  <a:cubicBezTo>
                    <a:pt x="492" y="38"/>
                    <a:pt x="491" y="39"/>
                    <a:pt x="490" y="39"/>
                  </a:cubicBezTo>
                  <a:cubicBezTo>
                    <a:pt x="490" y="38"/>
                    <a:pt x="490" y="38"/>
                    <a:pt x="490" y="38"/>
                  </a:cubicBezTo>
                  <a:cubicBezTo>
                    <a:pt x="491" y="39"/>
                    <a:pt x="493" y="38"/>
                    <a:pt x="494" y="38"/>
                  </a:cubicBezTo>
                  <a:close/>
                  <a:moveTo>
                    <a:pt x="490" y="41"/>
                  </a:moveTo>
                  <a:cubicBezTo>
                    <a:pt x="490" y="40"/>
                    <a:pt x="491" y="39"/>
                    <a:pt x="492" y="40"/>
                  </a:cubicBezTo>
                  <a:cubicBezTo>
                    <a:pt x="493" y="40"/>
                    <a:pt x="492" y="41"/>
                    <a:pt x="493" y="41"/>
                  </a:cubicBezTo>
                  <a:cubicBezTo>
                    <a:pt x="493" y="40"/>
                    <a:pt x="495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7" y="41"/>
                    <a:pt x="497" y="41"/>
                    <a:pt x="497" y="41"/>
                  </a:cubicBezTo>
                  <a:cubicBezTo>
                    <a:pt x="497" y="41"/>
                    <a:pt x="496" y="41"/>
                    <a:pt x="496" y="41"/>
                  </a:cubicBezTo>
                  <a:cubicBezTo>
                    <a:pt x="497" y="41"/>
                    <a:pt x="498" y="41"/>
                    <a:pt x="498" y="41"/>
                  </a:cubicBezTo>
                  <a:cubicBezTo>
                    <a:pt x="498" y="40"/>
                    <a:pt x="498" y="40"/>
                    <a:pt x="498" y="40"/>
                  </a:cubicBezTo>
                  <a:cubicBezTo>
                    <a:pt x="499" y="40"/>
                    <a:pt x="499" y="40"/>
                    <a:pt x="500" y="40"/>
                  </a:cubicBezTo>
                  <a:cubicBezTo>
                    <a:pt x="500" y="40"/>
                    <a:pt x="500" y="40"/>
                    <a:pt x="500" y="40"/>
                  </a:cubicBezTo>
                  <a:cubicBezTo>
                    <a:pt x="501" y="40"/>
                    <a:pt x="501" y="40"/>
                    <a:pt x="501" y="40"/>
                  </a:cubicBezTo>
                  <a:cubicBezTo>
                    <a:pt x="501" y="39"/>
                    <a:pt x="501" y="39"/>
                    <a:pt x="501" y="39"/>
                  </a:cubicBezTo>
                  <a:cubicBezTo>
                    <a:pt x="501" y="39"/>
                    <a:pt x="502" y="40"/>
                    <a:pt x="502" y="39"/>
                  </a:cubicBezTo>
                  <a:cubicBezTo>
                    <a:pt x="503" y="41"/>
                    <a:pt x="504" y="40"/>
                    <a:pt x="505" y="40"/>
                  </a:cubicBezTo>
                  <a:cubicBezTo>
                    <a:pt x="505" y="40"/>
                    <a:pt x="506" y="40"/>
                    <a:pt x="505" y="40"/>
                  </a:cubicBezTo>
                  <a:cubicBezTo>
                    <a:pt x="505" y="39"/>
                    <a:pt x="505" y="39"/>
                    <a:pt x="505" y="39"/>
                  </a:cubicBezTo>
                  <a:cubicBezTo>
                    <a:pt x="507" y="40"/>
                    <a:pt x="509" y="38"/>
                    <a:pt x="512" y="39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1" y="40"/>
                    <a:pt x="511" y="40"/>
                    <a:pt x="511" y="40"/>
                  </a:cubicBezTo>
                  <a:cubicBezTo>
                    <a:pt x="511" y="40"/>
                    <a:pt x="511" y="41"/>
                    <a:pt x="511" y="41"/>
                  </a:cubicBezTo>
                  <a:cubicBezTo>
                    <a:pt x="512" y="41"/>
                    <a:pt x="512" y="41"/>
                    <a:pt x="512" y="42"/>
                  </a:cubicBezTo>
                  <a:cubicBezTo>
                    <a:pt x="513" y="42"/>
                    <a:pt x="511" y="43"/>
                    <a:pt x="512" y="43"/>
                  </a:cubicBezTo>
                  <a:cubicBezTo>
                    <a:pt x="512" y="43"/>
                    <a:pt x="511" y="44"/>
                    <a:pt x="511" y="44"/>
                  </a:cubicBezTo>
                  <a:cubicBezTo>
                    <a:pt x="511" y="44"/>
                    <a:pt x="511" y="45"/>
                    <a:pt x="511" y="45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0" y="44"/>
                    <a:pt x="510" y="44"/>
                    <a:pt x="509" y="44"/>
                  </a:cubicBezTo>
                  <a:cubicBezTo>
                    <a:pt x="509" y="42"/>
                    <a:pt x="509" y="42"/>
                    <a:pt x="509" y="42"/>
                  </a:cubicBezTo>
                  <a:cubicBezTo>
                    <a:pt x="509" y="41"/>
                    <a:pt x="508" y="42"/>
                    <a:pt x="508" y="42"/>
                  </a:cubicBezTo>
                  <a:cubicBezTo>
                    <a:pt x="509" y="43"/>
                    <a:pt x="506" y="41"/>
                    <a:pt x="507" y="43"/>
                  </a:cubicBezTo>
                  <a:cubicBezTo>
                    <a:pt x="507" y="44"/>
                    <a:pt x="505" y="44"/>
                    <a:pt x="504" y="43"/>
                  </a:cubicBezTo>
                  <a:cubicBezTo>
                    <a:pt x="500" y="43"/>
                    <a:pt x="500" y="43"/>
                    <a:pt x="500" y="43"/>
                  </a:cubicBezTo>
                  <a:cubicBezTo>
                    <a:pt x="502" y="42"/>
                    <a:pt x="504" y="43"/>
                    <a:pt x="506" y="42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4" y="41"/>
                    <a:pt x="503" y="41"/>
                  </a:cubicBezTo>
                  <a:cubicBezTo>
                    <a:pt x="503" y="41"/>
                    <a:pt x="503" y="41"/>
                    <a:pt x="503" y="41"/>
                  </a:cubicBezTo>
                  <a:cubicBezTo>
                    <a:pt x="504" y="42"/>
                    <a:pt x="504" y="42"/>
                    <a:pt x="504" y="42"/>
                  </a:cubicBezTo>
                  <a:cubicBezTo>
                    <a:pt x="502" y="42"/>
                    <a:pt x="502" y="42"/>
                    <a:pt x="500" y="42"/>
                  </a:cubicBezTo>
                  <a:cubicBezTo>
                    <a:pt x="500" y="42"/>
                    <a:pt x="497" y="42"/>
                    <a:pt x="499" y="43"/>
                  </a:cubicBezTo>
                  <a:cubicBezTo>
                    <a:pt x="498" y="43"/>
                    <a:pt x="498" y="43"/>
                    <a:pt x="498" y="43"/>
                  </a:cubicBezTo>
                  <a:cubicBezTo>
                    <a:pt x="498" y="43"/>
                    <a:pt x="499" y="42"/>
                    <a:pt x="499" y="42"/>
                  </a:cubicBezTo>
                  <a:cubicBezTo>
                    <a:pt x="499" y="41"/>
                    <a:pt x="498" y="42"/>
                    <a:pt x="497" y="41"/>
                  </a:cubicBezTo>
                  <a:cubicBezTo>
                    <a:pt x="497" y="42"/>
                    <a:pt x="496" y="42"/>
                    <a:pt x="495" y="42"/>
                  </a:cubicBezTo>
                  <a:cubicBezTo>
                    <a:pt x="496" y="41"/>
                    <a:pt x="496" y="41"/>
                    <a:pt x="496" y="41"/>
                  </a:cubicBezTo>
                  <a:cubicBezTo>
                    <a:pt x="495" y="41"/>
                    <a:pt x="495" y="41"/>
                    <a:pt x="495" y="41"/>
                  </a:cubicBezTo>
                  <a:cubicBezTo>
                    <a:pt x="494" y="43"/>
                    <a:pt x="494" y="43"/>
                    <a:pt x="494" y="43"/>
                  </a:cubicBezTo>
                  <a:cubicBezTo>
                    <a:pt x="494" y="43"/>
                    <a:pt x="494" y="41"/>
                    <a:pt x="493" y="42"/>
                  </a:cubicBezTo>
                  <a:cubicBezTo>
                    <a:pt x="493" y="42"/>
                    <a:pt x="492" y="42"/>
                    <a:pt x="493" y="42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2" y="42"/>
                    <a:pt x="492" y="42"/>
                  </a:cubicBezTo>
                  <a:cubicBezTo>
                    <a:pt x="491" y="41"/>
                    <a:pt x="490" y="42"/>
                    <a:pt x="489" y="42"/>
                  </a:cubicBezTo>
                  <a:cubicBezTo>
                    <a:pt x="489" y="41"/>
                    <a:pt x="489" y="41"/>
                    <a:pt x="489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7" y="41"/>
                    <a:pt x="487" y="41"/>
                    <a:pt x="487" y="41"/>
                  </a:cubicBezTo>
                  <a:cubicBezTo>
                    <a:pt x="488" y="41"/>
                    <a:pt x="489" y="40"/>
                    <a:pt x="490" y="41"/>
                  </a:cubicBezTo>
                  <a:close/>
                  <a:moveTo>
                    <a:pt x="489" y="38"/>
                  </a:moveTo>
                  <a:cubicBezTo>
                    <a:pt x="488" y="38"/>
                    <a:pt x="488" y="38"/>
                    <a:pt x="488" y="38"/>
                  </a:cubicBezTo>
                  <a:cubicBezTo>
                    <a:pt x="488" y="38"/>
                    <a:pt x="488" y="38"/>
                    <a:pt x="488" y="38"/>
                  </a:cubicBezTo>
                  <a:lnTo>
                    <a:pt x="489" y="38"/>
                  </a:lnTo>
                  <a:close/>
                  <a:moveTo>
                    <a:pt x="484" y="49"/>
                  </a:moveTo>
                  <a:cubicBezTo>
                    <a:pt x="483" y="49"/>
                    <a:pt x="483" y="51"/>
                    <a:pt x="482" y="50"/>
                  </a:cubicBezTo>
                  <a:cubicBezTo>
                    <a:pt x="482" y="49"/>
                    <a:pt x="483" y="49"/>
                    <a:pt x="484" y="49"/>
                  </a:cubicBezTo>
                  <a:close/>
                  <a:moveTo>
                    <a:pt x="486" y="41"/>
                  </a:moveTo>
                  <a:cubicBezTo>
                    <a:pt x="486" y="40"/>
                    <a:pt x="485" y="41"/>
                    <a:pt x="485" y="41"/>
                  </a:cubicBezTo>
                  <a:cubicBezTo>
                    <a:pt x="485" y="40"/>
                    <a:pt x="485" y="40"/>
                    <a:pt x="485" y="40"/>
                  </a:cubicBezTo>
                  <a:cubicBezTo>
                    <a:pt x="485" y="40"/>
                    <a:pt x="486" y="40"/>
                    <a:pt x="486" y="41"/>
                  </a:cubicBezTo>
                  <a:close/>
                  <a:moveTo>
                    <a:pt x="482" y="41"/>
                  </a:moveTo>
                  <a:cubicBezTo>
                    <a:pt x="481" y="40"/>
                    <a:pt x="481" y="40"/>
                    <a:pt x="481" y="40"/>
                  </a:cubicBezTo>
                  <a:cubicBezTo>
                    <a:pt x="482" y="40"/>
                    <a:pt x="482" y="40"/>
                    <a:pt x="482" y="41"/>
                  </a:cubicBezTo>
                  <a:close/>
                  <a:moveTo>
                    <a:pt x="485" y="42"/>
                  </a:moveTo>
                  <a:cubicBezTo>
                    <a:pt x="483" y="41"/>
                    <a:pt x="481" y="42"/>
                    <a:pt x="479" y="41"/>
                  </a:cubicBezTo>
                  <a:cubicBezTo>
                    <a:pt x="479" y="42"/>
                    <a:pt x="479" y="42"/>
                    <a:pt x="479" y="42"/>
                  </a:cubicBezTo>
                  <a:cubicBezTo>
                    <a:pt x="478" y="41"/>
                    <a:pt x="478" y="41"/>
                    <a:pt x="478" y="41"/>
                  </a:cubicBezTo>
                  <a:cubicBezTo>
                    <a:pt x="480" y="42"/>
                    <a:pt x="483" y="41"/>
                    <a:pt x="485" y="42"/>
                  </a:cubicBezTo>
                  <a:close/>
                  <a:moveTo>
                    <a:pt x="476" y="49"/>
                  </a:moveTo>
                  <a:cubicBezTo>
                    <a:pt x="476" y="49"/>
                    <a:pt x="476" y="49"/>
                    <a:pt x="476" y="49"/>
                  </a:cubicBezTo>
                  <a:cubicBezTo>
                    <a:pt x="476" y="49"/>
                    <a:pt x="476" y="49"/>
                    <a:pt x="476" y="49"/>
                  </a:cubicBezTo>
                  <a:cubicBezTo>
                    <a:pt x="475" y="49"/>
                    <a:pt x="475" y="49"/>
                    <a:pt x="474" y="49"/>
                  </a:cubicBezTo>
                  <a:cubicBezTo>
                    <a:pt x="474" y="48"/>
                    <a:pt x="475" y="49"/>
                    <a:pt x="476" y="49"/>
                  </a:cubicBezTo>
                  <a:close/>
                  <a:moveTo>
                    <a:pt x="470" y="55"/>
                  </a:moveTo>
                  <a:cubicBezTo>
                    <a:pt x="470" y="56"/>
                    <a:pt x="470" y="56"/>
                    <a:pt x="470" y="56"/>
                  </a:cubicBezTo>
                  <a:cubicBezTo>
                    <a:pt x="470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5"/>
                    <a:pt x="470" y="55"/>
                  </a:cubicBezTo>
                  <a:close/>
                  <a:moveTo>
                    <a:pt x="471" y="50"/>
                  </a:moveTo>
                  <a:cubicBezTo>
                    <a:pt x="470" y="50"/>
                    <a:pt x="470" y="50"/>
                    <a:pt x="470" y="50"/>
                  </a:cubicBezTo>
                  <a:cubicBezTo>
                    <a:pt x="472" y="50"/>
                    <a:pt x="472" y="50"/>
                    <a:pt x="472" y="50"/>
                  </a:cubicBezTo>
                  <a:lnTo>
                    <a:pt x="471" y="50"/>
                  </a:lnTo>
                  <a:close/>
                  <a:moveTo>
                    <a:pt x="474" y="42"/>
                  </a:move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2"/>
                    <a:pt x="474" y="42"/>
                    <a:pt x="474" y="42"/>
                  </a:cubicBezTo>
                  <a:close/>
                  <a:moveTo>
                    <a:pt x="468" y="56"/>
                  </a:moveTo>
                  <a:cubicBezTo>
                    <a:pt x="468" y="56"/>
                    <a:pt x="468" y="56"/>
                    <a:pt x="468" y="56"/>
                  </a:cubicBezTo>
                  <a:cubicBezTo>
                    <a:pt x="467" y="56"/>
                    <a:pt x="467" y="56"/>
                    <a:pt x="467" y="56"/>
                  </a:cubicBezTo>
                  <a:lnTo>
                    <a:pt x="468" y="56"/>
                  </a:lnTo>
                  <a:close/>
                  <a:moveTo>
                    <a:pt x="467" y="56"/>
                  </a:moveTo>
                  <a:cubicBezTo>
                    <a:pt x="466" y="56"/>
                    <a:pt x="466" y="56"/>
                    <a:pt x="465" y="56"/>
                  </a:cubicBezTo>
                  <a:cubicBezTo>
                    <a:pt x="465" y="56"/>
                    <a:pt x="465" y="56"/>
                    <a:pt x="465" y="56"/>
                  </a:cubicBezTo>
                  <a:cubicBezTo>
                    <a:pt x="465" y="55"/>
                    <a:pt x="466" y="56"/>
                    <a:pt x="467" y="56"/>
                  </a:cubicBezTo>
                  <a:close/>
                  <a:moveTo>
                    <a:pt x="462" y="64"/>
                  </a:move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2" y="64"/>
                    <a:pt x="462" y="64"/>
                  </a:cubicBezTo>
                  <a:close/>
                  <a:moveTo>
                    <a:pt x="463" y="59"/>
                  </a:moveTo>
                  <a:cubicBezTo>
                    <a:pt x="463" y="60"/>
                    <a:pt x="463" y="60"/>
                    <a:pt x="463" y="60"/>
                  </a:cubicBezTo>
                  <a:cubicBezTo>
                    <a:pt x="463" y="59"/>
                    <a:pt x="463" y="59"/>
                    <a:pt x="463" y="59"/>
                  </a:cubicBezTo>
                  <a:close/>
                  <a:moveTo>
                    <a:pt x="464" y="56"/>
                  </a:moveTo>
                  <a:cubicBezTo>
                    <a:pt x="464" y="57"/>
                    <a:pt x="463" y="56"/>
                    <a:pt x="463" y="56"/>
                  </a:cubicBezTo>
                  <a:cubicBezTo>
                    <a:pt x="463" y="56"/>
                    <a:pt x="464" y="56"/>
                    <a:pt x="464" y="56"/>
                  </a:cubicBezTo>
                  <a:close/>
                  <a:moveTo>
                    <a:pt x="461" y="56"/>
                  </a:moveTo>
                  <a:cubicBezTo>
                    <a:pt x="461" y="56"/>
                    <a:pt x="459" y="56"/>
                    <a:pt x="458" y="56"/>
                  </a:cubicBezTo>
                  <a:cubicBezTo>
                    <a:pt x="457" y="56"/>
                    <a:pt x="457" y="55"/>
                    <a:pt x="456" y="56"/>
                  </a:cubicBezTo>
                  <a:cubicBezTo>
                    <a:pt x="458" y="55"/>
                    <a:pt x="460" y="56"/>
                    <a:pt x="461" y="56"/>
                  </a:cubicBezTo>
                  <a:close/>
                  <a:moveTo>
                    <a:pt x="455" y="55"/>
                  </a:moveTo>
                  <a:cubicBezTo>
                    <a:pt x="455" y="55"/>
                    <a:pt x="455" y="55"/>
                    <a:pt x="455" y="56"/>
                  </a:cubicBezTo>
                  <a:cubicBezTo>
                    <a:pt x="454" y="56"/>
                    <a:pt x="454" y="56"/>
                    <a:pt x="454" y="56"/>
                  </a:cubicBezTo>
                  <a:lnTo>
                    <a:pt x="455" y="55"/>
                  </a:lnTo>
                  <a:close/>
                  <a:moveTo>
                    <a:pt x="453" y="56"/>
                  </a:moveTo>
                  <a:cubicBezTo>
                    <a:pt x="453" y="56"/>
                    <a:pt x="453" y="56"/>
                    <a:pt x="453" y="56"/>
                  </a:cubicBezTo>
                  <a:cubicBezTo>
                    <a:pt x="453" y="55"/>
                    <a:pt x="453" y="55"/>
                    <a:pt x="453" y="55"/>
                  </a:cubicBezTo>
                  <a:lnTo>
                    <a:pt x="453" y="56"/>
                  </a:lnTo>
                  <a:close/>
                  <a:moveTo>
                    <a:pt x="451" y="55"/>
                  </a:moveTo>
                  <a:cubicBezTo>
                    <a:pt x="451" y="56"/>
                    <a:pt x="451" y="56"/>
                    <a:pt x="451" y="56"/>
                  </a:cubicBezTo>
                  <a:cubicBezTo>
                    <a:pt x="450" y="55"/>
                    <a:pt x="450" y="56"/>
                    <a:pt x="449" y="56"/>
                  </a:cubicBezTo>
                  <a:cubicBezTo>
                    <a:pt x="449" y="55"/>
                    <a:pt x="450" y="56"/>
                    <a:pt x="451" y="55"/>
                  </a:cubicBezTo>
                  <a:close/>
                  <a:moveTo>
                    <a:pt x="477" y="33"/>
                  </a:moveTo>
                  <a:cubicBezTo>
                    <a:pt x="477" y="34"/>
                    <a:pt x="477" y="34"/>
                    <a:pt x="476" y="34"/>
                  </a:cubicBezTo>
                  <a:cubicBezTo>
                    <a:pt x="476" y="33"/>
                    <a:pt x="477" y="34"/>
                    <a:pt x="477" y="33"/>
                  </a:cubicBezTo>
                  <a:close/>
                  <a:moveTo>
                    <a:pt x="469" y="34"/>
                  </a:moveTo>
                  <a:cubicBezTo>
                    <a:pt x="469" y="34"/>
                    <a:pt x="469" y="34"/>
                    <a:pt x="470" y="34"/>
                  </a:cubicBezTo>
                  <a:cubicBezTo>
                    <a:pt x="470" y="35"/>
                    <a:pt x="469" y="34"/>
                    <a:pt x="469" y="34"/>
                  </a:cubicBezTo>
                  <a:close/>
                  <a:moveTo>
                    <a:pt x="472" y="32"/>
                  </a:moveTo>
                  <a:cubicBezTo>
                    <a:pt x="471" y="32"/>
                    <a:pt x="471" y="32"/>
                    <a:pt x="471" y="31"/>
                  </a:cubicBezTo>
                  <a:cubicBezTo>
                    <a:pt x="471" y="31"/>
                    <a:pt x="472" y="32"/>
                    <a:pt x="472" y="32"/>
                  </a:cubicBezTo>
                  <a:close/>
                  <a:moveTo>
                    <a:pt x="473" y="29"/>
                  </a:moveTo>
                  <a:cubicBezTo>
                    <a:pt x="473" y="30"/>
                    <a:pt x="473" y="30"/>
                    <a:pt x="473" y="30"/>
                  </a:cubicBezTo>
                  <a:cubicBezTo>
                    <a:pt x="473" y="30"/>
                    <a:pt x="470" y="30"/>
                    <a:pt x="470" y="30"/>
                  </a:cubicBezTo>
                  <a:lnTo>
                    <a:pt x="473" y="29"/>
                  </a:lnTo>
                  <a:close/>
                  <a:moveTo>
                    <a:pt x="468" y="29"/>
                  </a:moveTo>
                  <a:cubicBezTo>
                    <a:pt x="468" y="30"/>
                    <a:pt x="468" y="30"/>
                    <a:pt x="468" y="30"/>
                  </a:cubicBezTo>
                  <a:cubicBezTo>
                    <a:pt x="468" y="30"/>
                    <a:pt x="467" y="30"/>
                    <a:pt x="467" y="30"/>
                  </a:cubicBezTo>
                  <a:lnTo>
                    <a:pt x="468" y="29"/>
                  </a:lnTo>
                  <a:close/>
                  <a:moveTo>
                    <a:pt x="467" y="31"/>
                  </a:moveTo>
                  <a:cubicBezTo>
                    <a:pt x="468" y="32"/>
                    <a:pt x="468" y="32"/>
                    <a:pt x="468" y="32"/>
                  </a:cubicBezTo>
                  <a:cubicBezTo>
                    <a:pt x="466" y="33"/>
                    <a:pt x="467" y="31"/>
                    <a:pt x="466" y="32"/>
                  </a:cubicBezTo>
                  <a:cubicBezTo>
                    <a:pt x="466" y="33"/>
                    <a:pt x="466" y="33"/>
                    <a:pt x="466" y="33"/>
                  </a:cubicBezTo>
                  <a:cubicBezTo>
                    <a:pt x="466" y="32"/>
                    <a:pt x="466" y="32"/>
                    <a:pt x="466" y="32"/>
                  </a:cubicBezTo>
                  <a:lnTo>
                    <a:pt x="467" y="31"/>
                  </a:lnTo>
                  <a:close/>
                  <a:moveTo>
                    <a:pt x="465" y="32"/>
                  </a:moveTo>
                  <a:cubicBezTo>
                    <a:pt x="465" y="32"/>
                    <a:pt x="464" y="32"/>
                    <a:pt x="464" y="32"/>
                  </a:cubicBezTo>
                  <a:cubicBezTo>
                    <a:pt x="464" y="31"/>
                    <a:pt x="465" y="32"/>
                    <a:pt x="465" y="32"/>
                  </a:cubicBezTo>
                  <a:close/>
                  <a:moveTo>
                    <a:pt x="461" y="29"/>
                  </a:moveTo>
                  <a:cubicBezTo>
                    <a:pt x="461" y="29"/>
                    <a:pt x="460" y="30"/>
                    <a:pt x="460" y="30"/>
                  </a:cubicBezTo>
                  <a:cubicBezTo>
                    <a:pt x="459" y="29"/>
                    <a:pt x="459" y="29"/>
                    <a:pt x="459" y="29"/>
                  </a:cubicBezTo>
                  <a:lnTo>
                    <a:pt x="461" y="29"/>
                  </a:lnTo>
                  <a:close/>
                  <a:moveTo>
                    <a:pt x="517" y="25"/>
                  </a:moveTo>
                  <a:cubicBezTo>
                    <a:pt x="517" y="25"/>
                    <a:pt x="517" y="25"/>
                    <a:pt x="517" y="25"/>
                  </a:cubicBezTo>
                  <a:cubicBezTo>
                    <a:pt x="517" y="25"/>
                    <a:pt x="517" y="25"/>
                    <a:pt x="516" y="24"/>
                  </a:cubicBezTo>
                  <a:cubicBezTo>
                    <a:pt x="516" y="24"/>
                    <a:pt x="517" y="24"/>
                    <a:pt x="517" y="25"/>
                  </a:cubicBezTo>
                  <a:close/>
                  <a:moveTo>
                    <a:pt x="512" y="25"/>
                  </a:moveTo>
                  <a:cubicBezTo>
                    <a:pt x="512" y="25"/>
                    <a:pt x="512" y="25"/>
                    <a:pt x="512" y="25"/>
                  </a:cubicBezTo>
                  <a:cubicBezTo>
                    <a:pt x="511" y="25"/>
                    <a:pt x="511" y="25"/>
                    <a:pt x="511" y="25"/>
                  </a:cubicBezTo>
                  <a:lnTo>
                    <a:pt x="512" y="25"/>
                  </a:lnTo>
                  <a:close/>
                  <a:moveTo>
                    <a:pt x="463" y="23"/>
                  </a:move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5" y="23"/>
                    <a:pt x="464" y="23"/>
                    <a:pt x="464" y="24"/>
                  </a:cubicBezTo>
                  <a:cubicBezTo>
                    <a:pt x="465" y="24"/>
                    <a:pt x="465" y="24"/>
                    <a:pt x="465" y="24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4"/>
                    <a:pt x="463" y="24"/>
                    <a:pt x="463" y="23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3"/>
                    <a:pt x="463" y="23"/>
                    <a:pt x="463" y="23"/>
                  </a:cubicBezTo>
                  <a:close/>
                  <a:moveTo>
                    <a:pt x="449" y="19"/>
                  </a:moveTo>
                  <a:cubicBezTo>
                    <a:pt x="449" y="19"/>
                    <a:pt x="450" y="19"/>
                    <a:pt x="450" y="20"/>
                  </a:cubicBezTo>
                  <a:lnTo>
                    <a:pt x="449" y="19"/>
                  </a:lnTo>
                  <a:close/>
                  <a:moveTo>
                    <a:pt x="454" y="17"/>
                  </a:moveTo>
                  <a:cubicBezTo>
                    <a:pt x="454" y="17"/>
                    <a:pt x="454" y="17"/>
                    <a:pt x="454" y="17"/>
                  </a:cubicBezTo>
                  <a:cubicBezTo>
                    <a:pt x="454" y="17"/>
                    <a:pt x="454" y="17"/>
                    <a:pt x="454" y="17"/>
                  </a:cubicBezTo>
                  <a:close/>
                  <a:moveTo>
                    <a:pt x="438" y="55"/>
                  </a:moveTo>
                  <a:cubicBezTo>
                    <a:pt x="438" y="55"/>
                    <a:pt x="439" y="55"/>
                    <a:pt x="439" y="55"/>
                  </a:cubicBezTo>
                  <a:lnTo>
                    <a:pt x="438" y="55"/>
                  </a:lnTo>
                  <a:close/>
                  <a:moveTo>
                    <a:pt x="432" y="73"/>
                  </a:moveTo>
                  <a:cubicBezTo>
                    <a:pt x="433" y="72"/>
                    <a:pt x="435" y="73"/>
                    <a:pt x="436" y="73"/>
                  </a:cubicBezTo>
                  <a:cubicBezTo>
                    <a:pt x="435" y="73"/>
                    <a:pt x="433" y="73"/>
                    <a:pt x="432" y="73"/>
                  </a:cubicBezTo>
                  <a:close/>
                  <a:moveTo>
                    <a:pt x="459" y="23"/>
                  </a:moveTo>
                  <a:cubicBezTo>
                    <a:pt x="460" y="23"/>
                    <a:pt x="461" y="22"/>
                    <a:pt x="461" y="23"/>
                  </a:cubicBezTo>
                  <a:cubicBezTo>
                    <a:pt x="460" y="23"/>
                    <a:pt x="460" y="23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59" y="24"/>
                    <a:pt x="459" y="24"/>
                    <a:pt x="459" y="24"/>
                  </a:cubicBezTo>
                  <a:cubicBezTo>
                    <a:pt x="459" y="24"/>
                    <a:pt x="459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lnTo>
                    <a:pt x="459" y="23"/>
                  </a:lnTo>
                  <a:close/>
                  <a:moveTo>
                    <a:pt x="458" y="24"/>
                  </a:moveTo>
                  <a:cubicBezTo>
                    <a:pt x="458" y="24"/>
                    <a:pt x="458" y="24"/>
                    <a:pt x="458" y="24"/>
                  </a:cubicBezTo>
                  <a:cubicBezTo>
                    <a:pt x="457" y="24"/>
                    <a:pt x="457" y="24"/>
                    <a:pt x="457" y="24"/>
                  </a:cubicBezTo>
                  <a:lnTo>
                    <a:pt x="458" y="24"/>
                  </a:lnTo>
                  <a:close/>
                  <a:moveTo>
                    <a:pt x="454" y="36"/>
                  </a:move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2" y="35"/>
                    <a:pt x="452" y="35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53" y="35"/>
                    <a:pt x="454" y="34"/>
                    <a:pt x="454" y="36"/>
                  </a:cubicBezTo>
                  <a:close/>
                  <a:moveTo>
                    <a:pt x="443" y="55"/>
                  </a:moveTo>
                  <a:cubicBezTo>
                    <a:pt x="444" y="55"/>
                    <a:pt x="445" y="55"/>
                    <a:pt x="446" y="56"/>
                  </a:cubicBezTo>
                  <a:cubicBezTo>
                    <a:pt x="441" y="56"/>
                    <a:pt x="441" y="56"/>
                    <a:pt x="441" y="56"/>
                  </a:cubicBezTo>
                  <a:cubicBezTo>
                    <a:pt x="442" y="55"/>
                    <a:pt x="443" y="56"/>
                    <a:pt x="443" y="55"/>
                  </a:cubicBezTo>
                  <a:close/>
                  <a:moveTo>
                    <a:pt x="449" y="35"/>
                  </a:moveTo>
                  <a:cubicBezTo>
                    <a:pt x="449" y="34"/>
                    <a:pt x="449" y="34"/>
                    <a:pt x="449" y="34"/>
                  </a:cubicBezTo>
                  <a:cubicBezTo>
                    <a:pt x="450" y="35"/>
                    <a:pt x="450" y="35"/>
                    <a:pt x="450" y="35"/>
                  </a:cubicBezTo>
                  <a:lnTo>
                    <a:pt x="449" y="35"/>
                  </a:lnTo>
                  <a:close/>
                  <a:moveTo>
                    <a:pt x="453" y="26"/>
                  </a:moveTo>
                  <a:cubicBezTo>
                    <a:pt x="454" y="25"/>
                    <a:pt x="454" y="25"/>
                    <a:pt x="454" y="25"/>
                  </a:cubicBezTo>
                  <a:cubicBezTo>
                    <a:pt x="454" y="26"/>
                    <a:pt x="454" y="26"/>
                    <a:pt x="454" y="26"/>
                  </a:cubicBezTo>
                  <a:lnTo>
                    <a:pt x="453" y="26"/>
                  </a:lnTo>
                  <a:close/>
                  <a:moveTo>
                    <a:pt x="456" y="26"/>
                  </a:moveTo>
                  <a:cubicBezTo>
                    <a:pt x="455" y="26"/>
                    <a:pt x="455" y="26"/>
                    <a:pt x="455" y="26"/>
                  </a:cubicBezTo>
                  <a:cubicBezTo>
                    <a:pt x="455" y="26"/>
                    <a:pt x="455" y="26"/>
                    <a:pt x="455" y="26"/>
                  </a:cubicBezTo>
                  <a:cubicBezTo>
                    <a:pt x="455" y="25"/>
                    <a:pt x="455" y="26"/>
                    <a:pt x="456" y="26"/>
                  </a:cubicBezTo>
                  <a:close/>
                  <a:moveTo>
                    <a:pt x="455" y="23"/>
                  </a:move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2"/>
                  </a:cubicBezTo>
                  <a:cubicBezTo>
                    <a:pt x="455" y="22"/>
                    <a:pt x="456" y="22"/>
                    <a:pt x="455" y="23"/>
                  </a:cubicBezTo>
                  <a:close/>
                  <a:moveTo>
                    <a:pt x="456" y="17"/>
                  </a:moveTo>
                  <a:cubicBezTo>
                    <a:pt x="457" y="18"/>
                    <a:pt x="458" y="16"/>
                    <a:pt x="459" y="17"/>
                  </a:cubicBezTo>
                  <a:cubicBezTo>
                    <a:pt x="461" y="17"/>
                    <a:pt x="461" y="17"/>
                    <a:pt x="461" y="17"/>
                  </a:cubicBezTo>
                  <a:cubicBezTo>
                    <a:pt x="461" y="17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59" y="18"/>
                    <a:pt x="459" y="18"/>
                  </a:cubicBezTo>
                  <a:cubicBezTo>
                    <a:pt x="458" y="19"/>
                    <a:pt x="456" y="17"/>
                    <a:pt x="456" y="17"/>
                  </a:cubicBezTo>
                  <a:cubicBezTo>
                    <a:pt x="455" y="18"/>
                    <a:pt x="455" y="18"/>
                    <a:pt x="455" y="18"/>
                  </a:cubicBezTo>
                  <a:cubicBezTo>
                    <a:pt x="455" y="18"/>
                    <a:pt x="455" y="16"/>
                    <a:pt x="456" y="17"/>
                  </a:cubicBezTo>
                  <a:close/>
                  <a:moveTo>
                    <a:pt x="455" y="20"/>
                  </a:moveTo>
                  <a:cubicBezTo>
                    <a:pt x="454" y="20"/>
                    <a:pt x="454" y="20"/>
                    <a:pt x="454" y="20"/>
                  </a:cubicBezTo>
                  <a:cubicBezTo>
                    <a:pt x="455" y="20"/>
                    <a:pt x="455" y="20"/>
                    <a:pt x="455" y="20"/>
                  </a:cubicBezTo>
                  <a:close/>
                  <a:moveTo>
                    <a:pt x="451" y="25"/>
                  </a:moveTo>
                  <a:cubicBezTo>
                    <a:pt x="452" y="25"/>
                    <a:pt x="452" y="25"/>
                    <a:pt x="452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3" y="26"/>
                    <a:pt x="452" y="25"/>
                    <a:pt x="453" y="25"/>
                  </a:cubicBezTo>
                  <a:cubicBezTo>
                    <a:pt x="453" y="25"/>
                    <a:pt x="452" y="26"/>
                    <a:pt x="453" y="26"/>
                  </a:cubicBezTo>
                  <a:cubicBezTo>
                    <a:pt x="453" y="26"/>
                    <a:pt x="453" y="26"/>
                    <a:pt x="453" y="26"/>
                  </a:cubicBezTo>
                  <a:cubicBezTo>
                    <a:pt x="454" y="26"/>
                    <a:pt x="454" y="26"/>
                    <a:pt x="454" y="26"/>
                  </a:cubicBezTo>
                  <a:cubicBezTo>
                    <a:pt x="453" y="26"/>
                    <a:pt x="453" y="27"/>
                    <a:pt x="452" y="27"/>
                  </a:cubicBezTo>
                  <a:cubicBezTo>
                    <a:pt x="452" y="27"/>
                    <a:pt x="452" y="27"/>
                    <a:pt x="452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5"/>
                    <a:pt x="451" y="26"/>
                    <a:pt x="450" y="26"/>
                  </a:cubicBezTo>
                  <a:lnTo>
                    <a:pt x="451" y="25"/>
                  </a:lnTo>
                  <a:close/>
                  <a:moveTo>
                    <a:pt x="446" y="34"/>
                  </a:moveTo>
                  <a:cubicBezTo>
                    <a:pt x="447" y="33"/>
                    <a:pt x="447" y="35"/>
                    <a:pt x="447" y="35"/>
                  </a:cubicBezTo>
                  <a:cubicBezTo>
                    <a:pt x="446" y="35"/>
                    <a:pt x="446" y="35"/>
                    <a:pt x="446" y="35"/>
                  </a:cubicBezTo>
                  <a:cubicBezTo>
                    <a:pt x="447" y="35"/>
                    <a:pt x="446" y="34"/>
                    <a:pt x="446" y="34"/>
                  </a:cubicBezTo>
                  <a:close/>
                  <a:moveTo>
                    <a:pt x="442" y="35"/>
                  </a:moveTo>
                  <a:cubicBezTo>
                    <a:pt x="442" y="35"/>
                    <a:pt x="442" y="35"/>
                    <a:pt x="442" y="34"/>
                  </a:cubicBezTo>
                  <a:cubicBezTo>
                    <a:pt x="443" y="34"/>
                    <a:pt x="443" y="35"/>
                    <a:pt x="443" y="35"/>
                  </a:cubicBezTo>
                  <a:cubicBezTo>
                    <a:pt x="442" y="35"/>
                    <a:pt x="442" y="35"/>
                    <a:pt x="442" y="35"/>
                  </a:cubicBezTo>
                  <a:cubicBezTo>
                    <a:pt x="442" y="35"/>
                    <a:pt x="442" y="35"/>
                    <a:pt x="442" y="35"/>
                  </a:cubicBezTo>
                  <a:close/>
                  <a:moveTo>
                    <a:pt x="446" y="25"/>
                  </a:moveTo>
                  <a:cubicBezTo>
                    <a:pt x="446" y="25"/>
                    <a:pt x="447" y="25"/>
                    <a:pt x="447" y="25"/>
                  </a:cubicBezTo>
                  <a:cubicBezTo>
                    <a:pt x="447" y="25"/>
                    <a:pt x="447" y="25"/>
                    <a:pt x="447" y="25"/>
                  </a:cubicBezTo>
                  <a:cubicBezTo>
                    <a:pt x="447" y="26"/>
                    <a:pt x="447" y="26"/>
                    <a:pt x="447" y="26"/>
                  </a:cubicBezTo>
                  <a:cubicBezTo>
                    <a:pt x="447" y="25"/>
                    <a:pt x="448" y="25"/>
                    <a:pt x="449" y="25"/>
                  </a:cubicBezTo>
                  <a:cubicBezTo>
                    <a:pt x="448" y="25"/>
                    <a:pt x="448" y="27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5"/>
                    <a:pt x="446" y="25"/>
                    <a:pt x="446" y="25"/>
                  </a:cubicBezTo>
                  <a:close/>
                  <a:moveTo>
                    <a:pt x="408" y="19"/>
                  </a:moveTo>
                  <a:cubicBezTo>
                    <a:pt x="409" y="18"/>
                    <a:pt x="409" y="18"/>
                    <a:pt x="409" y="18"/>
                  </a:cubicBezTo>
                  <a:cubicBezTo>
                    <a:pt x="409" y="19"/>
                    <a:pt x="409" y="19"/>
                    <a:pt x="409" y="19"/>
                  </a:cubicBezTo>
                  <a:lnTo>
                    <a:pt x="408" y="19"/>
                  </a:lnTo>
                  <a:close/>
                  <a:moveTo>
                    <a:pt x="414" y="23"/>
                  </a:move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lnTo>
                    <a:pt x="414" y="23"/>
                  </a:lnTo>
                  <a:close/>
                  <a:moveTo>
                    <a:pt x="420" y="22"/>
                  </a:moveTo>
                  <a:cubicBezTo>
                    <a:pt x="420" y="22"/>
                    <a:pt x="420" y="22"/>
                    <a:pt x="420" y="22"/>
                  </a:cubicBezTo>
                  <a:cubicBezTo>
                    <a:pt x="421" y="22"/>
                    <a:pt x="421" y="22"/>
                    <a:pt x="421" y="22"/>
                  </a:cubicBezTo>
                  <a:lnTo>
                    <a:pt x="420" y="22"/>
                  </a:lnTo>
                  <a:close/>
                  <a:moveTo>
                    <a:pt x="426" y="22"/>
                  </a:moveTo>
                  <a:cubicBezTo>
                    <a:pt x="425" y="22"/>
                    <a:pt x="425" y="22"/>
                    <a:pt x="425" y="22"/>
                  </a:cubicBezTo>
                  <a:cubicBezTo>
                    <a:pt x="425" y="22"/>
                    <a:pt x="425" y="22"/>
                    <a:pt x="425" y="22"/>
                  </a:cubicBezTo>
                  <a:cubicBezTo>
                    <a:pt x="426" y="22"/>
                    <a:pt x="426" y="22"/>
                    <a:pt x="426" y="22"/>
                  </a:cubicBezTo>
                  <a:close/>
                  <a:moveTo>
                    <a:pt x="437" y="23"/>
                  </a:moveTo>
                  <a:cubicBezTo>
                    <a:pt x="438" y="22"/>
                    <a:pt x="437" y="22"/>
                    <a:pt x="438" y="22"/>
                  </a:cubicBezTo>
                  <a:cubicBezTo>
                    <a:pt x="438" y="22"/>
                    <a:pt x="438" y="22"/>
                    <a:pt x="438" y="22"/>
                  </a:cubicBezTo>
                  <a:cubicBezTo>
                    <a:pt x="438" y="23"/>
                    <a:pt x="438" y="23"/>
                    <a:pt x="437" y="23"/>
                  </a:cubicBezTo>
                  <a:close/>
                  <a:moveTo>
                    <a:pt x="440" y="22"/>
                  </a:move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40" y="22"/>
                    <a:pt x="440" y="22"/>
                  </a:cubicBezTo>
                  <a:close/>
                  <a:moveTo>
                    <a:pt x="442" y="35"/>
                  </a:moveTo>
                  <a:cubicBezTo>
                    <a:pt x="441" y="35"/>
                    <a:pt x="441" y="35"/>
                    <a:pt x="441" y="35"/>
                  </a:cubicBezTo>
                  <a:cubicBezTo>
                    <a:pt x="441" y="35"/>
                    <a:pt x="441" y="35"/>
                    <a:pt x="441" y="35"/>
                  </a:cubicBezTo>
                  <a:lnTo>
                    <a:pt x="442" y="35"/>
                  </a:lnTo>
                  <a:close/>
                  <a:moveTo>
                    <a:pt x="443" y="25"/>
                  </a:moveTo>
                  <a:cubicBezTo>
                    <a:pt x="445" y="25"/>
                    <a:pt x="445" y="25"/>
                    <a:pt x="445" y="25"/>
                  </a:cubicBezTo>
                  <a:cubicBezTo>
                    <a:pt x="445" y="26"/>
                    <a:pt x="445" y="26"/>
                    <a:pt x="445" y="26"/>
                  </a:cubicBezTo>
                  <a:cubicBezTo>
                    <a:pt x="444" y="25"/>
                    <a:pt x="443" y="26"/>
                    <a:pt x="443" y="25"/>
                  </a:cubicBezTo>
                  <a:cubicBezTo>
                    <a:pt x="443" y="25"/>
                    <a:pt x="443" y="25"/>
                    <a:pt x="443" y="25"/>
                  </a:cubicBezTo>
                  <a:close/>
                  <a:moveTo>
                    <a:pt x="439" y="34"/>
                  </a:moveTo>
                  <a:cubicBezTo>
                    <a:pt x="439" y="34"/>
                    <a:pt x="439" y="34"/>
                    <a:pt x="439" y="34"/>
                  </a:cubicBezTo>
                  <a:cubicBezTo>
                    <a:pt x="439" y="34"/>
                    <a:pt x="439" y="34"/>
                    <a:pt x="439" y="34"/>
                  </a:cubicBezTo>
                  <a:cubicBezTo>
                    <a:pt x="438" y="35"/>
                    <a:pt x="440" y="34"/>
                    <a:pt x="440" y="34"/>
                  </a:cubicBezTo>
                  <a:cubicBezTo>
                    <a:pt x="441" y="34"/>
                    <a:pt x="441" y="34"/>
                    <a:pt x="441" y="34"/>
                  </a:cubicBezTo>
                  <a:cubicBezTo>
                    <a:pt x="441" y="35"/>
                    <a:pt x="439" y="35"/>
                    <a:pt x="438" y="35"/>
                  </a:cubicBezTo>
                  <a:cubicBezTo>
                    <a:pt x="438" y="34"/>
                    <a:pt x="438" y="35"/>
                    <a:pt x="439" y="34"/>
                  </a:cubicBezTo>
                  <a:close/>
                  <a:moveTo>
                    <a:pt x="436" y="35"/>
                  </a:moveTo>
                  <a:cubicBezTo>
                    <a:pt x="437" y="34"/>
                    <a:pt x="437" y="34"/>
                    <a:pt x="437" y="34"/>
                  </a:cubicBezTo>
                  <a:cubicBezTo>
                    <a:pt x="437" y="34"/>
                    <a:pt x="437" y="34"/>
                    <a:pt x="437" y="34"/>
                  </a:cubicBezTo>
                  <a:lnTo>
                    <a:pt x="436" y="35"/>
                  </a:lnTo>
                  <a:close/>
                  <a:moveTo>
                    <a:pt x="440" y="26"/>
                  </a:moveTo>
                  <a:cubicBezTo>
                    <a:pt x="440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40" y="26"/>
                    <a:pt x="440" y="25"/>
                    <a:pt x="440" y="26"/>
                  </a:cubicBezTo>
                  <a:close/>
                  <a:moveTo>
                    <a:pt x="379" y="25"/>
                  </a:moveTo>
                  <a:cubicBezTo>
                    <a:pt x="379" y="24"/>
                    <a:pt x="379" y="25"/>
                    <a:pt x="379" y="25"/>
                  </a:cubicBezTo>
                  <a:cubicBezTo>
                    <a:pt x="379" y="24"/>
                    <a:pt x="379" y="24"/>
                    <a:pt x="379" y="24"/>
                  </a:cubicBezTo>
                  <a:cubicBezTo>
                    <a:pt x="379" y="24"/>
                    <a:pt x="379" y="24"/>
                    <a:pt x="379" y="25"/>
                  </a:cubicBezTo>
                  <a:close/>
                  <a:moveTo>
                    <a:pt x="281" y="8"/>
                  </a:move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0" y="9"/>
                    <a:pt x="280" y="9"/>
                  </a:cubicBezTo>
                  <a:cubicBezTo>
                    <a:pt x="280" y="9"/>
                    <a:pt x="280" y="9"/>
                    <a:pt x="281" y="8"/>
                  </a:cubicBezTo>
                  <a:close/>
                  <a:moveTo>
                    <a:pt x="280" y="9"/>
                  </a:moveTo>
                  <a:cubicBezTo>
                    <a:pt x="279" y="10"/>
                    <a:pt x="279" y="10"/>
                    <a:pt x="279" y="10"/>
                  </a:cubicBezTo>
                  <a:cubicBezTo>
                    <a:pt x="276" y="10"/>
                    <a:pt x="276" y="10"/>
                    <a:pt x="276" y="10"/>
                  </a:cubicBezTo>
                  <a:cubicBezTo>
                    <a:pt x="277" y="8"/>
                    <a:pt x="279" y="9"/>
                    <a:pt x="280" y="9"/>
                  </a:cubicBezTo>
                  <a:close/>
                  <a:moveTo>
                    <a:pt x="270" y="7"/>
                  </a:moveTo>
                  <a:cubicBezTo>
                    <a:pt x="270" y="7"/>
                    <a:pt x="271" y="6"/>
                    <a:pt x="271" y="6"/>
                  </a:cubicBezTo>
                  <a:cubicBezTo>
                    <a:pt x="271" y="6"/>
                    <a:pt x="271" y="6"/>
                    <a:pt x="271" y="7"/>
                  </a:cubicBezTo>
                  <a:cubicBezTo>
                    <a:pt x="271" y="6"/>
                    <a:pt x="271" y="7"/>
                    <a:pt x="270" y="7"/>
                  </a:cubicBezTo>
                  <a:close/>
                  <a:moveTo>
                    <a:pt x="266" y="9"/>
                  </a:moveTo>
                  <a:cubicBezTo>
                    <a:pt x="265" y="9"/>
                    <a:pt x="265" y="9"/>
                    <a:pt x="265" y="9"/>
                  </a:cubicBezTo>
                  <a:cubicBezTo>
                    <a:pt x="265" y="9"/>
                    <a:pt x="265" y="9"/>
                    <a:pt x="265" y="9"/>
                  </a:cubicBezTo>
                  <a:lnTo>
                    <a:pt x="266" y="9"/>
                  </a:lnTo>
                  <a:close/>
                  <a:moveTo>
                    <a:pt x="265" y="12"/>
                  </a:moveTo>
                  <a:cubicBezTo>
                    <a:pt x="265" y="12"/>
                    <a:pt x="265" y="12"/>
                    <a:pt x="265" y="12"/>
                  </a:cubicBezTo>
                  <a:cubicBezTo>
                    <a:pt x="265" y="12"/>
                    <a:pt x="264" y="12"/>
                    <a:pt x="264" y="12"/>
                  </a:cubicBezTo>
                  <a:cubicBezTo>
                    <a:pt x="264" y="12"/>
                    <a:pt x="264" y="12"/>
                    <a:pt x="264" y="11"/>
                  </a:cubicBezTo>
                  <a:cubicBezTo>
                    <a:pt x="265" y="12"/>
                    <a:pt x="265" y="11"/>
                    <a:pt x="267" y="11"/>
                  </a:cubicBezTo>
                  <a:cubicBezTo>
                    <a:pt x="267" y="12"/>
                    <a:pt x="266" y="12"/>
                    <a:pt x="266" y="12"/>
                  </a:cubicBezTo>
                  <a:cubicBezTo>
                    <a:pt x="266" y="13"/>
                    <a:pt x="266" y="13"/>
                    <a:pt x="267" y="13"/>
                  </a:cubicBezTo>
                  <a:cubicBezTo>
                    <a:pt x="266" y="13"/>
                    <a:pt x="266" y="13"/>
                    <a:pt x="266" y="12"/>
                  </a:cubicBezTo>
                  <a:cubicBezTo>
                    <a:pt x="266" y="12"/>
                    <a:pt x="265" y="13"/>
                    <a:pt x="265" y="12"/>
                  </a:cubicBezTo>
                  <a:close/>
                  <a:moveTo>
                    <a:pt x="246" y="11"/>
                  </a:moveTo>
                  <a:cubicBezTo>
                    <a:pt x="246" y="11"/>
                    <a:pt x="246" y="11"/>
                    <a:pt x="246" y="11"/>
                  </a:cubicBezTo>
                  <a:cubicBezTo>
                    <a:pt x="246" y="11"/>
                    <a:pt x="246" y="11"/>
                    <a:pt x="246" y="11"/>
                  </a:cubicBezTo>
                  <a:close/>
                  <a:moveTo>
                    <a:pt x="243" y="10"/>
                  </a:moveTo>
                  <a:cubicBezTo>
                    <a:pt x="242" y="8"/>
                    <a:pt x="244" y="10"/>
                    <a:pt x="244" y="9"/>
                  </a:cubicBezTo>
                  <a:cubicBezTo>
                    <a:pt x="244" y="9"/>
                    <a:pt x="244" y="9"/>
                    <a:pt x="245" y="10"/>
                  </a:cubicBezTo>
                  <a:cubicBezTo>
                    <a:pt x="243" y="8"/>
                    <a:pt x="243" y="11"/>
                    <a:pt x="242" y="10"/>
                  </a:cubicBezTo>
                  <a:cubicBezTo>
                    <a:pt x="241" y="10"/>
                    <a:pt x="241" y="10"/>
                    <a:pt x="241" y="10"/>
                  </a:cubicBezTo>
                  <a:cubicBezTo>
                    <a:pt x="240" y="9"/>
                    <a:pt x="240" y="9"/>
                    <a:pt x="240" y="9"/>
                  </a:cubicBezTo>
                  <a:cubicBezTo>
                    <a:pt x="242" y="9"/>
                    <a:pt x="241" y="9"/>
                    <a:pt x="243" y="10"/>
                  </a:cubicBezTo>
                  <a:close/>
                  <a:moveTo>
                    <a:pt x="199" y="2"/>
                  </a:move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3"/>
                    <a:pt x="200" y="3"/>
                  </a:cubicBezTo>
                  <a:cubicBezTo>
                    <a:pt x="199" y="3"/>
                    <a:pt x="200" y="2"/>
                    <a:pt x="199" y="2"/>
                  </a:cubicBezTo>
                  <a:close/>
                  <a:moveTo>
                    <a:pt x="7" y="35"/>
                  </a:moveTo>
                  <a:cubicBezTo>
                    <a:pt x="6" y="35"/>
                    <a:pt x="5" y="35"/>
                    <a:pt x="5" y="35"/>
                  </a:cubicBezTo>
                  <a:cubicBezTo>
                    <a:pt x="5" y="35"/>
                    <a:pt x="6" y="34"/>
                    <a:pt x="8" y="34"/>
                  </a:cubicBezTo>
                  <a:cubicBezTo>
                    <a:pt x="7" y="35"/>
                    <a:pt x="7" y="35"/>
                    <a:pt x="7" y="35"/>
                  </a:cubicBezTo>
                  <a:close/>
                  <a:moveTo>
                    <a:pt x="12" y="34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2" y="34"/>
                    <a:pt x="12" y="34"/>
                  </a:cubicBezTo>
                  <a:close/>
                  <a:moveTo>
                    <a:pt x="7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8" y="54"/>
                    <a:pt x="8" y="54"/>
                    <a:pt x="8" y="54"/>
                  </a:cubicBezTo>
                  <a:lnTo>
                    <a:pt x="7" y="54"/>
                  </a:lnTo>
                  <a:close/>
                  <a:moveTo>
                    <a:pt x="21" y="44"/>
                  </a:moveTo>
                  <a:cubicBezTo>
                    <a:pt x="22" y="44"/>
                    <a:pt x="23" y="41"/>
                    <a:pt x="23" y="43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2" y="44"/>
                    <a:pt x="22" y="44"/>
                    <a:pt x="21" y="44"/>
                  </a:cubicBezTo>
                  <a:close/>
                  <a:moveTo>
                    <a:pt x="19" y="57"/>
                  </a:moveTo>
                  <a:cubicBezTo>
                    <a:pt x="18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1" y="56"/>
                    <a:pt x="21" y="56"/>
                  </a:cubicBezTo>
                  <a:cubicBezTo>
                    <a:pt x="21" y="57"/>
                    <a:pt x="20" y="57"/>
                    <a:pt x="19" y="57"/>
                  </a:cubicBezTo>
                  <a:close/>
                  <a:moveTo>
                    <a:pt x="21" y="49"/>
                  </a:moveTo>
                  <a:cubicBezTo>
                    <a:pt x="22" y="48"/>
                    <a:pt x="21" y="48"/>
                    <a:pt x="21" y="47"/>
                  </a:cubicBezTo>
                  <a:cubicBezTo>
                    <a:pt x="21" y="46"/>
                    <a:pt x="22" y="45"/>
                    <a:pt x="24" y="45"/>
                  </a:cubicBezTo>
                  <a:cubicBezTo>
                    <a:pt x="26" y="46"/>
                    <a:pt x="24" y="49"/>
                    <a:pt x="27" y="51"/>
                  </a:cubicBezTo>
                  <a:cubicBezTo>
                    <a:pt x="28" y="53"/>
                    <a:pt x="24" y="53"/>
                    <a:pt x="24" y="53"/>
                  </a:cubicBezTo>
                  <a:cubicBezTo>
                    <a:pt x="23" y="52"/>
                    <a:pt x="22" y="51"/>
                    <a:pt x="21" y="49"/>
                  </a:cubicBezTo>
                  <a:close/>
                  <a:moveTo>
                    <a:pt x="23" y="60"/>
                  </a:moveTo>
                  <a:cubicBezTo>
                    <a:pt x="22" y="59"/>
                    <a:pt x="21" y="58"/>
                    <a:pt x="22" y="58"/>
                  </a:cubicBezTo>
                  <a:cubicBezTo>
                    <a:pt x="23" y="58"/>
                    <a:pt x="25" y="58"/>
                    <a:pt x="25" y="59"/>
                  </a:cubicBezTo>
                  <a:cubicBezTo>
                    <a:pt x="24" y="60"/>
                    <a:pt x="24" y="59"/>
                    <a:pt x="23" y="60"/>
                  </a:cubicBezTo>
                  <a:close/>
                  <a:moveTo>
                    <a:pt x="61" y="4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0" y="5"/>
                    <a:pt x="60" y="5"/>
                    <a:pt x="60" y="5"/>
                  </a:cubicBezTo>
                  <a:lnTo>
                    <a:pt x="61" y="4"/>
                  </a:lnTo>
                  <a:close/>
                  <a:moveTo>
                    <a:pt x="26" y="67"/>
                  </a:moveTo>
                  <a:cubicBezTo>
                    <a:pt x="26" y="67"/>
                    <a:pt x="26" y="67"/>
                    <a:pt x="26" y="67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lnTo>
                    <a:pt x="26" y="67"/>
                  </a:lnTo>
                  <a:close/>
                  <a:moveTo>
                    <a:pt x="25" y="64"/>
                  </a:moveTo>
                  <a:cubicBezTo>
                    <a:pt x="26" y="64"/>
                    <a:pt x="26" y="65"/>
                    <a:pt x="26" y="66"/>
                  </a:cubicBezTo>
                  <a:cubicBezTo>
                    <a:pt x="26" y="66"/>
                    <a:pt x="25" y="66"/>
                    <a:pt x="25" y="67"/>
                  </a:cubicBezTo>
                  <a:cubicBezTo>
                    <a:pt x="23" y="66"/>
                    <a:pt x="27" y="65"/>
                    <a:pt x="25" y="64"/>
                  </a:cubicBezTo>
                  <a:close/>
                  <a:moveTo>
                    <a:pt x="26" y="69"/>
                  </a:moveTo>
                  <a:cubicBezTo>
                    <a:pt x="26" y="69"/>
                    <a:pt x="25" y="69"/>
                    <a:pt x="25" y="69"/>
                  </a:cubicBezTo>
                  <a:cubicBezTo>
                    <a:pt x="25" y="69"/>
                    <a:pt x="25" y="69"/>
                    <a:pt x="25" y="70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8"/>
                    <a:pt x="25" y="68"/>
                  </a:cubicBezTo>
                  <a:cubicBezTo>
                    <a:pt x="25" y="68"/>
                    <a:pt x="25" y="68"/>
                    <a:pt x="25" y="69"/>
                  </a:cubicBezTo>
                  <a:cubicBezTo>
                    <a:pt x="26" y="68"/>
                    <a:pt x="27" y="68"/>
                    <a:pt x="27" y="67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7" y="69"/>
                    <a:pt x="27" y="68"/>
                    <a:pt x="26" y="69"/>
                  </a:cubicBezTo>
                  <a:close/>
                  <a:moveTo>
                    <a:pt x="32" y="75"/>
                  </a:moveTo>
                  <a:cubicBezTo>
                    <a:pt x="31" y="76"/>
                    <a:pt x="31" y="76"/>
                    <a:pt x="30" y="77"/>
                  </a:cubicBezTo>
                  <a:cubicBezTo>
                    <a:pt x="30" y="76"/>
                    <a:pt x="31" y="74"/>
                    <a:pt x="29" y="74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72"/>
                    <a:pt x="31" y="72"/>
                    <a:pt x="30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27" y="72"/>
                    <a:pt x="27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7" y="70"/>
                    <a:pt x="27" y="70"/>
                  </a:cubicBezTo>
                  <a:cubicBezTo>
                    <a:pt x="28" y="70"/>
                    <a:pt x="29" y="68"/>
                    <a:pt x="30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30" y="71"/>
                    <a:pt x="31" y="70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3" y="73"/>
                    <a:pt x="33" y="74"/>
                    <a:pt x="34" y="76"/>
                  </a:cubicBezTo>
                  <a:cubicBezTo>
                    <a:pt x="33" y="77"/>
                    <a:pt x="35" y="76"/>
                    <a:pt x="34" y="77"/>
                  </a:cubicBezTo>
                  <a:cubicBezTo>
                    <a:pt x="33" y="77"/>
                    <a:pt x="33" y="75"/>
                    <a:pt x="32" y="75"/>
                  </a:cubicBezTo>
                  <a:close/>
                  <a:moveTo>
                    <a:pt x="71" y="95"/>
                  </a:moveTo>
                  <a:cubicBezTo>
                    <a:pt x="71" y="95"/>
                    <a:pt x="71" y="95"/>
                    <a:pt x="71" y="95"/>
                  </a:cubicBezTo>
                  <a:cubicBezTo>
                    <a:pt x="70" y="95"/>
                    <a:pt x="70" y="95"/>
                    <a:pt x="70" y="95"/>
                  </a:cubicBezTo>
                  <a:lnTo>
                    <a:pt x="71" y="95"/>
                  </a:lnTo>
                  <a:close/>
                  <a:moveTo>
                    <a:pt x="69" y="97"/>
                  </a:moveTo>
                  <a:cubicBezTo>
                    <a:pt x="69" y="97"/>
                    <a:pt x="69" y="97"/>
                    <a:pt x="69" y="97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9" y="97"/>
                    <a:pt x="69" y="97"/>
                  </a:cubicBezTo>
                  <a:close/>
                  <a:moveTo>
                    <a:pt x="68" y="96"/>
                  </a:move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8" y="95"/>
                    <a:pt x="68" y="96"/>
                  </a:cubicBezTo>
                  <a:close/>
                  <a:moveTo>
                    <a:pt x="66" y="95"/>
                  </a:moveTo>
                  <a:cubicBezTo>
                    <a:pt x="66" y="96"/>
                    <a:pt x="66" y="96"/>
                    <a:pt x="66" y="96"/>
                  </a:cubicBezTo>
                  <a:cubicBezTo>
                    <a:pt x="66" y="97"/>
                    <a:pt x="65" y="96"/>
                    <a:pt x="64" y="96"/>
                  </a:cubicBezTo>
                  <a:cubicBezTo>
                    <a:pt x="64" y="96"/>
                    <a:pt x="65" y="96"/>
                    <a:pt x="64" y="95"/>
                  </a:cubicBezTo>
                  <a:lnTo>
                    <a:pt x="66" y="95"/>
                  </a:lnTo>
                  <a:close/>
                  <a:moveTo>
                    <a:pt x="45" y="87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6" y="88"/>
                    <a:pt x="46" y="88"/>
                    <a:pt x="46" y="88"/>
                  </a:cubicBezTo>
                  <a:lnTo>
                    <a:pt x="45" y="87"/>
                  </a:lnTo>
                  <a:close/>
                  <a:moveTo>
                    <a:pt x="45" y="86"/>
                  </a:moveTo>
                  <a:cubicBezTo>
                    <a:pt x="45" y="85"/>
                    <a:pt x="46" y="86"/>
                    <a:pt x="46" y="85"/>
                  </a:cubicBezTo>
                  <a:cubicBezTo>
                    <a:pt x="47" y="85"/>
                    <a:pt x="46" y="86"/>
                    <a:pt x="47" y="86"/>
                  </a:cubicBezTo>
                  <a:cubicBezTo>
                    <a:pt x="46" y="86"/>
                    <a:pt x="45" y="86"/>
                    <a:pt x="45" y="86"/>
                  </a:cubicBezTo>
                  <a:close/>
                  <a:moveTo>
                    <a:pt x="50" y="82"/>
                  </a:moveTo>
                  <a:cubicBezTo>
                    <a:pt x="49" y="82"/>
                    <a:pt x="49" y="82"/>
                    <a:pt x="49" y="81"/>
                  </a:cubicBezTo>
                  <a:cubicBezTo>
                    <a:pt x="50" y="82"/>
                    <a:pt x="50" y="82"/>
                    <a:pt x="50" y="82"/>
                  </a:cubicBezTo>
                  <a:close/>
                  <a:moveTo>
                    <a:pt x="53" y="83"/>
                  </a:moveTo>
                  <a:cubicBezTo>
                    <a:pt x="53" y="82"/>
                    <a:pt x="53" y="82"/>
                    <a:pt x="52" y="82"/>
                  </a:cubicBezTo>
                  <a:cubicBezTo>
                    <a:pt x="52" y="82"/>
                    <a:pt x="54" y="82"/>
                    <a:pt x="54" y="81"/>
                  </a:cubicBezTo>
                  <a:cubicBezTo>
                    <a:pt x="54" y="82"/>
                    <a:pt x="53" y="82"/>
                    <a:pt x="54" y="83"/>
                  </a:cubicBezTo>
                  <a:cubicBezTo>
                    <a:pt x="54" y="83"/>
                    <a:pt x="54" y="83"/>
                    <a:pt x="53" y="83"/>
                  </a:cubicBezTo>
                  <a:close/>
                  <a:moveTo>
                    <a:pt x="55" y="81"/>
                  </a:moveTo>
                  <a:cubicBezTo>
                    <a:pt x="54" y="81"/>
                    <a:pt x="54" y="81"/>
                    <a:pt x="54" y="81"/>
                  </a:cubicBezTo>
                  <a:cubicBezTo>
                    <a:pt x="54" y="80"/>
                    <a:pt x="55" y="80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lose/>
                  <a:moveTo>
                    <a:pt x="57" y="83"/>
                  </a:moveTo>
                  <a:cubicBezTo>
                    <a:pt x="57" y="82"/>
                    <a:pt x="57" y="82"/>
                    <a:pt x="57" y="82"/>
                  </a:cubicBezTo>
                  <a:cubicBezTo>
                    <a:pt x="57" y="82"/>
                    <a:pt x="57" y="82"/>
                    <a:pt x="57" y="83"/>
                  </a:cubicBezTo>
                  <a:close/>
                  <a:moveTo>
                    <a:pt x="59" y="81"/>
                  </a:moveTo>
                  <a:cubicBezTo>
                    <a:pt x="58" y="80"/>
                    <a:pt x="58" y="80"/>
                    <a:pt x="58" y="80"/>
                  </a:cubicBezTo>
                  <a:cubicBezTo>
                    <a:pt x="59" y="80"/>
                    <a:pt x="59" y="80"/>
                    <a:pt x="59" y="80"/>
                  </a:cubicBezTo>
                  <a:lnTo>
                    <a:pt x="59" y="81"/>
                  </a:lnTo>
                  <a:close/>
                  <a:moveTo>
                    <a:pt x="69" y="80"/>
                  </a:moveTo>
                  <a:cubicBezTo>
                    <a:pt x="69" y="80"/>
                    <a:pt x="69" y="79"/>
                    <a:pt x="69" y="79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70" y="80"/>
                    <a:pt x="69" y="80"/>
                    <a:pt x="69" y="80"/>
                  </a:cubicBezTo>
                  <a:close/>
                  <a:moveTo>
                    <a:pt x="70" y="82"/>
                  </a:move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0" y="82"/>
                    <a:pt x="70" y="82"/>
                  </a:cubicBezTo>
                  <a:close/>
                  <a:moveTo>
                    <a:pt x="72" y="79"/>
                  </a:move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lnTo>
                    <a:pt x="72" y="79"/>
                  </a:lnTo>
                  <a:close/>
                  <a:moveTo>
                    <a:pt x="79" y="81"/>
                  </a:moveTo>
                  <a:cubicBezTo>
                    <a:pt x="79" y="80"/>
                    <a:pt x="79" y="80"/>
                    <a:pt x="79" y="80"/>
                  </a:cubicBezTo>
                  <a:cubicBezTo>
                    <a:pt x="80" y="80"/>
                    <a:pt x="80" y="80"/>
                    <a:pt x="80" y="80"/>
                  </a:cubicBezTo>
                  <a:lnTo>
                    <a:pt x="79" y="81"/>
                  </a:lnTo>
                  <a:close/>
                  <a:moveTo>
                    <a:pt x="80" y="79"/>
                  </a:move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1" y="79"/>
                  </a:cubicBezTo>
                  <a:cubicBezTo>
                    <a:pt x="81" y="79"/>
                    <a:pt x="81" y="79"/>
                    <a:pt x="80" y="79"/>
                  </a:cubicBezTo>
                  <a:close/>
                  <a:moveTo>
                    <a:pt x="86" y="82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5" y="82"/>
                    <a:pt x="85" y="82"/>
                    <a:pt x="85" y="82"/>
                  </a:cubicBezTo>
                  <a:cubicBezTo>
                    <a:pt x="85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2"/>
                    <a:pt x="88" y="81"/>
                    <a:pt x="88" y="83"/>
                  </a:cubicBezTo>
                  <a:cubicBezTo>
                    <a:pt x="87" y="83"/>
                    <a:pt x="86" y="81"/>
                    <a:pt x="86" y="82"/>
                  </a:cubicBezTo>
                  <a:close/>
                  <a:moveTo>
                    <a:pt x="89" y="86"/>
                  </a:moveTo>
                  <a:cubicBezTo>
                    <a:pt x="89" y="85"/>
                    <a:pt x="89" y="85"/>
                    <a:pt x="89" y="85"/>
                  </a:cubicBezTo>
                  <a:cubicBezTo>
                    <a:pt x="89" y="85"/>
                    <a:pt x="89" y="85"/>
                    <a:pt x="89" y="85"/>
                  </a:cubicBezTo>
                  <a:lnTo>
                    <a:pt x="89" y="86"/>
                  </a:lnTo>
                  <a:close/>
                  <a:moveTo>
                    <a:pt x="131" y="6"/>
                  </a:moveTo>
                  <a:cubicBezTo>
                    <a:pt x="131" y="6"/>
                    <a:pt x="131" y="6"/>
                    <a:pt x="131" y="6"/>
                  </a:cubicBezTo>
                  <a:cubicBezTo>
                    <a:pt x="132" y="5"/>
                    <a:pt x="132" y="5"/>
                    <a:pt x="132" y="5"/>
                  </a:cubicBezTo>
                  <a:lnTo>
                    <a:pt x="131" y="6"/>
                  </a:lnTo>
                  <a:close/>
                  <a:moveTo>
                    <a:pt x="133" y="6"/>
                  </a:moveTo>
                  <a:cubicBezTo>
                    <a:pt x="132" y="6"/>
                    <a:pt x="132" y="6"/>
                    <a:pt x="132" y="6"/>
                  </a:cubicBezTo>
                  <a:cubicBezTo>
                    <a:pt x="132" y="6"/>
                    <a:pt x="132" y="6"/>
                    <a:pt x="133" y="6"/>
                  </a:cubicBezTo>
                  <a:cubicBezTo>
                    <a:pt x="133" y="6"/>
                    <a:pt x="134" y="5"/>
                    <a:pt x="135" y="5"/>
                  </a:cubicBezTo>
                  <a:cubicBezTo>
                    <a:pt x="135" y="6"/>
                    <a:pt x="134" y="6"/>
                    <a:pt x="133" y="6"/>
                  </a:cubicBezTo>
                  <a:close/>
                  <a:moveTo>
                    <a:pt x="136" y="6"/>
                  </a:moveTo>
                  <a:cubicBezTo>
                    <a:pt x="136" y="5"/>
                    <a:pt x="137" y="5"/>
                    <a:pt x="138" y="5"/>
                  </a:cubicBezTo>
                  <a:lnTo>
                    <a:pt x="136" y="6"/>
                  </a:lnTo>
                  <a:close/>
                  <a:moveTo>
                    <a:pt x="147" y="9"/>
                  </a:moveTo>
                  <a:cubicBezTo>
                    <a:pt x="146" y="10"/>
                    <a:pt x="146" y="9"/>
                    <a:pt x="145" y="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8" y="8"/>
                    <a:pt x="148" y="10"/>
                    <a:pt x="147" y="9"/>
                  </a:cubicBezTo>
                  <a:close/>
                  <a:moveTo>
                    <a:pt x="154" y="9"/>
                  </a:moveTo>
                  <a:cubicBezTo>
                    <a:pt x="154" y="10"/>
                    <a:pt x="155" y="10"/>
                    <a:pt x="155" y="11"/>
                  </a:cubicBezTo>
                  <a:cubicBezTo>
                    <a:pt x="153" y="10"/>
                    <a:pt x="153" y="10"/>
                    <a:pt x="153" y="10"/>
                  </a:cubicBezTo>
                  <a:lnTo>
                    <a:pt x="154" y="9"/>
                  </a:lnTo>
                  <a:close/>
                  <a:moveTo>
                    <a:pt x="153" y="13"/>
                  </a:moveTo>
                  <a:cubicBezTo>
                    <a:pt x="152" y="12"/>
                    <a:pt x="152" y="12"/>
                    <a:pt x="152" y="12"/>
                  </a:cubicBezTo>
                  <a:cubicBezTo>
                    <a:pt x="153" y="12"/>
                    <a:pt x="154" y="10"/>
                    <a:pt x="155" y="12"/>
                  </a:cubicBezTo>
                  <a:cubicBezTo>
                    <a:pt x="154" y="12"/>
                    <a:pt x="154" y="12"/>
                    <a:pt x="155" y="13"/>
                  </a:cubicBezTo>
                  <a:cubicBezTo>
                    <a:pt x="155" y="14"/>
                    <a:pt x="153" y="12"/>
                    <a:pt x="153" y="13"/>
                  </a:cubicBezTo>
                  <a:close/>
                  <a:moveTo>
                    <a:pt x="134" y="85"/>
                  </a:moveTo>
                  <a:cubicBezTo>
                    <a:pt x="134" y="84"/>
                    <a:pt x="134" y="84"/>
                    <a:pt x="134" y="84"/>
                  </a:cubicBezTo>
                  <a:cubicBezTo>
                    <a:pt x="134" y="84"/>
                    <a:pt x="134" y="84"/>
                    <a:pt x="134" y="84"/>
                  </a:cubicBezTo>
                  <a:lnTo>
                    <a:pt x="134" y="85"/>
                  </a:lnTo>
                  <a:close/>
                  <a:moveTo>
                    <a:pt x="165" y="11"/>
                  </a:moveTo>
                  <a:cubicBezTo>
                    <a:pt x="165" y="10"/>
                    <a:pt x="166" y="10"/>
                    <a:pt x="167" y="9"/>
                  </a:cubicBezTo>
                  <a:cubicBezTo>
                    <a:pt x="167" y="10"/>
                    <a:pt x="167" y="10"/>
                    <a:pt x="167" y="10"/>
                  </a:cubicBezTo>
                  <a:cubicBezTo>
                    <a:pt x="167" y="10"/>
                    <a:pt x="165" y="10"/>
                    <a:pt x="165" y="11"/>
                  </a:cubicBezTo>
                  <a:close/>
                  <a:moveTo>
                    <a:pt x="133" y="89"/>
                  </a:moveTo>
                  <a:cubicBezTo>
                    <a:pt x="133" y="89"/>
                    <a:pt x="133" y="89"/>
                    <a:pt x="133" y="89"/>
                  </a:cubicBezTo>
                  <a:cubicBezTo>
                    <a:pt x="133" y="90"/>
                    <a:pt x="133" y="90"/>
                    <a:pt x="133" y="90"/>
                  </a:cubicBezTo>
                  <a:lnTo>
                    <a:pt x="133" y="89"/>
                  </a:lnTo>
                  <a:close/>
                  <a:moveTo>
                    <a:pt x="138" y="85"/>
                  </a:moveTo>
                  <a:cubicBezTo>
                    <a:pt x="138" y="84"/>
                    <a:pt x="137" y="85"/>
                    <a:pt x="137" y="84"/>
                  </a:cubicBezTo>
                  <a:cubicBezTo>
                    <a:pt x="138" y="84"/>
                    <a:pt x="139" y="84"/>
                    <a:pt x="139" y="85"/>
                  </a:cubicBezTo>
                  <a:cubicBezTo>
                    <a:pt x="139" y="85"/>
                    <a:pt x="138" y="85"/>
                    <a:pt x="138" y="85"/>
                  </a:cubicBezTo>
                  <a:close/>
                  <a:moveTo>
                    <a:pt x="175" y="4"/>
                  </a:move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5" y="4"/>
                  </a:lnTo>
                  <a:close/>
                  <a:moveTo>
                    <a:pt x="141" y="84"/>
                  </a:moveTo>
                  <a:cubicBezTo>
                    <a:pt x="140" y="84"/>
                    <a:pt x="140" y="84"/>
                    <a:pt x="140" y="84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42" y="83"/>
                    <a:pt x="141" y="84"/>
                    <a:pt x="141" y="84"/>
                  </a:cubicBezTo>
                  <a:close/>
                  <a:moveTo>
                    <a:pt x="144" y="84"/>
                  </a:move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lnTo>
                    <a:pt x="144" y="84"/>
                  </a:lnTo>
                  <a:close/>
                  <a:moveTo>
                    <a:pt x="145" y="83"/>
                  </a:moveTo>
                  <a:cubicBezTo>
                    <a:pt x="145" y="82"/>
                    <a:pt x="145" y="82"/>
                    <a:pt x="145" y="82"/>
                  </a:cubicBezTo>
                  <a:cubicBezTo>
                    <a:pt x="146" y="83"/>
                    <a:pt x="146" y="83"/>
                    <a:pt x="146" y="83"/>
                  </a:cubicBezTo>
                  <a:lnTo>
                    <a:pt x="145" y="83"/>
                  </a:lnTo>
                  <a:close/>
                  <a:moveTo>
                    <a:pt x="183" y="4"/>
                  </a:moveTo>
                  <a:cubicBezTo>
                    <a:pt x="183" y="4"/>
                    <a:pt x="183" y="4"/>
                    <a:pt x="183" y="4"/>
                  </a:cubicBezTo>
                  <a:cubicBezTo>
                    <a:pt x="182" y="4"/>
                    <a:pt x="182" y="4"/>
                    <a:pt x="182" y="4"/>
                  </a:cubicBezTo>
                  <a:lnTo>
                    <a:pt x="183" y="4"/>
                  </a:lnTo>
                  <a:close/>
                  <a:moveTo>
                    <a:pt x="152" y="81"/>
                  </a:moveTo>
                  <a:cubicBezTo>
                    <a:pt x="151" y="81"/>
                    <a:pt x="151" y="81"/>
                    <a:pt x="151" y="81"/>
                  </a:cubicBezTo>
                  <a:cubicBezTo>
                    <a:pt x="151" y="81"/>
                    <a:pt x="151" y="81"/>
                    <a:pt x="151" y="82"/>
                  </a:cubicBezTo>
                  <a:cubicBezTo>
                    <a:pt x="151" y="81"/>
                    <a:pt x="149" y="81"/>
                    <a:pt x="150" y="80"/>
                  </a:cubicBezTo>
                  <a:cubicBezTo>
                    <a:pt x="151" y="80"/>
                    <a:pt x="151" y="81"/>
                    <a:pt x="151" y="81"/>
                  </a:cubicBezTo>
                  <a:cubicBezTo>
                    <a:pt x="151" y="81"/>
                    <a:pt x="151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lose/>
                  <a:moveTo>
                    <a:pt x="184" y="4"/>
                  </a:moveTo>
                  <a:cubicBezTo>
                    <a:pt x="184" y="5"/>
                    <a:pt x="184" y="4"/>
                    <a:pt x="184" y="4"/>
                  </a:cubicBezTo>
                  <a:cubicBezTo>
                    <a:pt x="185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85" y="4"/>
                    <a:pt x="185" y="5"/>
                    <a:pt x="184" y="4"/>
                  </a:cubicBezTo>
                  <a:close/>
                  <a:moveTo>
                    <a:pt x="158" y="80"/>
                  </a:moveTo>
                  <a:cubicBezTo>
                    <a:pt x="157" y="80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58" y="80"/>
                    <a:pt x="158" y="80"/>
                    <a:pt x="158" y="80"/>
                  </a:cubicBezTo>
                  <a:close/>
                  <a:moveTo>
                    <a:pt x="161" y="79"/>
                  </a:moveTo>
                  <a:cubicBezTo>
                    <a:pt x="161" y="79"/>
                    <a:pt x="161" y="79"/>
                    <a:pt x="161" y="79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1" y="79"/>
                  </a:ln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4" y="4"/>
                    <a:pt x="194" y="4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4"/>
                    <a:pt x="195" y="4"/>
                    <a:pt x="195" y="5"/>
                  </a:cubicBezTo>
                  <a:close/>
                  <a:moveTo>
                    <a:pt x="195" y="7"/>
                  </a:moveTo>
                  <a:cubicBezTo>
                    <a:pt x="195" y="6"/>
                    <a:pt x="197" y="7"/>
                    <a:pt x="198" y="7"/>
                  </a:cubicBezTo>
                  <a:cubicBezTo>
                    <a:pt x="197" y="8"/>
                    <a:pt x="195" y="7"/>
                    <a:pt x="195" y="7"/>
                  </a:cubicBezTo>
                  <a:close/>
                  <a:moveTo>
                    <a:pt x="167" y="78"/>
                  </a:moveTo>
                  <a:cubicBezTo>
                    <a:pt x="167" y="77"/>
                    <a:pt x="168" y="77"/>
                    <a:pt x="168" y="78"/>
                  </a:cubicBezTo>
                  <a:cubicBezTo>
                    <a:pt x="168" y="78"/>
                    <a:pt x="168" y="78"/>
                    <a:pt x="167" y="78"/>
                  </a:cubicBezTo>
                  <a:close/>
                  <a:moveTo>
                    <a:pt x="198" y="7"/>
                  </a:moveTo>
                  <a:cubicBezTo>
                    <a:pt x="198" y="7"/>
                    <a:pt x="199" y="7"/>
                    <a:pt x="199" y="6"/>
                  </a:cubicBezTo>
                  <a:cubicBezTo>
                    <a:pt x="200" y="8"/>
                    <a:pt x="201" y="7"/>
                    <a:pt x="202" y="7"/>
                  </a:cubicBezTo>
                  <a:cubicBezTo>
                    <a:pt x="201" y="7"/>
                    <a:pt x="199" y="8"/>
                    <a:pt x="198" y="7"/>
                  </a:cubicBezTo>
                  <a:close/>
                  <a:moveTo>
                    <a:pt x="185" y="84"/>
                  </a:moveTo>
                  <a:cubicBezTo>
                    <a:pt x="185" y="85"/>
                    <a:pt x="184" y="84"/>
                    <a:pt x="184" y="84"/>
                  </a:cubicBezTo>
                  <a:cubicBezTo>
                    <a:pt x="185" y="84"/>
                    <a:pt x="185" y="84"/>
                    <a:pt x="185" y="84"/>
                  </a:cubicBezTo>
                  <a:close/>
                  <a:moveTo>
                    <a:pt x="239" y="8"/>
                  </a:moveTo>
                  <a:cubicBezTo>
                    <a:pt x="239" y="8"/>
                    <a:pt x="239" y="8"/>
                    <a:pt x="239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8" y="8"/>
                    <a:pt x="239" y="8"/>
                  </a:cubicBezTo>
                  <a:close/>
                  <a:moveTo>
                    <a:pt x="238" y="8"/>
                  </a:moveTo>
                  <a:cubicBezTo>
                    <a:pt x="238" y="8"/>
                    <a:pt x="237" y="8"/>
                    <a:pt x="237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8"/>
                    <a:pt x="236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9"/>
                    <a:pt x="236" y="8"/>
                  </a:cubicBezTo>
                  <a:cubicBezTo>
                    <a:pt x="236" y="8"/>
                    <a:pt x="237" y="8"/>
                    <a:pt x="238" y="8"/>
                  </a:cubicBezTo>
                  <a:close/>
                  <a:moveTo>
                    <a:pt x="237" y="6"/>
                  </a:moveTo>
                  <a:cubicBezTo>
                    <a:pt x="237" y="6"/>
                    <a:pt x="237" y="6"/>
                    <a:pt x="238" y="6"/>
                  </a:cubicBezTo>
                  <a:cubicBezTo>
                    <a:pt x="236" y="6"/>
                    <a:pt x="236" y="6"/>
                    <a:pt x="236" y="6"/>
                  </a:cubicBezTo>
                  <a:cubicBezTo>
                    <a:pt x="236" y="5"/>
                    <a:pt x="236" y="6"/>
                    <a:pt x="237" y="6"/>
                  </a:cubicBezTo>
                  <a:close/>
                  <a:moveTo>
                    <a:pt x="236" y="7"/>
                  </a:moveTo>
                  <a:cubicBezTo>
                    <a:pt x="234" y="7"/>
                    <a:pt x="234" y="7"/>
                    <a:pt x="234" y="7"/>
                  </a:cubicBezTo>
                  <a:cubicBezTo>
                    <a:pt x="234" y="7"/>
                    <a:pt x="235" y="7"/>
                    <a:pt x="236" y="7"/>
                  </a:cubicBezTo>
                  <a:close/>
                  <a:moveTo>
                    <a:pt x="210" y="5"/>
                  </a:moveTo>
                  <a:cubicBezTo>
                    <a:pt x="209" y="5"/>
                    <a:pt x="209" y="5"/>
                    <a:pt x="209" y="5"/>
                  </a:cubicBezTo>
                  <a:cubicBezTo>
                    <a:pt x="208" y="5"/>
                    <a:pt x="207" y="5"/>
                    <a:pt x="205" y="5"/>
                  </a:cubicBezTo>
                  <a:cubicBezTo>
                    <a:pt x="205" y="5"/>
                    <a:pt x="205" y="5"/>
                    <a:pt x="205" y="5"/>
                  </a:cubicBezTo>
                  <a:cubicBezTo>
                    <a:pt x="206" y="5"/>
                    <a:pt x="208" y="4"/>
                    <a:pt x="210" y="5"/>
                  </a:cubicBezTo>
                  <a:close/>
                  <a:moveTo>
                    <a:pt x="175" y="81"/>
                  </a:moveTo>
                  <a:cubicBezTo>
                    <a:pt x="175" y="81"/>
                    <a:pt x="174" y="82"/>
                    <a:pt x="174" y="82"/>
                  </a:cubicBezTo>
                  <a:cubicBezTo>
                    <a:pt x="174" y="82"/>
                    <a:pt x="174" y="81"/>
                    <a:pt x="175" y="81"/>
                  </a:cubicBezTo>
                  <a:close/>
                  <a:moveTo>
                    <a:pt x="173" y="86"/>
                  </a:move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3" y="85"/>
                    <a:pt x="173" y="86"/>
                  </a:cubicBezTo>
                  <a:close/>
                  <a:moveTo>
                    <a:pt x="213" y="7"/>
                  </a:moveTo>
                  <a:cubicBezTo>
                    <a:pt x="212" y="8"/>
                    <a:pt x="212" y="8"/>
                    <a:pt x="211" y="8"/>
                  </a:cubicBezTo>
                  <a:cubicBezTo>
                    <a:pt x="211" y="8"/>
                    <a:pt x="210" y="8"/>
                    <a:pt x="210" y="8"/>
                  </a:cubicBezTo>
                  <a:cubicBezTo>
                    <a:pt x="210" y="6"/>
                    <a:pt x="208" y="8"/>
                    <a:pt x="208" y="7"/>
                  </a:cubicBezTo>
                  <a:cubicBezTo>
                    <a:pt x="206" y="9"/>
                    <a:pt x="205" y="7"/>
                    <a:pt x="203" y="8"/>
                  </a:cubicBezTo>
                  <a:cubicBezTo>
                    <a:pt x="204" y="8"/>
                    <a:pt x="202" y="8"/>
                    <a:pt x="203" y="7"/>
                  </a:cubicBezTo>
                  <a:cubicBezTo>
                    <a:pt x="205" y="7"/>
                    <a:pt x="208" y="8"/>
                    <a:pt x="210" y="7"/>
                  </a:cubicBezTo>
                  <a:cubicBezTo>
                    <a:pt x="209" y="7"/>
                    <a:pt x="210" y="7"/>
                    <a:pt x="210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2" y="6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lose/>
                  <a:moveTo>
                    <a:pt x="214" y="5"/>
                  </a:moveTo>
                  <a:cubicBezTo>
                    <a:pt x="215" y="5"/>
                    <a:pt x="215" y="4"/>
                    <a:pt x="216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4" y="6"/>
                    <a:pt x="214" y="5"/>
                    <a:pt x="214" y="5"/>
                  </a:cubicBezTo>
                  <a:close/>
                  <a:moveTo>
                    <a:pt x="183" y="80"/>
                  </a:moveTo>
                  <a:cubicBezTo>
                    <a:pt x="182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lose/>
                  <a:moveTo>
                    <a:pt x="214" y="8"/>
                  </a:moveTo>
                  <a:cubicBezTo>
                    <a:pt x="215" y="7"/>
                    <a:pt x="215" y="7"/>
                    <a:pt x="216" y="8"/>
                  </a:cubicBezTo>
                  <a:cubicBezTo>
                    <a:pt x="215" y="8"/>
                    <a:pt x="215" y="8"/>
                    <a:pt x="214" y="8"/>
                  </a:cubicBezTo>
                  <a:close/>
                  <a:moveTo>
                    <a:pt x="217" y="5"/>
                  </a:moveTo>
                  <a:cubicBezTo>
                    <a:pt x="219" y="5"/>
                    <a:pt x="219" y="5"/>
                    <a:pt x="219" y="5"/>
                  </a:cubicBezTo>
                  <a:cubicBezTo>
                    <a:pt x="219" y="5"/>
                    <a:pt x="217" y="5"/>
                    <a:pt x="218" y="6"/>
                  </a:cubicBezTo>
                  <a:cubicBezTo>
                    <a:pt x="218" y="6"/>
                    <a:pt x="218" y="6"/>
                    <a:pt x="218" y="6"/>
                  </a:cubicBezTo>
                  <a:cubicBezTo>
                    <a:pt x="217" y="6"/>
                    <a:pt x="217" y="5"/>
                    <a:pt x="217" y="5"/>
                  </a:cubicBezTo>
                  <a:close/>
                  <a:moveTo>
                    <a:pt x="218" y="9"/>
                  </a:moveTo>
                  <a:cubicBezTo>
                    <a:pt x="218" y="9"/>
                    <a:pt x="218" y="9"/>
                    <a:pt x="218" y="9"/>
                  </a:cubicBezTo>
                  <a:cubicBezTo>
                    <a:pt x="219" y="10"/>
                    <a:pt x="219" y="10"/>
                    <a:pt x="219" y="10"/>
                  </a:cubicBezTo>
                  <a:lnTo>
                    <a:pt x="218" y="9"/>
                  </a:lnTo>
                  <a:close/>
                  <a:moveTo>
                    <a:pt x="190" y="80"/>
                  </a:moveTo>
                  <a:cubicBezTo>
                    <a:pt x="189" y="80"/>
                    <a:pt x="189" y="80"/>
                    <a:pt x="189" y="80"/>
                  </a:cubicBezTo>
                  <a:cubicBezTo>
                    <a:pt x="189" y="80"/>
                    <a:pt x="190" y="79"/>
                    <a:pt x="189" y="80"/>
                  </a:cubicBezTo>
                  <a:cubicBezTo>
                    <a:pt x="189" y="80"/>
                    <a:pt x="188" y="80"/>
                    <a:pt x="188" y="80"/>
                  </a:cubicBezTo>
                  <a:cubicBezTo>
                    <a:pt x="189" y="79"/>
                    <a:pt x="189" y="79"/>
                    <a:pt x="189" y="79"/>
                  </a:cubicBezTo>
                  <a:cubicBezTo>
                    <a:pt x="189" y="79"/>
                    <a:pt x="189" y="80"/>
                    <a:pt x="190" y="79"/>
                  </a:cubicBezTo>
                  <a:cubicBezTo>
                    <a:pt x="190" y="81"/>
                    <a:pt x="190" y="81"/>
                    <a:pt x="190" y="81"/>
                  </a:cubicBezTo>
                  <a:cubicBezTo>
                    <a:pt x="190" y="81"/>
                    <a:pt x="190" y="80"/>
                    <a:pt x="190" y="80"/>
                  </a:cubicBezTo>
                  <a:close/>
                  <a:moveTo>
                    <a:pt x="190" y="78"/>
                  </a:moveTo>
                  <a:cubicBezTo>
                    <a:pt x="190" y="78"/>
                    <a:pt x="190" y="78"/>
                    <a:pt x="190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0" y="79"/>
                    <a:pt x="190" y="79"/>
                    <a:pt x="190" y="79"/>
                  </a:cubicBezTo>
                  <a:lnTo>
                    <a:pt x="190" y="78"/>
                  </a:lnTo>
                  <a:close/>
                  <a:moveTo>
                    <a:pt x="219" y="10"/>
                  </a:moveTo>
                  <a:cubicBezTo>
                    <a:pt x="220" y="9"/>
                    <a:pt x="220" y="8"/>
                    <a:pt x="219" y="8"/>
                  </a:cubicBezTo>
                  <a:cubicBezTo>
                    <a:pt x="218" y="8"/>
                    <a:pt x="218" y="8"/>
                    <a:pt x="218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7"/>
                    <a:pt x="219" y="7"/>
                    <a:pt x="219" y="6"/>
                  </a:cubicBezTo>
                  <a:cubicBezTo>
                    <a:pt x="219" y="6"/>
                    <a:pt x="220" y="6"/>
                    <a:pt x="221" y="6"/>
                  </a:cubicBezTo>
                  <a:cubicBezTo>
                    <a:pt x="221" y="6"/>
                    <a:pt x="221" y="6"/>
                    <a:pt x="222" y="6"/>
                  </a:cubicBezTo>
                  <a:cubicBezTo>
                    <a:pt x="221" y="6"/>
                    <a:pt x="221" y="6"/>
                    <a:pt x="221" y="6"/>
                  </a:cubicBezTo>
                  <a:cubicBezTo>
                    <a:pt x="220" y="6"/>
                    <a:pt x="221" y="7"/>
                    <a:pt x="221" y="8"/>
                  </a:cubicBezTo>
                  <a:cubicBezTo>
                    <a:pt x="221" y="7"/>
                    <a:pt x="223" y="7"/>
                    <a:pt x="224" y="7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5" y="8"/>
                    <a:pt x="225" y="8"/>
                    <a:pt x="225" y="8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8"/>
                    <a:pt x="224" y="8"/>
                    <a:pt x="223" y="8"/>
                  </a:cubicBezTo>
                  <a:cubicBezTo>
                    <a:pt x="223" y="9"/>
                    <a:pt x="221" y="8"/>
                    <a:pt x="222" y="9"/>
                  </a:cubicBezTo>
                  <a:cubicBezTo>
                    <a:pt x="222" y="9"/>
                    <a:pt x="221" y="9"/>
                    <a:pt x="221" y="9"/>
                  </a:cubicBezTo>
                  <a:cubicBezTo>
                    <a:pt x="221" y="10"/>
                    <a:pt x="220" y="9"/>
                    <a:pt x="219" y="10"/>
                  </a:cubicBezTo>
                  <a:close/>
                  <a:moveTo>
                    <a:pt x="191" y="80"/>
                  </a:moveTo>
                  <a:cubicBezTo>
                    <a:pt x="192" y="78"/>
                    <a:pt x="192" y="78"/>
                    <a:pt x="192" y="78"/>
                  </a:cubicBezTo>
                  <a:cubicBezTo>
                    <a:pt x="192" y="80"/>
                    <a:pt x="192" y="80"/>
                    <a:pt x="192" y="80"/>
                  </a:cubicBezTo>
                  <a:lnTo>
                    <a:pt x="191" y="80"/>
                  </a:lnTo>
                  <a:close/>
                  <a:moveTo>
                    <a:pt x="222" y="12"/>
                  </a:moveTo>
                  <a:cubicBezTo>
                    <a:pt x="222" y="12"/>
                    <a:pt x="222" y="12"/>
                    <a:pt x="222" y="12"/>
                  </a:cubicBezTo>
                  <a:cubicBezTo>
                    <a:pt x="222" y="12"/>
                    <a:pt x="221" y="12"/>
                    <a:pt x="220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1" y="11"/>
                    <a:pt x="221" y="10"/>
                    <a:pt x="221" y="10"/>
                  </a:cubicBezTo>
                  <a:cubicBezTo>
                    <a:pt x="221" y="10"/>
                    <a:pt x="221" y="11"/>
                    <a:pt x="221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2" y="11"/>
                    <a:pt x="222" y="11"/>
                    <a:pt x="222" y="11"/>
                  </a:cubicBezTo>
                  <a:cubicBezTo>
                    <a:pt x="222" y="11"/>
                    <a:pt x="222" y="11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3" y="10"/>
                    <a:pt x="223" y="11"/>
                    <a:pt x="223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1"/>
                    <a:pt x="223" y="11"/>
                    <a:pt x="223" y="11"/>
                  </a:cubicBezTo>
                  <a:cubicBezTo>
                    <a:pt x="224" y="11"/>
                    <a:pt x="224" y="11"/>
                    <a:pt x="224" y="11"/>
                  </a:cubicBezTo>
                  <a:cubicBezTo>
                    <a:pt x="223" y="12"/>
                    <a:pt x="223" y="12"/>
                    <a:pt x="223" y="12"/>
                  </a:cubicBezTo>
                  <a:lnTo>
                    <a:pt x="222" y="12"/>
                  </a:lnTo>
                  <a:close/>
                  <a:moveTo>
                    <a:pt x="195" y="80"/>
                  </a:moveTo>
                  <a:cubicBezTo>
                    <a:pt x="195" y="79"/>
                    <a:pt x="195" y="79"/>
                    <a:pt x="195" y="79"/>
                  </a:cubicBezTo>
                  <a:cubicBezTo>
                    <a:pt x="195" y="79"/>
                    <a:pt x="195" y="79"/>
                    <a:pt x="195" y="80"/>
                  </a:cubicBezTo>
                  <a:close/>
                  <a:moveTo>
                    <a:pt x="198" y="82"/>
                  </a:moveTo>
                  <a:cubicBezTo>
                    <a:pt x="198" y="82"/>
                    <a:pt x="198" y="82"/>
                    <a:pt x="198" y="82"/>
                  </a:cubicBezTo>
                  <a:cubicBezTo>
                    <a:pt x="198" y="81"/>
                    <a:pt x="198" y="81"/>
                    <a:pt x="198" y="81"/>
                  </a:cubicBezTo>
                  <a:cubicBezTo>
                    <a:pt x="198" y="82"/>
                    <a:pt x="198" y="82"/>
                    <a:pt x="198" y="82"/>
                  </a:cubicBezTo>
                  <a:close/>
                  <a:moveTo>
                    <a:pt x="229" y="13"/>
                  </a:moveTo>
                  <a:cubicBezTo>
                    <a:pt x="228" y="13"/>
                    <a:pt x="227" y="12"/>
                    <a:pt x="227" y="13"/>
                  </a:cubicBezTo>
                  <a:cubicBezTo>
                    <a:pt x="226" y="12"/>
                    <a:pt x="225" y="13"/>
                    <a:pt x="224" y="13"/>
                  </a:cubicBezTo>
                  <a:cubicBezTo>
                    <a:pt x="223" y="11"/>
                    <a:pt x="225" y="11"/>
                    <a:pt x="225" y="10"/>
                  </a:cubicBezTo>
                  <a:cubicBezTo>
                    <a:pt x="225" y="11"/>
                    <a:pt x="226" y="10"/>
                    <a:pt x="226" y="11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28" y="12"/>
                    <a:pt x="227" y="10"/>
                    <a:pt x="229" y="11"/>
                  </a:cubicBezTo>
                  <a:cubicBezTo>
                    <a:pt x="229" y="11"/>
                    <a:pt x="229" y="13"/>
                    <a:pt x="229" y="13"/>
                  </a:cubicBezTo>
                  <a:close/>
                  <a:moveTo>
                    <a:pt x="229" y="10"/>
                  </a:moveTo>
                  <a:cubicBezTo>
                    <a:pt x="229" y="9"/>
                    <a:pt x="230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8" y="9"/>
                    <a:pt x="228" y="8"/>
                  </a:cubicBezTo>
                  <a:cubicBezTo>
                    <a:pt x="228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8" y="9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9"/>
                    <a:pt x="230" y="8"/>
                    <a:pt x="230" y="9"/>
                  </a:cubicBezTo>
                  <a:cubicBezTo>
                    <a:pt x="230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9"/>
                  </a:cubicBezTo>
                  <a:cubicBezTo>
                    <a:pt x="233" y="8"/>
                    <a:pt x="234" y="8"/>
                    <a:pt x="235" y="8"/>
                  </a:cubicBezTo>
                  <a:cubicBezTo>
                    <a:pt x="235" y="8"/>
                    <a:pt x="235" y="9"/>
                    <a:pt x="235" y="9"/>
                  </a:cubicBezTo>
                  <a:cubicBezTo>
                    <a:pt x="235" y="9"/>
                    <a:pt x="234" y="9"/>
                    <a:pt x="234" y="9"/>
                  </a:cubicBezTo>
                  <a:cubicBezTo>
                    <a:pt x="234" y="9"/>
                    <a:pt x="234" y="9"/>
                    <a:pt x="234" y="9"/>
                  </a:cubicBezTo>
                  <a:cubicBezTo>
                    <a:pt x="233" y="9"/>
                    <a:pt x="232" y="10"/>
                    <a:pt x="231" y="9"/>
                  </a:cubicBezTo>
                  <a:cubicBezTo>
                    <a:pt x="231" y="9"/>
                    <a:pt x="231" y="9"/>
                    <a:pt x="231" y="9"/>
                  </a:cubicBezTo>
                  <a:cubicBezTo>
                    <a:pt x="231" y="10"/>
                    <a:pt x="229" y="10"/>
                    <a:pt x="229" y="10"/>
                  </a:cubicBezTo>
                  <a:close/>
                  <a:moveTo>
                    <a:pt x="232" y="13"/>
                  </a:moveTo>
                  <a:cubicBezTo>
                    <a:pt x="231" y="13"/>
                    <a:pt x="231" y="13"/>
                    <a:pt x="231" y="13"/>
                  </a:cubicBezTo>
                  <a:cubicBezTo>
                    <a:pt x="232" y="12"/>
                    <a:pt x="232" y="12"/>
                    <a:pt x="232" y="12"/>
                  </a:cubicBezTo>
                  <a:lnTo>
                    <a:pt x="232" y="13"/>
                  </a:lnTo>
                  <a:close/>
                  <a:moveTo>
                    <a:pt x="233" y="13"/>
                  </a:moveTo>
                  <a:cubicBezTo>
                    <a:pt x="233" y="12"/>
                    <a:pt x="233" y="13"/>
                    <a:pt x="233" y="12"/>
                  </a:cubicBezTo>
                  <a:cubicBezTo>
                    <a:pt x="232" y="11"/>
                    <a:pt x="231" y="12"/>
                    <a:pt x="230" y="12"/>
                  </a:cubicBezTo>
                  <a:cubicBezTo>
                    <a:pt x="230" y="11"/>
                    <a:pt x="230" y="11"/>
                    <a:pt x="230" y="11"/>
                  </a:cubicBezTo>
                  <a:cubicBezTo>
                    <a:pt x="231" y="11"/>
                    <a:pt x="232" y="12"/>
                    <a:pt x="233" y="11"/>
                  </a:cubicBezTo>
                  <a:cubicBezTo>
                    <a:pt x="234" y="12"/>
                    <a:pt x="233" y="12"/>
                    <a:pt x="234" y="13"/>
                  </a:cubicBezTo>
                  <a:cubicBezTo>
                    <a:pt x="234" y="12"/>
                    <a:pt x="235" y="12"/>
                    <a:pt x="236" y="12"/>
                  </a:cubicBezTo>
                  <a:cubicBezTo>
                    <a:pt x="235" y="12"/>
                    <a:pt x="235" y="14"/>
                    <a:pt x="233" y="13"/>
                  </a:cubicBezTo>
                  <a:close/>
                  <a:moveTo>
                    <a:pt x="236" y="10"/>
                  </a:moveTo>
                  <a:cubicBezTo>
                    <a:pt x="237" y="9"/>
                    <a:pt x="238" y="9"/>
                    <a:pt x="239" y="9"/>
                  </a:cubicBezTo>
                  <a:cubicBezTo>
                    <a:pt x="239" y="10"/>
                    <a:pt x="237" y="9"/>
                    <a:pt x="236" y="10"/>
                  </a:cubicBezTo>
                  <a:close/>
                  <a:moveTo>
                    <a:pt x="220" y="78"/>
                  </a:moveTo>
                  <a:cubicBezTo>
                    <a:pt x="220" y="78"/>
                    <a:pt x="220" y="78"/>
                    <a:pt x="220" y="78"/>
                  </a:cubicBezTo>
                  <a:cubicBezTo>
                    <a:pt x="221" y="77"/>
                    <a:pt x="221" y="77"/>
                    <a:pt x="221" y="77"/>
                  </a:cubicBezTo>
                  <a:cubicBezTo>
                    <a:pt x="221" y="77"/>
                    <a:pt x="221" y="77"/>
                    <a:pt x="221" y="77"/>
                  </a:cubicBezTo>
                  <a:lnTo>
                    <a:pt x="220" y="78"/>
                  </a:lnTo>
                  <a:close/>
                  <a:moveTo>
                    <a:pt x="226" y="78"/>
                  </a:moveTo>
                  <a:cubicBezTo>
                    <a:pt x="226" y="77"/>
                    <a:pt x="226" y="77"/>
                    <a:pt x="226" y="77"/>
                  </a:cubicBezTo>
                  <a:cubicBezTo>
                    <a:pt x="227" y="78"/>
                    <a:pt x="227" y="78"/>
                    <a:pt x="227" y="78"/>
                  </a:cubicBezTo>
                  <a:lnTo>
                    <a:pt x="226" y="78"/>
                  </a:lnTo>
                  <a:close/>
                  <a:moveTo>
                    <a:pt x="253" y="15"/>
                  </a:moveTo>
                  <a:cubicBezTo>
                    <a:pt x="254" y="15"/>
                    <a:pt x="254" y="15"/>
                    <a:pt x="254" y="15"/>
                  </a:cubicBezTo>
                  <a:cubicBezTo>
                    <a:pt x="253" y="14"/>
                    <a:pt x="253" y="15"/>
                    <a:pt x="252" y="15"/>
                  </a:cubicBezTo>
                  <a:cubicBezTo>
                    <a:pt x="252" y="15"/>
                    <a:pt x="252" y="14"/>
                    <a:pt x="252" y="14"/>
                  </a:cubicBezTo>
                  <a:cubicBezTo>
                    <a:pt x="251" y="14"/>
                    <a:pt x="251" y="14"/>
                    <a:pt x="251" y="14"/>
                  </a:cubicBezTo>
                  <a:cubicBezTo>
                    <a:pt x="254" y="14"/>
                    <a:pt x="254" y="14"/>
                    <a:pt x="254" y="14"/>
                  </a:cubicBezTo>
                  <a:cubicBezTo>
                    <a:pt x="254" y="14"/>
                    <a:pt x="254" y="15"/>
                    <a:pt x="253" y="15"/>
                  </a:cubicBezTo>
                  <a:close/>
                  <a:moveTo>
                    <a:pt x="230" y="79"/>
                  </a:moveTo>
                  <a:cubicBezTo>
                    <a:pt x="230" y="78"/>
                    <a:pt x="229" y="78"/>
                    <a:pt x="230" y="77"/>
                  </a:cubicBezTo>
                  <a:cubicBezTo>
                    <a:pt x="230" y="78"/>
                    <a:pt x="231" y="78"/>
                    <a:pt x="230" y="79"/>
                  </a:cubicBezTo>
                  <a:close/>
                  <a:moveTo>
                    <a:pt x="232" y="78"/>
                  </a:moveTo>
                  <a:cubicBezTo>
                    <a:pt x="232" y="78"/>
                    <a:pt x="232" y="78"/>
                    <a:pt x="231" y="77"/>
                  </a:cubicBezTo>
                  <a:cubicBezTo>
                    <a:pt x="231" y="77"/>
                    <a:pt x="231" y="77"/>
                    <a:pt x="231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2" y="78"/>
                  </a:cubicBezTo>
                  <a:close/>
                  <a:moveTo>
                    <a:pt x="237" y="79"/>
                  </a:moveTo>
                  <a:cubicBezTo>
                    <a:pt x="237" y="79"/>
                    <a:pt x="237" y="79"/>
                    <a:pt x="237" y="79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7" y="79"/>
                  </a:cubicBezTo>
                  <a:close/>
                  <a:moveTo>
                    <a:pt x="240" y="78"/>
                  </a:moveTo>
                  <a:cubicBezTo>
                    <a:pt x="241" y="78"/>
                    <a:pt x="241" y="78"/>
                    <a:pt x="241" y="78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1" y="79"/>
                    <a:pt x="241" y="78"/>
                    <a:pt x="240" y="78"/>
                  </a:cubicBezTo>
                  <a:close/>
                  <a:moveTo>
                    <a:pt x="273" y="9"/>
                  </a:move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2" y="9"/>
                    <a:pt x="272" y="9"/>
                  </a:cubicBezTo>
                  <a:cubicBezTo>
                    <a:pt x="272" y="8"/>
                    <a:pt x="272" y="8"/>
                    <a:pt x="272" y="8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3" y="9"/>
                    <a:pt x="273" y="9"/>
                  </a:cubicBezTo>
                  <a:close/>
                  <a:moveTo>
                    <a:pt x="271" y="12"/>
                  </a:move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69" y="13"/>
                    <a:pt x="268" y="14"/>
                    <a:pt x="267" y="12"/>
                  </a:cubicBezTo>
                  <a:cubicBezTo>
                    <a:pt x="268" y="12"/>
                    <a:pt x="267" y="10"/>
                    <a:pt x="268" y="10"/>
                  </a:cubicBezTo>
                  <a:cubicBezTo>
                    <a:pt x="268" y="9"/>
                    <a:pt x="269" y="10"/>
                    <a:pt x="270" y="10"/>
                  </a:cubicBezTo>
                  <a:cubicBezTo>
                    <a:pt x="271" y="10"/>
                    <a:pt x="271" y="10"/>
                    <a:pt x="271" y="11"/>
                  </a:cubicBezTo>
                  <a:cubicBezTo>
                    <a:pt x="270" y="11"/>
                    <a:pt x="270" y="11"/>
                    <a:pt x="269" y="11"/>
                  </a:cubicBezTo>
                  <a:cubicBezTo>
                    <a:pt x="269" y="12"/>
                    <a:pt x="270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1"/>
                    <a:pt x="272" y="11"/>
                  </a:cubicBezTo>
                  <a:cubicBezTo>
                    <a:pt x="272" y="12"/>
                    <a:pt x="273" y="12"/>
                    <a:pt x="273" y="12"/>
                  </a:cubicBezTo>
                  <a:cubicBezTo>
                    <a:pt x="272" y="12"/>
                    <a:pt x="272" y="12"/>
                    <a:pt x="271" y="12"/>
                  </a:cubicBezTo>
                  <a:close/>
                  <a:moveTo>
                    <a:pt x="245" y="79"/>
                  </a:moveTo>
                  <a:cubicBezTo>
                    <a:pt x="245" y="78"/>
                    <a:pt x="245" y="78"/>
                    <a:pt x="245" y="78"/>
                  </a:cubicBezTo>
                  <a:cubicBezTo>
                    <a:pt x="246" y="79"/>
                    <a:pt x="245" y="79"/>
                    <a:pt x="245" y="79"/>
                  </a:cubicBezTo>
                  <a:close/>
                  <a:moveTo>
                    <a:pt x="250" y="78"/>
                  </a:moveTo>
                  <a:cubicBezTo>
                    <a:pt x="249" y="77"/>
                    <a:pt x="249" y="77"/>
                    <a:pt x="249" y="77"/>
                  </a:cubicBezTo>
                  <a:cubicBezTo>
                    <a:pt x="250" y="78"/>
                    <a:pt x="250" y="78"/>
                    <a:pt x="250" y="78"/>
                  </a:cubicBezTo>
                  <a:close/>
                  <a:moveTo>
                    <a:pt x="277" y="17"/>
                  </a:move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6"/>
                    <a:pt x="276" y="16"/>
                  </a:cubicBezTo>
                  <a:cubicBezTo>
                    <a:pt x="277" y="16"/>
                    <a:pt x="277" y="16"/>
                    <a:pt x="277" y="15"/>
                  </a:cubicBezTo>
                  <a:cubicBezTo>
                    <a:pt x="276" y="15"/>
                    <a:pt x="275" y="15"/>
                    <a:pt x="275" y="15"/>
                  </a:cubicBezTo>
                  <a:cubicBezTo>
                    <a:pt x="275" y="16"/>
                    <a:pt x="275" y="16"/>
                    <a:pt x="275" y="16"/>
                  </a:cubicBezTo>
                  <a:cubicBezTo>
                    <a:pt x="274" y="17"/>
                    <a:pt x="273" y="15"/>
                    <a:pt x="272" y="16"/>
                  </a:cubicBezTo>
                  <a:cubicBezTo>
                    <a:pt x="271" y="16"/>
                    <a:pt x="271" y="17"/>
                    <a:pt x="271" y="17"/>
                  </a:cubicBezTo>
                  <a:cubicBezTo>
                    <a:pt x="270" y="17"/>
                    <a:pt x="270" y="16"/>
                    <a:pt x="270" y="15"/>
                  </a:cubicBezTo>
                  <a:cubicBezTo>
                    <a:pt x="270" y="15"/>
                    <a:pt x="273" y="16"/>
                    <a:pt x="272" y="14"/>
                  </a:cubicBezTo>
                  <a:cubicBezTo>
                    <a:pt x="272" y="14"/>
                    <a:pt x="275" y="15"/>
                    <a:pt x="275" y="14"/>
                  </a:cubicBezTo>
                  <a:cubicBezTo>
                    <a:pt x="275" y="14"/>
                    <a:pt x="276" y="15"/>
                    <a:pt x="277" y="15"/>
                  </a:cubicBezTo>
                  <a:cubicBezTo>
                    <a:pt x="277" y="14"/>
                    <a:pt x="277" y="14"/>
                    <a:pt x="277" y="14"/>
                  </a:cubicBezTo>
                  <a:cubicBezTo>
                    <a:pt x="277" y="16"/>
                    <a:pt x="279" y="16"/>
                    <a:pt x="277" y="17"/>
                  </a:cubicBezTo>
                  <a:close/>
                  <a:moveTo>
                    <a:pt x="252" y="79"/>
                  </a:moveTo>
                  <a:cubicBezTo>
                    <a:pt x="252" y="79"/>
                    <a:pt x="252" y="79"/>
                    <a:pt x="252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79"/>
                    <a:pt x="252" y="79"/>
                    <a:pt x="252" y="79"/>
                  </a:cubicBezTo>
                  <a:cubicBezTo>
                    <a:pt x="252" y="79"/>
                    <a:pt x="252" y="79"/>
                    <a:pt x="252" y="79"/>
                  </a:cubicBezTo>
                  <a:close/>
                  <a:moveTo>
                    <a:pt x="252" y="78"/>
                  </a:moveTo>
                  <a:cubicBezTo>
                    <a:pt x="252" y="78"/>
                    <a:pt x="252" y="78"/>
                    <a:pt x="252" y="78"/>
                  </a:cubicBezTo>
                  <a:cubicBezTo>
                    <a:pt x="252" y="78"/>
                    <a:pt x="253" y="78"/>
                    <a:pt x="253" y="78"/>
                  </a:cubicBezTo>
                  <a:lnTo>
                    <a:pt x="252" y="78"/>
                  </a:lnTo>
                  <a:close/>
                  <a:moveTo>
                    <a:pt x="279" y="17"/>
                  </a:moveTo>
                  <a:cubicBezTo>
                    <a:pt x="279" y="17"/>
                    <a:pt x="279" y="17"/>
                    <a:pt x="280" y="17"/>
                  </a:cubicBezTo>
                  <a:cubicBezTo>
                    <a:pt x="280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0" y="17"/>
                    <a:pt x="279" y="17"/>
                    <a:pt x="279" y="17"/>
                  </a:cubicBezTo>
                  <a:close/>
                  <a:moveTo>
                    <a:pt x="254" y="79"/>
                  </a:moveTo>
                  <a:cubicBezTo>
                    <a:pt x="253" y="79"/>
                    <a:pt x="253" y="79"/>
                    <a:pt x="253" y="79"/>
                  </a:cubicBezTo>
                  <a:cubicBezTo>
                    <a:pt x="254" y="79"/>
                    <a:pt x="254" y="78"/>
                    <a:pt x="254" y="78"/>
                  </a:cubicBezTo>
                  <a:cubicBezTo>
                    <a:pt x="254" y="78"/>
                    <a:pt x="254" y="79"/>
                    <a:pt x="254" y="79"/>
                  </a:cubicBezTo>
                  <a:close/>
                  <a:moveTo>
                    <a:pt x="259" y="79"/>
                  </a:move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8"/>
                    <a:pt x="259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59" y="78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60" y="79"/>
                    <a:pt x="260" y="79"/>
                    <a:pt x="260" y="80"/>
                  </a:cubicBezTo>
                  <a:cubicBezTo>
                    <a:pt x="260" y="80"/>
                    <a:pt x="259" y="80"/>
                    <a:pt x="259" y="79"/>
                  </a:cubicBezTo>
                  <a:close/>
                  <a:moveTo>
                    <a:pt x="262" y="79"/>
                  </a:moveTo>
                  <a:cubicBezTo>
                    <a:pt x="262" y="78"/>
                    <a:pt x="262" y="78"/>
                    <a:pt x="262" y="78"/>
                  </a:cubicBezTo>
                  <a:cubicBezTo>
                    <a:pt x="262" y="79"/>
                    <a:pt x="262" y="79"/>
                    <a:pt x="262" y="79"/>
                  </a:cubicBezTo>
                  <a:close/>
                  <a:moveTo>
                    <a:pt x="283" y="22"/>
                  </a:moveTo>
                  <a:cubicBezTo>
                    <a:pt x="284" y="21"/>
                    <a:pt x="286" y="23"/>
                    <a:pt x="286" y="21"/>
                  </a:cubicBezTo>
                  <a:cubicBezTo>
                    <a:pt x="286" y="22"/>
                    <a:pt x="288" y="21"/>
                    <a:pt x="288" y="22"/>
                  </a:cubicBezTo>
                  <a:cubicBezTo>
                    <a:pt x="286" y="22"/>
                    <a:pt x="285" y="22"/>
                    <a:pt x="283" y="22"/>
                  </a:cubicBezTo>
                  <a:close/>
                  <a:moveTo>
                    <a:pt x="287" y="21"/>
                  </a:moveTo>
                  <a:cubicBezTo>
                    <a:pt x="288" y="21"/>
                    <a:pt x="288" y="21"/>
                    <a:pt x="288" y="21"/>
                  </a:cubicBezTo>
                  <a:cubicBezTo>
                    <a:pt x="288" y="21"/>
                    <a:pt x="288" y="21"/>
                    <a:pt x="287" y="21"/>
                  </a:cubicBezTo>
                  <a:close/>
                  <a:moveTo>
                    <a:pt x="264" y="80"/>
                  </a:moveTo>
                  <a:cubicBezTo>
                    <a:pt x="265" y="79"/>
                    <a:pt x="265" y="79"/>
                    <a:pt x="265" y="79"/>
                  </a:cubicBezTo>
                  <a:cubicBezTo>
                    <a:pt x="265" y="79"/>
                    <a:pt x="265" y="79"/>
                    <a:pt x="265" y="79"/>
                  </a:cubicBezTo>
                  <a:cubicBezTo>
                    <a:pt x="265" y="80"/>
                    <a:pt x="265" y="80"/>
                    <a:pt x="264" y="80"/>
                  </a:cubicBezTo>
                  <a:close/>
                  <a:moveTo>
                    <a:pt x="290" y="24"/>
                  </a:moveTo>
                  <a:cubicBezTo>
                    <a:pt x="290" y="23"/>
                    <a:pt x="290" y="23"/>
                    <a:pt x="290" y="23"/>
                  </a:cubicBezTo>
                  <a:cubicBezTo>
                    <a:pt x="290" y="23"/>
                    <a:pt x="290" y="23"/>
                    <a:pt x="290" y="23"/>
                  </a:cubicBezTo>
                  <a:lnTo>
                    <a:pt x="290" y="24"/>
                  </a:lnTo>
                  <a:close/>
                  <a:moveTo>
                    <a:pt x="267" y="80"/>
                  </a:moveTo>
                  <a:cubicBezTo>
                    <a:pt x="266" y="80"/>
                    <a:pt x="266" y="80"/>
                    <a:pt x="266" y="80"/>
                  </a:cubicBezTo>
                  <a:cubicBezTo>
                    <a:pt x="267" y="79"/>
                    <a:pt x="267" y="79"/>
                    <a:pt x="267" y="79"/>
                  </a:cubicBezTo>
                  <a:cubicBezTo>
                    <a:pt x="267" y="79"/>
                    <a:pt x="267" y="80"/>
                    <a:pt x="267" y="80"/>
                  </a:cubicBezTo>
                  <a:close/>
                  <a:moveTo>
                    <a:pt x="291" y="24"/>
                  </a:moveTo>
                  <a:cubicBezTo>
                    <a:pt x="291" y="24"/>
                    <a:pt x="291" y="24"/>
                    <a:pt x="291" y="23"/>
                  </a:cubicBezTo>
                  <a:cubicBezTo>
                    <a:pt x="291" y="24"/>
                    <a:pt x="292" y="23"/>
                    <a:pt x="292" y="23"/>
                  </a:cubicBezTo>
                  <a:cubicBezTo>
                    <a:pt x="292" y="24"/>
                    <a:pt x="292" y="24"/>
                    <a:pt x="291" y="24"/>
                  </a:cubicBezTo>
                  <a:close/>
                  <a:moveTo>
                    <a:pt x="294" y="21"/>
                  </a:move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lose/>
                  <a:moveTo>
                    <a:pt x="298" y="23"/>
                  </a:moveTo>
                  <a:cubicBezTo>
                    <a:pt x="297" y="24"/>
                    <a:pt x="297" y="23"/>
                    <a:pt x="296" y="23"/>
                  </a:cubicBezTo>
                  <a:cubicBezTo>
                    <a:pt x="296" y="22"/>
                    <a:pt x="297" y="21"/>
                    <a:pt x="298" y="21"/>
                  </a:cubicBezTo>
                  <a:cubicBezTo>
                    <a:pt x="299" y="22"/>
                    <a:pt x="298" y="22"/>
                    <a:pt x="298" y="23"/>
                  </a:cubicBezTo>
                  <a:close/>
                  <a:moveTo>
                    <a:pt x="301" y="23"/>
                  </a:moveTo>
                  <a:cubicBezTo>
                    <a:pt x="301" y="22"/>
                    <a:pt x="301" y="22"/>
                    <a:pt x="301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302" y="22"/>
                    <a:pt x="302" y="22"/>
                    <a:pt x="301" y="23"/>
                  </a:cubicBezTo>
                  <a:close/>
                  <a:moveTo>
                    <a:pt x="303" y="24"/>
                  </a:moveTo>
                  <a:cubicBezTo>
                    <a:pt x="303" y="24"/>
                    <a:pt x="303" y="24"/>
                    <a:pt x="303" y="24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04" y="24"/>
                    <a:pt x="303" y="24"/>
                    <a:pt x="303" y="24"/>
                  </a:cubicBezTo>
                  <a:cubicBezTo>
                    <a:pt x="303" y="24"/>
                    <a:pt x="303" y="24"/>
                    <a:pt x="303" y="24"/>
                  </a:cubicBezTo>
                  <a:cubicBezTo>
                    <a:pt x="303" y="24"/>
                    <a:pt x="302" y="23"/>
                    <a:pt x="303" y="22"/>
                  </a:cubicBezTo>
                  <a:cubicBezTo>
                    <a:pt x="304" y="22"/>
                    <a:pt x="304" y="21"/>
                    <a:pt x="305" y="22"/>
                  </a:cubicBezTo>
                  <a:cubicBezTo>
                    <a:pt x="305" y="22"/>
                    <a:pt x="305" y="23"/>
                    <a:pt x="305" y="23"/>
                  </a:cubicBezTo>
                  <a:cubicBezTo>
                    <a:pt x="304" y="23"/>
                    <a:pt x="303" y="23"/>
                    <a:pt x="303" y="24"/>
                  </a:cubicBezTo>
                  <a:close/>
                  <a:moveTo>
                    <a:pt x="282" y="82"/>
                  </a:moveTo>
                  <a:cubicBezTo>
                    <a:pt x="282" y="81"/>
                    <a:pt x="281" y="81"/>
                    <a:pt x="282" y="80"/>
                  </a:cubicBezTo>
                  <a:cubicBezTo>
                    <a:pt x="282" y="80"/>
                    <a:pt x="283" y="81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1"/>
                    <a:pt x="283" y="81"/>
                  </a:cubicBezTo>
                  <a:cubicBezTo>
                    <a:pt x="283" y="80"/>
                    <a:pt x="282" y="82"/>
                    <a:pt x="282" y="82"/>
                  </a:cubicBezTo>
                  <a:close/>
                  <a:moveTo>
                    <a:pt x="309" y="25"/>
                  </a:moveTo>
                  <a:cubicBezTo>
                    <a:pt x="309" y="24"/>
                    <a:pt x="308" y="24"/>
                    <a:pt x="308" y="24"/>
                  </a:cubicBezTo>
                  <a:cubicBezTo>
                    <a:pt x="308" y="23"/>
                    <a:pt x="309" y="24"/>
                    <a:pt x="310" y="24"/>
                  </a:cubicBezTo>
                  <a:lnTo>
                    <a:pt x="309" y="25"/>
                  </a:lnTo>
                  <a:close/>
                  <a:moveTo>
                    <a:pt x="310" y="23"/>
                  </a:move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0" y="23"/>
                    <a:pt x="310" y="23"/>
                  </a:cubicBezTo>
                  <a:close/>
                  <a:moveTo>
                    <a:pt x="287" y="81"/>
                  </a:moveTo>
                  <a:cubicBezTo>
                    <a:pt x="287" y="80"/>
                    <a:pt x="287" y="80"/>
                    <a:pt x="287" y="80"/>
                  </a:cubicBezTo>
                  <a:cubicBezTo>
                    <a:pt x="288" y="80"/>
                    <a:pt x="287" y="81"/>
                    <a:pt x="287" y="81"/>
                  </a:cubicBezTo>
                  <a:cubicBezTo>
                    <a:pt x="287" y="81"/>
                    <a:pt x="287" y="81"/>
                    <a:pt x="287" y="81"/>
                  </a:cubicBezTo>
                  <a:close/>
                  <a:moveTo>
                    <a:pt x="313" y="24"/>
                  </a:moveTo>
                  <a:cubicBezTo>
                    <a:pt x="312" y="24"/>
                    <a:pt x="312" y="25"/>
                    <a:pt x="311" y="25"/>
                  </a:cubicBezTo>
                  <a:cubicBezTo>
                    <a:pt x="311" y="24"/>
                    <a:pt x="312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lose/>
                  <a:moveTo>
                    <a:pt x="314" y="24"/>
                  </a:moveTo>
                  <a:cubicBezTo>
                    <a:pt x="314" y="24"/>
                    <a:pt x="314" y="24"/>
                    <a:pt x="314" y="24"/>
                  </a:cubicBezTo>
                  <a:cubicBezTo>
                    <a:pt x="315" y="24"/>
                    <a:pt x="315" y="24"/>
                    <a:pt x="315" y="24"/>
                  </a:cubicBezTo>
                  <a:lnTo>
                    <a:pt x="314" y="24"/>
                  </a:lnTo>
                  <a:close/>
                  <a:moveTo>
                    <a:pt x="315" y="23"/>
                  </a:moveTo>
                  <a:cubicBezTo>
                    <a:pt x="314" y="23"/>
                    <a:pt x="314" y="23"/>
                    <a:pt x="314" y="23"/>
                  </a:cubicBezTo>
                  <a:cubicBezTo>
                    <a:pt x="316" y="22"/>
                    <a:pt x="316" y="22"/>
                    <a:pt x="316" y="22"/>
                  </a:cubicBezTo>
                  <a:lnTo>
                    <a:pt x="315" y="23"/>
                  </a:lnTo>
                  <a:close/>
                  <a:moveTo>
                    <a:pt x="316" y="23"/>
                  </a:moveTo>
                  <a:cubicBezTo>
                    <a:pt x="317" y="22"/>
                    <a:pt x="317" y="22"/>
                    <a:pt x="317" y="22"/>
                  </a:cubicBezTo>
                  <a:cubicBezTo>
                    <a:pt x="317" y="23"/>
                    <a:pt x="317" y="23"/>
                    <a:pt x="317" y="23"/>
                  </a:cubicBezTo>
                  <a:cubicBezTo>
                    <a:pt x="318" y="22"/>
                    <a:pt x="318" y="22"/>
                    <a:pt x="318" y="22"/>
                  </a:cubicBezTo>
                  <a:cubicBezTo>
                    <a:pt x="318" y="23"/>
                    <a:pt x="318" y="23"/>
                    <a:pt x="318" y="23"/>
                  </a:cubicBezTo>
                  <a:lnTo>
                    <a:pt x="316" y="23"/>
                  </a:lnTo>
                  <a:close/>
                  <a:moveTo>
                    <a:pt x="318" y="25"/>
                  </a:moveTo>
                  <a:cubicBezTo>
                    <a:pt x="318" y="25"/>
                    <a:pt x="318" y="25"/>
                    <a:pt x="318" y="25"/>
                  </a:cubicBezTo>
                  <a:cubicBezTo>
                    <a:pt x="318" y="24"/>
                    <a:pt x="320" y="25"/>
                    <a:pt x="320" y="24"/>
                  </a:cubicBezTo>
                  <a:cubicBezTo>
                    <a:pt x="320" y="25"/>
                    <a:pt x="319" y="25"/>
                    <a:pt x="318" y="25"/>
                  </a:cubicBezTo>
                  <a:close/>
                  <a:moveTo>
                    <a:pt x="325" y="25"/>
                  </a:moveTo>
                  <a:cubicBezTo>
                    <a:pt x="326" y="24"/>
                    <a:pt x="327" y="24"/>
                    <a:pt x="328" y="25"/>
                  </a:cubicBezTo>
                  <a:cubicBezTo>
                    <a:pt x="327" y="25"/>
                    <a:pt x="326" y="25"/>
                    <a:pt x="325" y="25"/>
                  </a:cubicBezTo>
                  <a:close/>
                  <a:moveTo>
                    <a:pt x="328" y="24"/>
                  </a:moveTo>
                  <a:cubicBezTo>
                    <a:pt x="327" y="24"/>
                    <a:pt x="327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5" y="24"/>
                    <a:pt x="325" y="24"/>
                    <a:pt x="324" y="24"/>
                  </a:cubicBezTo>
                  <a:cubicBezTo>
                    <a:pt x="324" y="24"/>
                    <a:pt x="324" y="24"/>
                    <a:pt x="324" y="24"/>
                  </a:cubicBezTo>
                  <a:cubicBezTo>
                    <a:pt x="324" y="25"/>
                    <a:pt x="323" y="24"/>
                    <a:pt x="322" y="25"/>
                  </a:cubicBezTo>
                  <a:cubicBezTo>
                    <a:pt x="322" y="24"/>
                    <a:pt x="322" y="24"/>
                    <a:pt x="322" y="24"/>
                  </a:cubicBezTo>
                  <a:cubicBezTo>
                    <a:pt x="322" y="24"/>
                    <a:pt x="324" y="23"/>
                    <a:pt x="323" y="23"/>
                  </a:cubicBezTo>
                  <a:cubicBezTo>
                    <a:pt x="324" y="24"/>
                    <a:pt x="325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3"/>
                    <a:pt x="328" y="23"/>
                    <a:pt x="327" y="23"/>
                  </a:cubicBezTo>
                  <a:cubicBezTo>
                    <a:pt x="328" y="23"/>
                    <a:pt x="329" y="22"/>
                    <a:pt x="330" y="23"/>
                  </a:cubicBezTo>
                  <a:cubicBezTo>
                    <a:pt x="329" y="22"/>
                    <a:pt x="328" y="24"/>
                    <a:pt x="328" y="24"/>
                  </a:cubicBezTo>
                  <a:close/>
                  <a:moveTo>
                    <a:pt x="333" y="25"/>
                  </a:moveTo>
                  <a:cubicBezTo>
                    <a:pt x="333" y="25"/>
                    <a:pt x="333" y="25"/>
                    <a:pt x="332" y="24"/>
                  </a:cubicBezTo>
                  <a:cubicBezTo>
                    <a:pt x="332" y="25"/>
                    <a:pt x="332" y="23"/>
                    <a:pt x="331" y="24"/>
                  </a:cubicBezTo>
                  <a:cubicBezTo>
                    <a:pt x="331" y="24"/>
                    <a:pt x="331" y="25"/>
                    <a:pt x="331" y="25"/>
                  </a:cubicBezTo>
                  <a:cubicBezTo>
                    <a:pt x="331" y="25"/>
                    <a:pt x="331" y="25"/>
                    <a:pt x="332" y="25"/>
                  </a:cubicBezTo>
                  <a:cubicBezTo>
                    <a:pt x="332" y="26"/>
                    <a:pt x="332" y="26"/>
                    <a:pt x="332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2" y="25"/>
                    <a:pt x="331" y="25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30" y="24"/>
                    <a:pt x="331" y="24"/>
                  </a:cubicBezTo>
                  <a:cubicBezTo>
                    <a:pt x="331" y="24"/>
                    <a:pt x="330" y="23"/>
                    <a:pt x="332" y="23"/>
                  </a:cubicBezTo>
                  <a:cubicBezTo>
                    <a:pt x="332" y="23"/>
                    <a:pt x="334" y="24"/>
                    <a:pt x="334" y="23"/>
                  </a:cubicBezTo>
                  <a:cubicBezTo>
                    <a:pt x="335" y="24"/>
                    <a:pt x="335" y="24"/>
                    <a:pt x="335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3" y="24"/>
                    <a:pt x="332" y="24"/>
                  </a:cubicBezTo>
                  <a:cubicBezTo>
                    <a:pt x="333" y="25"/>
                    <a:pt x="334" y="25"/>
                    <a:pt x="335" y="25"/>
                  </a:cubicBezTo>
                  <a:cubicBezTo>
                    <a:pt x="334" y="26"/>
                    <a:pt x="334" y="24"/>
                    <a:pt x="333" y="25"/>
                  </a:cubicBezTo>
                  <a:close/>
                  <a:moveTo>
                    <a:pt x="338" y="25"/>
                  </a:moveTo>
                  <a:cubicBezTo>
                    <a:pt x="338" y="25"/>
                    <a:pt x="338" y="25"/>
                    <a:pt x="338" y="25"/>
                  </a:cubicBezTo>
                  <a:cubicBezTo>
                    <a:pt x="338" y="26"/>
                    <a:pt x="338" y="26"/>
                    <a:pt x="338" y="26"/>
                  </a:cubicBezTo>
                  <a:cubicBezTo>
                    <a:pt x="337" y="26"/>
                    <a:pt x="338" y="25"/>
                    <a:pt x="337" y="25"/>
                  </a:cubicBezTo>
                  <a:cubicBezTo>
                    <a:pt x="337" y="26"/>
                    <a:pt x="337" y="26"/>
                    <a:pt x="337" y="26"/>
                  </a:cubicBezTo>
                  <a:cubicBezTo>
                    <a:pt x="337" y="26"/>
                    <a:pt x="336" y="26"/>
                    <a:pt x="336" y="26"/>
                  </a:cubicBezTo>
                  <a:cubicBezTo>
                    <a:pt x="337" y="25"/>
                    <a:pt x="335" y="25"/>
                    <a:pt x="336" y="25"/>
                  </a:cubicBezTo>
                  <a:cubicBezTo>
                    <a:pt x="336" y="25"/>
                    <a:pt x="337" y="24"/>
                    <a:pt x="337" y="24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7" y="23"/>
                    <a:pt x="337" y="23"/>
                    <a:pt x="336" y="23"/>
                  </a:cubicBezTo>
                  <a:cubicBezTo>
                    <a:pt x="336" y="23"/>
                    <a:pt x="336" y="24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8" y="23"/>
                    <a:pt x="338" y="23"/>
                    <a:pt x="339" y="23"/>
                  </a:cubicBezTo>
                  <a:cubicBezTo>
                    <a:pt x="340" y="24"/>
                    <a:pt x="340" y="24"/>
                    <a:pt x="340" y="24"/>
                  </a:cubicBezTo>
                  <a:cubicBezTo>
                    <a:pt x="339" y="24"/>
                    <a:pt x="338" y="24"/>
                    <a:pt x="338" y="25"/>
                  </a:cubicBezTo>
                  <a:close/>
                  <a:moveTo>
                    <a:pt x="341" y="24"/>
                  </a:moveTo>
                  <a:cubicBezTo>
                    <a:pt x="340" y="25"/>
                    <a:pt x="340" y="25"/>
                    <a:pt x="339" y="26"/>
                  </a:cubicBezTo>
                  <a:cubicBezTo>
                    <a:pt x="338" y="25"/>
                    <a:pt x="342" y="25"/>
                    <a:pt x="341" y="24"/>
                  </a:cubicBezTo>
                  <a:cubicBezTo>
                    <a:pt x="341" y="24"/>
                    <a:pt x="342" y="24"/>
                    <a:pt x="343" y="24"/>
                  </a:cubicBezTo>
                  <a:cubicBezTo>
                    <a:pt x="343" y="24"/>
                    <a:pt x="342" y="25"/>
                    <a:pt x="343" y="25"/>
                  </a:cubicBezTo>
                  <a:cubicBezTo>
                    <a:pt x="342" y="25"/>
                    <a:pt x="342" y="25"/>
                    <a:pt x="341" y="24"/>
                  </a:cubicBezTo>
                  <a:close/>
                  <a:moveTo>
                    <a:pt x="342" y="26"/>
                  </a:moveTo>
                  <a:cubicBezTo>
                    <a:pt x="341" y="26"/>
                    <a:pt x="341" y="26"/>
                    <a:pt x="341" y="26"/>
                  </a:cubicBezTo>
                  <a:cubicBezTo>
                    <a:pt x="341" y="26"/>
                    <a:pt x="341" y="26"/>
                    <a:pt x="342" y="26"/>
                  </a:cubicBezTo>
                  <a:cubicBezTo>
                    <a:pt x="342" y="26"/>
                    <a:pt x="344" y="26"/>
                    <a:pt x="344" y="26"/>
                  </a:cubicBezTo>
                  <a:cubicBezTo>
                    <a:pt x="344" y="28"/>
                    <a:pt x="342" y="27"/>
                    <a:pt x="342" y="26"/>
                  </a:cubicBezTo>
                  <a:close/>
                  <a:moveTo>
                    <a:pt x="345" y="27"/>
                  </a:moveTo>
                  <a:cubicBezTo>
                    <a:pt x="345" y="27"/>
                    <a:pt x="345" y="27"/>
                    <a:pt x="345" y="27"/>
                  </a:cubicBezTo>
                  <a:cubicBezTo>
                    <a:pt x="345" y="27"/>
                    <a:pt x="345" y="26"/>
                    <a:pt x="345" y="26"/>
                  </a:cubicBezTo>
                  <a:cubicBezTo>
                    <a:pt x="345" y="26"/>
                    <a:pt x="344" y="26"/>
                    <a:pt x="344" y="26"/>
                  </a:cubicBezTo>
                  <a:cubicBezTo>
                    <a:pt x="343" y="26"/>
                    <a:pt x="343" y="26"/>
                    <a:pt x="343" y="26"/>
                  </a:cubicBezTo>
                  <a:cubicBezTo>
                    <a:pt x="344" y="25"/>
                    <a:pt x="345" y="25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7" y="23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6" y="24"/>
                    <a:pt x="345" y="25"/>
                    <a:pt x="345" y="25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7" y="25"/>
                    <a:pt x="347" y="26"/>
                  </a:cubicBezTo>
                  <a:cubicBezTo>
                    <a:pt x="347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5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7"/>
                    <a:pt x="346" y="27"/>
                    <a:pt x="346" y="27"/>
                  </a:cubicBezTo>
                  <a:cubicBezTo>
                    <a:pt x="348" y="27"/>
                    <a:pt x="348" y="27"/>
                    <a:pt x="348" y="27"/>
                  </a:cubicBezTo>
                  <a:cubicBezTo>
                    <a:pt x="348" y="27"/>
                    <a:pt x="346" y="28"/>
                    <a:pt x="345" y="27"/>
                  </a:cubicBezTo>
                  <a:close/>
                  <a:moveTo>
                    <a:pt x="349" y="24"/>
                  </a:move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1" y="24"/>
                    <a:pt x="351" y="24"/>
                  </a:cubicBezTo>
                  <a:cubicBezTo>
                    <a:pt x="352" y="24"/>
                    <a:pt x="351" y="24"/>
                    <a:pt x="351" y="25"/>
                  </a:cubicBezTo>
                  <a:cubicBezTo>
                    <a:pt x="350" y="26"/>
                    <a:pt x="351" y="24"/>
                    <a:pt x="351" y="24"/>
                  </a:cubicBezTo>
                  <a:cubicBezTo>
                    <a:pt x="350" y="24"/>
                    <a:pt x="350" y="24"/>
                    <a:pt x="349" y="24"/>
                  </a:cubicBezTo>
                  <a:close/>
                  <a:moveTo>
                    <a:pt x="349" y="26"/>
                  </a:moveTo>
                  <a:cubicBezTo>
                    <a:pt x="349" y="26"/>
                    <a:pt x="349" y="26"/>
                    <a:pt x="349" y="26"/>
                  </a:cubicBezTo>
                  <a:cubicBezTo>
                    <a:pt x="349" y="26"/>
                    <a:pt x="348" y="26"/>
                    <a:pt x="348" y="26"/>
                  </a:cubicBezTo>
                  <a:cubicBezTo>
                    <a:pt x="348" y="26"/>
                    <a:pt x="349" y="26"/>
                    <a:pt x="349" y="26"/>
                  </a:cubicBezTo>
                  <a:cubicBezTo>
                    <a:pt x="349" y="26"/>
                    <a:pt x="350" y="25"/>
                    <a:pt x="351" y="26"/>
                  </a:cubicBezTo>
                  <a:cubicBezTo>
                    <a:pt x="350" y="26"/>
                    <a:pt x="349" y="27"/>
                    <a:pt x="349" y="26"/>
                  </a:cubicBezTo>
                  <a:close/>
                  <a:moveTo>
                    <a:pt x="354" y="28"/>
                  </a:moveTo>
                  <a:cubicBezTo>
                    <a:pt x="354" y="28"/>
                    <a:pt x="355" y="27"/>
                    <a:pt x="355" y="28"/>
                  </a:cubicBezTo>
                  <a:cubicBezTo>
                    <a:pt x="355" y="28"/>
                    <a:pt x="354" y="28"/>
                    <a:pt x="354" y="28"/>
                  </a:cubicBezTo>
                  <a:close/>
                  <a:moveTo>
                    <a:pt x="361" y="28"/>
                  </a:moveTo>
                  <a:cubicBezTo>
                    <a:pt x="360" y="28"/>
                    <a:pt x="360" y="28"/>
                    <a:pt x="360" y="28"/>
                  </a:cubicBezTo>
                  <a:cubicBezTo>
                    <a:pt x="360" y="28"/>
                    <a:pt x="360" y="28"/>
                    <a:pt x="359" y="28"/>
                  </a:cubicBezTo>
                  <a:cubicBezTo>
                    <a:pt x="359" y="28"/>
                    <a:pt x="359" y="28"/>
                    <a:pt x="358" y="28"/>
                  </a:cubicBezTo>
                  <a:cubicBezTo>
                    <a:pt x="358" y="28"/>
                    <a:pt x="358" y="28"/>
                    <a:pt x="358" y="28"/>
                  </a:cubicBezTo>
                  <a:cubicBezTo>
                    <a:pt x="356" y="27"/>
                    <a:pt x="356" y="27"/>
                    <a:pt x="356" y="27"/>
                  </a:cubicBezTo>
                  <a:cubicBezTo>
                    <a:pt x="357" y="27"/>
                    <a:pt x="358" y="27"/>
                    <a:pt x="358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5"/>
                    <a:pt x="358" y="25"/>
                    <a:pt x="358" y="25"/>
                  </a:cubicBezTo>
                  <a:cubicBezTo>
                    <a:pt x="356" y="26"/>
                    <a:pt x="355" y="27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5"/>
                    <a:pt x="354" y="26"/>
                    <a:pt x="354" y="25"/>
                  </a:cubicBezTo>
                  <a:cubicBezTo>
                    <a:pt x="353" y="24"/>
                    <a:pt x="353" y="25"/>
                    <a:pt x="352" y="25"/>
                  </a:cubicBezTo>
                  <a:cubicBezTo>
                    <a:pt x="353" y="24"/>
                    <a:pt x="355" y="24"/>
                    <a:pt x="356" y="24"/>
                  </a:cubicBezTo>
                  <a:cubicBezTo>
                    <a:pt x="356" y="24"/>
                    <a:pt x="357" y="25"/>
                    <a:pt x="357" y="24"/>
                  </a:cubicBezTo>
                  <a:cubicBezTo>
                    <a:pt x="358" y="24"/>
                    <a:pt x="359" y="25"/>
                    <a:pt x="360" y="2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25"/>
                    <a:pt x="359" y="25"/>
                    <a:pt x="359" y="26"/>
                  </a:cubicBezTo>
                  <a:cubicBezTo>
                    <a:pt x="359" y="26"/>
                    <a:pt x="359" y="26"/>
                    <a:pt x="359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7"/>
                    <a:pt x="359" y="27"/>
                    <a:pt x="359" y="28"/>
                  </a:cubicBezTo>
                  <a:cubicBezTo>
                    <a:pt x="359" y="27"/>
                    <a:pt x="360" y="28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0" y="27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lose/>
                  <a:moveTo>
                    <a:pt x="362" y="28"/>
                  </a:moveTo>
                  <a:cubicBezTo>
                    <a:pt x="362" y="28"/>
                    <a:pt x="362" y="28"/>
                    <a:pt x="362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2" y="28"/>
                    <a:pt x="362" y="28"/>
                    <a:pt x="362" y="28"/>
                  </a:cubicBezTo>
                  <a:close/>
                  <a:moveTo>
                    <a:pt x="362" y="27"/>
                  </a:moveTo>
                  <a:cubicBezTo>
                    <a:pt x="362" y="27"/>
                    <a:pt x="362" y="27"/>
                    <a:pt x="362" y="27"/>
                  </a:cubicBezTo>
                  <a:cubicBezTo>
                    <a:pt x="363" y="27"/>
                    <a:pt x="363" y="27"/>
                    <a:pt x="363" y="27"/>
                  </a:cubicBezTo>
                  <a:lnTo>
                    <a:pt x="362" y="27"/>
                  </a:lnTo>
                  <a:close/>
                  <a:moveTo>
                    <a:pt x="369" y="24"/>
                  </a:moveTo>
                  <a:cubicBezTo>
                    <a:pt x="369" y="24"/>
                    <a:pt x="369" y="24"/>
                    <a:pt x="369" y="24"/>
                  </a:cubicBezTo>
                  <a:cubicBezTo>
                    <a:pt x="368" y="24"/>
                    <a:pt x="368" y="24"/>
                    <a:pt x="368" y="24"/>
                  </a:cubicBezTo>
                  <a:lnTo>
                    <a:pt x="369" y="24"/>
                  </a:lnTo>
                  <a:close/>
                  <a:moveTo>
                    <a:pt x="363" y="28"/>
                  </a:moveTo>
                  <a:cubicBezTo>
                    <a:pt x="363" y="28"/>
                    <a:pt x="364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4" y="27"/>
                    <a:pt x="366" y="26"/>
                    <a:pt x="365" y="26"/>
                  </a:cubicBezTo>
                  <a:cubicBezTo>
                    <a:pt x="365" y="25"/>
                    <a:pt x="364" y="26"/>
                    <a:pt x="364" y="26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5" y="25"/>
                    <a:pt x="367" y="25"/>
                    <a:pt x="368" y="25"/>
                  </a:cubicBezTo>
                  <a:cubicBezTo>
                    <a:pt x="368" y="25"/>
                    <a:pt x="368" y="25"/>
                    <a:pt x="368" y="25"/>
                  </a:cubicBezTo>
                  <a:cubicBezTo>
                    <a:pt x="368" y="26"/>
                    <a:pt x="366" y="26"/>
                    <a:pt x="365" y="26"/>
                  </a:cubicBezTo>
                  <a:cubicBezTo>
                    <a:pt x="366" y="26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8"/>
                    <a:pt x="365" y="28"/>
                  </a:cubicBezTo>
                  <a:cubicBezTo>
                    <a:pt x="365" y="28"/>
                    <a:pt x="365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5" y="28"/>
                    <a:pt x="365" y="28"/>
                    <a:pt x="365" y="28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5" y="28"/>
                    <a:pt x="364" y="30"/>
                    <a:pt x="363" y="28"/>
                  </a:cubicBezTo>
                  <a:close/>
                  <a:moveTo>
                    <a:pt x="392" y="26"/>
                  </a:moveTo>
                  <a:cubicBezTo>
                    <a:pt x="392" y="26"/>
                    <a:pt x="392" y="26"/>
                    <a:pt x="392" y="26"/>
                  </a:cubicBezTo>
                  <a:cubicBezTo>
                    <a:pt x="393" y="26"/>
                    <a:pt x="393" y="26"/>
                    <a:pt x="393" y="26"/>
                  </a:cubicBezTo>
                  <a:cubicBezTo>
                    <a:pt x="393" y="26"/>
                    <a:pt x="393" y="26"/>
                    <a:pt x="394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394" y="27"/>
                    <a:pt x="394" y="27"/>
                    <a:pt x="394" y="27"/>
                  </a:cubicBezTo>
                  <a:cubicBezTo>
                    <a:pt x="394" y="27"/>
                    <a:pt x="393" y="27"/>
                    <a:pt x="393" y="27"/>
                  </a:cubicBezTo>
                  <a:cubicBezTo>
                    <a:pt x="392" y="27"/>
                    <a:pt x="391" y="27"/>
                    <a:pt x="391" y="28"/>
                  </a:cubicBezTo>
                  <a:cubicBezTo>
                    <a:pt x="390" y="27"/>
                    <a:pt x="392" y="27"/>
                    <a:pt x="390" y="26"/>
                  </a:cubicBezTo>
                  <a:cubicBezTo>
                    <a:pt x="390" y="26"/>
                    <a:pt x="392" y="26"/>
                    <a:pt x="392" y="26"/>
                  </a:cubicBezTo>
                  <a:close/>
                  <a:moveTo>
                    <a:pt x="379" y="26"/>
                  </a:moveTo>
                  <a:cubicBezTo>
                    <a:pt x="379" y="26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1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1" y="26"/>
                    <a:pt x="382" y="26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7"/>
                    <a:pt x="382" y="27"/>
                    <a:pt x="382" y="27"/>
                  </a:cubicBezTo>
                  <a:cubicBezTo>
                    <a:pt x="383" y="27"/>
                    <a:pt x="381" y="26"/>
                    <a:pt x="382" y="26"/>
                  </a:cubicBezTo>
                  <a:cubicBezTo>
                    <a:pt x="383" y="26"/>
                    <a:pt x="385" y="25"/>
                    <a:pt x="386" y="26"/>
                  </a:cubicBezTo>
                  <a:cubicBezTo>
                    <a:pt x="386" y="25"/>
                    <a:pt x="388" y="25"/>
                    <a:pt x="388" y="26"/>
                  </a:cubicBezTo>
                  <a:cubicBezTo>
                    <a:pt x="388" y="25"/>
                    <a:pt x="388" y="25"/>
                    <a:pt x="388" y="25"/>
                  </a:cubicBezTo>
                  <a:cubicBezTo>
                    <a:pt x="388" y="26"/>
                    <a:pt x="389" y="25"/>
                    <a:pt x="390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7"/>
                    <a:pt x="388" y="26"/>
                    <a:pt x="388" y="27"/>
                  </a:cubicBezTo>
                  <a:cubicBezTo>
                    <a:pt x="389" y="27"/>
                    <a:pt x="387" y="27"/>
                    <a:pt x="388" y="28"/>
                  </a:cubicBezTo>
                  <a:cubicBezTo>
                    <a:pt x="389" y="29"/>
                    <a:pt x="390" y="28"/>
                    <a:pt x="391" y="29"/>
                  </a:cubicBezTo>
                  <a:cubicBezTo>
                    <a:pt x="391" y="29"/>
                    <a:pt x="387" y="28"/>
                    <a:pt x="390" y="29"/>
                  </a:cubicBezTo>
                  <a:cubicBezTo>
                    <a:pt x="389" y="30"/>
                    <a:pt x="389" y="30"/>
                    <a:pt x="388" y="30"/>
                  </a:cubicBezTo>
                  <a:cubicBezTo>
                    <a:pt x="388" y="30"/>
                    <a:pt x="388" y="30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8"/>
                    <a:pt x="387" y="29"/>
                    <a:pt x="387" y="28"/>
                  </a:cubicBezTo>
                  <a:cubicBezTo>
                    <a:pt x="388" y="28"/>
                    <a:pt x="388" y="28"/>
                    <a:pt x="388" y="28"/>
                  </a:cubicBezTo>
                  <a:cubicBezTo>
                    <a:pt x="387" y="28"/>
                    <a:pt x="386" y="27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9"/>
                    <a:pt x="385" y="29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5" y="28"/>
                    <a:pt x="384" y="28"/>
                  </a:cubicBezTo>
                  <a:cubicBezTo>
                    <a:pt x="384" y="29"/>
                    <a:pt x="385" y="29"/>
                    <a:pt x="385" y="29"/>
                  </a:cubicBezTo>
                  <a:cubicBezTo>
                    <a:pt x="385" y="29"/>
                    <a:pt x="385" y="29"/>
                    <a:pt x="385" y="30"/>
                  </a:cubicBezTo>
                  <a:cubicBezTo>
                    <a:pt x="385" y="29"/>
                    <a:pt x="385" y="29"/>
                    <a:pt x="386" y="29"/>
                  </a:cubicBezTo>
                  <a:cubicBezTo>
                    <a:pt x="386" y="30"/>
                    <a:pt x="386" y="30"/>
                    <a:pt x="386" y="30"/>
                  </a:cubicBezTo>
                  <a:cubicBezTo>
                    <a:pt x="386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29"/>
                  </a:cubicBezTo>
                  <a:cubicBezTo>
                    <a:pt x="384" y="30"/>
                    <a:pt x="384" y="30"/>
                    <a:pt x="383" y="30"/>
                  </a:cubicBezTo>
                  <a:cubicBezTo>
                    <a:pt x="383" y="29"/>
                    <a:pt x="385" y="29"/>
                    <a:pt x="384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8"/>
                    <a:pt x="381" y="28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6"/>
                    <a:pt x="380" y="27"/>
                    <a:pt x="380" y="27"/>
                  </a:cubicBezTo>
                  <a:cubicBezTo>
                    <a:pt x="380" y="26"/>
                    <a:pt x="379" y="26"/>
                    <a:pt x="379" y="26"/>
                  </a:cubicBezTo>
                  <a:close/>
                  <a:moveTo>
                    <a:pt x="379" y="28"/>
                  </a:moveTo>
                  <a:cubicBezTo>
                    <a:pt x="380" y="28"/>
                    <a:pt x="379" y="27"/>
                    <a:pt x="379" y="27"/>
                  </a:cubicBezTo>
                  <a:cubicBezTo>
                    <a:pt x="379" y="28"/>
                    <a:pt x="380" y="28"/>
                    <a:pt x="380" y="28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9" y="28"/>
                    <a:pt x="379" y="28"/>
                    <a:pt x="378" y="28"/>
                  </a:cubicBezTo>
                  <a:cubicBezTo>
                    <a:pt x="378" y="28"/>
                    <a:pt x="379" y="29"/>
                    <a:pt x="378" y="29"/>
                  </a:cubicBezTo>
                  <a:cubicBezTo>
                    <a:pt x="378" y="29"/>
                    <a:pt x="378" y="28"/>
                    <a:pt x="378" y="28"/>
                  </a:cubicBezTo>
                  <a:cubicBezTo>
                    <a:pt x="378" y="28"/>
                    <a:pt x="379" y="28"/>
                    <a:pt x="379" y="28"/>
                  </a:cubicBezTo>
                  <a:close/>
                  <a:moveTo>
                    <a:pt x="380" y="29"/>
                  </a:moveTo>
                  <a:cubicBezTo>
                    <a:pt x="378" y="29"/>
                    <a:pt x="378" y="29"/>
                    <a:pt x="378" y="29"/>
                  </a:cubicBezTo>
                  <a:cubicBezTo>
                    <a:pt x="379" y="29"/>
                    <a:pt x="379" y="29"/>
                    <a:pt x="379" y="29"/>
                  </a:cubicBezTo>
                  <a:lnTo>
                    <a:pt x="380" y="29"/>
                  </a:lnTo>
                  <a:close/>
                  <a:moveTo>
                    <a:pt x="376" y="32"/>
                  </a:moveTo>
                  <a:cubicBezTo>
                    <a:pt x="377" y="32"/>
                    <a:pt x="377" y="31"/>
                    <a:pt x="378" y="32"/>
                  </a:cubicBezTo>
                  <a:cubicBezTo>
                    <a:pt x="378" y="32"/>
                    <a:pt x="378" y="31"/>
                    <a:pt x="378" y="31"/>
                  </a:cubicBezTo>
                  <a:cubicBezTo>
                    <a:pt x="378" y="31"/>
                    <a:pt x="378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lnTo>
                    <a:pt x="376" y="32"/>
                  </a:lnTo>
                  <a:close/>
                  <a:moveTo>
                    <a:pt x="380" y="29"/>
                  </a:moveTo>
                  <a:cubicBezTo>
                    <a:pt x="380" y="29"/>
                    <a:pt x="381" y="28"/>
                    <a:pt x="382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1" y="28"/>
                    <a:pt x="382" y="28"/>
                    <a:pt x="382" y="28"/>
                  </a:cubicBezTo>
                  <a:cubicBezTo>
                    <a:pt x="382" y="28"/>
                    <a:pt x="382" y="29"/>
                    <a:pt x="382" y="30"/>
                  </a:cubicBezTo>
                  <a:cubicBezTo>
                    <a:pt x="381" y="30"/>
                    <a:pt x="381" y="29"/>
                    <a:pt x="380" y="29"/>
                  </a:cubicBezTo>
                  <a:close/>
                  <a:moveTo>
                    <a:pt x="384" y="32"/>
                  </a:moveTo>
                  <a:cubicBezTo>
                    <a:pt x="384" y="32"/>
                    <a:pt x="384" y="32"/>
                    <a:pt x="384" y="32"/>
                  </a:cubicBezTo>
                  <a:cubicBezTo>
                    <a:pt x="384" y="33"/>
                    <a:pt x="383" y="33"/>
                    <a:pt x="383" y="33"/>
                  </a:cubicBezTo>
                  <a:cubicBezTo>
                    <a:pt x="383" y="33"/>
                    <a:pt x="383" y="33"/>
                    <a:pt x="382" y="33"/>
                  </a:cubicBezTo>
                  <a:cubicBezTo>
                    <a:pt x="382" y="32"/>
                    <a:pt x="383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2" y="32"/>
                    <a:pt x="382" y="32"/>
                    <a:pt x="381" y="31"/>
                  </a:cubicBezTo>
                  <a:cubicBezTo>
                    <a:pt x="381" y="31"/>
                    <a:pt x="381" y="31"/>
                    <a:pt x="381" y="31"/>
                  </a:cubicBezTo>
                  <a:cubicBezTo>
                    <a:pt x="381" y="30"/>
                    <a:pt x="381" y="32"/>
                    <a:pt x="383" y="31"/>
                  </a:cubicBezTo>
                  <a:cubicBezTo>
                    <a:pt x="382" y="30"/>
                    <a:pt x="383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5" y="31"/>
                    <a:pt x="385" y="31"/>
                    <a:pt x="385" y="31"/>
                  </a:cubicBezTo>
                  <a:cubicBezTo>
                    <a:pt x="385" y="32"/>
                    <a:pt x="384" y="31"/>
                    <a:pt x="384" y="32"/>
                  </a:cubicBezTo>
                  <a:close/>
                  <a:moveTo>
                    <a:pt x="364" y="87"/>
                  </a:moveTo>
                  <a:cubicBezTo>
                    <a:pt x="364" y="86"/>
                    <a:pt x="364" y="86"/>
                    <a:pt x="364" y="86"/>
                  </a:cubicBezTo>
                  <a:cubicBezTo>
                    <a:pt x="364" y="86"/>
                    <a:pt x="364" y="86"/>
                    <a:pt x="364" y="86"/>
                  </a:cubicBezTo>
                  <a:lnTo>
                    <a:pt x="364" y="87"/>
                  </a:lnTo>
                  <a:close/>
                  <a:moveTo>
                    <a:pt x="367" y="87"/>
                  </a:moveTo>
                  <a:cubicBezTo>
                    <a:pt x="366" y="87"/>
                    <a:pt x="366" y="87"/>
                    <a:pt x="366" y="87"/>
                  </a:cubicBezTo>
                  <a:cubicBezTo>
                    <a:pt x="367" y="87"/>
                    <a:pt x="367" y="87"/>
                    <a:pt x="367" y="87"/>
                  </a:cubicBezTo>
                  <a:close/>
                  <a:moveTo>
                    <a:pt x="370" y="84"/>
                  </a:move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4"/>
                    <a:pt x="370" y="84"/>
                  </a:cubicBezTo>
                  <a:close/>
                  <a:moveTo>
                    <a:pt x="394" y="32"/>
                  </a:moveTo>
                  <a:cubicBezTo>
                    <a:pt x="394" y="32"/>
                    <a:pt x="394" y="32"/>
                    <a:pt x="394" y="32"/>
                  </a:cubicBezTo>
                  <a:cubicBezTo>
                    <a:pt x="392" y="32"/>
                    <a:pt x="392" y="32"/>
                    <a:pt x="390" y="32"/>
                  </a:cubicBezTo>
                  <a:cubicBezTo>
                    <a:pt x="390" y="32"/>
                    <a:pt x="391" y="33"/>
                    <a:pt x="390" y="33"/>
                  </a:cubicBezTo>
                  <a:cubicBezTo>
                    <a:pt x="390" y="32"/>
                    <a:pt x="390" y="32"/>
                    <a:pt x="390" y="32"/>
                  </a:cubicBezTo>
                  <a:cubicBezTo>
                    <a:pt x="388" y="32"/>
                    <a:pt x="387" y="32"/>
                    <a:pt x="386" y="31"/>
                  </a:cubicBezTo>
                  <a:cubicBezTo>
                    <a:pt x="385" y="31"/>
                    <a:pt x="387" y="31"/>
                    <a:pt x="387" y="31"/>
                  </a:cubicBezTo>
                  <a:cubicBezTo>
                    <a:pt x="389" y="31"/>
                    <a:pt x="391" y="31"/>
                    <a:pt x="393" y="31"/>
                  </a:cubicBezTo>
                  <a:cubicBezTo>
                    <a:pt x="393" y="31"/>
                    <a:pt x="393" y="32"/>
                    <a:pt x="394" y="32"/>
                  </a:cubicBezTo>
                  <a:cubicBezTo>
                    <a:pt x="394" y="32"/>
                    <a:pt x="394" y="32"/>
                    <a:pt x="395" y="32"/>
                  </a:cubicBezTo>
                  <a:lnTo>
                    <a:pt x="394" y="32"/>
                  </a:lnTo>
                  <a:close/>
                  <a:moveTo>
                    <a:pt x="398" y="33"/>
                  </a:moveTo>
                  <a:cubicBezTo>
                    <a:pt x="398" y="32"/>
                    <a:pt x="398" y="32"/>
                    <a:pt x="398" y="32"/>
                  </a:cubicBezTo>
                  <a:cubicBezTo>
                    <a:pt x="397" y="33"/>
                    <a:pt x="396" y="33"/>
                    <a:pt x="396" y="32"/>
                  </a:cubicBezTo>
                  <a:cubicBezTo>
                    <a:pt x="397" y="31"/>
                    <a:pt x="398" y="31"/>
                    <a:pt x="398" y="31"/>
                  </a:cubicBezTo>
                  <a:lnTo>
                    <a:pt x="398" y="33"/>
                  </a:lnTo>
                  <a:close/>
                  <a:moveTo>
                    <a:pt x="375" y="87"/>
                  </a:moveTo>
                  <a:cubicBezTo>
                    <a:pt x="375" y="87"/>
                    <a:pt x="375" y="87"/>
                    <a:pt x="375" y="87"/>
                  </a:cubicBezTo>
                  <a:cubicBezTo>
                    <a:pt x="375" y="86"/>
                    <a:pt x="375" y="86"/>
                    <a:pt x="375" y="86"/>
                  </a:cubicBezTo>
                  <a:lnTo>
                    <a:pt x="375" y="87"/>
                  </a:lnTo>
                  <a:close/>
                  <a:moveTo>
                    <a:pt x="403" y="29"/>
                  </a:moveTo>
                  <a:cubicBezTo>
                    <a:pt x="403" y="29"/>
                    <a:pt x="403" y="29"/>
                    <a:pt x="403" y="30"/>
                  </a:cubicBezTo>
                  <a:cubicBezTo>
                    <a:pt x="402" y="30"/>
                    <a:pt x="402" y="30"/>
                    <a:pt x="402" y="30"/>
                  </a:cubicBezTo>
                  <a:lnTo>
                    <a:pt x="403" y="29"/>
                  </a:lnTo>
                  <a:close/>
                  <a:moveTo>
                    <a:pt x="398" y="35"/>
                  </a:moveTo>
                  <a:cubicBezTo>
                    <a:pt x="398" y="35"/>
                    <a:pt x="398" y="35"/>
                    <a:pt x="398" y="35"/>
                  </a:cubicBezTo>
                  <a:cubicBezTo>
                    <a:pt x="398" y="35"/>
                    <a:pt x="398" y="35"/>
                    <a:pt x="398" y="35"/>
                  </a:cubicBezTo>
                  <a:cubicBezTo>
                    <a:pt x="399" y="35"/>
                    <a:pt x="399" y="35"/>
                    <a:pt x="399" y="35"/>
                  </a:cubicBezTo>
                  <a:lnTo>
                    <a:pt x="398" y="35"/>
                  </a:lnTo>
                  <a:close/>
                  <a:moveTo>
                    <a:pt x="401" y="33"/>
                  </a:moveTo>
                  <a:cubicBezTo>
                    <a:pt x="401" y="33"/>
                    <a:pt x="401" y="33"/>
                    <a:pt x="401" y="33"/>
                  </a:cubicBezTo>
                  <a:cubicBezTo>
                    <a:pt x="400" y="33"/>
                    <a:pt x="400" y="33"/>
                    <a:pt x="399" y="33"/>
                  </a:cubicBezTo>
                  <a:cubicBezTo>
                    <a:pt x="400" y="33"/>
                    <a:pt x="400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ubicBezTo>
                    <a:pt x="401" y="32"/>
                    <a:pt x="401" y="32"/>
                    <a:pt x="402" y="32"/>
                  </a:cubicBezTo>
                  <a:cubicBezTo>
                    <a:pt x="402" y="33"/>
                    <a:pt x="402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lose/>
                  <a:moveTo>
                    <a:pt x="413" y="33"/>
                  </a:move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5" y="34"/>
                    <a:pt x="413" y="32"/>
                    <a:pt x="415" y="32"/>
                  </a:cubicBezTo>
                  <a:cubicBezTo>
                    <a:pt x="414" y="33"/>
                    <a:pt x="414" y="33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3" y="34"/>
                    <a:pt x="413" y="34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lose/>
                  <a:moveTo>
                    <a:pt x="413" y="26"/>
                  </a:moveTo>
                  <a:cubicBezTo>
                    <a:pt x="413" y="26"/>
                    <a:pt x="414" y="27"/>
                    <a:pt x="414" y="26"/>
                  </a:cubicBezTo>
                  <a:cubicBezTo>
                    <a:pt x="414" y="26"/>
                    <a:pt x="415" y="26"/>
                    <a:pt x="416" y="26"/>
                  </a:cubicBezTo>
                  <a:cubicBezTo>
                    <a:pt x="415" y="27"/>
                    <a:pt x="414" y="26"/>
                    <a:pt x="413" y="26"/>
                  </a:cubicBezTo>
                  <a:close/>
                  <a:moveTo>
                    <a:pt x="407" y="29"/>
                  </a:moveTo>
                  <a:cubicBezTo>
                    <a:pt x="406" y="29"/>
                    <a:pt x="406" y="29"/>
                    <a:pt x="406" y="29"/>
                  </a:cubicBezTo>
                  <a:cubicBezTo>
                    <a:pt x="407" y="30"/>
                    <a:pt x="407" y="29"/>
                    <a:pt x="408" y="29"/>
                  </a:cubicBezTo>
                  <a:cubicBezTo>
                    <a:pt x="408" y="29"/>
                    <a:pt x="408" y="29"/>
                    <a:pt x="408" y="29"/>
                  </a:cubicBezTo>
                  <a:cubicBezTo>
                    <a:pt x="408" y="30"/>
                    <a:pt x="409" y="29"/>
                    <a:pt x="410" y="30"/>
                  </a:cubicBezTo>
                  <a:cubicBezTo>
                    <a:pt x="410" y="30"/>
                    <a:pt x="409" y="30"/>
                    <a:pt x="409" y="30"/>
                  </a:cubicBezTo>
                  <a:cubicBezTo>
                    <a:pt x="409" y="30"/>
                    <a:pt x="410" y="30"/>
                    <a:pt x="410" y="31"/>
                  </a:cubicBezTo>
                  <a:cubicBezTo>
                    <a:pt x="411" y="30"/>
                    <a:pt x="412" y="30"/>
                    <a:pt x="412" y="30"/>
                  </a:cubicBezTo>
                  <a:cubicBezTo>
                    <a:pt x="412" y="30"/>
                    <a:pt x="412" y="30"/>
                    <a:pt x="412" y="30"/>
                  </a:cubicBezTo>
                  <a:cubicBezTo>
                    <a:pt x="412" y="30"/>
                    <a:pt x="411" y="30"/>
                    <a:pt x="411" y="30"/>
                  </a:cubicBezTo>
                  <a:cubicBezTo>
                    <a:pt x="411" y="30"/>
                    <a:pt x="411" y="30"/>
                    <a:pt x="411" y="31"/>
                  </a:cubicBezTo>
                  <a:cubicBezTo>
                    <a:pt x="410" y="31"/>
                    <a:pt x="409" y="31"/>
                    <a:pt x="408" y="31"/>
                  </a:cubicBezTo>
                  <a:cubicBezTo>
                    <a:pt x="408" y="30"/>
                    <a:pt x="407" y="30"/>
                    <a:pt x="407" y="30"/>
                  </a:cubicBezTo>
                  <a:cubicBezTo>
                    <a:pt x="406" y="31"/>
                    <a:pt x="406" y="31"/>
                    <a:pt x="406" y="31"/>
                  </a:cubicBezTo>
                  <a:cubicBezTo>
                    <a:pt x="405" y="31"/>
                    <a:pt x="405" y="29"/>
                    <a:pt x="404" y="30"/>
                  </a:cubicBezTo>
                  <a:cubicBezTo>
                    <a:pt x="404" y="30"/>
                    <a:pt x="404" y="30"/>
                    <a:pt x="404" y="29"/>
                  </a:cubicBezTo>
                  <a:cubicBezTo>
                    <a:pt x="404" y="29"/>
                    <a:pt x="406" y="29"/>
                    <a:pt x="407" y="29"/>
                  </a:cubicBezTo>
                  <a:close/>
                  <a:moveTo>
                    <a:pt x="401" y="35"/>
                  </a:moveTo>
                  <a:cubicBezTo>
                    <a:pt x="402" y="35"/>
                    <a:pt x="402" y="35"/>
                    <a:pt x="402" y="35"/>
                  </a:cubicBezTo>
                  <a:cubicBezTo>
                    <a:pt x="402" y="35"/>
                    <a:pt x="402" y="35"/>
                    <a:pt x="402" y="35"/>
                  </a:cubicBezTo>
                  <a:lnTo>
                    <a:pt x="401" y="35"/>
                  </a:lnTo>
                  <a:close/>
                  <a:moveTo>
                    <a:pt x="385" y="87"/>
                  </a:moveTo>
                  <a:cubicBezTo>
                    <a:pt x="384" y="87"/>
                    <a:pt x="384" y="88"/>
                    <a:pt x="383" y="88"/>
                  </a:cubicBezTo>
                  <a:cubicBezTo>
                    <a:pt x="383" y="87"/>
                    <a:pt x="384" y="87"/>
                    <a:pt x="385" y="87"/>
                  </a:cubicBezTo>
                  <a:cubicBezTo>
                    <a:pt x="385" y="87"/>
                    <a:pt x="385" y="87"/>
                    <a:pt x="386" y="87"/>
                  </a:cubicBezTo>
                  <a:cubicBezTo>
                    <a:pt x="385" y="87"/>
                    <a:pt x="385" y="87"/>
                    <a:pt x="385" y="87"/>
                  </a:cubicBezTo>
                  <a:close/>
                  <a:moveTo>
                    <a:pt x="406" y="36"/>
                  </a:moveTo>
                  <a:cubicBezTo>
                    <a:pt x="406" y="35"/>
                    <a:pt x="406" y="35"/>
                    <a:pt x="406" y="35"/>
                  </a:cubicBezTo>
                  <a:cubicBezTo>
                    <a:pt x="407" y="35"/>
                    <a:pt x="407" y="35"/>
                    <a:pt x="407" y="35"/>
                  </a:cubicBezTo>
                  <a:cubicBezTo>
                    <a:pt x="406" y="36"/>
                    <a:pt x="406" y="36"/>
                    <a:pt x="406" y="36"/>
                  </a:cubicBezTo>
                  <a:close/>
                  <a:moveTo>
                    <a:pt x="384" y="86"/>
                  </a:move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lose/>
                  <a:moveTo>
                    <a:pt x="407" y="36"/>
                  </a:moveTo>
                  <a:cubicBezTo>
                    <a:pt x="407" y="35"/>
                    <a:pt x="407" y="35"/>
                    <a:pt x="407" y="35"/>
                  </a:cubicBezTo>
                  <a:cubicBezTo>
                    <a:pt x="408" y="35"/>
                    <a:pt x="408" y="35"/>
                    <a:pt x="408" y="35"/>
                  </a:cubicBezTo>
                  <a:cubicBezTo>
                    <a:pt x="408" y="35"/>
                    <a:pt x="408" y="36"/>
                    <a:pt x="407" y="36"/>
                  </a:cubicBezTo>
                  <a:close/>
                  <a:moveTo>
                    <a:pt x="386" y="86"/>
                  </a:moveTo>
                  <a:cubicBezTo>
                    <a:pt x="386" y="86"/>
                    <a:pt x="386" y="86"/>
                    <a:pt x="386" y="86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6" y="86"/>
                    <a:pt x="386" y="86"/>
                    <a:pt x="386" y="86"/>
                  </a:cubicBezTo>
                  <a:close/>
                  <a:moveTo>
                    <a:pt x="403" y="33"/>
                  </a:moveTo>
                  <a:cubicBezTo>
                    <a:pt x="404" y="32"/>
                    <a:pt x="405" y="33"/>
                    <a:pt x="406" y="32"/>
                  </a:cubicBezTo>
                  <a:cubicBezTo>
                    <a:pt x="405" y="32"/>
                    <a:pt x="405" y="32"/>
                    <a:pt x="405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3"/>
                    <a:pt x="407" y="32"/>
                    <a:pt x="408" y="32"/>
                  </a:cubicBezTo>
                  <a:cubicBezTo>
                    <a:pt x="409" y="31"/>
                    <a:pt x="411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3" y="33"/>
                    <a:pt x="413" y="34"/>
                  </a:cubicBezTo>
                  <a:cubicBezTo>
                    <a:pt x="412" y="33"/>
                    <a:pt x="411" y="33"/>
                    <a:pt x="410" y="34"/>
                  </a:cubicBezTo>
                  <a:cubicBezTo>
                    <a:pt x="408" y="33"/>
                    <a:pt x="405" y="33"/>
                    <a:pt x="403" y="33"/>
                  </a:cubicBezTo>
                  <a:close/>
                  <a:moveTo>
                    <a:pt x="413" y="36"/>
                  </a:moveTo>
                  <a:cubicBezTo>
                    <a:pt x="411" y="35"/>
                    <a:pt x="410" y="36"/>
                    <a:pt x="408" y="36"/>
                  </a:cubicBezTo>
                  <a:cubicBezTo>
                    <a:pt x="409" y="35"/>
                    <a:pt x="411" y="36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3" y="36"/>
                    <a:pt x="414" y="35"/>
                    <a:pt x="415" y="35"/>
                  </a:cubicBezTo>
                  <a:cubicBezTo>
                    <a:pt x="415" y="36"/>
                    <a:pt x="413" y="36"/>
                    <a:pt x="413" y="36"/>
                  </a:cubicBezTo>
                  <a:close/>
                  <a:moveTo>
                    <a:pt x="429" y="33"/>
                  </a:moveTo>
                  <a:cubicBezTo>
                    <a:pt x="429" y="34"/>
                    <a:pt x="429" y="34"/>
                    <a:pt x="429" y="34"/>
                  </a:cubicBezTo>
                  <a:cubicBezTo>
                    <a:pt x="430" y="35"/>
                    <a:pt x="430" y="33"/>
                    <a:pt x="430" y="34"/>
                  </a:cubicBezTo>
                  <a:cubicBezTo>
                    <a:pt x="432" y="34"/>
                    <a:pt x="432" y="34"/>
                    <a:pt x="432" y="34"/>
                  </a:cubicBezTo>
                  <a:cubicBezTo>
                    <a:pt x="431" y="34"/>
                    <a:pt x="430" y="35"/>
                    <a:pt x="429" y="34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3"/>
                    <a:pt x="428" y="33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3"/>
                    <a:pt x="428" y="33"/>
                    <a:pt x="429" y="33"/>
                  </a:cubicBezTo>
                  <a:close/>
                  <a:moveTo>
                    <a:pt x="415" y="36"/>
                  </a:move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7" y="36"/>
                    <a:pt x="417" y="36"/>
                  </a:cubicBezTo>
                  <a:cubicBezTo>
                    <a:pt x="417" y="36"/>
                    <a:pt x="417" y="36"/>
                    <a:pt x="417" y="36"/>
                  </a:cubicBez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6" y="36"/>
                    <a:pt x="415" y="36"/>
                  </a:cubicBezTo>
                  <a:close/>
                  <a:moveTo>
                    <a:pt x="418" y="34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418" y="33"/>
                    <a:pt x="418" y="33"/>
                    <a:pt x="418" y="33"/>
                  </a:cubicBezTo>
                  <a:lnTo>
                    <a:pt x="418" y="34"/>
                  </a:lnTo>
                  <a:close/>
                  <a:moveTo>
                    <a:pt x="424" y="36"/>
                  </a:move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5" y="36"/>
                    <a:pt x="425" y="36"/>
                    <a:pt x="425" y="36"/>
                  </a:cubicBezTo>
                  <a:cubicBezTo>
                    <a:pt x="424" y="36"/>
                    <a:pt x="424" y="36"/>
                    <a:pt x="424" y="36"/>
                  </a:cubicBezTo>
                  <a:close/>
                  <a:moveTo>
                    <a:pt x="426" y="34"/>
                  </a:moveTo>
                  <a:cubicBezTo>
                    <a:pt x="426" y="34"/>
                    <a:pt x="426" y="34"/>
                    <a:pt x="426" y="34"/>
                  </a:cubicBezTo>
                  <a:cubicBezTo>
                    <a:pt x="424" y="34"/>
                    <a:pt x="424" y="34"/>
                    <a:pt x="424" y="34"/>
                  </a:cubicBezTo>
                  <a:cubicBezTo>
                    <a:pt x="424" y="34"/>
                    <a:pt x="424" y="33"/>
                    <a:pt x="424" y="33"/>
                  </a:cubicBezTo>
                  <a:cubicBezTo>
                    <a:pt x="424" y="33"/>
                    <a:pt x="424" y="33"/>
                    <a:pt x="424" y="33"/>
                  </a:cubicBezTo>
                  <a:cubicBezTo>
                    <a:pt x="423" y="33"/>
                    <a:pt x="424" y="34"/>
                    <a:pt x="424" y="34"/>
                  </a:cubicBezTo>
                  <a:cubicBezTo>
                    <a:pt x="423" y="34"/>
                    <a:pt x="420" y="34"/>
                    <a:pt x="419" y="33"/>
                  </a:cubicBezTo>
                  <a:cubicBezTo>
                    <a:pt x="419" y="33"/>
                    <a:pt x="419" y="33"/>
                    <a:pt x="419" y="33"/>
                  </a:cubicBezTo>
                  <a:cubicBezTo>
                    <a:pt x="421" y="34"/>
                    <a:pt x="424" y="33"/>
                    <a:pt x="426" y="33"/>
                  </a:cubicBezTo>
                  <a:cubicBezTo>
                    <a:pt x="426" y="33"/>
                    <a:pt x="426" y="33"/>
                    <a:pt x="426" y="34"/>
                  </a:cubicBezTo>
                  <a:close/>
                </a:path>
              </a:pathLst>
            </a:custGeom>
            <a:solidFill>
              <a:srgbClr val="C2935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1" name="文本框 10"/>
            <p:cNvSpPr txBox="1"/>
            <p:nvPr/>
          </p:nvSpPr>
          <p:spPr>
            <a:xfrm>
              <a:off x="4523886" y="2044082"/>
              <a:ext cx="801529" cy="2476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陆游</a:t>
              </a:r>
            </a:p>
          </p:txBody>
        </p:sp>
      </p:grpSp>
    </p:spTree>
  </p:cSld>
  <p:clrMapOvr>
    <a:masterClrMapping/>
  </p:clrMapOvr>
  <p:transition spd="slow">
    <p:random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6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8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" y="4113213"/>
            <a:ext cx="9144000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26" descr="图片包含 事情, 物体&#10;&#10;已生成极高可信度的说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2575" y="4875213"/>
            <a:ext cx="1855788" cy="85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8263" y="1374775"/>
            <a:ext cx="9075738" cy="1783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4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4400" noProof="1">
              <a:solidFill>
                <a:srgbClr val="C4A07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7830" y="220345"/>
            <a:ext cx="8378190" cy="3138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6000" b="1">
                <a:solidFill>
                  <a:schemeClr val="accent2">
                    <a:lumMod val="50000"/>
                  </a:schemeClr>
                </a:solidFill>
              </a:rPr>
              <a:t>    </a:t>
            </a:r>
            <a:r>
              <a:rPr lang="zh-CN" altLang="en-US" sz="3600" b="1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zh-CN" altLang="en-US" sz="3600" b="1">
                <a:solidFill>
                  <a:srgbClr val="C00000"/>
                </a:solidFill>
              </a:rPr>
              <a:t>首尾两联</a:t>
            </a:r>
            <a:r>
              <a:rPr lang="zh-CN" altLang="en-US" sz="3600" b="1">
                <a:solidFill>
                  <a:schemeClr val="accent2">
                    <a:lumMod val="50000"/>
                  </a:schemeClr>
                </a:solidFill>
              </a:rPr>
              <a:t>：从容、感慨、自嘲</a:t>
            </a: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chemeClr val="accent2">
                    <a:lumMod val="50000"/>
                  </a:schemeClr>
                </a:solidFill>
              </a:rPr>
              <a:t>        </a:t>
            </a:r>
            <a:r>
              <a:rPr lang="zh-CN" altLang="en-US" sz="3600" b="1">
                <a:solidFill>
                  <a:srgbClr val="C00000"/>
                </a:solidFill>
              </a:rPr>
              <a:t>中间两联</a:t>
            </a:r>
            <a:r>
              <a:rPr lang="zh-CN" altLang="en-US" sz="3600" b="1">
                <a:solidFill>
                  <a:schemeClr val="accent2">
                    <a:lumMod val="50000"/>
                  </a:schemeClr>
                </a:solidFill>
              </a:rPr>
              <a:t>：轻快、</a:t>
            </a:r>
            <a:r>
              <a:rPr lang="zh-CN" altLang="en-US" sz="3600" b="1">
                <a:solidFill>
                  <a:schemeClr val="accent2">
                    <a:lumMod val="50000"/>
                  </a:schemeClr>
                </a:solidFill>
                <a:sym typeface="+mn-ea"/>
              </a:rPr>
              <a:t>聊作消遣。</a:t>
            </a:r>
            <a:endParaRPr lang="zh-CN" altLang="en-US" sz="3600" b="1">
              <a:solidFill>
                <a:schemeClr val="accent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0481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5288" y="2482850"/>
            <a:ext cx="8424862" cy="3900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8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" y="4113213"/>
            <a:ext cx="9144000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26" descr="图片包含 事情, 物体&#10;&#10;已生成极高可信度的说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2575" y="4875213"/>
            <a:ext cx="1855788" cy="85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8263" y="1374775"/>
            <a:ext cx="9075738" cy="1783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4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4400" noProof="1">
              <a:solidFill>
                <a:srgbClr val="C4A07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7195" y="1978025"/>
            <a:ext cx="8378190" cy="24174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6000" b="1">
                <a:solidFill>
                  <a:schemeClr val="accent2">
                    <a:lumMod val="50000"/>
                  </a:schemeClr>
                </a:solidFill>
              </a:rPr>
              <a:t>    </a:t>
            </a:r>
            <a:r>
              <a:rPr lang="en-US" altLang="zh-CN" sz="440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altLang="zh-CN" sz="6000" b="1">
                <a:solidFill>
                  <a:srgbClr val="8A4436"/>
                </a:solidFill>
              </a:rPr>
              <a:t>观千剑而后识器 </a:t>
            </a:r>
            <a:r>
              <a:rPr lang="zh-CN" altLang="en-US" sz="6000" b="1">
                <a:solidFill>
                  <a:srgbClr val="8A4436"/>
                </a:solidFill>
              </a:rPr>
              <a:t>，</a:t>
            </a:r>
            <a:r>
              <a:rPr lang="en-US" altLang="zh-CN" sz="6000" b="1">
                <a:solidFill>
                  <a:srgbClr val="8A4436"/>
                </a:solidFill>
              </a:rPr>
              <a:t>操千曲而后晓声</a:t>
            </a:r>
            <a:r>
              <a:rPr lang="en-US" altLang="zh-CN" sz="4800" b="1">
                <a:solidFill>
                  <a:srgbClr val="8A4436"/>
                </a:solidFill>
              </a:rPr>
              <a:t>                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800">
                <a:solidFill>
                  <a:srgbClr val="8A4436"/>
                </a:solidFill>
              </a:rPr>
              <a:t>              </a:t>
            </a:r>
            <a:r>
              <a:rPr lang="en-US" altLang="zh-CN" sz="4800" b="1">
                <a:solidFill>
                  <a:srgbClr val="8A4436"/>
                </a:solidFill>
              </a:rPr>
              <a:t>——</a:t>
            </a:r>
            <a:r>
              <a:rPr lang="zh-CN" altLang="en-US" sz="4800" b="1">
                <a:solidFill>
                  <a:srgbClr val="8A4436"/>
                </a:solidFill>
              </a:rPr>
              <a:t>刘勰《文心雕龙》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529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5288" y="2482850"/>
            <a:ext cx="8424862" cy="3900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文本框 5"/>
          <p:cNvSpPr txBox="1"/>
          <p:nvPr/>
        </p:nvSpPr>
        <p:spPr>
          <a:xfrm>
            <a:off x="1047750" y="1001713"/>
            <a:ext cx="6869113" cy="10160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zh-CN" altLang="zh-HK" sz="6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比，与诗人同思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13213"/>
            <a:ext cx="9144000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26" descr="图片包含 事情, 物体&#10;&#10;已生成极高可信度的说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2575" y="4875213"/>
            <a:ext cx="1855788" cy="85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文本框 5"/>
          <p:cNvSpPr txBox="1"/>
          <p:nvPr/>
        </p:nvSpPr>
        <p:spPr>
          <a:xfrm>
            <a:off x="1316038" y="268288"/>
            <a:ext cx="30988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zh-HK" sz="6600" b="1">
              <a:solidFill>
                <a:srgbClr val="8A4436"/>
              </a:solidFill>
              <a:latin typeface="微软雅黑" panose="020b0503020204020204" charset="-122"/>
              <a:ea typeface="微软雅黑" panose="020b0503020204020204" charset="-122"/>
              <a:sym typeface="等线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21970" y="2311400"/>
            <a:ext cx="83165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西江月　遣兴</a:t>
            </a:r>
          </a:p>
          <a:p>
            <a:pPr algn="ctr"/>
            <a:r>
              <a:rPr lang="zh-CN" altLang="en-US" sz="3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辛弃疾 </a:t>
            </a:r>
          </a:p>
          <a:p>
            <a:pPr algn="l"/>
            <a:r>
              <a:rPr lang="zh-CN" altLang="en-US" sz="3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醉里且贪欢笑，要愁那得工夫。近来始觉古人书，信著全无是处。</a:t>
            </a:r>
          </a:p>
          <a:p>
            <a:pPr algn="l"/>
            <a:r>
              <a:rPr lang="zh-CN" altLang="en-US" sz="3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昨夜松边醉倒，问松“我醉何如”？只疑松动要来扶，以手推松曰“去”！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6535" y="203200"/>
            <a:ext cx="892746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40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40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</a:rPr>
              <a:t>结合诗歌内容，简要回答《西江月》与《临安春雨初霁》两诗在形象及抒发情感上的异同。</a:t>
            </a:r>
            <a:endParaRPr lang="zh-CN" altLang="en-US" sz="4800">
              <a:solidFill>
                <a:srgbClr val="8A4436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553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5288" y="2482850"/>
            <a:ext cx="8424862" cy="3900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文本框 5"/>
          <p:cNvSpPr txBox="1"/>
          <p:nvPr/>
        </p:nvSpPr>
        <p:spPr>
          <a:xfrm>
            <a:off x="1047750" y="1001713"/>
            <a:ext cx="6869113" cy="10160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zh-CN" altLang="zh-HK" sz="6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悟，与诗人同感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13213"/>
            <a:ext cx="9144000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26" descr="图片包含 事情, 物体&#10;&#10;已生成极高可信度的说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2575" y="4875213"/>
            <a:ext cx="1855788" cy="85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文本框 5"/>
          <p:cNvSpPr txBox="1"/>
          <p:nvPr/>
        </p:nvSpPr>
        <p:spPr>
          <a:xfrm>
            <a:off x="1316038" y="268288"/>
            <a:ext cx="30988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zh-HK" sz="6600" b="1">
              <a:solidFill>
                <a:srgbClr val="8A4436"/>
              </a:solidFill>
              <a:latin typeface="微软雅黑" panose="020b0503020204020204" charset="-122"/>
              <a:ea typeface="微软雅黑" panose="020b0503020204020204" charset="-122"/>
              <a:sym typeface="等线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82575" y="487680"/>
            <a:ext cx="83165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r>
              <a:rPr lang="zh-CN" altLang="en-US" sz="48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以</a:t>
            </a:r>
            <a:r>
              <a:rPr lang="en-US" altLang="zh-CN" sz="48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48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陆游，我想对你说</a:t>
            </a:r>
            <a:r>
              <a:rPr lang="en-US" altLang="zh-CN" sz="48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48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为题，写一段文字，表达你对陆游的理解。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3360" y="2252980"/>
            <a:ext cx="84556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ea typeface="华文中宋" pitchFamily="2" charset="-122"/>
                <a:sym typeface="+mn-ea"/>
              </a:rPr>
              <a:t>     </a:t>
            </a:r>
            <a:endParaRPr lang="zh-CN" altLang="en-US" sz="3200" b="1">
              <a:solidFill>
                <a:srgbClr val="8A4436"/>
              </a:solidFill>
            </a:endParaRPr>
          </a:p>
        </p:txBody>
      </p:sp>
    </p:spTree>
  </p:cSld>
  <p:clrMapOvr>
    <a:masterClrMapping/>
  </p:clrMapOvr>
  <p:transition spd="slow">
    <p:random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5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13213"/>
            <a:ext cx="9144000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26" descr="图片包含 事情, 物体&#10;&#10;已生成极高可信度的说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2575" y="4875213"/>
            <a:ext cx="1855788" cy="85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文本框 5"/>
          <p:cNvSpPr txBox="1"/>
          <p:nvPr/>
        </p:nvSpPr>
        <p:spPr>
          <a:xfrm>
            <a:off x="1316038" y="268288"/>
            <a:ext cx="30988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zh-HK" sz="6600" b="1">
              <a:solidFill>
                <a:srgbClr val="8A4436"/>
              </a:solidFill>
              <a:latin typeface="微软雅黑" panose="020b0503020204020204" charset="-122"/>
              <a:ea typeface="微软雅黑" panose="020b0503020204020204" charset="-122"/>
              <a:sym typeface="等线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82575" y="487680"/>
            <a:ext cx="831659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32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r>
              <a:rPr lang="zh-CN" altLang="en-US" sz="32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以</a:t>
            </a:r>
            <a:r>
              <a:rPr lang="en-US" altLang="zh-CN" sz="32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陆游，我想对你说</a:t>
            </a:r>
            <a:r>
              <a:rPr lang="en-US" altLang="zh-CN" sz="32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为题，写一段文字，表达你对陆游的理解。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3360" y="2252980"/>
            <a:ext cx="845566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ea typeface="华文中宋" pitchFamily="2" charset="-122"/>
                <a:sym typeface="+mn-ea"/>
              </a:rPr>
              <a:t>     </a:t>
            </a:r>
            <a:r>
              <a:rPr lang="zh-CN" altLang="en-US" sz="3200" b="1">
                <a:solidFill>
                  <a:srgbClr val="8A4436"/>
                </a:solidFill>
                <a:ea typeface="华文中宋" pitchFamily="2" charset="-122"/>
                <a:sym typeface="+mn-ea"/>
              </a:rPr>
              <a:t>放翁，无可奈何的你，心事浩淼的你，就归老林泉，而你的这一声长叹，却在历史的长空里，回荡千年。</a:t>
            </a:r>
            <a:endParaRPr lang="zh-CN" altLang="en-US" sz="3200" b="1">
              <a:solidFill>
                <a:srgbClr val="8A4436"/>
              </a:solidFill>
            </a:endParaRPr>
          </a:p>
          <a:p>
            <a:r>
              <a:rPr lang="zh-CN" altLang="en-US" sz="3200" b="1">
                <a:solidFill>
                  <a:srgbClr val="8A4436"/>
                </a:solidFill>
              </a:rPr>
              <a:t>“拿剑，拿剑，痛击狂胡三百万。”回望中原，你看见萧萧边关，你听见刁斗笳鼓，猛然呐喊。</a:t>
            </a:r>
          </a:p>
          <a:p>
            <a:r>
              <a:rPr lang="zh-CN" altLang="en-US" sz="3200" b="1">
                <a:solidFill>
                  <a:srgbClr val="8A4436"/>
                </a:solidFill>
              </a:rPr>
              <a:t>　 激愤万千，气势如山，比五千仞摩天之岳还高，比三万里入海之河还长远。</a:t>
            </a:r>
          </a:p>
        </p:txBody>
      </p:sp>
      <p:pic>
        <p:nvPicPr>
          <p:cNvPr id="21510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541000" y="110363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 spd="slow">
    <p:random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409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13213"/>
            <a:ext cx="9144000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0" name="图片 26" descr="图片包含 事情, 物体&#10;&#10;已生成极高可信度的说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2575" y="4875213"/>
            <a:ext cx="1855788" cy="850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1" name="组合 1"/>
          <p:cNvGrpSpPr/>
          <p:nvPr/>
        </p:nvGrpSpPr>
        <p:grpSpPr>
          <a:xfrm>
            <a:off x="282575" y="1503363"/>
            <a:ext cx="1411288" cy="2465387"/>
            <a:chOff x="4359199" y="1435100"/>
            <a:chExt cx="1882511" cy="3287223"/>
          </a:xfrm>
        </p:grpSpPr>
        <p:pic>
          <p:nvPicPr>
            <p:cNvPr id="17412" name="图片 2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59199" y="1435100"/>
              <a:ext cx="1166428" cy="314206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5" name="组合 34"/>
            <p:cNvGrpSpPr/>
            <p:nvPr/>
          </p:nvGrpSpPr>
          <p:grpSpPr>
            <a:xfrm>
              <a:off x="4619285" y="3482485"/>
              <a:ext cx="1622425" cy="1239838"/>
              <a:chOff x="6694488" y="5256212"/>
              <a:chExt cx="1622425" cy="1239838"/>
            </a:xfrm>
            <a:solidFill>
              <a:srgbClr val="C4A077"/>
            </a:solidFill>
          </p:grpSpPr>
          <p:sp>
            <p:nvSpPr>
              <p:cNvPr id="36" name="Freeform 139"/>
              <p:cNvSpPr/>
              <p:nvPr/>
            </p:nvSpPr>
            <p:spPr bwMode="auto">
              <a:xfrm>
                <a:off x="7000875" y="6246813"/>
                <a:ext cx="139700" cy="107950"/>
              </a:xfrm>
              <a:custGeom>
                <a:gdLst>
                  <a:gd name="T0" fmla="*/ 56 w 62"/>
                  <a:gd name="T1" fmla="*/ 0 h 48"/>
                  <a:gd name="T2" fmla="*/ 27 w 62"/>
                  <a:gd name="T3" fmla="*/ 21 h 48"/>
                  <a:gd name="T4" fmla="*/ 8 w 62"/>
                  <a:gd name="T5" fmla="*/ 38 h 48"/>
                  <a:gd name="T6" fmla="*/ 33 w 62"/>
                  <a:gd name="T7" fmla="*/ 30 h 48"/>
                  <a:gd name="T8" fmla="*/ 57 w 62"/>
                  <a:gd name="T9" fmla="*/ 13 h 48"/>
                  <a:gd name="T10" fmla="*/ 62 w 62"/>
                  <a:gd name="T11" fmla="*/ 10 h 48"/>
                  <a:gd name="T12" fmla="*/ 57 w 62"/>
                  <a:gd name="T13" fmla="*/ 3 h 48"/>
                  <a:gd name="T14" fmla="*/ 56 w 62"/>
                  <a:gd name="T15" fmla="*/ 0 h 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48">
                    <a:moveTo>
                      <a:pt x="56" y="0"/>
                    </a:moveTo>
                    <a:cubicBezTo>
                      <a:pt x="46" y="7"/>
                      <a:pt x="36" y="14"/>
                      <a:pt x="27" y="21"/>
                    </a:cubicBezTo>
                    <a:cubicBezTo>
                      <a:pt x="13" y="16"/>
                      <a:pt x="0" y="24"/>
                      <a:pt x="8" y="38"/>
                    </a:cubicBezTo>
                    <a:cubicBezTo>
                      <a:pt x="13" y="48"/>
                      <a:pt x="36" y="48"/>
                      <a:pt x="33" y="30"/>
                    </a:cubicBezTo>
                    <a:cubicBezTo>
                      <a:pt x="41" y="24"/>
                      <a:pt x="49" y="18"/>
                      <a:pt x="57" y="13"/>
                    </a:cubicBezTo>
                    <a:cubicBezTo>
                      <a:pt x="59" y="12"/>
                      <a:pt x="60" y="11"/>
                      <a:pt x="62" y="10"/>
                    </a:cubicBezTo>
                    <a:cubicBezTo>
                      <a:pt x="60" y="8"/>
                      <a:pt x="59" y="5"/>
                      <a:pt x="57" y="3"/>
                    </a:cubicBezTo>
                    <a:cubicBezTo>
                      <a:pt x="57" y="2"/>
                      <a:pt x="56" y="1"/>
                      <a:pt x="5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7" name="Freeform 140"/>
              <p:cNvSpPr/>
              <p:nvPr/>
            </p:nvSpPr>
            <p:spPr bwMode="auto">
              <a:xfrm>
                <a:off x="7250113" y="5756275"/>
                <a:ext cx="273050" cy="222250"/>
              </a:xfrm>
              <a:custGeom>
                <a:gdLst>
                  <a:gd name="T0" fmla="*/ 8 w 121"/>
                  <a:gd name="T1" fmla="*/ 68 h 99"/>
                  <a:gd name="T2" fmla="*/ 12 w 121"/>
                  <a:gd name="T3" fmla="*/ 76 h 99"/>
                  <a:gd name="T4" fmla="*/ 38 w 121"/>
                  <a:gd name="T5" fmla="*/ 96 h 99"/>
                  <a:gd name="T6" fmla="*/ 45 w 121"/>
                  <a:gd name="T7" fmla="*/ 99 h 99"/>
                  <a:gd name="T8" fmla="*/ 50 w 121"/>
                  <a:gd name="T9" fmla="*/ 96 h 99"/>
                  <a:gd name="T10" fmla="*/ 38 w 121"/>
                  <a:gd name="T11" fmla="*/ 92 h 99"/>
                  <a:gd name="T12" fmla="*/ 38 w 121"/>
                  <a:gd name="T13" fmla="*/ 92 h 99"/>
                  <a:gd name="T14" fmla="*/ 33 w 121"/>
                  <a:gd name="T15" fmla="*/ 85 h 99"/>
                  <a:gd name="T16" fmla="*/ 31 w 121"/>
                  <a:gd name="T17" fmla="*/ 77 h 99"/>
                  <a:gd name="T18" fmla="*/ 36 w 121"/>
                  <a:gd name="T19" fmla="*/ 61 h 99"/>
                  <a:gd name="T20" fmla="*/ 38 w 121"/>
                  <a:gd name="T21" fmla="*/ 46 h 99"/>
                  <a:gd name="T22" fmla="*/ 39 w 121"/>
                  <a:gd name="T23" fmla="*/ 45 h 99"/>
                  <a:gd name="T24" fmla="*/ 48 w 121"/>
                  <a:gd name="T25" fmla="*/ 35 h 99"/>
                  <a:gd name="T26" fmla="*/ 58 w 121"/>
                  <a:gd name="T27" fmla="*/ 33 h 99"/>
                  <a:gd name="T28" fmla="*/ 61 w 121"/>
                  <a:gd name="T29" fmla="*/ 33 h 99"/>
                  <a:gd name="T30" fmla="*/ 74 w 121"/>
                  <a:gd name="T31" fmla="*/ 39 h 99"/>
                  <a:gd name="T32" fmla="*/ 82 w 121"/>
                  <a:gd name="T33" fmla="*/ 37 h 99"/>
                  <a:gd name="T34" fmla="*/ 86 w 121"/>
                  <a:gd name="T35" fmla="*/ 37 h 99"/>
                  <a:gd name="T36" fmla="*/ 90 w 121"/>
                  <a:gd name="T37" fmla="*/ 37 h 99"/>
                  <a:gd name="T38" fmla="*/ 97 w 121"/>
                  <a:gd name="T39" fmla="*/ 40 h 99"/>
                  <a:gd name="T40" fmla="*/ 97 w 121"/>
                  <a:gd name="T41" fmla="*/ 40 h 99"/>
                  <a:gd name="T42" fmla="*/ 108 w 121"/>
                  <a:gd name="T43" fmla="*/ 56 h 99"/>
                  <a:gd name="T44" fmla="*/ 121 w 121"/>
                  <a:gd name="T45" fmla="*/ 47 h 99"/>
                  <a:gd name="T46" fmla="*/ 97 w 121"/>
                  <a:gd name="T47" fmla="*/ 22 h 99"/>
                  <a:gd name="T48" fmla="*/ 90 w 121"/>
                  <a:gd name="T49" fmla="*/ 17 h 99"/>
                  <a:gd name="T50" fmla="*/ 86 w 121"/>
                  <a:gd name="T51" fmla="*/ 15 h 99"/>
                  <a:gd name="T52" fmla="*/ 82 w 121"/>
                  <a:gd name="T53" fmla="*/ 13 h 99"/>
                  <a:gd name="T54" fmla="*/ 66 w 121"/>
                  <a:gd name="T55" fmla="*/ 6 h 99"/>
                  <a:gd name="T56" fmla="*/ 58 w 121"/>
                  <a:gd name="T57" fmla="*/ 3 h 99"/>
                  <a:gd name="T58" fmla="*/ 56 w 121"/>
                  <a:gd name="T59" fmla="*/ 3 h 99"/>
                  <a:gd name="T60" fmla="*/ 38 w 121"/>
                  <a:gd name="T61" fmla="*/ 8 h 99"/>
                  <a:gd name="T62" fmla="*/ 35 w 121"/>
                  <a:gd name="T63" fmla="*/ 10 h 99"/>
                  <a:gd name="T64" fmla="*/ 8 w 121"/>
                  <a:gd name="T65" fmla="*/ 30 h 99"/>
                  <a:gd name="T66" fmla="*/ 1 w 121"/>
                  <a:gd name="T67" fmla="*/ 35 h 99"/>
                  <a:gd name="T68" fmla="*/ 0 w 121"/>
                  <a:gd name="T69" fmla="*/ 35 h 99"/>
                  <a:gd name="T70" fmla="*/ 1 w 121"/>
                  <a:gd name="T71" fmla="*/ 42 h 99"/>
                  <a:gd name="T72" fmla="*/ 8 w 121"/>
                  <a:gd name="T73" fmla="*/ 68 h 9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0" h="99">
                    <a:moveTo>
                      <a:pt x="8" y="68"/>
                    </a:moveTo>
                    <a:cubicBezTo>
                      <a:pt x="9" y="71"/>
                      <a:pt x="10" y="73"/>
                      <a:pt x="12" y="76"/>
                    </a:cubicBezTo>
                    <a:cubicBezTo>
                      <a:pt x="18" y="84"/>
                      <a:pt x="27" y="91"/>
                      <a:pt x="38" y="96"/>
                    </a:cubicBezTo>
                    <a:cubicBezTo>
                      <a:pt x="41" y="97"/>
                      <a:pt x="43" y="98"/>
                      <a:pt x="45" y="99"/>
                    </a:cubicBezTo>
                    <a:cubicBezTo>
                      <a:pt x="50" y="96"/>
                      <a:pt x="50" y="96"/>
                      <a:pt x="50" y="96"/>
                    </a:cubicBezTo>
                    <a:cubicBezTo>
                      <a:pt x="45" y="96"/>
                      <a:pt x="41" y="94"/>
                      <a:pt x="38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36" y="90"/>
                      <a:pt x="34" y="88"/>
                      <a:pt x="33" y="85"/>
                    </a:cubicBezTo>
                    <a:cubicBezTo>
                      <a:pt x="31" y="82"/>
                      <a:pt x="31" y="80"/>
                      <a:pt x="31" y="77"/>
                    </a:cubicBezTo>
                    <a:cubicBezTo>
                      <a:pt x="31" y="72"/>
                      <a:pt x="33" y="66"/>
                      <a:pt x="36" y="61"/>
                    </a:cubicBezTo>
                    <a:cubicBezTo>
                      <a:pt x="36" y="55"/>
                      <a:pt x="36" y="50"/>
                      <a:pt x="38" y="46"/>
                    </a:cubicBezTo>
                    <a:cubicBezTo>
                      <a:pt x="38" y="46"/>
                      <a:pt x="39" y="45"/>
                      <a:pt x="39" y="45"/>
                    </a:cubicBezTo>
                    <a:cubicBezTo>
                      <a:pt x="41" y="41"/>
                      <a:pt x="44" y="37"/>
                      <a:pt x="48" y="35"/>
                    </a:cubicBezTo>
                    <a:cubicBezTo>
                      <a:pt x="51" y="34"/>
                      <a:pt x="55" y="33"/>
                      <a:pt x="58" y="33"/>
                    </a:cubicBezTo>
                    <a:cubicBezTo>
                      <a:pt x="59" y="33"/>
                      <a:pt x="60" y="33"/>
                      <a:pt x="61" y="33"/>
                    </a:cubicBezTo>
                    <a:cubicBezTo>
                      <a:pt x="65" y="34"/>
                      <a:pt x="70" y="36"/>
                      <a:pt x="74" y="39"/>
                    </a:cubicBezTo>
                    <a:cubicBezTo>
                      <a:pt x="77" y="38"/>
                      <a:pt x="80" y="38"/>
                      <a:pt x="82" y="37"/>
                    </a:cubicBezTo>
                    <a:cubicBezTo>
                      <a:pt x="84" y="37"/>
                      <a:pt x="85" y="37"/>
                      <a:pt x="86" y="37"/>
                    </a:cubicBezTo>
                    <a:cubicBezTo>
                      <a:pt x="88" y="37"/>
                      <a:pt x="89" y="37"/>
                      <a:pt x="90" y="37"/>
                    </a:cubicBezTo>
                    <a:cubicBezTo>
                      <a:pt x="93" y="38"/>
                      <a:pt x="95" y="39"/>
                      <a:pt x="97" y="40"/>
                    </a:cubicBezTo>
                    <a:cubicBezTo>
                      <a:pt x="97" y="40"/>
                      <a:pt x="97" y="40"/>
                      <a:pt x="97" y="40"/>
                    </a:cubicBezTo>
                    <a:cubicBezTo>
                      <a:pt x="102" y="43"/>
                      <a:pt x="106" y="49"/>
                      <a:pt x="108" y="56"/>
                    </a:cubicBezTo>
                    <a:cubicBezTo>
                      <a:pt x="121" y="47"/>
                      <a:pt x="121" y="47"/>
                      <a:pt x="121" y="47"/>
                    </a:cubicBezTo>
                    <a:cubicBezTo>
                      <a:pt x="114" y="38"/>
                      <a:pt x="107" y="29"/>
                      <a:pt x="97" y="22"/>
                    </a:cubicBezTo>
                    <a:cubicBezTo>
                      <a:pt x="95" y="20"/>
                      <a:pt x="93" y="19"/>
                      <a:pt x="90" y="17"/>
                    </a:cubicBezTo>
                    <a:cubicBezTo>
                      <a:pt x="89" y="16"/>
                      <a:pt x="88" y="16"/>
                      <a:pt x="86" y="15"/>
                    </a:cubicBezTo>
                    <a:cubicBezTo>
                      <a:pt x="85" y="14"/>
                      <a:pt x="84" y="13"/>
                      <a:pt x="82" y="13"/>
                    </a:cubicBezTo>
                    <a:cubicBezTo>
                      <a:pt x="77" y="10"/>
                      <a:pt x="72" y="8"/>
                      <a:pt x="66" y="6"/>
                    </a:cubicBezTo>
                    <a:cubicBezTo>
                      <a:pt x="64" y="5"/>
                      <a:pt x="61" y="4"/>
                      <a:pt x="58" y="3"/>
                    </a:cubicBezTo>
                    <a:cubicBezTo>
                      <a:pt x="58" y="3"/>
                      <a:pt x="57" y="3"/>
                      <a:pt x="56" y="3"/>
                    </a:cubicBezTo>
                    <a:cubicBezTo>
                      <a:pt x="47" y="0"/>
                      <a:pt x="44" y="3"/>
                      <a:pt x="38" y="8"/>
                    </a:cubicBezTo>
                    <a:cubicBezTo>
                      <a:pt x="37" y="9"/>
                      <a:pt x="36" y="9"/>
                      <a:pt x="35" y="10"/>
                    </a:cubicBezTo>
                    <a:cubicBezTo>
                      <a:pt x="26" y="17"/>
                      <a:pt x="17" y="23"/>
                      <a:pt x="8" y="30"/>
                    </a:cubicBezTo>
                    <a:cubicBezTo>
                      <a:pt x="5" y="31"/>
                      <a:pt x="3" y="33"/>
                      <a:pt x="1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8"/>
                      <a:pt x="0" y="40"/>
                      <a:pt x="1" y="42"/>
                    </a:cubicBezTo>
                    <a:cubicBezTo>
                      <a:pt x="1" y="52"/>
                      <a:pt x="4" y="61"/>
                      <a:pt x="8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8" name="Freeform 141"/>
              <p:cNvSpPr>
                <a:spLocks noEditPoints="1"/>
              </p:cNvSpPr>
              <p:nvPr/>
            </p:nvSpPr>
            <p:spPr bwMode="auto">
              <a:xfrm>
                <a:off x="7200900" y="6064250"/>
                <a:ext cx="134938" cy="114300"/>
              </a:xfrm>
              <a:custGeom>
                <a:gdLst>
                  <a:gd name="T0" fmla="*/ 0 w 60"/>
                  <a:gd name="T1" fmla="*/ 38 h 51"/>
                  <a:gd name="T2" fmla="*/ 2 w 60"/>
                  <a:gd name="T3" fmla="*/ 44 h 51"/>
                  <a:gd name="T4" fmla="*/ 6 w 60"/>
                  <a:gd name="T5" fmla="*/ 48 h 51"/>
                  <a:gd name="T6" fmla="*/ 9 w 60"/>
                  <a:gd name="T7" fmla="*/ 48 h 51"/>
                  <a:gd name="T8" fmla="*/ 17 w 60"/>
                  <a:gd name="T9" fmla="*/ 47 h 51"/>
                  <a:gd name="T10" fmla="*/ 22 w 60"/>
                  <a:gd name="T11" fmla="*/ 46 h 51"/>
                  <a:gd name="T12" fmla="*/ 23 w 60"/>
                  <a:gd name="T13" fmla="*/ 46 h 51"/>
                  <a:gd name="T14" fmla="*/ 24 w 60"/>
                  <a:gd name="T15" fmla="*/ 46 h 51"/>
                  <a:gd name="T16" fmla="*/ 30 w 60"/>
                  <a:gd name="T17" fmla="*/ 49 h 51"/>
                  <a:gd name="T18" fmla="*/ 37 w 60"/>
                  <a:gd name="T19" fmla="*/ 51 h 51"/>
                  <a:gd name="T20" fmla="*/ 43 w 60"/>
                  <a:gd name="T21" fmla="*/ 50 h 51"/>
                  <a:gd name="T22" fmla="*/ 48 w 60"/>
                  <a:gd name="T23" fmla="*/ 47 h 51"/>
                  <a:gd name="T24" fmla="*/ 52 w 60"/>
                  <a:gd name="T25" fmla="*/ 34 h 51"/>
                  <a:gd name="T26" fmla="*/ 53 w 60"/>
                  <a:gd name="T27" fmla="*/ 33 h 51"/>
                  <a:gd name="T28" fmla="*/ 60 w 60"/>
                  <a:gd name="T29" fmla="*/ 20 h 51"/>
                  <a:gd name="T30" fmla="*/ 59 w 60"/>
                  <a:gd name="T31" fmla="*/ 12 h 51"/>
                  <a:gd name="T32" fmla="*/ 53 w 60"/>
                  <a:gd name="T33" fmla="*/ 7 h 51"/>
                  <a:gd name="T34" fmla="*/ 39 w 60"/>
                  <a:gd name="T35" fmla="*/ 6 h 51"/>
                  <a:gd name="T36" fmla="*/ 36 w 60"/>
                  <a:gd name="T37" fmla="*/ 6 h 51"/>
                  <a:gd name="T38" fmla="*/ 30 w 60"/>
                  <a:gd name="T39" fmla="*/ 1 h 51"/>
                  <a:gd name="T40" fmla="*/ 29 w 60"/>
                  <a:gd name="T41" fmla="*/ 0 h 51"/>
                  <a:gd name="T42" fmla="*/ 23 w 60"/>
                  <a:gd name="T43" fmla="*/ 1 h 51"/>
                  <a:gd name="T44" fmla="*/ 21 w 60"/>
                  <a:gd name="T45" fmla="*/ 1 h 51"/>
                  <a:gd name="T46" fmla="*/ 20 w 60"/>
                  <a:gd name="T47" fmla="*/ 2 h 51"/>
                  <a:gd name="T48" fmla="*/ 17 w 60"/>
                  <a:gd name="T49" fmla="*/ 3 h 51"/>
                  <a:gd name="T50" fmla="*/ 9 w 60"/>
                  <a:gd name="T51" fmla="*/ 10 h 51"/>
                  <a:gd name="T52" fmla="*/ 4 w 60"/>
                  <a:gd name="T53" fmla="*/ 14 h 51"/>
                  <a:gd name="T54" fmla="*/ 3 w 60"/>
                  <a:gd name="T55" fmla="*/ 17 h 51"/>
                  <a:gd name="T56" fmla="*/ 5 w 60"/>
                  <a:gd name="T57" fmla="*/ 23 h 51"/>
                  <a:gd name="T58" fmla="*/ 5 w 60"/>
                  <a:gd name="T59" fmla="*/ 26 h 51"/>
                  <a:gd name="T60" fmla="*/ 0 w 60"/>
                  <a:gd name="T61" fmla="*/ 38 h 51"/>
                  <a:gd name="T62" fmla="*/ 30 w 60"/>
                  <a:gd name="T63" fmla="*/ 18 h 51"/>
                  <a:gd name="T64" fmla="*/ 35 w 60"/>
                  <a:gd name="T65" fmla="*/ 23 h 51"/>
                  <a:gd name="T66" fmla="*/ 30 w 60"/>
                  <a:gd name="T67" fmla="*/ 29 h 51"/>
                  <a:gd name="T68" fmla="*/ 24 w 60"/>
                  <a:gd name="T69" fmla="*/ 23 h 51"/>
                  <a:gd name="T70" fmla="*/ 30 w 60"/>
                  <a:gd name="T71" fmla="*/ 18 h 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0" h="51">
                    <a:moveTo>
                      <a:pt x="0" y="38"/>
                    </a:moveTo>
                    <a:cubicBezTo>
                      <a:pt x="0" y="40"/>
                      <a:pt x="1" y="42"/>
                      <a:pt x="2" y="44"/>
                    </a:cubicBezTo>
                    <a:cubicBezTo>
                      <a:pt x="3" y="46"/>
                      <a:pt x="4" y="47"/>
                      <a:pt x="6" y="48"/>
                    </a:cubicBezTo>
                    <a:cubicBezTo>
                      <a:pt x="7" y="48"/>
                      <a:pt x="8" y="48"/>
                      <a:pt x="9" y="48"/>
                    </a:cubicBezTo>
                    <a:cubicBezTo>
                      <a:pt x="11" y="49"/>
                      <a:pt x="14" y="48"/>
                      <a:pt x="17" y="47"/>
                    </a:cubicBezTo>
                    <a:cubicBezTo>
                      <a:pt x="19" y="47"/>
                      <a:pt x="20" y="46"/>
                      <a:pt x="22" y="46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3" y="46"/>
                      <a:pt x="24" y="46"/>
                      <a:pt x="24" y="46"/>
                    </a:cubicBezTo>
                    <a:cubicBezTo>
                      <a:pt x="26" y="47"/>
                      <a:pt x="28" y="48"/>
                      <a:pt x="30" y="49"/>
                    </a:cubicBezTo>
                    <a:cubicBezTo>
                      <a:pt x="32" y="50"/>
                      <a:pt x="35" y="51"/>
                      <a:pt x="37" y="51"/>
                    </a:cubicBezTo>
                    <a:cubicBezTo>
                      <a:pt x="39" y="51"/>
                      <a:pt x="42" y="51"/>
                      <a:pt x="43" y="50"/>
                    </a:cubicBezTo>
                    <a:cubicBezTo>
                      <a:pt x="45" y="50"/>
                      <a:pt x="47" y="48"/>
                      <a:pt x="48" y="47"/>
                    </a:cubicBezTo>
                    <a:cubicBezTo>
                      <a:pt x="50" y="44"/>
                      <a:pt x="52" y="40"/>
                      <a:pt x="52" y="34"/>
                    </a:cubicBezTo>
                    <a:cubicBezTo>
                      <a:pt x="52" y="34"/>
                      <a:pt x="52" y="33"/>
                      <a:pt x="53" y="33"/>
                    </a:cubicBezTo>
                    <a:cubicBezTo>
                      <a:pt x="57" y="29"/>
                      <a:pt x="59" y="24"/>
                      <a:pt x="60" y="20"/>
                    </a:cubicBezTo>
                    <a:cubicBezTo>
                      <a:pt x="60" y="17"/>
                      <a:pt x="60" y="15"/>
                      <a:pt x="59" y="12"/>
                    </a:cubicBezTo>
                    <a:cubicBezTo>
                      <a:pt x="58" y="10"/>
                      <a:pt x="56" y="9"/>
                      <a:pt x="53" y="7"/>
                    </a:cubicBezTo>
                    <a:cubicBezTo>
                      <a:pt x="50" y="6"/>
                      <a:pt x="45" y="5"/>
                      <a:pt x="39" y="6"/>
                    </a:cubicBezTo>
                    <a:cubicBezTo>
                      <a:pt x="38" y="6"/>
                      <a:pt x="37" y="6"/>
                      <a:pt x="36" y="6"/>
                    </a:cubicBezTo>
                    <a:cubicBezTo>
                      <a:pt x="34" y="3"/>
                      <a:pt x="32" y="1"/>
                      <a:pt x="30" y="1"/>
                    </a:cubicBezTo>
                    <a:cubicBezTo>
                      <a:pt x="30" y="1"/>
                      <a:pt x="29" y="0"/>
                      <a:pt x="29" y="0"/>
                    </a:cubicBezTo>
                    <a:cubicBezTo>
                      <a:pt x="27" y="0"/>
                      <a:pt x="25" y="0"/>
                      <a:pt x="23" y="1"/>
                    </a:cubicBezTo>
                    <a:cubicBezTo>
                      <a:pt x="22" y="1"/>
                      <a:pt x="21" y="1"/>
                      <a:pt x="21" y="1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4" y="6"/>
                      <a:pt x="12" y="7"/>
                      <a:pt x="9" y="10"/>
                    </a:cubicBezTo>
                    <a:cubicBezTo>
                      <a:pt x="7" y="11"/>
                      <a:pt x="5" y="12"/>
                      <a:pt x="4" y="14"/>
                    </a:cubicBezTo>
                    <a:cubicBezTo>
                      <a:pt x="3" y="15"/>
                      <a:pt x="3" y="16"/>
                      <a:pt x="3" y="17"/>
                    </a:cubicBezTo>
                    <a:cubicBezTo>
                      <a:pt x="3" y="19"/>
                      <a:pt x="4" y="21"/>
                      <a:pt x="5" y="23"/>
                    </a:cubicBezTo>
                    <a:cubicBezTo>
                      <a:pt x="6" y="23"/>
                      <a:pt x="6" y="25"/>
                      <a:pt x="5" y="26"/>
                    </a:cubicBezTo>
                    <a:cubicBezTo>
                      <a:pt x="1" y="29"/>
                      <a:pt x="0" y="34"/>
                      <a:pt x="0" y="38"/>
                    </a:cubicBezTo>
                    <a:close/>
                    <a:moveTo>
                      <a:pt x="30" y="18"/>
                    </a:moveTo>
                    <a:cubicBezTo>
                      <a:pt x="33" y="18"/>
                      <a:pt x="35" y="20"/>
                      <a:pt x="35" y="23"/>
                    </a:cubicBezTo>
                    <a:cubicBezTo>
                      <a:pt x="35" y="26"/>
                      <a:pt x="33" y="29"/>
                      <a:pt x="30" y="29"/>
                    </a:cubicBezTo>
                    <a:cubicBezTo>
                      <a:pt x="27" y="29"/>
                      <a:pt x="24" y="26"/>
                      <a:pt x="24" y="23"/>
                    </a:cubicBezTo>
                    <a:cubicBezTo>
                      <a:pt x="24" y="20"/>
                      <a:pt x="27" y="18"/>
                      <a:pt x="3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39" name="Freeform 142"/>
              <p:cNvSpPr>
                <a:spLocks noEditPoints="1"/>
              </p:cNvSpPr>
              <p:nvPr/>
            </p:nvSpPr>
            <p:spPr bwMode="auto">
              <a:xfrm>
                <a:off x="7335838" y="6038850"/>
                <a:ext cx="107950" cy="111125"/>
              </a:xfrm>
              <a:custGeom>
                <a:gdLst>
                  <a:gd name="T0" fmla="*/ 1 w 48"/>
                  <a:gd name="T1" fmla="*/ 41 h 49"/>
                  <a:gd name="T2" fmla="*/ 10 w 48"/>
                  <a:gd name="T3" fmla="*/ 49 h 49"/>
                  <a:gd name="T4" fmla="*/ 16 w 48"/>
                  <a:gd name="T5" fmla="*/ 49 h 49"/>
                  <a:gd name="T6" fmla="*/ 20 w 48"/>
                  <a:gd name="T7" fmla="*/ 48 h 49"/>
                  <a:gd name="T8" fmla="*/ 22 w 48"/>
                  <a:gd name="T9" fmla="*/ 48 h 49"/>
                  <a:gd name="T10" fmla="*/ 30 w 48"/>
                  <a:gd name="T11" fmla="*/ 37 h 49"/>
                  <a:gd name="T12" fmla="*/ 32 w 48"/>
                  <a:gd name="T13" fmla="*/ 35 h 49"/>
                  <a:gd name="T14" fmla="*/ 44 w 48"/>
                  <a:gd name="T15" fmla="*/ 29 h 49"/>
                  <a:gd name="T16" fmla="*/ 46 w 48"/>
                  <a:gd name="T17" fmla="*/ 26 h 49"/>
                  <a:gd name="T18" fmla="*/ 47 w 48"/>
                  <a:gd name="T19" fmla="*/ 20 h 49"/>
                  <a:gd name="T20" fmla="*/ 45 w 48"/>
                  <a:gd name="T21" fmla="*/ 14 h 49"/>
                  <a:gd name="T22" fmla="*/ 44 w 48"/>
                  <a:gd name="T23" fmla="*/ 13 h 49"/>
                  <a:gd name="T24" fmla="*/ 28 w 48"/>
                  <a:gd name="T25" fmla="*/ 6 h 49"/>
                  <a:gd name="T26" fmla="*/ 26 w 48"/>
                  <a:gd name="T27" fmla="*/ 6 h 49"/>
                  <a:gd name="T28" fmla="*/ 20 w 48"/>
                  <a:gd name="T29" fmla="*/ 2 h 49"/>
                  <a:gd name="T30" fmla="*/ 13 w 48"/>
                  <a:gd name="T31" fmla="*/ 0 h 49"/>
                  <a:gd name="T32" fmla="*/ 8 w 48"/>
                  <a:gd name="T33" fmla="*/ 2 h 49"/>
                  <a:gd name="T34" fmla="*/ 4 w 48"/>
                  <a:gd name="T35" fmla="*/ 5 h 49"/>
                  <a:gd name="T36" fmla="*/ 0 w 48"/>
                  <a:gd name="T37" fmla="*/ 18 h 49"/>
                  <a:gd name="T38" fmla="*/ 3 w 48"/>
                  <a:gd name="T39" fmla="*/ 21 h 49"/>
                  <a:gd name="T40" fmla="*/ 4 w 48"/>
                  <a:gd name="T41" fmla="*/ 31 h 49"/>
                  <a:gd name="T42" fmla="*/ 1 w 48"/>
                  <a:gd name="T43" fmla="*/ 41 h 49"/>
                  <a:gd name="T44" fmla="*/ 20 w 48"/>
                  <a:gd name="T45" fmla="*/ 18 h 49"/>
                  <a:gd name="T46" fmla="*/ 25 w 48"/>
                  <a:gd name="T47" fmla="*/ 23 h 49"/>
                  <a:gd name="T48" fmla="*/ 20 w 48"/>
                  <a:gd name="T49" fmla="*/ 28 h 49"/>
                  <a:gd name="T50" fmla="*/ 15 w 48"/>
                  <a:gd name="T51" fmla="*/ 23 h 49"/>
                  <a:gd name="T52" fmla="*/ 20 w 48"/>
                  <a:gd name="T53" fmla="*/ 18 h 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8" h="49">
                    <a:moveTo>
                      <a:pt x="1" y="41"/>
                    </a:moveTo>
                    <a:cubicBezTo>
                      <a:pt x="3" y="44"/>
                      <a:pt x="7" y="47"/>
                      <a:pt x="10" y="49"/>
                    </a:cubicBezTo>
                    <a:cubicBezTo>
                      <a:pt x="12" y="49"/>
                      <a:pt x="14" y="49"/>
                      <a:pt x="16" y="49"/>
                    </a:cubicBezTo>
                    <a:cubicBezTo>
                      <a:pt x="18" y="49"/>
                      <a:pt x="19" y="49"/>
                      <a:pt x="20" y="48"/>
                    </a:cubicBezTo>
                    <a:cubicBezTo>
                      <a:pt x="21" y="48"/>
                      <a:pt x="21" y="48"/>
                      <a:pt x="22" y="48"/>
                    </a:cubicBezTo>
                    <a:cubicBezTo>
                      <a:pt x="25" y="46"/>
                      <a:pt x="28" y="42"/>
                      <a:pt x="30" y="37"/>
                    </a:cubicBezTo>
                    <a:cubicBezTo>
                      <a:pt x="30" y="36"/>
                      <a:pt x="31" y="36"/>
                      <a:pt x="32" y="35"/>
                    </a:cubicBezTo>
                    <a:cubicBezTo>
                      <a:pt x="38" y="34"/>
                      <a:pt x="42" y="32"/>
                      <a:pt x="44" y="29"/>
                    </a:cubicBezTo>
                    <a:cubicBezTo>
                      <a:pt x="45" y="28"/>
                      <a:pt x="46" y="27"/>
                      <a:pt x="46" y="26"/>
                    </a:cubicBezTo>
                    <a:cubicBezTo>
                      <a:pt x="47" y="24"/>
                      <a:pt x="48" y="22"/>
                      <a:pt x="47" y="20"/>
                    </a:cubicBezTo>
                    <a:cubicBezTo>
                      <a:pt x="47" y="18"/>
                      <a:pt x="46" y="16"/>
                      <a:pt x="45" y="14"/>
                    </a:cubicBezTo>
                    <a:cubicBezTo>
                      <a:pt x="45" y="13"/>
                      <a:pt x="45" y="13"/>
                      <a:pt x="44" y="13"/>
                    </a:cubicBezTo>
                    <a:cubicBezTo>
                      <a:pt x="41" y="9"/>
                      <a:pt x="36" y="6"/>
                      <a:pt x="28" y="6"/>
                    </a:cubicBezTo>
                    <a:cubicBezTo>
                      <a:pt x="27" y="6"/>
                      <a:pt x="27" y="6"/>
                      <a:pt x="26" y="6"/>
                    </a:cubicBezTo>
                    <a:cubicBezTo>
                      <a:pt x="24" y="4"/>
                      <a:pt x="22" y="3"/>
                      <a:pt x="20" y="2"/>
                    </a:cubicBezTo>
                    <a:cubicBezTo>
                      <a:pt x="18" y="1"/>
                      <a:pt x="15" y="0"/>
                      <a:pt x="13" y="0"/>
                    </a:cubicBezTo>
                    <a:cubicBezTo>
                      <a:pt x="11" y="0"/>
                      <a:pt x="9" y="1"/>
                      <a:pt x="8" y="2"/>
                    </a:cubicBezTo>
                    <a:cubicBezTo>
                      <a:pt x="6" y="3"/>
                      <a:pt x="5" y="4"/>
                      <a:pt x="4" y="5"/>
                    </a:cubicBezTo>
                    <a:cubicBezTo>
                      <a:pt x="1" y="8"/>
                      <a:pt x="0" y="13"/>
                      <a:pt x="0" y="18"/>
                    </a:cubicBezTo>
                    <a:cubicBezTo>
                      <a:pt x="1" y="19"/>
                      <a:pt x="2" y="20"/>
                      <a:pt x="3" y="21"/>
                    </a:cubicBezTo>
                    <a:cubicBezTo>
                      <a:pt x="4" y="24"/>
                      <a:pt x="5" y="28"/>
                      <a:pt x="4" y="31"/>
                    </a:cubicBezTo>
                    <a:cubicBezTo>
                      <a:pt x="4" y="34"/>
                      <a:pt x="3" y="38"/>
                      <a:pt x="1" y="41"/>
                    </a:cubicBezTo>
                    <a:close/>
                    <a:moveTo>
                      <a:pt x="20" y="18"/>
                    </a:moveTo>
                    <a:cubicBezTo>
                      <a:pt x="23" y="18"/>
                      <a:pt x="25" y="20"/>
                      <a:pt x="25" y="23"/>
                    </a:cubicBezTo>
                    <a:cubicBezTo>
                      <a:pt x="25" y="26"/>
                      <a:pt x="23" y="28"/>
                      <a:pt x="20" y="28"/>
                    </a:cubicBezTo>
                    <a:cubicBezTo>
                      <a:pt x="18" y="28"/>
                      <a:pt x="15" y="26"/>
                      <a:pt x="15" y="23"/>
                    </a:cubicBezTo>
                    <a:cubicBezTo>
                      <a:pt x="15" y="20"/>
                      <a:pt x="18" y="18"/>
                      <a:pt x="2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0" name="Freeform 143"/>
              <p:cNvSpPr/>
              <p:nvPr/>
            </p:nvSpPr>
            <p:spPr bwMode="auto">
              <a:xfrm>
                <a:off x="7707313" y="5489575"/>
                <a:ext cx="150813" cy="169863"/>
              </a:xfrm>
              <a:custGeom>
                <a:gdLst>
                  <a:gd name="T0" fmla="*/ 12 w 67"/>
                  <a:gd name="T1" fmla="*/ 19 h 75"/>
                  <a:gd name="T2" fmla="*/ 28 w 67"/>
                  <a:gd name="T3" fmla="*/ 31 h 75"/>
                  <a:gd name="T4" fmla="*/ 31 w 67"/>
                  <a:gd name="T5" fmla="*/ 34 h 75"/>
                  <a:gd name="T6" fmla="*/ 38 w 67"/>
                  <a:gd name="T7" fmla="*/ 44 h 75"/>
                  <a:gd name="T8" fmla="*/ 46 w 67"/>
                  <a:gd name="T9" fmla="*/ 75 h 75"/>
                  <a:gd name="T10" fmla="*/ 56 w 67"/>
                  <a:gd name="T11" fmla="*/ 67 h 75"/>
                  <a:gd name="T12" fmla="*/ 67 w 67"/>
                  <a:gd name="T13" fmla="*/ 60 h 75"/>
                  <a:gd name="T14" fmla="*/ 56 w 67"/>
                  <a:gd name="T15" fmla="*/ 26 h 75"/>
                  <a:gd name="T16" fmla="*/ 51 w 67"/>
                  <a:gd name="T17" fmla="*/ 19 h 75"/>
                  <a:gd name="T18" fmla="*/ 38 w 67"/>
                  <a:gd name="T19" fmla="*/ 7 h 75"/>
                  <a:gd name="T20" fmla="*/ 28 w 67"/>
                  <a:gd name="T21" fmla="*/ 2 h 75"/>
                  <a:gd name="T22" fmla="*/ 21 w 67"/>
                  <a:gd name="T23" fmla="*/ 0 h 75"/>
                  <a:gd name="T24" fmla="*/ 12 w 67"/>
                  <a:gd name="T25" fmla="*/ 6 h 75"/>
                  <a:gd name="T26" fmla="*/ 6 w 67"/>
                  <a:gd name="T27" fmla="*/ 10 h 75"/>
                  <a:gd name="T28" fmla="*/ 0 w 67"/>
                  <a:gd name="T29" fmla="*/ 14 h 75"/>
                  <a:gd name="T30" fmla="*/ 6 w 67"/>
                  <a:gd name="T31" fmla="*/ 16 h 75"/>
                  <a:gd name="T32" fmla="*/ 12 w 67"/>
                  <a:gd name="T33" fmla="*/ 19 h 7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7" h="75">
                    <a:moveTo>
                      <a:pt x="12" y="19"/>
                    </a:moveTo>
                    <a:cubicBezTo>
                      <a:pt x="18" y="22"/>
                      <a:pt x="24" y="26"/>
                      <a:pt x="28" y="31"/>
                    </a:cubicBezTo>
                    <a:cubicBezTo>
                      <a:pt x="29" y="32"/>
                      <a:pt x="30" y="33"/>
                      <a:pt x="31" y="34"/>
                    </a:cubicBezTo>
                    <a:cubicBezTo>
                      <a:pt x="34" y="37"/>
                      <a:pt x="36" y="41"/>
                      <a:pt x="38" y="44"/>
                    </a:cubicBezTo>
                    <a:cubicBezTo>
                      <a:pt x="42" y="53"/>
                      <a:pt x="45" y="63"/>
                      <a:pt x="46" y="75"/>
                    </a:cubicBezTo>
                    <a:cubicBezTo>
                      <a:pt x="49" y="72"/>
                      <a:pt x="53" y="70"/>
                      <a:pt x="56" y="67"/>
                    </a:cubicBezTo>
                    <a:cubicBezTo>
                      <a:pt x="60" y="65"/>
                      <a:pt x="63" y="62"/>
                      <a:pt x="67" y="60"/>
                    </a:cubicBezTo>
                    <a:cubicBezTo>
                      <a:pt x="65" y="46"/>
                      <a:pt x="61" y="35"/>
                      <a:pt x="56" y="26"/>
                    </a:cubicBezTo>
                    <a:cubicBezTo>
                      <a:pt x="55" y="23"/>
                      <a:pt x="53" y="21"/>
                      <a:pt x="51" y="19"/>
                    </a:cubicBezTo>
                    <a:cubicBezTo>
                      <a:pt x="47" y="14"/>
                      <a:pt x="43" y="10"/>
                      <a:pt x="38" y="7"/>
                    </a:cubicBezTo>
                    <a:cubicBezTo>
                      <a:pt x="35" y="5"/>
                      <a:pt x="32" y="3"/>
                      <a:pt x="28" y="2"/>
                    </a:cubicBezTo>
                    <a:cubicBezTo>
                      <a:pt x="26" y="1"/>
                      <a:pt x="24" y="0"/>
                      <a:pt x="21" y="0"/>
                    </a:cubicBezTo>
                    <a:cubicBezTo>
                      <a:pt x="18" y="2"/>
                      <a:pt x="15" y="4"/>
                      <a:pt x="12" y="6"/>
                    </a:cubicBezTo>
                    <a:cubicBezTo>
                      <a:pt x="10" y="8"/>
                      <a:pt x="8" y="9"/>
                      <a:pt x="6" y="10"/>
                    </a:cubicBezTo>
                    <a:cubicBezTo>
                      <a:pt x="4" y="12"/>
                      <a:pt x="2" y="13"/>
                      <a:pt x="0" y="14"/>
                    </a:cubicBezTo>
                    <a:cubicBezTo>
                      <a:pt x="2" y="15"/>
                      <a:pt x="4" y="15"/>
                      <a:pt x="6" y="16"/>
                    </a:cubicBezTo>
                    <a:cubicBezTo>
                      <a:pt x="8" y="17"/>
                      <a:pt x="10" y="18"/>
                      <a:pt x="1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1" name="Freeform 144"/>
              <p:cNvSpPr/>
              <p:nvPr/>
            </p:nvSpPr>
            <p:spPr bwMode="auto">
              <a:xfrm>
                <a:off x="7680325" y="5527675"/>
                <a:ext cx="120650" cy="149225"/>
              </a:xfrm>
              <a:custGeom>
                <a:gdLst>
                  <a:gd name="T0" fmla="*/ 18 w 54"/>
                  <a:gd name="T1" fmla="*/ 14 h 66"/>
                  <a:gd name="T2" fmla="*/ 24 w 54"/>
                  <a:gd name="T3" fmla="*/ 19 h 66"/>
                  <a:gd name="T4" fmla="*/ 31 w 54"/>
                  <a:gd name="T5" fmla="*/ 27 h 66"/>
                  <a:gd name="T6" fmla="*/ 40 w 54"/>
                  <a:gd name="T7" fmla="*/ 42 h 66"/>
                  <a:gd name="T8" fmla="*/ 47 w 54"/>
                  <a:gd name="T9" fmla="*/ 66 h 66"/>
                  <a:gd name="T10" fmla="*/ 50 w 54"/>
                  <a:gd name="T11" fmla="*/ 63 h 66"/>
                  <a:gd name="T12" fmla="*/ 54 w 54"/>
                  <a:gd name="T13" fmla="*/ 61 h 66"/>
                  <a:gd name="T14" fmla="*/ 50 w 54"/>
                  <a:gd name="T15" fmla="*/ 39 h 66"/>
                  <a:gd name="T16" fmla="*/ 40 w 54"/>
                  <a:gd name="T17" fmla="*/ 21 h 66"/>
                  <a:gd name="T18" fmla="*/ 40 w 54"/>
                  <a:gd name="T19" fmla="*/ 20 h 66"/>
                  <a:gd name="T20" fmla="*/ 24 w 54"/>
                  <a:gd name="T21" fmla="*/ 7 h 66"/>
                  <a:gd name="T22" fmla="*/ 18 w 54"/>
                  <a:gd name="T23" fmla="*/ 4 h 66"/>
                  <a:gd name="T24" fmla="*/ 10 w 54"/>
                  <a:gd name="T25" fmla="*/ 1 h 66"/>
                  <a:gd name="T26" fmla="*/ 7 w 54"/>
                  <a:gd name="T27" fmla="*/ 0 h 66"/>
                  <a:gd name="T28" fmla="*/ 0 w 54"/>
                  <a:gd name="T29" fmla="*/ 5 h 66"/>
                  <a:gd name="T30" fmla="*/ 10 w 54"/>
                  <a:gd name="T31" fmla="*/ 9 h 66"/>
                  <a:gd name="T32" fmla="*/ 18 w 54"/>
                  <a:gd name="T33" fmla="*/ 14 h 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" h="66">
                    <a:moveTo>
                      <a:pt x="18" y="14"/>
                    </a:moveTo>
                    <a:cubicBezTo>
                      <a:pt x="20" y="16"/>
                      <a:pt x="22" y="17"/>
                      <a:pt x="24" y="19"/>
                    </a:cubicBezTo>
                    <a:cubicBezTo>
                      <a:pt x="26" y="21"/>
                      <a:pt x="29" y="24"/>
                      <a:pt x="31" y="27"/>
                    </a:cubicBezTo>
                    <a:cubicBezTo>
                      <a:pt x="35" y="31"/>
                      <a:pt x="38" y="36"/>
                      <a:pt x="40" y="42"/>
                    </a:cubicBezTo>
                    <a:cubicBezTo>
                      <a:pt x="44" y="49"/>
                      <a:pt x="46" y="57"/>
                      <a:pt x="47" y="66"/>
                    </a:cubicBezTo>
                    <a:cubicBezTo>
                      <a:pt x="48" y="65"/>
                      <a:pt x="49" y="64"/>
                      <a:pt x="50" y="63"/>
                    </a:cubicBezTo>
                    <a:cubicBezTo>
                      <a:pt x="51" y="63"/>
                      <a:pt x="52" y="62"/>
                      <a:pt x="54" y="61"/>
                    </a:cubicBezTo>
                    <a:cubicBezTo>
                      <a:pt x="53" y="53"/>
                      <a:pt x="52" y="46"/>
                      <a:pt x="50" y="39"/>
                    </a:cubicBezTo>
                    <a:cubicBezTo>
                      <a:pt x="48" y="32"/>
                      <a:pt x="44" y="26"/>
                      <a:pt x="40" y="21"/>
                    </a:cubicBezTo>
                    <a:cubicBezTo>
                      <a:pt x="40" y="21"/>
                      <a:pt x="40" y="21"/>
                      <a:pt x="40" y="20"/>
                    </a:cubicBezTo>
                    <a:cubicBezTo>
                      <a:pt x="35" y="15"/>
                      <a:pt x="30" y="10"/>
                      <a:pt x="24" y="7"/>
                    </a:cubicBezTo>
                    <a:cubicBezTo>
                      <a:pt x="22" y="6"/>
                      <a:pt x="20" y="5"/>
                      <a:pt x="18" y="4"/>
                    </a:cubicBezTo>
                    <a:cubicBezTo>
                      <a:pt x="15" y="3"/>
                      <a:pt x="12" y="2"/>
                      <a:pt x="10" y="1"/>
                    </a:cubicBezTo>
                    <a:cubicBezTo>
                      <a:pt x="9" y="1"/>
                      <a:pt x="8" y="1"/>
                      <a:pt x="7" y="0"/>
                    </a:cubicBezTo>
                    <a:cubicBezTo>
                      <a:pt x="5" y="2"/>
                      <a:pt x="3" y="3"/>
                      <a:pt x="0" y="5"/>
                    </a:cubicBezTo>
                    <a:cubicBezTo>
                      <a:pt x="4" y="6"/>
                      <a:pt x="7" y="8"/>
                      <a:pt x="10" y="9"/>
                    </a:cubicBezTo>
                    <a:cubicBezTo>
                      <a:pt x="12" y="11"/>
                      <a:pt x="15" y="13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2" name="Freeform 145"/>
              <p:cNvSpPr/>
              <p:nvPr/>
            </p:nvSpPr>
            <p:spPr bwMode="auto">
              <a:xfrm>
                <a:off x="7585075" y="5546725"/>
                <a:ext cx="150813" cy="131763"/>
              </a:xfrm>
              <a:custGeom>
                <a:gdLst>
                  <a:gd name="T0" fmla="*/ 2 w 67"/>
                  <a:gd name="T1" fmla="*/ 39 h 59"/>
                  <a:gd name="T2" fmla="*/ 4 w 67"/>
                  <a:gd name="T3" fmla="*/ 44 h 59"/>
                  <a:gd name="T4" fmla="*/ 9 w 67"/>
                  <a:gd name="T5" fmla="*/ 48 h 59"/>
                  <a:gd name="T6" fmla="*/ 22 w 67"/>
                  <a:gd name="T7" fmla="*/ 49 h 59"/>
                  <a:gd name="T8" fmla="*/ 22 w 67"/>
                  <a:gd name="T9" fmla="*/ 42 h 59"/>
                  <a:gd name="T10" fmla="*/ 24 w 67"/>
                  <a:gd name="T11" fmla="*/ 38 h 59"/>
                  <a:gd name="T12" fmla="*/ 26 w 67"/>
                  <a:gd name="T13" fmla="*/ 36 h 59"/>
                  <a:gd name="T14" fmla="*/ 33 w 67"/>
                  <a:gd name="T15" fmla="*/ 31 h 59"/>
                  <a:gd name="T16" fmla="*/ 43 w 67"/>
                  <a:gd name="T17" fmla="*/ 30 h 59"/>
                  <a:gd name="T18" fmla="*/ 45 w 67"/>
                  <a:gd name="T19" fmla="*/ 33 h 59"/>
                  <a:gd name="T20" fmla="*/ 42 w 67"/>
                  <a:gd name="T21" fmla="*/ 35 h 59"/>
                  <a:gd name="T22" fmla="*/ 33 w 67"/>
                  <a:gd name="T23" fmla="*/ 36 h 59"/>
                  <a:gd name="T24" fmla="*/ 29 w 67"/>
                  <a:gd name="T25" fmla="*/ 39 h 59"/>
                  <a:gd name="T26" fmla="*/ 27 w 67"/>
                  <a:gd name="T27" fmla="*/ 44 h 59"/>
                  <a:gd name="T28" fmla="*/ 27 w 67"/>
                  <a:gd name="T29" fmla="*/ 49 h 59"/>
                  <a:gd name="T30" fmla="*/ 33 w 67"/>
                  <a:gd name="T31" fmla="*/ 56 h 59"/>
                  <a:gd name="T32" fmla="*/ 34 w 67"/>
                  <a:gd name="T33" fmla="*/ 57 h 59"/>
                  <a:gd name="T34" fmla="*/ 45 w 67"/>
                  <a:gd name="T35" fmla="*/ 58 h 59"/>
                  <a:gd name="T36" fmla="*/ 51 w 67"/>
                  <a:gd name="T37" fmla="*/ 56 h 59"/>
                  <a:gd name="T38" fmla="*/ 52 w 67"/>
                  <a:gd name="T39" fmla="*/ 55 h 59"/>
                  <a:gd name="T40" fmla="*/ 54 w 67"/>
                  <a:gd name="T41" fmla="*/ 51 h 59"/>
                  <a:gd name="T42" fmla="*/ 55 w 67"/>
                  <a:gd name="T43" fmla="*/ 34 h 59"/>
                  <a:gd name="T44" fmla="*/ 56 w 67"/>
                  <a:gd name="T45" fmla="*/ 32 h 59"/>
                  <a:gd name="T46" fmla="*/ 60 w 67"/>
                  <a:gd name="T47" fmla="*/ 29 h 59"/>
                  <a:gd name="T48" fmla="*/ 63 w 67"/>
                  <a:gd name="T49" fmla="*/ 26 h 59"/>
                  <a:gd name="T50" fmla="*/ 60 w 67"/>
                  <a:gd name="T51" fmla="*/ 12 h 59"/>
                  <a:gd name="T52" fmla="*/ 60 w 67"/>
                  <a:gd name="T53" fmla="*/ 12 h 59"/>
                  <a:gd name="T54" fmla="*/ 52 w 67"/>
                  <a:gd name="T55" fmla="*/ 6 h 59"/>
                  <a:gd name="T56" fmla="*/ 38 w 67"/>
                  <a:gd name="T57" fmla="*/ 0 h 59"/>
                  <a:gd name="T58" fmla="*/ 33 w 67"/>
                  <a:gd name="T59" fmla="*/ 3 h 59"/>
                  <a:gd name="T60" fmla="*/ 24 w 67"/>
                  <a:gd name="T61" fmla="*/ 9 h 59"/>
                  <a:gd name="T62" fmla="*/ 11 w 67"/>
                  <a:gd name="T63" fmla="*/ 17 h 59"/>
                  <a:gd name="T64" fmla="*/ 2 w 67"/>
                  <a:gd name="T65" fmla="*/ 39 h 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7" h="59">
                    <a:moveTo>
                      <a:pt x="2" y="39"/>
                    </a:moveTo>
                    <a:cubicBezTo>
                      <a:pt x="2" y="41"/>
                      <a:pt x="3" y="43"/>
                      <a:pt x="4" y="44"/>
                    </a:cubicBezTo>
                    <a:cubicBezTo>
                      <a:pt x="5" y="46"/>
                      <a:pt x="7" y="47"/>
                      <a:pt x="9" y="48"/>
                    </a:cubicBezTo>
                    <a:cubicBezTo>
                      <a:pt x="12" y="50"/>
                      <a:pt x="16" y="50"/>
                      <a:pt x="22" y="49"/>
                    </a:cubicBezTo>
                    <a:cubicBezTo>
                      <a:pt x="22" y="47"/>
                      <a:pt x="22" y="45"/>
                      <a:pt x="22" y="42"/>
                    </a:cubicBezTo>
                    <a:cubicBezTo>
                      <a:pt x="23" y="41"/>
                      <a:pt x="23" y="39"/>
                      <a:pt x="24" y="38"/>
                    </a:cubicBezTo>
                    <a:cubicBezTo>
                      <a:pt x="25" y="37"/>
                      <a:pt x="25" y="36"/>
                      <a:pt x="26" y="36"/>
                    </a:cubicBezTo>
                    <a:cubicBezTo>
                      <a:pt x="28" y="34"/>
                      <a:pt x="30" y="32"/>
                      <a:pt x="33" y="31"/>
                    </a:cubicBezTo>
                    <a:cubicBezTo>
                      <a:pt x="36" y="30"/>
                      <a:pt x="39" y="30"/>
                      <a:pt x="43" y="30"/>
                    </a:cubicBezTo>
                    <a:cubicBezTo>
                      <a:pt x="44" y="30"/>
                      <a:pt x="45" y="32"/>
                      <a:pt x="45" y="33"/>
                    </a:cubicBezTo>
                    <a:cubicBezTo>
                      <a:pt x="44" y="34"/>
                      <a:pt x="43" y="35"/>
                      <a:pt x="42" y="35"/>
                    </a:cubicBezTo>
                    <a:cubicBezTo>
                      <a:pt x="39" y="35"/>
                      <a:pt x="36" y="35"/>
                      <a:pt x="33" y="36"/>
                    </a:cubicBezTo>
                    <a:cubicBezTo>
                      <a:pt x="32" y="37"/>
                      <a:pt x="30" y="38"/>
                      <a:pt x="29" y="39"/>
                    </a:cubicBezTo>
                    <a:cubicBezTo>
                      <a:pt x="28" y="40"/>
                      <a:pt x="27" y="42"/>
                      <a:pt x="27" y="44"/>
                    </a:cubicBezTo>
                    <a:cubicBezTo>
                      <a:pt x="26" y="45"/>
                      <a:pt x="26" y="47"/>
                      <a:pt x="27" y="49"/>
                    </a:cubicBezTo>
                    <a:cubicBezTo>
                      <a:pt x="27" y="52"/>
                      <a:pt x="29" y="55"/>
                      <a:pt x="33" y="56"/>
                    </a:cubicBezTo>
                    <a:cubicBezTo>
                      <a:pt x="33" y="57"/>
                      <a:pt x="33" y="57"/>
                      <a:pt x="34" y="57"/>
                    </a:cubicBezTo>
                    <a:cubicBezTo>
                      <a:pt x="38" y="58"/>
                      <a:pt x="42" y="59"/>
                      <a:pt x="45" y="58"/>
                    </a:cubicBezTo>
                    <a:cubicBezTo>
                      <a:pt x="47" y="58"/>
                      <a:pt x="49" y="57"/>
                      <a:pt x="51" y="56"/>
                    </a:cubicBezTo>
                    <a:cubicBezTo>
                      <a:pt x="51" y="55"/>
                      <a:pt x="51" y="55"/>
                      <a:pt x="52" y="55"/>
                    </a:cubicBezTo>
                    <a:cubicBezTo>
                      <a:pt x="53" y="54"/>
                      <a:pt x="54" y="52"/>
                      <a:pt x="54" y="51"/>
                    </a:cubicBezTo>
                    <a:cubicBezTo>
                      <a:pt x="56" y="46"/>
                      <a:pt x="56" y="41"/>
                      <a:pt x="55" y="34"/>
                    </a:cubicBezTo>
                    <a:cubicBezTo>
                      <a:pt x="55" y="34"/>
                      <a:pt x="55" y="32"/>
                      <a:pt x="56" y="32"/>
                    </a:cubicBezTo>
                    <a:cubicBezTo>
                      <a:pt x="57" y="31"/>
                      <a:pt x="58" y="30"/>
                      <a:pt x="60" y="29"/>
                    </a:cubicBezTo>
                    <a:cubicBezTo>
                      <a:pt x="61" y="28"/>
                      <a:pt x="62" y="27"/>
                      <a:pt x="63" y="26"/>
                    </a:cubicBezTo>
                    <a:cubicBezTo>
                      <a:pt x="67" y="19"/>
                      <a:pt x="65" y="16"/>
                      <a:pt x="60" y="12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57" y="10"/>
                      <a:pt x="55" y="8"/>
                      <a:pt x="52" y="6"/>
                    </a:cubicBezTo>
                    <a:cubicBezTo>
                      <a:pt x="47" y="4"/>
                      <a:pt x="43" y="2"/>
                      <a:pt x="38" y="0"/>
                    </a:cubicBezTo>
                    <a:cubicBezTo>
                      <a:pt x="36" y="1"/>
                      <a:pt x="35" y="2"/>
                      <a:pt x="33" y="3"/>
                    </a:cubicBezTo>
                    <a:cubicBezTo>
                      <a:pt x="30" y="5"/>
                      <a:pt x="27" y="7"/>
                      <a:pt x="24" y="9"/>
                    </a:cubicBezTo>
                    <a:cubicBezTo>
                      <a:pt x="20" y="12"/>
                      <a:pt x="16" y="15"/>
                      <a:pt x="11" y="17"/>
                    </a:cubicBezTo>
                    <a:cubicBezTo>
                      <a:pt x="3" y="23"/>
                      <a:pt x="0" y="28"/>
                      <a:pt x="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3" name="Freeform 146"/>
              <p:cNvSpPr/>
              <p:nvPr/>
            </p:nvSpPr>
            <p:spPr bwMode="auto">
              <a:xfrm>
                <a:off x="7126288" y="5897563"/>
                <a:ext cx="127000" cy="161925"/>
              </a:xfrm>
              <a:custGeom>
                <a:gdLst>
                  <a:gd name="T0" fmla="*/ 11 w 56"/>
                  <a:gd name="T1" fmla="*/ 3 h 72"/>
                  <a:gd name="T2" fmla="*/ 9 w 56"/>
                  <a:gd name="T3" fmla="*/ 4 h 72"/>
                  <a:gd name="T4" fmla="*/ 1 w 56"/>
                  <a:gd name="T5" fmla="*/ 15 h 72"/>
                  <a:gd name="T6" fmla="*/ 1 w 56"/>
                  <a:gd name="T7" fmla="*/ 32 h 72"/>
                  <a:gd name="T8" fmla="*/ 9 w 56"/>
                  <a:gd name="T9" fmla="*/ 49 h 72"/>
                  <a:gd name="T10" fmla="*/ 30 w 56"/>
                  <a:gd name="T11" fmla="*/ 69 h 72"/>
                  <a:gd name="T12" fmla="*/ 42 w 56"/>
                  <a:gd name="T13" fmla="*/ 72 h 72"/>
                  <a:gd name="T14" fmla="*/ 50 w 56"/>
                  <a:gd name="T15" fmla="*/ 71 h 72"/>
                  <a:gd name="T16" fmla="*/ 53 w 56"/>
                  <a:gd name="T17" fmla="*/ 69 h 72"/>
                  <a:gd name="T18" fmla="*/ 56 w 56"/>
                  <a:gd name="T19" fmla="*/ 67 h 72"/>
                  <a:gd name="T20" fmla="*/ 56 w 56"/>
                  <a:gd name="T21" fmla="*/ 67 h 72"/>
                  <a:gd name="T22" fmla="*/ 56 w 56"/>
                  <a:gd name="T23" fmla="*/ 67 h 72"/>
                  <a:gd name="T24" fmla="*/ 50 w 56"/>
                  <a:gd name="T25" fmla="*/ 64 h 72"/>
                  <a:gd name="T26" fmla="*/ 49 w 56"/>
                  <a:gd name="T27" fmla="*/ 63 h 72"/>
                  <a:gd name="T28" fmla="*/ 42 w 56"/>
                  <a:gd name="T29" fmla="*/ 58 h 72"/>
                  <a:gd name="T30" fmla="*/ 39 w 56"/>
                  <a:gd name="T31" fmla="*/ 55 h 72"/>
                  <a:gd name="T32" fmla="*/ 30 w 56"/>
                  <a:gd name="T33" fmla="*/ 45 h 72"/>
                  <a:gd name="T34" fmla="*/ 15 w 56"/>
                  <a:gd name="T35" fmla="*/ 0 h 72"/>
                  <a:gd name="T36" fmla="*/ 11 w 56"/>
                  <a:gd name="T37" fmla="*/ 3 h 7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" h="72">
                    <a:moveTo>
                      <a:pt x="11" y="3"/>
                    </a:moveTo>
                    <a:cubicBezTo>
                      <a:pt x="10" y="3"/>
                      <a:pt x="9" y="4"/>
                      <a:pt x="9" y="4"/>
                    </a:cubicBezTo>
                    <a:cubicBezTo>
                      <a:pt x="5" y="7"/>
                      <a:pt x="3" y="11"/>
                      <a:pt x="1" y="15"/>
                    </a:cubicBezTo>
                    <a:cubicBezTo>
                      <a:pt x="0" y="20"/>
                      <a:pt x="0" y="26"/>
                      <a:pt x="1" y="32"/>
                    </a:cubicBezTo>
                    <a:cubicBezTo>
                      <a:pt x="3" y="38"/>
                      <a:pt x="5" y="44"/>
                      <a:pt x="9" y="49"/>
                    </a:cubicBezTo>
                    <a:cubicBezTo>
                      <a:pt x="14" y="58"/>
                      <a:pt x="22" y="65"/>
                      <a:pt x="30" y="69"/>
                    </a:cubicBezTo>
                    <a:cubicBezTo>
                      <a:pt x="34" y="71"/>
                      <a:pt x="38" y="72"/>
                      <a:pt x="42" y="72"/>
                    </a:cubicBezTo>
                    <a:cubicBezTo>
                      <a:pt x="45" y="72"/>
                      <a:pt x="47" y="72"/>
                      <a:pt x="50" y="71"/>
                    </a:cubicBezTo>
                    <a:cubicBezTo>
                      <a:pt x="51" y="70"/>
                      <a:pt x="52" y="70"/>
                      <a:pt x="53" y="69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4" y="66"/>
                      <a:pt x="52" y="65"/>
                      <a:pt x="50" y="64"/>
                    </a:cubicBezTo>
                    <a:cubicBezTo>
                      <a:pt x="50" y="64"/>
                      <a:pt x="49" y="64"/>
                      <a:pt x="49" y="63"/>
                    </a:cubicBezTo>
                    <a:cubicBezTo>
                      <a:pt x="47" y="62"/>
                      <a:pt x="44" y="60"/>
                      <a:pt x="42" y="58"/>
                    </a:cubicBezTo>
                    <a:cubicBezTo>
                      <a:pt x="41" y="57"/>
                      <a:pt x="40" y="56"/>
                      <a:pt x="39" y="55"/>
                    </a:cubicBezTo>
                    <a:cubicBezTo>
                      <a:pt x="36" y="52"/>
                      <a:pt x="33" y="49"/>
                      <a:pt x="30" y="45"/>
                    </a:cubicBezTo>
                    <a:cubicBezTo>
                      <a:pt x="20" y="32"/>
                      <a:pt x="14" y="16"/>
                      <a:pt x="15" y="0"/>
                    </a:cubicBezTo>
                    <a:cubicBezTo>
                      <a:pt x="14" y="1"/>
                      <a:pt x="12" y="2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4" name="Freeform 147"/>
              <p:cNvSpPr/>
              <p:nvPr/>
            </p:nvSpPr>
            <p:spPr bwMode="auto">
              <a:xfrm>
                <a:off x="7427913" y="5972175"/>
                <a:ext cx="80963" cy="74613"/>
              </a:xfrm>
              <a:custGeom>
                <a:gdLst>
                  <a:gd name="T0" fmla="*/ 11 w 36"/>
                  <a:gd name="T1" fmla="*/ 32 h 33"/>
                  <a:gd name="T2" fmla="*/ 18 w 36"/>
                  <a:gd name="T3" fmla="*/ 30 h 33"/>
                  <a:gd name="T4" fmla="*/ 24 w 36"/>
                  <a:gd name="T5" fmla="*/ 27 h 33"/>
                  <a:gd name="T6" fmla="*/ 36 w 36"/>
                  <a:gd name="T7" fmla="*/ 9 h 33"/>
                  <a:gd name="T8" fmla="*/ 36 w 36"/>
                  <a:gd name="T9" fmla="*/ 9 h 33"/>
                  <a:gd name="T10" fmla="*/ 25 w 36"/>
                  <a:gd name="T11" fmla="*/ 4 h 33"/>
                  <a:gd name="T12" fmla="*/ 22 w 36"/>
                  <a:gd name="T13" fmla="*/ 1 h 33"/>
                  <a:gd name="T14" fmla="*/ 19 w 36"/>
                  <a:gd name="T15" fmla="*/ 0 h 33"/>
                  <a:gd name="T16" fmla="*/ 18 w 36"/>
                  <a:gd name="T17" fmla="*/ 1 h 33"/>
                  <a:gd name="T18" fmla="*/ 11 w 36"/>
                  <a:gd name="T19" fmla="*/ 15 h 33"/>
                  <a:gd name="T20" fmla="*/ 10 w 36"/>
                  <a:gd name="T21" fmla="*/ 18 h 33"/>
                  <a:gd name="T22" fmla="*/ 7 w 36"/>
                  <a:gd name="T23" fmla="*/ 22 h 33"/>
                  <a:gd name="T24" fmla="*/ 3 w 36"/>
                  <a:gd name="T25" fmla="*/ 28 h 33"/>
                  <a:gd name="T26" fmla="*/ 0 w 36"/>
                  <a:gd name="T27" fmla="*/ 32 h 33"/>
                  <a:gd name="T28" fmla="*/ 3 w 36"/>
                  <a:gd name="T29" fmla="*/ 33 h 33"/>
                  <a:gd name="T30" fmla="*/ 7 w 36"/>
                  <a:gd name="T31" fmla="*/ 32 h 33"/>
                  <a:gd name="T32" fmla="*/ 11 w 36"/>
                  <a:gd name="T33" fmla="*/ 32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33">
                    <a:moveTo>
                      <a:pt x="11" y="32"/>
                    </a:moveTo>
                    <a:cubicBezTo>
                      <a:pt x="14" y="32"/>
                      <a:pt x="16" y="31"/>
                      <a:pt x="18" y="30"/>
                    </a:cubicBezTo>
                    <a:cubicBezTo>
                      <a:pt x="21" y="30"/>
                      <a:pt x="22" y="29"/>
                      <a:pt x="24" y="27"/>
                    </a:cubicBezTo>
                    <a:cubicBezTo>
                      <a:pt x="30" y="24"/>
                      <a:pt x="34" y="18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2" y="9"/>
                      <a:pt x="28" y="7"/>
                      <a:pt x="25" y="4"/>
                    </a:cubicBezTo>
                    <a:cubicBezTo>
                      <a:pt x="24" y="3"/>
                      <a:pt x="23" y="2"/>
                      <a:pt x="22" y="1"/>
                    </a:cubicBezTo>
                    <a:cubicBezTo>
                      <a:pt x="21" y="1"/>
                      <a:pt x="20" y="1"/>
                      <a:pt x="19" y="0"/>
                    </a:cubicBezTo>
                    <a:cubicBezTo>
                      <a:pt x="19" y="1"/>
                      <a:pt x="18" y="1"/>
                      <a:pt x="18" y="1"/>
                    </a:cubicBezTo>
                    <a:cubicBezTo>
                      <a:pt x="17" y="6"/>
                      <a:pt x="14" y="11"/>
                      <a:pt x="11" y="15"/>
                    </a:cubicBezTo>
                    <a:cubicBezTo>
                      <a:pt x="11" y="16"/>
                      <a:pt x="11" y="17"/>
                      <a:pt x="10" y="18"/>
                    </a:cubicBezTo>
                    <a:cubicBezTo>
                      <a:pt x="9" y="19"/>
                      <a:pt x="8" y="21"/>
                      <a:pt x="7" y="22"/>
                    </a:cubicBezTo>
                    <a:cubicBezTo>
                      <a:pt x="6" y="24"/>
                      <a:pt x="5" y="26"/>
                      <a:pt x="3" y="28"/>
                    </a:cubicBezTo>
                    <a:cubicBezTo>
                      <a:pt x="2" y="30"/>
                      <a:pt x="1" y="31"/>
                      <a:pt x="0" y="32"/>
                    </a:cubicBezTo>
                    <a:cubicBezTo>
                      <a:pt x="1" y="33"/>
                      <a:pt x="2" y="33"/>
                      <a:pt x="3" y="33"/>
                    </a:cubicBezTo>
                    <a:cubicBezTo>
                      <a:pt x="5" y="33"/>
                      <a:pt x="6" y="32"/>
                      <a:pt x="7" y="32"/>
                    </a:cubicBezTo>
                    <a:cubicBezTo>
                      <a:pt x="9" y="32"/>
                      <a:pt x="10" y="32"/>
                      <a:pt x="1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5" name="Freeform 148"/>
              <p:cNvSpPr/>
              <p:nvPr/>
            </p:nvSpPr>
            <p:spPr bwMode="auto">
              <a:xfrm>
                <a:off x="7446963" y="5870575"/>
                <a:ext cx="111125" cy="112713"/>
              </a:xfrm>
              <a:custGeom>
                <a:gdLst>
                  <a:gd name="T0" fmla="*/ 37 w 50"/>
                  <a:gd name="T1" fmla="*/ 47 h 50"/>
                  <a:gd name="T2" fmla="*/ 39 w 50"/>
                  <a:gd name="T3" fmla="*/ 44 h 50"/>
                  <a:gd name="T4" fmla="*/ 42 w 50"/>
                  <a:gd name="T5" fmla="*/ 44 h 50"/>
                  <a:gd name="T6" fmla="*/ 46 w 50"/>
                  <a:gd name="T7" fmla="*/ 46 h 50"/>
                  <a:gd name="T8" fmla="*/ 50 w 50"/>
                  <a:gd name="T9" fmla="*/ 45 h 50"/>
                  <a:gd name="T10" fmla="*/ 36 w 50"/>
                  <a:gd name="T11" fmla="*/ 0 h 50"/>
                  <a:gd name="T12" fmla="*/ 30 w 50"/>
                  <a:gd name="T13" fmla="*/ 4 h 50"/>
                  <a:gd name="T14" fmla="*/ 35 w 50"/>
                  <a:gd name="T15" fmla="*/ 9 h 50"/>
                  <a:gd name="T16" fmla="*/ 29 w 50"/>
                  <a:gd name="T17" fmla="*/ 14 h 50"/>
                  <a:gd name="T18" fmla="*/ 24 w 50"/>
                  <a:gd name="T19" fmla="*/ 9 h 50"/>
                  <a:gd name="T20" fmla="*/ 25 w 50"/>
                  <a:gd name="T21" fmla="*/ 8 h 50"/>
                  <a:gd name="T22" fmla="*/ 10 w 50"/>
                  <a:gd name="T23" fmla="*/ 18 h 50"/>
                  <a:gd name="T24" fmla="*/ 3 w 50"/>
                  <a:gd name="T25" fmla="*/ 22 h 50"/>
                  <a:gd name="T26" fmla="*/ 1 w 50"/>
                  <a:gd name="T27" fmla="*/ 24 h 50"/>
                  <a:gd name="T28" fmla="*/ 3 w 50"/>
                  <a:gd name="T29" fmla="*/ 36 h 50"/>
                  <a:gd name="T30" fmla="*/ 3 w 50"/>
                  <a:gd name="T31" fmla="*/ 36 h 50"/>
                  <a:gd name="T32" fmla="*/ 10 w 50"/>
                  <a:gd name="T33" fmla="*/ 41 h 50"/>
                  <a:gd name="T34" fmla="*/ 16 w 50"/>
                  <a:gd name="T35" fmla="*/ 42 h 50"/>
                  <a:gd name="T36" fmla="*/ 17 w 50"/>
                  <a:gd name="T37" fmla="*/ 43 h 50"/>
                  <a:gd name="T38" fmla="*/ 20 w 50"/>
                  <a:gd name="T39" fmla="*/ 45 h 50"/>
                  <a:gd name="T40" fmla="*/ 28 w 50"/>
                  <a:gd name="T41" fmla="*/ 50 h 50"/>
                  <a:gd name="T42" fmla="*/ 37 w 50"/>
                  <a:gd name="T43" fmla="*/ 47 h 5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50">
                    <a:moveTo>
                      <a:pt x="37" y="47"/>
                    </a:moveTo>
                    <a:cubicBezTo>
                      <a:pt x="37" y="46"/>
                      <a:pt x="38" y="45"/>
                      <a:pt x="39" y="44"/>
                    </a:cubicBezTo>
                    <a:cubicBezTo>
                      <a:pt x="40" y="44"/>
                      <a:pt x="41" y="44"/>
                      <a:pt x="42" y="44"/>
                    </a:cubicBezTo>
                    <a:cubicBezTo>
                      <a:pt x="43" y="45"/>
                      <a:pt x="45" y="46"/>
                      <a:pt x="46" y="46"/>
                    </a:cubicBezTo>
                    <a:cubicBezTo>
                      <a:pt x="47" y="46"/>
                      <a:pt x="49" y="45"/>
                      <a:pt x="50" y="45"/>
                    </a:cubicBezTo>
                    <a:cubicBezTo>
                      <a:pt x="48" y="28"/>
                      <a:pt x="43" y="13"/>
                      <a:pt x="36" y="0"/>
                    </a:cubicBezTo>
                    <a:cubicBezTo>
                      <a:pt x="34" y="1"/>
                      <a:pt x="32" y="3"/>
                      <a:pt x="30" y="4"/>
                    </a:cubicBezTo>
                    <a:cubicBezTo>
                      <a:pt x="33" y="4"/>
                      <a:pt x="35" y="6"/>
                      <a:pt x="35" y="9"/>
                    </a:cubicBezTo>
                    <a:cubicBezTo>
                      <a:pt x="35" y="12"/>
                      <a:pt x="32" y="14"/>
                      <a:pt x="29" y="14"/>
                    </a:cubicBezTo>
                    <a:cubicBezTo>
                      <a:pt x="27" y="14"/>
                      <a:pt x="24" y="12"/>
                      <a:pt x="24" y="9"/>
                    </a:cubicBezTo>
                    <a:cubicBezTo>
                      <a:pt x="24" y="9"/>
                      <a:pt x="24" y="8"/>
                      <a:pt x="25" y="8"/>
                    </a:cubicBezTo>
                    <a:cubicBezTo>
                      <a:pt x="20" y="11"/>
                      <a:pt x="15" y="14"/>
                      <a:pt x="10" y="18"/>
                    </a:cubicBezTo>
                    <a:cubicBezTo>
                      <a:pt x="8" y="19"/>
                      <a:pt x="6" y="21"/>
                      <a:pt x="3" y="22"/>
                    </a:cubicBezTo>
                    <a:cubicBezTo>
                      <a:pt x="3" y="23"/>
                      <a:pt x="2" y="24"/>
                      <a:pt x="1" y="24"/>
                    </a:cubicBezTo>
                    <a:cubicBezTo>
                      <a:pt x="0" y="29"/>
                      <a:pt x="1" y="33"/>
                      <a:pt x="3" y="36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5" y="38"/>
                      <a:pt x="7" y="40"/>
                      <a:pt x="10" y="41"/>
                    </a:cubicBezTo>
                    <a:cubicBezTo>
                      <a:pt x="12" y="41"/>
                      <a:pt x="14" y="42"/>
                      <a:pt x="16" y="42"/>
                    </a:cubicBezTo>
                    <a:cubicBezTo>
                      <a:pt x="16" y="42"/>
                      <a:pt x="17" y="42"/>
                      <a:pt x="17" y="43"/>
                    </a:cubicBezTo>
                    <a:cubicBezTo>
                      <a:pt x="18" y="44"/>
                      <a:pt x="19" y="45"/>
                      <a:pt x="20" y="45"/>
                    </a:cubicBezTo>
                    <a:cubicBezTo>
                      <a:pt x="22" y="48"/>
                      <a:pt x="25" y="49"/>
                      <a:pt x="28" y="50"/>
                    </a:cubicBezTo>
                    <a:cubicBezTo>
                      <a:pt x="31" y="50"/>
                      <a:pt x="34" y="49"/>
                      <a:pt x="37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6" name="Freeform 149"/>
              <p:cNvSpPr/>
              <p:nvPr/>
            </p:nvSpPr>
            <p:spPr bwMode="auto">
              <a:xfrm>
                <a:off x="7167563" y="5859463"/>
                <a:ext cx="150813" cy="182563"/>
              </a:xfrm>
              <a:custGeom>
                <a:gdLst>
                  <a:gd name="T0" fmla="*/ 2 w 67"/>
                  <a:gd name="T1" fmla="*/ 14 h 81"/>
                  <a:gd name="T2" fmla="*/ 12 w 67"/>
                  <a:gd name="T3" fmla="*/ 54 h 81"/>
                  <a:gd name="T4" fmla="*/ 24 w 67"/>
                  <a:gd name="T5" fmla="*/ 69 h 81"/>
                  <a:gd name="T6" fmla="*/ 32 w 67"/>
                  <a:gd name="T7" fmla="*/ 76 h 81"/>
                  <a:gd name="T8" fmla="*/ 33 w 67"/>
                  <a:gd name="T9" fmla="*/ 76 h 81"/>
                  <a:gd name="T10" fmla="*/ 38 w 67"/>
                  <a:gd name="T11" fmla="*/ 79 h 81"/>
                  <a:gd name="T12" fmla="*/ 42 w 67"/>
                  <a:gd name="T13" fmla="*/ 81 h 81"/>
                  <a:gd name="T14" fmla="*/ 45 w 67"/>
                  <a:gd name="T15" fmla="*/ 79 h 81"/>
                  <a:gd name="T16" fmla="*/ 67 w 67"/>
                  <a:gd name="T17" fmla="*/ 64 h 81"/>
                  <a:gd name="T18" fmla="*/ 45 w 67"/>
                  <a:gd name="T19" fmla="*/ 50 h 81"/>
                  <a:gd name="T20" fmla="*/ 38 w 67"/>
                  <a:gd name="T21" fmla="*/ 42 h 81"/>
                  <a:gd name="T22" fmla="*/ 35 w 67"/>
                  <a:gd name="T23" fmla="*/ 39 h 81"/>
                  <a:gd name="T24" fmla="*/ 32 w 67"/>
                  <a:gd name="T25" fmla="*/ 34 h 81"/>
                  <a:gd name="T26" fmla="*/ 24 w 67"/>
                  <a:gd name="T27" fmla="*/ 13 h 81"/>
                  <a:gd name="T28" fmla="*/ 22 w 67"/>
                  <a:gd name="T29" fmla="*/ 0 h 81"/>
                  <a:gd name="T30" fmla="*/ 12 w 67"/>
                  <a:gd name="T31" fmla="*/ 6 h 81"/>
                  <a:gd name="T32" fmla="*/ 2 w 67"/>
                  <a:gd name="T33" fmla="*/ 14 h 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7" h="81">
                    <a:moveTo>
                      <a:pt x="2" y="14"/>
                    </a:moveTo>
                    <a:cubicBezTo>
                      <a:pt x="0" y="27"/>
                      <a:pt x="4" y="42"/>
                      <a:pt x="12" y="54"/>
                    </a:cubicBezTo>
                    <a:cubicBezTo>
                      <a:pt x="15" y="60"/>
                      <a:pt x="19" y="65"/>
                      <a:pt x="24" y="69"/>
                    </a:cubicBezTo>
                    <a:cubicBezTo>
                      <a:pt x="27" y="71"/>
                      <a:pt x="29" y="74"/>
                      <a:pt x="32" y="76"/>
                    </a:cubicBezTo>
                    <a:cubicBezTo>
                      <a:pt x="32" y="76"/>
                      <a:pt x="33" y="76"/>
                      <a:pt x="33" y="76"/>
                    </a:cubicBezTo>
                    <a:cubicBezTo>
                      <a:pt x="35" y="77"/>
                      <a:pt x="36" y="78"/>
                      <a:pt x="38" y="79"/>
                    </a:cubicBezTo>
                    <a:cubicBezTo>
                      <a:pt x="39" y="80"/>
                      <a:pt x="41" y="80"/>
                      <a:pt x="42" y="81"/>
                    </a:cubicBezTo>
                    <a:cubicBezTo>
                      <a:pt x="45" y="79"/>
                      <a:pt x="45" y="79"/>
                      <a:pt x="45" y="79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58" y="60"/>
                      <a:pt x="51" y="56"/>
                      <a:pt x="45" y="50"/>
                    </a:cubicBezTo>
                    <a:cubicBezTo>
                      <a:pt x="42" y="47"/>
                      <a:pt x="40" y="45"/>
                      <a:pt x="38" y="42"/>
                    </a:cubicBezTo>
                    <a:cubicBezTo>
                      <a:pt x="37" y="41"/>
                      <a:pt x="36" y="40"/>
                      <a:pt x="35" y="39"/>
                    </a:cubicBezTo>
                    <a:cubicBezTo>
                      <a:pt x="34" y="37"/>
                      <a:pt x="33" y="36"/>
                      <a:pt x="32" y="34"/>
                    </a:cubicBezTo>
                    <a:cubicBezTo>
                      <a:pt x="28" y="28"/>
                      <a:pt x="26" y="20"/>
                      <a:pt x="24" y="13"/>
                    </a:cubicBezTo>
                    <a:cubicBezTo>
                      <a:pt x="23" y="9"/>
                      <a:pt x="22" y="4"/>
                      <a:pt x="22" y="0"/>
                    </a:cubicBezTo>
                    <a:cubicBezTo>
                      <a:pt x="19" y="2"/>
                      <a:pt x="15" y="4"/>
                      <a:pt x="12" y="6"/>
                    </a:cubicBezTo>
                    <a:cubicBezTo>
                      <a:pt x="9" y="9"/>
                      <a:pt x="5" y="11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7" name="Freeform 150"/>
              <p:cNvSpPr/>
              <p:nvPr/>
            </p:nvSpPr>
            <p:spPr bwMode="auto">
              <a:xfrm>
                <a:off x="7720013" y="5826125"/>
                <a:ext cx="119063" cy="100013"/>
              </a:xfrm>
              <a:custGeom>
                <a:gdLst>
                  <a:gd name="T0" fmla="*/ 50 w 53"/>
                  <a:gd name="T1" fmla="*/ 20 h 45"/>
                  <a:gd name="T2" fmla="*/ 53 w 53"/>
                  <a:gd name="T3" fmla="*/ 17 h 45"/>
                  <a:gd name="T4" fmla="*/ 53 w 53"/>
                  <a:gd name="T5" fmla="*/ 14 h 45"/>
                  <a:gd name="T6" fmla="*/ 50 w 53"/>
                  <a:gd name="T7" fmla="*/ 8 h 45"/>
                  <a:gd name="T8" fmla="*/ 50 w 53"/>
                  <a:gd name="T9" fmla="*/ 8 h 45"/>
                  <a:gd name="T10" fmla="*/ 44 w 53"/>
                  <a:gd name="T11" fmla="*/ 6 h 45"/>
                  <a:gd name="T12" fmla="*/ 39 w 53"/>
                  <a:gd name="T13" fmla="*/ 6 h 45"/>
                  <a:gd name="T14" fmla="*/ 37 w 53"/>
                  <a:gd name="T15" fmla="*/ 6 h 45"/>
                  <a:gd name="T16" fmla="*/ 32 w 53"/>
                  <a:gd name="T17" fmla="*/ 2 h 45"/>
                  <a:gd name="T18" fmla="*/ 26 w 53"/>
                  <a:gd name="T19" fmla="*/ 1 h 45"/>
                  <a:gd name="T20" fmla="*/ 22 w 53"/>
                  <a:gd name="T21" fmla="*/ 1 h 45"/>
                  <a:gd name="T22" fmla="*/ 18 w 53"/>
                  <a:gd name="T23" fmla="*/ 2 h 45"/>
                  <a:gd name="T24" fmla="*/ 12 w 53"/>
                  <a:gd name="T25" fmla="*/ 6 h 45"/>
                  <a:gd name="T26" fmla="*/ 8 w 53"/>
                  <a:gd name="T27" fmla="*/ 15 h 45"/>
                  <a:gd name="T28" fmla="*/ 7 w 53"/>
                  <a:gd name="T29" fmla="*/ 17 h 45"/>
                  <a:gd name="T30" fmla="*/ 6 w 53"/>
                  <a:gd name="T31" fmla="*/ 19 h 45"/>
                  <a:gd name="T32" fmla="*/ 1 w 53"/>
                  <a:gd name="T33" fmla="*/ 28 h 45"/>
                  <a:gd name="T34" fmla="*/ 1 w 53"/>
                  <a:gd name="T35" fmla="*/ 34 h 45"/>
                  <a:gd name="T36" fmla="*/ 4 w 53"/>
                  <a:gd name="T37" fmla="*/ 39 h 45"/>
                  <a:gd name="T38" fmla="*/ 6 w 53"/>
                  <a:gd name="T39" fmla="*/ 41 h 45"/>
                  <a:gd name="T40" fmla="*/ 15 w 53"/>
                  <a:gd name="T41" fmla="*/ 45 h 45"/>
                  <a:gd name="T42" fmla="*/ 22 w 53"/>
                  <a:gd name="T43" fmla="*/ 40 h 45"/>
                  <a:gd name="T44" fmla="*/ 31 w 53"/>
                  <a:gd name="T45" fmla="*/ 33 h 45"/>
                  <a:gd name="T46" fmla="*/ 30 w 53"/>
                  <a:gd name="T47" fmla="*/ 34 h 45"/>
                  <a:gd name="T48" fmla="*/ 25 w 53"/>
                  <a:gd name="T49" fmla="*/ 28 h 45"/>
                  <a:gd name="T50" fmla="*/ 30 w 53"/>
                  <a:gd name="T51" fmla="*/ 22 h 45"/>
                  <a:gd name="T52" fmla="*/ 32 w 53"/>
                  <a:gd name="T53" fmla="*/ 22 h 45"/>
                  <a:gd name="T54" fmla="*/ 36 w 53"/>
                  <a:gd name="T55" fmla="*/ 28 h 45"/>
                  <a:gd name="T56" fmla="*/ 35 w 53"/>
                  <a:gd name="T57" fmla="*/ 31 h 45"/>
                  <a:gd name="T58" fmla="*/ 50 w 53"/>
                  <a:gd name="T59" fmla="*/ 20 h 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2" h="45">
                    <a:moveTo>
                      <a:pt x="50" y="20"/>
                    </a:moveTo>
                    <a:cubicBezTo>
                      <a:pt x="51" y="19"/>
                      <a:pt x="52" y="18"/>
                      <a:pt x="53" y="17"/>
                    </a:cubicBezTo>
                    <a:cubicBezTo>
                      <a:pt x="53" y="16"/>
                      <a:pt x="53" y="15"/>
                      <a:pt x="53" y="14"/>
                    </a:cubicBezTo>
                    <a:cubicBezTo>
                      <a:pt x="53" y="12"/>
                      <a:pt x="52" y="10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49" y="7"/>
                      <a:pt x="47" y="6"/>
                      <a:pt x="44" y="6"/>
                    </a:cubicBezTo>
                    <a:cubicBezTo>
                      <a:pt x="42" y="6"/>
                      <a:pt x="41" y="6"/>
                      <a:pt x="39" y="6"/>
                    </a:cubicBezTo>
                    <a:cubicBezTo>
                      <a:pt x="38" y="6"/>
                      <a:pt x="37" y="6"/>
                      <a:pt x="37" y="6"/>
                    </a:cubicBezTo>
                    <a:cubicBezTo>
                      <a:pt x="35" y="4"/>
                      <a:pt x="33" y="3"/>
                      <a:pt x="32" y="2"/>
                    </a:cubicBezTo>
                    <a:cubicBezTo>
                      <a:pt x="30" y="1"/>
                      <a:pt x="28" y="1"/>
                      <a:pt x="26" y="1"/>
                    </a:cubicBezTo>
                    <a:cubicBezTo>
                      <a:pt x="24" y="0"/>
                      <a:pt x="23" y="0"/>
                      <a:pt x="22" y="1"/>
                    </a:cubicBezTo>
                    <a:cubicBezTo>
                      <a:pt x="21" y="1"/>
                      <a:pt x="19" y="1"/>
                      <a:pt x="18" y="2"/>
                    </a:cubicBezTo>
                    <a:cubicBezTo>
                      <a:pt x="16" y="3"/>
                      <a:pt x="14" y="4"/>
                      <a:pt x="12" y="6"/>
                    </a:cubicBezTo>
                    <a:cubicBezTo>
                      <a:pt x="10" y="8"/>
                      <a:pt x="8" y="12"/>
                      <a:pt x="8" y="15"/>
                    </a:cubicBezTo>
                    <a:cubicBezTo>
                      <a:pt x="8" y="16"/>
                      <a:pt x="7" y="17"/>
                      <a:pt x="7" y="17"/>
                    </a:cubicBezTo>
                    <a:cubicBezTo>
                      <a:pt x="7" y="17"/>
                      <a:pt x="6" y="18"/>
                      <a:pt x="6" y="19"/>
                    </a:cubicBezTo>
                    <a:cubicBezTo>
                      <a:pt x="3" y="21"/>
                      <a:pt x="1" y="24"/>
                      <a:pt x="1" y="28"/>
                    </a:cubicBezTo>
                    <a:cubicBezTo>
                      <a:pt x="0" y="30"/>
                      <a:pt x="0" y="32"/>
                      <a:pt x="1" y="34"/>
                    </a:cubicBezTo>
                    <a:cubicBezTo>
                      <a:pt x="1" y="36"/>
                      <a:pt x="2" y="38"/>
                      <a:pt x="4" y="39"/>
                    </a:cubicBezTo>
                    <a:cubicBezTo>
                      <a:pt x="4" y="40"/>
                      <a:pt x="5" y="40"/>
                      <a:pt x="6" y="41"/>
                    </a:cubicBezTo>
                    <a:cubicBezTo>
                      <a:pt x="8" y="43"/>
                      <a:pt x="11" y="44"/>
                      <a:pt x="15" y="45"/>
                    </a:cubicBezTo>
                    <a:cubicBezTo>
                      <a:pt x="18" y="44"/>
                      <a:pt x="20" y="42"/>
                      <a:pt x="22" y="40"/>
                    </a:cubicBezTo>
                    <a:cubicBezTo>
                      <a:pt x="25" y="38"/>
                      <a:pt x="28" y="36"/>
                      <a:pt x="31" y="33"/>
                    </a:cubicBezTo>
                    <a:cubicBezTo>
                      <a:pt x="31" y="34"/>
                      <a:pt x="31" y="34"/>
                      <a:pt x="30" y="34"/>
                    </a:cubicBezTo>
                    <a:cubicBezTo>
                      <a:pt x="27" y="34"/>
                      <a:pt x="25" y="31"/>
                      <a:pt x="25" y="28"/>
                    </a:cubicBezTo>
                    <a:cubicBezTo>
                      <a:pt x="25" y="25"/>
                      <a:pt x="27" y="22"/>
                      <a:pt x="30" y="22"/>
                    </a:cubicBezTo>
                    <a:cubicBezTo>
                      <a:pt x="31" y="22"/>
                      <a:pt x="31" y="22"/>
                      <a:pt x="32" y="22"/>
                    </a:cubicBezTo>
                    <a:cubicBezTo>
                      <a:pt x="34" y="23"/>
                      <a:pt x="36" y="25"/>
                      <a:pt x="36" y="28"/>
                    </a:cubicBezTo>
                    <a:cubicBezTo>
                      <a:pt x="36" y="29"/>
                      <a:pt x="36" y="30"/>
                      <a:pt x="35" y="31"/>
                    </a:cubicBezTo>
                    <a:cubicBezTo>
                      <a:pt x="40" y="27"/>
                      <a:pt x="45" y="23"/>
                      <a:pt x="5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8" name="Freeform 151"/>
              <p:cNvSpPr/>
              <p:nvPr/>
            </p:nvSpPr>
            <p:spPr bwMode="auto">
              <a:xfrm>
                <a:off x="7329488" y="5842000"/>
                <a:ext cx="155575" cy="125413"/>
              </a:xfrm>
              <a:custGeom>
                <a:gdLst>
                  <a:gd name="T0" fmla="*/ 3 w 69"/>
                  <a:gd name="T1" fmla="*/ 29 h 56"/>
                  <a:gd name="T2" fmla="*/ 0 w 69"/>
                  <a:gd name="T3" fmla="*/ 39 h 56"/>
                  <a:gd name="T4" fmla="*/ 2 w 69"/>
                  <a:gd name="T5" fmla="*/ 45 h 56"/>
                  <a:gd name="T6" fmla="*/ 3 w 69"/>
                  <a:gd name="T7" fmla="*/ 47 h 56"/>
                  <a:gd name="T8" fmla="*/ 6 w 69"/>
                  <a:gd name="T9" fmla="*/ 50 h 56"/>
                  <a:gd name="T10" fmla="*/ 23 w 69"/>
                  <a:gd name="T11" fmla="*/ 52 h 56"/>
                  <a:gd name="T12" fmla="*/ 28 w 69"/>
                  <a:gd name="T13" fmla="*/ 49 h 56"/>
                  <a:gd name="T14" fmla="*/ 31 w 69"/>
                  <a:gd name="T15" fmla="*/ 33 h 56"/>
                  <a:gd name="T16" fmla="*/ 23 w 69"/>
                  <a:gd name="T17" fmla="*/ 32 h 56"/>
                  <a:gd name="T18" fmla="*/ 18 w 69"/>
                  <a:gd name="T19" fmla="*/ 33 h 56"/>
                  <a:gd name="T20" fmla="*/ 16 w 69"/>
                  <a:gd name="T21" fmla="*/ 31 h 56"/>
                  <a:gd name="T22" fmla="*/ 17 w 69"/>
                  <a:gd name="T23" fmla="*/ 28 h 56"/>
                  <a:gd name="T24" fmla="*/ 23 w 69"/>
                  <a:gd name="T25" fmla="*/ 27 h 56"/>
                  <a:gd name="T26" fmla="*/ 34 w 69"/>
                  <a:gd name="T27" fmla="*/ 29 h 56"/>
                  <a:gd name="T28" fmla="*/ 40 w 69"/>
                  <a:gd name="T29" fmla="*/ 41 h 56"/>
                  <a:gd name="T30" fmla="*/ 47 w 69"/>
                  <a:gd name="T31" fmla="*/ 36 h 56"/>
                  <a:gd name="T32" fmla="*/ 51 w 69"/>
                  <a:gd name="T33" fmla="*/ 33 h 56"/>
                  <a:gd name="T34" fmla="*/ 55 w 69"/>
                  <a:gd name="T35" fmla="*/ 30 h 56"/>
                  <a:gd name="T36" fmla="*/ 62 w 69"/>
                  <a:gd name="T37" fmla="*/ 25 h 56"/>
                  <a:gd name="T38" fmla="*/ 69 w 69"/>
                  <a:gd name="T39" fmla="*/ 21 h 56"/>
                  <a:gd name="T40" fmla="*/ 62 w 69"/>
                  <a:gd name="T41" fmla="*/ 8 h 56"/>
                  <a:gd name="T42" fmla="*/ 60 w 69"/>
                  <a:gd name="T43" fmla="*/ 6 h 56"/>
                  <a:gd name="T44" fmla="*/ 55 w 69"/>
                  <a:gd name="T45" fmla="*/ 4 h 56"/>
                  <a:gd name="T46" fmla="*/ 51 w 69"/>
                  <a:gd name="T47" fmla="*/ 4 h 56"/>
                  <a:gd name="T48" fmla="*/ 47 w 69"/>
                  <a:gd name="T49" fmla="*/ 4 h 56"/>
                  <a:gd name="T50" fmla="*/ 40 w 69"/>
                  <a:gd name="T51" fmla="*/ 6 h 56"/>
                  <a:gd name="T52" fmla="*/ 37 w 69"/>
                  <a:gd name="T53" fmla="*/ 5 h 56"/>
                  <a:gd name="T54" fmla="*/ 25 w 69"/>
                  <a:gd name="T55" fmla="*/ 0 h 56"/>
                  <a:gd name="T56" fmla="*/ 23 w 69"/>
                  <a:gd name="T57" fmla="*/ 0 h 56"/>
                  <a:gd name="T58" fmla="*/ 15 w 69"/>
                  <a:gd name="T59" fmla="*/ 1 h 56"/>
                  <a:gd name="T60" fmla="*/ 8 w 69"/>
                  <a:gd name="T61" fmla="*/ 9 h 56"/>
                  <a:gd name="T62" fmla="*/ 6 w 69"/>
                  <a:gd name="T63" fmla="*/ 24 h 56"/>
                  <a:gd name="T64" fmla="*/ 6 w 69"/>
                  <a:gd name="T65" fmla="*/ 25 h 56"/>
                  <a:gd name="T66" fmla="*/ 3 w 69"/>
                  <a:gd name="T67" fmla="*/ 29 h 5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" h="56">
                    <a:moveTo>
                      <a:pt x="3" y="29"/>
                    </a:moveTo>
                    <a:cubicBezTo>
                      <a:pt x="1" y="32"/>
                      <a:pt x="0" y="36"/>
                      <a:pt x="0" y="39"/>
                    </a:cubicBezTo>
                    <a:cubicBezTo>
                      <a:pt x="0" y="41"/>
                      <a:pt x="1" y="43"/>
                      <a:pt x="2" y="45"/>
                    </a:cubicBezTo>
                    <a:cubicBezTo>
                      <a:pt x="2" y="46"/>
                      <a:pt x="3" y="47"/>
                      <a:pt x="3" y="47"/>
                    </a:cubicBezTo>
                    <a:cubicBezTo>
                      <a:pt x="4" y="48"/>
                      <a:pt x="5" y="49"/>
                      <a:pt x="6" y="50"/>
                    </a:cubicBezTo>
                    <a:cubicBezTo>
                      <a:pt x="13" y="56"/>
                      <a:pt x="18" y="55"/>
                      <a:pt x="23" y="52"/>
                    </a:cubicBezTo>
                    <a:cubicBezTo>
                      <a:pt x="25" y="51"/>
                      <a:pt x="26" y="50"/>
                      <a:pt x="28" y="49"/>
                    </a:cubicBezTo>
                    <a:cubicBezTo>
                      <a:pt x="33" y="45"/>
                      <a:pt x="40" y="39"/>
                      <a:pt x="31" y="33"/>
                    </a:cubicBezTo>
                    <a:cubicBezTo>
                      <a:pt x="29" y="32"/>
                      <a:pt x="27" y="31"/>
                      <a:pt x="23" y="32"/>
                    </a:cubicBezTo>
                    <a:cubicBezTo>
                      <a:pt x="22" y="32"/>
                      <a:pt x="20" y="32"/>
                      <a:pt x="18" y="33"/>
                    </a:cubicBezTo>
                    <a:cubicBezTo>
                      <a:pt x="17" y="33"/>
                      <a:pt x="16" y="32"/>
                      <a:pt x="16" y="31"/>
                    </a:cubicBezTo>
                    <a:cubicBezTo>
                      <a:pt x="15" y="30"/>
                      <a:pt x="16" y="29"/>
                      <a:pt x="17" y="28"/>
                    </a:cubicBezTo>
                    <a:cubicBezTo>
                      <a:pt x="19" y="28"/>
                      <a:pt x="21" y="27"/>
                      <a:pt x="23" y="27"/>
                    </a:cubicBezTo>
                    <a:cubicBezTo>
                      <a:pt x="27" y="27"/>
                      <a:pt x="31" y="27"/>
                      <a:pt x="34" y="29"/>
                    </a:cubicBezTo>
                    <a:cubicBezTo>
                      <a:pt x="37" y="32"/>
                      <a:pt x="39" y="35"/>
                      <a:pt x="40" y="41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5" y="30"/>
                      <a:pt x="55" y="30"/>
                      <a:pt x="55" y="30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9" y="21"/>
                      <a:pt x="69" y="21"/>
                      <a:pt x="69" y="21"/>
                    </a:cubicBezTo>
                    <a:cubicBezTo>
                      <a:pt x="67" y="15"/>
                      <a:pt x="65" y="11"/>
                      <a:pt x="62" y="8"/>
                    </a:cubicBezTo>
                    <a:cubicBezTo>
                      <a:pt x="62" y="7"/>
                      <a:pt x="61" y="7"/>
                      <a:pt x="60" y="6"/>
                    </a:cubicBezTo>
                    <a:cubicBezTo>
                      <a:pt x="58" y="5"/>
                      <a:pt x="57" y="4"/>
                      <a:pt x="55" y="4"/>
                    </a:cubicBezTo>
                    <a:cubicBezTo>
                      <a:pt x="54" y="4"/>
                      <a:pt x="53" y="4"/>
                      <a:pt x="51" y="4"/>
                    </a:cubicBezTo>
                    <a:cubicBezTo>
                      <a:pt x="50" y="4"/>
                      <a:pt x="49" y="4"/>
                      <a:pt x="47" y="4"/>
                    </a:cubicBezTo>
                    <a:cubicBezTo>
                      <a:pt x="45" y="4"/>
                      <a:pt x="42" y="5"/>
                      <a:pt x="40" y="6"/>
                    </a:cubicBezTo>
                    <a:cubicBezTo>
                      <a:pt x="39" y="6"/>
                      <a:pt x="38" y="6"/>
                      <a:pt x="37" y="5"/>
                    </a:cubicBezTo>
                    <a:cubicBezTo>
                      <a:pt x="33" y="2"/>
                      <a:pt x="29" y="0"/>
                      <a:pt x="25" y="0"/>
                    </a:cubicBezTo>
                    <a:cubicBezTo>
                      <a:pt x="25" y="0"/>
                      <a:pt x="24" y="0"/>
                      <a:pt x="23" y="0"/>
                    </a:cubicBezTo>
                    <a:cubicBezTo>
                      <a:pt x="20" y="0"/>
                      <a:pt x="18" y="0"/>
                      <a:pt x="15" y="1"/>
                    </a:cubicBezTo>
                    <a:cubicBezTo>
                      <a:pt x="12" y="3"/>
                      <a:pt x="10" y="6"/>
                      <a:pt x="8" y="9"/>
                    </a:cubicBezTo>
                    <a:cubicBezTo>
                      <a:pt x="6" y="13"/>
                      <a:pt x="5" y="18"/>
                      <a:pt x="6" y="24"/>
                    </a:cubicBezTo>
                    <a:cubicBezTo>
                      <a:pt x="6" y="24"/>
                      <a:pt x="6" y="25"/>
                      <a:pt x="6" y="25"/>
                    </a:cubicBezTo>
                    <a:cubicBezTo>
                      <a:pt x="5" y="27"/>
                      <a:pt x="4" y="28"/>
                      <a:pt x="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49" name="Freeform 152"/>
              <p:cNvSpPr/>
              <p:nvPr/>
            </p:nvSpPr>
            <p:spPr bwMode="auto">
              <a:xfrm>
                <a:off x="7005638" y="6005513"/>
                <a:ext cx="141288" cy="122238"/>
              </a:xfrm>
              <a:custGeom>
                <a:gdLst>
                  <a:gd name="T0" fmla="*/ 27 w 63"/>
                  <a:gd name="T1" fmla="*/ 33 h 54"/>
                  <a:gd name="T2" fmla="*/ 55 w 63"/>
                  <a:gd name="T3" fmla="*/ 15 h 54"/>
                  <a:gd name="T4" fmla="*/ 63 w 63"/>
                  <a:gd name="T5" fmla="*/ 10 h 54"/>
                  <a:gd name="T6" fmla="*/ 63 w 63"/>
                  <a:gd name="T7" fmla="*/ 10 h 54"/>
                  <a:gd name="T8" fmla="*/ 63 w 63"/>
                  <a:gd name="T9" fmla="*/ 10 h 54"/>
                  <a:gd name="T10" fmla="*/ 56 w 63"/>
                  <a:gd name="T11" fmla="*/ 0 h 54"/>
                  <a:gd name="T12" fmla="*/ 55 w 63"/>
                  <a:gd name="T13" fmla="*/ 1 h 54"/>
                  <a:gd name="T14" fmla="*/ 19 w 63"/>
                  <a:gd name="T15" fmla="*/ 24 h 54"/>
                  <a:gd name="T16" fmla="*/ 0 w 63"/>
                  <a:gd name="T17" fmla="*/ 34 h 54"/>
                  <a:gd name="T18" fmla="*/ 0 w 63"/>
                  <a:gd name="T19" fmla="*/ 35 h 54"/>
                  <a:gd name="T20" fmla="*/ 5 w 63"/>
                  <a:gd name="T21" fmla="*/ 45 h 54"/>
                  <a:gd name="T22" fmla="*/ 27 w 63"/>
                  <a:gd name="T23" fmla="*/ 33 h 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" h="54">
                    <a:moveTo>
                      <a:pt x="27" y="33"/>
                    </a:moveTo>
                    <a:cubicBezTo>
                      <a:pt x="37" y="27"/>
                      <a:pt x="46" y="21"/>
                      <a:pt x="55" y="15"/>
                    </a:cubicBezTo>
                    <a:cubicBezTo>
                      <a:pt x="58" y="13"/>
                      <a:pt x="60" y="12"/>
                      <a:pt x="63" y="10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1"/>
                      <a:pt x="56" y="1"/>
                      <a:pt x="55" y="1"/>
                    </a:cubicBezTo>
                    <a:cubicBezTo>
                      <a:pt x="43" y="9"/>
                      <a:pt x="31" y="17"/>
                      <a:pt x="19" y="24"/>
                    </a:cubicBezTo>
                    <a:cubicBezTo>
                      <a:pt x="10" y="22"/>
                      <a:pt x="1" y="26"/>
                      <a:pt x="0" y="3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1" y="38"/>
                      <a:pt x="2" y="42"/>
                      <a:pt x="5" y="45"/>
                    </a:cubicBezTo>
                    <a:cubicBezTo>
                      <a:pt x="12" y="54"/>
                      <a:pt x="28" y="49"/>
                      <a:pt x="27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0" name="Freeform 153"/>
              <p:cNvSpPr/>
              <p:nvPr/>
            </p:nvSpPr>
            <p:spPr bwMode="auto">
              <a:xfrm>
                <a:off x="7264400" y="5934075"/>
                <a:ext cx="195263" cy="136525"/>
              </a:xfrm>
              <a:custGeom>
                <a:gdLst>
                  <a:gd name="T0" fmla="*/ 32 w 87"/>
                  <a:gd name="T1" fmla="*/ 49 h 61"/>
                  <a:gd name="T2" fmla="*/ 38 w 87"/>
                  <a:gd name="T3" fmla="*/ 45 h 61"/>
                  <a:gd name="T4" fmla="*/ 44 w 87"/>
                  <a:gd name="T5" fmla="*/ 43 h 61"/>
                  <a:gd name="T6" fmla="*/ 52 w 87"/>
                  <a:gd name="T7" fmla="*/ 44 h 61"/>
                  <a:gd name="T8" fmla="*/ 61 w 87"/>
                  <a:gd name="T9" fmla="*/ 48 h 61"/>
                  <a:gd name="T10" fmla="*/ 68 w 87"/>
                  <a:gd name="T11" fmla="*/ 50 h 61"/>
                  <a:gd name="T12" fmla="*/ 76 w 87"/>
                  <a:gd name="T13" fmla="*/ 37 h 61"/>
                  <a:gd name="T14" fmla="*/ 79 w 87"/>
                  <a:gd name="T15" fmla="*/ 32 h 61"/>
                  <a:gd name="T16" fmla="*/ 80 w 87"/>
                  <a:gd name="T17" fmla="*/ 30 h 61"/>
                  <a:gd name="T18" fmla="*/ 84 w 87"/>
                  <a:gd name="T19" fmla="*/ 23 h 61"/>
                  <a:gd name="T20" fmla="*/ 87 w 87"/>
                  <a:gd name="T21" fmla="*/ 16 h 61"/>
                  <a:gd name="T22" fmla="*/ 84 w 87"/>
                  <a:gd name="T23" fmla="*/ 14 h 61"/>
                  <a:gd name="T24" fmla="*/ 80 w 87"/>
                  <a:gd name="T25" fmla="*/ 11 h 61"/>
                  <a:gd name="T26" fmla="*/ 80 w 87"/>
                  <a:gd name="T27" fmla="*/ 11 h 61"/>
                  <a:gd name="T28" fmla="*/ 77 w 87"/>
                  <a:gd name="T29" fmla="*/ 0 h 61"/>
                  <a:gd name="T30" fmla="*/ 76 w 87"/>
                  <a:gd name="T31" fmla="*/ 0 h 61"/>
                  <a:gd name="T32" fmla="*/ 52 w 87"/>
                  <a:gd name="T33" fmla="*/ 17 h 61"/>
                  <a:gd name="T34" fmla="*/ 41 w 87"/>
                  <a:gd name="T35" fmla="*/ 24 h 61"/>
                  <a:gd name="T36" fmla="*/ 40 w 87"/>
                  <a:gd name="T37" fmla="*/ 25 h 61"/>
                  <a:gd name="T38" fmla="*/ 32 w 87"/>
                  <a:gd name="T39" fmla="*/ 30 h 61"/>
                  <a:gd name="T40" fmla="*/ 2 w 87"/>
                  <a:gd name="T41" fmla="*/ 52 h 61"/>
                  <a:gd name="T42" fmla="*/ 2 w 87"/>
                  <a:gd name="T43" fmla="*/ 52 h 61"/>
                  <a:gd name="T44" fmla="*/ 1 w 87"/>
                  <a:gd name="T45" fmla="*/ 53 h 61"/>
                  <a:gd name="T46" fmla="*/ 0 w 87"/>
                  <a:gd name="T47" fmla="*/ 54 h 61"/>
                  <a:gd name="T48" fmla="*/ 2 w 87"/>
                  <a:gd name="T49" fmla="*/ 54 h 61"/>
                  <a:gd name="T50" fmla="*/ 2 w 87"/>
                  <a:gd name="T51" fmla="*/ 54 h 61"/>
                  <a:gd name="T52" fmla="*/ 11 w 87"/>
                  <a:gd name="T53" fmla="*/ 60 h 61"/>
                  <a:gd name="T54" fmla="*/ 28 w 87"/>
                  <a:gd name="T55" fmla="*/ 61 h 61"/>
                  <a:gd name="T56" fmla="*/ 28 w 87"/>
                  <a:gd name="T57" fmla="*/ 61 h 61"/>
                  <a:gd name="T58" fmla="*/ 32 w 87"/>
                  <a:gd name="T59" fmla="*/ 49 h 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7" h="61">
                    <a:moveTo>
                      <a:pt x="32" y="49"/>
                    </a:moveTo>
                    <a:cubicBezTo>
                      <a:pt x="34" y="47"/>
                      <a:pt x="36" y="46"/>
                      <a:pt x="38" y="45"/>
                    </a:cubicBezTo>
                    <a:cubicBezTo>
                      <a:pt x="40" y="44"/>
                      <a:pt x="42" y="43"/>
                      <a:pt x="44" y="43"/>
                    </a:cubicBezTo>
                    <a:cubicBezTo>
                      <a:pt x="47" y="43"/>
                      <a:pt x="50" y="43"/>
                      <a:pt x="52" y="44"/>
                    </a:cubicBezTo>
                    <a:cubicBezTo>
                      <a:pt x="55" y="45"/>
                      <a:pt x="58" y="46"/>
                      <a:pt x="61" y="48"/>
                    </a:cubicBezTo>
                    <a:cubicBezTo>
                      <a:pt x="63" y="49"/>
                      <a:pt x="66" y="49"/>
                      <a:pt x="68" y="50"/>
                    </a:cubicBezTo>
                    <a:cubicBezTo>
                      <a:pt x="71" y="45"/>
                      <a:pt x="74" y="41"/>
                      <a:pt x="76" y="37"/>
                    </a:cubicBezTo>
                    <a:cubicBezTo>
                      <a:pt x="77" y="35"/>
                      <a:pt x="78" y="34"/>
                      <a:pt x="79" y="32"/>
                    </a:cubicBezTo>
                    <a:cubicBezTo>
                      <a:pt x="80" y="32"/>
                      <a:pt x="80" y="31"/>
                      <a:pt x="80" y="30"/>
                    </a:cubicBezTo>
                    <a:cubicBezTo>
                      <a:pt x="82" y="28"/>
                      <a:pt x="83" y="25"/>
                      <a:pt x="84" y="23"/>
                    </a:cubicBezTo>
                    <a:cubicBezTo>
                      <a:pt x="86" y="20"/>
                      <a:pt x="87" y="18"/>
                      <a:pt x="87" y="16"/>
                    </a:cubicBezTo>
                    <a:cubicBezTo>
                      <a:pt x="86" y="16"/>
                      <a:pt x="85" y="15"/>
                      <a:pt x="84" y="14"/>
                    </a:cubicBezTo>
                    <a:cubicBezTo>
                      <a:pt x="83" y="13"/>
                      <a:pt x="81" y="12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78" y="8"/>
                      <a:pt x="77" y="4"/>
                      <a:pt x="77" y="0"/>
                    </a:cubicBezTo>
                    <a:cubicBezTo>
                      <a:pt x="77" y="0"/>
                      <a:pt x="77" y="0"/>
                      <a:pt x="76" y="0"/>
                    </a:cubicBezTo>
                    <a:cubicBezTo>
                      <a:pt x="68" y="6"/>
                      <a:pt x="60" y="11"/>
                      <a:pt x="52" y="17"/>
                    </a:cubicBezTo>
                    <a:cubicBezTo>
                      <a:pt x="48" y="19"/>
                      <a:pt x="45" y="22"/>
                      <a:pt x="41" y="24"/>
                    </a:cubicBezTo>
                    <a:cubicBezTo>
                      <a:pt x="41" y="24"/>
                      <a:pt x="41" y="25"/>
                      <a:pt x="40" y="25"/>
                    </a:cubicBezTo>
                    <a:cubicBezTo>
                      <a:pt x="38" y="27"/>
                      <a:pt x="35" y="28"/>
                      <a:pt x="32" y="30"/>
                    </a:cubicBezTo>
                    <a:cubicBezTo>
                      <a:pt x="22" y="38"/>
                      <a:pt x="12" y="45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0" y="53"/>
                      <a:pt x="0" y="53"/>
                      <a:pt x="0" y="54"/>
                    </a:cubicBezTo>
                    <a:cubicBezTo>
                      <a:pt x="0" y="54"/>
                      <a:pt x="1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5" y="55"/>
                      <a:pt x="8" y="57"/>
                      <a:pt x="11" y="60"/>
                    </a:cubicBezTo>
                    <a:cubicBezTo>
                      <a:pt x="18" y="58"/>
                      <a:pt x="23" y="59"/>
                      <a:pt x="28" y="61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8" y="57"/>
                      <a:pt x="30" y="53"/>
                      <a:pt x="3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1" name="Freeform 154"/>
              <p:cNvSpPr/>
              <p:nvPr/>
            </p:nvSpPr>
            <p:spPr bwMode="auto">
              <a:xfrm>
                <a:off x="7226300" y="5842000"/>
                <a:ext cx="115888" cy="153988"/>
              </a:xfrm>
              <a:custGeom>
                <a:gdLst>
                  <a:gd name="T0" fmla="*/ 12 w 52"/>
                  <a:gd name="T1" fmla="*/ 42 h 69"/>
                  <a:gd name="T2" fmla="*/ 13 w 52"/>
                  <a:gd name="T3" fmla="*/ 44 h 69"/>
                  <a:gd name="T4" fmla="*/ 19 w 52"/>
                  <a:gd name="T5" fmla="*/ 51 h 69"/>
                  <a:gd name="T6" fmla="*/ 45 w 52"/>
                  <a:gd name="T7" fmla="*/ 69 h 69"/>
                  <a:gd name="T8" fmla="*/ 46 w 52"/>
                  <a:gd name="T9" fmla="*/ 69 h 69"/>
                  <a:gd name="T10" fmla="*/ 49 w 52"/>
                  <a:gd name="T11" fmla="*/ 66 h 69"/>
                  <a:gd name="T12" fmla="*/ 52 w 52"/>
                  <a:gd name="T13" fmla="*/ 64 h 69"/>
                  <a:gd name="T14" fmla="*/ 49 w 52"/>
                  <a:gd name="T15" fmla="*/ 63 h 69"/>
                  <a:gd name="T16" fmla="*/ 19 w 52"/>
                  <a:gd name="T17" fmla="*/ 40 h 69"/>
                  <a:gd name="T18" fmla="*/ 19 w 52"/>
                  <a:gd name="T19" fmla="*/ 39 h 69"/>
                  <a:gd name="T20" fmla="*/ 12 w 52"/>
                  <a:gd name="T21" fmla="*/ 25 h 69"/>
                  <a:gd name="T22" fmla="*/ 7 w 52"/>
                  <a:gd name="T23" fmla="*/ 0 h 69"/>
                  <a:gd name="T24" fmla="*/ 6 w 52"/>
                  <a:gd name="T25" fmla="*/ 1 h 69"/>
                  <a:gd name="T26" fmla="*/ 0 w 52"/>
                  <a:gd name="T27" fmla="*/ 5 h 69"/>
                  <a:gd name="T28" fmla="*/ 6 w 52"/>
                  <a:gd name="T29" fmla="*/ 31 h 69"/>
                  <a:gd name="T30" fmla="*/ 12 w 52"/>
                  <a:gd name="T31" fmla="*/ 42 h 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2" h="69">
                    <a:moveTo>
                      <a:pt x="12" y="42"/>
                    </a:moveTo>
                    <a:cubicBezTo>
                      <a:pt x="12" y="43"/>
                      <a:pt x="12" y="43"/>
                      <a:pt x="13" y="44"/>
                    </a:cubicBezTo>
                    <a:cubicBezTo>
                      <a:pt x="15" y="47"/>
                      <a:pt x="17" y="49"/>
                      <a:pt x="19" y="51"/>
                    </a:cubicBezTo>
                    <a:cubicBezTo>
                      <a:pt x="25" y="59"/>
                      <a:pt x="34" y="64"/>
                      <a:pt x="45" y="69"/>
                    </a:cubicBezTo>
                    <a:cubicBezTo>
                      <a:pt x="45" y="69"/>
                      <a:pt x="45" y="69"/>
                      <a:pt x="46" y="69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1" y="64"/>
                      <a:pt x="50" y="64"/>
                      <a:pt x="49" y="63"/>
                    </a:cubicBezTo>
                    <a:cubicBezTo>
                      <a:pt x="36" y="58"/>
                      <a:pt x="26" y="50"/>
                      <a:pt x="19" y="40"/>
                    </a:cubicBezTo>
                    <a:cubicBezTo>
                      <a:pt x="19" y="40"/>
                      <a:pt x="19" y="40"/>
                      <a:pt x="19" y="39"/>
                    </a:cubicBezTo>
                    <a:cubicBezTo>
                      <a:pt x="16" y="35"/>
                      <a:pt x="13" y="30"/>
                      <a:pt x="12" y="25"/>
                    </a:cubicBezTo>
                    <a:cubicBezTo>
                      <a:pt x="9" y="18"/>
                      <a:pt x="7" y="9"/>
                      <a:pt x="7" y="0"/>
                    </a:cubicBezTo>
                    <a:cubicBezTo>
                      <a:pt x="6" y="0"/>
                      <a:pt x="6" y="0"/>
                      <a:pt x="6" y="1"/>
                    </a:cubicBezTo>
                    <a:cubicBezTo>
                      <a:pt x="4" y="2"/>
                      <a:pt x="2" y="3"/>
                      <a:pt x="0" y="5"/>
                    </a:cubicBezTo>
                    <a:cubicBezTo>
                      <a:pt x="1" y="14"/>
                      <a:pt x="3" y="23"/>
                      <a:pt x="6" y="31"/>
                    </a:cubicBezTo>
                    <a:cubicBezTo>
                      <a:pt x="8" y="35"/>
                      <a:pt x="9" y="39"/>
                      <a:pt x="12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2" name="Freeform 155"/>
              <p:cNvSpPr/>
              <p:nvPr/>
            </p:nvSpPr>
            <p:spPr bwMode="auto">
              <a:xfrm>
                <a:off x="7361238" y="5694363"/>
                <a:ext cx="301625" cy="414338"/>
              </a:xfrm>
              <a:custGeom>
                <a:gdLst>
                  <a:gd name="T0" fmla="*/ 133 w 134"/>
                  <a:gd name="T1" fmla="*/ 121 h 184"/>
                  <a:gd name="T2" fmla="*/ 131 w 134"/>
                  <a:gd name="T3" fmla="*/ 107 h 184"/>
                  <a:gd name="T4" fmla="*/ 124 w 134"/>
                  <a:gd name="T5" fmla="*/ 80 h 184"/>
                  <a:gd name="T6" fmla="*/ 124 w 134"/>
                  <a:gd name="T7" fmla="*/ 79 h 184"/>
                  <a:gd name="T8" fmla="*/ 61 w 134"/>
                  <a:gd name="T9" fmla="*/ 8 h 184"/>
                  <a:gd name="T10" fmla="*/ 48 w 134"/>
                  <a:gd name="T11" fmla="*/ 3 h 184"/>
                  <a:gd name="T12" fmla="*/ 41 w 134"/>
                  <a:gd name="T13" fmla="*/ 1 h 184"/>
                  <a:gd name="T14" fmla="*/ 37 w 134"/>
                  <a:gd name="T15" fmla="*/ 1 h 184"/>
                  <a:gd name="T16" fmla="*/ 33 w 134"/>
                  <a:gd name="T17" fmla="*/ 0 h 184"/>
                  <a:gd name="T18" fmla="*/ 9 w 134"/>
                  <a:gd name="T19" fmla="*/ 9 h 184"/>
                  <a:gd name="T20" fmla="*/ 6 w 134"/>
                  <a:gd name="T21" fmla="*/ 14 h 184"/>
                  <a:gd name="T22" fmla="*/ 8 w 134"/>
                  <a:gd name="T23" fmla="*/ 25 h 184"/>
                  <a:gd name="T24" fmla="*/ 9 w 134"/>
                  <a:gd name="T25" fmla="*/ 25 h 184"/>
                  <a:gd name="T26" fmla="*/ 33 w 134"/>
                  <a:gd name="T27" fmla="*/ 34 h 184"/>
                  <a:gd name="T28" fmla="*/ 37 w 134"/>
                  <a:gd name="T29" fmla="*/ 37 h 184"/>
                  <a:gd name="T30" fmla="*/ 41 w 134"/>
                  <a:gd name="T31" fmla="*/ 39 h 184"/>
                  <a:gd name="T32" fmla="*/ 48 w 134"/>
                  <a:gd name="T33" fmla="*/ 43 h 184"/>
                  <a:gd name="T34" fmla="*/ 76 w 134"/>
                  <a:gd name="T35" fmla="*/ 73 h 184"/>
                  <a:gd name="T36" fmla="*/ 91 w 134"/>
                  <a:gd name="T37" fmla="*/ 162 h 184"/>
                  <a:gd name="T38" fmla="*/ 111 w 134"/>
                  <a:gd name="T39" fmla="*/ 175 h 184"/>
                  <a:gd name="T40" fmla="*/ 124 w 134"/>
                  <a:gd name="T41" fmla="*/ 165 h 184"/>
                  <a:gd name="T42" fmla="*/ 133 w 134"/>
                  <a:gd name="T43" fmla="*/ 140 h 184"/>
                  <a:gd name="T44" fmla="*/ 133 w 134"/>
                  <a:gd name="T45" fmla="*/ 121 h 1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4" h="184">
                    <a:moveTo>
                      <a:pt x="133" y="121"/>
                    </a:moveTo>
                    <a:cubicBezTo>
                      <a:pt x="133" y="116"/>
                      <a:pt x="132" y="111"/>
                      <a:pt x="131" y="107"/>
                    </a:cubicBezTo>
                    <a:cubicBezTo>
                      <a:pt x="129" y="97"/>
                      <a:pt x="127" y="88"/>
                      <a:pt x="124" y="80"/>
                    </a:cubicBezTo>
                    <a:cubicBezTo>
                      <a:pt x="124" y="80"/>
                      <a:pt x="124" y="79"/>
                      <a:pt x="124" y="79"/>
                    </a:cubicBezTo>
                    <a:cubicBezTo>
                      <a:pt x="113" y="48"/>
                      <a:pt x="92" y="23"/>
                      <a:pt x="61" y="8"/>
                    </a:cubicBezTo>
                    <a:cubicBezTo>
                      <a:pt x="57" y="6"/>
                      <a:pt x="53" y="5"/>
                      <a:pt x="48" y="3"/>
                    </a:cubicBezTo>
                    <a:cubicBezTo>
                      <a:pt x="46" y="2"/>
                      <a:pt x="44" y="2"/>
                      <a:pt x="41" y="1"/>
                    </a:cubicBezTo>
                    <a:cubicBezTo>
                      <a:pt x="40" y="1"/>
                      <a:pt x="39" y="1"/>
                      <a:pt x="37" y="1"/>
                    </a:cubicBezTo>
                    <a:cubicBezTo>
                      <a:pt x="36" y="0"/>
                      <a:pt x="35" y="0"/>
                      <a:pt x="33" y="0"/>
                    </a:cubicBezTo>
                    <a:cubicBezTo>
                      <a:pt x="24" y="0"/>
                      <a:pt x="15" y="2"/>
                      <a:pt x="9" y="9"/>
                    </a:cubicBezTo>
                    <a:cubicBezTo>
                      <a:pt x="8" y="10"/>
                      <a:pt x="7" y="12"/>
                      <a:pt x="6" y="14"/>
                    </a:cubicBezTo>
                    <a:cubicBezTo>
                      <a:pt x="2" y="21"/>
                      <a:pt x="0" y="23"/>
                      <a:pt x="8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8" y="28"/>
                      <a:pt x="26" y="31"/>
                      <a:pt x="33" y="34"/>
                    </a:cubicBezTo>
                    <a:cubicBezTo>
                      <a:pt x="35" y="35"/>
                      <a:pt x="36" y="36"/>
                      <a:pt x="37" y="37"/>
                    </a:cubicBezTo>
                    <a:cubicBezTo>
                      <a:pt x="39" y="37"/>
                      <a:pt x="40" y="38"/>
                      <a:pt x="41" y="39"/>
                    </a:cubicBezTo>
                    <a:cubicBezTo>
                      <a:pt x="44" y="40"/>
                      <a:pt x="46" y="42"/>
                      <a:pt x="48" y="43"/>
                    </a:cubicBezTo>
                    <a:cubicBezTo>
                      <a:pt x="59" y="51"/>
                      <a:pt x="69" y="61"/>
                      <a:pt x="76" y="73"/>
                    </a:cubicBezTo>
                    <a:cubicBezTo>
                      <a:pt x="91" y="96"/>
                      <a:pt x="97" y="127"/>
                      <a:pt x="91" y="162"/>
                    </a:cubicBezTo>
                    <a:cubicBezTo>
                      <a:pt x="88" y="178"/>
                      <a:pt x="94" y="184"/>
                      <a:pt x="111" y="175"/>
                    </a:cubicBezTo>
                    <a:cubicBezTo>
                      <a:pt x="117" y="172"/>
                      <a:pt x="121" y="169"/>
                      <a:pt x="124" y="165"/>
                    </a:cubicBezTo>
                    <a:cubicBezTo>
                      <a:pt x="129" y="158"/>
                      <a:pt x="132" y="149"/>
                      <a:pt x="133" y="140"/>
                    </a:cubicBezTo>
                    <a:cubicBezTo>
                      <a:pt x="134" y="134"/>
                      <a:pt x="134" y="127"/>
                      <a:pt x="133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3" name="Freeform 156"/>
              <p:cNvSpPr/>
              <p:nvPr/>
            </p:nvSpPr>
            <p:spPr bwMode="auto">
              <a:xfrm>
                <a:off x="7783513" y="5665788"/>
                <a:ext cx="141288" cy="160338"/>
              </a:xfrm>
              <a:custGeom>
                <a:gdLst>
                  <a:gd name="T0" fmla="*/ 57 w 63"/>
                  <a:gd name="T1" fmla="*/ 66 h 71"/>
                  <a:gd name="T2" fmla="*/ 62 w 63"/>
                  <a:gd name="T3" fmla="*/ 62 h 71"/>
                  <a:gd name="T4" fmla="*/ 62 w 63"/>
                  <a:gd name="T5" fmla="*/ 49 h 71"/>
                  <a:gd name="T6" fmla="*/ 59 w 63"/>
                  <a:gd name="T7" fmla="*/ 37 h 71"/>
                  <a:gd name="T8" fmla="*/ 57 w 63"/>
                  <a:gd name="T9" fmla="*/ 30 h 71"/>
                  <a:gd name="T10" fmla="*/ 22 w 63"/>
                  <a:gd name="T11" fmla="*/ 2 h 71"/>
                  <a:gd name="T12" fmla="*/ 14 w 63"/>
                  <a:gd name="T13" fmla="*/ 0 h 71"/>
                  <a:gd name="T14" fmla="*/ 13 w 63"/>
                  <a:gd name="T15" fmla="*/ 0 h 71"/>
                  <a:gd name="T16" fmla="*/ 12 w 63"/>
                  <a:gd name="T17" fmla="*/ 1 h 71"/>
                  <a:gd name="T18" fmla="*/ 11 w 63"/>
                  <a:gd name="T19" fmla="*/ 2 h 71"/>
                  <a:gd name="T20" fmla="*/ 4 w 63"/>
                  <a:gd name="T21" fmla="*/ 7 h 71"/>
                  <a:gd name="T22" fmla="*/ 0 w 63"/>
                  <a:gd name="T23" fmla="*/ 10 h 71"/>
                  <a:gd name="T24" fmla="*/ 3 w 63"/>
                  <a:gd name="T25" fmla="*/ 10 h 71"/>
                  <a:gd name="T26" fmla="*/ 4 w 63"/>
                  <a:gd name="T27" fmla="*/ 10 h 71"/>
                  <a:gd name="T28" fmla="*/ 22 w 63"/>
                  <a:gd name="T29" fmla="*/ 17 h 71"/>
                  <a:gd name="T30" fmla="*/ 36 w 63"/>
                  <a:gd name="T31" fmla="*/ 30 h 71"/>
                  <a:gd name="T32" fmla="*/ 49 w 63"/>
                  <a:gd name="T33" fmla="*/ 67 h 71"/>
                  <a:gd name="T34" fmla="*/ 49 w 63"/>
                  <a:gd name="T35" fmla="*/ 71 h 71"/>
                  <a:gd name="T36" fmla="*/ 57 w 63"/>
                  <a:gd name="T37" fmla="*/ 66 h 7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" h="71">
                    <a:moveTo>
                      <a:pt x="57" y="66"/>
                    </a:moveTo>
                    <a:cubicBezTo>
                      <a:pt x="59" y="65"/>
                      <a:pt x="61" y="63"/>
                      <a:pt x="62" y="62"/>
                    </a:cubicBezTo>
                    <a:cubicBezTo>
                      <a:pt x="63" y="58"/>
                      <a:pt x="63" y="54"/>
                      <a:pt x="62" y="49"/>
                    </a:cubicBezTo>
                    <a:cubicBezTo>
                      <a:pt x="62" y="45"/>
                      <a:pt x="61" y="41"/>
                      <a:pt x="59" y="37"/>
                    </a:cubicBezTo>
                    <a:cubicBezTo>
                      <a:pt x="59" y="34"/>
                      <a:pt x="58" y="32"/>
                      <a:pt x="57" y="30"/>
                    </a:cubicBezTo>
                    <a:cubicBezTo>
                      <a:pt x="50" y="16"/>
                      <a:pt x="37" y="6"/>
                      <a:pt x="22" y="2"/>
                    </a:cubicBezTo>
                    <a:cubicBezTo>
                      <a:pt x="20" y="1"/>
                      <a:pt x="17" y="1"/>
                      <a:pt x="14" y="0"/>
                    </a:cubicBezTo>
                    <a:cubicBezTo>
                      <a:pt x="14" y="0"/>
                      <a:pt x="14" y="0"/>
                      <a:pt x="13" y="0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10" y="11"/>
                      <a:pt x="17" y="14"/>
                      <a:pt x="22" y="17"/>
                    </a:cubicBezTo>
                    <a:cubicBezTo>
                      <a:pt x="27" y="21"/>
                      <a:pt x="32" y="25"/>
                      <a:pt x="36" y="30"/>
                    </a:cubicBezTo>
                    <a:cubicBezTo>
                      <a:pt x="44" y="40"/>
                      <a:pt x="49" y="53"/>
                      <a:pt x="49" y="67"/>
                    </a:cubicBezTo>
                    <a:cubicBezTo>
                      <a:pt x="49" y="68"/>
                      <a:pt x="49" y="70"/>
                      <a:pt x="49" y="71"/>
                    </a:cubicBezTo>
                    <a:cubicBezTo>
                      <a:pt x="52" y="70"/>
                      <a:pt x="54" y="68"/>
                      <a:pt x="57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4" name="Freeform 157"/>
              <p:cNvSpPr/>
              <p:nvPr/>
            </p:nvSpPr>
            <p:spPr bwMode="auto">
              <a:xfrm>
                <a:off x="7620000" y="5697538"/>
                <a:ext cx="265113" cy="195263"/>
              </a:xfrm>
              <a:custGeom>
                <a:gdLst>
                  <a:gd name="T0" fmla="*/ 103 w 118"/>
                  <a:gd name="T1" fmla="*/ 71 h 87"/>
                  <a:gd name="T2" fmla="*/ 118 w 118"/>
                  <a:gd name="T3" fmla="*/ 53 h 87"/>
                  <a:gd name="T4" fmla="*/ 95 w 118"/>
                  <a:gd name="T5" fmla="*/ 9 h 87"/>
                  <a:gd name="T6" fmla="*/ 76 w 118"/>
                  <a:gd name="T7" fmla="*/ 1 h 87"/>
                  <a:gd name="T8" fmla="*/ 67 w 118"/>
                  <a:gd name="T9" fmla="*/ 0 h 87"/>
                  <a:gd name="T10" fmla="*/ 51 w 118"/>
                  <a:gd name="T11" fmla="*/ 12 h 87"/>
                  <a:gd name="T12" fmla="*/ 37 w 118"/>
                  <a:gd name="T13" fmla="*/ 22 h 87"/>
                  <a:gd name="T14" fmla="*/ 9 w 118"/>
                  <a:gd name="T15" fmla="*/ 41 h 87"/>
                  <a:gd name="T16" fmla="*/ 9 w 118"/>
                  <a:gd name="T17" fmla="*/ 66 h 87"/>
                  <a:gd name="T18" fmla="*/ 17 w 118"/>
                  <a:gd name="T19" fmla="*/ 87 h 87"/>
                  <a:gd name="T20" fmla="*/ 19 w 118"/>
                  <a:gd name="T21" fmla="*/ 85 h 87"/>
                  <a:gd name="T22" fmla="*/ 27 w 118"/>
                  <a:gd name="T23" fmla="*/ 77 h 87"/>
                  <a:gd name="T24" fmla="*/ 35 w 118"/>
                  <a:gd name="T25" fmla="*/ 70 h 87"/>
                  <a:gd name="T26" fmla="*/ 37 w 118"/>
                  <a:gd name="T27" fmla="*/ 68 h 87"/>
                  <a:gd name="T28" fmla="*/ 40 w 118"/>
                  <a:gd name="T29" fmla="*/ 57 h 87"/>
                  <a:gd name="T30" fmla="*/ 44 w 118"/>
                  <a:gd name="T31" fmla="*/ 56 h 87"/>
                  <a:gd name="T32" fmla="*/ 45 w 118"/>
                  <a:gd name="T33" fmla="*/ 62 h 87"/>
                  <a:gd name="T34" fmla="*/ 40 w 118"/>
                  <a:gd name="T35" fmla="*/ 72 h 87"/>
                  <a:gd name="T36" fmla="*/ 37 w 118"/>
                  <a:gd name="T37" fmla="*/ 75 h 87"/>
                  <a:gd name="T38" fmla="*/ 29 w 118"/>
                  <a:gd name="T39" fmla="*/ 81 h 87"/>
                  <a:gd name="T40" fmla="*/ 42 w 118"/>
                  <a:gd name="T41" fmla="*/ 79 h 87"/>
                  <a:gd name="T42" fmla="*/ 45 w 118"/>
                  <a:gd name="T43" fmla="*/ 76 h 87"/>
                  <a:gd name="T44" fmla="*/ 51 w 118"/>
                  <a:gd name="T45" fmla="*/ 64 h 87"/>
                  <a:gd name="T46" fmla="*/ 61 w 118"/>
                  <a:gd name="T47" fmla="*/ 54 h 87"/>
                  <a:gd name="T48" fmla="*/ 62 w 118"/>
                  <a:gd name="T49" fmla="*/ 52 h 87"/>
                  <a:gd name="T50" fmla="*/ 65 w 118"/>
                  <a:gd name="T51" fmla="*/ 36 h 87"/>
                  <a:gd name="T52" fmla="*/ 68 w 118"/>
                  <a:gd name="T53" fmla="*/ 31 h 87"/>
                  <a:gd name="T54" fmla="*/ 76 w 118"/>
                  <a:gd name="T55" fmla="*/ 16 h 87"/>
                  <a:gd name="T56" fmla="*/ 78 w 118"/>
                  <a:gd name="T57" fmla="*/ 19 h 87"/>
                  <a:gd name="T58" fmla="*/ 72 w 118"/>
                  <a:gd name="T59" fmla="*/ 33 h 87"/>
                  <a:gd name="T60" fmla="*/ 67 w 118"/>
                  <a:gd name="T61" fmla="*/ 44 h 87"/>
                  <a:gd name="T62" fmla="*/ 67 w 118"/>
                  <a:gd name="T63" fmla="*/ 52 h 87"/>
                  <a:gd name="T64" fmla="*/ 67 w 118"/>
                  <a:gd name="T65" fmla="*/ 53 h 87"/>
                  <a:gd name="T66" fmla="*/ 74 w 118"/>
                  <a:gd name="T67" fmla="*/ 53 h 87"/>
                  <a:gd name="T68" fmla="*/ 77 w 118"/>
                  <a:gd name="T69" fmla="*/ 51 h 87"/>
                  <a:gd name="T70" fmla="*/ 95 w 118"/>
                  <a:gd name="T71" fmla="*/ 37 h 87"/>
                  <a:gd name="T72" fmla="*/ 104 w 118"/>
                  <a:gd name="T73" fmla="*/ 31 h 87"/>
                  <a:gd name="T74" fmla="*/ 95 w 118"/>
                  <a:gd name="T75" fmla="*/ 43 h 87"/>
                  <a:gd name="T76" fmla="*/ 79 w 118"/>
                  <a:gd name="T77" fmla="*/ 55 h 87"/>
                  <a:gd name="T78" fmla="*/ 89 w 118"/>
                  <a:gd name="T79" fmla="*/ 58 h 87"/>
                  <a:gd name="T80" fmla="*/ 98 w 118"/>
                  <a:gd name="T81" fmla="*/ 62 h 8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8" h="87">
                    <a:moveTo>
                      <a:pt x="103" y="71"/>
                    </a:moveTo>
                    <a:cubicBezTo>
                      <a:pt x="103" y="71"/>
                      <a:pt x="103" y="71"/>
                      <a:pt x="103" y="71"/>
                    </a:cubicBezTo>
                    <a:cubicBezTo>
                      <a:pt x="108" y="68"/>
                      <a:pt x="112" y="64"/>
                      <a:pt x="117" y="61"/>
                    </a:cubicBezTo>
                    <a:cubicBezTo>
                      <a:pt x="117" y="58"/>
                      <a:pt x="118" y="56"/>
                      <a:pt x="118" y="53"/>
                    </a:cubicBezTo>
                    <a:cubicBezTo>
                      <a:pt x="117" y="40"/>
                      <a:pt x="113" y="28"/>
                      <a:pt x="105" y="18"/>
                    </a:cubicBezTo>
                    <a:cubicBezTo>
                      <a:pt x="102" y="15"/>
                      <a:pt x="99" y="12"/>
                      <a:pt x="95" y="9"/>
                    </a:cubicBezTo>
                    <a:cubicBezTo>
                      <a:pt x="90" y="5"/>
                      <a:pt x="84" y="2"/>
                      <a:pt x="77" y="1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3" y="0"/>
                      <a:pt x="70" y="0"/>
                      <a:pt x="68" y="0"/>
                    </a:cubicBezTo>
                    <a:cubicBezTo>
                      <a:pt x="68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3" y="54"/>
                      <a:pt x="6" y="60"/>
                      <a:pt x="9" y="66"/>
                    </a:cubicBezTo>
                    <a:cubicBezTo>
                      <a:pt x="11" y="70"/>
                      <a:pt x="12" y="73"/>
                      <a:pt x="14" y="77"/>
                    </a:cubicBezTo>
                    <a:cubicBezTo>
                      <a:pt x="15" y="80"/>
                      <a:pt x="16" y="83"/>
                      <a:pt x="17" y="87"/>
                    </a:cubicBezTo>
                    <a:cubicBezTo>
                      <a:pt x="17" y="86"/>
                      <a:pt x="18" y="86"/>
                      <a:pt x="18" y="86"/>
                    </a:cubicBezTo>
                    <a:cubicBezTo>
                      <a:pt x="19" y="86"/>
                      <a:pt x="19" y="85"/>
                      <a:pt x="19" y="85"/>
                    </a:cubicBezTo>
                    <a:cubicBezTo>
                      <a:pt x="19" y="85"/>
                      <a:pt x="20" y="85"/>
                      <a:pt x="20" y="85"/>
                    </a:cubicBezTo>
                    <a:cubicBezTo>
                      <a:pt x="22" y="82"/>
                      <a:pt x="24" y="80"/>
                      <a:pt x="27" y="77"/>
                    </a:cubicBezTo>
                    <a:cubicBezTo>
                      <a:pt x="29" y="75"/>
                      <a:pt x="32" y="73"/>
                      <a:pt x="35" y="70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5" y="70"/>
                      <a:pt x="36" y="69"/>
                      <a:pt x="36" y="69"/>
                    </a:cubicBezTo>
                    <a:cubicBezTo>
                      <a:pt x="37" y="69"/>
                      <a:pt x="37" y="68"/>
                      <a:pt x="37" y="68"/>
                    </a:cubicBezTo>
                    <a:cubicBezTo>
                      <a:pt x="37" y="68"/>
                      <a:pt x="38" y="67"/>
                      <a:pt x="38" y="67"/>
                    </a:cubicBezTo>
                    <a:cubicBezTo>
                      <a:pt x="40" y="64"/>
                      <a:pt x="40" y="60"/>
                      <a:pt x="40" y="57"/>
                    </a:cubicBezTo>
                    <a:cubicBezTo>
                      <a:pt x="40" y="55"/>
                      <a:pt x="41" y="54"/>
                      <a:pt x="42" y="54"/>
                    </a:cubicBezTo>
                    <a:cubicBezTo>
                      <a:pt x="43" y="54"/>
                      <a:pt x="44" y="55"/>
                      <a:pt x="44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8"/>
                      <a:pt x="45" y="60"/>
                      <a:pt x="45" y="62"/>
                    </a:cubicBezTo>
                    <a:cubicBezTo>
                      <a:pt x="44" y="64"/>
                      <a:pt x="43" y="67"/>
                      <a:pt x="42" y="69"/>
                    </a:cubicBezTo>
                    <a:cubicBezTo>
                      <a:pt x="41" y="70"/>
                      <a:pt x="41" y="71"/>
                      <a:pt x="40" y="72"/>
                    </a:cubicBezTo>
                    <a:cubicBezTo>
                      <a:pt x="39" y="72"/>
                      <a:pt x="38" y="73"/>
                      <a:pt x="38" y="74"/>
                    </a:cubicBezTo>
                    <a:cubicBezTo>
                      <a:pt x="37" y="74"/>
                      <a:pt x="37" y="74"/>
                      <a:pt x="37" y="75"/>
                    </a:cubicBezTo>
                    <a:cubicBezTo>
                      <a:pt x="34" y="77"/>
                      <a:pt x="32" y="79"/>
                      <a:pt x="30" y="81"/>
                    </a:cubicBezTo>
                    <a:cubicBezTo>
                      <a:pt x="30" y="81"/>
                      <a:pt x="29" y="81"/>
                      <a:pt x="29" y="81"/>
                    </a:cubicBezTo>
                    <a:cubicBezTo>
                      <a:pt x="32" y="80"/>
                      <a:pt x="34" y="80"/>
                      <a:pt x="37" y="79"/>
                    </a:cubicBezTo>
                    <a:cubicBezTo>
                      <a:pt x="38" y="79"/>
                      <a:pt x="40" y="79"/>
                      <a:pt x="42" y="79"/>
                    </a:cubicBezTo>
                    <a:cubicBezTo>
                      <a:pt x="42" y="79"/>
                      <a:pt x="43" y="79"/>
                      <a:pt x="43" y="79"/>
                    </a:cubicBezTo>
                    <a:cubicBezTo>
                      <a:pt x="43" y="78"/>
                      <a:pt x="44" y="77"/>
                      <a:pt x="45" y="76"/>
                    </a:cubicBezTo>
                    <a:cubicBezTo>
                      <a:pt x="46" y="74"/>
                      <a:pt x="47" y="73"/>
                      <a:pt x="48" y="71"/>
                    </a:cubicBezTo>
                    <a:cubicBezTo>
                      <a:pt x="49" y="69"/>
                      <a:pt x="49" y="66"/>
                      <a:pt x="51" y="64"/>
                    </a:cubicBezTo>
                    <a:cubicBezTo>
                      <a:pt x="51" y="63"/>
                      <a:pt x="52" y="61"/>
                      <a:pt x="54" y="60"/>
                    </a:cubicBezTo>
                    <a:cubicBezTo>
                      <a:pt x="56" y="57"/>
                      <a:pt x="58" y="56"/>
                      <a:pt x="61" y="54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2" y="53"/>
                      <a:pt x="62" y="53"/>
                      <a:pt x="62" y="52"/>
                    </a:cubicBezTo>
                    <a:cubicBezTo>
                      <a:pt x="62" y="51"/>
                      <a:pt x="62" y="50"/>
                      <a:pt x="62" y="49"/>
                    </a:cubicBezTo>
                    <a:cubicBezTo>
                      <a:pt x="62" y="45"/>
                      <a:pt x="63" y="40"/>
                      <a:pt x="65" y="36"/>
                    </a:cubicBezTo>
                    <a:cubicBezTo>
                      <a:pt x="66" y="34"/>
                      <a:pt x="67" y="33"/>
                      <a:pt x="67" y="32"/>
                    </a:cubicBezTo>
                    <a:cubicBezTo>
                      <a:pt x="67" y="31"/>
                      <a:pt x="68" y="31"/>
                      <a:pt x="68" y="31"/>
                    </a:cubicBezTo>
                    <a:cubicBezTo>
                      <a:pt x="70" y="27"/>
                      <a:pt x="72" y="22"/>
                      <a:pt x="73" y="18"/>
                    </a:cubicBezTo>
                    <a:cubicBezTo>
                      <a:pt x="73" y="17"/>
                      <a:pt x="74" y="16"/>
                      <a:pt x="76" y="16"/>
                    </a:cubicBezTo>
                    <a:cubicBezTo>
                      <a:pt x="76" y="16"/>
                      <a:pt x="76" y="16"/>
                      <a:pt x="77" y="17"/>
                    </a:cubicBezTo>
                    <a:cubicBezTo>
                      <a:pt x="77" y="17"/>
                      <a:pt x="78" y="18"/>
                      <a:pt x="78" y="19"/>
                    </a:cubicBezTo>
                    <a:cubicBezTo>
                      <a:pt x="77" y="20"/>
                      <a:pt x="77" y="21"/>
                      <a:pt x="77" y="22"/>
                    </a:cubicBezTo>
                    <a:cubicBezTo>
                      <a:pt x="76" y="26"/>
                      <a:pt x="74" y="30"/>
                      <a:pt x="72" y="33"/>
                    </a:cubicBezTo>
                    <a:cubicBezTo>
                      <a:pt x="71" y="35"/>
                      <a:pt x="70" y="36"/>
                      <a:pt x="69" y="38"/>
                    </a:cubicBezTo>
                    <a:cubicBezTo>
                      <a:pt x="68" y="40"/>
                      <a:pt x="68" y="42"/>
                      <a:pt x="67" y="44"/>
                    </a:cubicBezTo>
                    <a:cubicBezTo>
                      <a:pt x="67" y="45"/>
                      <a:pt x="67" y="47"/>
                      <a:pt x="67" y="49"/>
                    </a:cubicBezTo>
                    <a:cubicBezTo>
                      <a:pt x="67" y="50"/>
                      <a:pt x="67" y="51"/>
                      <a:pt x="67" y="52"/>
                    </a:cubicBezTo>
                    <a:cubicBezTo>
                      <a:pt x="67" y="52"/>
                      <a:pt x="67" y="53"/>
                      <a:pt x="67" y="53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9" y="53"/>
                      <a:pt x="70" y="53"/>
                      <a:pt x="71" y="53"/>
                    </a:cubicBezTo>
                    <a:cubicBezTo>
                      <a:pt x="72" y="53"/>
                      <a:pt x="73" y="53"/>
                      <a:pt x="74" y="53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5" y="53"/>
                      <a:pt x="76" y="52"/>
                      <a:pt x="77" y="51"/>
                    </a:cubicBezTo>
                    <a:cubicBezTo>
                      <a:pt x="81" y="48"/>
                      <a:pt x="85" y="45"/>
                      <a:pt x="89" y="42"/>
                    </a:cubicBezTo>
                    <a:cubicBezTo>
                      <a:pt x="91" y="41"/>
                      <a:pt x="93" y="39"/>
                      <a:pt x="95" y="37"/>
                    </a:cubicBezTo>
                    <a:cubicBezTo>
                      <a:pt x="97" y="35"/>
                      <a:pt x="99" y="33"/>
                      <a:pt x="101" y="31"/>
                    </a:cubicBezTo>
                    <a:cubicBezTo>
                      <a:pt x="102" y="30"/>
                      <a:pt x="103" y="30"/>
                      <a:pt x="104" y="31"/>
                    </a:cubicBezTo>
                    <a:cubicBezTo>
                      <a:pt x="105" y="32"/>
                      <a:pt x="105" y="33"/>
                      <a:pt x="104" y="34"/>
                    </a:cubicBezTo>
                    <a:cubicBezTo>
                      <a:pt x="102" y="37"/>
                      <a:pt x="99" y="40"/>
                      <a:pt x="95" y="43"/>
                    </a:cubicBezTo>
                    <a:cubicBezTo>
                      <a:pt x="94" y="44"/>
                      <a:pt x="93" y="45"/>
                      <a:pt x="92" y="46"/>
                    </a:cubicBezTo>
                    <a:cubicBezTo>
                      <a:pt x="88" y="49"/>
                      <a:pt x="84" y="52"/>
                      <a:pt x="79" y="55"/>
                    </a:cubicBezTo>
                    <a:cubicBezTo>
                      <a:pt x="81" y="56"/>
                      <a:pt x="82" y="57"/>
                      <a:pt x="84" y="59"/>
                    </a:cubicBezTo>
                    <a:cubicBezTo>
                      <a:pt x="86" y="58"/>
                      <a:pt x="88" y="58"/>
                      <a:pt x="89" y="58"/>
                    </a:cubicBezTo>
                    <a:cubicBezTo>
                      <a:pt x="92" y="59"/>
                      <a:pt x="94" y="59"/>
                      <a:pt x="95" y="60"/>
                    </a:cubicBezTo>
                    <a:cubicBezTo>
                      <a:pt x="96" y="60"/>
                      <a:pt x="98" y="61"/>
                      <a:pt x="98" y="62"/>
                    </a:cubicBezTo>
                    <a:cubicBezTo>
                      <a:pt x="101" y="64"/>
                      <a:pt x="102" y="67"/>
                      <a:pt x="103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5" name="Freeform 158"/>
              <p:cNvSpPr/>
              <p:nvPr/>
            </p:nvSpPr>
            <p:spPr bwMode="auto">
              <a:xfrm>
                <a:off x="7459663" y="5595938"/>
                <a:ext cx="317500" cy="200025"/>
              </a:xfrm>
              <a:custGeom>
                <a:gdLst>
                  <a:gd name="T0" fmla="*/ 4 w 141"/>
                  <a:gd name="T1" fmla="*/ 38 h 89"/>
                  <a:gd name="T2" fmla="*/ 0 w 141"/>
                  <a:gd name="T3" fmla="*/ 41 h 89"/>
                  <a:gd name="T4" fmla="*/ 4 w 141"/>
                  <a:gd name="T5" fmla="*/ 42 h 89"/>
                  <a:gd name="T6" fmla="*/ 68 w 141"/>
                  <a:gd name="T7" fmla="*/ 89 h 89"/>
                  <a:gd name="T8" fmla="*/ 80 w 141"/>
                  <a:gd name="T9" fmla="*/ 81 h 89"/>
                  <a:gd name="T10" fmla="*/ 89 w 141"/>
                  <a:gd name="T11" fmla="*/ 74 h 89"/>
                  <a:gd name="T12" fmla="*/ 108 w 141"/>
                  <a:gd name="T13" fmla="*/ 61 h 89"/>
                  <a:gd name="T14" fmla="*/ 116 w 141"/>
                  <a:gd name="T15" fmla="*/ 56 h 89"/>
                  <a:gd name="T16" fmla="*/ 122 w 141"/>
                  <a:gd name="T17" fmla="*/ 52 h 89"/>
                  <a:gd name="T18" fmla="*/ 138 w 141"/>
                  <a:gd name="T19" fmla="*/ 40 h 89"/>
                  <a:gd name="T20" fmla="*/ 141 w 141"/>
                  <a:gd name="T21" fmla="*/ 39 h 89"/>
                  <a:gd name="T22" fmla="*/ 138 w 141"/>
                  <a:gd name="T23" fmla="*/ 25 h 89"/>
                  <a:gd name="T24" fmla="*/ 125 w 141"/>
                  <a:gd name="T25" fmla="*/ 0 h 89"/>
                  <a:gd name="T26" fmla="*/ 123 w 141"/>
                  <a:gd name="T27" fmla="*/ 6 h 89"/>
                  <a:gd name="T28" fmla="*/ 122 w 141"/>
                  <a:gd name="T29" fmla="*/ 8 h 89"/>
                  <a:gd name="T30" fmla="*/ 116 w 141"/>
                  <a:gd name="T31" fmla="*/ 13 h 89"/>
                  <a:gd name="T32" fmla="*/ 116 w 141"/>
                  <a:gd name="T33" fmla="*/ 27 h 89"/>
                  <a:gd name="T34" fmla="*/ 114 w 141"/>
                  <a:gd name="T35" fmla="*/ 30 h 89"/>
                  <a:gd name="T36" fmla="*/ 110 w 141"/>
                  <a:gd name="T37" fmla="*/ 37 h 89"/>
                  <a:gd name="T38" fmla="*/ 108 w 141"/>
                  <a:gd name="T39" fmla="*/ 39 h 89"/>
                  <a:gd name="T40" fmla="*/ 102 w 141"/>
                  <a:gd name="T41" fmla="*/ 41 h 89"/>
                  <a:gd name="T42" fmla="*/ 89 w 141"/>
                  <a:gd name="T43" fmla="*/ 39 h 89"/>
                  <a:gd name="T44" fmla="*/ 88 w 141"/>
                  <a:gd name="T45" fmla="*/ 39 h 89"/>
                  <a:gd name="T46" fmla="*/ 80 w 141"/>
                  <a:gd name="T47" fmla="*/ 33 h 89"/>
                  <a:gd name="T48" fmla="*/ 80 w 141"/>
                  <a:gd name="T49" fmla="*/ 32 h 89"/>
                  <a:gd name="T50" fmla="*/ 63 w 141"/>
                  <a:gd name="T51" fmla="*/ 30 h 89"/>
                  <a:gd name="T52" fmla="*/ 56 w 141"/>
                  <a:gd name="T53" fmla="*/ 25 h 89"/>
                  <a:gd name="T54" fmla="*/ 53 w 141"/>
                  <a:gd name="T55" fmla="*/ 18 h 89"/>
                  <a:gd name="T56" fmla="*/ 54 w 141"/>
                  <a:gd name="T57" fmla="*/ 5 h 89"/>
                  <a:gd name="T58" fmla="*/ 4 w 141"/>
                  <a:gd name="T59" fmla="*/ 38 h 8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1" h="89">
                    <a:moveTo>
                      <a:pt x="4" y="38"/>
                    </a:moveTo>
                    <a:cubicBezTo>
                      <a:pt x="3" y="39"/>
                      <a:pt x="1" y="40"/>
                      <a:pt x="0" y="41"/>
                    </a:cubicBezTo>
                    <a:cubicBezTo>
                      <a:pt x="2" y="41"/>
                      <a:pt x="3" y="42"/>
                      <a:pt x="4" y="42"/>
                    </a:cubicBezTo>
                    <a:cubicBezTo>
                      <a:pt x="32" y="51"/>
                      <a:pt x="53" y="67"/>
                      <a:pt x="68" y="89"/>
                    </a:cubicBezTo>
                    <a:cubicBezTo>
                      <a:pt x="72" y="86"/>
                      <a:pt x="76" y="83"/>
                      <a:pt x="80" y="81"/>
                    </a:cubicBezTo>
                    <a:cubicBezTo>
                      <a:pt x="83" y="79"/>
                      <a:pt x="86" y="76"/>
                      <a:pt x="89" y="74"/>
                    </a:cubicBezTo>
                    <a:cubicBezTo>
                      <a:pt x="95" y="70"/>
                      <a:pt x="102" y="66"/>
                      <a:pt x="108" y="61"/>
                    </a:cubicBezTo>
                    <a:cubicBezTo>
                      <a:pt x="110" y="60"/>
                      <a:pt x="113" y="58"/>
                      <a:pt x="116" y="56"/>
                    </a:cubicBezTo>
                    <a:cubicBezTo>
                      <a:pt x="118" y="55"/>
                      <a:pt x="119" y="53"/>
                      <a:pt x="122" y="52"/>
                    </a:cubicBezTo>
                    <a:cubicBezTo>
                      <a:pt x="127" y="48"/>
                      <a:pt x="133" y="44"/>
                      <a:pt x="138" y="40"/>
                    </a:cubicBezTo>
                    <a:cubicBezTo>
                      <a:pt x="139" y="40"/>
                      <a:pt x="140" y="39"/>
                      <a:pt x="141" y="39"/>
                    </a:cubicBezTo>
                    <a:cubicBezTo>
                      <a:pt x="140" y="34"/>
                      <a:pt x="139" y="30"/>
                      <a:pt x="138" y="25"/>
                    </a:cubicBezTo>
                    <a:cubicBezTo>
                      <a:pt x="136" y="15"/>
                      <a:pt x="131" y="7"/>
                      <a:pt x="125" y="0"/>
                    </a:cubicBezTo>
                    <a:cubicBezTo>
                      <a:pt x="125" y="2"/>
                      <a:pt x="124" y="4"/>
                      <a:pt x="123" y="6"/>
                    </a:cubicBezTo>
                    <a:cubicBezTo>
                      <a:pt x="122" y="7"/>
                      <a:pt x="122" y="7"/>
                      <a:pt x="122" y="8"/>
                    </a:cubicBezTo>
                    <a:cubicBezTo>
                      <a:pt x="120" y="10"/>
                      <a:pt x="118" y="12"/>
                      <a:pt x="116" y="13"/>
                    </a:cubicBezTo>
                    <a:cubicBezTo>
                      <a:pt x="117" y="18"/>
                      <a:pt x="116" y="23"/>
                      <a:pt x="116" y="27"/>
                    </a:cubicBezTo>
                    <a:cubicBezTo>
                      <a:pt x="115" y="28"/>
                      <a:pt x="115" y="29"/>
                      <a:pt x="114" y="30"/>
                    </a:cubicBezTo>
                    <a:cubicBezTo>
                      <a:pt x="113" y="33"/>
                      <a:pt x="112" y="35"/>
                      <a:pt x="110" y="37"/>
                    </a:cubicBezTo>
                    <a:cubicBezTo>
                      <a:pt x="109" y="38"/>
                      <a:pt x="108" y="38"/>
                      <a:pt x="108" y="39"/>
                    </a:cubicBezTo>
                    <a:cubicBezTo>
                      <a:pt x="106" y="40"/>
                      <a:pt x="104" y="40"/>
                      <a:pt x="102" y="41"/>
                    </a:cubicBezTo>
                    <a:cubicBezTo>
                      <a:pt x="99" y="42"/>
                      <a:pt x="94" y="41"/>
                      <a:pt x="89" y="39"/>
                    </a:cubicBezTo>
                    <a:cubicBezTo>
                      <a:pt x="89" y="39"/>
                      <a:pt x="88" y="39"/>
                      <a:pt x="88" y="39"/>
                    </a:cubicBezTo>
                    <a:cubicBezTo>
                      <a:pt x="84" y="37"/>
                      <a:pt x="82" y="35"/>
                      <a:pt x="80" y="33"/>
                    </a:cubicBezTo>
                    <a:cubicBezTo>
                      <a:pt x="80" y="32"/>
                      <a:pt x="80" y="32"/>
                      <a:pt x="80" y="32"/>
                    </a:cubicBezTo>
                    <a:cubicBezTo>
                      <a:pt x="73" y="33"/>
                      <a:pt x="67" y="32"/>
                      <a:pt x="63" y="30"/>
                    </a:cubicBezTo>
                    <a:cubicBezTo>
                      <a:pt x="60" y="29"/>
                      <a:pt x="58" y="27"/>
                      <a:pt x="56" y="25"/>
                    </a:cubicBezTo>
                    <a:cubicBezTo>
                      <a:pt x="55" y="23"/>
                      <a:pt x="54" y="21"/>
                      <a:pt x="53" y="18"/>
                    </a:cubicBezTo>
                    <a:cubicBezTo>
                      <a:pt x="52" y="14"/>
                      <a:pt x="53" y="9"/>
                      <a:pt x="54" y="5"/>
                    </a:cubicBezTo>
                    <a:cubicBezTo>
                      <a:pt x="37" y="16"/>
                      <a:pt x="21" y="27"/>
                      <a:pt x="4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6" name="Freeform 159"/>
              <p:cNvSpPr/>
              <p:nvPr/>
            </p:nvSpPr>
            <p:spPr bwMode="auto">
              <a:xfrm>
                <a:off x="7939088" y="5591175"/>
                <a:ext cx="96838" cy="106363"/>
              </a:xfrm>
              <a:custGeom>
                <a:gdLst>
                  <a:gd name="T0" fmla="*/ 20 w 43"/>
                  <a:gd name="T1" fmla="*/ 21 h 47"/>
                  <a:gd name="T2" fmla="*/ 4 w 43"/>
                  <a:gd name="T3" fmla="*/ 33 h 47"/>
                  <a:gd name="T4" fmla="*/ 0 w 43"/>
                  <a:gd name="T5" fmla="*/ 36 h 47"/>
                  <a:gd name="T6" fmla="*/ 4 w 43"/>
                  <a:gd name="T7" fmla="*/ 43 h 47"/>
                  <a:gd name="T8" fmla="*/ 7 w 43"/>
                  <a:gd name="T9" fmla="*/ 47 h 47"/>
                  <a:gd name="T10" fmla="*/ 29 w 43"/>
                  <a:gd name="T11" fmla="*/ 30 h 47"/>
                  <a:gd name="T12" fmla="*/ 43 w 43"/>
                  <a:gd name="T13" fmla="*/ 25 h 47"/>
                  <a:gd name="T14" fmla="*/ 43 w 43"/>
                  <a:gd name="T15" fmla="*/ 22 h 47"/>
                  <a:gd name="T16" fmla="*/ 39 w 43"/>
                  <a:gd name="T17" fmla="*/ 13 h 47"/>
                  <a:gd name="T18" fmla="*/ 20 w 43"/>
                  <a:gd name="T19" fmla="*/ 21 h 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7">
                    <a:moveTo>
                      <a:pt x="20" y="21"/>
                    </a:moveTo>
                    <a:cubicBezTo>
                      <a:pt x="15" y="25"/>
                      <a:pt x="9" y="29"/>
                      <a:pt x="4" y="33"/>
                    </a:cubicBezTo>
                    <a:cubicBezTo>
                      <a:pt x="2" y="34"/>
                      <a:pt x="1" y="35"/>
                      <a:pt x="0" y="36"/>
                    </a:cubicBezTo>
                    <a:cubicBezTo>
                      <a:pt x="1" y="38"/>
                      <a:pt x="3" y="41"/>
                      <a:pt x="4" y="43"/>
                    </a:cubicBezTo>
                    <a:cubicBezTo>
                      <a:pt x="5" y="44"/>
                      <a:pt x="6" y="46"/>
                      <a:pt x="7" y="47"/>
                    </a:cubicBezTo>
                    <a:cubicBezTo>
                      <a:pt x="14" y="41"/>
                      <a:pt x="21" y="36"/>
                      <a:pt x="29" y="30"/>
                    </a:cubicBezTo>
                    <a:cubicBezTo>
                      <a:pt x="36" y="34"/>
                      <a:pt x="43" y="31"/>
                      <a:pt x="43" y="25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3" y="20"/>
                      <a:pt x="42" y="17"/>
                      <a:pt x="39" y="13"/>
                    </a:cubicBezTo>
                    <a:cubicBezTo>
                      <a:pt x="28" y="0"/>
                      <a:pt x="15" y="10"/>
                      <a:pt x="2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7" name="Freeform 160"/>
              <p:cNvSpPr/>
              <p:nvPr/>
            </p:nvSpPr>
            <p:spPr bwMode="auto">
              <a:xfrm>
                <a:off x="7659688" y="5883275"/>
                <a:ext cx="85725" cy="104775"/>
              </a:xfrm>
              <a:custGeom>
                <a:gdLst>
                  <a:gd name="T0" fmla="*/ 23 w 38"/>
                  <a:gd name="T1" fmla="*/ 0 h 46"/>
                  <a:gd name="T2" fmla="*/ 19 w 38"/>
                  <a:gd name="T3" fmla="*/ 1 h 46"/>
                  <a:gd name="T4" fmla="*/ 11 w 38"/>
                  <a:gd name="T5" fmla="*/ 3 h 46"/>
                  <a:gd name="T6" fmla="*/ 0 w 38"/>
                  <a:gd name="T7" fmla="*/ 8 h 46"/>
                  <a:gd name="T8" fmla="*/ 0 w 38"/>
                  <a:gd name="T9" fmla="*/ 8 h 46"/>
                  <a:gd name="T10" fmla="*/ 0 w 38"/>
                  <a:gd name="T11" fmla="*/ 10 h 46"/>
                  <a:gd name="T12" fmla="*/ 3 w 38"/>
                  <a:gd name="T13" fmla="*/ 22 h 46"/>
                  <a:gd name="T14" fmla="*/ 6 w 38"/>
                  <a:gd name="T15" fmla="*/ 46 h 46"/>
                  <a:gd name="T16" fmla="*/ 19 w 38"/>
                  <a:gd name="T17" fmla="*/ 37 h 46"/>
                  <a:gd name="T18" fmla="*/ 27 w 38"/>
                  <a:gd name="T19" fmla="*/ 31 h 46"/>
                  <a:gd name="T20" fmla="*/ 33 w 38"/>
                  <a:gd name="T21" fmla="*/ 27 h 46"/>
                  <a:gd name="T22" fmla="*/ 38 w 38"/>
                  <a:gd name="T23" fmla="*/ 23 h 46"/>
                  <a:gd name="T24" fmla="*/ 33 w 38"/>
                  <a:gd name="T25" fmla="*/ 21 h 46"/>
                  <a:gd name="T26" fmla="*/ 27 w 38"/>
                  <a:gd name="T27" fmla="*/ 16 h 46"/>
                  <a:gd name="T28" fmla="*/ 27 w 38"/>
                  <a:gd name="T29" fmla="*/ 15 h 46"/>
                  <a:gd name="T30" fmla="*/ 23 w 38"/>
                  <a:gd name="T31" fmla="*/ 9 h 46"/>
                  <a:gd name="T32" fmla="*/ 23 w 38"/>
                  <a:gd name="T33" fmla="*/ 1 h 46"/>
                  <a:gd name="T34" fmla="*/ 23 w 38"/>
                  <a:gd name="T35" fmla="*/ 0 h 4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8" h="46">
                    <a:moveTo>
                      <a:pt x="23" y="0"/>
                    </a:moveTo>
                    <a:cubicBezTo>
                      <a:pt x="22" y="1"/>
                      <a:pt x="20" y="1"/>
                      <a:pt x="19" y="1"/>
                    </a:cubicBezTo>
                    <a:cubicBezTo>
                      <a:pt x="16" y="2"/>
                      <a:pt x="14" y="2"/>
                      <a:pt x="11" y="3"/>
                    </a:cubicBezTo>
                    <a:cubicBezTo>
                      <a:pt x="8" y="4"/>
                      <a:pt x="4" y="6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1" y="14"/>
                      <a:pt x="2" y="18"/>
                      <a:pt x="3" y="22"/>
                    </a:cubicBezTo>
                    <a:cubicBezTo>
                      <a:pt x="4" y="30"/>
                      <a:pt x="5" y="38"/>
                      <a:pt x="6" y="46"/>
                    </a:cubicBezTo>
                    <a:cubicBezTo>
                      <a:pt x="10" y="43"/>
                      <a:pt x="14" y="40"/>
                      <a:pt x="19" y="37"/>
                    </a:cubicBezTo>
                    <a:cubicBezTo>
                      <a:pt x="21" y="35"/>
                      <a:pt x="24" y="33"/>
                      <a:pt x="27" y="31"/>
                    </a:cubicBezTo>
                    <a:cubicBezTo>
                      <a:pt x="29" y="30"/>
                      <a:pt x="30" y="28"/>
                      <a:pt x="33" y="27"/>
                    </a:cubicBezTo>
                    <a:cubicBezTo>
                      <a:pt x="34" y="25"/>
                      <a:pt x="36" y="24"/>
                      <a:pt x="38" y="23"/>
                    </a:cubicBezTo>
                    <a:cubicBezTo>
                      <a:pt x="36" y="22"/>
                      <a:pt x="34" y="21"/>
                      <a:pt x="33" y="21"/>
                    </a:cubicBezTo>
                    <a:cubicBezTo>
                      <a:pt x="30" y="19"/>
                      <a:pt x="29" y="18"/>
                      <a:pt x="27" y="16"/>
                    </a:cubicBezTo>
                    <a:cubicBezTo>
                      <a:pt x="27" y="16"/>
                      <a:pt x="27" y="16"/>
                      <a:pt x="27" y="15"/>
                    </a:cubicBezTo>
                    <a:cubicBezTo>
                      <a:pt x="25" y="13"/>
                      <a:pt x="24" y="11"/>
                      <a:pt x="23" y="9"/>
                    </a:cubicBezTo>
                    <a:cubicBezTo>
                      <a:pt x="23" y="6"/>
                      <a:pt x="23" y="3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8" name="Freeform 161"/>
              <p:cNvSpPr/>
              <p:nvPr/>
            </p:nvSpPr>
            <p:spPr bwMode="auto">
              <a:xfrm>
                <a:off x="7808913" y="5449888"/>
                <a:ext cx="120650" cy="139700"/>
              </a:xfrm>
              <a:custGeom>
                <a:gdLst>
                  <a:gd name="T0" fmla="*/ 27 w 54"/>
                  <a:gd name="T1" fmla="*/ 23 h 62"/>
                  <a:gd name="T2" fmla="*/ 42 w 54"/>
                  <a:gd name="T3" fmla="*/ 62 h 62"/>
                  <a:gd name="T4" fmla="*/ 46 w 54"/>
                  <a:gd name="T5" fmla="*/ 58 h 62"/>
                  <a:gd name="T6" fmla="*/ 46 w 54"/>
                  <a:gd name="T7" fmla="*/ 23 h 62"/>
                  <a:gd name="T8" fmla="*/ 11 w 54"/>
                  <a:gd name="T9" fmla="*/ 0 h 62"/>
                  <a:gd name="T10" fmla="*/ 0 w 54"/>
                  <a:gd name="T11" fmla="*/ 2 h 62"/>
                  <a:gd name="T12" fmla="*/ 11 w 54"/>
                  <a:gd name="T13" fmla="*/ 9 h 62"/>
                  <a:gd name="T14" fmla="*/ 27 w 54"/>
                  <a:gd name="T15" fmla="*/ 23 h 6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62">
                    <a:moveTo>
                      <a:pt x="27" y="23"/>
                    </a:moveTo>
                    <a:cubicBezTo>
                      <a:pt x="35" y="33"/>
                      <a:pt x="40" y="46"/>
                      <a:pt x="42" y="62"/>
                    </a:cubicBezTo>
                    <a:cubicBezTo>
                      <a:pt x="44" y="61"/>
                      <a:pt x="45" y="59"/>
                      <a:pt x="46" y="58"/>
                    </a:cubicBezTo>
                    <a:cubicBezTo>
                      <a:pt x="54" y="48"/>
                      <a:pt x="53" y="34"/>
                      <a:pt x="46" y="23"/>
                    </a:cubicBezTo>
                    <a:cubicBezTo>
                      <a:pt x="39" y="11"/>
                      <a:pt x="25" y="1"/>
                      <a:pt x="11" y="0"/>
                    </a:cubicBezTo>
                    <a:cubicBezTo>
                      <a:pt x="7" y="0"/>
                      <a:pt x="3" y="1"/>
                      <a:pt x="0" y="2"/>
                    </a:cubicBezTo>
                    <a:cubicBezTo>
                      <a:pt x="4" y="4"/>
                      <a:pt x="8" y="6"/>
                      <a:pt x="11" y="9"/>
                    </a:cubicBezTo>
                    <a:cubicBezTo>
                      <a:pt x="17" y="12"/>
                      <a:pt x="23" y="17"/>
                      <a:pt x="27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59" name="Freeform 162"/>
              <p:cNvSpPr/>
              <p:nvPr/>
            </p:nvSpPr>
            <p:spPr bwMode="auto">
              <a:xfrm>
                <a:off x="7897813" y="5387975"/>
                <a:ext cx="122238" cy="100013"/>
              </a:xfrm>
              <a:custGeom>
                <a:gdLst>
                  <a:gd name="T0" fmla="*/ 6 w 54"/>
                  <a:gd name="T1" fmla="*/ 43 h 44"/>
                  <a:gd name="T2" fmla="*/ 7 w 54"/>
                  <a:gd name="T3" fmla="*/ 44 h 44"/>
                  <a:gd name="T4" fmla="*/ 22 w 54"/>
                  <a:gd name="T5" fmla="*/ 34 h 44"/>
                  <a:gd name="T6" fmla="*/ 34 w 54"/>
                  <a:gd name="T7" fmla="*/ 26 h 44"/>
                  <a:gd name="T8" fmla="*/ 45 w 54"/>
                  <a:gd name="T9" fmla="*/ 9 h 44"/>
                  <a:gd name="T10" fmla="*/ 26 w 54"/>
                  <a:gd name="T11" fmla="*/ 20 h 44"/>
                  <a:gd name="T12" fmla="*/ 22 w 54"/>
                  <a:gd name="T13" fmla="*/ 22 h 44"/>
                  <a:gd name="T14" fmla="*/ 6 w 54"/>
                  <a:gd name="T15" fmla="*/ 33 h 44"/>
                  <a:gd name="T16" fmla="*/ 0 w 54"/>
                  <a:gd name="T17" fmla="*/ 37 h 44"/>
                  <a:gd name="T18" fmla="*/ 6 w 54"/>
                  <a:gd name="T19" fmla="*/ 43 h 4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44">
                    <a:moveTo>
                      <a:pt x="6" y="43"/>
                    </a:moveTo>
                    <a:cubicBezTo>
                      <a:pt x="6" y="43"/>
                      <a:pt x="7" y="44"/>
                      <a:pt x="7" y="44"/>
                    </a:cubicBezTo>
                    <a:cubicBezTo>
                      <a:pt x="12" y="41"/>
                      <a:pt x="17" y="38"/>
                      <a:pt x="22" y="34"/>
                    </a:cubicBezTo>
                    <a:cubicBezTo>
                      <a:pt x="26" y="32"/>
                      <a:pt x="30" y="29"/>
                      <a:pt x="34" y="26"/>
                    </a:cubicBezTo>
                    <a:cubicBezTo>
                      <a:pt x="46" y="30"/>
                      <a:pt x="54" y="18"/>
                      <a:pt x="45" y="9"/>
                    </a:cubicBezTo>
                    <a:cubicBezTo>
                      <a:pt x="36" y="0"/>
                      <a:pt x="24" y="9"/>
                      <a:pt x="26" y="20"/>
                    </a:cubicBezTo>
                    <a:cubicBezTo>
                      <a:pt x="25" y="20"/>
                      <a:pt x="23" y="21"/>
                      <a:pt x="22" y="22"/>
                    </a:cubicBezTo>
                    <a:cubicBezTo>
                      <a:pt x="17" y="26"/>
                      <a:pt x="11" y="29"/>
                      <a:pt x="6" y="33"/>
                    </a:cubicBezTo>
                    <a:cubicBezTo>
                      <a:pt x="4" y="34"/>
                      <a:pt x="2" y="36"/>
                      <a:pt x="0" y="37"/>
                    </a:cubicBezTo>
                    <a:cubicBezTo>
                      <a:pt x="2" y="39"/>
                      <a:pt x="4" y="41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60" name="Freeform 163"/>
              <p:cNvSpPr/>
              <p:nvPr/>
            </p:nvSpPr>
            <p:spPr bwMode="auto">
              <a:xfrm>
                <a:off x="7146925" y="5980113"/>
                <a:ext cx="414338" cy="295275"/>
              </a:xfrm>
              <a:custGeom>
                <a:gdLst>
                  <a:gd name="T0" fmla="*/ 128 w 184"/>
                  <a:gd name="T1" fmla="*/ 79 h 131"/>
                  <a:gd name="T2" fmla="*/ 132 w 184"/>
                  <a:gd name="T3" fmla="*/ 76 h 131"/>
                  <a:gd name="T4" fmla="*/ 136 w 184"/>
                  <a:gd name="T5" fmla="*/ 73 h 131"/>
                  <a:gd name="T6" fmla="*/ 143 w 184"/>
                  <a:gd name="T7" fmla="*/ 69 h 131"/>
                  <a:gd name="T8" fmla="*/ 169 w 184"/>
                  <a:gd name="T9" fmla="*/ 51 h 131"/>
                  <a:gd name="T10" fmla="*/ 181 w 184"/>
                  <a:gd name="T11" fmla="*/ 34 h 131"/>
                  <a:gd name="T12" fmla="*/ 183 w 184"/>
                  <a:gd name="T13" fmla="*/ 1 h 131"/>
                  <a:gd name="T14" fmla="*/ 179 w 184"/>
                  <a:gd name="T15" fmla="*/ 1 h 131"/>
                  <a:gd name="T16" fmla="*/ 174 w 184"/>
                  <a:gd name="T17" fmla="*/ 0 h 131"/>
                  <a:gd name="T18" fmla="*/ 172 w 184"/>
                  <a:gd name="T19" fmla="*/ 1 h 131"/>
                  <a:gd name="T20" fmla="*/ 166 w 184"/>
                  <a:gd name="T21" fmla="*/ 5 h 131"/>
                  <a:gd name="T22" fmla="*/ 152 w 184"/>
                  <a:gd name="T23" fmla="*/ 27 h 131"/>
                  <a:gd name="T24" fmla="*/ 143 w 184"/>
                  <a:gd name="T25" fmla="*/ 31 h 131"/>
                  <a:gd name="T26" fmla="*/ 136 w 184"/>
                  <a:gd name="T27" fmla="*/ 33 h 131"/>
                  <a:gd name="T28" fmla="*/ 132 w 184"/>
                  <a:gd name="T29" fmla="*/ 33 h 131"/>
                  <a:gd name="T30" fmla="*/ 129 w 184"/>
                  <a:gd name="T31" fmla="*/ 33 h 131"/>
                  <a:gd name="T32" fmla="*/ 132 w 184"/>
                  <a:gd name="T33" fmla="*/ 37 h 131"/>
                  <a:gd name="T34" fmla="*/ 133 w 184"/>
                  <a:gd name="T35" fmla="*/ 37 h 131"/>
                  <a:gd name="T36" fmla="*/ 136 w 184"/>
                  <a:gd name="T37" fmla="*/ 46 h 131"/>
                  <a:gd name="T38" fmla="*/ 134 w 184"/>
                  <a:gd name="T39" fmla="*/ 54 h 131"/>
                  <a:gd name="T40" fmla="*/ 132 w 184"/>
                  <a:gd name="T41" fmla="*/ 57 h 131"/>
                  <a:gd name="T42" fmla="*/ 128 w 184"/>
                  <a:gd name="T43" fmla="*/ 61 h 131"/>
                  <a:gd name="T44" fmla="*/ 118 w 184"/>
                  <a:gd name="T45" fmla="*/ 66 h 131"/>
                  <a:gd name="T46" fmla="*/ 108 w 184"/>
                  <a:gd name="T47" fmla="*/ 78 h 131"/>
                  <a:gd name="T48" fmla="*/ 104 w 184"/>
                  <a:gd name="T49" fmla="*/ 79 h 131"/>
                  <a:gd name="T50" fmla="*/ 100 w 184"/>
                  <a:gd name="T51" fmla="*/ 80 h 131"/>
                  <a:gd name="T52" fmla="*/ 93 w 184"/>
                  <a:gd name="T53" fmla="*/ 79 h 131"/>
                  <a:gd name="T54" fmla="*/ 84 w 184"/>
                  <a:gd name="T55" fmla="*/ 73 h 131"/>
                  <a:gd name="T56" fmla="*/ 82 w 184"/>
                  <a:gd name="T57" fmla="*/ 71 h 131"/>
                  <a:gd name="T58" fmla="*/ 80 w 184"/>
                  <a:gd name="T59" fmla="*/ 73 h 131"/>
                  <a:gd name="T60" fmla="*/ 76 w 184"/>
                  <a:gd name="T61" fmla="*/ 86 h 131"/>
                  <a:gd name="T62" fmla="*/ 69 w 184"/>
                  <a:gd name="T63" fmla="*/ 92 h 131"/>
                  <a:gd name="T64" fmla="*/ 61 w 184"/>
                  <a:gd name="T65" fmla="*/ 93 h 131"/>
                  <a:gd name="T66" fmla="*/ 54 w 184"/>
                  <a:gd name="T67" fmla="*/ 91 h 131"/>
                  <a:gd name="T68" fmla="*/ 47 w 184"/>
                  <a:gd name="T69" fmla="*/ 87 h 131"/>
                  <a:gd name="T70" fmla="*/ 41 w 184"/>
                  <a:gd name="T71" fmla="*/ 89 h 131"/>
                  <a:gd name="T72" fmla="*/ 33 w 184"/>
                  <a:gd name="T73" fmla="*/ 90 h 131"/>
                  <a:gd name="T74" fmla="*/ 29 w 184"/>
                  <a:gd name="T75" fmla="*/ 89 h 131"/>
                  <a:gd name="T76" fmla="*/ 22 w 184"/>
                  <a:gd name="T77" fmla="*/ 84 h 131"/>
                  <a:gd name="T78" fmla="*/ 21 w 184"/>
                  <a:gd name="T79" fmla="*/ 82 h 131"/>
                  <a:gd name="T80" fmla="*/ 19 w 184"/>
                  <a:gd name="T81" fmla="*/ 75 h 131"/>
                  <a:gd name="T82" fmla="*/ 21 w 184"/>
                  <a:gd name="T83" fmla="*/ 67 h 131"/>
                  <a:gd name="T84" fmla="*/ 25 w 184"/>
                  <a:gd name="T85" fmla="*/ 61 h 131"/>
                  <a:gd name="T86" fmla="*/ 23 w 184"/>
                  <a:gd name="T87" fmla="*/ 55 h 131"/>
                  <a:gd name="T88" fmla="*/ 23 w 184"/>
                  <a:gd name="T89" fmla="*/ 55 h 131"/>
                  <a:gd name="T90" fmla="*/ 21 w 184"/>
                  <a:gd name="T91" fmla="*/ 56 h 131"/>
                  <a:gd name="T92" fmla="*/ 7 w 184"/>
                  <a:gd name="T93" fmla="*/ 67 h 131"/>
                  <a:gd name="T94" fmla="*/ 0 w 184"/>
                  <a:gd name="T95" fmla="*/ 78 h 131"/>
                  <a:gd name="T96" fmla="*/ 0 w 184"/>
                  <a:gd name="T97" fmla="*/ 84 h 131"/>
                  <a:gd name="T98" fmla="*/ 13 w 184"/>
                  <a:gd name="T99" fmla="*/ 110 h 131"/>
                  <a:gd name="T100" fmla="*/ 21 w 184"/>
                  <a:gd name="T101" fmla="*/ 119 h 131"/>
                  <a:gd name="T102" fmla="*/ 33 w 184"/>
                  <a:gd name="T103" fmla="*/ 129 h 131"/>
                  <a:gd name="T104" fmla="*/ 41 w 184"/>
                  <a:gd name="T105" fmla="*/ 131 h 131"/>
                  <a:gd name="T106" fmla="*/ 47 w 184"/>
                  <a:gd name="T107" fmla="*/ 131 h 131"/>
                  <a:gd name="T108" fmla="*/ 54 w 184"/>
                  <a:gd name="T109" fmla="*/ 129 h 131"/>
                  <a:gd name="T110" fmla="*/ 61 w 184"/>
                  <a:gd name="T111" fmla="*/ 125 h 131"/>
                  <a:gd name="T112" fmla="*/ 84 w 184"/>
                  <a:gd name="T113" fmla="*/ 109 h 131"/>
                  <a:gd name="T114" fmla="*/ 104 w 184"/>
                  <a:gd name="T115" fmla="*/ 95 h 131"/>
                  <a:gd name="T116" fmla="*/ 128 w 184"/>
                  <a:gd name="T117" fmla="*/ 79 h 1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4" h="131">
                    <a:moveTo>
                      <a:pt x="128" y="79"/>
                    </a:moveTo>
                    <a:cubicBezTo>
                      <a:pt x="130" y="78"/>
                      <a:pt x="131" y="77"/>
                      <a:pt x="132" y="76"/>
                    </a:cubicBezTo>
                    <a:cubicBezTo>
                      <a:pt x="134" y="75"/>
                      <a:pt x="135" y="74"/>
                      <a:pt x="136" y="73"/>
                    </a:cubicBezTo>
                    <a:cubicBezTo>
                      <a:pt x="139" y="72"/>
                      <a:pt x="141" y="70"/>
                      <a:pt x="143" y="69"/>
                    </a:cubicBezTo>
                    <a:cubicBezTo>
                      <a:pt x="152" y="63"/>
                      <a:pt x="161" y="57"/>
                      <a:pt x="169" y="51"/>
                    </a:cubicBezTo>
                    <a:cubicBezTo>
                      <a:pt x="178" y="45"/>
                      <a:pt x="179" y="45"/>
                      <a:pt x="181" y="34"/>
                    </a:cubicBezTo>
                    <a:cubicBezTo>
                      <a:pt x="183" y="22"/>
                      <a:pt x="184" y="11"/>
                      <a:pt x="183" y="1"/>
                    </a:cubicBezTo>
                    <a:cubicBezTo>
                      <a:pt x="182" y="1"/>
                      <a:pt x="180" y="1"/>
                      <a:pt x="179" y="1"/>
                    </a:cubicBezTo>
                    <a:cubicBezTo>
                      <a:pt x="177" y="1"/>
                      <a:pt x="176" y="0"/>
                      <a:pt x="174" y="0"/>
                    </a:cubicBezTo>
                    <a:cubicBezTo>
                      <a:pt x="174" y="0"/>
                      <a:pt x="173" y="1"/>
                      <a:pt x="172" y="1"/>
                    </a:cubicBezTo>
                    <a:cubicBezTo>
                      <a:pt x="170" y="3"/>
                      <a:pt x="168" y="4"/>
                      <a:pt x="166" y="5"/>
                    </a:cubicBezTo>
                    <a:cubicBezTo>
                      <a:pt x="164" y="15"/>
                      <a:pt x="159" y="23"/>
                      <a:pt x="152" y="27"/>
                    </a:cubicBezTo>
                    <a:cubicBezTo>
                      <a:pt x="149" y="29"/>
                      <a:pt x="146" y="30"/>
                      <a:pt x="143" y="31"/>
                    </a:cubicBezTo>
                    <a:cubicBezTo>
                      <a:pt x="141" y="32"/>
                      <a:pt x="139" y="32"/>
                      <a:pt x="136" y="33"/>
                    </a:cubicBezTo>
                    <a:cubicBezTo>
                      <a:pt x="135" y="33"/>
                      <a:pt x="134" y="33"/>
                      <a:pt x="132" y="33"/>
                    </a:cubicBezTo>
                    <a:cubicBezTo>
                      <a:pt x="131" y="33"/>
                      <a:pt x="130" y="33"/>
                      <a:pt x="129" y="33"/>
                    </a:cubicBezTo>
                    <a:cubicBezTo>
                      <a:pt x="130" y="34"/>
                      <a:pt x="131" y="35"/>
                      <a:pt x="132" y="37"/>
                    </a:cubicBezTo>
                    <a:cubicBezTo>
                      <a:pt x="133" y="37"/>
                      <a:pt x="133" y="37"/>
                      <a:pt x="133" y="37"/>
                    </a:cubicBezTo>
                    <a:cubicBezTo>
                      <a:pt x="135" y="40"/>
                      <a:pt x="136" y="43"/>
                      <a:pt x="136" y="46"/>
                    </a:cubicBezTo>
                    <a:cubicBezTo>
                      <a:pt x="136" y="48"/>
                      <a:pt x="136" y="51"/>
                      <a:pt x="134" y="54"/>
                    </a:cubicBezTo>
                    <a:cubicBezTo>
                      <a:pt x="134" y="55"/>
                      <a:pt x="133" y="56"/>
                      <a:pt x="132" y="57"/>
                    </a:cubicBezTo>
                    <a:cubicBezTo>
                      <a:pt x="131" y="59"/>
                      <a:pt x="130" y="60"/>
                      <a:pt x="128" y="61"/>
                    </a:cubicBezTo>
                    <a:cubicBezTo>
                      <a:pt x="126" y="63"/>
                      <a:pt x="122" y="65"/>
                      <a:pt x="118" y="66"/>
                    </a:cubicBezTo>
                    <a:cubicBezTo>
                      <a:pt x="116" y="72"/>
                      <a:pt x="112" y="76"/>
                      <a:pt x="108" y="78"/>
                    </a:cubicBezTo>
                    <a:cubicBezTo>
                      <a:pt x="107" y="78"/>
                      <a:pt x="106" y="79"/>
                      <a:pt x="104" y="79"/>
                    </a:cubicBezTo>
                    <a:cubicBezTo>
                      <a:pt x="103" y="80"/>
                      <a:pt x="102" y="80"/>
                      <a:pt x="100" y="80"/>
                    </a:cubicBezTo>
                    <a:cubicBezTo>
                      <a:pt x="98" y="80"/>
                      <a:pt x="95" y="80"/>
                      <a:pt x="93" y="79"/>
                    </a:cubicBezTo>
                    <a:cubicBezTo>
                      <a:pt x="90" y="78"/>
                      <a:pt x="87" y="76"/>
                      <a:pt x="84" y="73"/>
                    </a:cubicBezTo>
                    <a:cubicBezTo>
                      <a:pt x="83" y="72"/>
                      <a:pt x="83" y="71"/>
                      <a:pt x="82" y="71"/>
                    </a:cubicBezTo>
                    <a:cubicBezTo>
                      <a:pt x="82" y="71"/>
                      <a:pt x="81" y="72"/>
                      <a:pt x="80" y="73"/>
                    </a:cubicBezTo>
                    <a:cubicBezTo>
                      <a:pt x="80" y="79"/>
                      <a:pt x="78" y="83"/>
                      <a:pt x="76" y="86"/>
                    </a:cubicBezTo>
                    <a:cubicBezTo>
                      <a:pt x="74" y="89"/>
                      <a:pt x="72" y="90"/>
                      <a:pt x="69" y="92"/>
                    </a:cubicBezTo>
                    <a:cubicBezTo>
                      <a:pt x="67" y="93"/>
                      <a:pt x="64" y="93"/>
                      <a:pt x="61" y="93"/>
                    </a:cubicBezTo>
                    <a:cubicBezTo>
                      <a:pt x="59" y="93"/>
                      <a:pt x="56" y="92"/>
                      <a:pt x="54" y="91"/>
                    </a:cubicBezTo>
                    <a:cubicBezTo>
                      <a:pt x="51" y="90"/>
                      <a:pt x="49" y="89"/>
                      <a:pt x="47" y="87"/>
                    </a:cubicBezTo>
                    <a:cubicBezTo>
                      <a:pt x="45" y="88"/>
                      <a:pt x="43" y="89"/>
                      <a:pt x="41" y="89"/>
                    </a:cubicBezTo>
                    <a:cubicBezTo>
                      <a:pt x="38" y="90"/>
                      <a:pt x="35" y="90"/>
                      <a:pt x="33" y="90"/>
                    </a:cubicBezTo>
                    <a:cubicBezTo>
                      <a:pt x="32" y="90"/>
                      <a:pt x="30" y="89"/>
                      <a:pt x="29" y="89"/>
                    </a:cubicBezTo>
                    <a:cubicBezTo>
                      <a:pt x="26" y="88"/>
                      <a:pt x="24" y="86"/>
                      <a:pt x="22" y="84"/>
                    </a:cubicBezTo>
                    <a:cubicBezTo>
                      <a:pt x="22" y="83"/>
                      <a:pt x="21" y="82"/>
                      <a:pt x="21" y="82"/>
                    </a:cubicBezTo>
                    <a:cubicBezTo>
                      <a:pt x="20" y="80"/>
                      <a:pt x="19" y="78"/>
                      <a:pt x="19" y="75"/>
                    </a:cubicBezTo>
                    <a:cubicBezTo>
                      <a:pt x="19" y="73"/>
                      <a:pt x="20" y="70"/>
                      <a:pt x="21" y="67"/>
                    </a:cubicBezTo>
                    <a:cubicBezTo>
                      <a:pt x="22" y="65"/>
                      <a:pt x="23" y="63"/>
                      <a:pt x="25" y="61"/>
                    </a:cubicBezTo>
                    <a:cubicBezTo>
                      <a:pt x="23" y="59"/>
                      <a:pt x="23" y="57"/>
                      <a:pt x="23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2" y="55"/>
                      <a:pt x="21" y="55"/>
                      <a:pt x="21" y="56"/>
                    </a:cubicBezTo>
                    <a:cubicBezTo>
                      <a:pt x="16" y="59"/>
                      <a:pt x="12" y="63"/>
                      <a:pt x="7" y="67"/>
                    </a:cubicBezTo>
                    <a:cubicBezTo>
                      <a:pt x="3" y="70"/>
                      <a:pt x="1" y="74"/>
                      <a:pt x="0" y="78"/>
                    </a:cubicBezTo>
                    <a:cubicBezTo>
                      <a:pt x="0" y="80"/>
                      <a:pt x="0" y="82"/>
                      <a:pt x="0" y="84"/>
                    </a:cubicBezTo>
                    <a:cubicBezTo>
                      <a:pt x="1" y="93"/>
                      <a:pt x="7" y="102"/>
                      <a:pt x="13" y="110"/>
                    </a:cubicBezTo>
                    <a:cubicBezTo>
                      <a:pt x="15" y="114"/>
                      <a:pt x="18" y="117"/>
                      <a:pt x="21" y="119"/>
                    </a:cubicBezTo>
                    <a:cubicBezTo>
                      <a:pt x="25" y="124"/>
                      <a:pt x="29" y="127"/>
                      <a:pt x="33" y="129"/>
                    </a:cubicBezTo>
                    <a:cubicBezTo>
                      <a:pt x="36" y="130"/>
                      <a:pt x="38" y="131"/>
                      <a:pt x="41" y="131"/>
                    </a:cubicBezTo>
                    <a:cubicBezTo>
                      <a:pt x="43" y="131"/>
                      <a:pt x="45" y="131"/>
                      <a:pt x="47" y="131"/>
                    </a:cubicBezTo>
                    <a:cubicBezTo>
                      <a:pt x="49" y="131"/>
                      <a:pt x="51" y="130"/>
                      <a:pt x="54" y="129"/>
                    </a:cubicBezTo>
                    <a:cubicBezTo>
                      <a:pt x="56" y="128"/>
                      <a:pt x="58" y="126"/>
                      <a:pt x="61" y="125"/>
                    </a:cubicBezTo>
                    <a:cubicBezTo>
                      <a:pt x="69" y="119"/>
                      <a:pt x="76" y="114"/>
                      <a:pt x="84" y="109"/>
                    </a:cubicBezTo>
                    <a:cubicBezTo>
                      <a:pt x="91" y="104"/>
                      <a:pt x="98" y="100"/>
                      <a:pt x="104" y="95"/>
                    </a:cubicBezTo>
                    <a:cubicBezTo>
                      <a:pt x="112" y="90"/>
                      <a:pt x="120" y="84"/>
                      <a:pt x="128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61" name="Freeform 164"/>
              <p:cNvSpPr/>
              <p:nvPr/>
            </p:nvSpPr>
            <p:spPr bwMode="auto">
              <a:xfrm>
                <a:off x="7766050" y="5461000"/>
                <a:ext cx="127000" cy="155575"/>
              </a:xfrm>
              <a:custGeom>
                <a:gdLst>
                  <a:gd name="T0" fmla="*/ 12 w 57"/>
                  <a:gd name="T1" fmla="*/ 14 h 69"/>
                  <a:gd name="T2" fmla="*/ 29 w 57"/>
                  <a:gd name="T3" fmla="*/ 29 h 69"/>
                  <a:gd name="T4" fmla="*/ 30 w 57"/>
                  <a:gd name="T5" fmla="*/ 31 h 69"/>
                  <a:gd name="T6" fmla="*/ 45 w 57"/>
                  <a:gd name="T7" fmla="*/ 69 h 69"/>
                  <a:gd name="T8" fmla="*/ 57 w 57"/>
                  <a:gd name="T9" fmla="*/ 60 h 69"/>
                  <a:gd name="T10" fmla="*/ 42 w 57"/>
                  <a:gd name="T11" fmla="*/ 21 h 69"/>
                  <a:gd name="T12" fmla="*/ 30 w 57"/>
                  <a:gd name="T13" fmla="*/ 9 h 69"/>
                  <a:gd name="T14" fmla="*/ 13 w 57"/>
                  <a:gd name="T15" fmla="*/ 0 h 69"/>
                  <a:gd name="T16" fmla="*/ 12 w 57"/>
                  <a:gd name="T17" fmla="*/ 1 h 69"/>
                  <a:gd name="T18" fmla="*/ 2 w 57"/>
                  <a:gd name="T19" fmla="*/ 8 h 69"/>
                  <a:gd name="T20" fmla="*/ 0 w 57"/>
                  <a:gd name="T21" fmla="*/ 9 h 69"/>
                  <a:gd name="T22" fmla="*/ 2 w 57"/>
                  <a:gd name="T23" fmla="*/ 10 h 69"/>
                  <a:gd name="T24" fmla="*/ 12 w 57"/>
                  <a:gd name="T25" fmla="*/ 14 h 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69">
                    <a:moveTo>
                      <a:pt x="12" y="14"/>
                    </a:moveTo>
                    <a:cubicBezTo>
                      <a:pt x="18" y="18"/>
                      <a:pt x="24" y="23"/>
                      <a:pt x="29" y="29"/>
                    </a:cubicBezTo>
                    <a:cubicBezTo>
                      <a:pt x="29" y="29"/>
                      <a:pt x="30" y="30"/>
                      <a:pt x="30" y="31"/>
                    </a:cubicBezTo>
                    <a:cubicBezTo>
                      <a:pt x="37" y="40"/>
                      <a:pt x="42" y="53"/>
                      <a:pt x="45" y="69"/>
                    </a:cubicBezTo>
                    <a:cubicBezTo>
                      <a:pt x="49" y="66"/>
                      <a:pt x="53" y="63"/>
                      <a:pt x="57" y="60"/>
                    </a:cubicBezTo>
                    <a:cubicBezTo>
                      <a:pt x="55" y="43"/>
                      <a:pt x="50" y="30"/>
                      <a:pt x="42" y="21"/>
                    </a:cubicBezTo>
                    <a:cubicBezTo>
                      <a:pt x="39" y="16"/>
                      <a:pt x="35" y="12"/>
                      <a:pt x="30" y="9"/>
                    </a:cubicBezTo>
                    <a:cubicBezTo>
                      <a:pt x="25" y="5"/>
                      <a:pt x="19" y="3"/>
                      <a:pt x="13" y="0"/>
                    </a:cubicBezTo>
                    <a:cubicBezTo>
                      <a:pt x="13" y="1"/>
                      <a:pt x="12" y="1"/>
                      <a:pt x="12" y="1"/>
                    </a:cubicBezTo>
                    <a:cubicBezTo>
                      <a:pt x="9" y="3"/>
                      <a:pt x="5" y="6"/>
                      <a:pt x="2" y="8"/>
                    </a:cubicBezTo>
                    <a:cubicBezTo>
                      <a:pt x="2" y="8"/>
                      <a:pt x="1" y="9"/>
                      <a:pt x="0" y="9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6" y="11"/>
                      <a:pt x="9" y="13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62" name="Freeform 165"/>
              <p:cNvSpPr/>
              <p:nvPr/>
            </p:nvSpPr>
            <p:spPr bwMode="auto">
              <a:xfrm>
                <a:off x="7115175" y="6151563"/>
                <a:ext cx="127000" cy="142875"/>
              </a:xfrm>
              <a:custGeom>
                <a:gdLst>
                  <a:gd name="T0" fmla="*/ 47 w 56"/>
                  <a:gd name="T1" fmla="*/ 58 h 63"/>
                  <a:gd name="T2" fmla="*/ 35 w 56"/>
                  <a:gd name="T3" fmla="*/ 50 h 63"/>
                  <a:gd name="T4" fmla="*/ 23 w 56"/>
                  <a:gd name="T5" fmla="*/ 37 h 63"/>
                  <a:gd name="T6" fmla="*/ 14 w 56"/>
                  <a:gd name="T7" fmla="*/ 20 h 63"/>
                  <a:gd name="T8" fmla="*/ 10 w 56"/>
                  <a:gd name="T9" fmla="*/ 0 h 63"/>
                  <a:gd name="T10" fmla="*/ 6 w 56"/>
                  <a:gd name="T11" fmla="*/ 4 h 63"/>
                  <a:gd name="T12" fmla="*/ 6 w 56"/>
                  <a:gd name="T13" fmla="*/ 36 h 63"/>
                  <a:gd name="T14" fmla="*/ 14 w 56"/>
                  <a:gd name="T15" fmla="*/ 47 h 63"/>
                  <a:gd name="T16" fmla="*/ 35 w 56"/>
                  <a:gd name="T17" fmla="*/ 61 h 63"/>
                  <a:gd name="T18" fmla="*/ 47 w 56"/>
                  <a:gd name="T19" fmla="*/ 62 h 63"/>
                  <a:gd name="T20" fmla="*/ 55 w 56"/>
                  <a:gd name="T21" fmla="*/ 61 h 63"/>
                  <a:gd name="T22" fmla="*/ 56 w 56"/>
                  <a:gd name="T23" fmla="*/ 60 h 63"/>
                  <a:gd name="T24" fmla="*/ 55 w 56"/>
                  <a:gd name="T25" fmla="*/ 60 h 63"/>
                  <a:gd name="T26" fmla="*/ 47 w 56"/>
                  <a:gd name="T27" fmla="*/ 58 h 6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6" h="62">
                    <a:moveTo>
                      <a:pt x="47" y="58"/>
                    </a:moveTo>
                    <a:cubicBezTo>
                      <a:pt x="43" y="56"/>
                      <a:pt x="39" y="53"/>
                      <a:pt x="35" y="50"/>
                    </a:cubicBezTo>
                    <a:cubicBezTo>
                      <a:pt x="30" y="46"/>
                      <a:pt x="26" y="42"/>
                      <a:pt x="23" y="37"/>
                    </a:cubicBezTo>
                    <a:cubicBezTo>
                      <a:pt x="19" y="32"/>
                      <a:pt x="16" y="26"/>
                      <a:pt x="14" y="20"/>
                    </a:cubicBezTo>
                    <a:cubicBezTo>
                      <a:pt x="11" y="13"/>
                      <a:pt x="10" y="6"/>
                      <a:pt x="10" y="0"/>
                    </a:cubicBezTo>
                    <a:cubicBezTo>
                      <a:pt x="8" y="1"/>
                      <a:pt x="7" y="3"/>
                      <a:pt x="6" y="4"/>
                    </a:cubicBezTo>
                    <a:cubicBezTo>
                      <a:pt x="0" y="13"/>
                      <a:pt x="1" y="25"/>
                      <a:pt x="6" y="36"/>
                    </a:cubicBezTo>
                    <a:cubicBezTo>
                      <a:pt x="8" y="40"/>
                      <a:pt x="11" y="44"/>
                      <a:pt x="14" y="47"/>
                    </a:cubicBezTo>
                    <a:cubicBezTo>
                      <a:pt x="20" y="54"/>
                      <a:pt x="27" y="59"/>
                      <a:pt x="35" y="61"/>
                    </a:cubicBezTo>
                    <a:cubicBezTo>
                      <a:pt x="39" y="62"/>
                      <a:pt x="43" y="63"/>
                      <a:pt x="47" y="62"/>
                    </a:cubicBezTo>
                    <a:cubicBezTo>
                      <a:pt x="50" y="62"/>
                      <a:pt x="52" y="62"/>
                      <a:pt x="55" y="61"/>
                    </a:cubicBezTo>
                    <a:cubicBezTo>
                      <a:pt x="55" y="61"/>
                      <a:pt x="56" y="61"/>
                      <a:pt x="56" y="60"/>
                    </a:cubicBezTo>
                    <a:cubicBezTo>
                      <a:pt x="56" y="60"/>
                      <a:pt x="55" y="60"/>
                      <a:pt x="55" y="60"/>
                    </a:cubicBezTo>
                    <a:cubicBezTo>
                      <a:pt x="52" y="59"/>
                      <a:pt x="50" y="59"/>
                      <a:pt x="4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63" name="Freeform 166"/>
              <p:cNvSpPr/>
              <p:nvPr/>
            </p:nvSpPr>
            <p:spPr bwMode="auto">
              <a:xfrm>
                <a:off x="7826375" y="5632450"/>
                <a:ext cx="134938" cy="166688"/>
              </a:xfrm>
              <a:custGeom>
                <a:gdLst>
                  <a:gd name="T0" fmla="*/ 54 w 60"/>
                  <a:gd name="T1" fmla="*/ 67 h 74"/>
                  <a:gd name="T2" fmla="*/ 54 w 60"/>
                  <a:gd name="T3" fmla="*/ 34 h 74"/>
                  <a:gd name="T4" fmla="*/ 38 w 60"/>
                  <a:gd name="T5" fmla="*/ 13 h 74"/>
                  <a:gd name="T6" fmla="*/ 6 w 60"/>
                  <a:gd name="T7" fmla="*/ 7 h 74"/>
                  <a:gd name="T8" fmla="*/ 3 w 60"/>
                  <a:gd name="T9" fmla="*/ 9 h 74"/>
                  <a:gd name="T10" fmla="*/ 0 w 60"/>
                  <a:gd name="T11" fmla="*/ 11 h 74"/>
                  <a:gd name="T12" fmla="*/ 3 w 60"/>
                  <a:gd name="T13" fmla="*/ 12 h 74"/>
                  <a:gd name="T14" fmla="*/ 38 w 60"/>
                  <a:gd name="T15" fmla="*/ 36 h 74"/>
                  <a:gd name="T16" fmla="*/ 45 w 60"/>
                  <a:gd name="T17" fmla="*/ 50 h 74"/>
                  <a:gd name="T18" fmla="*/ 48 w 60"/>
                  <a:gd name="T19" fmla="*/ 64 h 74"/>
                  <a:gd name="T20" fmla="*/ 48 w 60"/>
                  <a:gd name="T21" fmla="*/ 74 h 74"/>
                  <a:gd name="T22" fmla="*/ 54 w 60"/>
                  <a:gd name="T23" fmla="*/ 67 h 7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0" h="74">
                    <a:moveTo>
                      <a:pt x="54" y="67"/>
                    </a:moveTo>
                    <a:cubicBezTo>
                      <a:pt x="60" y="57"/>
                      <a:pt x="59" y="45"/>
                      <a:pt x="54" y="34"/>
                    </a:cubicBezTo>
                    <a:cubicBezTo>
                      <a:pt x="50" y="26"/>
                      <a:pt x="44" y="18"/>
                      <a:pt x="38" y="13"/>
                    </a:cubicBezTo>
                    <a:cubicBezTo>
                      <a:pt x="27" y="4"/>
                      <a:pt x="15" y="0"/>
                      <a:pt x="6" y="7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1"/>
                      <a:pt x="2" y="12"/>
                      <a:pt x="3" y="12"/>
                    </a:cubicBezTo>
                    <a:cubicBezTo>
                      <a:pt x="17" y="15"/>
                      <a:pt x="30" y="24"/>
                      <a:pt x="38" y="36"/>
                    </a:cubicBezTo>
                    <a:cubicBezTo>
                      <a:pt x="41" y="40"/>
                      <a:pt x="43" y="45"/>
                      <a:pt x="45" y="50"/>
                    </a:cubicBezTo>
                    <a:cubicBezTo>
                      <a:pt x="46" y="54"/>
                      <a:pt x="47" y="59"/>
                      <a:pt x="48" y="64"/>
                    </a:cubicBezTo>
                    <a:cubicBezTo>
                      <a:pt x="48" y="67"/>
                      <a:pt x="48" y="70"/>
                      <a:pt x="48" y="74"/>
                    </a:cubicBezTo>
                    <a:cubicBezTo>
                      <a:pt x="50" y="72"/>
                      <a:pt x="52" y="70"/>
                      <a:pt x="54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64" name="Freeform 167"/>
              <p:cNvSpPr/>
              <p:nvPr/>
            </p:nvSpPr>
            <p:spPr bwMode="auto">
              <a:xfrm>
                <a:off x="7323138" y="6108700"/>
                <a:ext cx="325438" cy="387350"/>
              </a:xfrm>
              <a:custGeom>
                <a:gdLst>
                  <a:gd name="T0" fmla="*/ 63 w 145"/>
                  <a:gd name="T1" fmla="*/ 21 h 172"/>
                  <a:gd name="T2" fmla="*/ 17 w 145"/>
                  <a:gd name="T3" fmla="*/ 53 h 172"/>
                  <a:gd name="T4" fmla="*/ 65 w 145"/>
                  <a:gd name="T5" fmla="*/ 163 h 172"/>
                  <a:gd name="T6" fmla="*/ 109 w 145"/>
                  <a:gd name="T7" fmla="*/ 0 h 172"/>
                  <a:gd name="T8" fmla="*/ 63 w 145"/>
                  <a:gd name="T9" fmla="*/ 21 h 17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72">
                    <a:moveTo>
                      <a:pt x="63" y="21"/>
                    </a:moveTo>
                    <a:cubicBezTo>
                      <a:pt x="48" y="32"/>
                      <a:pt x="32" y="42"/>
                      <a:pt x="17" y="53"/>
                    </a:cubicBezTo>
                    <a:cubicBezTo>
                      <a:pt x="1" y="98"/>
                      <a:pt x="0" y="154"/>
                      <a:pt x="65" y="163"/>
                    </a:cubicBezTo>
                    <a:cubicBezTo>
                      <a:pt x="133" y="172"/>
                      <a:pt x="145" y="102"/>
                      <a:pt x="109" y="0"/>
                    </a:cubicBezTo>
                    <a:cubicBezTo>
                      <a:pt x="118" y="81"/>
                      <a:pt x="36" y="122"/>
                      <a:pt x="6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65" name="Freeform 168"/>
              <p:cNvSpPr/>
              <p:nvPr/>
            </p:nvSpPr>
            <p:spPr bwMode="auto">
              <a:xfrm>
                <a:off x="7727950" y="6189663"/>
                <a:ext cx="271463" cy="263525"/>
              </a:xfrm>
              <a:custGeom>
                <a:gdLst>
                  <a:gd name="T0" fmla="*/ 77 w 121"/>
                  <a:gd name="T1" fmla="*/ 0 h 117"/>
                  <a:gd name="T2" fmla="*/ 23 w 121"/>
                  <a:gd name="T3" fmla="*/ 81 h 117"/>
                  <a:gd name="T4" fmla="*/ 121 w 121"/>
                  <a:gd name="T5" fmla="*/ 64 h 117"/>
                  <a:gd name="T6" fmla="*/ 77 w 121"/>
                  <a:gd name="T7" fmla="*/ 0 h 1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" h="117">
                    <a:moveTo>
                      <a:pt x="77" y="0"/>
                    </a:moveTo>
                    <a:cubicBezTo>
                      <a:pt x="38" y="9"/>
                      <a:pt x="0" y="35"/>
                      <a:pt x="23" y="81"/>
                    </a:cubicBezTo>
                    <a:cubicBezTo>
                      <a:pt x="41" y="117"/>
                      <a:pt x="93" y="99"/>
                      <a:pt x="121" y="64"/>
                    </a:cubicBezTo>
                    <a:cubicBezTo>
                      <a:pt x="70" y="71"/>
                      <a:pt x="55" y="49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66" name="Freeform 169"/>
              <p:cNvSpPr/>
              <p:nvPr/>
            </p:nvSpPr>
            <p:spPr bwMode="auto">
              <a:xfrm>
                <a:off x="8021638" y="6213475"/>
                <a:ext cx="295275" cy="119063"/>
              </a:xfrm>
              <a:custGeom>
                <a:gdLst>
                  <a:gd name="T0" fmla="*/ 79 w 131"/>
                  <a:gd name="T1" fmla="*/ 1 h 53"/>
                  <a:gd name="T2" fmla="*/ 0 w 131"/>
                  <a:gd name="T3" fmla="*/ 53 h 53"/>
                  <a:gd name="T4" fmla="*/ 69 w 131"/>
                  <a:gd name="T5" fmla="*/ 30 h 53"/>
                  <a:gd name="T6" fmla="*/ 131 w 131"/>
                  <a:gd name="T7" fmla="*/ 8 h 53"/>
                  <a:gd name="T8" fmla="*/ 79 w 131"/>
                  <a:gd name="T9" fmla="*/ 1 h 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52">
                    <a:moveTo>
                      <a:pt x="79" y="1"/>
                    </a:moveTo>
                    <a:cubicBezTo>
                      <a:pt x="43" y="0"/>
                      <a:pt x="17" y="24"/>
                      <a:pt x="0" y="53"/>
                    </a:cubicBezTo>
                    <a:cubicBezTo>
                      <a:pt x="19" y="39"/>
                      <a:pt x="41" y="28"/>
                      <a:pt x="69" y="30"/>
                    </a:cubicBezTo>
                    <a:cubicBezTo>
                      <a:pt x="103" y="33"/>
                      <a:pt x="122" y="25"/>
                      <a:pt x="131" y="8"/>
                    </a:cubicBezTo>
                    <a:cubicBezTo>
                      <a:pt x="115" y="10"/>
                      <a:pt x="99" y="2"/>
                      <a:pt x="7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67" name="Freeform 170"/>
              <p:cNvSpPr/>
              <p:nvPr/>
            </p:nvSpPr>
            <p:spPr bwMode="auto">
              <a:xfrm>
                <a:off x="7659688" y="5902325"/>
                <a:ext cx="431800" cy="280988"/>
              </a:xfrm>
              <a:custGeom>
                <a:gdLst>
                  <a:gd name="T0" fmla="*/ 93 w 192"/>
                  <a:gd name="T1" fmla="*/ 46 h 125"/>
                  <a:gd name="T2" fmla="*/ 97 w 192"/>
                  <a:gd name="T3" fmla="*/ 125 h 125"/>
                  <a:gd name="T4" fmla="*/ 127 w 192"/>
                  <a:gd name="T5" fmla="*/ 19 h 125"/>
                  <a:gd name="T6" fmla="*/ 7 w 192"/>
                  <a:gd name="T7" fmla="*/ 42 h 125"/>
                  <a:gd name="T8" fmla="*/ 0 w 192"/>
                  <a:gd name="T9" fmla="*/ 74 h 125"/>
                  <a:gd name="T10" fmla="*/ 93 w 192"/>
                  <a:gd name="T11" fmla="*/ 46 h 1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125">
                    <a:moveTo>
                      <a:pt x="93" y="46"/>
                    </a:moveTo>
                    <a:cubicBezTo>
                      <a:pt x="131" y="58"/>
                      <a:pt x="127" y="89"/>
                      <a:pt x="97" y="125"/>
                    </a:cubicBezTo>
                    <a:cubicBezTo>
                      <a:pt x="153" y="110"/>
                      <a:pt x="192" y="47"/>
                      <a:pt x="127" y="19"/>
                    </a:cubicBezTo>
                    <a:cubicBezTo>
                      <a:pt x="83" y="0"/>
                      <a:pt x="42" y="15"/>
                      <a:pt x="7" y="42"/>
                    </a:cubicBezTo>
                    <a:cubicBezTo>
                      <a:pt x="7" y="53"/>
                      <a:pt x="4" y="63"/>
                      <a:pt x="0" y="74"/>
                    </a:cubicBezTo>
                    <a:cubicBezTo>
                      <a:pt x="25" y="53"/>
                      <a:pt x="53" y="33"/>
                      <a:pt x="93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68" name="Freeform 171"/>
              <p:cNvSpPr/>
              <p:nvPr/>
            </p:nvSpPr>
            <p:spPr bwMode="auto">
              <a:xfrm>
                <a:off x="7334250" y="5256212"/>
                <a:ext cx="346075" cy="427038"/>
              </a:xfrm>
              <a:custGeom>
                <a:gdLst>
                  <a:gd name="T0" fmla="*/ 54 w 154"/>
                  <a:gd name="T1" fmla="*/ 190 h 190"/>
                  <a:gd name="T2" fmla="*/ 73 w 154"/>
                  <a:gd name="T3" fmla="*/ 104 h 190"/>
                  <a:gd name="T4" fmla="*/ 102 w 154"/>
                  <a:gd name="T5" fmla="*/ 156 h 190"/>
                  <a:gd name="T6" fmla="*/ 118 w 154"/>
                  <a:gd name="T7" fmla="*/ 144 h 190"/>
                  <a:gd name="T8" fmla="*/ 62 w 154"/>
                  <a:gd name="T9" fmla="*/ 24 h 190"/>
                  <a:gd name="T10" fmla="*/ 35 w 154"/>
                  <a:gd name="T11" fmla="*/ 190 h 190"/>
                  <a:gd name="T12" fmla="*/ 54 w 154"/>
                  <a:gd name="T13" fmla="*/ 190 h 19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190">
                    <a:moveTo>
                      <a:pt x="54" y="190"/>
                    </a:moveTo>
                    <a:cubicBezTo>
                      <a:pt x="45" y="149"/>
                      <a:pt x="42" y="110"/>
                      <a:pt x="73" y="104"/>
                    </a:cubicBezTo>
                    <a:cubicBezTo>
                      <a:pt x="94" y="99"/>
                      <a:pt x="104" y="120"/>
                      <a:pt x="102" y="156"/>
                    </a:cubicBezTo>
                    <a:cubicBezTo>
                      <a:pt x="107" y="152"/>
                      <a:pt x="112" y="148"/>
                      <a:pt x="118" y="144"/>
                    </a:cubicBezTo>
                    <a:cubicBezTo>
                      <a:pt x="154" y="68"/>
                      <a:pt x="119" y="0"/>
                      <a:pt x="62" y="24"/>
                    </a:cubicBezTo>
                    <a:cubicBezTo>
                      <a:pt x="0" y="52"/>
                      <a:pt x="8" y="119"/>
                      <a:pt x="35" y="190"/>
                    </a:cubicBezTo>
                    <a:cubicBezTo>
                      <a:pt x="41" y="189"/>
                      <a:pt x="48" y="189"/>
                      <a:pt x="54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69" name="Freeform 172"/>
              <p:cNvSpPr/>
              <p:nvPr/>
            </p:nvSpPr>
            <p:spPr bwMode="auto">
              <a:xfrm>
                <a:off x="6783388" y="5730875"/>
                <a:ext cx="385763" cy="277813"/>
              </a:xfrm>
              <a:custGeom>
                <a:gdLst>
                  <a:gd name="T0" fmla="*/ 107 w 172"/>
                  <a:gd name="T1" fmla="*/ 0 h 123"/>
                  <a:gd name="T2" fmla="*/ 27 w 172"/>
                  <a:gd name="T3" fmla="*/ 74 h 123"/>
                  <a:gd name="T4" fmla="*/ 172 w 172"/>
                  <a:gd name="T5" fmla="*/ 65 h 123"/>
                  <a:gd name="T6" fmla="*/ 107 w 172"/>
                  <a:gd name="T7" fmla="*/ 0 h 1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2" h="123">
                    <a:moveTo>
                      <a:pt x="107" y="0"/>
                    </a:moveTo>
                    <a:cubicBezTo>
                      <a:pt x="51" y="8"/>
                      <a:pt x="0" y="23"/>
                      <a:pt x="27" y="74"/>
                    </a:cubicBezTo>
                    <a:cubicBezTo>
                      <a:pt x="53" y="123"/>
                      <a:pt x="115" y="101"/>
                      <a:pt x="172" y="65"/>
                    </a:cubicBezTo>
                    <a:cubicBezTo>
                      <a:pt x="106" y="75"/>
                      <a:pt x="79" y="41"/>
                      <a:pt x="1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  <p:sp>
            <p:nvSpPr>
              <p:cNvPr id="70" name="Freeform 173"/>
              <p:cNvSpPr/>
              <p:nvPr/>
            </p:nvSpPr>
            <p:spPr bwMode="auto">
              <a:xfrm>
                <a:off x="6694488" y="5395913"/>
                <a:ext cx="515938" cy="344488"/>
              </a:xfrm>
              <a:custGeom>
                <a:gdLst>
                  <a:gd name="T0" fmla="*/ 96 w 229"/>
                  <a:gd name="T1" fmla="*/ 102 h 153"/>
                  <a:gd name="T2" fmla="*/ 151 w 229"/>
                  <a:gd name="T3" fmla="*/ 83 h 153"/>
                  <a:gd name="T4" fmla="*/ 140 w 229"/>
                  <a:gd name="T5" fmla="*/ 142 h 153"/>
                  <a:gd name="T6" fmla="*/ 229 w 229"/>
                  <a:gd name="T7" fmla="*/ 80 h 153"/>
                  <a:gd name="T8" fmla="*/ 229 w 229"/>
                  <a:gd name="T9" fmla="*/ 62 h 153"/>
                  <a:gd name="T10" fmla="*/ 204 w 229"/>
                  <a:gd name="T11" fmla="*/ 29 h 153"/>
                  <a:gd name="T12" fmla="*/ 93 w 229"/>
                  <a:gd name="T13" fmla="*/ 59 h 153"/>
                  <a:gd name="T14" fmla="*/ 57 w 229"/>
                  <a:gd name="T15" fmla="*/ 125 h 153"/>
                  <a:gd name="T16" fmla="*/ 0 w 229"/>
                  <a:gd name="T17" fmla="*/ 147 h 153"/>
                  <a:gd name="T18" fmla="*/ 96 w 229"/>
                  <a:gd name="T19" fmla="*/ 102 h 1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9" h="153">
                    <a:moveTo>
                      <a:pt x="96" y="102"/>
                    </a:moveTo>
                    <a:cubicBezTo>
                      <a:pt x="108" y="81"/>
                      <a:pt x="129" y="67"/>
                      <a:pt x="151" y="83"/>
                    </a:cubicBezTo>
                    <a:cubicBezTo>
                      <a:pt x="176" y="101"/>
                      <a:pt x="161" y="123"/>
                      <a:pt x="140" y="142"/>
                    </a:cubicBezTo>
                    <a:cubicBezTo>
                      <a:pt x="187" y="142"/>
                      <a:pt x="223" y="112"/>
                      <a:pt x="229" y="80"/>
                    </a:cubicBezTo>
                    <a:cubicBezTo>
                      <a:pt x="229" y="62"/>
                      <a:pt x="229" y="62"/>
                      <a:pt x="229" y="62"/>
                    </a:cubicBezTo>
                    <a:cubicBezTo>
                      <a:pt x="226" y="50"/>
                      <a:pt x="218" y="38"/>
                      <a:pt x="204" y="29"/>
                    </a:cubicBezTo>
                    <a:cubicBezTo>
                      <a:pt x="160" y="0"/>
                      <a:pt x="121" y="19"/>
                      <a:pt x="93" y="59"/>
                    </a:cubicBezTo>
                    <a:cubicBezTo>
                      <a:pt x="79" y="80"/>
                      <a:pt x="72" y="105"/>
                      <a:pt x="57" y="125"/>
                    </a:cubicBezTo>
                    <a:cubicBezTo>
                      <a:pt x="45" y="140"/>
                      <a:pt x="21" y="142"/>
                      <a:pt x="0" y="147"/>
                    </a:cubicBezTo>
                    <a:cubicBezTo>
                      <a:pt x="46" y="153"/>
                      <a:pt x="76" y="136"/>
                      <a:pt x="96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zh-CN" altLang="en-US" sz="1350" strike="noStrike" noProof="1"/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455420" y="1157605"/>
            <a:ext cx="7536815" cy="5939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  <a:buNone/>
            </a:pPr>
            <a:r>
              <a:rPr lang="zh-CN" altLang="en-US" sz="4000" b="1" noProof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一.诵读诗歌，理解诗歌内容，初步感知诗人情感</a:t>
            </a:r>
            <a:r>
              <a:rPr lang="zh-CN" altLang="en-US" sz="40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</a:p>
          <a:p>
            <a:pPr algn="l">
              <a:lnSpc>
                <a:spcPct val="100000"/>
              </a:lnSpc>
              <a:buNone/>
            </a:pPr>
            <a:r>
              <a:rPr lang="zh-CN" altLang="en-US" sz="4000" b="1" noProof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二.品读诗歌，品味诗歌语言，</a:t>
            </a:r>
            <a:r>
              <a:rPr lang="zh-CN" altLang="en-US" sz="40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把握诗歌的思想内容。</a:t>
            </a:r>
            <a:endParaRPr lang="zh-CN" altLang="en-US" sz="4000" b="1" noProof="1">
              <a:solidFill>
                <a:srgbClr val="8A4436"/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  <a:p>
            <a:pPr algn="l">
              <a:lnSpc>
                <a:spcPct val="100000"/>
              </a:lnSpc>
              <a:buNone/>
            </a:pPr>
            <a:r>
              <a:rPr lang="zh-CN" altLang="en-US" sz="4000" b="1" noProof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三.学习</a:t>
            </a:r>
            <a:r>
              <a:rPr lang="zh-CN" altLang="en-US" sz="40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爱国精神，理解诗人形象。</a:t>
            </a:r>
            <a:endParaRPr lang="zh-CN" altLang="en-US" sz="4000" b="1" noProof="1">
              <a:solidFill>
                <a:srgbClr val="8A4436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  <a:buNone/>
            </a:pPr>
            <a:endParaRPr lang="zh-CN" altLang="en-US" sz="4000" b="1" noProof="1">
              <a:solidFill>
                <a:srgbClr val="8A4436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  <a:buNone/>
            </a:pPr>
            <a:endParaRPr lang="zh-CN" altLang="en-US" sz="3000" b="1" noProof="1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  <a:buNone/>
            </a:pPr>
            <a:endParaRPr lang="zh-CN" altLang="en-US" sz="30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3000" noProof="1">
              <a:solidFill>
                <a:srgbClr val="C4A07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3201" y="1750219"/>
            <a:ext cx="875028" cy="12882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5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目标</a:t>
            </a:r>
            <a:endParaRPr lang="zh-CN" altLang="en-US" sz="4500" b="1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random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8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13213"/>
            <a:ext cx="9144000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26" descr="图片包含 事情, 物体&#10;&#10;已生成极高可信度的说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2575" y="4875213"/>
            <a:ext cx="1855788" cy="85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8263" y="1374775"/>
            <a:ext cx="9075738" cy="1783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4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4400" noProof="1">
              <a:solidFill>
                <a:srgbClr val="C4A07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2005" y="1654175"/>
            <a:ext cx="8257540" cy="2634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40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zh-CN" altLang="en-US" sz="6000" b="1">
                <a:solidFill>
                  <a:schemeClr val="accent2">
                    <a:lumMod val="50000"/>
                  </a:schemeClr>
                </a:solidFill>
              </a:rPr>
              <a:t>旧书不厌百回读</a:t>
            </a:r>
          </a:p>
          <a:p>
            <a:pPr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>
                <a:solidFill>
                  <a:schemeClr val="accent2">
                    <a:lumMod val="50000"/>
                  </a:schemeClr>
                </a:solidFill>
              </a:rPr>
              <a:t>    熟读深思子自知</a:t>
            </a:r>
          </a:p>
          <a:p>
            <a:pPr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5400" b="1">
                <a:solidFill>
                  <a:schemeClr val="accent2">
                    <a:lumMod val="50000"/>
                  </a:schemeClr>
                </a:solidFill>
              </a:rPr>
              <a:t>                     </a:t>
            </a:r>
            <a:r>
              <a:rPr lang="en-US" altLang="zh-CN" sz="5400">
                <a:solidFill>
                  <a:schemeClr val="accent2">
                    <a:lumMod val="50000"/>
                  </a:schemeClr>
                </a:solidFill>
              </a:rPr>
              <a:t>——</a:t>
            </a:r>
            <a:r>
              <a:rPr lang="zh-CN" altLang="en-US" sz="5400" b="1">
                <a:solidFill>
                  <a:schemeClr val="accent2">
                    <a:lumMod val="50000"/>
                  </a:schemeClr>
                </a:solidFill>
              </a:rPr>
              <a:t>苏轼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3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5288" y="2482850"/>
            <a:ext cx="8424862" cy="3900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文本框 5"/>
          <p:cNvSpPr txBox="1"/>
          <p:nvPr/>
        </p:nvSpPr>
        <p:spPr>
          <a:xfrm>
            <a:off x="1036638" y="1001713"/>
            <a:ext cx="6869112" cy="10160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zh-CN" altLang="zh-HK" sz="6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读，与诗人相通</a:t>
            </a:r>
          </a:p>
        </p:txBody>
      </p:sp>
      <p:pic>
        <p:nvPicPr>
          <p:cNvPr id="2" name="国产电视剧原声带 - 琅琊榜剧中林殊与霓凰相见时婉转 凄切的古筝背景音乐">
            <a:hlinkClick action="ppaction://media"/>
          </p:cNvPr>
          <p:cNvPicPr>
            <a:picLocks noRot="1"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908550" y="559498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814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8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13213"/>
            <a:ext cx="9144000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26" descr="图片包含 事情, 物体&#10;&#10;已生成极高可信度的说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2575" y="4875213"/>
            <a:ext cx="1855788" cy="85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8263" y="1374775"/>
            <a:ext cx="9075738" cy="5169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noProof="1"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一、读出节奏：七言诗</a:t>
            </a:r>
            <a:r>
              <a:rPr lang="en-US" altLang="zh-CN" sz="4400" b="1" noProof="1"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2221/ 2212</a:t>
            </a:r>
          </a:p>
          <a:p>
            <a:pPr>
              <a:lnSpc>
                <a:spcPct val="150000"/>
              </a:lnSpc>
            </a:pPr>
            <a:r>
              <a:rPr lang="zh-CN" altLang="en-US" sz="4400" b="1" noProof="1"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二、读出情感：找出</a:t>
            </a:r>
            <a:r>
              <a:rPr lang="zh-CN" altLang="en-US" sz="4400" b="1" noProof="1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能体现</a:t>
            </a:r>
            <a:r>
              <a:rPr lang="zh-CN" altLang="en-US" sz="4400" b="1" noProof="1"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诗人思想感情的词语或句子。</a:t>
            </a:r>
            <a:endParaRPr lang="zh-CN" altLang="en-US" sz="4400" b="1" noProof="1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4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4400" noProof="1">
              <a:solidFill>
                <a:srgbClr val="C4A07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61" name="文本框 5"/>
          <p:cNvSpPr txBox="1"/>
          <p:nvPr/>
        </p:nvSpPr>
        <p:spPr>
          <a:xfrm>
            <a:off x="1316038" y="268288"/>
            <a:ext cx="6049962" cy="11064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HK" sz="6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读，与诗人相通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8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" y="4113213"/>
            <a:ext cx="9144000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26" descr="图片包含 事情, 物体&#10;&#10;已生成极高可信度的说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2575" y="4875213"/>
            <a:ext cx="1855788" cy="85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8263" y="1374775"/>
            <a:ext cx="9075738" cy="1783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4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4400" noProof="1">
              <a:solidFill>
                <a:srgbClr val="C4A07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8785" y="849630"/>
            <a:ext cx="8378190" cy="31934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6000" b="1">
                <a:solidFill>
                  <a:schemeClr val="accent2">
                    <a:lumMod val="50000"/>
                  </a:schemeClr>
                </a:solidFill>
              </a:rPr>
              <a:t>    </a:t>
            </a:r>
            <a:r>
              <a:rPr lang="zh-CN" altLang="en-US" sz="6000" b="1">
                <a:solidFill>
                  <a:schemeClr val="accent2">
                    <a:lumMod val="50000"/>
                  </a:schemeClr>
                </a:solidFill>
              </a:rPr>
              <a:t>夫缀文者情动而辞发，观文者披文以入情，沿波讨源，虽幽必显。</a:t>
            </a:r>
            <a:endParaRPr lang="zh-CN" altLang="en-US" sz="6000">
              <a:solidFill>
                <a:schemeClr val="accent2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400">
                <a:solidFill>
                  <a:schemeClr val="accent2">
                    <a:lumMod val="50000"/>
                  </a:schemeClr>
                </a:solidFill>
              </a:rPr>
              <a:t>                </a:t>
            </a:r>
            <a:r>
              <a:rPr lang="en-US" altLang="zh-CN" sz="4400" b="1">
                <a:solidFill>
                  <a:schemeClr val="accent2">
                    <a:lumMod val="50000"/>
                  </a:schemeClr>
                </a:solidFill>
              </a:rPr>
              <a:t> ——</a:t>
            </a:r>
            <a:r>
              <a:rPr lang="zh-CN" altLang="en-US" sz="4400" b="1">
                <a:solidFill>
                  <a:schemeClr val="accent2">
                    <a:lumMod val="50000"/>
                  </a:schemeClr>
                </a:solidFill>
              </a:rPr>
              <a:t>刘勰《文心雕龙》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481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5288" y="2482850"/>
            <a:ext cx="8424862" cy="3900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文本框 5"/>
          <p:cNvSpPr txBox="1"/>
          <p:nvPr/>
        </p:nvSpPr>
        <p:spPr>
          <a:xfrm>
            <a:off x="1047750" y="1001713"/>
            <a:ext cx="6869113" cy="10160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zh-CN" altLang="zh-HK" sz="6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品，与诗人同行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13213"/>
            <a:ext cx="9144000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26" descr="图片包含 事情, 物体&#10;&#10;已生成极高可信度的说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2575" y="4875213"/>
            <a:ext cx="1855788" cy="85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文本框 3"/>
          <p:cNvSpPr txBox="1"/>
          <p:nvPr/>
        </p:nvSpPr>
        <p:spPr>
          <a:xfrm>
            <a:off x="111125" y="1812925"/>
            <a:ext cx="8758238" cy="41544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炼字：字含义、手法、效果</a:t>
            </a:r>
          </a:p>
          <a:p>
            <a:pPr>
              <a:lnSpc>
                <a:spcPct val="150000"/>
              </a:lnSpc>
            </a:pPr>
            <a:r>
              <a:rPr lang="en-US" altLang="zh-CN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手法：手法、分析、效果</a:t>
            </a:r>
          </a:p>
          <a:p>
            <a:pPr>
              <a:lnSpc>
                <a:spcPct val="150000"/>
              </a:lnSpc>
            </a:pPr>
            <a:r>
              <a:rPr lang="en-US" altLang="zh-CN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意境：翻译、特征、情感</a:t>
            </a:r>
          </a:p>
          <a:p>
            <a:pPr>
              <a:lnSpc>
                <a:spcPct val="150000"/>
              </a:lnSpc>
            </a:pPr>
            <a:r>
              <a:rPr lang="en-US" altLang="zh-CN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形象：特征、分析、情感</a:t>
            </a:r>
          </a:p>
        </p:txBody>
      </p:sp>
      <p:sp>
        <p:nvSpPr>
          <p:cNvPr id="21509" name="文本框 5"/>
          <p:cNvSpPr txBox="1"/>
          <p:nvPr/>
        </p:nvSpPr>
        <p:spPr>
          <a:xfrm>
            <a:off x="1316038" y="268288"/>
            <a:ext cx="6049962" cy="1382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HK" sz="6600" b="1">
                <a:solidFill>
                  <a:srgbClr val="8A4436"/>
                </a:solidFill>
                <a:latin typeface="微软雅黑" panose="020b0503020204020204" charset="-122"/>
                <a:ea typeface="微软雅黑" panose="020b0503020204020204" charset="-122"/>
                <a:sym typeface="等线"/>
              </a:rPr>
              <a:t>品，与诗人同行</a:t>
            </a: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6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8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" y="4113213"/>
            <a:ext cx="9144000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26" descr="图片包含 事情, 物体&#10;&#10;已生成极高可信度的说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2575" y="4875213"/>
            <a:ext cx="1855788" cy="85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3973" y="2798445"/>
            <a:ext cx="9075738" cy="1783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4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4400" noProof="1">
              <a:solidFill>
                <a:srgbClr val="C4A07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2905" y="198120"/>
            <a:ext cx="837819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6000" b="1">
                <a:solidFill>
                  <a:schemeClr val="accent2">
                    <a:lumMod val="50000"/>
                  </a:schemeClr>
                </a:solidFill>
              </a:rPr>
              <a:t>   </a:t>
            </a:r>
            <a:r>
              <a:rPr lang="zh-CN" altLang="en-US" sz="3600" b="1">
                <a:solidFill>
                  <a:schemeClr val="accent2">
                    <a:lumMod val="50000"/>
                  </a:schemeClr>
                </a:solidFill>
              </a:rPr>
              <a:t>诙谐轻松     内心的忧郁。</a:t>
            </a: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chemeClr val="accent2">
                    <a:lumMod val="50000"/>
                  </a:schemeClr>
                </a:solidFill>
              </a:rPr>
              <a:t>     对官场的冷淡心情   现实政治的黑暗。  </a:t>
            </a:r>
          </a:p>
        </p:txBody>
      </p:sp>
      <p:sp>
        <p:nvSpPr>
          <p:cNvPr id="3" name="右箭头 2"/>
          <p:cNvSpPr/>
          <p:nvPr/>
        </p:nvSpPr>
        <p:spPr>
          <a:xfrm>
            <a:off x="3067685" y="1123950"/>
            <a:ext cx="287655" cy="1739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>
            <a:off x="4870450" y="2017395"/>
            <a:ext cx="287655" cy="1739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481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5288" y="2482850"/>
            <a:ext cx="8424862" cy="3900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/>
</p:sld>
</file>

<file path=ppt/tags/tag1.xml><?xml version="1.0" encoding="utf-8"?>
<p:tagLst xmlns:p="http://schemas.openxmlformats.org/presentationml/2006/main">
  <p:tag name="KSO_WM_UNIT_PLACING_PICTURE_USER_VIEWPORT" val="{&quot;height&quot;:7140,&quot;width&quot;:9000}"/>
</p:tagLst>
</file>

<file path=ppt/tags/tag2.xml><?xml version="1.0" encoding="utf-8"?>
<p:tagLst xmlns:p="http://schemas.openxmlformats.org/presentationml/2006/main">
  <p:tag name="KSO_WM_UNIT_PLACING_PICTURE_USER_VIEWPORT" val="{&quot;height&quot;:7140,&quot;width&quot;:9000}"/>
</p:tagLst>
</file>

<file path=ppt/tags/tag3.xml><?xml version="1.0" encoding="utf-8"?>
<p:tagLst xmlns:p="http://schemas.openxmlformats.org/presentationml/2006/main">
  <p:tag name="KSO_WM_UNIT_PLACING_PICTURE_USER_VIEWPORT" val="{&quot;height&quot;:7140,&quot;width&quot;:9000}"/>
</p:tagLst>
</file>

<file path=ppt/tags/tag4.xml><?xml version="1.0" encoding="utf-8"?>
<p:tagLst xmlns:p="http://schemas.openxmlformats.org/presentationml/2006/main">
  <p:tag name="KSO_WM_UNIT_PLACING_PICTURE_USER_VIEWPORT" val="{&quot;height&quot;:7140,&quot;width&quot;:9000}"/>
</p:tagLst>
</file>

<file path=ppt/tags/tag5.xml><?xml version="1.0" encoding="utf-8"?>
<p:tagLst xmlns:p="http://schemas.openxmlformats.org/presentationml/2006/main">
  <p:tag name="KSO_WM_UNIT_PLACING_PICTURE_USER_VIEWPORT" val="{&quot;height&quot;:7140,&quot;width&quot;:9000}"/>
</p:tagLst>
</file>

<file path=ppt/tags/tag6.xml><?xml version="1.0" encoding="utf-8"?>
<p:tagLst xmlns:p="http://schemas.openxmlformats.org/presentationml/2006/main">
  <p:tag name="KSO_WM_UNIT_PLACING_PICTURE_USER_VIEWPORT" val="{&quot;height&quot;:7140,&quot;width&quot;:9000}"/>
</p:tagLst>
</file>

<file path=ppt/tags/tag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自定义设计方案">
  <a:themeElements>
    <a:clrScheme name="自定义 2">
      <a:dk1>
        <a:sysClr val="windowText" lastClr="000000"/>
      </a:dk1>
      <a:lt1>
        <a:sysClr val="window" lastClr="FFFFFF"/>
      </a:lt1>
      <a:dk2>
        <a:srgbClr val="323232"/>
      </a:dk2>
      <a:lt2>
        <a:srgbClr val="8DC182"/>
      </a:lt2>
      <a:accent1>
        <a:srgbClr val="8DC182"/>
      </a:accent1>
      <a:accent2>
        <a:srgbClr val="B3D5AB"/>
      </a:accent2>
      <a:accent3>
        <a:srgbClr val="A9DB66"/>
      </a:accent3>
      <a:accent4>
        <a:srgbClr val="4E8542"/>
      </a:accent4>
      <a:accent5>
        <a:srgbClr val="3A6331"/>
      </a:accent5>
      <a:accent6>
        <a:srgbClr val="50771B"/>
      </a:accent6>
      <a:hlink>
        <a:srgbClr val="6B9F25"/>
      </a:hlink>
      <a:folHlink>
        <a:srgbClr val="B26B02"/>
      </a:folHlink>
    </a:clrScheme>
    <a:fontScheme name="Temp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40</Paragraphs>
  <Slides>16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baseType="lpstr" size="23">
      <vt:lpstr>Arial</vt:lpstr>
      <vt:lpstr>等线 Light</vt:lpstr>
      <vt:lpstr>等线</vt:lpstr>
      <vt:lpstr>宋体</vt:lpstr>
      <vt:lpstr>微软雅黑</vt:lpstr>
      <vt:lpstr>华文中宋</vt:lpstr>
      <vt:lpstr>1_Office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2021-05-10T18:53:29.470</cp:lastPrinted>
  <dcterms:created xsi:type="dcterms:W3CDTF">2021-05-10T18:53:29Z</dcterms:created>
  <dcterms:modified xsi:type="dcterms:W3CDTF">2021-05-10T10:53:33Z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