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xml" ContentType="application/vnd.openxmlformats-officedocument.themeOverride+xml"/>
  <Override PartName="/ppt/theme/themeOverride20.xml" ContentType="application/vnd.openxmlformats-officedocument.themeOverride+xml"/>
  <Override PartName="/ppt/theme/themeOverride21.xml" ContentType="application/vnd.openxmlformats-officedocument.themeOverride+xml"/>
  <Override PartName="/ppt/theme/themeOverride22.xml" ContentType="application/vnd.openxmlformats-officedocument.themeOverride+xml"/>
  <Override PartName="/ppt/theme/themeOverride23.xml" ContentType="application/vnd.openxmlformats-officedocument.themeOverride+xml"/>
  <Override PartName="/ppt/theme/themeOverride24.xml" ContentType="application/vnd.openxmlformats-officedocument.themeOverride+xml"/>
  <Override PartName="/ppt/theme/themeOverride25.xml" ContentType="application/vnd.openxmlformats-officedocument.themeOverride+xml"/>
  <Override PartName="/ppt/theme/themeOverride26.xml" ContentType="application/vnd.openxmlformats-officedocument.themeOverride+xml"/>
  <Override PartName="/ppt/theme/themeOverride27.xml" ContentType="application/vnd.openxmlformats-officedocument.themeOverride+xml"/>
  <Override PartName="/ppt/theme/themeOverride28.xml" ContentType="application/vnd.openxmlformats-officedocument.themeOverride+xml"/>
  <Override PartName="/ppt/theme/themeOverride29.xml" ContentType="application/vnd.openxmlformats-officedocument.themeOverride+xml"/>
  <Override PartName="/ppt/theme/themeOverride3.xml" ContentType="application/vnd.openxmlformats-officedocument.themeOverride+xml"/>
  <Override PartName="/ppt/theme/themeOverride30.xml" ContentType="application/vnd.openxmlformats-officedocument.themeOverride+xml"/>
  <Override PartName="/ppt/theme/themeOverride31.xml" ContentType="application/vnd.openxmlformats-officedocument.themeOverride+xml"/>
  <Override PartName="/ppt/theme/themeOverride32.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53" r:id="rId3"/>
    <p:sldMasterId id="2147483672" r:id="rId4"/>
    <p:sldMasterId id="2147483691" r:id="rId5"/>
  </p:sldMasterIdLst>
  <p:notesMasterIdLst>
    <p:notesMasterId r:id="rId6"/>
  </p:notesMasterIdLst>
  <p:handoutMasterIdLst>
    <p:handoutMasterId r:id="rId7"/>
  </p:handoutMasterIdLst>
  <p:sldIdLst>
    <p:sldId id="366" r:id="rId8"/>
    <p:sldId id="399" r:id="rId9"/>
    <p:sldId id="511" r:id="rId10"/>
    <p:sldId id="488" r:id="rId11"/>
    <p:sldId id="495" r:id="rId12"/>
    <p:sldId id="496" r:id="rId13"/>
    <p:sldId id="367" r:id="rId14"/>
    <p:sldId id="493" r:id="rId15"/>
    <p:sldId id="494" r:id="rId16"/>
    <p:sldId id="489" r:id="rId17"/>
    <p:sldId id="467" r:id="rId18"/>
    <p:sldId id="490" r:id="rId19"/>
    <p:sldId id="491" r:id="rId20"/>
    <p:sldId id="492" r:id="rId21"/>
    <p:sldId id="510" r:id="rId22"/>
    <p:sldId id="497" r:id="rId23"/>
    <p:sldId id="499" r:id="rId24"/>
    <p:sldId id="498" r:id="rId25"/>
    <p:sldId id="500" r:id="rId26"/>
    <p:sldId id="501" r:id="rId27"/>
    <p:sldId id="502" r:id="rId28"/>
    <p:sldId id="503" r:id="rId29"/>
    <p:sldId id="504" r:id="rId30"/>
    <p:sldId id="505" r:id="rId31"/>
    <p:sldId id="506" r:id="rId32"/>
    <p:sldId id="507" r:id="rId33"/>
    <p:sldId id="387" r:id="rId34"/>
    <p:sldId id="468" r:id="rId35"/>
    <p:sldId id="508" r:id="rId36"/>
    <p:sldId id="509" r:id="rId37"/>
    <p:sldId id="486" r:id="rId38"/>
    <p:sldId id="512" r:id="rId39"/>
  </p:sldIdLst>
  <p:sldSz cx="12192000" cy="6858000"/>
  <p:notesSz cx="6858000" cy="9144000"/>
  <p:custDataLst>
    <p:tags r:id="rId40"/>
  </p:custDataLst>
  <p:defaultTex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Calibri"/>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Calibri"/>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Calibri"/>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Calibri"/>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Calibri"/>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Calibri"/>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Calibri"/>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Calibri"/>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Calibri"/>
        <a:ea typeface="宋体" panose="02010600030101010101" pitchFamily="2" charset="-122"/>
        <a:cs typeface="+mn-cs"/>
      </a:defRPr>
    </a:lvl9pPr>
  </p:defaultTextStyle>
  <p:extLst>
    <p:ext uri="{EFAFB233-063F-42B5-8137-9DF3F51BA10A}">
      <p15:sldGuideLst xmlns:p15="http://schemas.microsoft.com/office/powerpoint/2012/main">
        <p15:guide id="1" orient="horz" pos="3936">
          <p15:clr>
            <a:srgbClr val="A4A3A4"/>
          </p15:clr>
        </p15:guide>
        <p15:guide id="2" pos="240">
          <p15:clr>
            <a:srgbClr val="A4A3A4"/>
          </p15:clr>
        </p15:guide>
        <p15:guide id="3" pos="5454">
          <p15:clr>
            <a:srgbClr val="A4A3A4"/>
          </p15:clr>
        </p15:guide>
        <p15:guide id="4" orient="horz" pos="875">
          <p15:clr>
            <a:srgbClr val="A4A3A4"/>
          </p15:clr>
        </p15:guide>
      </p15:sldGuideLst>
    </p:ext>
  </p:extLst>
</p:presentation>
</file>

<file path=ppt/commentAuthors.xml><?xml version="1.0" encoding="utf-8"?>
<p:cmAuthorLst xmlns:p="http://schemas.openxmlformats.org/presentationml/2006/main">
  <p:cmAuthor id="1" name="作者" initials="作" lastIdx="0" clrIdx="1"/>
  <p:cmAuthor id="2" name="幸全" initials="幸"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35"/>
    <p:restoredTop sz="87779"/>
  </p:normalViewPr>
  <p:slideViewPr>
    <p:cSldViewPr snapToGrid="0" showGuides="1">
      <p:cViewPr varScale="1">
        <p:scale>
          <a:sx n="66" d="100"/>
          <a:sy n="66" d="100"/>
        </p:scale>
        <p:origin x="192" y="48"/>
      </p:cViewPr>
      <p:guideLst>
        <p:guide orient="horz" pos="3936"/>
        <p:guide pos="240"/>
        <p:guide pos="5454"/>
        <p:guide orient="horz" pos="875"/>
      </p:guideLst>
    </p:cSldViewPr>
  </p:slideViewPr>
  <p:notesTextViewPr>
    <p:cViewPr>
      <p:scale>
        <a:sx n="1" d="1"/>
        <a:sy n="1" d="1"/>
      </p:scale>
      <p:origin x="0" y="0"/>
    </p:cViewPr>
  </p:notesTextViewPr>
  <p:notesViewPr>
    <p:cSldViewPr>
      <p:cViewPr>
        <p:scale>
          <a:sx n="1" d="100"/>
          <a:sy n="1" d="100"/>
        </p:scale>
        <p:origin x="0" y="0"/>
      </p:cViewPr>
    </p:cSldViewPr>
  </p:notesViewPr>
  <p:gridSpacing cx="72005" cy="72005"/>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3.xml" /><Relationship Id="rId11" Type="http://schemas.openxmlformats.org/officeDocument/2006/relationships/slide" Target="slides/slide4.xml" /><Relationship Id="rId12" Type="http://schemas.openxmlformats.org/officeDocument/2006/relationships/slide" Target="slides/slide5.xml" /><Relationship Id="rId13" Type="http://schemas.openxmlformats.org/officeDocument/2006/relationships/slide" Target="slides/slide6.xml" /><Relationship Id="rId14" Type="http://schemas.openxmlformats.org/officeDocument/2006/relationships/slide" Target="slides/slide7.xml" /><Relationship Id="rId15" Type="http://schemas.openxmlformats.org/officeDocument/2006/relationships/slide" Target="slides/slide8.xml" /><Relationship Id="rId16" Type="http://schemas.openxmlformats.org/officeDocument/2006/relationships/slide" Target="slides/slide9.xml" /><Relationship Id="rId17" Type="http://schemas.openxmlformats.org/officeDocument/2006/relationships/slide" Target="slides/slide10.xml" /><Relationship Id="rId18" Type="http://schemas.openxmlformats.org/officeDocument/2006/relationships/slide" Target="slides/slide11.xml" /><Relationship Id="rId19" Type="http://schemas.openxmlformats.org/officeDocument/2006/relationships/slide" Target="slides/slide12.xml" /><Relationship Id="rId2" Type="http://schemas.openxmlformats.org/officeDocument/2006/relationships/slideMaster" Target="slideMasters/slideMaster1.xml" /><Relationship Id="rId20" Type="http://schemas.openxmlformats.org/officeDocument/2006/relationships/slide" Target="slides/slide13.xml" /><Relationship Id="rId21" Type="http://schemas.openxmlformats.org/officeDocument/2006/relationships/slide" Target="slides/slide14.xml" /><Relationship Id="rId22" Type="http://schemas.openxmlformats.org/officeDocument/2006/relationships/slide" Target="slides/slide15.xml" /><Relationship Id="rId23" Type="http://schemas.openxmlformats.org/officeDocument/2006/relationships/slide" Target="slides/slide16.xml" /><Relationship Id="rId24" Type="http://schemas.openxmlformats.org/officeDocument/2006/relationships/slide" Target="slides/slide17.xml" /><Relationship Id="rId25" Type="http://schemas.openxmlformats.org/officeDocument/2006/relationships/slide" Target="slides/slide18.xml" /><Relationship Id="rId26" Type="http://schemas.openxmlformats.org/officeDocument/2006/relationships/slide" Target="slides/slide19.xml" /><Relationship Id="rId27" Type="http://schemas.openxmlformats.org/officeDocument/2006/relationships/slide" Target="slides/slide20.xml" /><Relationship Id="rId28" Type="http://schemas.openxmlformats.org/officeDocument/2006/relationships/slide" Target="slides/slide21.xml" /><Relationship Id="rId29" Type="http://schemas.openxmlformats.org/officeDocument/2006/relationships/slide" Target="slides/slide22.xml" /><Relationship Id="rId3" Type="http://schemas.openxmlformats.org/officeDocument/2006/relationships/slideMaster" Target="slideMasters/slideMaster2.xml" /><Relationship Id="rId30" Type="http://schemas.openxmlformats.org/officeDocument/2006/relationships/slide" Target="slides/slide23.xml" /><Relationship Id="rId31" Type="http://schemas.openxmlformats.org/officeDocument/2006/relationships/slide" Target="slides/slide24.xml" /><Relationship Id="rId32" Type="http://schemas.openxmlformats.org/officeDocument/2006/relationships/slide" Target="slides/slide25.xml" /><Relationship Id="rId33" Type="http://schemas.openxmlformats.org/officeDocument/2006/relationships/slide" Target="slides/slide26.xml" /><Relationship Id="rId34" Type="http://schemas.openxmlformats.org/officeDocument/2006/relationships/slide" Target="slides/slide27.xml" /><Relationship Id="rId35" Type="http://schemas.openxmlformats.org/officeDocument/2006/relationships/slide" Target="slides/slide28.xml" /><Relationship Id="rId36" Type="http://schemas.openxmlformats.org/officeDocument/2006/relationships/slide" Target="slides/slide29.xml" /><Relationship Id="rId37" Type="http://schemas.openxmlformats.org/officeDocument/2006/relationships/slide" Target="slides/slide30.xml" /><Relationship Id="rId38" Type="http://schemas.openxmlformats.org/officeDocument/2006/relationships/slide" Target="slides/slide31.xml" /><Relationship Id="rId39" Type="http://schemas.openxmlformats.org/officeDocument/2006/relationships/slide" Target="slides/slide32.xml" /><Relationship Id="rId4" Type="http://schemas.openxmlformats.org/officeDocument/2006/relationships/slideMaster" Target="slideMasters/slideMaster3.xml" /><Relationship Id="rId40" Type="http://schemas.openxmlformats.org/officeDocument/2006/relationships/tags" Target="tags/tag426.xml" /><Relationship Id="rId41" Type="http://schemas.openxmlformats.org/officeDocument/2006/relationships/presProps" Target="presProps.xml" /><Relationship Id="rId42" Type="http://schemas.openxmlformats.org/officeDocument/2006/relationships/viewProps" Target="viewProps.xml" /><Relationship Id="rId43" Type="http://schemas.openxmlformats.org/officeDocument/2006/relationships/theme" Target="theme/theme1.xml" /><Relationship Id="rId44" Type="http://schemas.openxmlformats.org/officeDocument/2006/relationships/tableStyles" Target="tableStyles.xml" /><Relationship Id="rId5" Type="http://schemas.openxmlformats.org/officeDocument/2006/relationships/slideMaster" Target="slideMasters/slideMaster4.xml" /><Relationship Id="rId6" Type="http://schemas.openxmlformats.org/officeDocument/2006/relationships/notesMaster" Target="notesMasters/notesMaster1.xml" /><Relationship Id="rId7" Type="http://schemas.openxmlformats.org/officeDocument/2006/relationships/handoutMaster" Target="handoutMasters/handoutMaster1.xml" /><Relationship Id="rId8" Type="http://schemas.openxmlformats.org/officeDocument/2006/relationships/slide" Target="slides/slide1.xml" /><Relationship Id="rId9" Type="http://schemas.openxmlformats.org/officeDocument/2006/relationships/slide" Target="slides/slide2.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6.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auto"/>
            <a:endParaRPr lang="zh-CN" altLang="en-US" strike="noStrike" noProof="1"/>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fontAlgn="auto"/>
            <a:fld id="{1475FAC0-4E78-4B4A-9ADA-EE7413CBA2A2}" type="datetimeFigureOut">
              <a:rPr lang="zh-CN" altLang="en-US" strike="noStrike" noProof="1" smtClean="0">
                <a:latin typeface="+mn-lt"/>
                <a:ea typeface="+mn-ea"/>
                <a:cs typeface="+mn-cs"/>
              </a:rPr>
              <a:t>2021/9/3</a:t>
            </a:fld>
            <a:endParaRPr lang="zh-CN" altLang="en-US" strike="noStrike" noProof="1"/>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vl1pPr>
          </a:lstStyle>
          <a:p>
            <a:pPr fontAlgn="auto"/>
            <a:endParaRPr lang="zh-CN" altLang="en-US" strike="noStrike" noProof="1"/>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lIns="91440" tIns="45720" rIns="91440" bIns="45720" rtlCol="0" anchor="b"/>
          <a:lstStyle>
            <a:lvl1pPr algn="r">
              <a:defRPr sz="1200"/>
            </a:lvl1pPr>
          </a:lstStyle>
          <a:p>
            <a:pPr fontAlgn="auto"/>
            <a:fld id="{2238E8FE-40DA-41DC-AE77-8790382988AD}" type="slidenum">
              <a:rPr lang="zh-CN" altLang="en-US" strike="noStrike" noProof="1" smtClean="0">
                <a:latin typeface="+mn-lt"/>
                <a:ea typeface="+mn-ea"/>
                <a:cs typeface="+mn-cs"/>
              </a:rPr>
              <a:t>‹#›</a:t>
            </a:fld>
            <a:endParaRPr lang="zh-CN" altLang="en-US" strike="noStrike" noProof="1"/>
          </a:p>
        </p:txBody>
      </p:sp>
    </p:spTree>
    <p:extLst>
      <p:ext uri="{BB962C8B-B14F-4D97-AF65-F5344CB8AC3E}">
        <p14:creationId xmlns:p14="http://schemas.microsoft.com/office/powerpoint/2010/main" val="1227109925"/>
      </p:ext>
    </p:extLst>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5.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auto"/>
            <a:endParaRPr lang="zh-CN" altLang="en-US" strike="noStrike" noProof="1"/>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fontAlgn="auto"/>
            <a:fld id="{044A302A-66E2-45C0-9113-4E5747328F9F}" type="datetimeFigureOut">
              <a:rPr lang="zh-CN" altLang="en-US" strike="noStrike" noProof="1" smtClean="0">
                <a:latin typeface="+mn-lt"/>
                <a:ea typeface="+mn-ea"/>
                <a:cs typeface="+mn-cs"/>
              </a:rPr>
              <a:t>2021/9/3</a:t>
            </a:fld>
            <a:endParaRPr lang="zh-CN" altLang="en-US" strike="noStrike" noProof="1"/>
          </a:p>
        </p:txBody>
      </p:sp>
      <p:sp>
        <p:nvSpPr>
          <p:cNvPr id="46084" name="幻灯片图像占位符 3"/>
          <p:cNvSpPr>
            <a:spLocks noGrp="1" noRot="1" noChangeAspect="1"/>
          </p:cNvSpPr>
          <p:nvPr>
            <p:ph type="sldImg" idx="6"/>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46085" name="备注占位符 4"/>
          <p:cNvSpPr>
            <a:spLocks noGrp="1"/>
          </p:cNvSpPr>
          <p:nvPr>
            <p:ph type="body" sz="quarter" idx="7"/>
          </p:nvPr>
        </p:nvSpPr>
        <p:spPr>
          <a:xfrm>
            <a:off x="685800" y="4400550"/>
            <a:ext cx="5486400" cy="3600450"/>
          </a:xfrm>
          <a:prstGeom prst="rect">
            <a:avLst/>
          </a:prstGeom>
          <a:noFill/>
          <a:ln w="9525">
            <a:noFill/>
          </a:ln>
        </p:spPr>
        <p:txBody>
          <a:bodyPr vert="horz" lIns="91440" tIns="45720" rIns="91440" bIns="45720" anchor="t"/>
          <a:lstStyle/>
          <a:p>
            <a:pPr lvl="0"/>
            <a:r>
              <a:rPr lang="zh-CN" altLang="en-US"/>
              <a:t>单击此处编辑母版文本样式</a:t>
            </a:r>
          </a:p>
          <a:p>
            <a:pPr lvl="1" indent="0"/>
            <a:r>
              <a:rPr lang="zh-CN" altLang="en-US"/>
              <a:t>第二级</a:t>
            </a:r>
          </a:p>
          <a:p>
            <a:pPr lvl="2" indent="0"/>
            <a:r>
              <a:rPr lang="zh-CN" altLang="en-US"/>
              <a:t>第三级</a:t>
            </a:r>
          </a:p>
          <a:p>
            <a:pPr lvl="3" indent="0"/>
            <a:r>
              <a:rPr lang="zh-CN" altLang="en-US"/>
              <a:t>第四级</a:t>
            </a:r>
          </a:p>
          <a:p>
            <a:pPr lvl="4" indent="0"/>
            <a:r>
              <a:rPr lang="zh-CN" altLang="en-US"/>
              <a:t>第五级</a:t>
            </a: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fontAlgn="auto"/>
            <a:endParaRPr lang="zh-CN" altLang="en-US" strike="noStrike" noProof="1"/>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fontAlgn="auto"/>
            <a:fld id="{EA540E3B-F9C0-48B6-A129-4D327DD30658}" type="slidenum">
              <a:rPr lang="zh-CN" altLang="en-US" strike="noStrike" noProof="1" smtClean="0">
                <a:latin typeface="+mn-lt"/>
                <a:ea typeface="+mn-ea"/>
                <a:cs typeface="+mn-cs"/>
              </a:rPr>
              <a:t>‹#›</a:t>
            </a:fld>
            <a:endParaRPr lang="zh-CN" altLang="en-US" strike="noStrike" noProof="1"/>
          </a:p>
        </p:txBody>
      </p:sp>
    </p:spTree>
    <p:extLst>
      <p:ext uri="{BB962C8B-B14F-4D97-AF65-F5344CB8AC3E}">
        <p14:creationId xmlns:p14="http://schemas.microsoft.com/office/powerpoint/2010/main" val="1350240424"/>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25.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26.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27.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28.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29.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30.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31.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32.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48129" name="幻灯片图像占位符 1"/>
          <p:cNvSpPr>
            <a:spLocks noGrp="1" noRot="1" noChangeAspect="1"/>
          </p:cNvSpPr>
          <p:nvPr>
            <p:ph type="sldImg"/>
          </p:nvPr>
        </p:nvSpPr>
        <p:spPr/>
      </p:sp>
      <p:sp>
        <p:nvSpPr>
          <p:cNvPr id="48130" name="备注占位符 2"/>
          <p:cNvSpPr>
            <a:spLocks noGrp="1"/>
          </p:cNvSpPr>
          <p:nvPr>
            <p:ph type="body" idx="1"/>
          </p:nvPr>
        </p:nvSpPr>
        <p:spPr/>
        <p:txBody>
          <a:bodyPr lIns="91440" tIns="45720" rIns="91440" bIns="45720" anchor="t"/>
          <a:lstStyle/>
          <a:p>
            <a:pPr lvl="0"/>
            <a:endParaRPr lang="zh-CN" altLang="en-US"/>
          </a:p>
        </p:txBody>
      </p:sp>
      <p:sp>
        <p:nvSpPr>
          <p:cNvPr id="48131"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lstStyle/>
          <a:p>
            <a:pPr lvl="0" algn="r"/>
            <a:fld id="{9A0DB2DC-4C9A-4742-B13C-FB6460FD3503}" type="slidenum">
              <a:rPr lang="zh-CN" altLang="en-US" sz="1200">
                <a:latin typeface="Calibri"/>
                <a:ea typeface="宋体" panose="02010600030101010101" pitchFamily="2" charset="-122"/>
              </a:rPr>
              <a:t>1</a:t>
            </a:fld>
            <a:endParaRPr lang="zh-CN" altLang="en-US" sz="1200">
              <a:latin typeface="Calibri"/>
              <a:ea typeface="宋体" panose="02010600030101010101" pitchFamily="2" charset="-122"/>
            </a:endParaRPr>
          </a:p>
        </p:txBody>
      </p:sp>
    </p:spTree>
    <p:extLst>
      <p:ext uri="{BB962C8B-B14F-4D97-AF65-F5344CB8AC3E}">
        <p14:creationId xmlns:p14="http://schemas.microsoft.com/office/powerpoint/2010/main" val="2565606375"/>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4273" name="幻灯片图像占位符 1"/>
          <p:cNvSpPr>
            <a:spLocks noGrp="1" noRot="1" noChangeAspect="1"/>
          </p:cNvSpPr>
          <p:nvPr>
            <p:ph type="sldImg"/>
          </p:nvPr>
        </p:nvSpPr>
        <p:spPr/>
      </p:sp>
      <p:sp>
        <p:nvSpPr>
          <p:cNvPr id="54274" name="备注占位符 2"/>
          <p:cNvSpPr>
            <a:spLocks noGrp="1"/>
          </p:cNvSpPr>
          <p:nvPr>
            <p:ph type="body" idx="1"/>
          </p:nvPr>
        </p:nvSpPr>
        <p:spPr/>
        <p:txBody>
          <a:bodyPr lIns="91440" tIns="45720" rIns="91440" bIns="45720" anchor="t"/>
          <a:lstStyle/>
          <a:p>
            <a:pPr lvl="0"/>
            <a:endParaRPr lang="zh-CN" altLang="en-US"/>
          </a:p>
        </p:txBody>
      </p:sp>
      <p:sp>
        <p:nvSpPr>
          <p:cNvPr id="54275"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lstStyle/>
          <a:p>
            <a:pPr lvl="0" algn="r"/>
            <a:fld id="{9A0DB2DC-4C9A-4742-B13C-FB6460FD3503}" type="slidenum">
              <a:rPr lang="zh-CN" altLang="en-US" sz="1200">
                <a:latin typeface="Calibri"/>
                <a:ea typeface="宋体" panose="02010600030101010101" pitchFamily="2" charset="-122"/>
              </a:rPr>
              <a:t>10</a:t>
            </a:fld>
            <a:endParaRPr lang="zh-CN" altLang="en-US" sz="1200">
              <a:latin typeface="Calibri"/>
              <a:ea typeface="宋体" panose="02010600030101010101" pitchFamily="2" charset="-122"/>
            </a:endParaRPr>
          </a:p>
        </p:txBody>
      </p:sp>
    </p:spTree>
    <p:extLst>
      <p:ext uri="{BB962C8B-B14F-4D97-AF65-F5344CB8AC3E}">
        <p14:creationId xmlns:p14="http://schemas.microsoft.com/office/powerpoint/2010/main" val="1812178437"/>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6321" name="幻灯片图像占位符 1"/>
          <p:cNvSpPr>
            <a:spLocks noGrp="1" noRot="1" noChangeAspect="1"/>
          </p:cNvSpPr>
          <p:nvPr>
            <p:ph type="sldImg"/>
          </p:nvPr>
        </p:nvSpPr>
        <p:spPr/>
      </p:sp>
      <p:sp>
        <p:nvSpPr>
          <p:cNvPr id="56322" name="备注占位符 2"/>
          <p:cNvSpPr>
            <a:spLocks noGrp="1"/>
          </p:cNvSpPr>
          <p:nvPr>
            <p:ph type="body" idx="1"/>
          </p:nvPr>
        </p:nvSpPr>
        <p:spPr/>
        <p:txBody>
          <a:bodyPr lIns="91440" tIns="45720" rIns="91440" bIns="45720" anchor="t"/>
          <a:lstStyle/>
          <a:p>
            <a:pPr lvl="0"/>
            <a:endParaRPr lang="zh-CN" altLang="en-US"/>
          </a:p>
        </p:txBody>
      </p:sp>
      <p:sp>
        <p:nvSpPr>
          <p:cNvPr id="56323"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lstStyle/>
          <a:p>
            <a:pPr lvl="0" algn="r"/>
            <a:fld id="{9A0DB2DC-4C9A-4742-B13C-FB6460FD3503}" type="slidenum">
              <a:rPr lang="zh-CN" altLang="en-US" sz="1200">
                <a:latin typeface="Calibri"/>
                <a:ea typeface="宋体" panose="02010600030101010101" pitchFamily="2" charset="-122"/>
              </a:rPr>
              <a:t>11</a:t>
            </a:fld>
            <a:endParaRPr lang="zh-CN" altLang="en-US" sz="1200">
              <a:latin typeface="Calibri"/>
              <a:ea typeface="宋体" panose="02010600030101010101" pitchFamily="2" charset="-122"/>
            </a:endParaRPr>
          </a:p>
        </p:txBody>
      </p:sp>
    </p:spTree>
    <p:extLst>
      <p:ext uri="{BB962C8B-B14F-4D97-AF65-F5344CB8AC3E}">
        <p14:creationId xmlns:p14="http://schemas.microsoft.com/office/powerpoint/2010/main" val="3261485481"/>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4273" name="幻灯片图像占位符 1"/>
          <p:cNvSpPr>
            <a:spLocks noGrp="1" noRot="1" noChangeAspect="1"/>
          </p:cNvSpPr>
          <p:nvPr>
            <p:ph type="sldImg"/>
          </p:nvPr>
        </p:nvSpPr>
        <p:spPr/>
      </p:sp>
      <p:sp>
        <p:nvSpPr>
          <p:cNvPr id="54274" name="备注占位符 2"/>
          <p:cNvSpPr>
            <a:spLocks noGrp="1"/>
          </p:cNvSpPr>
          <p:nvPr>
            <p:ph type="body" idx="1"/>
          </p:nvPr>
        </p:nvSpPr>
        <p:spPr/>
        <p:txBody>
          <a:bodyPr lIns="91440" tIns="45720" rIns="91440" bIns="45720" anchor="t"/>
          <a:lstStyle/>
          <a:p>
            <a:pPr lvl="0"/>
            <a:endParaRPr lang="zh-CN" altLang="en-US"/>
          </a:p>
        </p:txBody>
      </p:sp>
      <p:sp>
        <p:nvSpPr>
          <p:cNvPr id="54275"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lstStyle/>
          <a:p>
            <a:pPr lvl="0" algn="r"/>
            <a:fld id="{9A0DB2DC-4C9A-4742-B13C-FB6460FD3503}" type="slidenum">
              <a:rPr lang="zh-CN" altLang="en-US" sz="1200">
                <a:latin typeface="Calibri"/>
                <a:ea typeface="宋体" panose="02010600030101010101" pitchFamily="2" charset="-122"/>
              </a:rPr>
              <a:t>12</a:t>
            </a:fld>
            <a:endParaRPr lang="zh-CN" altLang="en-US" sz="1200">
              <a:latin typeface="Calibri"/>
              <a:ea typeface="宋体" panose="02010600030101010101" pitchFamily="2" charset="-122"/>
            </a:endParaRPr>
          </a:p>
        </p:txBody>
      </p:sp>
    </p:spTree>
    <p:extLst>
      <p:ext uri="{BB962C8B-B14F-4D97-AF65-F5344CB8AC3E}">
        <p14:creationId xmlns:p14="http://schemas.microsoft.com/office/powerpoint/2010/main" val="2945529195"/>
      </p:ext>
    </p:extLst>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4273" name="幻灯片图像占位符 1"/>
          <p:cNvSpPr>
            <a:spLocks noGrp="1" noRot="1" noChangeAspect="1"/>
          </p:cNvSpPr>
          <p:nvPr>
            <p:ph type="sldImg"/>
          </p:nvPr>
        </p:nvSpPr>
        <p:spPr/>
      </p:sp>
      <p:sp>
        <p:nvSpPr>
          <p:cNvPr id="54274" name="备注占位符 2"/>
          <p:cNvSpPr>
            <a:spLocks noGrp="1"/>
          </p:cNvSpPr>
          <p:nvPr>
            <p:ph type="body" idx="1"/>
          </p:nvPr>
        </p:nvSpPr>
        <p:spPr/>
        <p:txBody>
          <a:bodyPr lIns="91440" tIns="45720" rIns="91440" bIns="45720" anchor="t"/>
          <a:lstStyle/>
          <a:p>
            <a:pPr lvl="0"/>
            <a:endParaRPr lang="zh-CN" altLang="en-US"/>
          </a:p>
        </p:txBody>
      </p:sp>
      <p:sp>
        <p:nvSpPr>
          <p:cNvPr id="54275"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lstStyle/>
          <a:p>
            <a:pPr lvl="0" algn="r"/>
            <a:fld id="{9A0DB2DC-4C9A-4742-B13C-FB6460FD3503}" type="slidenum">
              <a:rPr lang="zh-CN" altLang="en-US" sz="1200">
                <a:latin typeface="Calibri"/>
                <a:ea typeface="宋体" panose="02010600030101010101" pitchFamily="2" charset="-122"/>
              </a:rPr>
              <a:t>13</a:t>
            </a:fld>
            <a:endParaRPr lang="zh-CN" altLang="en-US" sz="1200">
              <a:latin typeface="Calibri"/>
              <a:ea typeface="宋体" panose="02010600030101010101" pitchFamily="2" charset="-122"/>
            </a:endParaRPr>
          </a:p>
        </p:txBody>
      </p:sp>
    </p:spTree>
    <p:extLst>
      <p:ext uri="{BB962C8B-B14F-4D97-AF65-F5344CB8AC3E}">
        <p14:creationId xmlns:p14="http://schemas.microsoft.com/office/powerpoint/2010/main" val="4024887953"/>
      </p:ext>
    </p:extLst>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4273" name="幻灯片图像占位符 1"/>
          <p:cNvSpPr>
            <a:spLocks noGrp="1" noRot="1" noChangeAspect="1"/>
          </p:cNvSpPr>
          <p:nvPr>
            <p:ph type="sldImg"/>
          </p:nvPr>
        </p:nvSpPr>
        <p:spPr/>
      </p:sp>
      <p:sp>
        <p:nvSpPr>
          <p:cNvPr id="54274" name="备注占位符 2"/>
          <p:cNvSpPr>
            <a:spLocks noGrp="1"/>
          </p:cNvSpPr>
          <p:nvPr>
            <p:ph type="body" idx="1"/>
          </p:nvPr>
        </p:nvSpPr>
        <p:spPr/>
        <p:txBody>
          <a:bodyPr lIns="91440" tIns="45720" rIns="91440" bIns="45720" anchor="t"/>
          <a:lstStyle/>
          <a:p>
            <a:pPr lvl="0"/>
            <a:endParaRPr lang="zh-CN" altLang="en-US"/>
          </a:p>
        </p:txBody>
      </p:sp>
      <p:sp>
        <p:nvSpPr>
          <p:cNvPr id="54275"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lstStyle/>
          <a:p>
            <a:pPr lvl="0" algn="r"/>
            <a:fld id="{9A0DB2DC-4C9A-4742-B13C-FB6460FD3503}" type="slidenum">
              <a:rPr lang="zh-CN" altLang="en-US" sz="1200">
                <a:latin typeface="Calibri"/>
                <a:ea typeface="宋体" panose="02010600030101010101" pitchFamily="2" charset="-122"/>
              </a:rPr>
              <a:t>14</a:t>
            </a:fld>
            <a:endParaRPr lang="zh-CN" altLang="en-US" sz="1200">
              <a:latin typeface="Calibri"/>
              <a:ea typeface="宋体" panose="02010600030101010101" pitchFamily="2" charset="-122"/>
            </a:endParaRPr>
          </a:p>
        </p:txBody>
      </p:sp>
    </p:spTree>
    <p:extLst>
      <p:ext uri="{BB962C8B-B14F-4D97-AF65-F5344CB8AC3E}">
        <p14:creationId xmlns:p14="http://schemas.microsoft.com/office/powerpoint/2010/main" val="1082842313"/>
      </p:ext>
    </p:extLst>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4273" name="幻灯片图像占位符 1"/>
          <p:cNvSpPr>
            <a:spLocks noGrp="1" noRot="1" noChangeAspect="1"/>
          </p:cNvSpPr>
          <p:nvPr>
            <p:ph type="sldImg"/>
          </p:nvPr>
        </p:nvSpPr>
        <p:spPr/>
      </p:sp>
      <p:sp>
        <p:nvSpPr>
          <p:cNvPr id="54274" name="备注占位符 2"/>
          <p:cNvSpPr>
            <a:spLocks noGrp="1"/>
          </p:cNvSpPr>
          <p:nvPr>
            <p:ph type="body" idx="1"/>
          </p:nvPr>
        </p:nvSpPr>
        <p:spPr/>
        <p:txBody>
          <a:bodyPr lIns="91440" tIns="45720" rIns="91440" bIns="45720" anchor="t"/>
          <a:lstStyle/>
          <a:p>
            <a:pPr lvl="0"/>
            <a:endParaRPr lang="zh-CN" altLang="en-US"/>
          </a:p>
        </p:txBody>
      </p:sp>
      <p:sp>
        <p:nvSpPr>
          <p:cNvPr id="54275"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lstStyle/>
          <a:p>
            <a:pPr lvl="0" algn="r"/>
            <a:fld id="{9A0DB2DC-4C9A-4742-B13C-FB6460FD3503}" type="slidenum">
              <a:rPr lang="zh-CN" altLang="en-US" sz="1200">
                <a:latin typeface="Calibri"/>
                <a:ea typeface="宋体" panose="02010600030101010101" pitchFamily="2" charset="-122"/>
              </a:rPr>
              <a:t>15</a:t>
            </a:fld>
            <a:endParaRPr lang="zh-CN" altLang="en-US" sz="1200">
              <a:latin typeface="Calibri"/>
              <a:ea typeface="宋体" panose="02010600030101010101" pitchFamily="2" charset="-122"/>
            </a:endParaRPr>
          </a:p>
        </p:txBody>
      </p:sp>
    </p:spTree>
    <p:extLst>
      <p:ext uri="{BB962C8B-B14F-4D97-AF65-F5344CB8AC3E}">
        <p14:creationId xmlns:p14="http://schemas.microsoft.com/office/powerpoint/2010/main" val="3159703159"/>
      </p:ext>
    </p:extLst>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4273" name="幻灯片图像占位符 1"/>
          <p:cNvSpPr>
            <a:spLocks noGrp="1" noRot="1" noChangeAspect="1"/>
          </p:cNvSpPr>
          <p:nvPr>
            <p:ph type="sldImg"/>
          </p:nvPr>
        </p:nvSpPr>
        <p:spPr/>
      </p:sp>
      <p:sp>
        <p:nvSpPr>
          <p:cNvPr id="54274" name="备注占位符 2"/>
          <p:cNvSpPr>
            <a:spLocks noGrp="1"/>
          </p:cNvSpPr>
          <p:nvPr>
            <p:ph type="body" idx="1"/>
          </p:nvPr>
        </p:nvSpPr>
        <p:spPr/>
        <p:txBody>
          <a:bodyPr lIns="91440" tIns="45720" rIns="91440" bIns="45720" anchor="t"/>
          <a:lstStyle/>
          <a:p>
            <a:pPr lvl="0"/>
            <a:endParaRPr lang="zh-CN" altLang="en-US"/>
          </a:p>
        </p:txBody>
      </p:sp>
      <p:sp>
        <p:nvSpPr>
          <p:cNvPr id="54275"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lstStyle/>
          <a:p>
            <a:pPr lvl="0" algn="r"/>
            <a:fld id="{9A0DB2DC-4C9A-4742-B13C-FB6460FD3503}" type="slidenum">
              <a:rPr lang="zh-CN" altLang="en-US" sz="1200">
                <a:latin typeface="Calibri"/>
                <a:ea typeface="宋体" panose="02010600030101010101" pitchFamily="2" charset="-122"/>
              </a:rPr>
              <a:t>16</a:t>
            </a:fld>
            <a:endParaRPr lang="zh-CN" altLang="en-US" sz="1200">
              <a:latin typeface="Calibri"/>
              <a:ea typeface="宋体" panose="02010600030101010101" pitchFamily="2" charset="-122"/>
            </a:endParaRPr>
          </a:p>
        </p:txBody>
      </p:sp>
    </p:spTree>
    <p:extLst>
      <p:ext uri="{BB962C8B-B14F-4D97-AF65-F5344CB8AC3E}">
        <p14:creationId xmlns:p14="http://schemas.microsoft.com/office/powerpoint/2010/main" val="2844185838"/>
      </p:ext>
    </p:extLst>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4273" name="幻灯片图像占位符 1"/>
          <p:cNvSpPr>
            <a:spLocks noGrp="1" noRot="1" noChangeAspect="1"/>
          </p:cNvSpPr>
          <p:nvPr>
            <p:ph type="sldImg"/>
          </p:nvPr>
        </p:nvSpPr>
        <p:spPr/>
      </p:sp>
      <p:sp>
        <p:nvSpPr>
          <p:cNvPr id="54274" name="备注占位符 2"/>
          <p:cNvSpPr>
            <a:spLocks noGrp="1"/>
          </p:cNvSpPr>
          <p:nvPr>
            <p:ph type="body" idx="1"/>
          </p:nvPr>
        </p:nvSpPr>
        <p:spPr/>
        <p:txBody>
          <a:bodyPr lIns="91440" tIns="45720" rIns="91440" bIns="45720" anchor="t"/>
          <a:lstStyle/>
          <a:p>
            <a:pPr lvl="0"/>
            <a:endParaRPr lang="zh-CN" altLang="en-US"/>
          </a:p>
        </p:txBody>
      </p:sp>
      <p:sp>
        <p:nvSpPr>
          <p:cNvPr id="54275"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lstStyle/>
          <a:p>
            <a:pPr lvl="0" algn="r"/>
            <a:fld id="{9A0DB2DC-4C9A-4742-B13C-FB6460FD3503}" type="slidenum">
              <a:rPr lang="zh-CN" altLang="en-US" sz="1200">
                <a:latin typeface="Calibri"/>
                <a:ea typeface="宋体" panose="02010600030101010101" pitchFamily="2" charset="-122"/>
              </a:rPr>
              <a:t>17</a:t>
            </a:fld>
            <a:endParaRPr lang="zh-CN" altLang="en-US" sz="1200">
              <a:latin typeface="Calibri"/>
              <a:ea typeface="宋体" panose="02010600030101010101" pitchFamily="2" charset="-122"/>
            </a:endParaRPr>
          </a:p>
        </p:txBody>
      </p:sp>
    </p:spTree>
    <p:extLst>
      <p:ext uri="{BB962C8B-B14F-4D97-AF65-F5344CB8AC3E}">
        <p14:creationId xmlns:p14="http://schemas.microsoft.com/office/powerpoint/2010/main" val="3427142182"/>
      </p:ext>
    </p:extLst>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4273" name="幻灯片图像占位符 1"/>
          <p:cNvSpPr>
            <a:spLocks noGrp="1" noRot="1" noChangeAspect="1"/>
          </p:cNvSpPr>
          <p:nvPr>
            <p:ph type="sldImg"/>
          </p:nvPr>
        </p:nvSpPr>
        <p:spPr/>
      </p:sp>
      <p:sp>
        <p:nvSpPr>
          <p:cNvPr id="54274" name="备注占位符 2"/>
          <p:cNvSpPr>
            <a:spLocks noGrp="1"/>
          </p:cNvSpPr>
          <p:nvPr>
            <p:ph type="body" idx="1"/>
          </p:nvPr>
        </p:nvSpPr>
        <p:spPr/>
        <p:txBody>
          <a:bodyPr lIns="91440" tIns="45720" rIns="91440" bIns="45720" anchor="t"/>
          <a:lstStyle/>
          <a:p>
            <a:pPr lvl="0"/>
            <a:endParaRPr lang="zh-CN" altLang="en-US"/>
          </a:p>
        </p:txBody>
      </p:sp>
      <p:sp>
        <p:nvSpPr>
          <p:cNvPr id="54275"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lstStyle/>
          <a:p>
            <a:pPr lvl="0" algn="r"/>
            <a:fld id="{9A0DB2DC-4C9A-4742-B13C-FB6460FD3503}" type="slidenum">
              <a:rPr lang="zh-CN" altLang="en-US" sz="1200">
                <a:latin typeface="Calibri"/>
                <a:ea typeface="宋体" panose="02010600030101010101" pitchFamily="2" charset="-122"/>
              </a:rPr>
              <a:t>18</a:t>
            </a:fld>
            <a:endParaRPr lang="zh-CN" altLang="en-US" sz="1200">
              <a:latin typeface="Calibri"/>
              <a:ea typeface="宋体" panose="02010600030101010101" pitchFamily="2" charset="-122"/>
            </a:endParaRPr>
          </a:p>
        </p:txBody>
      </p:sp>
    </p:spTree>
    <p:extLst>
      <p:ext uri="{BB962C8B-B14F-4D97-AF65-F5344CB8AC3E}">
        <p14:creationId xmlns:p14="http://schemas.microsoft.com/office/powerpoint/2010/main" val="4012339536"/>
      </p:ext>
    </p:extLst>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4273" name="幻灯片图像占位符 1"/>
          <p:cNvSpPr>
            <a:spLocks noGrp="1" noRot="1" noChangeAspect="1"/>
          </p:cNvSpPr>
          <p:nvPr>
            <p:ph type="sldImg"/>
          </p:nvPr>
        </p:nvSpPr>
        <p:spPr/>
      </p:sp>
      <p:sp>
        <p:nvSpPr>
          <p:cNvPr id="54274" name="备注占位符 2"/>
          <p:cNvSpPr>
            <a:spLocks noGrp="1"/>
          </p:cNvSpPr>
          <p:nvPr>
            <p:ph type="body" idx="1"/>
          </p:nvPr>
        </p:nvSpPr>
        <p:spPr/>
        <p:txBody>
          <a:bodyPr lIns="91440" tIns="45720" rIns="91440" bIns="45720" anchor="t"/>
          <a:lstStyle/>
          <a:p>
            <a:pPr lvl="0"/>
            <a:endParaRPr lang="zh-CN" altLang="en-US"/>
          </a:p>
        </p:txBody>
      </p:sp>
      <p:sp>
        <p:nvSpPr>
          <p:cNvPr id="54275"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lstStyle/>
          <a:p>
            <a:pPr lvl="0" algn="r"/>
            <a:fld id="{9A0DB2DC-4C9A-4742-B13C-FB6460FD3503}" type="slidenum">
              <a:rPr lang="zh-CN" altLang="en-US" sz="1200">
                <a:latin typeface="Calibri"/>
                <a:ea typeface="宋体" panose="02010600030101010101" pitchFamily="2" charset="-122"/>
              </a:rPr>
              <a:t>19</a:t>
            </a:fld>
            <a:endParaRPr lang="zh-CN" altLang="en-US" sz="1200">
              <a:latin typeface="Calibri"/>
              <a:ea typeface="宋体" panose="02010600030101010101" pitchFamily="2" charset="-122"/>
            </a:endParaRPr>
          </a:p>
        </p:txBody>
      </p:sp>
    </p:spTree>
    <p:extLst>
      <p:ext uri="{BB962C8B-B14F-4D97-AF65-F5344CB8AC3E}">
        <p14:creationId xmlns:p14="http://schemas.microsoft.com/office/powerpoint/2010/main" val="4025758238"/>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0177" name="幻灯片图像占位符 1"/>
          <p:cNvSpPr>
            <a:spLocks noGrp="1" noRot="1" noChangeAspect="1"/>
          </p:cNvSpPr>
          <p:nvPr>
            <p:ph type="sldImg"/>
          </p:nvPr>
        </p:nvSpPr>
        <p:spPr/>
      </p:sp>
      <p:sp>
        <p:nvSpPr>
          <p:cNvPr id="50178" name="备注占位符 2"/>
          <p:cNvSpPr>
            <a:spLocks noGrp="1"/>
          </p:cNvSpPr>
          <p:nvPr>
            <p:ph type="body" idx="1"/>
          </p:nvPr>
        </p:nvSpPr>
        <p:spPr/>
        <p:txBody>
          <a:bodyPr lIns="91440" tIns="45720" rIns="91440" bIns="45720" anchor="t"/>
          <a:lstStyle/>
          <a:p>
            <a:pPr lvl="0"/>
            <a:endParaRPr lang="zh-CN" altLang="en-US"/>
          </a:p>
        </p:txBody>
      </p:sp>
      <p:sp>
        <p:nvSpPr>
          <p:cNvPr id="50179"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lstStyle/>
          <a:p>
            <a:pPr lvl="0" algn="r"/>
            <a:fld id="{9A0DB2DC-4C9A-4742-B13C-FB6460FD3503}" type="slidenum">
              <a:rPr lang="zh-CN" altLang="en-US" sz="1200">
                <a:latin typeface="Calibri"/>
                <a:ea typeface="宋体" panose="02010600030101010101" pitchFamily="2" charset="-122"/>
              </a:rPr>
              <a:t>2</a:t>
            </a:fld>
            <a:endParaRPr lang="zh-CN" altLang="en-US" sz="1200">
              <a:latin typeface="Calibri"/>
              <a:ea typeface="宋体" panose="02010600030101010101" pitchFamily="2" charset="-122"/>
            </a:endParaRPr>
          </a:p>
        </p:txBody>
      </p:sp>
    </p:spTree>
    <p:extLst>
      <p:ext uri="{BB962C8B-B14F-4D97-AF65-F5344CB8AC3E}">
        <p14:creationId xmlns:p14="http://schemas.microsoft.com/office/powerpoint/2010/main" val="358609473"/>
      </p:ext>
    </p:extLst>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4273" name="幻灯片图像占位符 1"/>
          <p:cNvSpPr>
            <a:spLocks noGrp="1" noRot="1" noChangeAspect="1"/>
          </p:cNvSpPr>
          <p:nvPr>
            <p:ph type="sldImg"/>
          </p:nvPr>
        </p:nvSpPr>
        <p:spPr/>
      </p:sp>
      <p:sp>
        <p:nvSpPr>
          <p:cNvPr id="54274" name="备注占位符 2"/>
          <p:cNvSpPr>
            <a:spLocks noGrp="1"/>
          </p:cNvSpPr>
          <p:nvPr>
            <p:ph type="body" idx="1"/>
          </p:nvPr>
        </p:nvSpPr>
        <p:spPr/>
        <p:txBody>
          <a:bodyPr lIns="91440" tIns="45720" rIns="91440" bIns="45720" anchor="t"/>
          <a:lstStyle/>
          <a:p>
            <a:pPr lvl="0"/>
            <a:endParaRPr lang="zh-CN" altLang="en-US"/>
          </a:p>
        </p:txBody>
      </p:sp>
      <p:sp>
        <p:nvSpPr>
          <p:cNvPr id="54275"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lstStyle/>
          <a:p>
            <a:pPr lvl="0" algn="r"/>
            <a:fld id="{9A0DB2DC-4C9A-4742-B13C-FB6460FD3503}" type="slidenum">
              <a:rPr lang="zh-CN" altLang="en-US" sz="1200">
                <a:latin typeface="Calibri"/>
                <a:ea typeface="宋体" panose="02010600030101010101" pitchFamily="2" charset="-122"/>
              </a:rPr>
              <a:t>20</a:t>
            </a:fld>
            <a:endParaRPr lang="zh-CN" altLang="en-US" sz="1200">
              <a:latin typeface="Calibri"/>
              <a:ea typeface="宋体" panose="02010600030101010101" pitchFamily="2" charset="-122"/>
            </a:endParaRPr>
          </a:p>
        </p:txBody>
      </p:sp>
    </p:spTree>
    <p:extLst>
      <p:ext uri="{BB962C8B-B14F-4D97-AF65-F5344CB8AC3E}">
        <p14:creationId xmlns:p14="http://schemas.microsoft.com/office/powerpoint/2010/main" val="2082382322"/>
      </p:ext>
    </p:extLst>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4273" name="幻灯片图像占位符 1"/>
          <p:cNvSpPr>
            <a:spLocks noGrp="1" noRot="1" noChangeAspect="1"/>
          </p:cNvSpPr>
          <p:nvPr>
            <p:ph type="sldImg"/>
          </p:nvPr>
        </p:nvSpPr>
        <p:spPr/>
      </p:sp>
      <p:sp>
        <p:nvSpPr>
          <p:cNvPr id="54274" name="备注占位符 2"/>
          <p:cNvSpPr>
            <a:spLocks noGrp="1"/>
          </p:cNvSpPr>
          <p:nvPr>
            <p:ph type="body" idx="1"/>
          </p:nvPr>
        </p:nvSpPr>
        <p:spPr/>
        <p:txBody>
          <a:bodyPr lIns="91440" tIns="45720" rIns="91440" bIns="45720" anchor="t"/>
          <a:lstStyle/>
          <a:p>
            <a:pPr lvl="0"/>
            <a:endParaRPr lang="zh-CN" altLang="en-US"/>
          </a:p>
        </p:txBody>
      </p:sp>
      <p:sp>
        <p:nvSpPr>
          <p:cNvPr id="54275"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lstStyle/>
          <a:p>
            <a:pPr lvl="0" algn="r"/>
            <a:fld id="{9A0DB2DC-4C9A-4742-B13C-FB6460FD3503}" type="slidenum">
              <a:rPr lang="zh-CN" altLang="en-US" sz="1200">
                <a:latin typeface="Calibri"/>
                <a:ea typeface="宋体" panose="02010600030101010101" pitchFamily="2" charset="-122"/>
              </a:rPr>
              <a:t>21</a:t>
            </a:fld>
            <a:endParaRPr lang="zh-CN" altLang="en-US" sz="1200">
              <a:latin typeface="Calibri"/>
              <a:ea typeface="宋体" panose="02010600030101010101" pitchFamily="2" charset="-122"/>
            </a:endParaRPr>
          </a:p>
        </p:txBody>
      </p:sp>
    </p:spTree>
    <p:extLst>
      <p:ext uri="{BB962C8B-B14F-4D97-AF65-F5344CB8AC3E}">
        <p14:creationId xmlns:p14="http://schemas.microsoft.com/office/powerpoint/2010/main" val="224111426"/>
      </p:ext>
    </p:extLst>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4273" name="幻灯片图像占位符 1"/>
          <p:cNvSpPr>
            <a:spLocks noGrp="1" noRot="1" noChangeAspect="1"/>
          </p:cNvSpPr>
          <p:nvPr>
            <p:ph type="sldImg"/>
          </p:nvPr>
        </p:nvSpPr>
        <p:spPr/>
      </p:sp>
      <p:sp>
        <p:nvSpPr>
          <p:cNvPr id="54274" name="备注占位符 2"/>
          <p:cNvSpPr>
            <a:spLocks noGrp="1"/>
          </p:cNvSpPr>
          <p:nvPr>
            <p:ph type="body" idx="1"/>
          </p:nvPr>
        </p:nvSpPr>
        <p:spPr/>
        <p:txBody>
          <a:bodyPr lIns="91440" tIns="45720" rIns="91440" bIns="45720" anchor="t"/>
          <a:lstStyle/>
          <a:p>
            <a:pPr lvl="0"/>
            <a:endParaRPr lang="zh-CN" altLang="en-US"/>
          </a:p>
        </p:txBody>
      </p:sp>
      <p:sp>
        <p:nvSpPr>
          <p:cNvPr id="54275"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lstStyle/>
          <a:p>
            <a:pPr lvl="0" algn="r"/>
            <a:fld id="{9A0DB2DC-4C9A-4742-B13C-FB6460FD3503}" type="slidenum">
              <a:rPr lang="zh-CN" altLang="en-US" sz="1200">
                <a:latin typeface="Calibri"/>
                <a:ea typeface="宋体" panose="02010600030101010101" pitchFamily="2" charset="-122"/>
              </a:rPr>
              <a:t>22</a:t>
            </a:fld>
            <a:endParaRPr lang="zh-CN" altLang="en-US" sz="1200">
              <a:latin typeface="Calibri"/>
              <a:ea typeface="宋体" panose="02010600030101010101" pitchFamily="2" charset="-122"/>
            </a:endParaRPr>
          </a:p>
        </p:txBody>
      </p:sp>
    </p:spTree>
    <p:extLst>
      <p:ext uri="{BB962C8B-B14F-4D97-AF65-F5344CB8AC3E}">
        <p14:creationId xmlns:p14="http://schemas.microsoft.com/office/powerpoint/2010/main" val="245934353"/>
      </p:ext>
    </p:extLst>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4273" name="幻灯片图像占位符 1"/>
          <p:cNvSpPr>
            <a:spLocks noGrp="1" noRot="1" noChangeAspect="1"/>
          </p:cNvSpPr>
          <p:nvPr>
            <p:ph type="sldImg"/>
          </p:nvPr>
        </p:nvSpPr>
        <p:spPr/>
      </p:sp>
      <p:sp>
        <p:nvSpPr>
          <p:cNvPr id="54274" name="备注占位符 2"/>
          <p:cNvSpPr>
            <a:spLocks noGrp="1"/>
          </p:cNvSpPr>
          <p:nvPr>
            <p:ph type="body" idx="1"/>
          </p:nvPr>
        </p:nvSpPr>
        <p:spPr/>
        <p:txBody>
          <a:bodyPr lIns="91440" tIns="45720" rIns="91440" bIns="45720" anchor="t"/>
          <a:lstStyle/>
          <a:p>
            <a:pPr lvl="0"/>
            <a:endParaRPr lang="zh-CN" altLang="en-US"/>
          </a:p>
        </p:txBody>
      </p:sp>
      <p:sp>
        <p:nvSpPr>
          <p:cNvPr id="54275"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lstStyle/>
          <a:p>
            <a:pPr lvl="0" algn="r"/>
            <a:fld id="{9A0DB2DC-4C9A-4742-B13C-FB6460FD3503}" type="slidenum">
              <a:rPr lang="zh-CN" altLang="en-US" sz="1200">
                <a:latin typeface="Calibri"/>
                <a:ea typeface="宋体" panose="02010600030101010101" pitchFamily="2" charset="-122"/>
              </a:rPr>
              <a:t>23</a:t>
            </a:fld>
            <a:endParaRPr lang="zh-CN" altLang="en-US" sz="1200">
              <a:latin typeface="Calibri"/>
              <a:ea typeface="宋体" panose="02010600030101010101" pitchFamily="2" charset="-122"/>
            </a:endParaRPr>
          </a:p>
        </p:txBody>
      </p:sp>
    </p:spTree>
    <p:extLst>
      <p:ext uri="{BB962C8B-B14F-4D97-AF65-F5344CB8AC3E}">
        <p14:creationId xmlns:p14="http://schemas.microsoft.com/office/powerpoint/2010/main" val="2333966095"/>
      </p:ext>
    </p:extLst>
  </p:cSld>
  <p:clrMapOvr>
    <a:masterClrMapping/>
  </p:clrMapOvr>
</p:notes>
</file>

<file path=ppt/notesSlides/notesSlide2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4273" name="幻灯片图像占位符 1"/>
          <p:cNvSpPr>
            <a:spLocks noGrp="1" noRot="1" noChangeAspect="1"/>
          </p:cNvSpPr>
          <p:nvPr>
            <p:ph type="sldImg"/>
          </p:nvPr>
        </p:nvSpPr>
        <p:spPr/>
      </p:sp>
      <p:sp>
        <p:nvSpPr>
          <p:cNvPr id="54274" name="备注占位符 2"/>
          <p:cNvSpPr>
            <a:spLocks noGrp="1"/>
          </p:cNvSpPr>
          <p:nvPr>
            <p:ph type="body" idx="1"/>
          </p:nvPr>
        </p:nvSpPr>
        <p:spPr/>
        <p:txBody>
          <a:bodyPr lIns="91440" tIns="45720" rIns="91440" bIns="45720" anchor="t"/>
          <a:lstStyle/>
          <a:p>
            <a:pPr lvl="0"/>
            <a:endParaRPr lang="zh-CN" altLang="en-US"/>
          </a:p>
        </p:txBody>
      </p:sp>
      <p:sp>
        <p:nvSpPr>
          <p:cNvPr id="54275"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lstStyle/>
          <a:p>
            <a:pPr lvl="0" algn="r"/>
            <a:fld id="{9A0DB2DC-4C9A-4742-B13C-FB6460FD3503}" type="slidenum">
              <a:rPr lang="zh-CN" altLang="en-US" sz="1200">
                <a:latin typeface="Calibri"/>
                <a:ea typeface="宋体" panose="02010600030101010101" pitchFamily="2" charset="-122"/>
              </a:rPr>
              <a:t>24</a:t>
            </a:fld>
            <a:endParaRPr lang="zh-CN" altLang="en-US" sz="1200">
              <a:latin typeface="Calibri"/>
              <a:ea typeface="宋体" panose="02010600030101010101" pitchFamily="2" charset="-122"/>
            </a:endParaRPr>
          </a:p>
        </p:txBody>
      </p:sp>
    </p:spTree>
    <p:extLst>
      <p:ext uri="{BB962C8B-B14F-4D97-AF65-F5344CB8AC3E}">
        <p14:creationId xmlns:p14="http://schemas.microsoft.com/office/powerpoint/2010/main" val="381341304"/>
      </p:ext>
    </p:extLst>
  </p:cSld>
  <p:clrMapOvr>
    <a:masterClrMapping/>
  </p:clrMapOvr>
</p:notes>
</file>

<file path=ppt/notesSlides/notesSlide2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4273" name="幻灯片图像占位符 1"/>
          <p:cNvSpPr>
            <a:spLocks noGrp="1" noRot="1" noChangeAspect="1"/>
          </p:cNvSpPr>
          <p:nvPr>
            <p:ph type="sldImg"/>
          </p:nvPr>
        </p:nvSpPr>
        <p:spPr/>
      </p:sp>
      <p:sp>
        <p:nvSpPr>
          <p:cNvPr id="54274" name="备注占位符 2"/>
          <p:cNvSpPr>
            <a:spLocks noGrp="1"/>
          </p:cNvSpPr>
          <p:nvPr>
            <p:ph type="body" idx="1"/>
          </p:nvPr>
        </p:nvSpPr>
        <p:spPr/>
        <p:txBody>
          <a:bodyPr lIns="91440" tIns="45720" rIns="91440" bIns="45720" anchor="t"/>
          <a:lstStyle/>
          <a:p>
            <a:pPr lvl="0"/>
            <a:endParaRPr lang="zh-CN" altLang="en-US"/>
          </a:p>
        </p:txBody>
      </p:sp>
      <p:sp>
        <p:nvSpPr>
          <p:cNvPr id="54275"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lstStyle/>
          <a:p>
            <a:pPr lvl="0" algn="r"/>
            <a:fld id="{9A0DB2DC-4C9A-4742-B13C-FB6460FD3503}" type="slidenum">
              <a:rPr lang="zh-CN" altLang="en-US" sz="1200">
                <a:latin typeface="Calibri"/>
                <a:ea typeface="宋体" panose="02010600030101010101" pitchFamily="2" charset="-122"/>
              </a:rPr>
              <a:t>25</a:t>
            </a:fld>
            <a:endParaRPr lang="zh-CN" altLang="en-US" sz="1200">
              <a:latin typeface="Calibri"/>
              <a:ea typeface="宋体" panose="02010600030101010101" pitchFamily="2" charset="-122"/>
            </a:endParaRPr>
          </a:p>
        </p:txBody>
      </p:sp>
    </p:spTree>
    <p:extLst>
      <p:ext uri="{BB962C8B-B14F-4D97-AF65-F5344CB8AC3E}">
        <p14:creationId xmlns:p14="http://schemas.microsoft.com/office/powerpoint/2010/main" val="2135096222"/>
      </p:ext>
    </p:extLst>
  </p:cSld>
  <p:clrMapOvr>
    <a:masterClrMapping/>
  </p:clrMapOvr>
</p:notes>
</file>

<file path=ppt/notesSlides/notesSlide2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4273" name="幻灯片图像占位符 1"/>
          <p:cNvSpPr>
            <a:spLocks noGrp="1" noRot="1" noChangeAspect="1"/>
          </p:cNvSpPr>
          <p:nvPr>
            <p:ph type="sldImg"/>
          </p:nvPr>
        </p:nvSpPr>
        <p:spPr/>
      </p:sp>
      <p:sp>
        <p:nvSpPr>
          <p:cNvPr id="54274" name="备注占位符 2"/>
          <p:cNvSpPr>
            <a:spLocks noGrp="1"/>
          </p:cNvSpPr>
          <p:nvPr>
            <p:ph type="body" idx="1"/>
          </p:nvPr>
        </p:nvSpPr>
        <p:spPr/>
        <p:txBody>
          <a:bodyPr lIns="91440" tIns="45720" rIns="91440" bIns="45720" anchor="t"/>
          <a:lstStyle/>
          <a:p>
            <a:pPr lvl="0"/>
            <a:endParaRPr lang="zh-CN" altLang="en-US"/>
          </a:p>
        </p:txBody>
      </p:sp>
      <p:sp>
        <p:nvSpPr>
          <p:cNvPr id="54275"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lstStyle/>
          <a:p>
            <a:pPr lvl="0" algn="r"/>
            <a:fld id="{9A0DB2DC-4C9A-4742-B13C-FB6460FD3503}" type="slidenum">
              <a:rPr lang="zh-CN" altLang="en-US" sz="1200">
                <a:latin typeface="Calibri"/>
                <a:ea typeface="宋体" panose="02010600030101010101" pitchFamily="2" charset="-122"/>
              </a:rPr>
              <a:t>26</a:t>
            </a:fld>
            <a:endParaRPr lang="zh-CN" altLang="en-US" sz="1200">
              <a:latin typeface="Calibri"/>
              <a:ea typeface="宋体" panose="02010600030101010101" pitchFamily="2" charset="-122"/>
            </a:endParaRPr>
          </a:p>
        </p:txBody>
      </p:sp>
    </p:spTree>
    <p:extLst>
      <p:ext uri="{BB962C8B-B14F-4D97-AF65-F5344CB8AC3E}">
        <p14:creationId xmlns:p14="http://schemas.microsoft.com/office/powerpoint/2010/main" val="2515283947"/>
      </p:ext>
    </p:extLst>
  </p:cSld>
  <p:clrMapOvr>
    <a:masterClrMapping/>
  </p:clrMapOvr>
</p:notes>
</file>

<file path=ppt/notesSlides/notesSlide2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8369" name="幻灯片图像占位符 1"/>
          <p:cNvSpPr>
            <a:spLocks noGrp="1" noRot="1" noChangeAspect="1"/>
          </p:cNvSpPr>
          <p:nvPr>
            <p:ph type="sldImg"/>
          </p:nvPr>
        </p:nvSpPr>
        <p:spPr/>
      </p:sp>
      <p:sp>
        <p:nvSpPr>
          <p:cNvPr id="58370" name="备注占位符 2"/>
          <p:cNvSpPr>
            <a:spLocks noGrp="1"/>
          </p:cNvSpPr>
          <p:nvPr>
            <p:ph type="body" idx="1"/>
          </p:nvPr>
        </p:nvSpPr>
        <p:spPr/>
        <p:txBody>
          <a:bodyPr lIns="91440" tIns="45720" rIns="91440" bIns="45720" anchor="t"/>
          <a:lstStyle/>
          <a:p>
            <a:pPr lvl="0"/>
            <a:endParaRPr lang="zh-CN" altLang="en-US"/>
          </a:p>
        </p:txBody>
      </p:sp>
      <p:sp>
        <p:nvSpPr>
          <p:cNvPr id="58371"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lstStyle/>
          <a:p>
            <a:pPr lvl="0" algn="r"/>
            <a:fld id="{9A0DB2DC-4C9A-4742-B13C-FB6460FD3503}" type="slidenum">
              <a:rPr lang="zh-CN" altLang="en-US" sz="1200">
                <a:latin typeface="Calibri"/>
                <a:ea typeface="宋体" panose="02010600030101010101" pitchFamily="2" charset="-122"/>
              </a:rPr>
              <a:t>27</a:t>
            </a:fld>
            <a:endParaRPr lang="zh-CN" altLang="en-US" sz="1200">
              <a:latin typeface="Calibri"/>
              <a:ea typeface="宋体" panose="02010600030101010101" pitchFamily="2" charset="-122"/>
            </a:endParaRPr>
          </a:p>
        </p:txBody>
      </p:sp>
    </p:spTree>
    <p:extLst>
      <p:ext uri="{BB962C8B-B14F-4D97-AF65-F5344CB8AC3E}">
        <p14:creationId xmlns:p14="http://schemas.microsoft.com/office/powerpoint/2010/main" val="2513800712"/>
      </p:ext>
    </p:extLst>
  </p:cSld>
  <p:clrMapOvr>
    <a:masterClrMapping/>
  </p:clrMapOvr>
</p:notes>
</file>

<file path=ppt/notesSlides/notesSlide2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60417" name="幻灯片图像占位符 1"/>
          <p:cNvSpPr>
            <a:spLocks noGrp="1" noRot="1" noChangeAspect="1"/>
          </p:cNvSpPr>
          <p:nvPr>
            <p:ph type="sldImg"/>
          </p:nvPr>
        </p:nvSpPr>
        <p:spPr/>
      </p:sp>
      <p:sp>
        <p:nvSpPr>
          <p:cNvPr id="60418" name="备注占位符 2"/>
          <p:cNvSpPr>
            <a:spLocks noGrp="1"/>
          </p:cNvSpPr>
          <p:nvPr>
            <p:ph type="body" idx="1"/>
          </p:nvPr>
        </p:nvSpPr>
        <p:spPr/>
        <p:txBody>
          <a:bodyPr lIns="91440" tIns="45720" rIns="91440" bIns="45720" anchor="t"/>
          <a:lstStyle/>
          <a:p>
            <a:pPr lvl="0"/>
            <a:endParaRPr lang="zh-CN" altLang="en-US"/>
          </a:p>
        </p:txBody>
      </p:sp>
      <p:sp>
        <p:nvSpPr>
          <p:cNvPr id="60419"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lstStyle/>
          <a:p>
            <a:pPr lvl="0" algn="r"/>
            <a:fld id="{9A0DB2DC-4C9A-4742-B13C-FB6460FD3503}" type="slidenum">
              <a:rPr lang="zh-CN" altLang="en-US" sz="1200">
                <a:latin typeface="Calibri"/>
                <a:ea typeface="宋体" panose="02010600030101010101" pitchFamily="2" charset="-122"/>
              </a:rPr>
              <a:t>28</a:t>
            </a:fld>
            <a:endParaRPr lang="zh-CN" altLang="en-US" sz="1200">
              <a:latin typeface="Calibri"/>
              <a:ea typeface="宋体" panose="02010600030101010101" pitchFamily="2" charset="-122"/>
            </a:endParaRPr>
          </a:p>
        </p:txBody>
      </p:sp>
    </p:spTree>
    <p:extLst>
      <p:ext uri="{BB962C8B-B14F-4D97-AF65-F5344CB8AC3E}">
        <p14:creationId xmlns:p14="http://schemas.microsoft.com/office/powerpoint/2010/main" val="294848542"/>
      </p:ext>
    </p:extLst>
  </p:cSld>
  <p:clrMapOvr>
    <a:masterClrMapping/>
  </p:clrMapOvr>
</p:notes>
</file>

<file path=ppt/notesSlides/notesSlide2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60417" name="幻灯片图像占位符 1"/>
          <p:cNvSpPr>
            <a:spLocks noGrp="1" noRot="1" noChangeAspect="1"/>
          </p:cNvSpPr>
          <p:nvPr>
            <p:ph type="sldImg"/>
          </p:nvPr>
        </p:nvSpPr>
        <p:spPr/>
      </p:sp>
      <p:sp>
        <p:nvSpPr>
          <p:cNvPr id="60418" name="备注占位符 2"/>
          <p:cNvSpPr>
            <a:spLocks noGrp="1"/>
          </p:cNvSpPr>
          <p:nvPr>
            <p:ph type="body" idx="1"/>
          </p:nvPr>
        </p:nvSpPr>
        <p:spPr/>
        <p:txBody>
          <a:bodyPr lIns="91440" tIns="45720" rIns="91440" bIns="45720" anchor="t"/>
          <a:lstStyle/>
          <a:p>
            <a:pPr lvl="0"/>
            <a:endParaRPr lang="zh-CN" altLang="en-US"/>
          </a:p>
        </p:txBody>
      </p:sp>
      <p:sp>
        <p:nvSpPr>
          <p:cNvPr id="60419"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lstStyle/>
          <a:p>
            <a:pPr lvl="0" algn="r"/>
            <a:fld id="{9A0DB2DC-4C9A-4742-B13C-FB6460FD3503}" type="slidenum">
              <a:rPr lang="zh-CN" altLang="en-US" sz="1200">
                <a:latin typeface="Calibri"/>
                <a:ea typeface="宋体" panose="02010600030101010101" pitchFamily="2" charset="-122"/>
              </a:rPr>
              <a:t>29</a:t>
            </a:fld>
            <a:endParaRPr lang="zh-CN" altLang="en-US" sz="1200">
              <a:latin typeface="Calibri"/>
              <a:ea typeface="宋体" panose="02010600030101010101" pitchFamily="2" charset="-122"/>
            </a:endParaRPr>
          </a:p>
        </p:txBody>
      </p:sp>
    </p:spTree>
    <p:extLst>
      <p:ext uri="{BB962C8B-B14F-4D97-AF65-F5344CB8AC3E}">
        <p14:creationId xmlns:p14="http://schemas.microsoft.com/office/powerpoint/2010/main" val="3490830732"/>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0177" name="幻灯片图像占位符 1"/>
          <p:cNvSpPr>
            <a:spLocks noGrp="1" noRot="1" noChangeAspect="1"/>
          </p:cNvSpPr>
          <p:nvPr>
            <p:ph type="sldImg"/>
          </p:nvPr>
        </p:nvSpPr>
        <p:spPr/>
      </p:sp>
      <p:sp>
        <p:nvSpPr>
          <p:cNvPr id="50178" name="备注占位符 2"/>
          <p:cNvSpPr>
            <a:spLocks noGrp="1"/>
          </p:cNvSpPr>
          <p:nvPr>
            <p:ph type="body" idx="1"/>
          </p:nvPr>
        </p:nvSpPr>
        <p:spPr/>
        <p:txBody>
          <a:bodyPr lIns="91440" tIns="45720" rIns="91440" bIns="45720" anchor="t"/>
          <a:lstStyle/>
          <a:p>
            <a:pPr lvl="0"/>
            <a:endParaRPr lang="zh-CN" altLang="en-US"/>
          </a:p>
        </p:txBody>
      </p:sp>
      <p:sp>
        <p:nvSpPr>
          <p:cNvPr id="50179"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lstStyle/>
          <a:p>
            <a:pPr lvl="0" algn="r"/>
            <a:fld id="{9A0DB2DC-4C9A-4742-B13C-FB6460FD3503}" type="slidenum">
              <a:rPr lang="zh-CN" altLang="en-US" sz="1200">
                <a:latin typeface="Calibri"/>
                <a:ea typeface="宋体" panose="02010600030101010101" pitchFamily="2" charset="-122"/>
              </a:rPr>
              <a:t>3</a:t>
            </a:fld>
            <a:endParaRPr lang="zh-CN" altLang="en-US" sz="1200">
              <a:latin typeface="Calibri"/>
              <a:ea typeface="宋体" panose="02010600030101010101" pitchFamily="2" charset="-122"/>
            </a:endParaRPr>
          </a:p>
        </p:txBody>
      </p:sp>
    </p:spTree>
    <p:extLst>
      <p:ext uri="{BB962C8B-B14F-4D97-AF65-F5344CB8AC3E}">
        <p14:creationId xmlns:p14="http://schemas.microsoft.com/office/powerpoint/2010/main" val="251844867"/>
      </p:ext>
    </p:extLst>
  </p:cSld>
  <p:clrMapOvr>
    <a:masterClrMapping/>
  </p:clrMapOvr>
</p:notes>
</file>

<file path=ppt/notesSlides/notesSlide3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60417" name="幻灯片图像占位符 1"/>
          <p:cNvSpPr>
            <a:spLocks noGrp="1" noRot="1" noChangeAspect="1"/>
          </p:cNvSpPr>
          <p:nvPr>
            <p:ph type="sldImg"/>
          </p:nvPr>
        </p:nvSpPr>
        <p:spPr/>
      </p:sp>
      <p:sp>
        <p:nvSpPr>
          <p:cNvPr id="60418" name="备注占位符 2"/>
          <p:cNvSpPr>
            <a:spLocks noGrp="1"/>
          </p:cNvSpPr>
          <p:nvPr>
            <p:ph type="body" idx="1"/>
          </p:nvPr>
        </p:nvSpPr>
        <p:spPr/>
        <p:txBody>
          <a:bodyPr lIns="91440" tIns="45720" rIns="91440" bIns="45720" anchor="t"/>
          <a:lstStyle/>
          <a:p>
            <a:pPr lvl="0"/>
            <a:endParaRPr lang="zh-CN" altLang="en-US"/>
          </a:p>
        </p:txBody>
      </p:sp>
      <p:sp>
        <p:nvSpPr>
          <p:cNvPr id="60419"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lstStyle/>
          <a:p>
            <a:pPr lvl="0" algn="r"/>
            <a:fld id="{9A0DB2DC-4C9A-4742-B13C-FB6460FD3503}" type="slidenum">
              <a:rPr lang="zh-CN" altLang="en-US" sz="1200">
                <a:latin typeface="Calibri"/>
                <a:ea typeface="宋体" panose="02010600030101010101" pitchFamily="2" charset="-122"/>
              </a:rPr>
              <a:t>30</a:t>
            </a:fld>
            <a:endParaRPr lang="zh-CN" altLang="en-US" sz="1200">
              <a:latin typeface="Calibri"/>
              <a:ea typeface="宋体" panose="02010600030101010101" pitchFamily="2" charset="-122"/>
            </a:endParaRPr>
          </a:p>
        </p:txBody>
      </p:sp>
    </p:spTree>
    <p:extLst>
      <p:ext uri="{BB962C8B-B14F-4D97-AF65-F5344CB8AC3E}">
        <p14:creationId xmlns:p14="http://schemas.microsoft.com/office/powerpoint/2010/main" val="3781053819"/>
      </p:ext>
    </p:extLst>
  </p:cSld>
  <p:clrMapOvr>
    <a:masterClrMapping/>
  </p:clrMapOvr>
</p:notes>
</file>

<file path=ppt/notesSlides/notesSlide3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97281" name="幻灯片图像占位符 1"/>
          <p:cNvSpPr>
            <a:spLocks noGrp="1" noRot="1" noChangeAspect="1"/>
          </p:cNvSpPr>
          <p:nvPr>
            <p:ph type="sldImg"/>
          </p:nvPr>
        </p:nvSpPr>
        <p:spPr/>
      </p:sp>
      <p:sp>
        <p:nvSpPr>
          <p:cNvPr id="97282" name="备注占位符 2"/>
          <p:cNvSpPr>
            <a:spLocks noGrp="1"/>
          </p:cNvSpPr>
          <p:nvPr>
            <p:ph type="body" idx="1"/>
          </p:nvPr>
        </p:nvSpPr>
        <p:spPr/>
        <p:txBody>
          <a:bodyPr lIns="91440" tIns="45720" rIns="91440" bIns="45720" anchor="t"/>
          <a:lstStyle/>
          <a:p>
            <a:pPr lvl="0"/>
            <a:endParaRPr lang="zh-CN" altLang="en-US"/>
          </a:p>
        </p:txBody>
      </p:sp>
      <p:sp>
        <p:nvSpPr>
          <p:cNvPr id="97283"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lstStyle/>
          <a:p>
            <a:pPr lvl="0" algn="r"/>
            <a:fld id="{9A0DB2DC-4C9A-4742-B13C-FB6460FD3503}" type="slidenum">
              <a:rPr lang="zh-CN" altLang="en-US" sz="1200">
                <a:latin typeface="Calibri"/>
                <a:ea typeface="宋体" panose="02010600030101010101" pitchFamily="2" charset="-122"/>
              </a:rPr>
              <a:t>31</a:t>
            </a:fld>
            <a:endParaRPr lang="zh-CN" altLang="en-US" sz="1200">
              <a:latin typeface="Calibri"/>
              <a:ea typeface="宋体" panose="02010600030101010101" pitchFamily="2" charset="-122"/>
            </a:endParaRPr>
          </a:p>
        </p:txBody>
      </p:sp>
    </p:spTree>
    <p:extLst>
      <p:ext uri="{BB962C8B-B14F-4D97-AF65-F5344CB8AC3E}">
        <p14:creationId xmlns:p14="http://schemas.microsoft.com/office/powerpoint/2010/main" val="1781178960"/>
      </p:ext>
    </p:extLst>
  </p:cSld>
  <p:clrMapOvr>
    <a:masterClrMapping/>
  </p:clrMapOvr>
</p:notes>
</file>

<file path=ppt/notesSlides/notesSlide3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97281" name="幻灯片图像占位符 1"/>
          <p:cNvSpPr>
            <a:spLocks noGrp="1" noRot="1" noChangeAspect="1"/>
          </p:cNvSpPr>
          <p:nvPr>
            <p:ph type="sldImg"/>
          </p:nvPr>
        </p:nvSpPr>
        <p:spPr/>
      </p:sp>
      <p:sp>
        <p:nvSpPr>
          <p:cNvPr id="97282" name="备注占位符 2"/>
          <p:cNvSpPr>
            <a:spLocks noGrp="1"/>
          </p:cNvSpPr>
          <p:nvPr>
            <p:ph type="body" idx="1"/>
          </p:nvPr>
        </p:nvSpPr>
        <p:spPr/>
        <p:txBody>
          <a:bodyPr lIns="91440" tIns="45720" rIns="91440" bIns="45720" anchor="t"/>
          <a:lstStyle/>
          <a:p>
            <a:pPr lvl="0"/>
            <a:endParaRPr lang="zh-CN" altLang="en-US"/>
          </a:p>
        </p:txBody>
      </p:sp>
      <p:sp>
        <p:nvSpPr>
          <p:cNvPr id="97283"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lstStyle/>
          <a:p>
            <a:pPr lvl="0" algn="r"/>
            <a:fld id="{9A0DB2DC-4C9A-4742-B13C-FB6460FD3503}" type="slidenum">
              <a:rPr lang="zh-CN" altLang="en-US" sz="1200">
                <a:latin typeface="Calibri"/>
                <a:ea typeface="宋体" panose="02010600030101010101" pitchFamily="2" charset="-122"/>
              </a:rPr>
              <a:t>32</a:t>
            </a:fld>
            <a:endParaRPr lang="zh-CN" altLang="en-US" sz="1200">
              <a:latin typeface="Calibri"/>
              <a:ea typeface="宋体" panose="02010600030101010101" pitchFamily="2" charset="-122"/>
            </a:endParaRPr>
          </a:p>
        </p:txBody>
      </p:sp>
    </p:spTree>
    <p:extLst>
      <p:ext uri="{BB962C8B-B14F-4D97-AF65-F5344CB8AC3E}">
        <p14:creationId xmlns:p14="http://schemas.microsoft.com/office/powerpoint/2010/main" val="2049945779"/>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0177" name="幻灯片图像占位符 1"/>
          <p:cNvSpPr>
            <a:spLocks noGrp="1" noRot="1" noChangeAspect="1"/>
          </p:cNvSpPr>
          <p:nvPr>
            <p:ph type="sldImg"/>
          </p:nvPr>
        </p:nvSpPr>
        <p:spPr/>
      </p:sp>
      <p:sp>
        <p:nvSpPr>
          <p:cNvPr id="50178" name="备注占位符 2"/>
          <p:cNvSpPr>
            <a:spLocks noGrp="1"/>
          </p:cNvSpPr>
          <p:nvPr>
            <p:ph type="body" idx="1"/>
          </p:nvPr>
        </p:nvSpPr>
        <p:spPr/>
        <p:txBody>
          <a:bodyPr lIns="91440" tIns="45720" rIns="91440" bIns="45720" anchor="t"/>
          <a:lstStyle/>
          <a:p>
            <a:pPr lvl="0"/>
            <a:endParaRPr lang="zh-CN" altLang="en-US"/>
          </a:p>
        </p:txBody>
      </p:sp>
      <p:sp>
        <p:nvSpPr>
          <p:cNvPr id="50179"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lstStyle/>
          <a:p>
            <a:pPr lvl="0" algn="r"/>
            <a:fld id="{9A0DB2DC-4C9A-4742-B13C-FB6460FD3503}" type="slidenum">
              <a:rPr lang="zh-CN" altLang="en-US" sz="1200">
                <a:latin typeface="Calibri"/>
                <a:ea typeface="宋体" panose="02010600030101010101" pitchFamily="2" charset="-122"/>
              </a:rPr>
              <a:t>4</a:t>
            </a:fld>
            <a:endParaRPr lang="zh-CN" altLang="en-US" sz="1200">
              <a:latin typeface="Calibri"/>
              <a:ea typeface="宋体" panose="02010600030101010101" pitchFamily="2" charset="-122"/>
            </a:endParaRPr>
          </a:p>
        </p:txBody>
      </p:sp>
    </p:spTree>
    <p:extLst>
      <p:ext uri="{BB962C8B-B14F-4D97-AF65-F5344CB8AC3E}">
        <p14:creationId xmlns:p14="http://schemas.microsoft.com/office/powerpoint/2010/main" val="752324982"/>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0177" name="幻灯片图像占位符 1"/>
          <p:cNvSpPr>
            <a:spLocks noGrp="1" noRot="1" noChangeAspect="1"/>
          </p:cNvSpPr>
          <p:nvPr>
            <p:ph type="sldImg"/>
          </p:nvPr>
        </p:nvSpPr>
        <p:spPr/>
      </p:sp>
      <p:sp>
        <p:nvSpPr>
          <p:cNvPr id="50178" name="备注占位符 2"/>
          <p:cNvSpPr>
            <a:spLocks noGrp="1"/>
          </p:cNvSpPr>
          <p:nvPr>
            <p:ph type="body" idx="1"/>
          </p:nvPr>
        </p:nvSpPr>
        <p:spPr/>
        <p:txBody>
          <a:bodyPr lIns="91440" tIns="45720" rIns="91440" bIns="45720" anchor="t"/>
          <a:lstStyle/>
          <a:p>
            <a:pPr lvl="0"/>
            <a:endParaRPr lang="zh-CN" altLang="en-US"/>
          </a:p>
        </p:txBody>
      </p:sp>
      <p:sp>
        <p:nvSpPr>
          <p:cNvPr id="50179"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lstStyle/>
          <a:p>
            <a:pPr lvl="0" algn="r"/>
            <a:fld id="{9A0DB2DC-4C9A-4742-B13C-FB6460FD3503}" type="slidenum">
              <a:rPr lang="zh-CN" altLang="en-US" sz="1200">
                <a:latin typeface="Calibri"/>
                <a:ea typeface="宋体" panose="02010600030101010101" pitchFamily="2" charset="-122"/>
              </a:rPr>
              <a:t>5</a:t>
            </a:fld>
            <a:endParaRPr lang="zh-CN" altLang="en-US" sz="1200">
              <a:latin typeface="Calibri"/>
              <a:ea typeface="宋体" panose="02010600030101010101" pitchFamily="2" charset="-122"/>
            </a:endParaRPr>
          </a:p>
        </p:txBody>
      </p:sp>
    </p:spTree>
    <p:extLst>
      <p:ext uri="{BB962C8B-B14F-4D97-AF65-F5344CB8AC3E}">
        <p14:creationId xmlns:p14="http://schemas.microsoft.com/office/powerpoint/2010/main" val="2648992285"/>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0177" name="幻灯片图像占位符 1"/>
          <p:cNvSpPr>
            <a:spLocks noGrp="1" noRot="1" noChangeAspect="1"/>
          </p:cNvSpPr>
          <p:nvPr>
            <p:ph type="sldImg"/>
          </p:nvPr>
        </p:nvSpPr>
        <p:spPr/>
      </p:sp>
      <p:sp>
        <p:nvSpPr>
          <p:cNvPr id="50178" name="备注占位符 2"/>
          <p:cNvSpPr>
            <a:spLocks noGrp="1"/>
          </p:cNvSpPr>
          <p:nvPr>
            <p:ph type="body" idx="1"/>
          </p:nvPr>
        </p:nvSpPr>
        <p:spPr/>
        <p:txBody>
          <a:bodyPr lIns="91440" tIns="45720" rIns="91440" bIns="45720" anchor="t"/>
          <a:lstStyle/>
          <a:p>
            <a:pPr lvl="0"/>
            <a:endParaRPr lang="zh-CN" altLang="en-US"/>
          </a:p>
        </p:txBody>
      </p:sp>
      <p:sp>
        <p:nvSpPr>
          <p:cNvPr id="50179"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lstStyle/>
          <a:p>
            <a:pPr lvl="0" algn="r"/>
            <a:fld id="{9A0DB2DC-4C9A-4742-B13C-FB6460FD3503}" type="slidenum">
              <a:rPr lang="zh-CN" altLang="en-US" sz="1200">
                <a:latin typeface="Calibri"/>
                <a:ea typeface="宋体" panose="02010600030101010101" pitchFamily="2" charset="-122"/>
              </a:rPr>
              <a:t>6</a:t>
            </a:fld>
            <a:endParaRPr lang="zh-CN" altLang="en-US" sz="1200">
              <a:latin typeface="Calibri"/>
              <a:ea typeface="宋体" panose="02010600030101010101" pitchFamily="2" charset="-122"/>
            </a:endParaRPr>
          </a:p>
        </p:txBody>
      </p:sp>
    </p:spTree>
    <p:extLst>
      <p:ext uri="{BB962C8B-B14F-4D97-AF65-F5344CB8AC3E}">
        <p14:creationId xmlns:p14="http://schemas.microsoft.com/office/powerpoint/2010/main" val="942670647"/>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4273" name="幻灯片图像占位符 1"/>
          <p:cNvSpPr>
            <a:spLocks noGrp="1" noRot="1" noChangeAspect="1"/>
          </p:cNvSpPr>
          <p:nvPr>
            <p:ph type="sldImg"/>
          </p:nvPr>
        </p:nvSpPr>
        <p:spPr/>
      </p:sp>
      <p:sp>
        <p:nvSpPr>
          <p:cNvPr id="54274" name="备注占位符 2"/>
          <p:cNvSpPr>
            <a:spLocks noGrp="1"/>
          </p:cNvSpPr>
          <p:nvPr>
            <p:ph type="body" idx="1"/>
          </p:nvPr>
        </p:nvSpPr>
        <p:spPr/>
        <p:txBody>
          <a:bodyPr lIns="91440" tIns="45720" rIns="91440" bIns="45720" anchor="t"/>
          <a:lstStyle/>
          <a:p>
            <a:pPr lvl="0"/>
            <a:endParaRPr lang="zh-CN" altLang="en-US"/>
          </a:p>
        </p:txBody>
      </p:sp>
      <p:sp>
        <p:nvSpPr>
          <p:cNvPr id="54275"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lstStyle/>
          <a:p>
            <a:pPr lvl="0" algn="r"/>
            <a:fld id="{9A0DB2DC-4C9A-4742-B13C-FB6460FD3503}" type="slidenum">
              <a:rPr lang="zh-CN" altLang="en-US" sz="1200">
                <a:latin typeface="Calibri"/>
                <a:ea typeface="宋体" panose="02010600030101010101" pitchFamily="2" charset="-122"/>
              </a:rPr>
              <a:t>7</a:t>
            </a:fld>
            <a:endParaRPr lang="zh-CN" altLang="en-US" sz="1200">
              <a:latin typeface="Calibri"/>
              <a:ea typeface="宋体" panose="02010600030101010101" pitchFamily="2" charset="-122"/>
            </a:endParaRPr>
          </a:p>
        </p:txBody>
      </p:sp>
    </p:spTree>
    <p:extLst>
      <p:ext uri="{BB962C8B-B14F-4D97-AF65-F5344CB8AC3E}">
        <p14:creationId xmlns:p14="http://schemas.microsoft.com/office/powerpoint/2010/main" val="521412910"/>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4273" name="幻灯片图像占位符 1"/>
          <p:cNvSpPr>
            <a:spLocks noGrp="1" noRot="1" noChangeAspect="1"/>
          </p:cNvSpPr>
          <p:nvPr>
            <p:ph type="sldImg"/>
          </p:nvPr>
        </p:nvSpPr>
        <p:spPr/>
      </p:sp>
      <p:sp>
        <p:nvSpPr>
          <p:cNvPr id="54274" name="备注占位符 2"/>
          <p:cNvSpPr>
            <a:spLocks noGrp="1"/>
          </p:cNvSpPr>
          <p:nvPr>
            <p:ph type="body" idx="1"/>
          </p:nvPr>
        </p:nvSpPr>
        <p:spPr/>
        <p:txBody>
          <a:bodyPr lIns="91440" tIns="45720" rIns="91440" bIns="45720" anchor="t"/>
          <a:lstStyle/>
          <a:p>
            <a:pPr lvl="0"/>
            <a:endParaRPr lang="zh-CN" altLang="en-US"/>
          </a:p>
        </p:txBody>
      </p:sp>
      <p:sp>
        <p:nvSpPr>
          <p:cNvPr id="54275"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lstStyle/>
          <a:p>
            <a:pPr lvl="0" algn="r"/>
            <a:fld id="{9A0DB2DC-4C9A-4742-B13C-FB6460FD3503}" type="slidenum">
              <a:rPr lang="zh-CN" altLang="en-US" sz="1200">
                <a:latin typeface="Calibri"/>
                <a:ea typeface="宋体" panose="02010600030101010101" pitchFamily="2" charset="-122"/>
              </a:rPr>
              <a:t>8</a:t>
            </a:fld>
            <a:endParaRPr lang="zh-CN" altLang="en-US" sz="1200">
              <a:latin typeface="Calibri"/>
              <a:ea typeface="宋体" panose="02010600030101010101" pitchFamily="2" charset="-122"/>
            </a:endParaRPr>
          </a:p>
        </p:txBody>
      </p:sp>
    </p:spTree>
    <p:extLst>
      <p:ext uri="{BB962C8B-B14F-4D97-AF65-F5344CB8AC3E}">
        <p14:creationId xmlns:p14="http://schemas.microsoft.com/office/powerpoint/2010/main" val="175189732"/>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4273" name="幻灯片图像占位符 1"/>
          <p:cNvSpPr>
            <a:spLocks noGrp="1" noRot="1" noChangeAspect="1"/>
          </p:cNvSpPr>
          <p:nvPr>
            <p:ph type="sldImg"/>
          </p:nvPr>
        </p:nvSpPr>
        <p:spPr/>
      </p:sp>
      <p:sp>
        <p:nvSpPr>
          <p:cNvPr id="54274" name="备注占位符 2"/>
          <p:cNvSpPr>
            <a:spLocks noGrp="1"/>
          </p:cNvSpPr>
          <p:nvPr>
            <p:ph type="body" idx="1"/>
          </p:nvPr>
        </p:nvSpPr>
        <p:spPr/>
        <p:txBody>
          <a:bodyPr lIns="91440" tIns="45720" rIns="91440" bIns="45720" anchor="t"/>
          <a:lstStyle/>
          <a:p>
            <a:pPr lvl="0"/>
            <a:endParaRPr lang="zh-CN" altLang="en-US"/>
          </a:p>
        </p:txBody>
      </p:sp>
      <p:sp>
        <p:nvSpPr>
          <p:cNvPr id="54275"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lstStyle/>
          <a:p>
            <a:pPr lvl="0" algn="r"/>
            <a:fld id="{9A0DB2DC-4C9A-4742-B13C-FB6460FD3503}" type="slidenum">
              <a:rPr lang="zh-CN" altLang="en-US" sz="1200">
                <a:latin typeface="Calibri"/>
                <a:ea typeface="宋体" panose="02010600030101010101" pitchFamily="2" charset="-122"/>
              </a:rPr>
              <a:t>9</a:t>
            </a:fld>
            <a:endParaRPr lang="zh-CN" altLang="en-US" sz="1200">
              <a:latin typeface="Calibri"/>
              <a:ea typeface="宋体" panose="02010600030101010101" pitchFamily="2" charset="-122"/>
            </a:endParaRPr>
          </a:p>
        </p:txBody>
      </p:sp>
    </p:spTree>
    <p:extLst>
      <p:ext uri="{BB962C8B-B14F-4D97-AF65-F5344CB8AC3E}">
        <p14:creationId xmlns:p14="http://schemas.microsoft.com/office/powerpoint/2010/main" val="2127217051"/>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image" Target="../media/image2.png" /><Relationship Id="rId3" Type="http://schemas.openxmlformats.org/officeDocument/2006/relationships/image" Target="../media/image3.jpeg" /><Relationship Id="rId4"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25.xml" /><Relationship Id="rId2" Type="http://schemas.openxmlformats.org/officeDocument/2006/relationships/tags" Target="../tags/tag26.xml" /><Relationship Id="rId3" Type="http://schemas.openxmlformats.org/officeDocument/2006/relationships/tags" Target="../tags/tag27.xml" /><Relationship Id="rId4" Type="http://schemas.openxmlformats.org/officeDocument/2006/relationships/image" Target="../media/image8.png" /><Relationship Id="rId5" Type="http://schemas.openxmlformats.org/officeDocument/2006/relationships/slideMaster" Target="../slideMasters/slideMaster2.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28.xml" /><Relationship Id="rId2" Type="http://schemas.openxmlformats.org/officeDocument/2006/relationships/tags" Target="../tags/tag29.xml" /><Relationship Id="rId3" Type="http://schemas.openxmlformats.org/officeDocument/2006/relationships/tags" Target="../tags/tag30.xml" /><Relationship Id="rId4" Type="http://schemas.openxmlformats.org/officeDocument/2006/relationships/image" Target="../media/image8.png" /><Relationship Id="rId5" Type="http://schemas.openxmlformats.org/officeDocument/2006/relationships/slideMaster" Target="../slideMasters/slideMaster2.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7.png"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tags" Target="../tags/tag34.xml" /><Relationship Id="rId6" Type="http://schemas.openxmlformats.org/officeDocument/2006/relationships/image" Target="../media/image8.png" /><Relationship Id="rId7"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image" Target="../media/image7.png" /><Relationship Id="rId3" Type="http://schemas.openxmlformats.org/officeDocument/2006/relationships/tags" Target="../tags/tag36.xml" /><Relationship Id="rId4" Type="http://schemas.openxmlformats.org/officeDocument/2006/relationships/tags" Target="../tags/tag37.xml" /><Relationship Id="rId5" Type="http://schemas.openxmlformats.org/officeDocument/2006/relationships/tags" Target="../tags/tag38.xml" /><Relationship Id="rId6" Type="http://schemas.openxmlformats.org/officeDocument/2006/relationships/tags" Target="../tags/tag39.xml" /><Relationship Id="rId7" Type="http://schemas.openxmlformats.org/officeDocument/2006/relationships/image" Target="../media/image8.png" /><Relationship Id="rId8"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image" Target="../media/image7.png" /><Relationship Id="rId3" Type="http://schemas.openxmlformats.org/officeDocument/2006/relationships/tags" Target="../tags/tag41.xml" /><Relationship Id="rId4" Type="http://schemas.openxmlformats.org/officeDocument/2006/relationships/tags" Target="../tags/tag42.xml" /><Relationship Id="rId5" Type="http://schemas.openxmlformats.org/officeDocument/2006/relationships/tags" Target="../tags/tag43.xml" /><Relationship Id="rId6" Type="http://schemas.openxmlformats.org/officeDocument/2006/relationships/tags" Target="../tags/tag44.xml" /><Relationship Id="rId7" Type="http://schemas.openxmlformats.org/officeDocument/2006/relationships/image" Target="../media/image8.png" /><Relationship Id="rId8"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45.xml" /><Relationship Id="rId2" Type="http://schemas.openxmlformats.org/officeDocument/2006/relationships/tags" Target="../tags/tag46.xml" /><Relationship Id="rId3" Type="http://schemas.openxmlformats.org/officeDocument/2006/relationships/tags" Target="../tags/tag47.xml" /><Relationship Id="rId4" Type="http://schemas.openxmlformats.org/officeDocument/2006/relationships/tags" Target="../tags/tag48.xml" /><Relationship Id="rId5" Type="http://schemas.openxmlformats.org/officeDocument/2006/relationships/tags" Target="../tags/tag49.xml" /><Relationship Id="rId6" Type="http://schemas.openxmlformats.org/officeDocument/2006/relationships/tags" Target="../tags/tag50.xml" /><Relationship Id="rId7" Type="http://schemas.openxmlformats.org/officeDocument/2006/relationships/image" Target="../media/image6.jpeg" /><Relationship Id="rId8"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image" Target="../media/image7.png" /><Relationship Id="rId2" Type="http://schemas.openxmlformats.org/officeDocument/2006/relationships/tags" Target="../tags/tag51.xml" /><Relationship Id="rId3" Type="http://schemas.openxmlformats.org/officeDocument/2006/relationships/tags" Target="../tags/tag52.xml" /><Relationship Id="rId4" Type="http://schemas.openxmlformats.org/officeDocument/2006/relationships/tags" Target="../tags/tag53.xml" /><Relationship Id="rId5" Type="http://schemas.openxmlformats.org/officeDocument/2006/relationships/tags" Target="../tags/tag54.xml" /><Relationship Id="rId6" Type="http://schemas.openxmlformats.org/officeDocument/2006/relationships/image" Target="../media/image8.png" /><Relationship Id="rId7"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55.xml" /><Relationship Id="rId2" Type="http://schemas.openxmlformats.org/officeDocument/2006/relationships/image" Target="../media/image7.png" /><Relationship Id="rId3" Type="http://schemas.openxmlformats.org/officeDocument/2006/relationships/tags" Target="../tags/tag56.xml" /><Relationship Id="rId4" Type="http://schemas.openxmlformats.org/officeDocument/2006/relationships/tags" Target="../tags/tag57.xml" /><Relationship Id="rId5" Type="http://schemas.openxmlformats.org/officeDocument/2006/relationships/tags" Target="../tags/tag58.xml" /><Relationship Id="rId6" Type="http://schemas.openxmlformats.org/officeDocument/2006/relationships/tags" Target="../tags/tag59.xml" /><Relationship Id="rId7" Type="http://schemas.openxmlformats.org/officeDocument/2006/relationships/image" Target="../media/image8.png" /><Relationship Id="rId8"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60.xml" /><Relationship Id="rId2" Type="http://schemas.openxmlformats.org/officeDocument/2006/relationships/tags" Target="../tags/tag61.xml" /><Relationship Id="rId3" Type="http://schemas.openxmlformats.org/officeDocument/2006/relationships/tags" Target="../tags/tag62.xml" /><Relationship Id="rId4" Type="http://schemas.openxmlformats.org/officeDocument/2006/relationships/tags" Target="../tags/tag63.xml" /><Relationship Id="rId5" Type="http://schemas.openxmlformats.org/officeDocument/2006/relationships/image" Target="../media/image8.png" /><Relationship Id="rId6"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64.xml" /><Relationship Id="rId2" Type="http://schemas.openxmlformats.org/officeDocument/2006/relationships/image" Target="../media/image7.png" /><Relationship Id="rId3" Type="http://schemas.openxmlformats.org/officeDocument/2006/relationships/tags" Target="../tags/tag65.xml" /><Relationship Id="rId4" Type="http://schemas.openxmlformats.org/officeDocument/2006/relationships/tags" Target="../tags/tag66.xml" /><Relationship Id="rId5" Type="http://schemas.openxmlformats.org/officeDocument/2006/relationships/tags" Target="../tags/tag67.xml" /><Relationship Id="rId6" Type="http://schemas.openxmlformats.org/officeDocument/2006/relationships/tags" Target="../tags/tag68.xml" /><Relationship Id="rId7" Type="http://schemas.openxmlformats.org/officeDocument/2006/relationships/image" Target="../media/image8.png" /><Relationship Id="rId8"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4.jpeg" /><Relationship Id="rId2"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image" Target="../media/image7.png" /><Relationship Id="rId2" Type="http://schemas.openxmlformats.org/officeDocument/2006/relationships/tags" Target="../tags/tag69.xml" /><Relationship Id="rId3" Type="http://schemas.openxmlformats.org/officeDocument/2006/relationships/tags" Target="../tags/tag70.xml" /><Relationship Id="rId4" Type="http://schemas.openxmlformats.org/officeDocument/2006/relationships/tags" Target="../tags/tag71.xml" /><Relationship Id="rId5" Type="http://schemas.openxmlformats.org/officeDocument/2006/relationships/tags" Target="../tags/tag72.xml" /><Relationship Id="rId6" Type="http://schemas.openxmlformats.org/officeDocument/2006/relationships/tags" Target="../tags/tag73.xml" /><Relationship Id="rId7" Type="http://schemas.openxmlformats.org/officeDocument/2006/relationships/image" Target="../media/image8.png" /><Relationship Id="rId8"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74.xml" /><Relationship Id="rId2" Type="http://schemas.openxmlformats.org/officeDocument/2006/relationships/image" Target="../media/image7.png" /><Relationship Id="rId3" Type="http://schemas.openxmlformats.org/officeDocument/2006/relationships/tags" Target="../tags/tag75.xml" /><Relationship Id="rId4" Type="http://schemas.openxmlformats.org/officeDocument/2006/relationships/tags" Target="../tags/tag76.xml" /><Relationship Id="rId5" Type="http://schemas.openxmlformats.org/officeDocument/2006/relationships/tags" Target="../tags/tag77.xml" /><Relationship Id="rId6" Type="http://schemas.openxmlformats.org/officeDocument/2006/relationships/tags" Target="../tags/tag78.xml" /><Relationship Id="rId7" Type="http://schemas.openxmlformats.org/officeDocument/2006/relationships/image" Target="../media/image8.png" /><Relationship Id="rId8"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79.xml" /><Relationship Id="rId2" Type="http://schemas.openxmlformats.org/officeDocument/2006/relationships/tags" Target="../tags/tag80.xml" /><Relationship Id="rId3" Type="http://schemas.openxmlformats.org/officeDocument/2006/relationships/tags" Target="../tags/tag81.xml" /><Relationship Id="rId4" Type="http://schemas.openxmlformats.org/officeDocument/2006/relationships/tags" Target="../tags/tag82.xml" /><Relationship Id="rId5" Type="http://schemas.openxmlformats.org/officeDocument/2006/relationships/image" Target="../media/image9.jpeg" /><Relationship Id="rId6"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89.xml" /><Relationship Id="rId2" Type="http://schemas.openxmlformats.org/officeDocument/2006/relationships/tags" Target="../tags/tag90.xml" /><Relationship Id="rId3" Type="http://schemas.openxmlformats.org/officeDocument/2006/relationships/tags" Target="../tags/tag91.xml" /><Relationship Id="rId4" Type="http://schemas.openxmlformats.org/officeDocument/2006/relationships/tags" Target="../tags/tag92.xml" /><Relationship Id="rId5" Type="http://schemas.openxmlformats.org/officeDocument/2006/relationships/tags" Target="../tags/tag93.xml" /><Relationship Id="rId6" Type="http://schemas.openxmlformats.org/officeDocument/2006/relationships/tags" Target="../tags/tag94.xml" /><Relationship Id="rId7" Type="http://schemas.openxmlformats.org/officeDocument/2006/relationships/image" Target="../media/image6.jpeg" /><Relationship Id="rId8" Type="http://schemas.openxmlformats.org/officeDocument/2006/relationships/slideMaster" Target="../slideMasters/slideMaster3.xml" /></Relationships>
</file>

<file path=ppt/slideLayouts/_rels/slideLayout24.xml.rels>&#65279;<?xml version="1.0" encoding="utf-8" standalone="yes"?><Relationships xmlns="http://schemas.openxmlformats.org/package/2006/relationships"><Relationship Id="rId1" Type="http://schemas.openxmlformats.org/officeDocument/2006/relationships/image" Target="../media/image7.png" /><Relationship Id="rId2" Type="http://schemas.openxmlformats.org/officeDocument/2006/relationships/tags" Target="../tags/tag95.xml" /><Relationship Id="rId3" Type="http://schemas.openxmlformats.org/officeDocument/2006/relationships/tags" Target="../tags/tag96.xml" /><Relationship Id="rId4" Type="http://schemas.openxmlformats.org/officeDocument/2006/relationships/tags" Target="../tags/tag97.xml" /><Relationship Id="rId5" Type="http://schemas.openxmlformats.org/officeDocument/2006/relationships/tags" Target="../tags/tag98.xml" /><Relationship Id="rId6" Type="http://schemas.openxmlformats.org/officeDocument/2006/relationships/image" Target="../media/image8.png" /><Relationship Id="rId7" Type="http://schemas.openxmlformats.org/officeDocument/2006/relationships/slideMaster" Target="../slideMasters/slideMaster3.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99.xml" /><Relationship Id="rId2" Type="http://schemas.openxmlformats.org/officeDocument/2006/relationships/tags" Target="../tags/tag100.xml" /><Relationship Id="rId3" Type="http://schemas.openxmlformats.org/officeDocument/2006/relationships/tags" Target="../tags/tag101.xml" /><Relationship Id="rId4" Type="http://schemas.openxmlformats.org/officeDocument/2006/relationships/tags" Target="../tags/tag102.xml" /><Relationship Id="rId5" Type="http://schemas.openxmlformats.org/officeDocument/2006/relationships/tags" Target="../tags/tag103.xml" /><Relationship Id="rId6" Type="http://schemas.openxmlformats.org/officeDocument/2006/relationships/tags" Target="../tags/tag104.xml" /><Relationship Id="rId7" Type="http://schemas.openxmlformats.org/officeDocument/2006/relationships/image" Target="../media/image6.jpeg" /><Relationship Id="rId8" Type="http://schemas.openxmlformats.org/officeDocument/2006/relationships/slideMaster" Target="../slideMasters/slideMaster3.xml" /></Relationships>
</file>

<file path=ppt/slideLayouts/_rels/slideLayout26.xml.rels>&#65279;<?xml version="1.0" encoding="utf-8" standalone="yes"?><Relationships xmlns="http://schemas.openxmlformats.org/package/2006/relationships"><Relationship Id="rId1" Type="http://schemas.openxmlformats.org/officeDocument/2006/relationships/image" Target="../media/image7.png" /><Relationship Id="rId2" Type="http://schemas.openxmlformats.org/officeDocument/2006/relationships/tags" Target="../tags/tag105.xml" /><Relationship Id="rId3" Type="http://schemas.openxmlformats.org/officeDocument/2006/relationships/tags" Target="../tags/tag106.xml" /><Relationship Id="rId4" Type="http://schemas.openxmlformats.org/officeDocument/2006/relationships/tags" Target="../tags/tag107.xml" /><Relationship Id="rId5" Type="http://schemas.openxmlformats.org/officeDocument/2006/relationships/tags" Target="../tags/tag108.xml" /><Relationship Id="rId6" Type="http://schemas.openxmlformats.org/officeDocument/2006/relationships/image" Target="../media/image8.png" /><Relationship Id="rId7" Type="http://schemas.openxmlformats.org/officeDocument/2006/relationships/slideMaster" Target="../slideMasters/slideMaster3.xml" /></Relationships>
</file>

<file path=ppt/slideLayouts/_rels/slideLayout27.xml.rels>&#65279;<?xml version="1.0" encoding="utf-8" standalone="yes"?><Relationships xmlns="http://schemas.openxmlformats.org/package/2006/relationships"><Relationship Id="rId1" Type="http://schemas.openxmlformats.org/officeDocument/2006/relationships/image" Target="../media/image7.png" /><Relationship Id="rId2" Type="http://schemas.openxmlformats.org/officeDocument/2006/relationships/tags" Target="../tags/tag109.xml" /><Relationship Id="rId3" Type="http://schemas.openxmlformats.org/officeDocument/2006/relationships/tags" Target="../tags/tag110.xml" /><Relationship Id="rId4" Type="http://schemas.openxmlformats.org/officeDocument/2006/relationships/tags" Target="../tags/tag111.xml" /><Relationship Id="rId5" Type="http://schemas.openxmlformats.org/officeDocument/2006/relationships/tags" Target="../tags/tag112.xml" /><Relationship Id="rId6" Type="http://schemas.openxmlformats.org/officeDocument/2006/relationships/image" Target="../media/image8.png" /><Relationship Id="rId7" Type="http://schemas.openxmlformats.org/officeDocument/2006/relationships/slideMaster" Target="../slideMasters/slideMaster3.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113.xml" /><Relationship Id="rId2" Type="http://schemas.openxmlformats.org/officeDocument/2006/relationships/tags" Target="../tags/tag114.xml" /><Relationship Id="rId3" Type="http://schemas.openxmlformats.org/officeDocument/2006/relationships/tags" Target="../tags/tag115.xml" /><Relationship Id="rId4" Type="http://schemas.openxmlformats.org/officeDocument/2006/relationships/image" Target="../media/image8.png" /><Relationship Id="rId5" Type="http://schemas.openxmlformats.org/officeDocument/2006/relationships/slideMaster" Target="../slideMasters/slideMaster3.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116.xml" /><Relationship Id="rId2" Type="http://schemas.openxmlformats.org/officeDocument/2006/relationships/tags" Target="../tags/tag117.xml" /><Relationship Id="rId3" Type="http://schemas.openxmlformats.org/officeDocument/2006/relationships/tags" Target="../tags/tag118.xml" /><Relationship Id="rId4" Type="http://schemas.openxmlformats.org/officeDocument/2006/relationships/image" Target="../media/image8.png" /><Relationship Id="rId5" Type="http://schemas.openxmlformats.org/officeDocument/2006/relationships/slideMaster" Target="../slideMasters/slideMaster3.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4.jpeg" /><Relationship Id="rId2"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image" Target="../media/image7.png" /><Relationship Id="rId2" Type="http://schemas.openxmlformats.org/officeDocument/2006/relationships/tags" Target="../tags/tag119.xml" /><Relationship Id="rId3" Type="http://schemas.openxmlformats.org/officeDocument/2006/relationships/tags" Target="../tags/tag120.xml" /><Relationship Id="rId4" Type="http://schemas.openxmlformats.org/officeDocument/2006/relationships/tags" Target="../tags/tag121.xml" /><Relationship Id="rId5" Type="http://schemas.openxmlformats.org/officeDocument/2006/relationships/tags" Target="../tags/tag122.xml" /><Relationship Id="rId6" Type="http://schemas.openxmlformats.org/officeDocument/2006/relationships/image" Target="../media/image8.png" /><Relationship Id="rId7" Type="http://schemas.openxmlformats.org/officeDocument/2006/relationships/slideMaster" Target="../slideMasters/slideMaster3.xml" /></Relationships>
</file>

<file path=ppt/slideLayouts/_rels/slideLayout31.xml.rels>&#65279;<?xml version="1.0" encoding="utf-8" standalone="yes"?><Relationships xmlns="http://schemas.openxmlformats.org/package/2006/relationships"><Relationship Id="rId1" Type="http://schemas.openxmlformats.org/officeDocument/2006/relationships/tags" Target="../tags/tag123.xml" /><Relationship Id="rId2" Type="http://schemas.openxmlformats.org/officeDocument/2006/relationships/image" Target="../media/image7.png" /><Relationship Id="rId3" Type="http://schemas.openxmlformats.org/officeDocument/2006/relationships/tags" Target="../tags/tag124.xml" /><Relationship Id="rId4" Type="http://schemas.openxmlformats.org/officeDocument/2006/relationships/tags" Target="../tags/tag125.xml" /><Relationship Id="rId5" Type="http://schemas.openxmlformats.org/officeDocument/2006/relationships/tags" Target="../tags/tag126.xml" /><Relationship Id="rId6" Type="http://schemas.openxmlformats.org/officeDocument/2006/relationships/tags" Target="../tags/tag127.xml" /><Relationship Id="rId7" Type="http://schemas.openxmlformats.org/officeDocument/2006/relationships/image" Target="../media/image8.png" /><Relationship Id="rId8" Type="http://schemas.openxmlformats.org/officeDocument/2006/relationships/slideMaster" Target="../slideMasters/slideMaster3.xml" /></Relationships>
</file>

<file path=ppt/slideLayouts/_rels/slideLayout32.xml.rels>&#65279;<?xml version="1.0" encoding="utf-8" standalone="yes"?><Relationships xmlns="http://schemas.openxmlformats.org/package/2006/relationships"><Relationship Id="rId1" Type="http://schemas.openxmlformats.org/officeDocument/2006/relationships/tags" Target="../tags/tag128.xml" /><Relationship Id="rId2" Type="http://schemas.openxmlformats.org/officeDocument/2006/relationships/image" Target="../media/image7.png" /><Relationship Id="rId3" Type="http://schemas.openxmlformats.org/officeDocument/2006/relationships/tags" Target="../tags/tag129.xml" /><Relationship Id="rId4" Type="http://schemas.openxmlformats.org/officeDocument/2006/relationships/tags" Target="../tags/tag130.xml" /><Relationship Id="rId5" Type="http://schemas.openxmlformats.org/officeDocument/2006/relationships/tags" Target="../tags/tag131.xml" /><Relationship Id="rId6" Type="http://schemas.openxmlformats.org/officeDocument/2006/relationships/tags" Target="../tags/tag132.xml" /><Relationship Id="rId7" Type="http://schemas.openxmlformats.org/officeDocument/2006/relationships/image" Target="../media/image8.png" /><Relationship Id="rId8" Type="http://schemas.openxmlformats.org/officeDocument/2006/relationships/slideMaster" Target="../slideMasters/slideMaster3.xml" /></Relationships>
</file>

<file path=ppt/slideLayouts/_rels/slideLayout33.xml.rels>&#65279;<?xml version="1.0" encoding="utf-8" standalone="yes"?><Relationships xmlns="http://schemas.openxmlformats.org/package/2006/relationships"><Relationship Id="rId1" Type="http://schemas.openxmlformats.org/officeDocument/2006/relationships/tags" Target="../tags/tag133.xml" /><Relationship Id="rId2" Type="http://schemas.openxmlformats.org/officeDocument/2006/relationships/tags" Target="../tags/tag134.xml" /><Relationship Id="rId3" Type="http://schemas.openxmlformats.org/officeDocument/2006/relationships/tags" Target="../tags/tag135.xml" /><Relationship Id="rId4" Type="http://schemas.openxmlformats.org/officeDocument/2006/relationships/tags" Target="../tags/tag136.xml" /><Relationship Id="rId5" Type="http://schemas.openxmlformats.org/officeDocument/2006/relationships/tags" Target="../tags/tag137.xml" /><Relationship Id="rId6" Type="http://schemas.openxmlformats.org/officeDocument/2006/relationships/tags" Target="../tags/tag138.xml" /><Relationship Id="rId7" Type="http://schemas.openxmlformats.org/officeDocument/2006/relationships/image" Target="../media/image6.jpeg" /><Relationship Id="rId8" Type="http://schemas.openxmlformats.org/officeDocument/2006/relationships/slideMaster" Target="../slideMasters/slideMaster3.xml" /></Relationships>
</file>

<file path=ppt/slideLayouts/_rels/slideLayout34.xml.rels>&#65279;<?xml version="1.0" encoding="utf-8" standalone="yes"?><Relationships xmlns="http://schemas.openxmlformats.org/package/2006/relationships"><Relationship Id="rId1" Type="http://schemas.openxmlformats.org/officeDocument/2006/relationships/image" Target="../media/image7.png" /><Relationship Id="rId2" Type="http://schemas.openxmlformats.org/officeDocument/2006/relationships/tags" Target="../tags/tag139.xml" /><Relationship Id="rId3" Type="http://schemas.openxmlformats.org/officeDocument/2006/relationships/tags" Target="../tags/tag140.xml" /><Relationship Id="rId4" Type="http://schemas.openxmlformats.org/officeDocument/2006/relationships/tags" Target="../tags/tag141.xml" /><Relationship Id="rId5" Type="http://schemas.openxmlformats.org/officeDocument/2006/relationships/tags" Target="../tags/tag142.xml" /><Relationship Id="rId6" Type="http://schemas.openxmlformats.org/officeDocument/2006/relationships/image" Target="../media/image8.png" /><Relationship Id="rId7" Type="http://schemas.openxmlformats.org/officeDocument/2006/relationships/slideMaster" Target="../slideMasters/slideMaster3.xml" /></Relationships>
</file>

<file path=ppt/slideLayouts/_rels/slideLayout35.xml.rels>&#65279;<?xml version="1.0" encoding="utf-8" standalone="yes"?><Relationships xmlns="http://schemas.openxmlformats.org/package/2006/relationships"><Relationship Id="rId1" Type="http://schemas.openxmlformats.org/officeDocument/2006/relationships/tags" Target="../tags/tag143.xml" /><Relationship Id="rId2" Type="http://schemas.openxmlformats.org/officeDocument/2006/relationships/image" Target="../media/image7.png" /><Relationship Id="rId3" Type="http://schemas.openxmlformats.org/officeDocument/2006/relationships/tags" Target="../tags/tag144.xml" /><Relationship Id="rId4" Type="http://schemas.openxmlformats.org/officeDocument/2006/relationships/tags" Target="../tags/tag145.xml" /><Relationship Id="rId5" Type="http://schemas.openxmlformats.org/officeDocument/2006/relationships/tags" Target="../tags/tag146.xml" /><Relationship Id="rId6" Type="http://schemas.openxmlformats.org/officeDocument/2006/relationships/tags" Target="../tags/tag147.xml" /><Relationship Id="rId7" Type="http://schemas.openxmlformats.org/officeDocument/2006/relationships/image" Target="../media/image8.png" /><Relationship Id="rId8" Type="http://schemas.openxmlformats.org/officeDocument/2006/relationships/slideMaster" Target="../slideMasters/slideMaster3.xml" /></Relationships>
</file>

<file path=ppt/slideLayouts/_rels/slideLayout36.xml.rels>&#65279;<?xml version="1.0" encoding="utf-8" standalone="yes"?><Relationships xmlns="http://schemas.openxmlformats.org/package/2006/relationships"><Relationship Id="rId1" Type="http://schemas.openxmlformats.org/officeDocument/2006/relationships/tags" Target="../tags/tag148.xml" /><Relationship Id="rId2" Type="http://schemas.openxmlformats.org/officeDocument/2006/relationships/tags" Target="../tags/tag149.xml" /><Relationship Id="rId3" Type="http://schemas.openxmlformats.org/officeDocument/2006/relationships/tags" Target="../tags/tag150.xml" /><Relationship Id="rId4" Type="http://schemas.openxmlformats.org/officeDocument/2006/relationships/tags" Target="../tags/tag151.xml" /><Relationship Id="rId5" Type="http://schemas.openxmlformats.org/officeDocument/2006/relationships/image" Target="../media/image8.png" /><Relationship Id="rId6" Type="http://schemas.openxmlformats.org/officeDocument/2006/relationships/slideMaster" Target="../slideMasters/slideMaster3.xml" /></Relationships>
</file>

<file path=ppt/slideLayouts/_rels/slideLayout37.xml.rels>&#65279;<?xml version="1.0" encoding="utf-8" standalone="yes"?><Relationships xmlns="http://schemas.openxmlformats.org/package/2006/relationships"><Relationship Id="rId1" Type="http://schemas.openxmlformats.org/officeDocument/2006/relationships/tags" Target="../tags/tag152.xml" /><Relationship Id="rId2" Type="http://schemas.openxmlformats.org/officeDocument/2006/relationships/image" Target="../media/image7.png" /><Relationship Id="rId3" Type="http://schemas.openxmlformats.org/officeDocument/2006/relationships/tags" Target="../tags/tag153.xml" /><Relationship Id="rId4" Type="http://schemas.openxmlformats.org/officeDocument/2006/relationships/tags" Target="../tags/tag154.xml" /><Relationship Id="rId5" Type="http://schemas.openxmlformats.org/officeDocument/2006/relationships/tags" Target="../tags/tag155.xml" /><Relationship Id="rId6" Type="http://schemas.openxmlformats.org/officeDocument/2006/relationships/tags" Target="../tags/tag156.xml" /><Relationship Id="rId7" Type="http://schemas.openxmlformats.org/officeDocument/2006/relationships/image" Target="../media/image8.png" /><Relationship Id="rId8" Type="http://schemas.openxmlformats.org/officeDocument/2006/relationships/slideMaster" Target="../slideMasters/slideMaster3.xml" /></Relationships>
</file>

<file path=ppt/slideLayouts/_rels/slideLayout38.xml.rels>&#65279;<?xml version="1.0" encoding="utf-8" standalone="yes"?><Relationships xmlns="http://schemas.openxmlformats.org/package/2006/relationships"><Relationship Id="rId1" Type="http://schemas.openxmlformats.org/officeDocument/2006/relationships/image" Target="../media/image7.png" /><Relationship Id="rId2" Type="http://schemas.openxmlformats.org/officeDocument/2006/relationships/tags" Target="../tags/tag157.xml" /><Relationship Id="rId3" Type="http://schemas.openxmlformats.org/officeDocument/2006/relationships/tags" Target="../tags/tag158.xml" /><Relationship Id="rId4" Type="http://schemas.openxmlformats.org/officeDocument/2006/relationships/tags" Target="../tags/tag159.xml" /><Relationship Id="rId5" Type="http://schemas.openxmlformats.org/officeDocument/2006/relationships/tags" Target="../tags/tag160.xml" /><Relationship Id="rId6" Type="http://schemas.openxmlformats.org/officeDocument/2006/relationships/tags" Target="../tags/tag161.xml" /><Relationship Id="rId7" Type="http://schemas.openxmlformats.org/officeDocument/2006/relationships/image" Target="../media/image8.png" /><Relationship Id="rId8" Type="http://schemas.openxmlformats.org/officeDocument/2006/relationships/slideMaster" Target="../slideMasters/slideMaster3.xml" /></Relationships>
</file>

<file path=ppt/slideLayouts/_rels/slideLayout39.xml.rels>&#65279;<?xml version="1.0" encoding="utf-8" standalone="yes"?><Relationships xmlns="http://schemas.openxmlformats.org/package/2006/relationships"><Relationship Id="rId1" Type="http://schemas.openxmlformats.org/officeDocument/2006/relationships/tags" Target="../tags/tag162.xml" /><Relationship Id="rId2" Type="http://schemas.openxmlformats.org/officeDocument/2006/relationships/image" Target="../media/image7.png" /><Relationship Id="rId3" Type="http://schemas.openxmlformats.org/officeDocument/2006/relationships/tags" Target="../tags/tag163.xml" /><Relationship Id="rId4" Type="http://schemas.openxmlformats.org/officeDocument/2006/relationships/tags" Target="../tags/tag164.xml" /><Relationship Id="rId5" Type="http://schemas.openxmlformats.org/officeDocument/2006/relationships/tags" Target="../tags/tag165.xml" /><Relationship Id="rId6" Type="http://schemas.openxmlformats.org/officeDocument/2006/relationships/tags" Target="../tags/tag166.xml" /><Relationship Id="rId7" Type="http://schemas.openxmlformats.org/officeDocument/2006/relationships/image" Target="../media/image8.png" /><Relationship Id="rId8" Type="http://schemas.openxmlformats.org/officeDocument/2006/relationships/slideMaster" Target="../slideMasters/slideMaster3.xml" /></Relationships>
</file>

<file path=ppt/slideLayouts/_rels/slideLayout4.xml.rels>&#65279;<?xml version="1.0" encoding="utf-8" standalone="yes"?><Relationships xmlns="http://schemas.openxmlformats.org/package/2006/relationships"><Relationship Id="rId1" Type="http://schemas.openxmlformats.org/officeDocument/2006/relationships/image" Target="../media/image5.jpeg" /><Relationship Id="rId2"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tags" Target="../tags/tag167.xml" /><Relationship Id="rId2" Type="http://schemas.openxmlformats.org/officeDocument/2006/relationships/tags" Target="../tags/tag168.xml" /><Relationship Id="rId3" Type="http://schemas.openxmlformats.org/officeDocument/2006/relationships/tags" Target="../tags/tag169.xml" /><Relationship Id="rId4" Type="http://schemas.openxmlformats.org/officeDocument/2006/relationships/tags" Target="../tags/tag170.xml" /><Relationship Id="rId5" Type="http://schemas.openxmlformats.org/officeDocument/2006/relationships/image" Target="../media/image9.jpeg" /><Relationship Id="rId6" Type="http://schemas.openxmlformats.org/officeDocument/2006/relationships/slideMaster" Target="../slideMasters/slideMaster3.xml" /></Relationships>
</file>

<file path=ppt/slideLayouts/_rels/slideLayout41.xml.rels>&#65279;<?xml version="1.0" encoding="utf-8" standalone="yes"?><Relationships xmlns="http://schemas.openxmlformats.org/package/2006/relationships"><Relationship Id="rId1" Type="http://schemas.openxmlformats.org/officeDocument/2006/relationships/tags" Target="../tags/tag177.xml" /><Relationship Id="rId2" Type="http://schemas.openxmlformats.org/officeDocument/2006/relationships/tags" Target="../tags/tag178.xml" /><Relationship Id="rId3" Type="http://schemas.openxmlformats.org/officeDocument/2006/relationships/tags" Target="../tags/tag179.xml" /><Relationship Id="rId4" Type="http://schemas.openxmlformats.org/officeDocument/2006/relationships/tags" Target="../tags/tag180.xml" /><Relationship Id="rId5" Type="http://schemas.openxmlformats.org/officeDocument/2006/relationships/tags" Target="../tags/tag181.xml" /><Relationship Id="rId6" Type="http://schemas.openxmlformats.org/officeDocument/2006/relationships/tags" Target="../tags/tag182.xml" /><Relationship Id="rId7" Type="http://schemas.openxmlformats.org/officeDocument/2006/relationships/image" Target="../media/image6.jpeg" /><Relationship Id="rId8" Type="http://schemas.openxmlformats.org/officeDocument/2006/relationships/slideMaster" Target="../slideMasters/slideMaster4.xml" /></Relationships>
</file>

<file path=ppt/slideLayouts/_rels/slideLayout42.xml.rels>&#65279;<?xml version="1.0" encoding="utf-8" standalone="yes"?><Relationships xmlns="http://schemas.openxmlformats.org/package/2006/relationships"><Relationship Id="rId1" Type="http://schemas.openxmlformats.org/officeDocument/2006/relationships/image" Target="../media/image7.png" /><Relationship Id="rId2" Type="http://schemas.openxmlformats.org/officeDocument/2006/relationships/tags" Target="../tags/tag183.xml" /><Relationship Id="rId3" Type="http://schemas.openxmlformats.org/officeDocument/2006/relationships/tags" Target="../tags/tag184.xml" /><Relationship Id="rId4" Type="http://schemas.openxmlformats.org/officeDocument/2006/relationships/tags" Target="../tags/tag185.xml" /><Relationship Id="rId5" Type="http://schemas.openxmlformats.org/officeDocument/2006/relationships/tags" Target="../tags/tag186.xml" /><Relationship Id="rId6" Type="http://schemas.openxmlformats.org/officeDocument/2006/relationships/image" Target="../media/image8.png" /><Relationship Id="rId7" Type="http://schemas.openxmlformats.org/officeDocument/2006/relationships/slideMaster" Target="../slideMasters/slideMaster4.xml" /></Relationships>
</file>

<file path=ppt/slideLayouts/_rels/slideLayout43.xml.rels>&#65279;<?xml version="1.0" encoding="utf-8" standalone="yes"?><Relationships xmlns="http://schemas.openxmlformats.org/package/2006/relationships"><Relationship Id="rId1" Type="http://schemas.openxmlformats.org/officeDocument/2006/relationships/tags" Target="../tags/tag187.xml" /><Relationship Id="rId2" Type="http://schemas.openxmlformats.org/officeDocument/2006/relationships/tags" Target="../tags/tag188.xml" /><Relationship Id="rId3" Type="http://schemas.openxmlformats.org/officeDocument/2006/relationships/tags" Target="../tags/tag189.xml" /><Relationship Id="rId4" Type="http://schemas.openxmlformats.org/officeDocument/2006/relationships/tags" Target="../tags/tag190.xml" /><Relationship Id="rId5" Type="http://schemas.openxmlformats.org/officeDocument/2006/relationships/tags" Target="../tags/tag191.xml" /><Relationship Id="rId6" Type="http://schemas.openxmlformats.org/officeDocument/2006/relationships/tags" Target="../tags/tag192.xml" /><Relationship Id="rId7" Type="http://schemas.openxmlformats.org/officeDocument/2006/relationships/image" Target="../media/image6.jpeg" /><Relationship Id="rId8" Type="http://schemas.openxmlformats.org/officeDocument/2006/relationships/slideMaster" Target="../slideMasters/slideMaster4.xml" /></Relationships>
</file>

<file path=ppt/slideLayouts/_rels/slideLayout44.xml.rels>&#65279;<?xml version="1.0" encoding="utf-8" standalone="yes"?><Relationships xmlns="http://schemas.openxmlformats.org/package/2006/relationships"><Relationship Id="rId1" Type="http://schemas.openxmlformats.org/officeDocument/2006/relationships/image" Target="../media/image7.png" /><Relationship Id="rId2" Type="http://schemas.openxmlformats.org/officeDocument/2006/relationships/tags" Target="../tags/tag193.xml" /><Relationship Id="rId3" Type="http://schemas.openxmlformats.org/officeDocument/2006/relationships/tags" Target="../tags/tag194.xml" /><Relationship Id="rId4" Type="http://schemas.openxmlformats.org/officeDocument/2006/relationships/tags" Target="../tags/tag195.xml" /><Relationship Id="rId5" Type="http://schemas.openxmlformats.org/officeDocument/2006/relationships/tags" Target="../tags/tag196.xml" /><Relationship Id="rId6" Type="http://schemas.openxmlformats.org/officeDocument/2006/relationships/image" Target="../media/image8.png" /><Relationship Id="rId7" Type="http://schemas.openxmlformats.org/officeDocument/2006/relationships/slideMaster" Target="../slideMasters/slideMaster4.xml" /></Relationships>
</file>

<file path=ppt/slideLayouts/_rels/slideLayout45.xml.rels>&#65279;<?xml version="1.0" encoding="utf-8" standalone="yes"?><Relationships xmlns="http://schemas.openxmlformats.org/package/2006/relationships"><Relationship Id="rId1" Type="http://schemas.openxmlformats.org/officeDocument/2006/relationships/image" Target="../media/image7.png" /><Relationship Id="rId2" Type="http://schemas.openxmlformats.org/officeDocument/2006/relationships/tags" Target="../tags/tag197.xml" /><Relationship Id="rId3" Type="http://schemas.openxmlformats.org/officeDocument/2006/relationships/tags" Target="../tags/tag198.xml" /><Relationship Id="rId4" Type="http://schemas.openxmlformats.org/officeDocument/2006/relationships/tags" Target="../tags/tag199.xml" /><Relationship Id="rId5" Type="http://schemas.openxmlformats.org/officeDocument/2006/relationships/tags" Target="../tags/tag200.xml" /><Relationship Id="rId6" Type="http://schemas.openxmlformats.org/officeDocument/2006/relationships/image" Target="../media/image8.png" /><Relationship Id="rId7" Type="http://schemas.openxmlformats.org/officeDocument/2006/relationships/slideMaster" Target="../slideMasters/slideMaster4.xml" /></Relationships>
</file>

<file path=ppt/slideLayouts/_rels/slideLayout46.xml.rels>&#65279;<?xml version="1.0" encoding="utf-8" standalone="yes"?><Relationships xmlns="http://schemas.openxmlformats.org/package/2006/relationships"><Relationship Id="rId1" Type="http://schemas.openxmlformats.org/officeDocument/2006/relationships/tags" Target="../tags/tag201.xml" /><Relationship Id="rId2" Type="http://schemas.openxmlformats.org/officeDocument/2006/relationships/tags" Target="../tags/tag202.xml" /><Relationship Id="rId3" Type="http://schemas.openxmlformats.org/officeDocument/2006/relationships/tags" Target="../tags/tag203.xml" /><Relationship Id="rId4" Type="http://schemas.openxmlformats.org/officeDocument/2006/relationships/image" Target="../media/image8.png" /><Relationship Id="rId5" Type="http://schemas.openxmlformats.org/officeDocument/2006/relationships/slideMaster" Target="../slideMasters/slideMaster4.xml" /></Relationships>
</file>

<file path=ppt/slideLayouts/_rels/slideLayout47.xml.rels>&#65279;<?xml version="1.0" encoding="utf-8" standalone="yes"?><Relationships xmlns="http://schemas.openxmlformats.org/package/2006/relationships"><Relationship Id="rId1" Type="http://schemas.openxmlformats.org/officeDocument/2006/relationships/tags" Target="../tags/tag204.xml" /><Relationship Id="rId2" Type="http://schemas.openxmlformats.org/officeDocument/2006/relationships/tags" Target="../tags/tag205.xml" /><Relationship Id="rId3" Type="http://schemas.openxmlformats.org/officeDocument/2006/relationships/tags" Target="../tags/tag206.xml" /><Relationship Id="rId4" Type="http://schemas.openxmlformats.org/officeDocument/2006/relationships/image" Target="../media/image8.png" /><Relationship Id="rId5" Type="http://schemas.openxmlformats.org/officeDocument/2006/relationships/slideMaster" Target="../slideMasters/slideMaster4.xml" /></Relationships>
</file>

<file path=ppt/slideLayouts/_rels/slideLayout48.xml.rels>&#65279;<?xml version="1.0" encoding="utf-8" standalone="yes"?><Relationships xmlns="http://schemas.openxmlformats.org/package/2006/relationships"><Relationship Id="rId1" Type="http://schemas.openxmlformats.org/officeDocument/2006/relationships/image" Target="../media/image7.png" /><Relationship Id="rId2" Type="http://schemas.openxmlformats.org/officeDocument/2006/relationships/tags" Target="../tags/tag207.xml" /><Relationship Id="rId3" Type="http://schemas.openxmlformats.org/officeDocument/2006/relationships/tags" Target="../tags/tag208.xml" /><Relationship Id="rId4" Type="http://schemas.openxmlformats.org/officeDocument/2006/relationships/tags" Target="../tags/tag209.xml" /><Relationship Id="rId5" Type="http://schemas.openxmlformats.org/officeDocument/2006/relationships/tags" Target="../tags/tag210.xml" /><Relationship Id="rId6" Type="http://schemas.openxmlformats.org/officeDocument/2006/relationships/image" Target="../media/image8.png" /><Relationship Id="rId7" Type="http://schemas.openxmlformats.org/officeDocument/2006/relationships/slideMaster" Target="../slideMasters/slideMaster4.xml" /></Relationships>
</file>

<file path=ppt/slideLayouts/_rels/slideLayout49.xml.rels>&#65279;<?xml version="1.0" encoding="utf-8" standalone="yes"?><Relationships xmlns="http://schemas.openxmlformats.org/package/2006/relationships"><Relationship Id="rId1" Type="http://schemas.openxmlformats.org/officeDocument/2006/relationships/tags" Target="../tags/tag211.xml" /><Relationship Id="rId2" Type="http://schemas.openxmlformats.org/officeDocument/2006/relationships/image" Target="../media/image7.png" /><Relationship Id="rId3" Type="http://schemas.openxmlformats.org/officeDocument/2006/relationships/tags" Target="../tags/tag212.xml" /><Relationship Id="rId4" Type="http://schemas.openxmlformats.org/officeDocument/2006/relationships/tags" Target="../tags/tag213.xml" /><Relationship Id="rId5" Type="http://schemas.openxmlformats.org/officeDocument/2006/relationships/tags" Target="../tags/tag214.xml" /><Relationship Id="rId6" Type="http://schemas.openxmlformats.org/officeDocument/2006/relationships/tags" Target="../tags/tag215.xml" /><Relationship Id="rId7" Type="http://schemas.openxmlformats.org/officeDocument/2006/relationships/image" Target="../media/image8.png" /><Relationship Id="rId8" Type="http://schemas.openxmlformats.org/officeDocument/2006/relationships/slideMaster" Target="../slideMasters/slideMaster4.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image" Target="../media/image6.jpeg" /><Relationship Id="rId8" Type="http://schemas.openxmlformats.org/officeDocument/2006/relationships/slideMaster" Target="../slideMasters/slideMaster2.xml" /></Relationships>
</file>

<file path=ppt/slideLayouts/_rels/slideLayout50.xml.rels>&#65279;<?xml version="1.0" encoding="utf-8" standalone="yes"?><Relationships xmlns="http://schemas.openxmlformats.org/package/2006/relationships"><Relationship Id="rId1" Type="http://schemas.openxmlformats.org/officeDocument/2006/relationships/tags" Target="../tags/tag216.xml" /><Relationship Id="rId2" Type="http://schemas.openxmlformats.org/officeDocument/2006/relationships/image" Target="../media/image7.png" /><Relationship Id="rId3" Type="http://schemas.openxmlformats.org/officeDocument/2006/relationships/tags" Target="../tags/tag217.xml" /><Relationship Id="rId4" Type="http://schemas.openxmlformats.org/officeDocument/2006/relationships/tags" Target="../tags/tag218.xml" /><Relationship Id="rId5" Type="http://schemas.openxmlformats.org/officeDocument/2006/relationships/tags" Target="../tags/tag219.xml" /><Relationship Id="rId6" Type="http://schemas.openxmlformats.org/officeDocument/2006/relationships/tags" Target="../tags/tag220.xml" /><Relationship Id="rId7" Type="http://schemas.openxmlformats.org/officeDocument/2006/relationships/image" Target="../media/image8.png" /><Relationship Id="rId8" Type="http://schemas.openxmlformats.org/officeDocument/2006/relationships/slideMaster" Target="../slideMasters/slideMaster4.xml" /></Relationships>
</file>

<file path=ppt/slideLayouts/_rels/slideLayout51.xml.rels>&#65279;<?xml version="1.0" encoding="utf-8" standalone="yes"?><Relationships xmlns="http://schemas.openxmlformats.org/package/2006/relationships"><Relationship Id="rId1" Type="http://schemas.openxmlformats.org/officeDocument/2006/relationships/tags" Target="../tags/tag221.xml" /><Relationship Id="rId2" Type="http://schemas.openxmlformats.org/officeDocument/2006/relationships/tags" Target="../tags/tag222.xml" /><Relationship Id="rId3" Type="http://schemas.openxmlformats.org/officeDocument/2006/relationships/tags" Target="../tags/tag223.xml" /><Relationship Id="rId4" Type="http://schemas.openxmlformats.org/officeDocument/2006/relationships/tags" Target="../tags/tag224.xml" /><Relationship Id="rId5" Type="http://schemas.openxmlformats.org/officeDocument/2006/relationships/tags" Target="../tags/tag225.xml" /><Relationship Id="rId6" Type="http://schemas.openxmlformats.org/officeDocument/2006/relationships/tags" Target="../tags/tag226.xml" /><Relationship Id="rId7" Type="http://schemas.openxmlformats.org/officeDocument/2006/relationships/image" Target="../media/image6.jpeg" /><Relationship Id="rId8" Type="http://schemas.openxmlformats.org/officeDocument/2006/relationships/slideMaster" Target="../slideMasters/slideMaster4.xml" /></Relationships>
</file>

<file path=ppt/slideLayouts/_rels/slideLayout52.xml.rels>&#65279;<?xml version="1.0" encoding="utf-8" standalone="yes"?><Relationships xmlns="http://schemas.openxmlformats.org/package/2006/relationships"><Relationship Id="rId1" Type="http://schemas.openxmlformats.org/officeDocument/2006/relationships/image" Target="../media/image7.png" /><Relationship Id="rId2" Type="http://schemas.openxmlformats.org/officeDocument/2006/relationships/tags" Target="../tags/tag227.xml" /><Relationship Id="rId3" Type="http://schemas.openxmlformats.org/officeDocument/2006/relationships/tags" Target="../tags/tag228.xml" /><Relationship Id="rId4" Type="http://schemas.openxmlformats.org/officeDocument/2006/relationships/tags" Target="../tags/tag229.xml" /><Relationship Id="rId5" Type="http://schemas.openxmlformats.org/officeDocument/2006/relationships/tags" Target="../tags/tag230.xml" /><Relationship Id="rId6" Type="http://schemas.openxmlformats.org/officeDocument/2006/relationships/image" Target="../media/image8.png" /><Relationship Id="rId7" Type="http://schemas.openxmlformats.org/officeDocument/2006/relationships/slideMaster" Target="../slideMasters/slideMaster4.xml" /></Relationships>
</file>

<file path=ppt/slideLayouts/_rels/slideLayout53.xml.rels>&#65279;<?xml version="1.0" encoding="utf-8" standalone="yes"?><Relationships xmlns="http://schemas.openxmlformats.org/package/2006/relationships"><Relationship Id="rId1" Type="http://schemas.openxmlformats.org/officeDocument/2006/relationships/tags" Target="../tags/tag231.xml" /><Relationship Id="rId2" Type="http://schemas.openxmlformats.org/officeDocument/2006/relationships/image" Target="../media/image7.png" /><Relationship Id="rId3" Type="http://schemas.openxmlformats.org/officeDocument/2006/relationships/tags" Target="../tags/tag232.xml" /><Relationship Id="rId4" Type="http://schemas.openxmlformats.org/officeDocument/2006/relationships/tags" Target="../tags/tag233.xml" /><Relationship Id="rId5" Type="http://schemas.openxmlformats.org/officeDocument/2006/relationships/tags" Target="../tags/tag234.xml" /><Relationship Id="rId6" Type="http://schemas.openxmlformats.org/officeDocument/2006/relationships/tags" Target="../tags/tag235.xml" /><Relationship Id="rId7" Type="http://schemas.openxmlformats.org/officeDocument/2006/relationships/image" Target="../media/image8.png" /><Relationship Id="rId8" Type="http://schemas.openxmlformats.org/officeDocument/2006/relationships/slideMaster" Target="../slideMasters/slideMaster4.xml" /></Relationships>
</file>

<file path=ppt/slideLayouts/_rels/slideLayout54.xml.rels>&#65279;<?xml version="1.0" encoding="utf-8" standalone="yes"?><Relationships xmlns="http://schemas.openxmlformats.org/package/2006/relationships"><Relationship Id="rId1" Type="http://schemas.openxmlformats.org/officeDocument/2006/relationships/tags" Target="../tags/tag236.xml" /><Relationship Id="rId2" Type="http://schemas.openxmlformats.org/officeDocument/2006/relationships/tags" Target="../tags/tag237.xml" /><Relationship Id="rId3" Type="http://schemas.openxmlformats.org/officeDocument/2006/relationships/tags" Target="../tags/tag238.xml" /><Relationship Id="rId4" Type="http://schemas.openxmlformats.org/officeDocument/2006/relationships/tags" Target="../tags/tag239.xml" /><Relationship Id="rId5" Type="http://schemas.openxmlformats.org/officeDocument/2006/relationships/image" Target="../media/image8.png" /><Relationship Id="rId6" Type="http://schemas.openxmlformats.org/officeDocument/2006/relationships/slideMaster" Target="../slideMasters/slideMaster4.xml" /></Relationships>
</file>

<file path=ppt/slideLayouts/_rels/slideLayout55.xml.rels>&#65279;<?xml version="1.0" encoding="utf-8" standalone="yes"?><Relationships xmlns="http://schemas.openxmlformats.org/package/2006/relationships"><Relationship Id="rId1" Type="http://schemas.openxmlformats.org/officeDocument/2006/relationships/tags" Target="../tags/tag240.xml" /><Relationship Id="rId2" Type="http://schemas.openxmlformats.org/officeDocument/2006/relationships/image" Target="../media/image7.png" /><Relationship Id="rId3" Type="http://schemas.openxmlformats.org/officeDocument/2006/relationships/tags" Target="../tags/tag241.xml" /><Relationship Id="rId4" Type="http://schemas.openxmlformats.org/officeDocument/2006/relationships/tags" Target="../tags/tag242.xml" /><Relationship Id="rId5" Type="http://schemas.openxmlformats.org/officeDocument/2006/relationships/tags" Target="../tags/tag243.xml" /><Relationship Id="rId6" Type="http://schemas.openxmlformats.org/officeDocument/2006/relationships/tags" Target="../tags/tag244.xml" /><Relationship Id="rId7" Type="http://schemas.openxmlformats.org/officeDocument/2006/relationships/image" Target="../media/image8.png" /><Relationship Id="rId8" Type="http://schemas.openxmlformats.org/officeDocument/2006/relationships/slideMaster" Target="../slideMasters/slideMaster4.xml" /></Relationships>
</file>

<file path=ppt/slideLayouts/_rels/slideLayout56.xml.rels>&#65279;<?xml version="1.0" encoding="utf-8" standalone="yes"?><Relationships xmlns="http://schemas.openxmlformats.org/package/2006/relationships"><Relationship Id="rId1" Type="http://schemas.openxmlformats.org/officeDocument/2006/relationships/image" Target="../media/image7.png" /><Relationship Id="rId2" Type="http://schemas.openxmlformats.org/officeDocument/2006/relationships/tags" Target="../tags/tag245.xml" /><Relationship Id="rId3" Type="http://schemas.openxmlformats.org/officeDocument/2006/relationships/tags" Target="../tags/tag246.xml" /><Relationship Id="rId4" Type="http://schemas.openxmlformats.org/officeDocument/2006/relationships/tags" Target="../tags/tag247.xml" /><Relationship Id="rId5" Type="http://schemas.openxmlformats.org/officeDocument/2006/relationships/tags" Target="../tags/tag248.xml" /><Relationship Id="rId6" Type="http://schemas.openxmlformats.org/officeDocument/2006/relationships/tags" Target="../tags/tag249.xml" /><Relationship Id="rId7" Type="http://schemas.openxmlformats.org/officeDocument/2006/relationships/image" Target="../media/image8.png" /><Relationship Id="rId8" Type="http://schemas.openxmlformats.org/officeDocument/2006/relationships/slideMaster" Target="../slideMasters/slideMaster4.xml" /></Relationships>
</file>

<file path=ppt/slideLayouts/_rels/slideLayout57.xml.rels>&#65279;<?xml version="1.0" encoding="utf-8" standalone="yes"?><Relationships xmlns="http://schemas.openxmlformats.org/package/2006/relationships"><Relationship Id="rId1" Type="http://schemas.openxmlformats.org/officeDocument/2006/relationships/tags" Target="../tags/tag250.xml" /><Relationship Id="rId2" Type="http://schemas.openxmlformats.org/officeDocument/2006/relationships/image" Target="../media/image7.png" /><Relationship Id="rId3" Type="http://schemas.openxmlformats.org/officeDocument/2006/relationships/tags" Target="../tags/tag251.xml" /><Relationship Id="rId4" Type="http://schemas.openxmlformats.org/officeDocument/2006/relationships/tags" Target="../tags/tag252.xml" /><Relationship Id="rId5" Type="http://schemas.openxmlformats.org/officeDocument/2006/relationships/tags" Target="../tags/tag253.xml" /><Relationship Id="rId6" Type="http://schemas.openxmlformats.org/officeDocument/2006/relationships/tags" Target="../tags/tag254.xml" /><Relationship Id="rId7" Type="http://schemas.openxmlformats.org/officeDocument/2006/relationships/image" Target="../media/image8.png" /><Relationship Id="rId8" Type="http://schemas.openxmlformats.org/officeDocument/2006/relationships/slideMaster" Target="../slideMasters/slideMaster4.xml" /></Relationships>
</file>

<file path=ppt/slideLayouts/_rels/slideLayout58.xml.rels>&#65279;<?xml version="1.0" encoding="utf-8" standalone="yes"?><Relationships xmlns="http://schemas.openxmlformats.org/package/2006/relationships"><Relationship Id="rId1" Type="http://schemas.openxmlformats.org/officeDocument/2006/relationships/tags" Target="../tags/tag255.xml" /><Relationship Id="rId2" Type="http://schemas.openxmlformats.org/officeDocument/2006/relationships/tags" Target="../tags/tag256.xml" /><Relationship Id="rId3" Type="http://schemas.openxmlformats.org/officeDocument/2006/relationships/tags" Target="../tags/tag257.xml" /><Relationship Id="rId4" Type="http://schemas.openxmlformats.org/officeDocument/2006/relationships/tags" Target="../tags/tag258.xml" /><Relationship Id="rId5" Type="http://schemas.openxmlformats.org/officeDocument/2006/relationships/image" Target="../media/image9.jpeg" /><Relationship Id="rId6" Type="http://schemas.openxmlformats.org/officeDocument/2006/relationships/slideMaster" Target="../slideMasters/slideMaster4.xml" /></Relationships>
</file>

<file path=ppt/slideLayouts/_rels/slideLayout6.xml.rels>&#65279;<?xml version="1.0" encoding="utf-8" standalone="yes"?><Relationships xmlns="http://schemas.openxmlformats.org/package/2006/relationships"><Relationship Id="rId1" Type="http://schemas.openxmlformats.org/officeDocument/2006/relationships/image" Target="../media/image7.png"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image" Target="../media/image8.png" /><Relationship Id="rId7" Type="http://schemas.openxmlformats.org/officeDocument/2006/relationships/slideMaster" Target="../slideMasters/slideMaster2.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tags" Target="../tags/tag16.xml" /><Relationship Id="rId7" Type="http://schemas.openxmlformats.org/officeDocument/2006/relationships/image" Target="../media/image6.jpeg" /><Relationship Id="rId8" Type="http://schemas.openxmlformats.org/officeDocument/2006/relationships/slideMaster" Target="../slideMasters/slideMaster2.xml" /></Relationships>
</file>

<file path=ppt/slideLayouts/_rels/slideLayout8.xml.rels>&#65279;<?xml version="1.0" encoding="utf-8" standalone="yes"?><Relationships xmlns="http://schemas.openxmlformats.org/package/2006/relationships"><Relationship Id="rId1" Type="http://schemas.openxmlformats.org/officeDocument/2006/relationships/image" Target="../media/image7.png"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image" Target="../media/image8.png" /><Relationship Id="rId7" Type="http://schemas.openxmlformats.org/officeDocument/2006/relationships/slideMaster" Target="../slideMasters/slideMaster2.xml" /></Relationships>
</file>

<file path=ppt/slideLayouts/_rels/slideLayout9.xml.rels>&#65279;<?xml version="1.0" encoding="utf-8" standalone="yes"?><Relationships xmlns="http://schemas.openxmlformats.org/package/2006/relationships"><Relationship Id="rId1" Type="http://schemas.openxmlformats.org/officeDocument/2006/relationships/image" Target="../media/image7.png" /><Relationship Id="rId2" Type="http://schemas.openxmlformats.org/officeDocument/2006/relationships/tags" Target="../tags/tag21.xml" /><Relationship Id="rId3" Type="http://schemas.openxmlformats.org/officeDocument/2006/relationships/tags" Target="../tags/tag22.xml" /><Relationship Id="rId4" Type="http://schemas.openxmlformats.org/officeDocument/2006/relationships/tags" Target="../tags/tag23.xml" /><Relationship Id="rId5" Type="http://schemas.openxmlformats.org/officeDocument/2006/relationships/tags" Target="../tags/tag24.xml" /><Relationship Id="rId6" Type="http://schemas.openxmlformats.org/officeDocument/2006/relationships/image" Target="../media/image8.png" /><Relationship Id="rId7" Type="http://schemas.openxmlformats.org/officeDocument/2006/relationships/slideMaster" Target="../slideMasters/slideMaster2.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blipFill rotWithShape="0">
          <a:blip r:embed="rId3"/>
          <a:stretch>
            <a:fillRect/>
          </a:stretch>
        </a:blipFill>
        <a:effectLst/>
      </p:bgPr>
    </p:bg>
    <p:spTree>
      <p:nvGrpSpPr>
        <p:cNvPr id="1" name=""/>
        <p:cNvGrpSpPr/>
        <p:nvPr/>
      </p:nvGrpSpPr>
      <p:grpSpPr>
        <a:xfrm>
          <a:off x="0" y="0"/>
          <a:ext cx="0" cy="0"/>
        </a:xfrm>
      </p:grpSpPr>
      <p:pic>
        <p:nvPicPr>
          <p:cNvPr id="4099" name="图片 7"/>
          <p:cNvPicPr>
            <a:picLocks noChangeAspect="1"/>
          </p:cNvPicPr>
          <p:nvPr userDrawn="1"/>
        </p:nvPicPr>
        <p:blipFill>
          <a:blip r:embed="rId1"/>
          <a:stretch>
            <a:fillRect/>
          </a:stretch>
        </p:blipFill>
        <p:spPr>
          <a:xfrm>
            <a:off x="0" y="0"/>
            <a:ext cx="12192000" cy="6858000"/>
          </a:xfrm>
          <a:prstGeom prst="rect">
            <a:avLst/>
          </a:prstGeom>
          <a:noFill/>
          <a:ln w="9525">
            <a:noFill/>
          </a:ln>
        </p:spPr>
      </p:pic>
      <p:sp>
        <p:nvSpPr>
          <p:cNvPr id="4100" name="标题 1"/>
          <p:cNvSpPr txBox="1"/>
          <p:nvPr userDrawn="1"/>
        </p:nvSpPr>
        <p:spPr>
          <a:xfrm>
            <a:off x="1762125" y="728663"/>
            <a:ext cx="6683375" cy="769937"/>
          </a:xfrm>
          <a:prstGeom prst="rect">
            <a:avLst/>
          </a:prstGeom>
          <a:noFill/>
          <a:ln w="9525">
            <a:noFill/>
          </a:ln>
        </p:spPr>
        <p:txBody>
          <a:bodyPr lIns="91440" tIns="45720" rIns="91440" bIns="45720" anchor="b"/>
          <a:lstStyle/>
          <a:p>
            <a:pPr lvl="0">
              <a:lnSpc>
                <a:spcPct val="90000"/>
              </a:lnSpc>
            </a:pPr>
            <a:endParaRPr lang="zh-CN" altLang="en-US" sz="3600" b="1">
              <a:solidFill>
                <a:schemeClr val="bg1"/>
              </a:solidFill>
              <a:latin typeface="微软雅黑" panose="020b0503020204020204" pitchFamily="34" charset="-122"/>
              <a:ea typeface="微软雅黑" panose="020b0503020204020204" pitchFamily="34" charset="-122"/>
            </a:endParaRPr>
          </a:p>
        </p:txBody>
      </p:sp>
      <p:pic>
        <p:nvPicPr>
          <p:cNvPr id="4101" name="图片 6"/>
          <p:cNvPicPr>
            <a:picLocks noChangeAspect="1"/>
          </p:cNvPicPr>
          <p:nvPr userDrawn="1"/>
        </p:nvPicPr>
        <p:blipFill>
          <a:blip r:embed="rId2"/>
          <a:stretch>
            <a:fillRect/>
          </a:stretch>
        </p:blipFill>
        <p:spPr>
          <a:xfrm>
            <a:off x="1352550" y="2830513"/>
            <a:ext cx="409575" cy="466725"/>
          </a:xfrm>
          <a:prstGeom prst="rect">
            <a:avLst/>
          </a:prstGeom>
          <a:noFill/>
          <a:ln w="9525">
            <a:noFill/>
          </a:ln>
        </p:spPr>
      </p:pic>
      <p:sp>
        <p:nvSpPr>
          <p:cNvPr id="3" name="副标题 2"/>
          <p:cNvSpPr>
            <a:spLocks noGrp="1"/>
          </p:cNvSpPr>
          <p:nvPr>
            <p:ph type="subTitle" idx="1" hasCustomPrompt="1"/>
          </p:nvPr>
        </p:nvSpPr>
        <p:spPr>
          <a:xfrm>
            <a:off x="3787727" y="3619499"/>
            <a:ext cx="7273974" cy="1056835"/>
          </a:xfrm>
        </p:spPr>
        <p:txBody>
          <a:bodyPr/>
          <a:lstStyle>
            <a:lvl1pPr marL="0" indent="0" algn="l">
              <a:buNone/>
              <a:defRPr sz="2400" b="1">
                <a:solidFill>
                  <a:schemeClr val="bg1"/>
                </a:solidFill>
                <a:latin typeface="华文楷体" panose="02010600040101010101" pitchFamily="2" charset="-122"/>
                <a:ea typeface="华文楷体" panose="02010600040101010101" pitchFamily="2"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a:t>主讲人：</a:t>
            </a:r>
          </a:p>
        </p:txBody>
      </p:sp>
      <p:sp>
        <p:nvSpPr>
          <p:cNvPr id="4" name="日期占位符 3"/>
          <p:cNvSpPr>
            <a:spLocks noGrp="1"/>
          </p:cNvSpPr>
          <p:nvPr>
            <p:ph type="dt" sz="half" idx="10"/>
          </p:nvPr>
        </p:nvSpPr>
        <p:spPr>
          <a:xfrm>
            <a:off x="838200" y="6356350"/>
            <a:ext cx="2743200" cy="365125"/>
          </a:xfrm>
          <a:prstGeom prst="rect">
            <a:avLst/>
          </a:prstGeom>
        </p:spPr>
        <p:txBody>
          <a:bodyPr vert="horz" lIns="91440" tIns="45720" rIns="91440" bIns="45720" rtlCol="0" anchor="ctr"/>
          <a:lstStyle/>
          <a:p>
            <a:pPr fontAlgn="auto"/>
            <a:fld id="{A685A6CA-0CF8-4C0F-A4EF-5C6C0D45FAAD}" type="datetimeFigureOut">
              <a:rPr lang="zh-CN" altLang="en-US" strike="noStrike" noProof="1" smtClean="0">
                <a:latin typeface="+mn-lt"/>
                <a:ea typeface="+mn-ea"/>
                <a:cs typeface="+mn-cs"/>
              </a:rPr>
              <a:t>2021/9/3</a:t>
            </a:fld>
            <a:endParaRPr lang="zh-CN" altLang="en-US" strike="noStrike" noProof="1"/>
          </a:p>
        </p:txBody>
      </p:sp>
      <p:sp>
        <p:nvSpPr>
          <p:cNvPr id="5" name="页脚占位符 4"/>
          <p:cNvSpPr>
            <a:spLocks noGrp="1"/>
          </p:cNvSpPr>
          <p:nvPr>
            <p:ph type="ftr" sz="quarter" idx="11"/>
          </p:nvPr>
        </p:nvSpPr>
        <p:spPr>
          <a:xfrm>
            <a:off x="4038600" y="6356350"/>
            <a:ext cx="4114800" cy="365125"/>
          </a:xfrm>
          <a:prstGeom prst="rect">
            <a:avLst/>
          </a:prstGeom>
        </p:spPr>
        <p:txBody>
          <a:bodyPr vert="horz" lIns="91440" tIns="45720" rIns="91440" bIns="45720" rtlCol="0" anchor="ctr"/>
          <a:lstStyle/>
          <a:p>
            <a:pPr fontAlgn="auto"/>
            <a:endParaRPr lang="zh-CN" altLang="en-US" strike="noStrike" noProof="1"/>
          </a:p>
        </p:txBody>
      </p:sp>
      <p:sp>
        <p:nvSpPr>
          <p:cNvPr id="6" name="灯片编号占位符 5"/>
          <p:cNvSpPr>
            <a:spLocks noGrp="1"/>
          </p:cNvSpPr>
          <p:nvPr>
            <p:ph type="sldNum" sz="quarter" idx="12"/>
          </p:nvPr>
        </p:nvSpPr>
        <p:spPr>
          <a:xfrm>
            <a:off x="8610600" y="6356350"/>
            <a:ext cx="2743200" cy="365125"/>
          </a:xfrm>
          <a:prstGeom prst="rect">
            <a:avLst/>
          </a:prstGeom>
        </p:spPr>
        <p:txBody>
          <a:bodyPr vert="horz" lIns="91440" tIns="45720" rIns="91440" bIns="45720" rtlCol="0" anchor="ctr"/>
          <a:lstStyle/>
          <a:p>
            <a:pPr fontAlgn="auto"/>
            <a:fld id="{D7E8A902-E013-4FF5-9CBD-78113C784026}" type="slidenum">
              <a:rPr lang="zh-CN" altLang="en-US" strike="noStrike" noProof="1" smtClean="0">
                <a:latin typeface="+mn-lt"/>
                <a:ea typeface="+mn-ea"/>
                <a:cs typeface="+mn-cs"/>
              </a:rPr>
              <a:t>‹#›</a:t>
            </a:fld>
            <a:endParaRPr lang="zh-CN" altLang="en-US" strike="noStrike" noProof="1"/>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blipFill rotWithShape="0">
          <a:blip r:embed="rId4"/>
          <a:tile tx="0" ty="0" sx="100000" sy="100000" flip="none" algn="tl"/>
        </a:blipFill>
        <a:effectLst/>
      </p:bgPr>
    </p:bg>
    <p:spTree>
      <p:nvGrpSpPr>
        <p:cNvPr id="1" name=""/>
        <p:cNvGrpSpPr/>
        <p:nvPr/>
      </p:nvGrpSpPr>
      <p:grpSpPr>
        <a:xfrm>
          <a:off x="0" y="0"/>
          <a:ext cx="0" cy="0"/>
        </a:xfrm>
      </p:grpSpPr>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bg1"/>
                </a:solidFill>
                <a:uFillTx/>
                <a:latin typeface="Arial" panose="020b0604020202020204" pitchFamily="34" charset="0"/>
                <a:ea typeface="隶书" panose="02010509060101010101" pitchFamily="49" charset="-122"/>
                <a:cs typeface="+mj-cs"/>
                <a:sym typeface="+mn-ea"/>
              </a:defRPr>
            </a:lvl1pPr>
          </a:lstStyle>
          <a:p>
            <a:pPr lvl="0" fontAlgn="auto"/>
            <a:r>
              <a:rPr strike="noStrike" noProof="1">
                <a:sym typeface="+mn-ea"/>
              </a:rPr>
              <a:t>单击此处编辑母版标题样式</a:t>
            </a:r>
          </a:p>
        </p:txBody>
      </p:sp>
      <p:sp>
        <p:nvSpPr>
          <p:cNvPr id="3" name="日期占位符 2"/>
          <p:cNvSpPr>
            <a:spLocks noGrp="1"/>
          </p:cNvSpPr>
          <p:nvPr>
            <p:ph type="dt" sz="half" idx="10"/>
            <p:custDataLst>
              <p:tags r:id="rId1"/>
            </p:custDataLst>
          </p:nvPr>
        </p:nvSpPr>
        <p:spPr>
          <a:xfrm>
            <a:off x="879475"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fld id="{760FBDFE-C587-4B4C-A407-44438C67B59E}" type="datetimeFigureOut">
              <a:rPr lang="zh-CN" altLang="en-US" strike="noStrike" noProof="1" smtClean="0">
                <a:latin typeface="Arial" panose="020b0604020202020204" pitchFamily="34" charset="0"/>
                <a:ea typeface="+mn-ea"/>
                <a:cs typeface="+mn-cs"/>
              </a:rPr>
              <a:t>2021/9/3</a:t>
            </a:fld>
            <a:endParaRPr lang="zh-CN" altLang="en-US" strike="noStrike" noProof="1"/>
          </a:p>
        </p:txBody>
      </p:sp>
      <p:sp>
        <p:nvSpPr>
          <p:cNvPr id="4" name="页脚占位符 3"/>
          <p:cNvSpPr>
            <a:spLocks noGrp="1"/>
          </p:cNvSpPr>
          <p:nvPr>
            <p:ph type="ftr" sz="quarter" idx="11"/>
            <p:custDataLst>
              <p:tags r:id="rId2"/>
            </p:custDataLst>
          </p:nvPr>
        </p:nvSpPr>
        <p:spPr>
          <a:xfrm>
            <a:off x="4116388" y="6350000"/>
            <a:ext cx="3959225"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endParaRPr lang="zh-CN" altLang="en-US" strike="noStrike" noProof="1"/>
          </a:p>
        </p:txBody>
      </p:sp>
      <p:sp>
        <p:nvSpPr>
          <p:cNvPr id="5" name="灯片编号占位符 4"/>
          <p:cNvSpPr>
            <a:spLocks noGrp="1"/>
          </p:cNvSpPr>
          <p:nvPr>
            <p:ph type="sldNum" sz="quarter" idx="12"/>
            <p:custDataLst>
              <p:tags r:id="rId3"/>
            </p:custDataLst>
          </p:nvPr>
        </p:nvSpPr>
        <p:spPr>
          <a:xfrm>
            <a:off x="8610600"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fld id="{49AE70B2-8BF9-45C0-BB95-33D1B9D3A854}" type="slidenum">
              <a:rPr lang="zh-CN" altLang="en-US" strike="noStrike" noProof="1" smtClean="0">
                <a:latin typeface="Arial" panose="020b0604020202020204" pitchFamily="34" charset="0"/>
                <a:ea typeface="+mn-ea"/>
                <a:cs typeface="+mn-cs"/>
              </a:rPr>
              <a:t>0</a:t>
            </a:fld>
            <a:endParaRPr lang="zh-CN" altLang="en-US" strike="noStrike" noProof="1"/>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空白">
    <p:bg>
      <p:bgPr>
        <a:blipFill rotWithShape="0">
          <a:blip r:embed="rId4"/>
          <a:tile tx="0" ty="0" sx="100000" sy="100000" flip="none" algn="tl"/>
        </a:blip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a:xfrm>
            <a:off x="879475" y="6350000"/>
            <a:ext cx="2700338" cy="315913"/>
          </a:xfrm>
          <a:prstGeom prst="rect">
            <a:avLst/>
          </a:prstGeom>
        </p:spPr>
        <p:txBody>
          <a:bodyPr vert="horz" lIns="91440" tIns="45720" rIns="91440" bIns="45720" rtlCol="0" anchor="ctr">
            <a:normAutofit/>
          </a:bodyPr>
          <a:lstStyle/>
          <a:p>
            <a:pPr fontAlgn="auto"/>
            <a:fld id="{760FBDFE-C587-4B4C-A407-44438C67B59E}" type="datetimeFigureOut">
              <a:rPr lang="zh-CN" altLang="en-US" strike="noStrike" noProof="1" smtClean="0">
                <a:latin typeface="Arial" panose="020b0604020202020204" pitchFamily="34" charset="0"/>
                <a:ea typeface="+mn-ea"/>
                <a:cs typeface="+mn-cs"/>
              </a:rPr>
              <a:t>2021/9/3</a:t>
            </a:fld>
            <a:endParaRPr lang="zh-CN" altLang="en-US" strike="noStrike" noProof="1"/>
          </a:p>
        </p:txBody>
      </p:sp>
      <p:sp>
        <p:nvSpPr>
          <p:cNvPr id="4" name="页脚占位符 3"/>
          <p:cNvSpPr>
            <a:spLocks noGrp="1"/>
          </p:cNvSpPr>
          <p:nvPr>
            <p:ph type="ftr" sz="quarter" idx="11"/>
            <p:custDataLst>
              <p:tags r:id="rId2"/>
            </p:custDataLst>
          </p:nvPr>
        </p:nvSpPr>
        <p:spPr>
          <a:xfrm>
            <a:off x="4116388" y="6350000"/>
            <a:ext cx="3959225" cy="315913"/>
          </a:xfrm>
          <a:prstGeom prst="rect">
            <a:avLst/>
          </a:prstGeom>
        </p:spPr>
        <p:txBody>
          <a:bodyPr vert="horz" lIns="91440" tIns="45720" rIns="91440" bIns="45720" rtlCol="0" anchor="ctr">
            <a:normAutofit/>
          </a:bodyPr>
          <a:lstStyle/>
          <a:p>
            <a:pPr fontAlgn="auto"/>
            <a:endParaRPr lang="zh-CN" altLang="en-US" strike="noStrike" noProof="1"/>
          </a:p>
        </p:txBody>
      </p:sp>
      <p:sp>
        <p:nvSpPr>
          <p:cNvPr id="5" name="灯片编号占位符 4"/>
          <p:cNvSpPr>
            <a:spLocks noGrp="1"/>
          </p:cNvSpPr>
          <p:nvPr>
            <p:ph type="sldNum" sz="quarter" idx="12"/>
            <p:custDataLst>
              <p:tags r:id="rId3"/>
            </p:custDataLst>
          </p:nvPr>
        </p:nvSpPr>
        <p:spPr>
          <a:xfrm>
            <a:off x="8610600" y="6350000"/>
            <a:ext cx="2700338" cy="315913"/>
          </a:xfrm>
          <a:prstGeom prst="rect">
            <a:avLst/>
          </a:prstGeom>
        </p:spPr>
        <p:txBody>
          <a:bodyPr vert="horz" lIns="91440" tIns="45720" rIns="91440" bIns="45720" rtlCol="0" anchor="ctr">
            <a:normAutofit/>
          </a:bodyPr>
          <a:lstStyle/>
          <a:p>
            <a:pPr fontAlgn="auto"/>
            <a:fld id="{49AE70B2-8BF9-45C0-BB95-33D1B9D3A854}" type="slidenum">
              <a:rPr lang="zh-CN" altLang="en-US" strike="noStrike" noProof="1" smtClean="0">
                <a:latin typeface="Arial" panose="020b0604020202020204" pitchFamily="34" charset="0"/>
                <a:ea typeface="+mn-ea"/>
                <a:cs typeface="+mn-cs"/>
              </a:rPr>
              <a:t>0</a:t>
            </a:fld>
            <a:endParaRPr lang="zh-CN" altLang="en-US" strike="noStrike" noProof="1"/>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blipFill rotWithShape="0">
          <a:blip r:embed="rId6"/>
          <a:tile tx="0" ty="0" sx="100000" sy="100000" flip="none" algn="tl"/>
        </a:blipFill>
        <a:effectLst/>
      </p:bgPr>
    </p:bg>
    <p:spTree>
      <p:nvGrpSpPr>
        <p:cNvPr id="1" name=""/>
        <p:cNvGrpSpPr/>
        <p:nvPr/>
      </p:nvGrpSpPr>
      <p:grpSpPr>
        <a:xfrm>
          <a:off x="0" y="0"/>
          <a:ext cx="0" cy="0"/>
        </a:xfrm>
      </p:grpSpPr>
      <p:pic>
        <p:nvPicPr>
          <p:cNvPr id="15363" name="图片 10" descr="图片3"/>
          <p:cNvPicPr>
            <a:picLocks noChangeAspect="1"/>
          </p:cNvPicPr>
          <p:nvPr userDrawn="1">
            <p:custDataLst>
              <p:tags r:id="rId2"/>
            </p:custDataLst>
          </p:nvPr>
        </p:nvPicPr>
        <p:blipFill>
          <a:blip r:embed="rId1"/>
          <a:stretch>
            <a:fillRect/>
          </a:stretch>
        </p:blipFill>
        <p:spPr>
          <a:xfrm>
            <a:off x="10391775" y="3175"/>
            <a:ext cx="1800225" cy="1460500"/>
          </a:xfrm>
          <a:prstGeom prst="rect">
            <a:avLst/>
          </a:prstGeom>
          <a:noFill/>
          <a:ln w="9525">
            <a:noFill/>
          </a:ln>
        </p:spPr>
      </p:pic>
      <p:sp>
        <p:nvSpPr>
          <p:cNvPr id="2" name="标题 1"/>
          <p:cNvSpPr>
            <a:spLocks noGrp="1"/>
          </p:cNvSpPr>
          <p:nvPr>
            <p:ph type="title"/>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bg1"/>
                </a:solidFill>
                <a:uFillTx/>
                <a:latin typeface="Arial" panose="020b0604020202020204" pitchFamily="34" charset="0"/>
                <a:ea typeface="隶书" panose="02010509060101010101" pitchFamily="49" charset="-122"/>
                <a:cs typeface="+mj-cs"/>
                <a:sym typeface="+mn-ea"/>
              </a:defRPr>
            </a:lvl1pPr>
          </a:lstStyle>
          <a:p>
            <a:pPr lvl="0" fontAlgn="auto"/>
            <a:r>
              <a:rPr strike="noStrike" noProof="1">
                <a:sym typeface="+mn-ea"/>
              </a:rPr>
              <a:t>单击此处编辑母版标题样式</a:t>
            </a:r>
          </a:p>
        </p:txBody>
      </p:sp>
      <p:sp>
        <p:nvSpPr>
          <p:cNvPr id="3" name="图片占位符 2"/>
          <p:cNvSpPr>
            <a:spLocks noGrp="1"/>
          </p:cNvSpPr>
          <p:nvPr>
            <p:ph type="pic" idx="1"/>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fontAlgn="auto"/>
            <a:endParaRPr strike="noStrike" noProof="1">
              <a:sym typeface="+mn-ea"/>
            </a:endParaRPr>
          </a:p>
        </p:txBody>
      </p:sp>
      <p:sp>
        <p:nvSpPr>
          <p:cNvPr id="4" name="文本占位符 3"/>
          <p:cNvSpPr>
            <a:spLocks noGrp="1"/>
          </p:cNvSpPr>
          <p:nvPr>
            <p:ph type="body" sz="half" idx="2"/>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1pPr>
          </a:lstStyle>
          <a:p>
            <a:pPr lvl="0" fontAlgn="auto"/>
            <a:r>
              <a:rPr strike="noStrike" noProof="1">
                <a:sym typeface="+mn-ea"/>
              </a:rPr>
              <a:t>单击此处编辑母版文本样式</a:t>
            </a:r>
          </a:p>
        </p:txBody>
      </p:sp>
      <p:sp>
        <p:nvSpPr>
          <p:cNvPr id="5" name="日期占位符 4"/>
          <p:cNvSpPr>
            <a:spLocks noGrp="1"/>
          </p:cNvSpPr>
          <p:nvPr>
            <p:ph type="dt" sz="half" idx="10"/>
            <p:custDataLst>
              <p:tags r:id="rId3"/>
            </p:custDataLst>
          </p:nvPr>
        </p:nvSpPr>
        <p:spPr>
          <a:xfrm>
            <a:off x="879475"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fld id="{9EFD9D74-47D9-4702-A33C-335B63B48DBF}" type="datetimeFigureOut">
              <a:rPr lang="zh-CN" altLang="en-US" strike="noStrike" noProof="1" smtClean="0">
                <a:latin typeface="Arial" panose="020b0604020202020204" pitchFamily="34" charset="0"/>
                <a:ea typeface="隶书" panose="02010509060101010101" pitchFamily="49" charset="-122"/>
                <a:cs typeface="+mn-cs"/>
              </a:rPr>
              <a:t>2021/9/3</a:t>
            </a:fld>
            <a:endParaRPr lang="zh-CN" altLang="en-US" strike="noStrike" noProof="1"/>
          </a:p>
        </p:txBody>
      </p:sp>
      <p:sp>
        <p:nvSpPr>
          <p:cNvPr id="6" name="页脚占位符 5"/>
          <p:cNvSpPr>
            <a:spLocks noGrp="1"/>
          </p:cNvSpPr>
          <p:nvPr>
            <p:ph type="ftr" sz="quarter" idx="11"/>
            <p:custDataLst>
              <p:tags r:id="rId4"/>
            </p:custDataLst>
          </p:nvPr>
        </p:nvSpPr>
        <p:spPr>
          <a:xfrm>
            <a:off x="4116388" y="6350000"/>
            <a:ext cx="3959225"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endParaRPr lang="zh-CN" altLang="en-US" strike="noStrike" noProof="1"/>
          </a:p>
        </p:txBody>
      </p:sp>
      <p:sp>
        <p:nvSpPr>
          <p:cNvPr id="7" name="灯片编号占位符 6"/>
          <p:cNvSpPr>
            <a:spLocks noGrp="1"/>
          </p:cNvSpPr>
          <p:nvPr>
            <p:ph type="sldNum" sz="quarter" idx="12"/>
            <p:custDataLst>
              <p:tags r:id="rId5"/>
            </p:custDataLst>
          </p:nvPr>
        </p:nvSpPr>
        <p:spPr>
          <a:xfrm>
            <a:off x="8610600"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fld id="{FABC47A4-756D-490B-A52F-7D9E2C9FC05F}" type="slidenum">
              <a:rPr lang="zh-CN" altLang="en-US" strike="noStrike" noProof="1" smtClean="0">
                <a:latin typeface="Arial" panose="020b0604020202020204" pitchFamily="34" charset="0"/>
                <a:ea typeface="隶书"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blipFill rotWithShape="0">
          <a:blip r:embed="rId7"/>
          <a:tile tx="0" ty="0" sx="100000" sy="100000" flip="none" algn="tl"/>
        </a:blipFill>
        <a:effectLst/>
      </p:bgPr>
    </p:bg>
    <p:spTree>
      <p:nvGrpSpPr>
        <p:cNvPr id="1" name=""/>
        <p:cNvGrpSpPr/>
        <p:nvPr/>
      </p:nvGrpSpPr>
      <p:grpSpPr>
        <a:xfrm>
          <a:off x="0" y="0"/>
          <a:ext cx="0" cy="0"/>
        </a:xfrm>
      </p:grpSpPr>
      <p:grpSp>
        <p:nvGrpSpPr>
          <p:cNvPr id="16387" name="组合 7"/>
          <p:cNvGrpSpPr/>
          <p:nvPr userDrawn="1"/>
        </p:nvGrpSpPr>
        <p:grpSpPr>
          <a:xfrm>
            <a:off x="292100" y="3175"/>
            <a:ext cx="11899900" cy="6550025"/>
            <a:chOff x="292800" y="3175"/>
            <a:chExt cx="11899200" cy="6550625"/>
          </a:xfrm>
        </p:grpSpPr>
        <p:sp>
          <p:nvSpPr>
            <p:cNvPr id="10" name="矩形 9"/>
            <p:cNvSpPr/>
            <p:nvPr userDrawn="1">
              <p:custDataLst>
                <p:tags r:id="rId1"/>
              </p:custDataLst>
            </p:nvPr>
          </p:nvSpPr>
          <p:spPr>
            <a:xfrm>
              <a:off x="292800" y="304200"/>
              <a:ext cx="11606400" cy="6249600"/>
            </a:xfrm>
            <a:prstGeom prst="rect">
              <a:avLst/>
            </a:prstGeom>
            <a:solidFill>
              <a:schemeClr val="tx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baseline="0" noProof="1">
                <a:latin typeface="Arial" panose="020b0604020202020204" pitchFamily="34" charset="0"/>
                <a:ea typeface="隶书" panose="02010509060101010101" pitchFamily="49" charset="-122"/>
              </a:endParaRPr>
            </a:p>
          </p:txBody>
        </p:sp>
        <p:pic>
          <p:nvPicPr>
            <p:cNvPr id="16389" name="图片 10" descr="图片3"/>
            <p:cNvPicPr>
              <a:picLocks noChangeAspect="1"/>
            </p:cNvPicPr>
            <p:nvPr userDrawn="1">
              <p:custDataLst>
                <p:tags r:id="rId3"/>
              </p:custDataLst>
            </p:nvPr>
          </p:nvPicPr>
          <p:blipFill>
            <a:blip r:embed="rId2"/>
            <a:stretch>
              <a:fillRect/>
            </a:stretch>
          </p:blipFill>
          <p:spPr>
            <a:xfrm>
              <a:off x="10392302" y="3175"/>
              <a:ext cx="1799698" cy="1459865"/>
            </a:xfrm>
            <a:prstGeom prst="rect">
              <a:avLst/>
            </a:prstGeom>
            <a:noFill/>
            <a:ln w="9525">
              <a:noFill/>
            </a:ln>
          </p:spPr>
        </p:pic>
      </p:grpSp>
      <p:sp>
        <p:nvSpPr>
          <p:cNvPr id="2" name="竖排标题 1"/>
          <p:cNvSpPr>
            <a:spLocks noGrp="1"/>
          </p:cNvSpPr>
          <p:nvPr>
            <p:ph type="title" orient="ver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bg1"/>
                </a:solidFill>
                <a:uFillTx/>
                <a:latin typeface="Arial" panose="020b0604020202020204" pitchFamily="34" charset="0"/>
                <a:ea typeface="隶书" panose="02010509060101010101" pitchFamily="49" charset="-122"/>
                <a:cs typeface="+mj-cs"/>
                <a:sym typeface="+mn-ea"/>
              </a:defRPr>
            </a:lvl1pPr>
          </a:lstStyle>
          <a:p>
            <a:pPr lvl="0" fontAlgn="auto"/>
            <a:r>
              <a:rPr strike="noStrike" noProof="1">
                <a:sym typeface="+mn-ea"/>
              </a:rPr>
              <a:t>单击此处编辑母版标题样式</a:t>
            </a: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baseline="0">
                <a:solidFill>
                  <a:schemeClr val="bg1"/>
                </a:solidFill>
                <a:latin typeface="Arial" panose="020b0604020202020204" pitchFamily="34" charset="0"/>
                <a:ea typeface="隶书" panose="02010509060101010101" pitchFamily="49" charset="-122"/>
              </a:defRPr>
            </a:lvl1pPr>
            <a:lvl2pPr indent="0" eaLnBrk="1" fontAlgn="auto" latinLnBrk="0" hangingPunct="1">
              <a:defRPr baseline="0">
                <a:solidFill>
                  <a:schemeClr val="bg1"/>
                </a:solidFill>
                <a:latin typeface="Arial" panose="020b0604020202020204" pitchFamily="34" charset="0"/>
                <a:ea typeface="隶书" panose="02010509060101010101" pitchFamily="49" charset="-122"/>
              </a:defRPr>
            </a:lvl2pPr>
            <a:lvl3pPr indent="0" eaLnBrk="1" fontAlgn="auto" latinLnBrk="0" hangingPunct="1">
              <a:defRPr baseline="0">
                <a:solidFill>
                  <a:schemeClr val="bg1"/>
                </a:solidFill>
                <a:latin typeface="Arial" panose="020b0604020202020204" pitchFamily="34" charset="0"/>
                <a:ea typeface="隶书" panose="02010509060101010101" pitchFamily="49" charset="-122"/>
              </a:defRPr>
            </a:lvl3pPr>
            <a:lvl4pPr indent="0" eaLnBrk="1" fontAlgn="auto" latinLnBrk="0" hangingPunct="1">
              <a:defRPr baseline="0">
                <a:solidFill>
                  <a:schemeClr val="bg1"/>
                </a:solidFill>
                <a:latin typeface="Arial" panose="020b0604020202020204" pitchFamily="34" charset="0"/>
                <a:ea typeface="隶书" panose="02010509060101010101" pitchFamily="49" charset="-122"/>
              </a:defRPr>
            </a:lvl4pPr>
            <a:lvl5pPr indent="0" eaLnBrk="1" fontAlgn="auto" latinLnBrk="0" hangingPunct="1">
              <a:defRPr baseline="0">
                <a:solidFill>
                  <a:schemeClr val="bg1"/>
                </a:solidFill>
                <a:latin typeface="Arial" panose="020b0604020202020204" pitchFamily="34" charset="0"/>
                <a:ea typeface="隶书" panose="02010509060101010101" pitchFamily="49" charset="-122"/>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4" name="日期占位符 3"/>
          <p:cNvSpPr>
            <a:spLocks noGrp="1"/>
          </p:cNvSpPr>
          <p:nvPr>
            <p:ph type="dt" sz="half" idx="10"/>
            <p:custDataLst>
              <p:tags r:id="rId4"/>
            </p:custDataLst>
          </p:nvPr>
        </p:nvSpPr>
        <p:spPr>
          <a:xfrm>
            <a:off x="879475"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t>2021/9/3</a:t>
            </a:fld>
            <a:endParaRPr lang="zh-CN" altLang="en-US" strike="noStrike" noProof="1"/>
          </a:p>
        </p:txBody>
      </p:sp>
      <p:sp>
        <p:nvSpPr>
          <p:cNvPr id="5" name="页脚占位符 4"/>
          <p:cNvSpPr>
            <a:spLocks noGrp="1"/>
          </p:cNvSpPr>
          <p:nvPr>
            <p:ph type="ftr" sz="quarter" idx="11"/>
            <p:custDataLst>
              <p:tags r:id="rId5"/>
            </p:custDataLst>
          </p:nvPr>
        </p:nvSpPr>
        <p:spPr>
          <a:xfrm>
            <a:off x="4116388" y="6350000"/>
            <a:ext cx="3959225"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endParaRPr lang="zh-CN" altLang="en-US" strike="noStrike" noProof="1"/>
          </a:p>
        </p:txBody>
      </p:sp>
      <p:sp>
        <p:nvSpPr>
          <p:cNvPr id="6" name="灯片编号占位符 5"/>
          <p:cNvSpPr>
            <a:spLocks noGrp="1"/>
          </p:cNvSpPr>
          <p:nvPr>
            <p:ph type="sldNum" sz="quarter" idx="12"/>
            <p:custDataLst>
              <p:tags r:id="rId6"/>
            </p:custDataLst>
          </p:nvPr>
        </p:nvSpPr>
        <p:spPr>
          <a:xfrm>
            <a:off x="8610600"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fld id="{49AE70B2-8BF9-45C0-BB95-33D1B9D3A854}" type="slidenum">
              <a:rPr lang="zh-CN" altLang="en-US" strike="noStrike" noProof="1" smtClean="0">
                <a:latin typeface="Arial" panose="020b0604020202020204" pitchFamily="34" charset="0"/>
                <a:ea typeface="隶书"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blipFill rotWithShape="0">
          <a:blip r:embed="rId7"/>
          <a:tile tx="0" ty="0" sx="100000" sy="100000" flip="none" algn="tl"/>
        </a:blipFill>
        <a:effectLst/>
      </p:bgPr>
    </p:bg>
    <p:spTree>
      <p:nvGrpSpPr>
        <p:cNvPr id="1" name=""/>
        <p:cNvGrpSpPr/>
        <p:nvPr/>
      </p:nvGrpSpPr>
      <p:grpSpPr>
        <a:xfrm>
          <a:off x="0" y="0"/>
          <a:ext cx="0" cy="0"/>
        </a:xfrm>
      </p:grpSpPr>
      <p:grpSp>
        <p:nvGrpSpPr>
          <p:cNvPr id="17411" name="组合 7"/>
          <p:cNvGrpSpPr/>
          <p:nvPr userDrawn="1"/>
        </p:nvGrpSpPr>
        <p:grpSpPr>
          <a:xfrm>
            <a:off x="292100" y="3175"/>
            <a:ext cx="11899900" cy="6550025"/>
            <a:chOff x="292800" y="3175"/>
            <a:chExt cx="11899200" cy="6550625"/>
          </a:xfrm>
        </p:grpSpPr>
        <p:sp>
          <p:nvSpPr>
            <p:cNvPr id="10" name="矩形 9"/>
            <p:cNvSpPr/>
            <p:nvPr userDrawn="1">
              <p:custDataLst>
                <p:tags r:id="rId1"/>
              </p:custDataLst>
            </p:nvPr>
          </p:nvSpPr>
          <p:spPr>
            <a:xfrm>
              <a:off x="292800" y="304200"/>
              <a:ext cx="11606400" cy="6249600"/>
            </a:xfrm>
            <a:prstGeom prst="rect">
              <a:avLst/>
            </a:prstGeom>
            <a:solidFill>
              <a:schemeClr val="tx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baseline="0" noProof="1">
                <a:latin typeface="Arial" panose="020b0604020202020204" pitchFamily="34" charset="0"/>
                <a:ea typeface="隶书" panose="02010509060101010101" pitchFamily="49" charset="-122"/>
              </a:endParaRPr>
            </a:p>
          </p:txBody>
        </p:sp>
        <p:pic>
          <p:nvPicPr>
            <p:cNvPr id="17413" name="图片 10" descr="图片3"/>
            <p:cNvPicPr>
              <a:picLocks noChangeAspect="1"/>
            </p:cNvPicPr>
            <p:nvPr userDrawn="1">
              <p:custDataLst>
                <p:tags r:id="rId3"/>
              </p:custDataLst>
            </p:nvPr>
          </p:nvPicPr>
          <p:blipFill>
            <a:blip r:embed="rId2"/>
            <a:stretch>
              <a:fillRect/>
            </a:stretch>
          </p:blipFill>
          <p:spPr>
            <a:xfrm>
              <a:off x="10392302" y="3175"/>
              <a:ext cx="1799698" cy="1459865"/>
            </a:xfrm>
            <a:prstGeom prst="rect">
              <a:avLst/>
            </a:prstGeom>
            <a:noFill/>
            <a:ln w="9525">
              <a:noFill/>
            </a:ln>
          </p:spPr>
        </p:pic>
      </p:grpSp>
      <p:sp>
        <p:nvSpPr>
          <p:cNvPr id="7" name="内容占位符 6"/>
          <p:cNvSpPr>
            <a:spLocks noGrp="1"/>
          </p:cNvSpPr>
          <p:nvPr>
            <p:ph sz="quarter" idx="13"/>
          </p:nvPr>
        </p:nvSpPr>
        <p:spPr>
          <a:xfrm>
            <a:off x="669930" y="952508"/>
            <a:ext cx="10852237" cy="5388907"/>
          </a:xfrm>
        </p:spPr>
        <p:txBody>
          <a:bodyPr/>
          <a:lstStyle>
            <a:lvl1pPr>
              <a:defRPr baseline="0">
                <a:solidFill>
                  <a:schemeClr val="bg1"/>
                </a:solidFill>
                <a:latin typeface="Arial" panose="020b0604020202020204" pitchFamily="34" charset="0"/>
                <a:ea typeface="隶书" panose="02010509060101010101" pitchFamily="49" charset="-122"/>
              </a:defRPr>
            </a:lvl1pPr>
            <a:lvl2pPr>
              <a:defRPr baseline="0">
                <a:solidFill>
                  <a:schemeClr val="bg1"/>
                </a:solidFill>
                <a:latin typeface="Arial" panose="020b0604020202020204" pitchFamily="34" charset="0"/>
                <a:ea typeface="隶书" panose="02010509060101010101" pitchFamily="49" charset="-122"/>
              </a:defRPr>
            </a:lvl2pPr>
            <a:lvl3pPr>
              <a:defRPr baseline="0">
                <a:solidFill>
                  <a:schemeClr val="bg1"/>
                </a:solidFill>
                <a:latin typeface="Arial" panose="020b0604020202020204" pitchFamily="34" charset="0"/>
                <a:ea typeface="隶书" panose="02010509060101010101" pitchFamily="49" charset="-122"/>
              </a:defRPr>
            </a:lvl3pPr>
            <a:lvl4pPr>
              <a:defRPr baseline="0">
                <a:solidFill>
                  <a:schemeClr val="bg1"/>
                </a:solidFill>
                <a:latin typeface="Arial" panose="020b0604020202020204" pitchFamily="34" charset="0"/>
                <a:ea typeface="隶书" panose="02010509060101010101" pitchFamily="49" charset="-122"/>
              </a:defRPr>
            </a:lvl4pPr>
            <a:lvl5pPr>
              <a:defRPr baseline="0">
                <a:solidFill>
                  <a:schemeClr val="bg1"/>
                </a:solidFill>
                <a:latin typeface="Arial" panose="020b0604020202020204" pitchFamily="34" charset="0"/>
                <a:ea typeface="隶书" panose="02010509060101010101" pitchFamily="49" charset="-122"/>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3" name="日期占位符 2"/>
          <p:cNvSpPr>
            <a:spLocks noGrp="1"/>
          </p:cNvSpPr>
          <p:nvPr>
            <p:ph type="dt" sz="half" idx="10"/>
            <p:custDataLst>
              <p:tags r:id="rId4"/>
            </p:custDataLst>
          </p:nvPr>
        </p:nvSpPr>
        <p:spPr>
          <a:xfrm>
            <a:off x="879475"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t>2021/9/3</a:t>
            </a:fld>
            <a:endParaRPr lang="zh-CN" altLang="en-US" strike="noStrike" noProof="1"/>
          </a:p>
        </p:txBody>
      </p:sp>
      <p:sp>
        <p:nvSpPr>
          <p:cNvPr id="4" name="页脚占位符 3"/>
          <p:cNvSpPr>
            <a:spLocks noGrp="1"/>
          </p:cNvSpPr>
          <p:nvPr>
            <p:ph type="ftr" sz="quarter" idx="11"/>
            <p:custDataLst>
              <p:tags r:id="rId5"/>
            </p:custDataLst>
          </p:nvPr>
        </p:nvSpPr>
        <p:spPr>
          <a:xfrm>
            <a:off x="4116388" y="6350000"/>
            <a:ext cx="3959225"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endParaRPr lang="zh-CN" altLang="en-US" strike="noStrike" noProof="1"/>
          </a:p>
        </p:txBody>
      </p:sp>
      <p:sp>
        <p:nvSpPr>
          <p:cNvPr id="5" name="灯片编号占位符 4"/>
          <p:cNvSpPr>
            <a:spLocks noGrp="1"/>
          </p:cNvSpPr>
          <p:nvPr>
            <p:ph type="sldNum" sz="quarter" idx="12"/>
            <p:custDataLst>
              <p:tags r:id="rId6"/>
            </p:custDataLst>
          </p:nvPr>
        </p:nvSpPr>
        <p:spPr>
          <a:xfrm>
            <a:off x="8610600"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fld id="{49AE70B2-8BF9-45C0-BB95-33D1B9D3A854}" type="slidenum">
              <a:rPr lang="zh-CN" altLang="en-US" strike="noStrike" noProof="1" smtClean="0">
                <a:latin typeface="Arial" panose="020b0604020202020204" pitchFamily="34" charset="0"/>
                <a:ea typeface="隶书"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blipFill rotWithShape="0">
          <a:blip r:embed="rId7"/>
          <a:stretch>
            <a:fillRect/>
          </a:stretch>
        </a:blipFill>
        <a:effectLst/>
      </p:bgPr>
    </p:bg>
    <p:spTree>
      <p:nvGrpSpPr>
        <p:cNvPr id="1" name=""/>
        <p:cNvGrpSpPr/>
        <p:nvPr/>
      </p:nvGrpSpPr>
      <p:grpSpPr>
        <a:xfrm>
          <a:off x="0" y="0"/>
          <a:ext cx="0" cy="0"/>
        </a:xfrm>
      </p:grpSpPr>
      <p:sp>
        <p:nvSpPr>
          <p:cNvPr id="6" name="矩形 5"/>
          <p:cNvSpPr/>
          <p:nvPr>
            <p:custDataLst>
              <p:tags r:id="rId1"/>
            </p:custDataLst>
          </p:nvPr>
        </p:nvSpPr>
        <p:spPr>
          <a:xfrm>
            <a:off x="2784475" y="0"/>
            <a:ext cx="3035300" cy="6858000"/>
          </a:xfrm>
          <a:prstGeom prst="rect">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baseline="0" noProof="1">
              <a:latin typeface="Arial" panose="020b0604020202020204" pitchFamily="34" charset="0"/>
            </a:endParaRPr>
          </a:p>
        </p:txBody>
      </p:sp>
      <p:cxnSp>
        <p:nvCxnSpPr>
          <p:cNvPr id="9" name="直接连接符 8"/>
          <p:cNvCxnSpPr/>
          <p:nvPr>
            <p:custDataLst>
              <p:tags r:id="rId2"/>
            </p:custDataLst>
          </p:nvPr>
        </p:nvCxnSpPr>
        <p:spPr>
          <a:xfrm flipH="1">
            <a:off x="4627563" y="806450"/>
            <a:ext cx="0" cy="5454650"/>
          </a:xfrm>
          <a:prstGeom prst="line">
            <a:avLst/>
          </a:prstGeom>
          <a:ln>
            <a:solidFill>
              <a:srgbClr val="61605C"/>
            </a:solidFill>
          </a:ln>
        </p:spPr>
        <p:style>
          <a:lnRef idx="1">
            <a:schemeClr val="accent1"/>
          </a:lnRef>
          <a:fillRef idx="0">
            <a:schemeClr val="accent1"/>
          </a:fillRef>
          <a:effectRef idx="0">
            <a:schemeClr val="accent1"/>
          </a:effectRef>
          <a:fontRef idx="minor">
            <a:schemeClr val="tx1"/>
          </a:fontRef>
        </p:style>
      </p:cxnSp>
      <p:sp>
        <p:nvSpPr>
          <p:cNvPr id="10" name="矩形 9"/>
          <p:cNvSpPr/>
          <p:nvPr>
            <p:custDataLst>
              <p:tags r:id="rId3"/>
            </p:custDataLst>
          </p:nvPr>
        </p:nvSpPr>
        <p:spPr>
          <a:xfrm>
            <a:off x="2886075" y="88900"/>
            <a:ext cx="2833688" cy="6675438"/>
          </a:xfrm>
          <a:prstGeom prst="rect">
            <a:avLst/>
          </a:prstGeom>
          <a:noFill/>
          <a:ln w="28575">
            <a:solidFill>
              <a:srgbClr val="1A5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
        <p:nvSpPr>
          <p:cNvPr id="2" name="标题 1"/>
          <p:cNvSpPr>
            <a:spLocks noGrp="1"/>
          </p:cNvSpPr>
          <p:nvPr>
            <p:ph type="title" hasCustomPrompt="1"/>
          </p:nvPr>
        </p:nvSpPr>
        <p:spPr>
          <a:xfrm rot="10800000" flipV="1">
            <a:off x="3314885" y="593044"/>
            <a:ext cx="1107996" cy="5667467"/>
          </a:xfrm>
        </p:spPr>
        <p:txBody>
          <a:bodyPr vert="eaVert" lIns="90000" tIns="46800" rIns="90000" bIns="46800" rtlCol="0" anchor="t" anchorCtr="0">
            <a:normAutofit/>
          </a:bodyPr>
          <a:lstStyle>
            <a:lvl1pPr marL="0" marR="0" algn="dist" defTabSz="914400" rtl="0" eaLnBrk="1" fontAlgn="auto" latinLnBrk="0" hangingPunct="1">
              <a:lnSpc>
                <a:spcPct val="100000"/>
              </a:lnSpc>
              <a:buNone/>
              <a:defRPr kumimoji="0" lang="zh-CN" altLang="en-US" sz="6000" b="0" i="0" u="none" strike="noStrike" kern="1200" cap="none" spc="0" normalizeH="0" baseline="0" noProof="1">
                <a:solidFill>
                  <a:schemeClr val="tx1"/>
                </a:solidFill>
                <a:uFillTx/>
                <a:latin typeface="Arial" panose="020b0604020202020204" pitchFamily="34" charset="0"/>
                <a:ea typeface="汉仪尚巍手书W" pitchFamily="18" charset="-122"/>
                <a:cs typeface="+mj-cs"/>
                <a:sym typeface="+mn-ea"/>
              </a:defRPr>
            </a:lvl1pPr>
          </a:lstStyle>
          <a:p>
            <a:pPr lvl="0" fontAlgn="auto"/>
            <a:r>
              <a:rPr strike="noStrike" noProof="1">
                <a:sym typeface="+mn-ea"/>
              </a:rPr>
              <a:t>编辑标题</a:t>
            </a:r>
          </a:p>
        </p:txBody>
      </p:sp>
      <p:sp>
        <p:nvSpPr>
          <p:cNvPr id="20" name="竖排文字占位符 19"/>
          <p:cNvSpPr>
            <a:spLocks noGrp="1"/>
          </p:cNvSpPr>
          <p:nvPr>
            <p:ph type="body" orient="vert" sz="quarter" idx="13" hasCustomPrompt="1"/>
          </p:nvPr>
        </p:nvSpPr>
        <p:spPr>
          <a:xfrm>
            <a:off x="4876918" y="1539938"/>
            <a:ext cx="482604" cy="3773677"/>
          </a:xfrm>
        </p:spPr>
        <p:txBody>
          <a:bodyPr vert="eaVert" lIns="90000" tIns="46800" rIns="90000" bIns="46800" anchor="t" anchorCtr="0">
            <a:normAutofit/>
          </a:bodyPr>
          <a:lstStyle>
            <a:lvl1pPr marL="0" indent="0" algn="dist" eaLnBrk="1" fontAlgn="auto" latinLnBrk="0" hangingPunct="1">
              <a:lnSpc>
                <a:spcPct val="100000"/>
              </a:lnSpc>
              <a:buNone/>
              <a:defRPr sz="2000" u="none" strike="noStrike" kern="1200" cap="none" spc="0" normalizeH="0" baseline="0">
                <a:solidFill>
                  <a:schemeClr val="tx1"/>
                </a:solidFill>
                <a:uFillTx/>
                <a:latin typeface="Arial" panose="020b0604020202020204" pitchFamily="34" charset="0"/>
                <a:ea typeface="隶书" panose="02010509060101010101" pitchFamily="49" charset="-122"/>
              </a:defRPr>
            </a:lvl1pPr>
            <a:lvl2pPr marL="457200" indent="0">
              <a:buNone/>
              <a:defRPr/>
            </a:lvl2pPr>
            <a:lvl3pPr marL="914400" indent="0">
              <a:buNone/>
              <a:defRPr/>
            </a:lvl3pPr>
            <a:lvl4pPr marL="1371600" indent="0">
              <a:buNone/>
              <a:defRPr/>
            </a:lvl4pPr>
            <a:lvl5pPr marL="1828800" indent="0">
              <a:buNone/>
              <a:defRPr/>
            </a:lvl5pPr>
          </a:lstStyle>
          <a:p>
            <a:pPr lvl="0" fontAlgn="auto"/>
            <a:r>
              <a:rPr lang="zh-CN" altLang="en-US" strike="noStrike" noProof="1"/>
              <a:t>单击此处编辑副标题</a:t>
            </a:r>
          </a:p>
        </p:txBody>
      </p:sp>
      <p:sp>
        <p:nvSpPr>
          <p:cNvPr id="3" name="日期占位符 2"/>
          <p:cNvSpPr>
            <a:spLocks noGrp="1"/>
          </p:cNvSpPr>
          <p:nvPr>
            <p:ph type="dt" sz="half" idx="10"/>
            <p:custDataLst>
              <p:tags r:id="rId4"/>
            </p:custDataLst>
          </p:nvPr>
        </p:nvSpPr>
        <p:spPr>
          <a:xfrm>
            <a:off x="879475"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fld id="{760FBDFE-C587-4B4C-A407-44438C67B59E}" type="datetimeFigureOut">
              <a:rPr lang="zh-CN" altLang="en-US" strike="noStrike" noProof="1" smtClean="0">
                <a:latin typeface="Arial" panose="020b0604020202020204" pitchFamily="34" charset="0"/>
                <a:ea typeface="+mn-ea"/>
                <a:cs typeface="+mn-cs"/>
              </a:rPr>
              <a:t>2021/9/3</a:t>
            </a:fld>
            <a:endParaRPr lang="zh-CN" altLang="en-US" strike="noStrike" noProof="1"/>
          </a:p>
        </p:txBody>
      </p:sp>
      <p:sp>
        <p:nvSpPr>
          <p:cNvPr id="4" name="页脚占位符 3"/>
          <p:cNvSpPr>
            <a:spLocks noGrp="1"/>
          </p:cNvSpPr>
          <p:nvPr>
            <p:ph type="ftr" sz="quarter" idx="11"/>
            <p:custDataLst>
              <p:tags r:id="rId5"/>
            </p:custDataLst>
          </p:nvPr>
        </p:nvSpPr>
        <p:spPr>
          <a:xfrm>
            <a:off x="4116388" y="6350000"/>
            <a:ext cx="3959225"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endParaRPr lang="zh-CN" altLang="en-US" strike="noStrike" noProof="1"/>
          </a:p>
        </p:txBody>
      </p:sp>
      <p:sp>
        <p:nvSpPr>
          <p:cNvPr id="5" name="灯片编号占位符 4"/>
          <p:cNvSpPr>
            <a:spLocks noGrp="1"/>
          </p:cNvSpPr>
          <p:nvPr>
            <p:ph type="sldNum" sz="quarter" idx="12"/>
            <p:custDataLst>
              <p:tags r:id="rId6"/>
            </p:custDataLst>
          </p:nvPr>
        </p:nvSpPr>
        <p:spPr>
          <a:xfrm>
            <a:off x="8610600"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fld id="{49AE70B2-8BF9-45C0-BB95-33D1B9D3A854}" type="slidenum">
              <a:rPr lang="zh-CN" altLang="en-US" strike="noStrike" noProof="1" smtClean="0">
                <a:latin typeface="Arial" panose="020b0604020202020204" pitchFamily="34" charset="0"/>
                <a:ea typeface="+mn-ea"/>
                <a:cs typeface="+mn-cs"/>
              </a:rPr>
              <a:t>0</a:t>
            </a:fld>
            <a:endParaRPr lang="zh-CN" altLang="en-US" strike="noStrike" noProof="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blipFill rotWithShape="0">
          <a:blip r:embed="rId6"/>
          <a:tile tx="0" ty="0" sx="100000" sy="100000" flip="none" algn="tl"/>
        </a:blipFill>
        <a:effectLst/>
      </p:bgPr>
    </p:bg>
    <p:spTree>
      <p:nvGrpSpPr>
        <p:cNvPr id="1" name=""/>
        <p:cNvGrpSpPr/>
        <p:nvPr/>
      </p:nvGrpSpPr>
      <p:grpSpPr>
        <a:xfrm>
          <a:off x="0" y="0"/>
          <a:ext cx="0" cy="0"/>
        </a:xfrm>
      </p:grpSpPr>
      <p:pic>
        <p:nvPicPr>
          <p:cNvPr id="19459" name="图片 8" descr="图片3"/>
          <p:cNvPicPr>
            <a:picLocks noChangeAspect="1"/>
          </p:cNvPicPr>
          <p:nvPr userDrawn="1">
            <p:custDataLst>
              <p:tags r:id="rId2"/>
            </p:custDataLst>
          </p:nvPr>
        </p:nvPicPr>
        <p:blipFill>
          <a:blip r:embed="rId1"/>
          <a:stretch>
            <a:fillRect/>
          </a:stretch>
        </p:blipFill>
        <p:spPr>
          <a:xfrm>
            <a:off x="10391775" y="3175"/>
            <a:ext cx="1800225" cy="1460500"/>
          </a:xfrm>
          <a:prstGeom prst="rect">
            <a:avLst/>
          </a:prstGeom>
          <a:noFill/>
          <a:ln w="9525">
            <a:noFill/>
          </a:ln>
        </p:spPr>
      </p:pic>
      <p:sp>
        <p:nvSpPr>
          <p:cNvPr id="2" name="标题 1"/>
          <p:cNvSpPr>
            <a:spLocks noGrp="1"/>
          </p:cNvSpPr>
          <p:nvPr>
            <p:ph type="title"/>
          </p:nvPr>
        </p:nvSpPr>
        <p:spPr/>
        <p:txBody>
          <a:bodyPr>
            <a:normAutofit/>
          </a:bodyPr>
          <a:lstStyle>
            <a:lvl1pPr>
              <a:defRPr baseline="0">
                <a:solidFill>
                  <a:schemeClr val="bg1"/>
                </a:solidFill>
                <a:latin typeface="Arial" panose="020b0604020202020204" pitchFamily="34" charset="0"/>
                <a:ea typeface="隶书" panose="02010509060101010101" pitchFamily="49" charset="-122"/>
              </a:defRPr>
            </a:lvl1pPr>
          </a:lstStyle>
          <a:p>
            <a:pPr fontAlgn="auto"/>
            <a:r>
              <a:rPr lang="zh-CN" altLang="en-US" strike="noStrike" noProof="1"/>
              <a:t>单击此处编辑母版标题样式</a:t>
            </a:r>
          </a:p>
        </p:txBody>
      </p:sp>
      <p:sp>
        <p:nvSpPr>
          <p:cNvPr id="3" name="日期占位符 2"/>
          <p:cNvSpPr>
            <a:spLocks noGrp="1"/>
          </p:cNvSpPr>
          <p:nvPr>
            <p:ph type="dt" sz="half" idx="10"/>
            <p:custDataLst>
              <p:tags r:id="rId3"/>
            </p:custDataLst>
          </p:nvPr>
        </p:nvSpPr>
        <p:spPr>
          <a:xfrm>
            <a:off x="879475"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t>2021/9/3</a:t>
            </a:fld>
            <a:endParaRPr lang="zh-CN" altLang="en-US" strike="noStrike" noProof="1"/>
          </a:p>
        </p:txBody>
      </p:sp>
      <p:sp>
        <p:nvSpPr>
          <p:cNvPr id="4" name="页脚占位符 3"/>
          <p:cNvSpPr>
            <a:spLocks noGrp="1"/>
          </p:cNvSpPr>
          <p:nvPr>
            <p:ph type="ftr" sz="quarter" idx="11"/>
            <p:custDataLst>
              <p:tags r:id="rId4"/>
            </p:custDataLst>
          </p:nvPr>
        </p:nvSpPr>
        <p:spPr>
          <a:xfrm>
            <a:off x="4116388" y="6350000"/>
            <a:ext cx="3959225"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endParaRPr lang="zh-CN" altLang="en-US" strike="noStrike" noProof="1"/>
          </a:p>
        </p:txBody>
      </p:sp>
      <p:sp>
        <p:nvSpPr>
          <p:cNvPr id="5" name="灯片编号占位符 4"/>
          <p:cNvSpPr>
            <a:spLocks noGrp="1"/>
          </p:cNvSpPr>
          <p:nvPr>
            <p:ph type="sldNum" sz="quarter" idx="12"/>
            <p:custDataLst>
              <p:tags r:id="rId5"/>
            </p:custDataLst>
          </p:nvPr>
        </p:nvSpPr>
        <p:spPr>
          <a:xfrm>
            <a:off x="8610600"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fld id="{49AE70B2-8BF9-45C0-BB95-33D1B9D3A854}" type="slidenum">
              <a:rPr lang="zh-CN" altLang="en-US" strike="noStrike" noProof="1" smtClean="0">
                <a:latin typeface="Arial" panose="020b0604020202020204" pitchFamily="34" charset="0"/>
                <a:ea typeface="隶书"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blipFill rotWithShape="0">
          <a:blip r:embed="rId7"/>
          <a:tile tx="0" ty="0" sx="100000" sy="100000" flip="none" algn="tl"/>
        </a:blipFill>
        <a:effectLst/>
      </p:bgPr>
    </p:bg>
    <p:spTree>
      <p:nvGrpSpPr>
        <p:cNvPr id="1" name=""/>
        <p:cNvGrpSpPr/>
        <p:nvPr/>
      </p:nvGrpSpPr>
      <p:grpSpPr>
        <a:xfrm>
          <a:off x="0" y="0"/>
          <a:ext cx="0" cy="0"/>
        </a:xfrm>
      </p:grpSpPr>
      <p:sp>
        <p:nvSpPr>
          <p:cNvPr id="8" name="矩形 7"/>
          <p:cNvSpPr/>
          <p:nvPr userDrawn="1">
            <p:custDataLst>
              <p:tags r:id="rId1"/>
            </p:custDataLst>
          </p:nvPr>
        </p:nvSpPr>
        <p:spPr>
          <a:xfrm>
            <a:off x="292100" y="304800"/>
            <a:ext cx="11607800" cy="6248400"/>
          </a:xfrm>
          <a:prstGeom prst="rect">
            <a:avLst/>
          </a:prstGeom>
          <a:solidFill>
            <a:schemeClr val="tx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baseline="0" noProof="1">
              <a:latin typeface="Arial" panose="020b0604020202020204" pitchFamily="34" charset="0"/>
              <a:ea typeface="隶书" panose="02010509060101010101" pitchFamily="49" charset="-122"/>
            </a:endParaRPr>
          </a:p>
        </p:txBody>
      </p:sp>
      <p:pic>
        <p:nvPicPr>
          <p:cNvPr id="20484" name="图片 9" descr="图片3"/>
          <p:cNvPicPr>
            <a:picLocks noChangeAspect="1"/>
          </p:cNvPicPr>
          <p:nvPr userDrawn="1">
            <p:custDataLst>
              <p:tags r:id="rId3"/>
            </p:custDataLst>
          </p:nvPr>
        </p:nvPicPr>
        <p:blipFill>
          <a:blip r:embed="rId2"/>
          <a:stretch>
            <a:fillRect/>
          </a:stretch>
        </p:blipFill>
        <p:spPr>
          <a:xfrm>
            <a:off x="10391775" y="3175"/>
            <a:ext cx="1800225" cy="1460500"/>
          </a:xfrm>
          <a:prstGeom prst="rect">
            <a:avLst/>
          </a:prstGeom>
          <a:noFill/>
          <a:ln w="9525">
            <a:noFill/>
          </a:ln>
        </p:spPr>
      </p:pic>
      <p:sp>
        <p:nvSpPr>
          <p:cNvPr id="2" name="标题 1"/>
          <p:cNvSpPr>
            <a:spLocks noGrp="1"/>
          </p:cNvSpPr>
          <p:nvPr>
            <p:ph type="title" hasCustomPrompt="1"/>
          </p:nvPr>
        </p:nvSpPr>
        <p:spPr>
          <a:xfrm>
            <a:off x="1281600" y="1249200"/>
            <a:ext cx="9626400" cy="723600"/>
          </a:xfrm>
        </p:spPr>
        <p:txBody>
          <a:bodyPr anchor="ctr">
            <a:normAutofit/>
          </a:bodyPr>
          <a:lstStyle>
            <a:lvl1pPr>
              <a:defRPr sz="3200" baseline="0">
                <a:solidFill>
                  <a:schemeClr val="bg1"/>
                </a:solidFill>
                <a:latin typeface="Arial" panose="020b0604020202020204" pitchFamily="34" charset="0"/>
                <a:ea typeface="隶书" panose="02010509060101010101" pitchFamily="49" charset="-122"/>
              </a:defRPr>
            </a:lvl1pPr>
          </a:lstStyle>
          <a:p>
            <a:pPr fontAlgn="auto"/>
            <a:r>
              <a:rPr lang="zh-CN" altLang="en-US" strike="noStrike" noProof="1"/>
              <a:t>单击此处编辑标题</a:t>
            </a:r>
          </a:p>
        </p:txBody>
      </p:sp>
      <p:sp>
        <p:nvSpPr>
          <p:cNvPr id="7" name="内容占位符 6"/>
          <p:cNvSpPr>
            <a:spLocks noGrp="1"/>
          </p:cNvSpPr>
          <p:nvPr>
            <p:ph sz="quarter" idx="13"/>
          </p:nvPr>
        </p:nvSpPr>
        <p:spPr>
          <a:xfrm>
            <a:off x="1281113" y="2163600"/>
            <a:ext cx="9626600" cy="3445200"/>
          </a:xfrm>
        </p:spPr>
        <p:txBody>
          <a:bodyPr/>
          <a:lstStyle>
            <a:lvl1pPr>
              <a:defRPr baseline="0">
                <a:solidFill>
                  <a:schemeClr val="bg1"/>
                </a:solidFill>
                <a:latin typeface="Arial" panose="020b0604020202020204" pitchFamily="34" charset="0"/>
                <a:ea typeface="隶书" panose="02010509060101010101" pitchFamily="49" charset="-122"/>
              </a:defRPr>
            </a:lvl1pPr>
            <a:lvl2pPr>
              <a:defRPr baseline="0">
                <a:solidFill>
                  <a:schemeClr val="bg1"/>
                </a:solidFill>
                <a:latin typeface="Arial" panose="020b0604020202020204" pitchFamily="34" charset="0"/>
                <a:ea typeface="隶书" panose="02010509060101010101" pitchFamily="49" charset="-122"/>
              </a:defRPr>
            </a:lvl2pPr>
            <a:lvl3pPr>
              <a:defRPr baseline="0">
                <a:solidFill>
                  <a:schemeClr val="bg1"/>
                </a:solidFill>
                <a:latin typeface="Arial" panose="020b0604020202020204" pitchFamily="34" charset="0"/>
                <a:ea typeface="隶书" panose="02010509060101010101" pitchFamily="49" charset="-122"/>
              </a:defRPr>
            </a:lvl3pPr>
            <a:lvl4pPr>
              <a:defRPr baseline="0">
                <a:solidFill>
                  <a:schemeClr val="bg1"/>
                </a:solidFill>
                <a:latin typeface="Arial" panose="020b0604020202020204" pitchFamily="34" charset="0"/>
                <a:ea typeface="隶书" panose="02010509060101010101" pitchFamily="49" charset="-122"/>
              </a:defRPr>
            </a:lvl4pPr>
            <a:lvl5pPr>
              <a:defRPr baseline="0">
                <a:solidFill>
                  <a:schemeClr val="bg1"/>
                </a:solidFill>
                <a:latin typeface="Arial" panose="020b0604020202020204" pitchFamily="34" charset="0"/>
                <a:ea typeface="隶书" panose="02010509060101010101" pitchFamily="49" charset="-122"/>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3" name="日期占位符 2"/>
          <p:cNvSpPr>
            <a:spLocks noGrp="1"/>
          </p:cNvSpPr>
          <p:nvPr>
            <p:ph type="dt" sz="half" idx="10"/>
            <p:custDataLst>
              <p:tags r:id="rId4"/>
            </p:custDataLst>
          </p:nvPr>
        </p:nvSpPr>
        <p:spPr>
          <a:xfrm>
            <a:off x="879475"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t>2021/9/3</a:t>
            </a:fld>
            <a:endParaRPr lang="zh-CN" altLang="en-US" strike="noStrike" noProof="1"/>
          </a:p>
        </p:txBody>
      </p:sp>
      <p:sp>
        <p:nvSpPr>
          <p:cNvPr id="4" name="页脚占位符 3"/>
          <p:cNvSpPr>
            <a:spLocks noGrp="1"/>
          </p:cNvSpPr>
          <p:nvPr>
            <p:ph type="ftr" sz="quarter" idx="11"/>
            <p:custDataLst>
              <p:tags r:id="rId5"/>
            </p:custDataLst>
          </p:nvPr>
        </p:nvSpPr>
        <p:spPr>
          <a:xfrm>
            <a:off x="4116388" y="6350000"/>
            <a:ext cx="3959225"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endParaRPr lang="zh-CN" altLang="en-US" strike="noStrike" noProof="1"/>
          </a:p>
        </p:txBody>
      </p:sp>
      <p:sp>
        <p:nvSpPr>
          <p:cNvPr id="5" name="灯片编号占位符 4"/>
          <p:cNvSpPr>
            <a:spLocks noGrp="1"/>
          </p:cNvSpPr>
          <p:nvPr>
            <p:ph type="sldNum" sz="quarter" idx="12"/>
            <p:custDataLst>
              <p:tags r:id="rId6"/>
            </p:custDataLst>
          </p:nvPr>
        </p:nvSpPr>
        <p:spPr>
          <a:xfrm>
            <a:off x="8610600"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fld id="{49AE70B2-8BF9-45C0-BB95-33D1B9D3A854}" type="slidenum">
              <a:rPr lang="zh-CN" altLang="en-US" strike="noStrike" noProof="1" smtClean="0">
                <a:latin typeface="Arial" panose="020b0604020202020204" pitchFamily="34" charset="0"/>
                <a:ea typeface="隶书"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blipFill rotWithShape="0">
          <a:blip r:embed="rId5"/>
          <a:tile tx="0" ty="0" sx="100000" sy="100000" flip="none" algn="tl"/>
        </a:blip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0"/>
            <a:ext cx="4822825" cy="6865938"/>
          </a:xfrm>
          <a:prstGeom prst="rect">
            <a:avLst/>
          </a:prstGeom>
          <a:solidFill>
            <a:schemeClr val="tx2">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auto"/>
            <a:endParaRPr lang="en-US" altLang="zh-CN" strike="noStrike" baseline="0" noProof="1">
              <a:latin typeface="Arial" panose="020b0604020202020204" pitchFamily="34" charset="0"/>
              <a:ea typeface="隶书" panose="02010509060101010101" pitchFamily="49" charset="-122"/>
              <a:sym typeface="+mn-ea"/>
            </a:endParaRPr>
          </a:p>
        </p:txBody>
      </p:sp>
      <p:sp>
        <p:nvSpPr>
          <p:cNvPr id="2" name="标题 1"/>
          <p:cNvSpPr>
            <a:spLocks noGrp="1"/>
          </p:cNvSpPr>
          <p:nvPr>
            <p:ph type="title" hasCustomPrompt="1"/>
          </p:nvPr>
        </p:nvSpPr>
        <p:spPr>
          <a:xfrm>
            <a:off x="583200" y="770400"/>
            <a:ext cx="3960000" cy="882000"/>
          </a:xfrm>
        </p:spPr>
        <p:txBody>
          <a:bodyPr anchor="ctr">
            <a:normAutofit/>
          </a:bodyPr>
          <a:lstStyle>
            <a:lvl1pPr>
              <a:defRPr sz="3600" baseline="0">
                <a:solidFill>
                  <a:schemeClr val="bg1"/>
                </a:solidFill>
                <a:latin typeface="Arial" panose="020b0604020202020204" pitchFamily="34" charset="0"/>
                <a:ea typeface="隶书" panose="02010509060101010101" pitchFamily="49" charset="-122"/>
              </a:defRPr>
            </a:lvl1pPr>
          </a:lstStyle>
          <a:p>
            <a:pPr fontAlgn="auto"/>
            <a:r>
              <a:rPr lang="zh-CN" altLang="en-US" strike="noStrike" noProof="1"/>
              <a:t>单击编辑标题</a:t>
            </a:r>
          </a:p>
        </p:txBody>
      </p:sp>
      <p:sp>
        <p:nvSpPr>
          <p:cNvPr id="7" name="文本占位符 6"/>
          <p:cNvSpPr>
            <a:spLocks noGrp="1"/>
          </p:cNvSpPr>
          <p:nvPr>
            <p:ph type="body" sz="quarter" idx="13"/>
          </p:nvPr>
        </p:nvSpPr>
        <p:spPr>
          <a:xfrm>
            <a:off x="586800" y="1764000"/>
            <a:ext cx="3956400" cy="4093200"/>
          </a:xfrm>
        </p:spPr>
        <p:txBody>
          <a:bodyPr/>
          <a:lstStyle>
            <a:lvl1pPr>
              <a:defRPr baseline="0">
                <a:solidFill>
                  <a:schemeClr val="bg1"/>
                </a:solidFill>
                <a:latin typeface="Arial" panose="020b0604020202020204" pitchFamily="34" charset="0"/>
                <a:ea typeface="隶书" panose="02010509060101010101" pitchFamily="49" charset="-122"/>
              </a:defRPr>
            </a:lvl1pPr>
            <a:lvl2pPr>
              <a:defRPr baseline="0">
                <a:solidFill>
                  <a:schemeClr val="bg1"/>
                </a:solidFill>
                <a:latin typeface="Arial" panose="020b0604020202020204" pitchFamily="34" charset="0"/>
                <a:ea typeface="隶书" panose="02010509060101010101" pitchFamily="49" charset="-122"/>
              </a:defRPr>
            </a:lvl2pPr>
            <a:lvl3pPr>
              <a:defRPr baseline="0">
                <a:solidFill>
                  <a:schemeClr val="bg1"/>
                </a:solidFill>
                <a:latin typeface="Arial" panose="020b0604020202020204" pitchFamily="34" charset="0"/>
                <a:ea typeface="隶书" panose="02010509060101010101" pitchFamily="49" charset="-122"/>
              </a:defRPr>
            </a:lvl3pPr>
            <a:lvl4pPr>
              <a:defRPr baseline="0">
                <a:solidFill>
                  <a:schemeClr val="bg1"/>
                </a:solidFill>
                <a:latin typeface="Arial" panose="020b0604020202020204" pitchFamily="34" charset="0"/>
                <a:ea typeface="隶书" panose="02010509060101010101" pitchFamily="49" charset="-122"/>
              </a:defRPr>
            </a:lvl4pPr>
            <a:lvl5pPr>
              <a:defRPr baseline="0">
                <a:solidFill>
                  <a:schemeClr val="bg1"/>
                </a:solidFill>
                <a:latin typeface="Arial" panose="020b0604020202020204" pitchFamily="34" charset="0"/>
                <a:ea typeface="隶书" panose="02010509060101010101" pitchFamily="49" charset="-122"/>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9" name="内容占位符 8"/>
          <p:cNvSpPr>
            <a:spLocks noGrp="1"/>
          </p:cNvSpPr>
          <p:nvPr>
            <p:ph sz="quarter" idx="14"/>
          </p:nvPr>
        </p:nvSpPr>
        <p:spPr>
          <a:xfrm>
            <a:off x="5101200" y="769938"/>
            <a:ext cx="6480000" cy="5087937"/>
          </a:xfrm>
        </p:spPr>
        <p:txBody>
          <a:bodyPr/>
          <a:lstStyle>
            <a:lvl1pPr>
              <a:defRPr baseline="0">
                <a:solidFill>
                  <a:schemeClr val="bg1"/>
                </a:solidFill>
                <a:latin typeface="Arial" panose="020b0604020202020204" pitchFamily="34" charset="0"/>
                <a:ea typeface="隶书" panose="02010509060101010101" pitchFamily="49" charset="-122"/>
              </a:defRPr>
            </a:lvl1pPr>
            <a:lvl2pPr>
              <a:defRPr baseline="0">
                <a:solidFill>
                  <a:schemeClr val="bg1"/>
                </a:solidFill>
                <a:latin typeface="Arial" panose="020b0604020202020204" pitchFamily="34" charset="0"/>
                <a:ea typeface="隶书" panose="02010509060101010101" pitchFamily="49" charset="-122"/>
              </a:defRPr>
            </a:lvl2pPr>
            <a:lvl3pPr>
              <a:defRPr baseline="0">
                <a:solidFill>
                  <a:schemeClr val="bg1"/>
                </a:solidFill>
                <a:latin typeface="Arial" panose="020b0604020202020204" pitchFamily="34" charset="0"/>
                <a:ea typeface="隶书" panose="02010509060101010101" pitchFamily="49" charset="-122"/>
              </a:defRPr>
            </a:lvl3pPr>
            <a:lvl4pPr>
              <a:defRPr baseline="0">
                <a:solidFill>
                  <a:schemeClr val="bg1"/>
                </a:solidFill>
                <a:latin typeface="Arial" panose="020b0604020202020204" pitchFamily="34" charset="0"/>
                <a:ea typeface="隶书" panose="02010509060101010101" pitchFamily="49" charset="-122"/>
              </a:defRPr>
            </a:lvl4pPr>
            <a:lvl5pPr>
              <a:defRPr baseline="0">
                <a:solidFill>
                  <a:schemeClr val="bg1"/>
                </a:solidFill>
                <a:latin typeface="Arial" panose="020b0604020202020204" pitchFamily="34" charset="0"/>
                <a:ea typeface="隶书" panose="02010509060101010101" pitchFamily="49" charset="-122"/>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3" name="日期占位符 2"/>
          <p:cNvSpPr>
            <a:spLocks noGrp="1"/>
          </p:cNvSpPr>
          <p:nvPr>
            <p:ph type="dt" sz="half" idx="10"/>
            <p:custDataLst>
              <p:tags r:id="rId2"/>
            </p:custDataLst>
          </p:nvPr>
        </p:nvSpPr>
        <p:spPr>
          <a:xfrm>
            <a:off x="879475"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t>2021/9/3</a:t>
            </a:fld>
            <a:endParaRPr lang="zh-CN" altLang="en-US" strike="noStrike" noProof="1"/>
          </a:p>
        </p:txBody>
      </p:sp>
      <p:sp>
        <p:nvSpPr>
          <p:cNvPr id="4" name="页脚占位符 3"/>
          <p:cNvSpPr>
            <a:spLocks noGrp="1"/>
          </p:cNvSpPr>
          <p:nvPr>
            <p:ph type="ftr" sz="quarter" idx="11"/>
            <p:custDataLst>
              <p:tags r:id="rId3"/>
            </p:custDataLst>
          </p:nvPr>
        </p:nvSpPr>
        <p:spPr>
          <a:xfrm>
            <a:off x="4116388" y="6350000"/>
            <a:ext cx="3959225"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endParaRPr lang="zh-CN" altLang="en-US" strike="noStrike" noProof="1"/>
          </a:p>
        </p:txBody>
      </p:sp>
      <p:sp>
        <p:nvSpPr>
          <p:cNvPr id="5" name="灯片编号占位符 4"/>
          <p:cNvSpPr>
            <a:spLocks noGrp="1"/>
          </p:cNvSpPr>
          <p:nvPr>
            <p:ph type="sldNum" sz="quarter" idx="12"/>
            <p:custDataLst>
              <p:tags r:id="rId4"/>
            </p:custDataLst>
          </p:nvPr>
        </p:nvSpPr>
        <p:spPr>
          <a:xfrm>
            <a:off x="8610600"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fld id="{49AE70B2-8BF9-45C0-BB95-33D1B9D3A854}" type="slidenum">
              <a:rPr lang="zh-CN" altLang="en-US" strike="noStrike" noProof="1" smtClean="0">
                <a:latin typeface="Arial" panose="020b0604020202020204" pitchFamily="34" charset="0"/>
                <a:ea typeface="隶书"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blipFill rotWithShape="0">
          <a:blip r:embed="rId7"/>
          <a:tile tx="0" ty="0" sx="100000" sy="100000" flip="none" algn="tl"/>
        </a:blip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2663825"/>
          </a:xfrm>
          <a:prstGeom prst="rect">
            <a:avLst/>
          </a:prstGeom>
          <a:solidFill>
            <a:schemeClr val="tx2">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auto"/>
            <a:endParaRPr lang="en-US" altLang="zh-CN" strike="noStrike" baseline="0" noProof="1">
              <a:latin typeface="Arial" panose="020b0604020202020204" pitchFamily="34" charset="0"/>
              <a:ea typeface="隶书" panose="02010509060101010101" pitchFamily="49" charset="-122"/>
              <a:sym typeface="+mn-ea"/>
            </a:endParaRPr>
          </a:p>
        </p:txBody>
      </p:sp>
      <p:pic>
        <p:nvPicPr>
          <p:cNvPr id="22532" name="图片 11" descr="图片3"/>
          <p:cNvPicPr>
            <a:picLocks noChangeAspect="1"/>
          </p:cNvPicPr>
          <p:nvPr userDrawn="1">
            <p:custDataLst>
              <p:tags r:id="rId3"/>
            </p:custDataLst>
          </p:nvPr>
        </p:nvPicPr>
        <p:blipFill>
          <a:blip r:embed="rId2"/>
          <a:stretch>
            <a:fillRect/>
          </a:stretch>
        </p:blipFill>
        <p:spPr>
          <a:xfrm>
            <a:off x="10391775" y="3175"/>
            <a:ext cx="1800225" cy="1460500"/>
          </a:xfrm>
          <a:prstGeom prst="rect">
            <a:avLst/>
          </a:prstGeom>
          <a:noFill/>
          <a:ln w="9525">
            <a:noFill/>
          </a:ln>
        </p:spPr>
      </p:pic>
      <p:sp>
        <p:nvSpPr>
          <p:cNvPr id="2" name="标题 1"/>
          <p:cNvSpPr>
            <a:spLocks noGrp="1"/>
          </p:cNvSpPr>
          <p:nvPr>
            <p:ph type="title"/>
          </p:nvPr>
        </p:nvSpPr>
        <p:spPr>
          <a:xfrm>
            <a:off x="612000" y="781200"/>
            <a:ext cx="10976400" cy="626400"/>
          </a:xfrm>
        </p:spPr>
        <p:txBody>
          <a:bodyPr anchor="ctr">
            <a:normAutofit/>
          </a:bodyPr>
          <a:lstStyle>
            <a:lvl1pPr algn="ctr">
              <a:defRPr sz="3600" baseline="0">
                <a:solidFill>
                  <a:schemeClr val="bg1"/>
                </a:solidFill>
                <a:latin typeface="Arial" panose="020b0604020202020204" pitchFamily="34" charset="0"/>
                <a:ea typeface="隶书" panose="02010509060101010101" pitchFamily="49" charset="-122"/>
              </a:defRPr>
            </a:lvl1pPr>
          </a:lstStyle>
          <a:p>
            <a:pPr fontAlgn="auto"/>
            <a:r>
              <a:rPr lang="zh-CN" altLang="en-US" strike="noStrike" noProof="1"/>
              <a:t>单击此处编辑母版标题样式</a:t>
            </a:r>
          </a:p>
        </p:txBody>
      </p:sp>
      <p:sp>
        <p:nvSpPr>
          <p:cNvPr id="7" name="文本占位符 6"/>
          <p:cNvSpPr>
            <a:spLocks noGrp="1"/>
          </p:cNvSpPr>
          <p:nvPr>
            <p:ph type="body" sz="quarter" idx="13"/>
          </p:nvPr>
        </p:nvSpPr>
        <p:spPr>
          <a:xfrm>
            <a:off x="612000" y="1659600"/>
            <a:ext cx="10975975" cy="828000"/>
          </a:xfrm>
        </p:spPr>
        <p:txBody>
          <a:bodyPr/>
          <a:lstStyle>
            <a:lvl1pPr algn="ctr">
              <a:defRPr baseline="0">
                <a:solidFill>
                  <a:schemeClr val="bg1"/>
                </a:solidFill>
                <a:latin typeface="Arial" panose="020b0604020202020204" pitchFamily="34" charset="0"/>
                <a:ea typeface="隶书" panose="02010509060101010101" pitchFamily="49" charset="-122"/>
              </a:defRPr>
            </a:lvl1pPr>
          </a:lstStyle>
          <a:p>
            <a:pPr lvl="0" fontAlgn="auto"/>
            <a:r>
              <a:rPr lang="zh-CN" altLang="en-US" strike="noStrike" noProof="1"/>
              <a:t>单击此处编辑母版文本样式</a:t>
            </a:r>
          </a:p>
        </p:txBody>
      </p:sp>
      <p:sp>
        <p:nvSpPr>
          <p:cNvPr id="9" name="内容占位符 8"/>
          <p:cNvSpPr>
            <a:spLocks noGrp="1"/>
          </p:cNvSpPr>
          <p:nvPr>
            <p:ph sz="quarter" idx="14"/>
          </p:nvPr>
        </p:nvSpPr>
        <p:spPr>
          <a:xfrm>
            <a:off x="612775" y="2808000"/>
            <a:ext cx="10965600" cy="3430800"/>
          </a:xfrm>
        </p:spPr>
        <p:txBody>
          <a:bodyPr/>
          <a:lstStyle>
            <a:lvl1pPr>
              <a:defRPr baseline="0">
                <a:solidFill>
                  <a:schemeClr val="bg1"/>
                </a:solidFill>
                <a:latin typeface="Arial" panose="020b0604020202020204" pitchFamily="34" charset="0"/>
                <a:ea typeface="隶书" panose="02010509060101010101" pitchFamily="49" charset="-122"/>
              </a:defRPr>
            </a:lvl1pPr>
            <a:lvl2pPr>
              <a:defRPr baseline="0">
                <a:solidFill>
                  <a:schemeClr val="bg1"/>
                </a:solidFill>
                <a:latin typeface="Arial" panose="020b0604020202020204" pitchFamily="34" charset="0"/>
                <a:ea typeface="隶书" panose="02010509060101010101" pitchFamily="49" charset="-122"/>
              </a:defRPr>
            </a:lvl2pPr>
            <a:lvl3pPr>
              <a:defRPr baseline="0">
                <a:solidFill>
                  <a:schemeClr val="bg1"/>
                </a:solidFill>
                <a:latin typeface="Arial" panose="020b0604020202020204" pitchFamily="34" charset="0"/>
                <a:ea typeface="隶书" panose="02010509060101010101" pitchFamily="49" charset="-122"/>
              </a:defRPr>
            </a:lvl3pPr>
            <a:lvl4pPr>
              <a:defRPr baseline="0">
                <a:solidFill>
                  <a:schemeClr val="bg1"/>
                </a:solidFill>
                <a:latin typeface="Arial" panose="020b0604020202020204" pitchFamily="34" charset="0"/>
                <a:ea typeface="隶书" panose="02010509060101010101" pitchFamily="49" charset="-122"/>
              </a:defRPr>
            </a:lvl4pPr>
            <a:lvl5pPr>
              <a:defRPr baseline="0">
                <a:solidFill>
                  <a:schemeClr val="bg1"/>
                </a:solidFill>
                <a:latin typeface="Arial" panose="020b0604020202020204" pitchFamily="34" charset="0"/>
                <a:ea typeface="隶书" panose="02010509060101010101" pitchFamily="49" charset="-122"/>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3" name="日期占位符 2"/>
          <p:cNvSpPr>
            <a:spLocks noGrp="1"/>
          </p:cNvSpPr>
          <p:nvPr>
            <p:ph type="dt" sz="half" idx="10"/>
            <p:custDataLst>
              <p:tags r:id="rId4"/>
            </p:custDataLst>
          </p:nvPr>
        </p:nvSpPr>
        <p:spPr>
          <a:xfrm>
            <a:off x="879475"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t>2021/9/3</a:t>
            </a:fld>
            <a:endParaRPr lang="zh-CN" altLang="en-US" strike="noStrike" noProof="1"/>
          </a:p>
        </p:txBody>
      </p:sp>
      <p:sp>
        <p:nvSpPr>
          <p:cNvPr id="4" name="页脚占位符 3"/>
          <p:cNvSpPr>
            <a:spLocks noGrp="1"/>
          </p:cNvSpPr>
          <p:nvPr>
            <p:ph type="ftr" sz="quarter" idx="11"/>
            <p:custDataLst>
              <p:tags r:id="rId5"/>
            </p:custDataLst>
          </p:nvPr>
        </p:nvSpPr>
        <p:spPr>
          <a:xfrm>
            <a:off x="4116388" y="6350000"/>
            <a:ext cx="3959225"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endParaRPr lang="zh-CN" altLang="en-US" strike="noStrike" noProof="1"/>
          </a:p>
        </p:txBody>
      </p:sp>
      <p:sp>
        <p:nvSpPr>
          <p:cNvPr id="5" name="灯片编号占位符 4"/>
          <p:cNvSpPr>
            <a:spLocks noGrp="1"/>
          </p:cNvSpPr>
          <p:nvPr>
            <p:ph type="sldNum" sz="quarter" idx="12"/>
            <p:custDataLst>
              <p:tags r:id="rId6"/>
            </p:custDataLst>
          </p:nvPr>
        </p:nvSpPr>
        <p:spPr>
          <a:xfrm>
            <a:off x="8610600"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fld id="{49AE70B2-8BF9-45C0-BB95-33D1B9D3A854}" type="slidenum">
              <a:rPr lang="zh-CN" altLang="en-US" strike="noStrike" noProof="1" smtClean="0">
                <a:latin typeface="Arial" panose="020b0604020202020204" pitchFamily="34" charset="0"/>
                <a:ea typeface="隶书"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1_标题和内容">
    <p:bg>
      <p:bgPr>
        <a:blipFill rotWithShape="0">
          <a:blip r:embed="rId1"/>
          <a:stretch>
            <a:fillRect/>
          </a:stretch>
        </a:blipFill>
        <a:effectLst/>
      </p:bgPr>
    </p:bg>
    <p:spTree>
      <p:nvGrpSpPr>
        <p:cNvPr id="1" name=""/>
        <p:cNvGrpSpPr/>
        <p:nvPr/>
      </p:nvGrpSpPr>
      <p:grpSpPr>
        <a:xfrm>
          <a:off x="0" y="0"/>
          <a:ext cx="0" cy="0"/>
        </a:xfrm>
      </p:grpSpPr>
      <p:sp>
        <p:nvSpPr>
          <p:cNvPr id="5123" name="文本框 6"/>
          <p:cNvSpPr txBox="1"/>
          <p:nvPr userDrawn="1"/>
        </p:nvSpPr>
        <p:spPr>
          <a:xfrm>
            <a:off x="431800" y="365125"/>
            <a:ext cx="2133600" cy="714375"/>
          </a:xfrm>
          <a:prstGeom prst="rect">
            <a:avLst/>
          </a:prstGeom>
          <a:noFill/>
          <a:ln w="9525">
            <a:noFill/>
          </a:ln>
        </p:spPr>
        <p:txBody>
          <a:bodyPr wrap="square" anchor="t">
            <a:spAutoFit/>
          </a:bodyPr>
          <a:lstStyle/>
          <a:p>
            <a:pPr lvl="0"/>
            <a:endParaRPr lang="zh-CN" altLang="en-US">
              <a:latin typeface="Calibri"/>
              <a:ea typeface="宋体" panose="02010600030101010101" pitchFamily="2" charset="-122"/>
            </a:endParaRPr>
          </a:p>
        </p:txBody>
      </p:sp>
      <p:sp>
        <p:nvSpPr>
          <p:cNvPr id="5124" name="标题 1"/>
          <p:cNvSpPr txBox="1"/>
          <p:nvPr userDrawn="1"/>
        </p:nvSpPr>
        <p:spPr>
          <a:xfrm>
            <a:off x="7434263" y="166688"/>
            <a:ext cx="4062412" cy="542925"/>
          </a:xfrm>
          <a:prstGeom prst="rect">
            <a:avLst/>
          </a:prstGeom>
          <a:noFill/>
          <a:ln w="9525">
            <a:noFill/>
          </a:ln>
        </p:spPr>
        <p:txBody>
          <a:bodyPr lIns="91440" tIns="45720" rIns="91440" bIns="45720" anchor="b"/>
          <a:lstStyle/>
          <a:p>
            <a:pPr lvl="0" algn="r">
              <a:lnSpc>
                <a:spcPct val="90000"/>
              </a:lnSpc>
            </a:pPr>
            <a:r>
              <a:rPr lang="zh-CN" altLang="en-US" sz="2400" b="1">
                <a:solidFill>
                  <a:schemeClr val="bg1"/>
                </a:solidFill>
                <a:latin typeface="微软雅黑" panose="020b0503020204020204" pitchFamily="34" charset="-122"/>
                <a:ea typeface="微软雅黑" panose="020b0503020204020204" pitchFamily="34" charset="-122"/>
              </a:rPr>
              <a:t>小学语文</a:t>
            </a:r>
          </a:p>
        </p:txBody>
      </p:sp>
      <p:sp>
        <p:nvSpPr>
          <p:cNvPr id="5125" name="标题 1"/>
          <p:cNvSpPr txBox="1"/>
          <p:nvPr userDrawn="1"/>
        </p:nvSpPr>
        <p:spPr>
          <a:xfrm>
            <a:off x="279400" y="5922963"/>
            <a:ext cx="2641600" cy="396875"/>
          </a:xfrm>
          <a:prstGeom prst="rect">
            <a:avLst/>
          </a:prstGeom>
          <a:noFill/>
          <a:ln w="9525">
            <a:noFill/>
          </a:ln>
        </p:spPr>
        <p:txBody>
          <a:bodyPr lIns="91440" tIns="45720" rIns="91440" bIns="45720" anchor="b"/>
          <a:lstStyle/>
          <a:p>
            <a:pPr lvl="0">
              <a:lnSpc>
                <a:spcPct val="90000"/>
              </a:lnSpc>
            </a:pPr>
            <a:r>
              <a:rPr lang="zh-CN" altLang="en-US" sz="2000">
                <a:solidFill>
                  <a:schemeClr val="bg1"/>
                </a:solidFill>
                <a:latin typeface="微软雅黑" panose="020b0503020204020204" pitchFamily="34" charset="-122"/>
                <a:ea typeface="微软雅黑" panose="020b0503020204020204" pitchFamily="34" charset="-122"/>
              </a:rPr>
              <a:t>高中语文</a:t>
            </a:r>
          </a:p>
        </p:txBody>
      </p:sp>
      <p:sp>
        <p:nvSpPr>
          <p:cNvPr id="2" name="标题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pPr fontAlgn="auto"/>
            <a:r>
              <a:rPr lang="zh-CN" altLang="en-US" strike="noStrike" noProof="1"/>
              <a:t>单击此处编辑母版标题样式</a:t>
            </a:r>
          </a:p>
        </p:txBody>
      </p:sp>
      <p:sp>
        <p:nvSpPr>
          <p:cNvPr id="3" name="内容占位符 2"/>
          <p:cNvSpPr>
            <a:spLocks noGrp="1"/>
          </p:cNvSpPr>
          <p:nvPr>
            <p:ph idx="1"/>
          </p:nvPr>
        </p:nvSpPr>
        <p:spPr/>
        <p:txBody>
          <a:bodyPr/>
          <a:lstStyle>
            <a:lvl1pPr>
              <a:defRPr>
                <a:latin typeface="华文楷体" panose="02010600040101010101" pitchFamily="2" charset="-122"/>
                <a:ea typeface="华文楷体" panose="02010600040101010101" pitchFamily="2" charset="-122"/>
              </a:defRPr>
            </a:lvl1pPr>
            <a:lvl2pPr>
              <a:defRPr>
                <a:latin typeface="华文楷体" panose="02010600040101010101" pitchFamily="2" charset="-122"/>
                <a:ea typeface="华文楷体" panose="02010600040101010101" pitchFamily="2" charset="-122"/>
              </a:defRPr>
            </a:lvl2pPr>
            <a:lvl3pPr>
              <a:defRPr>
                <a:latin typeface="华文楷体" panose="02010600040101010101" pitchFamily="2" charset="-122"/>
                <a:ea typeface="华文楷体" panose="02010600040101010101" pitchFamily="2" charset="-122"/>
              </a:defRPr>
            </a:lvl3pPr>
            <a:lvl4pPr>
              <a:defRPr>
                <a:latin typeface="华文楷体" panose="02010600040101010101" pitchFamily="2" charset="-122"/>
                <a:ea typeface="华文楷体" panose="02010600040101010101" pitchFamily="2" charset="-122"/>
              </a:defRPr>
            </a:lvl4pPr>
            <a:lvl5pPr>
              <a:defRPr>
                <a:latin typeface="华文楷体" panose="02010600040101010101" pitchFamily="2" charset="-122"/>
                <a:ea typeface="华文楷体" panose="02010600040101010101" pitchFamily="2" charset="-122"/>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4" name="日期占位符 3"/>
          <p:cNvSpPr>
            <a:spLocks noGrp="1"/>
          </p:cNvSpPr>
          <p:nvPr>
            <p:ph type="dt" sz="half" idx="10"/>
          </p:nvPr>
        </p:nvSpPr>
        <p:spPr>
          <a:xfrm>
            <a:off x="838200" y="6356350"/>
            <a:ext cx="2743200" cy="365125"/>
          </a:xfrm>
          <a:prstGeom prst="rect">
            <a:avLst/>
          </a:prstGeom>
        </p:spPr>
        <p:txBody>
          <a:bodyPr vert="horz" lIns="91440" tIns="45720" rIns="91440" bIns="45720" rtlCol="0" anchor="ctr"/>
          <a:lstStyle/>
          <a:p>
            <a:pPr fontAlgn="auto"/>
            <a:fld id="{A685A6CA-0CF8-4C0F-A4EF-5C6C0D45FAAD}" type="datetimeFigureOut">
              <a:rPr lang="zh-CN" altLang="en-US" strike="noStrike" noProof="1" smtClean="0">
                <a:latin typeface="+mn-lt"/>
                <a:ea typeface="+mn-ea"/>
                <a:cs typeface="+mn-cs"/>
              </a:rPr>
              <a:t>2021/9/3</a:t>
            </a:fld>
            <a:endParaRPr lang="zh-CN" altLang="en-US" strike="noStrike" noProof="1"/>
          </a:p>
        </p:txBody>
      </p:sp>
      <p:sp>
        <p:nvSpPr>
          <p:cNvPr id="5" name="页脚占位符 4"/>
          <p:cNvSpPr>
            <a:spLocks noGrp="1"/>
          </p:cNvSpPr>
          <p:nvPr>
            <p:ph type="ftr" sz="quarter" idx="11"/>
          </p:nvPr>
        </p:nvSpPr>
        <p:spPr>
          <a:xfrm>
            <a:off x="4038600" y="6356350"/>
            <a:ext cx="4114800" cy="365125"/>
          </a:xfrm>
          <a:prstGeom prst="rect">
            <a:avLst/>
          </a:prstGeom>
        </p:spPr>
        <p:txBody>
          <a:bodyPr vert="horz" lIns="91440" tIns="45720" rIns="91440" bIns="45720" rtlCol="0" anchor="ctr"/>
          <a:lstStyle/>
          <a:p>
            <a:pPr fontAlgn="auto"/>
            <a:endParaRPr lang="zh-CN" altLang="en-US" strike="noStrike" noProof="1"/>
          </a:p>
        </p:txBody>
      </p:sp>
      <p:sp>
        <p:nvSpPr>
          <p:cNvPr id="6" name="灯片编号占位符 5"/>
          <p:cNvSpPr>
            <a:spLocks noGrp="1"/>
          </p:cNvSpPr>
          <p:nvPr>
            <p:ph type="sldNum" sz="quarter" idx="12"/>
          </p:nvPr>
        </p:nvSpPr>
        <p:spPr>
          <a:xfrm>
            <a:off x="8610600" y="6356350"/>
            <a:ext cx="2743200" cy="365125"/>
          </a:xfrm>
          <a:prstGeom prst="rect">
            <a:avLst/>
          </a:prstGeom>
        </p:spPr>
        <p:txBody>
          <a:bodyPr vert="horz" lIns="91440" tIns="45720" rIns="91440" bIns="45720" rtlCol="0" anchor="ctr"/>
          <a:lstStyle/>
          <a:p>
            <a:pPr fontAlgn="auto"/>
            <a:fld id="{D7E8A902-E013-4FF5-9CBD-78113C784026}" type="slidenum">
              <a:rPr lang="zh-CN" altLang="en-US" strike="noStrike" noProof="1" smtClean="0">
                <a:latin typeface="+mn-lt"/>
                <a:ea typeface="+mn-ea"/>
                <a:cs typeface="+mn-cs"/>
              </a:rPr>
              <a:t>‹#›</a:t>
            </a:fld>
            <a:endParaRPr lang="zh-CN" altLang="en-US" strike="noStrike" noProof="1"/>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blipFill rotWithShape="0">
          <a:blip r:embed="rId7"/>
          <a:tile tx="0" ty="0" sx="100000" sy="100000" flip="none" algn="tl"/>
        </a:blipFill>
        <a:effectLst/>
      </p:bgPr>
    </p:bg>
    <p:spTree>
      <p:nvGrpSpPr>
        <p:cNvPr id="1" name=""/>
        <p:cNvGrpSpPr/>
        <p:nvPr/>
      </p:nvGrpSpPr>
      <p:grpSpPr>
        <a:xfrm>
          <a:off x="0" y="0"/>
          <a:ext cx="0" cy="0"/>
        </a:xfrm>
      </p:grpSpPr>
      <p:pic>
        <p:nvPicPr>
          <p:cNvPr id="23555" name="图片 10" descr="图片3"/>
          <p:cNvPicPr>
            <a:picLocks noChangeAspect="1"/>
          </p:cNvPicPr>
          <p:nvPr userDrawn="1">
            <p:custDataLst>
              <p:tags r:id="rId2"/>
            </p:custDataLst>
          </p:nvPr>
        </p:nvPicPr>
        <p:blipFill>
          <a:blip r:embed="rId1"/>
          <a:stretch>
            <a:fillRect/>
          </a:stretch>
        </p:blipFill>
        <p:spPr>
          <a:xfrm>
            <a:off x="10391775" y="3175"/>
            <a:ext cx="1800225" cy="1460500"/>
          </a:xfrm>
          <a:prstGeom prst="rect">
            <a:avLst/>
          </a:prstGeom>
          <a:noFill/>
          <a:ln w="9525">
            <a:noFill/>
          </a:ln>
        </p:spPr>
      </p:pic>
      <p:sp>
        <p:nvSpPr>
          <p:cNvPr id="8" name="矩形 7"/>
          <p:cNvSpPr/>
          <p:nvPr userDrawn="1">
            <p:custDataLst>
              <p:tags r:id="rId3"/>
            </p:custDataLst>
          </p:nvPr>
        </p:nvSpPr>
        <p:spPr>
          <a:xfrm>
            <a:off x="0" y="5029200"/>
            <a:ext cx="12192000" cy="1828800"/>
          </a:xfrm>
          <a:prstGeom prst="rect">
            <a:avLst/>
          </a:prstGeom>
          <a:solidFill>
            <a:schemeClr val="tx2">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auto"/>
            <a:endParaRPr lang="en-US" altLang="zh-CN" strike="noStrike" baseline="0" noProof="1">
              <a:latin typeface="Arial" panose="020b0604020202020204" pitchFamily="34" charset="0"/>
              <a:ea typeface="隶书" panose="02010509060101010101" pitchFamily="49" charset="-122"/>
              <a:sym typeface="+mn-ea"/>
            </a:endParaRPr>
          </a:p>
        </p:txBody>
      </p:sp>
      <p:sp>
        <p:nvSpPr>
          <p:cNvPr id="2" name="标题 1"/>
          <p:cNvSpPr>
            <a:spLocks noGrp="1"/>
          </p:cNvSpPr>
          <p:nvPr>
            <p:ph type="title"/>
          </p:nvPr>
        </p:nvSpPr>
        <p:spPr>
          <a:xfrm>
            <a:off x="604800" y="669600"/>
            <a:ext cx="10976400" cy="565200"/>
          </a:xfrm>
        </p:spPr>
        <p:txBody>
          <a:bodyPr anchor="ctr">
            <a:normAutofit/>
          </a:bodyPr>
          <a:lstStyle>
            <a:lvl1pPr algn="ctr">
              <a:defRPr sz="3200" baseline="0">
                <a:solidFill>
                  <a:schemeClr val="bg1"/>
                </a:solidFill>
                <a:latin typeface="Arial" panose="020b0604020202020204" pitchFamily="34" charset="0"/>
                <a:ea typeface="隶书" panose="02010509060101010101" pitchFamily="49" charset="-122"/>
              </a:defRPr>
            </a:lvl1pPr>
          </a:lstStyle>
          <a:p>
            <a:pPr fontAlgn="auto"/>
            <a:r>
              <a:rPr lang="zh-CN" altLang="en-US" strike="noStrike" noProof="1"/>
              <a:t>单击此处编辑母版标题样式</a:t>
            </a:r>
          </a:p>
        </p:txBody>
      </p:sp>
      <p:sp>
        <p:nvSpPr>
          <p:cNvPr id="7" name="内容占位符 6"/>
          <p:cNvSpPr>
            <a:spLocks noGrp="1"/>
          </p:cNvSpPr>
          <p:nvPr>
            <p:ph sz="quarter" idx="13"/>
          </p:nvPr>
        </p:nvSpPr>
        <p:spPr>
          <a:xfrm>
            <a:off x="604837" y="1681200"/>
            <a:ext cx="10990800" cy="3211200"/>
          </a:xfrm>
        </p:spPr>
        <p:txBody>
          <a:bodyPr/>
          <a:lstStyle>
            <a:lvl1pPr>
              <a:defRPr baseline="0">
                <a:solidFill>
                  <a:schemeClr val="bg1"/>
                </a:solidFill>
                <a:latin typeface="Arial" panose="020b0604020202020204" pitchFamily="34" charset="0"/>
                <a:ea typeface="隶书" panose="02010509060101010101" pitchFamily="49" charset="-122"/>
              </a:defRPr>
            </a:lvl1pPr>
            <a:lvl2pPr>
              <a:defRPr baseline="0">
                <a:solidFill>
                  <a:schemeClr val="bg1"/>
                </a:solidFill>
                <a:latin typeface="Arial" panose="020b0604020202020204" pitchFamily="34" charset="0"/>
                <a:ea typeface="隶书" panose="02010509060101010101" pitchFamily="49" charset="-122"/>
              </a:defRPr>
            </a:lvl2pPr>
            <a:lvl3pPr>
              <a:defRPr baseline="0">
                <a:solidFill>
                  <a:schemeClr val="bg1"/>
                </a:solidFill>
                <a:latin typeface="Arial" panose="020b0604020202020204" pitchFamily="34" charset="0"/>
                <a:ea typeface="隶书" panose="02010509060101010101" pitchFamily="49" charset="-122"/>
              </a:defRPr>
            </a:lvl3pPr>
            <a:lvl4pPr>
              <a:defRPr baseline="0">
                <a:solidFill>
                  <a:schemeClr val="bg1"/>
                </a:solidFill>
                <a:latin typeface="Arial" panose="020b0604020202020204" pitchFamily="34" charset="0"/>
                <a:ea typeface="隶书" panose="02010509060101010101" pitchFamily="49" charset="-122"/>
              </a:defRPr>
            </a:lvl4pPr>
            <a:lvl5pPr>
              <a:defRPr baseline="0">
                <a:solidFill>
                  <a:schemeClr val="bg1"/>
                </a:solidFill>
                <a:latin typeface="Arial" panose="020b0604020202020204" pitchFamily="34" charset="0"/>
                <a:ea typeface="隶书" panose="02010509060101010101" pitchFamily="49" charset="-122"/>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9" name="文本占位符 8"/>
          <p:cNvSpPr>
            <a:spLocks noGrp="1"/>
          </p:cNvSpPr>
          <p:nvPr>
            <p:ph type="body" sz="quarter" idx="14"/>
          </p:nvPr>
        </p:nvSpPr>
        <p:spPr>
          <a:xfrm>
            <a:off x="594000" y="5180400"/>
            <a:ext cx="11001600" cy="1011600"/>
          </a:xfrm>
        </p:spPr>
        <p:txBody>
          <a:bodyPr/>
          <a:lstStyle>
            <a:lvl1pPr marL="0" indent="0">
              <a:buNone/>
              <a:defRPr baseline="0">
                <a:solidFill>
                  <a:schemeClr val="bg1"/>
                </a:solidFill>
                <a:latin typeface="Arial" panose="020b0604020202020204" pitchFamily="34" charset="0"/>
                <a:ea typeface="隶书" panose="02010509060101010101" pitchFamily="49" charset="-122"/>
              </a:defRPr>
            </a:lvl1pPr>
          </a:lstStyle>
          <a:p>
            <a:pPr lvl="0" fontAlgn="auto"/>
            <a:r>
              <a:rPr lang="zh-CN" altLang="en-US" strike="noStrike" noProof="1"/>
              <a:t>单击此处编辑母版文本样式</a:t>
            </a:r>
          </a:p>
        </p:txBody>
      </p:sp>
      <p:sp>
        <p:nvSpPr>
          <p:cNvPr id="3" name="日期占位符 2"/>
          <p:cNvSpPr>
            <a:spLocks noGrp="1"/>
          </p:cNvSpPr>
          <p:nvPr>
            <p:ph type="dt" sz="half" idx="10"/>
            <p:custDataLst>
              <p:tags r:id="rId4"/>
            </p:custDataLst>
          </p:nvPr>
        </p:nvSpPr>
        <p:spPr>
          <a:xfrm>
            <a:off x="879475"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t>2021/9/3</a:t>
            </a:fld>
            <a:endParaRPr lang="zh-CN" altLang="en-US" strike="noStrike" noProof="1"/>
          </a:p>
        </p:txBody>
      </p:sp>
      <p:sp>
        <p:nvSpPr>
          <p:cNvPr id="4" name="页脚占位符 3"/>
          <p:cNvSpPr>
            <a:spLocks noGrp="1"/>
          </p:cNvSpPr>
          <p:nvPr>
            <p:ph type="ftr" sz="quarter" idx="11"/>
            <p:custDataLst>
              <p:tags r:id="rId5"/>
            </p:custDataLst>
          </p:nvPr>
        </p:nvSpPr>
        <p:spPr>
          <a:xfrm>
            <a:off x="4116388" y="6350000"/>
            <a:ext cx="3959225"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endParaRPr lang="zh-CN" altLang="en-US" strike="noStrike" noProof="1"/>
          </a:p>
        </p:txBody>
      </p:sp>
      <p:sp>
        <p:nvSpPr>
          <p:cNvPr id="5" name="灯片编号占位符 4"/>
          <p:cNvSpPr>
            <a:spLocks noGrp="1"/>
          </p:cNvSpPr>
          <p:nvPr>
            <p:ph type="sldNum" sz="quarter" idx="12"/>
            <p:custDataLst>
              <p:tags r:id="rId6"/>
            </p:custDataLst>
          </p:nvPr>
        </p:nvSpPr>
        <p:spPr>
          <a:xfrm>
            <a:off x="8610600"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fld id="{49AE70B2-8BF9-45C0-BB95-33D1B9D3A854}" type="slidenum">
              <a:rPr lang="zh-CN" altLang="en-US" strike="noStrike" noProof="1" smtClean="0">
                <a:latin typeface="Arial" panose="020b0604020202020204" pitchFamily="34" charset="0"/>
                <a:ea typeface="隶书"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blipFill rotWithShape="0">
          <a:blip r:embed="rId7"/>
          <a:tile tx="0" ty="0" sx="100000" sy="100000" flip="none" algn="tl"/>
        </a:blip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914400"/>
          </a:xfrm>
          <a:prstGeom prst="rect">
            <a:avLst/>
          </a:prstGeom>
          <a:solidFill>
            <a:schemeClr val="tx2">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auto"/>
            <a:endParaRPr lang="en-US" altLang="zh-CN" strike="noStrike" baseline="0" noProof="1">
              <a:latin typeface="Arial" panose="020b0604020202020204" pitchFamily="34" charset="0"/>
              <a:ea typeface="隶书" panose="02010509060101010101" pitchFamily="49" charset="-122"/>
              <a:sym typeface="+mn-ea"/>
            </a:endParaRPr>
          </a:p>
        </p:txBody>
      </p:sp>
      <p:pic>
        <p:nvPicPr>
          <p:cNvPr id="24580" name="图片 13" descr="图片3"/>
          <p:cNvPicPr>
            <a:picLocks noChangeAspect="1"/>
          </p:cNvPicPr>
          <p:nvPr userDrawn="1">
            <p:custDataLst>
              <p:tags r:id="rId3"/>
            </p:custDataLst>
          </p:nvPr>
        </p:nvPicPr>
        <p:blipFill>
          <a:blip r:embed="rId2"/>
          <a:stretch>
            <a:fillRect/>
          </a:stretch>
        </p:blipFill>
        <p:spPr>
          <a:xfrm>
            <a:off x="10391775" y="3175"/>
            <a:ext cx="1800225" cy="1460500"/>
          </a:xfrm>
          <a:prstGeom prst="rect">
            <a:avLst/>
          </a:prstGeom>
          <a:noFill/>
          <a:ln w="9525">
            <a:noFill/>
          </a:ln>
        </p:spPr>
      </p:pic>
      <p:sp>
        <p:nvSpPr>
          <p:cNvPr id="2" name="标题 1"/>
          <p:cNvSpPr>
            <a:spLocks noGrp="1"/>
          </p:cNvSpPr>
          <p:nvPr>
            <p:ph type="title"/>
          </p:nvPr>
        </p:nvSpPr>
        <p:spPr>
          <a:xfrm>
            <a:off x="579600" y="237600"/>
            <a:ext cx="11037600" cy="441964"/>
          </a:xfrm>
        </p:spPr>
        <p:txBody>
          <a:bodyPr>
            <a:normAutofit/>
          </a:bodyPr>
          <a:lstStyle>
            <a:lvl1pPr>
              <a:defRPr baseline="0">
                <a:solidFill>
                  <a:schemeClr val="bg1"/>
                </a:solidFill>
                <a:latin typeface="Arial" panose="020b0604020202020204" pitchFamily="34" charset="0"/>
                <a:ea typeface="隶书" panose="02010509060101010101" pitchFamily="49" charset="-122"/>
              </a:defRPr>
            </a:lvl1pPr>
          </a:lstStyle>
          <a:p>
            <a:pPr fontAlgn="auto"/>
            <a:r>
              <a:rPr lang="zh-CN" altLang="en-US" strike="noStrike" noProof="1"/>
              <a:t>单击此处编辑母版标题样式</a:t>
            </a:r>
          </a:p>
        </p:txBody>
      </p:sp>
      <p:sp>
        <p:nvSpPr>
          <p:cNvPr id="7" name="内容占位符 6"/>
          <p:cNvSpPr>
            <a:spLocks noGrp="1"/>
          </p:cNvSpPr>
          <p:nvPr>
            <p:ph sz="quarter" idx="13"/>
          </p:nvPr>
        </p:nvSpPr>
        <p:spPr>
          <a:xfrm>
            <a:off x="579600" y="1663200"/>
            <a:ext cx="5342400" cy="2894400"/>
          </a:xfrm>
        </p:spPr>
        <p:txBody>
          <a:bodyPr/>
          <a:lstStyle>
            <a:lvl1pPr>
              <a:defRPr baseline="0">
                <a:solidFill>
                  <a:schemeClr val="bg1"/>
                </a:solidFill>
                <a:latin typeface="Arial" panose="020b0604020202020204" pitchFamily="34" charset="0"/>
                <a:ea typeface="隶书" panose="02010509060101010101" pitchFamily="49" charset="-122"/>
              </a:defRPr>
            </a:lvl1pPr>
            <a:lvl2pPr>
              <a:defRPr baseline="0">
                <a:solidFill>
                  <a:schemeClr val="bg1"/>
                </a:solidFill>
                <a:latin typeface="Arial" panose="020b0604020202020204" pitchFamily="34" charset="0"/>
                <a:ea typeface="隶书" panose="02010509060101010101" pitchFamily="49" charset="-122"/>
              </a:defRPr>
            </a:lvl2pPr>
            <a:lvl3pPr>
              <a:defRPr baseline="0">
                <a:solidFill>
                  <a:schemeClr val="bg1"/>
                </a:solidFill>
                <a:latin typeface="Arial" panose="020b0604020202020204" pitchFamily="34" charset="0"/>
                <a:ea typeface="隶书" panose="02010509060101010101" pitchFamily="49" charset="-122"/>
              </a:defRPr>
            </a:lvl3pPr>
            <a:lvl4pPr>
              <a:defRPr baseline="0">
                <a:solidFill>
                  <a:schemeClr val="bg1"/>
                </a:solidFill>
                <a:latin typeface="Arial" panose="020b0604020202020204" pitchFamily="34" charset="0"/>
                <a:ea typeface="隶书" panose="02010509060101010101" pitchFamily="49" charset="-122"/>
              </a:defRPr>
            </a:lvl4pPr>
            <a:lvl5pPr>
              <a:defRPr baseline="0">
                <a:solidFill>
                  <a:schemeClr val="bg1"/>
                </a:solidFill>
                <a:latin typeface="Arial" panose="020b0604020202020204" pitchFamily="34" charset="0"/>
                <a:ea typeface="隶书" panose="02010509060101010101" pitchFamily="49" charset="-122"/>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9" name="内容占位符 8"/>
          <p:cNvSpPr>
            <a:spLocks noGrp="1"/>
          </p:cNvSpPr>
          <p:nvPr>
            <p:ph sz="quarter" idx="14"/>
          </p:nvPr>
        </p:nvSpPr>
        <p:spPr>
          <a:xfrm>
            <a:off x="6242400" y="1663200"/>
            <a:ext cx="5367600" cy="2894400"/>
          </a:xfrm>
        </p:spPr>
        <p:txBody>
          <a:bodyPr/>
          <a:lstStyle>
            <a:lvl1pPr>
              <a:defRPr baseline="0">
                <a:solidFill>
                  <a:schemeClr val="bg1"/>
                </a:solidFill>
                <a:latin typeface="Arial" panose="020b0604020202020204" pitchFamily="34" charset="0"/>
                <a:ea typeface="隶书" panose="02010509060101010101" pitchFamily="49" charset="-122"/>
              </a:defRPr>
            </a:lvl1pPr>
            <a:lvl2pPr>
              <a:defRPr baseline="0">
                <a:solidFill>
                  <a:schemeClr val="bg1"/>
                </a:solidFill>
                <a:latin typeface="Arial" panose="020b0604020202020204" pitchFamily="34" charset="0"/>
                <a:ea typeface="隶书" panose="02010509060101010101" pitchFamily="49" charset="-122"/>
              </a:defRPr>
            </a:lvl2pPr>
            <a:lvl3pPr>
              <a:defRPr baseline="0">
                <a:solidFill>
                  <a:schemeClr val="bg1"/>
                </a:solidFill>
                <a:latin typeface="Arial" panose="020b0604020202020204" pitchFamily="34" charset="0"/>
                <a:ea typeface="隶书" panose="02010509060101010101" pitchFamily="49" charset="-122"/>
              </a:defRPr>
            </a:lvl3pPr>
            <a:lvl4pPr>
              <a:defRPr baseline="0">
                <a:solidFill>
                  <a:schemeClr val="bg1"/>
                </a:solidFill>
                <a:latin typeface="Arial" panose="020b0604020202020204" pitchFamily="34" charset="0"/>
                <a:ea typeface="隶书" panose="02010509060101010101" pitchFamily="49" charset="-122"/>
              </a:defRPr>
            </a:lvl4pPr>
            <a:lvl5pPr>
              <a:defRPr baseline="0">
                <a:solidFill>
                  <a:schemeClr val="bg1"/>
                </a:solidFill>
                <a:latin typeface="Arial" panose="020b0604020202020204" pitchFamily="34" charset="0"/>
                <a:ea typeface="隶书" panose="02010509060101010101" pitchFamily="49" charset="-122"/>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11" name="文本占位符 10"/>
          <p:cNvSpPr>
            <a:spLocks noGrp="1"/>
          </p:cNvSpPr>
          <p:nvPr>
            <p:ph type="body" sz="quarter" idx="15"/>
          </p:nvPr>
        </p:nvSpPr>
        <p:spPr>
          <a:xfrm>
            <a:off x="572400" y="4816800"/>
            <a:ext cx="5342400" cy="781200"/>
          </a:xfrm>
        </p:spPr>
        <p:txBody>
          <a:bodyPr/>
          <a:lstStyle>
            <a:lvl1pPr>
              <a:defRPr baseline="0">
                <a:solidFill>
                  <a:schemeClr val="bg1"/>
                </a:solidFill>
                <a:latin typeface="Arial" panose="020b0604020202020204" pitchFamily="34" charset="0"/>
                <a:ea typeface="隶书" panose="02010509060101010101" pitchFamily="49" charset="-122"/>
              </a:defRPr>
            </a:lvl1pPr>
          </a:lstStyle>
          <a:p>
            <a:pPr lvl="0" fontAlgn="auto"/>
            <a:r>
              <a:rPr lang="zh-CN" altLang="en-US" strike="noStrike" noProof="1"/>
              <a:t>单击此处编辑母版文本样式</a:t>
            </a:r>
          </a:p>
        </p:txBody>
      </p:sp>
      <p:sp>
        <p:nvSpPr>
          <p:cNvPr id="13" name="文本占位符 12"/>
          <p:cNvSpPr>
            <a:spLocks noGrp="1"/>
          </p:cNvSpPr>
          <p:nvPr>
            <p:ph type="body" sz="quarter" idx="16"/>
          </p:nvPr>
        </p:nvSpPr>
        <p:spPr>
          <a:xfrm>
            <a:off x="6253200" y="4813200"/>
            <a:ext cx="5367600" cy="781200"/>
          </a:xfrm>
        </p:spPr>
        <p:txBody>
          <a:bodyPr/>
          <a:lstStyle>
            <a:lvl1pPr>
              <a:defRPr baseline="0">
                <a:solidFill>
                  <a:schemeClr val="bg1"/>
                </a:solidFill>
                <a:latin typeface="Arial" panose="020b0604020202020204" pitchFamily="34" charset="0"/>
                <a:ea typeface="隶书" panose="02010509060101010101" pitchFamily="49" charset="-122"/>
              </a:defRPr>
            </a:lvl1pPr>
          </a:lstStyle>
          <a:p>
            <a:pPr lvl="0" fontAlgn="auto"/>
            <a:r>
              <a:rPr lang="zh-CN" altLang="en-US" strike="noStrike" noProof="1"/>
              <a:t>单击此处编辑母版文本样式</a:t>
            </a:r>
          </a:p>
        </p:txBody>
      </p:sp>
      <p:sp>
        <p:nvSpPr>
          <p:cNvPr id="3" name="日期占位符 2"/>
          <p:cNvSpPr>
            <a:spLocks noGrp="1"/>
          </p:cNvSpPr>
          <p:nvPr>
            <p:ph type="dt" sz="half" idx="10"/>
            <p:custDataLst>
              <p:tags r:id="rId4"/>
            </p:custDataLst>
          </p:nvPr>
        </p:nvSpPr>
        <p:spPr>
          <a:xfrm>
            <a:off x="879475"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t>2021/9/3</a:t>
            </a:fld>
            <a:endParaRPr lang="zh-CN" altLang="en-US" strike="noStrike" noProof="1"/>
          </a:p>
        </p:txBody>
      </p:sp>
      <p:sp>
        <p:nvSpPr>
          <p:cNvPr id="4" name="页脚占位符 3"/>
          <p:cNvSpPr>
            <a:spLocks noGrp="1"/>
          </p:cNvSpPr>
          <p:nvPr>
            <p:ph type="ftr" sz="quarter" idx="11"/>
            <p:custDataLst>
              <p:tags r:id="rId5"/>
            </p:custDataLst>
          </p:nvPr>
        </p:nvSpPr>
        <p:spPr>
          <a:xfrm>
            <a:off x="4116388" y="6350000"/>
            <a:ext cx="3959225"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endParaRPr lang="zh-CN" altLang="en-US" strike="noStrike" noProof="1"/>
          </a:p>
        </p:txBody>
      </p:sp>
      <p:sp>
        <p:nvSpPr>
          <p:cNvPr id="5" name="灯片编号占位符 4"/>
          <p:cNvSpPr>
            <a:spLocks noGrp="1"/>
          </p:cNvSpPr>
          <p:nvPr>
            <p:ph type="sldNum" sz="quarter" idx="12"/>
            <p:custDataLst>
              <p:tags r:id="rId6"/>
            </p:custDataLst>
          </p:nvPr>
        </p:nvSpPr>
        <p:spPr>
          <a:xfrm>
            <a:off x="8610600"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fld id="{49AE70B2-8BF9-45C0-BB95-33D1B9D3A854}" type="slidenum">
              <a:rPr lang="zh-CN" altLang="en-US" strike="noStrike" noProof="1" smtClean="0">
                <a:latin typeface="Arial" panose="020b0604020202020204" pitchFamily="34" charset="0"/>
                <a:ea typeface="隶书"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blipFill rotWithShape="0">
          <a:blip r:embed="rId5"/>
          <a:stretch>
            <a:fillRect/>
          </a:stretch>
        </a:blip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958850"/>
            <a:ext cx="12192000" cy="4940300"/>
          </a:xfrm>
          <a:prstGeom prst="rect">
            <a:avLst/>
          </a:prstGeom>
          <a:solidFill>
            <a:schemeClr val="tx2">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auto"/>
            <a:endParaRPr lang="en-US" altLang="zh-CN" strike="noStrike" baseline="0" noProof="1">
              <a:latin typeface="Arial" panose="020b0604020202020204" pitchFamily="34" charset="0"/>
              <a:ea typeface="隶书" panose="02010509060101010101" pitchFamily="49" charset="-122"/>
              <a:sym typeface="+mn-ea"/>
            </a:endParaRPr>
          </a:p>
        </p:txBody>
      </p:sp>
      <p:sp>
        <p:nvSpPr>
          <p:cNvPr id="2" name="标题 1"/>
          <p:cNvSpPr>
            <a:spLocks noGrp="1"/>
          </p:cNvSpPr>
          <p:nvPr>
            <p:ph type="title" hasCustomPrompt="1"/>
          </p:nvPr>
        </p:nvSpPr>
        <p:spPr>
          <a:xfrm>
            <a:off x="1522800" y="1339200"/>
            <a:ext cx="9144000" cy="2386800"/>
          </a:xfrm>
        </p:spPr>
        <p:txBody>
          <a:bodyPr anchor="b">
            <a:normAutofit/>
          </a:bodyPr>
          <a:lstStyle>
            <a:lvl1pPr algn="ctr">
              <a:defRPr sz="6000" baseline="0">
                <a:solidFill>
                  <a:schemeClr val="bg1"/>
                </a:solidFill>
                <a:latin typeface="Arial" panose="020b0604020202020204" pitchFamily="34" charset="0"/>
                <a:ea typeface="隶书" panose="02010509060101010101" pitchFamily="49" charset="-122"/>
              </a:defRPr>
            </a:lvl1pPr>
          </a:lstStyle>
          <a:p>
            <a:pPr fontAlgn="auto"/>
            <a:r>
              <a:rPr lang="zh-CN" altLang="en-US" strike="noStrike" noProof="1"/>
              <a:t>单击此处编辑标题</a:t>
            </a:r>
          </a:p>
        </p:txBody>
      </p:sp>
      <p:sp>
        <p:nvSpPr>
          <p:cNvPr id="7" name="文本占位符 6"/>
          <p:cNvSpPr>
            <a:spLocks noGrp="1"/>
          </p:cNvSpPr>
          <p:nvPr>
            <p:ph type="body" sz="quarter" idx="13"/>
          </p:nvPr>
        </p:nvSpPr>
        <p:spPr>
          <a:xfrm>
            <a:off x="1522413" y="3862800"/>
            <a:ext cx="9144000" cy="1656000"/>
          </a:xfrm>
        </p:spPr>
        <p:txBody>
          <a:bodyPr/>
          <a:lstStyle>
            <a:lvl1pPr algn="ctr">
              <a:defRPr baseline="0">
                <a:solidFill>
                  <a:schemeClr val="bg1"/>
                </a:solidFill>
                <a:latin typeface="Arial" panose="020b0604020202020204" pitchFamily="34" charset="0"/>
                <a:ea typeface="隶书" panose="02010509060101010101" pitchFamily="49" charset="-122"/>
              </a:defRPr>
            </a:lvl1pPr>
          </a:lstStyle>
          <a:p>
            <a:pPr lvl="0" fontAlgn="auto"/>
            <a:r>
              <a:rPr lang="zh-CN" altLang="en-US" strike="noStrike" noProof="1"/>
              <a:t>单击此处编辑母版文本样式</a:t>
            </a:r>
          </a:p>
        </p:txBody>
      </p:sp>
      <p:sp>
        <p:nvSpPr>
          <p:cNvPr id="3" name="日期占位符 2"/>
          <p:cNvSpPr>
            <a:spLocks noGrp="1"/>
          </p:cNvSpPr>
          <p:nvPr>
            <p:ph type="dt" sz="half" idx="10"/>
            <p:custDataLst>
              <p:tags r:id="rId2"/>
            </p:custDataLst>
          </p:nvPr>
        </p:nvSpPr>
        <p:spPr>
          <a:xfrm>
            <a:off x="879475"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t>2021/9/3</a:t>
            </a:fld>
            <a:endParaRPr lang="zh-CN" altLang="en-US" strike="noStrike" noProof="1"/>
          </a:p>
        </p:txBody>
      </p:sp>
      <p:sp>
        <p:nvSpPr>
          <p:cNvPr id="4" name="页脚占位符 3"/>
          <p:cNvSpPr>
            <a:spLocks noGrp="1"/>
          </p:cNvSpPr>
          <p:nvPr>
            <p:ph type="ftr" sz="quarter" idx="11"/>
            <p:custDataLst>
              <p:tags r:id="rId3"/>
            </p:custDataLst>
          </p:nvPr>
        </p:nvSpPr>
        <p:spPr>
          <a:xfrm>
            <a:off x="4116388" y="6350000"/>
            <a:ext cx="3959225"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endParaRPr lang="zh-CN" altLang="en-US" strike="noStrike" noProof="1"/>
          </a:p>
        </p:txBody>
      </p:sp>
      <p:sp>
        <p:nvSpPr>
          <p:cNvPr id="5" name="灯片编号占位符 4"/>
          <p:cNvSpPr>
            <a:spLocks noGrp="1"/>
          </p:cNvSpPr>
          <p:nvPr>
            <p:ph type="sldNum" sz="quarter" idx="12"/>
            <p:custDataLst>
              <p:tags r:id="rId4"/>
            </p:custDataLst>
          </p:nvPr>
        </p:nvSpPr>
        <p:spPr>
          <a:xfrm>
            <a:off x="8610600"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fld id="{49AE70B2-8BF9-45C0-BB95-33D1B9D3A854}" type="slidenum">
              <a:rPr lang="zh-CN" altLang="en-US" strike="noStrike" noProof="1" smtClean="0">
                <a:latin typeface="Arial" panose="020b0604020202020204" pitchFamily="34" charset="0"/>
                <a:ea typeface="隶书"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blipFill rotWithShape="0">
          <a:blip r:embed="rId7"/>
          <a:stretch>
            <a:fillRect/>
          </a:stretch>
        </a:blipFill>
        <a:effectLst/>
      </p:bgPr>
    </p:bg>
    <p:spTree>
      <p:nvGrpSpPr>
        <p:cNvPr id="1" name=""/>
        <p:cNvGrpSpPr/>
        <p:nvPr/>
      </p:nvGrpSpPr>
      <p:grpSpPr>
        <a:xfrm>
          <a:off x="0" y="0"/>
          <a:ext cx="0" cy="0"/>
        </a:xfrm>
      </p:grpSpPr>
      <p:sp>
        <p:nvSpPr>
          <p:cNvPr id="7" name="矩形 6"/>
          <p:cNvSpPr/>
          <p:nvPr>
            <p:custDataLst>
              <p:tags r:id="rId1"/>
            </p:custDataLst>
          </p:nvPr>
        </p:nvSpPr>
        <p:spPr>
          <a:xfrm>
            <a:off x="2784475" y="0"/>
            <a:ext cx="3035300" cy="6858000"/>
          </a:xfrm>
          <a:prstGeom prst="rect">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baseline="0" noProof="1">
              <a:solidFill>
                <a:schemeClr val="lt1"/>
              </a:solidFill>
              <a:latin typeface="Arial" panose="020b0604020202020204" pitchFamily="34" charset="0"/>
            </a:endParaRPr>
          </a:p>
        </p:txBody>
      </p:sp>
      <p:cxnSp>
        <p:nvCxnSpPr>
          <p:cNvPr id="10" name="直接连接符 9"/>
          <p:cNvCxnSpPr/>
          <p:nvPr>
            <p:custDataLst>
              <p:tags r:id="rId2"/>
            </p:custDataLst>
          </p:nvPr>
        </p:nvCxnSpPr>
        <p:spPr>
          <a:xfrm flipH="1">
            <a:off x="4627563" y="806450"/>
            <a:ext cx="0" cy="5454650"/>
          </a:xfrm>
          <a:prstGeom prst="line">
            <a:avLst/>
          </a:prstGeom>
          <a:ln>
            <a:solidFill>
              <a:srgbClr val="61605C"/>
            </a:solidFill>
          </a:ln>
        </p:spPr>
        <p:style>
          <a:lnRef idx="1">
            <a:schemeClr val="accent1"/>
          </a:lnRef>
          <a:fillRef idx="0">
            <a:schemeClr val="accent1"/>
          </a:fillRef>
          <a:effectRef idx="0">
            <a:schemeClr val="accent1"/>
          </a:effectRef>
          <a:fontRef idx="minor">
            <a:schemeClr val="tx1"/>
          </a:fontRef>
        </p:style>
      </p:cxnSp>
      <p:sp>
        <p:nvSpPr>
          <p:cNvPr id="11" name="矩形 10"/>
          <p:cNvSpPr/>
          <p:nvPr>
            <p:custDataLst>
              <p:tags r:id="rId3"/>
            </p:custDataLst>
          </p:nvPr>
        </p:nvSpPr>
        <p:spPr>
          <a:xfrm>
            <a:off x="2886075" y="88900"/>
            <a:ext cx="2833688" cy="6675438"/>
          </a:xfrm>
          <a:prstGeom prst="rect">
            <a:avLst/>
          </a:prstGeom>
          <a:noFill/>
          <a:ln w="28575">
            <a:solidFill>
              <a:srgbClr val="1A5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
        <p:nvSpPr>
          <p:cNvPr id="2" name="标题 1"/>
          <p:cNvSpPr>
            <a:spLocks noGrp="1"/>
          </p:cNvSpPr>
          <p:nvPr>
            <p:ph type="ctrTitle" hasCustomPrompt="1"/>
          </p:nvPr>
        </p:nvSpPr>
        <p:spPr>
          <a:xfrm>
            <a:off x="3391091" y="594114"/>
            <a:ext cx="1108800" cy="5666400"/>
          </a:xfrm>
        </p:spPr>
        <p:txBody>
          <a:bodyPr vert="eaVert" lIns="90000" tIns="46800" rIns="90000" bIns="46800" anchor="ctr" anchorCtr="0">
            <a:normAutofit/>
          </a:bodyPr>
          <a:lstStyle>
            <a:lvl1pPr algn="dist">
              <a:lnSpc>
                <a:spcPct val="100000"/>
              </a:lnSpc>
              <a:defRPr sz="6000" b="0" spc="0" baseline="0">
                <a:latin typeface="Arial" panose="020b0604020202020204" pitchFamily="34" charset="0"/>
                <a:ea typeface="汉仪尚巍手书W" pitchFamily="18" charset="-122"/>
              </a:defRPr>
            </a:lvl1pPr>
          </a:lstStyle>
          <a:p>
            <a:pPr fontAlgn="auto"/>
            <a:r>
              <a:rPr lang="zh-CN" altLang="en-US" strike="noStrike" noProof="1"/>
              <a:t>编辑标题</a:t>
            </a:r>
          </a:p>
        </p:txBody>
      </p:sp>
      <p:sp>
        <p:nvSpPr>
          <p:cNvPr id="3" name="副标题 2"/>
          <p:cNvSpPr>
            <a:spLocks noGrp="1"/>
          </p:cNvSpPr>
          <p:nvPr>
            <p:ph type="subTitle" idx="1" hasCustomPrompt="1"/>
          </p:nvPr>
        </p:nvSpPr>
        <p:spPr>
          <a:xfrm>
            <a:off x="4919454" y="1539940"/>
            <a:ext cx="492441" cy="3773677"/>
          </a:xfrm>
        </p:spPr>
        <p:txBody>
          <a:bodyPr vert="eaVert" lIns="90000" tIns="46800" rIns="90000" bIns="46800">
            <a:normAutofit/>
          </a:bodyPr>
          <a:lstStyle>
            <a:lvl1pPr marL="0" indent="0" algn="dist" eaLnBrk="1" fontAlgn="auto" latinLnBrk="0" hangingPunct="1">
              <a:lnSpc>
                <a:spcPct val="100000"/>
              </a:lnSpc>
              <a:buNone/>
              <a:defRPr sz="2000" u="none" strike="noStrike" kern="1200" cap="none" spc="0" normalizeH="0" baseline="0">
                <a:solidFill>
                  <a:schemeClr val="tx1"/>
                </a:solidFill>
                <a:uFillTx/>
                <a:latin typeface="Arial" panose="020b0604020202020204" pitchFamily="34" charset="0"/>
                <a:ea typeface="隶书" panose="020105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a:t>编辑副标题</a:t>
            </a:r>
          </a:p>
        </p:txBody>
      </p:sp>
      <p:sp>
        <p:nvSpPr>
          <p:cNvPr id="16" name="日期占位符 15"/>
          <p:cNvSpPr>
            <a:spLocks noGrp="1"/>
          </p:cNvSpPr>
          <p:nvPr>
            <p:ph type="dt" sz="half" idx="10"/>
            <p:custDataLst>
              <p:tags r:id="rId4"/>
            </p:custDataLst>
          </p:nvPr>
        </p:nvSpPr>
        <p:spPr>
          <a:xfrm>
            <a:off x="879475"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fld id="{760FBDFE-C587-4B4C-A407-44438C67B59E}" type="datetimeFigureOut">
              <a:rPr lang="zh-CN" altLang="en-US" strike="noStrike" noProof="1" smtClean="0">
                <a:latin typeface="Arial" panose="020b0604020202020204" pitchFamily="34" charset="0"/>
                <a:ea typeface="+mn-ea"/>
                <a:cs typeface="+mn-cs"/>
              </a:rPr>
              <a:t>2021/9/3</a:t>
            </a:fld>
            <a:endParaRPr lang="zh-CN" altLang="en-US" strike="noStrike" noProof="1"/>
          </a:p>
        </p:txBody>
      </p:sp>
      <p:sp>
        <p:nvSpPr>
          <p:cNvPr id="17" name="页脚占位符 16"/>
          <p:cNvSpPr>
            <a:spLocks noGrp="1"/>
          </p:cNvSpPr>
          <p:nvPr>
            <p:ph type="ftr" sz="quarter" idx="11"/>
            <p:custDataLst>
              <p:tags r:id="rId5"/>
            </p:custDataLst>
          </p:nvPr>
        </p:nvSpPr>
        <p:spPr>
          <a:xfrm>
            <a:off x="4116388" y="6350000"/>
            <a:ext cx="3959225"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endParaRPr lang="zh-CN" altLang="en-US" strike="noStrike" noProof="1"/>
          </a:p>
        </p:txBody>
      </p:sp>
      <p:sp>
        <p:nvSpPr>
          <p:cNvPr id="18" name="灯片编号占位符 17"/>
          <p:cNvSpPr>
            <a:spLocks noGrp="1"/>
          </p:cNvSpPr>
          <p:nvPr>
            <p:ph type="sldNum" sz="quarter" idx="12"/>
            <p:custDataLst>
              <p:tags r:id="rId6"/>
            </p:custDataLst>
          </p:nvPr>
        </p:nvSpPr>
        <p:spPr>
          <a:xfrm>
            <a:off x="8610600"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fld id="{49AE70B2-8BF9-45C0-BB95-33D1B9D3A854}" type="slidenum">
              <a:rPr lang="zh-CN" altLang="en-US" strike="noStrike" noProof="1" smtClean="0">
                <a:latin typeface="Arial" panose="020b0604020202020204" pitchFamily="34" charset="0"/>
                <a:ea typeface="+mn-ea"/>
                <a:cs typeface="+mn-cs"/>
              </a:rPr>
              <a:t>0</a:t>
            </a:fld>
            <a:endParaRPr lang="zh-CN" altLang="en-US" strike="noStrike" noProof="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blipFill rotWithShape="0">
          <a:blip r:embed="rId6"/>
          <a:tile tx="0" ty="0" sx="100000" sy="100000" flip="none" algn="tl"/>
        </a:blipFill>
        <a:effectLst/>
      </p:bgPr>
    </p:bg>
    <p:spTree>
      <p:nvGrpSpPr>
        <p:cNvPr id="1" name=""/>
        <p:cNvGrpSpPr/>
        <p:nvPr/>
      </p:nvGrpSpPr>
      <p:grpSpPr>
        <a:xfrm>
          <a:off x="0" y="0"/>
          <a:ext cx="0" cy="0"/>
        </a:xfrm>
      </p:grpSpPr>
      <p:pic>
        <p:nvPicPr>
          <p:cNvPr id="27651" name="图片 7" descr="图片3"/>
          <p:cNvPicPr>
            <a:picLocks noChangeAspect="1"/>
          </p:cNvPicPr>
          <p:nvPr userDrawn="1">
            <p:custDataLst>
              <p:tags r:id="rId2"/>
            </p:custDataLst>
          </p:nvPr>
        </p:nvPicPr>
        <p:blipFill>
          <a:blip r:embed="rId1"/>
          <a:stretch>
            <a:fillRect/>
          </a:stretch>
        </p:blipFill>
        <p:spPr>
          <a:xfrm>
            <a:off x="10391775" y="3175"/>
            <a:ext cx="1800225" cy="1460500"/>
          </a:xfrm>
          <a:prstGeom prst="rect">
            <a:avLst/>
          </a:prstGeom>
          <a:noFill/>
          <a:ln w="9525">
            <a:noFill/>
          </a:ln>
        </p:spPr>
      </p:pic>
      <p:sp>
        <p:nvSpPr>
          <p:cNvPr id="2" name="标题 1"/>
          <p:cNvSpPr>
            <a:spLocks noGrp="1"/>
          </p:cNvSpPr>
          <p:nvPr userDrawn="1">
            <p:ph type="title"/>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bg1"/>
                </a:solidFill>
                <a:uFillTx/>
                <a:latin typeface="Arial" panose="020b0604020202020204" pitchFamily="34" charset="0"/>
                <a:ea typeface="隶书" panose="02010509060101010101" pitchFamily="49" charset="-122"/>
                <a:cs typeface="+mj-cs"/>
                <a:sym typeface="+mn-ea"/>
              </a:defRPr>
            </a:lvl1pPr>
          </a:lstStyle>
          <a:p>
            <a:pPr lvl="0" fontAlgn="auto"/>
            <a:r>
              <a:rPr strike="noStrike" noProof="1">
                <a:sym typeface="+mn-ea"/>
              </a:rPr>
              <a:t>单击此处编辑母版标题样式</a:t>
            </a:r>
          </a:p>
        </p:txBody>
      </p:sp>
      <p:sp>
        <p:nvSpPr>
          <p:cNvPr id="3" name="内容占位符 2"/>
          <p:cNvSpPr>
            <a:spLocks noGrp="1"/>
          </p:cNvSpPr>
          <p:nvPr userDrawn="1">
            <p:ph idx="1"/>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5pPr>
          </a:lstStyle>
          <a:p>
            <a:pPr lvl="0" fontAlgn="auto"/>
            <a:r>
              <a:rPr strike="noStrike" noProof="1">
                <a:sym typeface="+mn-ea"/>
              </a:rPr>
              <a:t>单击此处编辑母版文本样式</a:t>
            </a:r>
          </a:p>
          <a:p>
            <a:pPr lvl="1" fontAlgn="auto"/>
            <a:r>
              <a:rPr strike="noStrike" noProof="1">
                <a:sym typeface="+mn-ea"/>
              </a:rPr>
              <a:t>第二级</a:t>
            </a:r>
          </a:p>
          <a:p>
            <a:pPr lvl="2" fontAlgn="auto"/>
            <a:r>
              <a:rPr strike="noStrike" noProof="1">
                <a:sym typeface="+mn-ea"/>
              </a:rPr>
              <a:t>第三级</a:t>
            </a:r>
          </a:p>
          <a:p>
            <a:pPr lvl="3" fontAlgn="auto"/>
            <a:r>
              <a:rPr strike="noStrike" noProof="1">
                <a:sym typeface="+mn-ea"/>
              </a:rPr>
              <a:t>第四级</a:t>
            </a:r>
          </a:p>
          <a:p>
            <a:pPr lvl="4" fontAlgn="auto"/>
            <a:r>
              <a:rPr strike="noStrike" noProof="1">
                <a:sym typeface="+mn-ea"/>
              </a:rPr>
              <a:t>第五级</a:t>
            </a:r>
          </a:p>
        </p:txBody>
      </p:sp>
      <p:sp>
        <p:nvSpPr>
          <p:cNvPr id="4" name="日期占位符 3"/>
          <p:cNvSpPr>
            <a:spLocks noGrp="1"/>
          </p:cNvSpPr>
          <p:nvPr userDrawn="1">
            <p:ph type="dt" sz="half" idx="10"/>
            <p:custDataLst>
              <p:tags r:id="rId3"/>
            </p:custDataLst>
          </p:nvPr>
        </p:nvSpPr>
        <p:spPr>
          <a:xfrm>
            <a:off x="879475"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fld id="{760FBDFE-C587-4B4C-A407-44438C67B59E}" type="datetimeFigureOut">
              <a:rPr lang="zh-CN" altLang="en-US" strike="noStrike" noProof="1" smtClean="0">
                <a:latin typeface="Arial" panose="020b0604020202020204" pitchFamily="34" charset="0"/>
                <a:ea typeface="+mn-ea"/>
                <a:cs typeface="+mn-cs"/>
              </a:rPr>
              <a:t>2021/9/3</a:t>
            </a:fld>
            <a:endParaRPr lang="zh-CN" altLang="en-US" strike="noStrike" noProof="1"/>
          </a:p>
        </p:txBody>
      </p:sp>
      <p:sp>
        <p:nvSpPr>
          <p:cNvPr id="5" name="页脚占位符 4"/>
          <p:cNvSpPr>
            <a:spLocks noGrp="1"/>
          </p:cNvSpPr>
          <p:nvPr userDrawn="1">
            <p:ph type="ftr" sz="quarter" idx="11"/>
            <p:custDataLst>
              <p:tags r:id="rId4"/>
            </p:custDataLst>
          </p:nvPr>
        </p:nvSpPr>
        <p:spPr>
          <a:xfrm>
            <a:off x="4116388" y="6350000"/>
            <a:ext cx="3959225"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endParaRPr lang="zh-CN" altLang="en-US" strike="noStrike" noProof="1"/>
          </a:p>
        </p:txBody>
      </p:sp>
      <p:sp>
        <p:nvSpPr>
          <p:cNvPr id="6" name="灯片编号占位符 5"/>
          <p:cNvSpPr>
            <a:spLocks noGrp="1"/>
          </p:cNvSpPr>
          <p:nvPr userDrawn="1">
            <p:ph type="sldNum" sz="quarter" idx="12"/>
            <p:custDataLst>
              <p:tags r:id="rId5"/>
            </p:custDataLst>
          </p:nvPr>
        </p:nvSpPr>
        <p:spPr>
          <a:xfrm>
            <a:off x="8610600"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fld id="{49AE70B2-8BF9-45C0-BB95-33D1B9D3A854}" type="slidenum">
              <a:rPr lang="zh-CN" altLang="en-US" strike="noStrike" noProof="1" smtClean="0">
                <a:latin typeface="Arial" panose="020b0604020202020204" pitchFamily="34" charset="0"/>
                <a:ea typeface="+mn-ea"/>
                <a:cs typeface="+mn-cs"/>
              </a:rPr>
              <a:t>0</a:t>
            </a:fld>
            <a:endParaRPr lang="zh-CN" altLang="en-US" strike="noStrike" noProof="1"/>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blipFill rotWithShape="0">
          <a:blip r:embed="rId7"/>
          <a:stretch>
            <a:fillRect/>
          </a:stretch>
        </a:blipFill>
        <a:effectLst/>
      </p:bgPr>
    </p:bg>
    <p:spTree>
      <p:nvGrpSpPr>
        <p:cNvPr id="1" name=""/>
        <p:cNvGrpSpPr/>
        <p:nvPr/>
      </p:nvGrpSpPr>
      <p:grpSpPr>
        <a:xfrm>
          <a:off x="0" y="0"/>
          <a:ext cx="0" cy="0"/>
        </a:xfrm>
      </p:grpSpPr>
      <p:sp>
        <p:nvSpPr>
          <p:cNvPr id="12" name="矩形 11"/>
          <p:cNvSpPr/>
          <p:nvPr>
            <p:custDataLst>
              <p:tags r:id="rId1"/>
            </p:custDataLst>
          </p:nvPr>
        </p:nvSpPr>
        <p:spPr>
          <a:xfrm>
            <a:off x="2784475" y="0"/>
            <a:ext cx="3035300" cy="6858000"/>
          </a:xfrm>
          <a:prstGeom prst="rect">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baseline="0" noProof="1">
              <a:solidFill>
                <a:schemeClr val="lt1"/>
              </a:solidFill>
              <a:latin typeface="Arial" panose="020b0604020202020204" pitchFamily="34" charset="0"/>
            </a:endParaRPr>
          </a:p>
        </p:txBody>
      </p:sp>
      <p:cxnSp>
        <p:nvCxnSpPr>
          <p:cNvPr id="15" name="直接连接符 14"/>
          <p:cNvCxnSpPr/>
          <p:nvPr>
            <p:custDataLst>
              <p:tags r:id="rId2"/>
            </p:custDataLst>
          </p:nvPr>
        </p:nvCxnSpPr>
        <p:spPr>
          <a:xfrm flipH="1">
            <a:off x="4627563" y="1539875"/>
            <a:ext cx="0" cy="3773488"/>
          </a:xfrm>
          <a:prstGeom prst="line">
            <a:avLst/>
          </a:prstGeom>
          <a:ln>
            <a:solidFill>
              <a:srgbClr val="61605C"/>
            </a:solidFill>
          </a:ln>
        </p:spPr>
        <p:style>
          <a:lnRef idx="1">
            <a:schemeClr val="accent1"/>
          </a:lnRef>
          <a:fillRef idx="0">
            <a:schemeClr val="accent1"/>
          </a:fillRef>
          <a:effectRef idx="0">
            <a:schemeClr val="accent1"/>
          </a:effectRef>
          <a:fontRef idx="minor">
            <a:schemeClr val="tx1"/>
          </a:fontRef>
        </p:style>
      </p:cxnSp>
      <p:sp>
        <p:nvSpPr>
          <p:cNvPr id="16" name="矩形 15"/>
          <p:cNvSpPr/>
          <p:nvPr>
            <p:custDataLst>
              <p:tags r:id="rId3"/>
            </p:custDataLst>
          </p:nvPr>
        </p:nvSpPr>
        <p:spPr>
          <a:xfrm>
            <a:off x="2886075" y="88900"/>
            <a:ext cx="2833688" cy="6675438"/>
          </a:xfrm>
          <a:prstGeom prst="rect">
            <a:avLst/>
          </a:prstGeom>
          <a:noFill/>
          <a:ln w="28575">
            <a:solidFill>
              <a:srgbClr val="1A5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
        <p:nvSpPr>
          <p:cNvPr id="2" name="标题 1"/>
          <p:cNvSpPr>
            <a:spLocks noGrp="1"/>
          </p:cNvSpPr>
          <p:nvPr>
            <p:ph type="title" hasCustomPrompt="1"/>
          </p:nvPr>
        </p:nvSpPr>
        <p:spPr>
          <a:xfrm>
            <a:off x="3334206" y="1540374"/>
            <a:ext cx="1108800" cy="3772800"/>
          </a:xfrm>
        </p:spPr>
        <p:txBody>
          <a:bodyPr vert="eaVert" lIns="90000" tIns="46800" rIns="90000" bIns="46800" anchor="t" anchorCtr="0">
            <a:normAutofit/>
          </a:bodyPr>
          <a:lstStyle>
            <a:lvl1pPr algn="dist">
              <a:lnSpc>
                <a:spcPct val="100000"/>
              </a:lnSpc>
              <a:defRPr sz="6000" b="0" u="none" strike="noStrike" kern="1200" cap="none" spc="0" normalizeH="0" baseline="0">
                <a:solidFill>
                  <a:schemeClr val="tx1"/>
                </a:solidFill>
                <a:uFillTx/>
                <a:latin typeface="Arial" panose="020b0604020202020204" pitchFamily="34" charset="0"/>
                <a:ea typeface="汉仪尚巍手书W" pitchFamily="18" charset="-122"/>
              </a:defRPr>
            </a:lvl1pPr>
          </a:lstStyle>
          <a:p>
            <a:pPr fontAlgn="auto"/>
            <a:r>
              <a:rPr lang="zh-CN" altLang="en-US" strike="noStrike" noProof="1"/>
              <a:t>编辑标题</a:t>
            </a:r>
          </a:p>
        </p:txBody>
      </p:sp>
      <p:sp>
        <p:nvSpPr>
          <p:cNvPr id="3" name="文本占位符 2"/>
          <p:cNvSpPr>
            <a:spLocks noGrp="1"/>
          </p:cNvSpPr>
          <p:nvPr>
            <p:ph type="body" idx="1" hasCustomPrompt="1"/>
          </p:nvPr>
        </p:nvSpPr>
        <p:spPr>
          <a:xfrm>
            <a:off x="4896485" y="1540510"/>
            <a:ext cx="492383" cy="3773170"/>
          </a:xfrm>
        </p:spPr>
        <p:txBody>
          <a:bodyPr vert="eaVert" lIns="90000" tIns="46800" rIns="90000" bIns="46800">
            <a:normAutofit/>
          </a:bodyPr>
          <a:lstStyle>
            <a:lvl1pPr marL="0" indent="0" algn="dist" eaLnBrk="1" fontAlgn="auto" latinLnBrk="0" hangingPunct="1">
              <a:lnSpc>
                <a:spcPct val="100000"/>
              </a:lnSpc>
              <a:buNone/>
              <a:defRPr kumimoji="0" lang="zh-CN" altLang="en-US" sz="20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a:t>单击此处编辑文本</a:t>
            </a:r>
          </a:p>
        </p:txBody>
      </p:sp>
      <p:sp>
        <p:nvSpPr>
          <p:cNvPr id="4" name="日期占位符 3"/>
          <p:cNvSpPr>
            <a:spLocks noGrp="1"/>
          </p:cNvSpPr>
          <p:nvPr>
            <p:ph type="dt" sz="half" idx="10"/>
            <p:custDataLst>
              <p:tags r:id="rId4"/>
            </p:custDataLst>
          </p:nvPr>
        </p:nvSpPr>
        <p:spPr>
          <a:xfrm>
            <a:off x="879475"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fld id="{760FBDFE-C587-4B4C-A407-44438C67B59E}" type="datetimeFigureOut">
              <a:rPr lang="zh-CN" altLang="en-US" strike="noStrike" noProof="1" smtClean="0">
                <a:latin typeface="Arial" panose="020b0604020202020204" pitchFamily="34" charset="0"/>
                <a:ea typeface="+mn-ea"/>
                <a:cs typeface="+mn-cs"/>
              </a:rPr>
              <a:t>2021/9/3</a:t>
            </a:fld>
            <a:endParaRPr lang="zh-CN" altLang="en-US" strike="noStrike" noProof="1"/>
          </a:p>
        </p:txBody>
      </p:sp>
      <p:sp>
        <p:nvSpPr>
          <p:cNvPr id="5" name="页脚占位符 4"/>
          <p:cNvSpPr>
            <a:spLocks noGrp="1"/>
          </p:cNvSpPr>
          <p:nvPr>
            <p:ph type="ftr" sz="quarter" idx="11"/>
            <p:custDataLst>
              <p:tags r:id="rId5"/>
            </p:custDataLst>
          </p:nvPr>
        </p:nvSpPr>
        <p:spPr>
          <a:xfrm>
            <a:off x="4116388" y="6350000"/>
            <a:ext cx="3959225"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endParaRPr lang="zh-CN" altLang="en-US" strike="noStrike" noProof="1"/>
          </a:p>
        </p:txBody>
      </p:sp>
      <p:sp>
        <p:nvSpPr>
          <p:cNvPr id="6" name="灯片编号占位符 5"/>
          <p:cNvSpPr>
            <a:spLocks noGrp="1"/>
          </p:cNvSpPr>
          <p:nvPr>
            <p:ph type="sldNum" sz="quarter" idx="12"/>
            <p:custDataLst>
              <p:tags r:id="rId6"/>
            </p:custDataLst>
          </p:nvPr>
        </p:nvSpPr>
        <p:spPr>
          <a:xfrm>
            <a:off x="8610600"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fld id="{49AE70B2-8BF9-45C0-BB95-33D1B9D3A854}" type="slidenum">
              <a:rPr lang="zh-CN" altLang="en-US" strike="noStrike" noProof="1" smtClean="0">
                <a:latin typeface="Arial" panose="020b0604020202020204" pitchFamily="34" charset="0"/>
                <a:ea typeface="+mn-ea"/>
                <a:cs typeface="+mn-cs"/>
              </a:rPr>
              <a:t>0</a:t>
            </a:fld>
            <a:endParaRPr lang="zh-CN" altLang="en-US" strike="noStrike" noProof="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blipFill rotWithShape="0">
          <a:blip r:embed="rId6"/>
          <a:tile tx="0" ty="0" sx="100000" sy="100000" flip="none" algn="tl"/>
        </a:blipFill>
        <a:effectLst/>
      </p:bgPr>
    </p:bg>
    <p:spTree>
      <p:nvGrpSpPr>
        <p:cNvPr id="1" name=""/>
        <p:cNvGrpSpPr/>
        <p:nvPr/>
      </p:nvGrpSpPr>
      <p:grpSpPr>
        <a:xfrm>
          <a:off x="0" y="0"/>
          <a:ext cx="0" cy="0"/>
        </a:xfrm>
      </p:grpSpPr>
      <p:pic>
        <p:nvPicPr>
          <p:cNvPr id="29699" name="图片 8" descr="图片3"/>
          <p:cNvPicPr>
            <a:picLocks noChangeAspect="1"/>
          </p:cNvPicPr>
          <p:nvPr userDrawn="1">
            <p:custDataLst>
              <p:tags r:id="rId2"/>
            </p:custDataLst>
          </p:nvPr>
        </p:nvPicPr>
        <p:blipFill>
          <a:blip r:embed="rId1"/>
          <a:stretch>
            <a:fillRect/>
          </a:stretch>
        </p:blipFill>
        <p:spPr>
          <a:xfrm>
            <a:off x="10391775" y="3175"/>
            <a:ext cx="1800225" cy="1460500"/>
          </a:xfrm>
          <a:prstGeom prst="rect">
            <a:avLst/>
          </a:prstGeom>
          <a:noFill/>
          <a:ln w="9525">
            <a:noFill/>
          </a:ln>
        </p:spPr>
      </p:pic>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bg1"/>
                </a:solidFill>
                <a:uFillTx/>
                <a:latin typeface="Arial" panose="020b0604020202020204" pitchFamily="34" charset="0"/>
                <a:ea typeface="隶书" panose="02010509060101010101" pitchFamily="49" charset="-122"/>
                <a:cs typeface="+mj-cs"/>
                <a:sym typeface="+mn-ea"/>
              </a:defRPr>
            </a:lvl1pPr>
          </a:lstStyle>
          <a:p>
            <a:pPr lvl="0" fontAlgn="auto"/>
            <a:r>
              <a:rPr strike="noStrike" noProof="1">
                <a:sym typeface="+mn-ea"/>
              </a:rPr>
              <a:t>单击此处编辑母版标题样式</a:t>
            </a:r>
          </a:p>
        </p:txBody>
      </p:sp>
      <p:sp>
        <p:nvSpPr>
          <p:cNvPr id="3" name="内容占位符 2"/>
          <p:cNvSpPr>
            <a:spLocks noGrp="1"/>
          </p:cNvSpPr>
          <p:nvPr>
            <p:ph sz="half" idx="1"/>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5pPr>
          </a:lstStyle>
          <a:p>
            <a:pPr lvl="0" fontAlgn="auto"/>
            <a:r>
              <a:rPr strike="noStrike" noProof="1">
                <a:sym typeface="+mn-ea"/>
              </a:rPr>
              <a:t>单击此处编辑母版文本样式</a:t>
            </a:r>
          </a:p>
          <a:p>
            <a:pPr lvl="1" fontAlgn="auto"/>
            <a:r>
              <a:rPr strike="noStrike" noProof="1">
                <a:sym typeface="+mn-ea"/>
              </a:rPr>
              <a:t>第二级</a:t>
            </a:r>
          </a:p>
          <a:p>
            <a:pPr lvl="2" fontAlgn="auto"/>
            <a:r>
              <a:rPr strike="noStrike" noProof="1">
                <a:sym typeface="+mn-ea"/>
              </a:rPr>
              <a:t>第三级</a:t>
            </a:r>
          </a:p>
          <a:p>
            <a:pPr lvl="3" fontAlgn="auto"/>
            <a:r>
              <a:rPr strike="noStrike" noProof="1">
                <a:sym typeface="+mn-ea"/>
              </a:rPr>
              <a:t>第四级</a:t>
            </a:r>
          </a:p>
          <a:p>
            <a:pPr lvl="4" fontAlgn="auto"/>
            <a:r>
              <a:rPr strike="noStrike" noProof="1">
                <a:sym typeface="+mn-ea"/>
              </a:rPr>
              <a:t>第五级</a:t>
            </a:r>
          </a:p>
        </p:txBody>
      </p:sp>
      <p:sp>
        <p:nvSpPr>
          <p:cNvPr id="4" name="内容占位符 3"/>
          <p:cNvSpPr>
            <a:spLocks noGrp="1"/>
          </p:cNvSpPr>
          <p:nvPr>
            <p:ph sz="half" idx="2"/>
          </p:nvPr>
        </p:nvSpPr>
        <p:spPr>
          <a:xfrm>
            <a:off x="6238877" y="952508"/>
            <a:ext cx="5283242" cy="5388907"/>
          </a:xfrm>
        </p:spPr>
        <p:txBody>
          <a:bodyPr>
            <a:noAutofit/>
          </a:bodyPr>
          <a:lstStyle>
            <a:lvl1pPr>
              <a:defRPr sz="1600" baseline="0">
                <a:solidFill>
                  <a:schemeClr val="bg1"/>
                </a:solidFill>
                <a:latin typeface="Arial" panose="020b0604020202020204" pitchFamily="34" charset="0"/>
                <a:ea typeface="隶书" panose="02010509060101010101" pitchFamily="49" charset="-122"/>
              </a:defRPr>
            </a:lvl1pPr>
            <a:lvl2pPr>
              <a:defRPr sz="1600" baseline="0">
                <a:solidFill>
                  <a:schemeClr val="bg1"/>
                </a:solidFill>
                <a:latin typeface="Arial" panose="020b0604020202020204" pitchFamily="34" charset="0"/>
                <a:ea typeface="隶书" panose="02010509060101010101" pitchFamily="49" charset="-122"/>
              </a:defRPr>
            </a:lvl2pPr>
            <a:lvl3pPr>
              <a:defRPr sz="1600" baseline="0">
                <a:solidFill>
                  <a:schemeClr val="bg1"/>
                </a:solidFill>
                <a:latin typeface="Arial" panose="020b0604020202020204" pitchFamily="34" charset="0"/>
                <a:ea typeface="隶书" panose="02010509060101010101" pitchFamily="49" charset="-122"/>
              </a:defRPr>
            </a:lvl3pPr>
            <a:lvl4pPr>
              <a:defRPr sz="1600" baseline="0">
                <a:solidFill>
                  <a:schemeClr val="bg1"/>
                </a:solidFill>
                <a:latin typeface="Arial" panose="020b0604020202020204" pitchFamily="34" charset="0"/>
                <a:ea typeface="隶书" panose="02010509060101010101" pitchFamily="49" charset="-122"/>
              </a:defRPr>
            </a:lvl4pPr>
            <a:lvl5pPr>
              <a:defRPr sz="1600" baseline="0">
                <a:solidFill>
                  <a:schemeClr val="bg1"/>
                </a:solidFill>
                <a:latin typeface="Arial" panose="020b0604020202020204" pitchFamily="34" charset="0"/>
                <a:ea typeface="隶书" panose="02010509060101010101" pitchFamily="49" charset="-122"/>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5" name="日期占位符 4"/>
          <p:cNvSpPr>
            <a:spLocks noGrp="1"/>
          </p:cNvSpPr>
          <p:nvPr>
            <p:ph type="dt" sz="half" idx="10"/>
            <p:custDataLst>
              <p:tags r:id="rId3"/>
            </p:custDataLst>
          </p:nvPr>
        </p:nvSpPr>
        <p:spPr>
          <a:xfrm>
            <a:off x="879475"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fld id="{760FBDFE-C587-4B4C-A407-44438C67B59E}" type="datetimeFigureOut">
              <a:rPr lang="zh-CN" altLang="en-US" strike="noStrike" noProof="1" smtClean="0">
                <a:latin typeface="Arial" panose="020b0604020202020204" pitchFamily="34" charset="0"/>
                <a:ea typeface="+mn-ea"/>
                <a:cs typeface="+mn-cs"/>
              </a:rPr>
              <a:t>2021/9/3</a:t>
            </a:fld>
            <a:endParaRPr lang="zh-CN" altLang="en-US" strike="noStrike" noProof="1"/>
          </a:p>
        </p:txBody>
      </p:sp>
      <p:sp>
        <p:nvSpPr>
          <p:cNvPr id="6" name="页脚占位符 5"/>
          <p:cNvSpPr>
            <a:spLocks noGrp="1"/>
          </p:cNvSpPr>
          <p:nvPr>
            <p:ph type="ftr" sz="quarter" idx="11"/>
            <p:custDataLst>
              <p:tags r:id="rId4"/>
            </p:custDataLst>
          </p:nvPr>
        </p:nvSpPr>
        <p:spPr>
          <a:xfrm>
            <a:off x="4116388" y="6350000"/>
            <a:ext cx="3959225"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endParaRPr lang="zh-CN" altLang="en-US" strike="noStrike" noProof="1"/>
          </a:p>
        </p:txBody>
      </p:sp>
      <p:sp>
        <p:nvSpPr>
          <p:cNvPr id="7" name="灯片编号占位符 6"/>
          <p:cNvSpPr>
            <a:spLocks noGrp="1"/>
          </p:cNvSpPr>
          <p:nvPr>
            <p:ph type="sldNum" sz="quarter" idx="12"/>
            <p:custDataLst>
              <p:tags r:id="rId5"/>
            </p:custDataLst>
          </p:nvPr>
        </p:nvSpPr>
        <p:spPr>
          <a:xfrm>
            <a:off x="8610600"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fld id="{49AE70B2-8BF9-45C0-BB95-33D1B9D3A854}" type="slidenum">
              <a:rPr lang="zh-CN" altLang="en-US" strike="noStrike" noProof="1" smtClean="0">
                <a:latin typeface="Arial" panose="020b0604020202020204" pitchFamily="34" charset="0"/>
                <a:ea typeface="+mn-ea"/>
                <a:cs typeface="+mn-cs"/>
              </a:rPr>
              <a:t>0</a:t>
            </a:fld>
            <a:endParaRPr lang="zh-CN" altLang="en-US" strike="noStrike" noProof="1"/>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blipFill rotWithShape="0">
          <a:blip r:embed="rId6"/>
          <a:tile tx="0" ty="0" sx="100000" sy="100000" flip="none" algn="tl"/>
        </a:blipFill>
        <a:effectLst/>
      </p:bgPr>
    </p:bg>
    <p:spTree>
      <p:nvGrpSpPr>
        <p:cNvPr id="1" name=""/>
        <p:cNvGrpSpPr/>
        <p:nvPr/>
      </p:nvGrpSpPr>
      <p:grpSpPr>
        <a:xfrm>
          <a:off x="0" y="0"/>
          <a:ext cx="0" cy="0"/>
        </a:xfrm>
      </p:grpSpPr>
      <p:pic>
        <p:nvPicPr>
          <p:cNvPr id="30723" name="图片 10" descr="图片3"/>
          <p:cNvPicPr>
            <a:picLocks noChangeAspect="1"/>
          </p:cNvPicPr>
          <p:nvPr userDrawn="1">
            <p:custDataLst>
              <p:tags r:id="rId2"/>
            </p:custDataLst>
          </p:nvPr>
        </p:nvPicPr>
        <p:blipFill>
          <a:blip r:embed="rId1"/>
          <a:stretch>
            <a:fillRect/>
          </a:stretch>
        </p:blipFill>
        <p:spPr>
          <a:xfrm>
            <a:off x="10391775" y="3175"/>
            <a:ext cx="1800225" cy="1460500"/>
          </a:xfrm>
          <a:prstGeom prst="rect">
            <a:avLst/>
          </a:prstGeom>
          <a:noFill/>
          <a:ln w="9525">
            <a:noFill/>
          </a:ln>
        </p:spPr>
      </p:pic>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bg1"/>
                </a:solidFill>
                <a:uFillTx/>
                <a:latin typeface="Arial" panose="020b0604020202020204" pitchFamily="34" charset="0"/>
                <a:ea typeface="隶书" panose="02010509060101010101" pitchFamily="49" charset="-122"/>
                <a:cs typeface="+mj-cs"/>
                <a:sym typeface="+mn-ea"/>
              </a:defRPr>
            </a:lvl1pPr>
          </a:lstStyle>
          <a:p>
            <a:pPr lvl="0" fontAlgn="auto"/>
            <a:r>
              <a:rPr strike="noStrike" noProof="1">
                <a:sym typeface="+mn-ea"/>
              </a:rPr>
              <a:t>单击此处编辑母版标题样式</a:t>
            </a:r>
          </a:p>
        </p:txBody>
      </p:sp>
      <p:sp>
        <p:nvSpPr>
          <p:cNvPr id="3" name="文本占位符 2"/>
          <p:cNvSpPr>
            <a:spLocks noGrp="1"/>
          </p:cNvSpPr>
          <p:nvPr>
            <p:ph type="body" idx="1" hasCustomPrompt="1"/>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bg1"/>
                </a:solidFill>
                <a:uFillTx/>
                <a:latin typeface="Arial" panose="020b0604020202020204"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a:t>单击此处编辑文本</a:t>
            </a:r>
          </a:p>
        </p:txBody>
      </p:sp>
      <p:sp>
        <p:nvSpPr>
          <p:cNvPr id="4" name="内容占位符 3"/>
          <p:cNvSpPr>
            <a:spLocks noGrp="1"/>
          </p:cNvSpPr>
          <p:nvPr>
            <p:ph sz="half" idx="2"/>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5pPr>
          </a:lstStyle>
          <a:p>
            <a:pPr lvl="0" fontAlgn="auto"/>
            <a:r>
              <a:rPr strike="noStrike" noProof="1">
                <a:sym typeface="+mn-ea"/>
              </a:rPr>
              <a:t>单击此处编辑母版文本样式</a:t>
            </a:r>
          </a:p>
          <a:p>
            <a:pPr lvl="1" fontAlgn="auto"/>
            <a:r>
              <a:rPr strike="noStrike" noProof="1">
                <a:sym typeface="+mn-ea"/>
              </a:rPr>
              <a:t>第二级</a:t>
            </a:r>
          </a:p>
          <a:p>
            <a:pPr lvl="2" fontAlgn="auto"/>
            <a:r>
              <a:rPr strike="noStrike" noProof="1">
                <a:sym typeface="+mn-ea"/>
              </a:rPr>
              <a:t>第三级</a:t>
            </a:r>
          </a:p>
          <a:p>
            <a:pPr lvl="3" fontAlgn="auto"/>
            <a:r>
              <a:rPr strike="noStrike" noProof="1">
                <a:sym typeface="+mn-ea"/>
              </a:rPr>
              <a:t>第四级</a:t>
            </a:r>
          </a:p>
          <a:p>
            <a:pPr lvl="4" fontAlgn="auto"/>
            <a:r>
              <a:rPr strike="noStrike" noProof="1">
                <a:sym typeface="+mn-ea"/>
              </a:rPr>
              <a:t>第五级</a:t>
            </a:r>
          </a:p>
        </p:txBody>
      </p:sp>
      <p:sp>
        <p:nvSpPr>
          <p:cNvPr id="5" name="文本占位符 4"/>
          <p:cNvSpPr>
            <a:spLocks noGrp="1"/>
          </p:cNvSpPr>
          <p:nvPr>
            <p:ph type="body" sz="quarter" idx="3" hasCustomPrompt="1"/>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bg1"/>
                </a:solidFill>
                <a:uFillTx/>
                <a:latin typeface="Arial" panose="020b0604020202020204"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strike="noStrike" noProof="1">
                <a:sym typeface="+mn-ea"/>
              </a:rPr>
              <a:t>单击此处编辑文本</a:t>
            </a:r>
          </a:p>
        </p:txBody>
      </p:sp>
      <p:sp>
        <p:nvSpPr>
          <p:cNvPr id="6" name="内容占位符 5"/>
          <p:cNvSpPr>
            <a:spLocks noGrp="1"/>
          </p:cNvSpPr>
          <p:nvPr>
            <p:ph sz="quarter" idx="4"/>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5pPr>
          </a:lstStyle>
          <a:p>
            <a:pPr lvl="0" fontAlgn="auto"/>
            <a:r>
              <a:rPr strike="noStrike" noProof="1">
                <a:sym typeface="+mn-ea"/>
              </a:rPr>
              <a:t>单击此处编辑母版文本样式</a:t>
            </a:r>
          </a:p>
          <a:p>
            <a:pPr lvl="1" fontAlgn="auto"/>
            <a:r>
              <a:rPr strike="noStrike" noProof="1">
                <a:sym typeface="+mn-ea"/>
              </a:rPr>
              <a:t>第二级</a:t>
            </a:r>
          </a:p>
          <a:p>
            <a:pPr lvl="2" fontAlgn="auto"/>
            <a:r>
              <a:rPr strike="noStrike" noProof="1">
                <a:sym typeface="+mn-ea"/>
              </a:rPr>
              <a:t>第三级</a:t>
            </a:r>
          </a:p>
          <a:p>
            <a:pPr lvl="3" fontAlgn="auto"/>
            <a:r>
              <a:rPr strike="noStrike" noProof="1">
                <a:sym typeface="+mn-ea"/>
              </a:rPr>
              <a:t>第四级</a:t>
            </a:r>
          </a:p>
          <a:p>
            <a:pPr lvl="4" fontAlgn="auto"/>
            <a:r>
              <a:rPr strike="noStrike" noProof="1">
                <a:sym typeface="+mn-ea"/>
              </a:rPr>
              <a:t>第五级</a:t>
            </a:r>
          </a:p>
        </p:txBody>
      </p:sp>
      <p:sp>
        <p:nvSpPr>
          <p:cNvPr id="7" name="日期占位符 6"/>
          <p:cNvSpPr>
            <a:spLocks noGrp="1"/>
          </p:cNvSpPr>
          <p:nvPr>
            <p:ph type="dt" sz="half" idx="10"/>
            <p:custDataLst>
              <p:tags r:id="rId3"/>
            </p:custDataLst>
          </p:nvPr>
        </p:nvSpPr>
        <p:spPr>
          <a:xfrm>
            <a:off x="879475"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fld id="{760FBDFE-C587-4B4C-A407-44438C67B59E}" type="datetimeFigureOut">
              <a:rPr lang="zh-CN" altLang="en-US" strike="noStrike" noProof="1" smtClean="0">
                <a:latin typeface="Arial" panose="020b0604020202020204" pitchFamily="34" charset="0"/>
                <a:ea typeface="+mn-ea"/>
                <a:cs typeface="+mn-cs"/>
              </a:rPr>
              <a:t>2021/9/3</a:t>
            </a:fld>
            <a:endParaRPr lang="zh-CN" altLang="en-US" strike="noStrike" noProof="1"/>
          </a:p>
        </p:txBody>
      </p:sp>
      <p:sp>
        <p:nvSpPr>
          <p:cNvPr id="8" name="页脚占位符 7"/>
          <p:cNvSpPr>
            <a:spLocks noGrp="1"/>
          </p:cNvSpPr>
          <p:nvPr>
            <p:ph type="ftr" sz="quarter" idx="11"/>
            <p:custDataLst>
              <p:tags r:id="rId4"/>
            </p:custDataLst>
          </p:nvPr>
        </p:nvSpPr>
        <p:spPr>
          <a:xfrm>
            <a:off x="4116388" y="6350000"/>
            <a:ext cx="3959225"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endParaRPr lang="zh-CN" altLang="en-US" strike="noStrike" noProof="1"/>
          </a:p>
        </p:txBody>
      </p:sp>
      <p:sp>
        <p:nvSpPr>
          <p:cNvPr id="9" name="灯片编号占位符 8"/>
          <p:cNvSpPr>
            <a:spLocks noGrp="1"/>
          </p:cNvSpPr>
          <p:nvPr>
            <p:ph type="sldNum" sz="quarter" idx="12"/>
            <p:custDataLst>
              <p:tags r:id="rId5"/>
            </p:custDataLst>
          </p:nvPr>
        </p:nvSpPr>
        <p:spPr>
          <a:xfrm>
            <a:off x="8610600"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fld id="{49AE70B2-8BF9-45C0-BB95-33D1B9D3A854}" type="slidenum">
              <a:rPr lang="zh-CN" altLang="en-US" strike="noStrike" noProof="1" smtClean="0">
                <a:latin typeface="Arial" panose="020b0604020202020204" pitchFamily="34" charset="0"/>
                <a:ea typeface="+mn-ea"/>
                <a:cs typeface="+mn-cs"/>
              </a:rPr>
              <a:t>0</a:t>
            </a:fld>
            <a:endParaRPr lang="zh-CN" altLang="en-US" strike="noStrike" noProof="1"/>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blipFill rotWithShape="0">
          <a:blip r:embed="rId4"/>
          <a:tile tx="0" ty="0" sx="100000" sy="100000" flip="none" algn="tl"/>
        </a:blipFill>
        <a:effectLst/>
      </p:bgPr>
    </p:bg>
    <p:spTree>
      <p:nvGrpSpPr>
        <p:cNvPr id="1" name=""/>
        <p:cNvGrpSpPr/>
        <p:nvPr/>
      </p:nvGrpSpPr>
      <p:grpSpPr>
        <a:xfrm>
          <a:off x="0" y="0"/>
          <a:ext cx="0" cy="0"/>
        </a:xfrm>
      </p:grpSpPr>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bg1"/>
                </a:solidFill>
                <a:uFillTx/>
                <a:latin typeface="Arial" panose="020b0604020202020204" pitchFamily="34" charset="0"/>
                <a:ea typeface="隶书" panose="02010509060101010101" pitchFamily="49" charset="-122"/>
                <a:cs typeface="+mj-cs"/>
                <a:sym typeface="+mn-ea"/>
              </a:defRPr>
            </a:lvl1pPr>
          </a:lstStyle>
          <a:p>
            <a:pPr lvl="0" fontAlgn="auto"/>
            <a:r>
              <a:rPr strike="noStrike" noProof="1">
                <a:sym typeface="+mn-ea"/>
              </a:rPr>
              <a:t>单击此处编辑母版标题样式</a:t>
            </a:r>
          </a:p>
        </p:txBody>
      </p:sp>
      <p:sp>
        <p:nvSpPr>
          <p:cNvPr id="3" name="日期占位符 2"/>
          <p:cNvSpPr>
            <a:spLocks noGrp="1"/>
          </p:cNvSpPr>
          <p:nvPr>
            <p:ph type="dt" sz="half" idx="10"/>
            <p:custDataLst>
              <p:tags r:id="rId1"/>
            </p:custDataLst>
          </p:nvPr>
        </p:nvSpPr>
        <p:spPr>
          <a:xfrm>
            <a:off x="879475"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fld id="{760FBDFE-C587-4B4C-A407-44438C67B59E}" type="datetimeFigureOut">
              <a:rPr lang="zh-CN" altLang="en-US" strike="noStrike" noProof="1" smtClean="0">
                <a:latin typeface="Arial" panose="020b0604020202020204" pitchFamily="34" charset="0"/>
                <a:ea typeface="+mn-ea"/>
                <a:cs typeface="+mn-cs"/>
              </a:rPr>
              <a:t>2021/9/3</a:t>
            </a:fld>
            <a:endParaRPr lang="zh-CN" altLang="en-US" strike="noStrike" noProof="1"/>
          </a:p>
        </p:txBody>
      </p:sp>
      <p:sp>
        <p:nvSpPr>
          <p:cNvPr id="4" name="页脚占位符 3"/>
          <p:cNvSpPr>
            <a:spLocks noGrp="1"/>
          </p:cNvSpPr>
          <p:nvPr>
            <p:ph type="ftr" sz="quarter" idx="11"/>
            <p:custDataLst>
              <p:tags r:id="rId2"/>
            </p:custDataLst>
          </p:nvPr>
        </p:nvSpPr>
        <p:spPr>
          <a:xfrm>
            <a:off x="4116388" y="6350000"/>
            <a:ext cx="3959225"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endParaRPr lang="zh-CN" altLang="en-US" strike="noStrike" noProof="1"/>
          </a:p>
        </p:txBody>
      </p:sp>
      <p:sp>
        <p:nvSpPr>
          <p:cNvPr id="5" name="灯片编号占位符 4"/>
          <p:cNvSpPr>
            <a:spLocks noGrp="1"/>
          </p:cNvSpPr>
          <p:nvPr>
            <p:ph type="sldNum" sz="quarter" idx="12"/>
            <p:custDataLst>
              <p:tags r:id="rId3"/>
            </p:custDataLst>
          </p:nvPr>
        </p:nvSpPr>
        <p:spPr>
          <a:xfrm>
            <a:off x="8610600"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fld id="{49AE70B2-8BF9-45C0-BB95-33D1B9D3A854}" type="slidenum">
              <a:rPr lang="zh-CN" altLang="en-US" strike="noStrike" noProof="1" smtClean="0">
                <a:latin typeface="Arial" panose="020b0604020202020204" pitchFamily="34" charset="0"/>
                <a:ea typeface="+mn-ea"/>
                <a:cs typeface="+mn-cs"/>
              </a:rPr>
              <a:t>0</a:t>
            </a:fld>
            <a:endParaRPr lang="zh-CN" altLang="en-US" strike="noStrike" noProof="1"/>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空白">
    <p:bg>
      <p:bgPr>
        <a:blipFill rotWithShape="0">
          <a:blip r:embed="rId4"/>
          <a:tile tx="0" ty="0" sx="100000" sy="100000" flip="none" algn="tl"/>
        </a:blip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a:xfrm>
            <a:off x="879475" y="6350000"/>
            <a:ext cx="2700338" cy="315913"/>
          </a:xfrm>
          <a:prstGeom prst="rect">
            <a:avLst/>
          </a:prstGeom>
        </p:spPr>
        <p:txBody>
          <a:bodyPr vert="horz" lIns="91440" tIns="45720" rIns="91440" bIns="45720" rtlCol="0" anchor="ctr">
            <a:normAutofit/>
          </a:bodyPr>
          <a:lstStyle/>
          <a:p>
            <a:pPr fontAlgn="auto"/>
            <a:fld id="{760FBDFE-C587-4B4C-A407-44438C67B59E}" type="datetimeFigureOut">
              <a:rPr lang="zh-CN" altLang="en-US" strike="noStrike" noProof="1" smtClean="0">
                <a:latin typeface="Arial" panose="020b0604020202020204" pitchFamily="34" charset="0"/>
                <a:ea typeface="+mn-ea"/>
                <a:cs typeface="+mn-cs"/>
              </a:rPr>
              <a:t>2021/9/3</a:t>
            </a:fld>
            <a:endParaRPr lang="zh-CN" altLang="en-US" strike="noStrike" noProof="1"/>
          </a:p>
        </p:txBody>
      </p:sp>
      <p:sp>
        <p:nvSpPr>
          <p:cNvPr id="4" name="页脚占位符 3"/>
          <p:cNvSpPr>
            <a:spLocks noGrp="1"/>
          </p:cNvSpPr>
          <p:nvPr>
            <p:ph type="ftr" sz="quarter" idx="11"/>
            <p:custDataLst>
              <p:tags r:id="rId2"/>
            </p:custDataLst>
          </p:nvPr>
        </p:nvSpPr>
        <p:spPr>
          <a:xfrm>
            <a:off x="4116388" y="6350000"/>
            <a:ext cx="3959225" cy="315913"/>
          </a:xfrm>
          <a:prstGeom prst="rect">
            <a:avLst/>
          </a:prstGeom>
        </p:spPr>
        <p:txBody>
          <a:bodyPr vert="horz" lIns="91440" tIns="45720" rIns="91440" bIns="45720" rtlCol="0" anchor="ctr">
            <a:normAutofit/>
          </a:bodyPr>
          <a:lstStyle/>
          <a:p>
            <a:pPr fontAlgn="auto"/>
            <a:endParaRPr lang="zh-CN" altLang="en-US" strike="noStrike" noProof="1"/>
          </a:p>
        </p:txBody>
      </p:sp>
      <p:sp>
        <p:nvSpPr>
          <p:cNvPr id="5" name="灯片编号占位符 4"/>
          <p:cNvSpPr>
            <a:spLocks noGrp="1"/>
          </p:cNvSpPr>
          <p:nvPr>
            <p:ph type="sldNum" sz="quarter" idx="12"/>
            <p:custDataLst>
              <p:tags r:id="rId3"/>
            </p:custDataLst>
          </p:nvPr>
        </p:nvSpPr>
        <p:spPr>
          <a:xfrm>
            <a:off x="8610600" y="6350000"/>
            <a:ext cx="2700338" cy="315913"/>
          </a:xfrm>
          <a:prstGeom prst="rect">
            <a:avLst/>
          </a:prstGeom>
        </p:spPr>
        <p:txBody>
          <a:bodyPr vert="horz" lIns="91440" tIns="45720" rIns="91440" bIns="45720" rtlCol="0" anchor="ctr">
            <a:normAutofit/>
          </a:bodyPr>
          <a:lstStyle/>
          <a:p>
            <a:pPr fontAlgn="auto"/>
            <a:fld id="{49AE70B2-8BF9-45C0-BB95-33D1B9D3A854}" type="slidenum">
              <a:rPr lang="zh-CN" altLang="en-US" strike="noStrike" noProof="1" smtClean="0">
                <a:latin typeface="Arial" panose="020b0604020202020204" pitchFamily="34" charset="0"/>
                <a:ea typeface="+mn-ea"/>
                <a:cs typeface="+mn-cs"/>
              </a:rPr>
              <a:t>0</a:t>
            </a:fld>
            <a:endParaRPr lang="zh-CN" altLang="en-US" strike="noStrike" noProof="1"/>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2_标题和内容">
    <p:bg>
      <p:bgPr>
        <a:blipFill rotWithShape="0">
          <a:blip r:embed="rId1"/>
          <a:stretch>
            <a:fillRect/>
          </a:stretch>
        </a:blipFill>
        <a:effectLst/>
      </p:bgPr>
    </p:bg>
    <p:spTree>
      <p:nvGrpSpPr>
        <p:cNvPr id="1" name=""/>
        <p:cNvGrpSpPr/>
        <p:nvPr/>
      </p:nvGrpSpPr>
      <p:grpSpPr>
        <a:xfrm>
          <a:off x="0" y="0"/>
          <a:ext cx="0" cy="0"/>
        </a:xfrm>
      </p:grpSpPr>
      <p:sp>
        <p:nvSpPr>
          <p:cNvPr id="6147" name="文本框 6"/>
          <p:cNvSpPr txBox="1"/>
          <p:nvPr userDrawn="1"/>
        </p:nvSpPr>
        <p:spPr>
          <a:xfrm>
            <a:off x="431800" y="365125"/>
            <a:ext cx="2133600" cy="714375"/>
          </a:xfrm>
          <a:prstGeom prst="rect">
            <a:avLst/>
          </a:prstGeom>
          <a:noFill/>
          <a:ln w="9525">
            <a:noFill/>
          </a:ln>
        </p:spPr>
        <p:txBody>
          <a:bodyPr wrap="square" anchor="t">
            <a:spAutoFit/>
          </a:bodyPr>
          <a:lstStyle/>
          <a:p>
            <a:pPr lvl="0"/>
            <a:endParaRPr lang="zh-CN" altLang="en-US">
              <a:latin typeface="Calibri"/>
              <a:ea typeface="宋体" panose="02010600030101010101" pitchFamily="2" charset="-122"/>
            </a:endParaRPr>
          </a:p>
        </p:txBody>
      </p:sp>
      <p:sp>
        <p:nvSpPr>
          <p:cNvPr id="6148" name="标题 1"/>
          <p:cNvSpPr txBox="1"/>
          <p:nvPr userDrawn="1"/>
        </p:nvSpPr>
        <p:spPr>
          <a:xfrm>
            <a:off x="109538" y="6210300"/>
            <a:ext cx="2641600" cy="396875"/>
          </a:xfrm>
          <a:prstGeom prst="rect">
            <a:avLst/>
          </a:prstGeom>
          <a:noFill/>
          <a:ln w="9525">
            <a:noFill/>
          </a:ln>
        </p:spPr>
        <p:txBody>
          <a:bodyPr lIns="91440" tIns="45720" rIns="91440" bIns="45720" anchor="b"/>
          <a:lstStyle/>
          <a:p>
            <a:pPr lvl="0">
              <a:lnSpc>
                <a:spcPct val="90000"/>
              </a:lnSpc>
            </a:pPr>
            <a:r>
              <a:rPr lang="zh-CN" altLang="en-US" sz="2000">
                <a:solidFill>
                  <a:schemeClr val="bg1"/>
                </a:solidFill>
                <a:latin typeface="微软雅黑" panose="020b0503020204020204" pitchFamily="34" charset="-122"/>
                <a:ea typeface="微软雅黑" panose="020b0503020204020204" pitchFamily="34" charset="-122"/>
              </a:rPr>
              <a:t>高中语文</a:t>
            </a:r>
          </a:p>
        </p:txBody>
      </p:sp>
      <p:sp>
        <p:nvSpPr>
          <p:cNvPr id="2" name="标题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pPr fontAlgn="auto"/>
            <a:r>
              <a:rPr lang="zh-CN" altLang="en-US" strike="noStrike" noProof="1"/>
              <a:t>单击此处编辑母版标题样式</a:t>
            </a:r>
          </a:p>
        </p:txBody>
      </p:sp>
      <p:sp>
        <p:nvSpPr>
          <p:cNvPr id="3" name="内容占位符 2"/>
          <p:cNvSpPr>
            <a:spLocks noGrp="1"/>
          </p:cNvSpPr>
          <p:nvPr>
            <p:ph idx="1"/>
          </p:nvPr>
        </p:nvSpPr>
        <p:spPr/>
        <p:txBody>
          <a:bodyPr/>
          <a:lstStyle>
            <a:lvl1pPr>
              <a:defRPr>
                <a:latin typeface="华文楷体" panose="02010600040101010101" pitchFamily="2" charset="-122"/>
                <a:ea typeface="华文楷体" panose="02010600040101010101" pitchFamily="2" charset="-122"/>
              </a:defRPr>
            </a:lvl1pPr>
            <a:lvl2pPr>
              <a:defRPr>
                <a:latin typeface="华文楷体" panose="02010600040101010101" pitchFamily="2" charset="-122"/>
                <a:ea typeface="华文楷体" panose="02010600040101010101" pitchFamily="2" charset="-122"/>
              </a:defRPr>
            </a:lvl2pPr>
            <a:lvl3pPr>
              <a:defRPr>
                <a:latin typeface="华文楷体" panose="02010600040101010101" pitchFamily="2" charset="-122"/>
                <a:ea typeface="华文楷体" panose="02010600040101010101" pitchFamily="2" charset="-122"/>
              </a:defRPr>
            </a:lvl3pPr>
            <a:lvl4pPr>
              <a:defRPr>
                <a:latin typeface="华文楷体" panose="02010600040101010101" pitchFamily="2" charset="-122"/>
                <a:ea typeface="华文楷体" panose="02010600040101010101" pitchFamily="2" charset="-122"/>
              </a:defRPr>
            </a:lvl4pPr>
            <a:lvl5pPr>
              <a:defRPr>
                <a:latin typeface="华文楷体" panose="02010600040101010101" pitchFamily="2" charset="-122"/>
                <a:ea typeface="华文楷体" panose="02010600040101010101" pitchFamily="2" charset="-122"/>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4" name="日期占位符 3"/>
          <p:cNvSpPr>
            <a:spLocks noGrp="1"/>
          </p:cNvSpPr>
          <p:nvPr>
            <p:ph type="dt" sz="half" idx="10"/>
          </p:nvPr>
        </p:nvSpPr>
        <p:spPr>
          <a:xfrm>
            <a:off x="838200" y="6356350"/>
            <a:ext cx="2743200" cy="365125"/>
          </a:xfrm>
          <a:prstGeom prst="rect">
            <a:avLst/>
          </a:prstGeom>
        </p:spPr>
        <p:txBody>
          <a:bodyPr vert="horz" lIns="91440" tIns="45720" rIns="91440" bIns="45720" rtlCol="0" anchor="ctr"/>
          <a:lstStyle/>
          <a:p>
            <a:pPr fontAlgn="auto"/>
            <a:fld id="{A685A6CA-0CF8-4C0F-A4EF-5C6C0D45FAAD}" type="datetimeFigureOut">
              <a:rPr lang="zh-CN" altLang="en-US" strike="noStrike" noProof="1" smtClean="0">
                <a:latin typeface="+mn-lt"/>
                <a:ea typeface="+mn-ea"/>
                <a:cs typeface="+mn-cs"/>
              </a:rPr>
              <a:t>2021/9/3</a:t>
            </a:fld>
            <a:endParaRPr lang="zh-CN" altLang="en-US" strike="noStrike" noProof="1"/>
          </a:p>
        </p:txBody>
      </p:sp>
      <p:sp>
        <p:nvSpPr>
          <p:cNvPr id="5" name="页脚占位符 4"/>
          <p:cNvSpPr>
            <a:spLocks noGrp="1"/>
          </p:cNvSpPr>
          <p:nvPr>
            <p:ph type="ftr" sz="quarter" idx="11"/>
          </p:nvPr>
        </p:nvSpPr>
        <p:spPr>
          <a:xfrm>
            <a:off x="4038600" y="6356350"/>
            <a:ext cx="4114800" cy="365125"/>
          </a:xfrm>
          <a:prstGeom prst="rect">
            <a:avLst/>
          </a:prstGeom>
        </p:spPr>
        <p:txBody>
          <a:bodyPr vert="horz" lIns="91440" tIns="45720" rIns="91440" bIns="45720" rtlCol="0" anchor="ctr"/>
          <a:lstStyle/>
          <a:p>
            <a:pPr fontAlgn="auto"/>
            <a:endParaRPr lang="zh-CN" altLang="en-US" strike="noStrike" noProof="1"/>
          </a:p>
        </p:txBody>
      </p:sp>
      <p:sp>
        <p:nvSpPr>
          <p:cNvPr id="6" name="灯片编号占位符 5"/>
          <p:cNvSpPr>
            <a:spLocks noGrp="1"/>
          </p:cNvSpPr>
          <p:nvPr>
            <p:ph type="sldNum" sz="quarter" idx="12"/>
          </p:nvPr>
        </p:nvSpPr>
        <p:spPr>
          <a:xfrm>
            <a:off x="8610600" y="6356350"/>
            <a:ext cx="2743200" cy="365125"/>
          </a:xfrm>
          <a:prstGeom prst="rect">
            <a:avLst/>
          </a:prstGeom>
        </p:spPr>
        <p:txBody>
          <a:bodyPr vert="horz" lIns="91440" tIns="45720" rIns="91440" bIns="45720" rtlCol="0" anchor="ctr"/>
          <a:lstStyle/>
          <a:p>
            <a:pPr fontAlgn="auto"/>
            <a:fld id="{D7E8A902-E013-4FF5-9CBD-78113C784026}" type="slidenum">
              <a:rPr lang="zh-CN" altLang="en-US" strike="noStrike" noProof="1" smtClean="0">
                <a:latin typeface="+mn-lt"/>
                <a:ea typeface="+mn-ea"/>
                <a:cs typeface="+mn-cs"/>
              </a:rPr>
              <a:t>‹#›</a:t>
            </a:fld>
            <a:endParaRPr lang="zh-CN" altLang="en-US" strike="noStrike" noProof="1"/>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blipFill rotWithShape="0">
          <a:blip r:embed="rId6"/>
          <a:tile tx="0" ty="0" sx="100000" sy="100000" flip="none" algn="tl"/>
        </a:blipFill>
        <a:effectLst/>
      </p:bgPr>
    </p:bg>
    <p:spTree>
      <p:nvGrpSpPr>
        <p:cNvPr id="1" name=""/>
        <p:cNvGrpSpPr/>
        <p:nvPr/>
      </p:nvGrpSpPr>
      <p:grpSpPr>
        <a:xfrm>
          <a:off x="0" y="0"/>
          <a:ext cx="0" cy="0"/>
        </a:xfrm>
      </p:grpSpPr>
      <p:pic>
        <p:nvPicPr>
          <p:cNvPr id="33795" name="图片 10" descr="图片3"/>
          <p:cNvPicPr>
            <a:picLocks noChangeAspect="1"/>
          </p:cNvPicPr>
          <p:nvPr userDrawn="1">
            <p:custDataLst>
              <p:tags r:id="rId2"/>
            </p:custDataLst>
          </p:nvPr>
        </p:nvPicPr>
        <p:blipFill>
          <a:blip r:embed="rId1"/>
          <a:stretch>
            <a:fillRect/>
          </a:stretch>
        </p:blipFill>
        <p:spPr>
          <a:xfrm>
            <a:off x="10391775" y="3175"/>
            <a:ext cx="1800225" cy="1460500"/>
          </a:xfrm>
          <a:prstGeom prst="rect">
            <a:avLst/>
          </a:prstGeom>
          <a:noFill/>
          <a:ln w="9525">
            <a:noFill/>
          </a:ln>
        </p:spPr>
      </p:pic>
      <p:sp>
        <p:nvSpPr>
          <p:cNvPr id="2" name="标题 1"/>
          <p:cNvSpPr>
            <a:spLocks noGrp="1"/>
          </p:cNvSpPr>
          <p:nvPr>
            <p:ph type="title"/>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bg1"/>
                </a:solidFill>
                <a:uFillTx/>
                <a:latin typeface="Arial" panose="020b0604020202020204" pitchFamily="34" charset="0"/>
                <a:ea typeface="隶书" panose="02010509060101010101" pitchFamily="49" charset="-122"/>
                <a:cs typeface="+mj-cs"/>
                <a:sym typeface="+mn-ea"/>
              </a:defRPr>
            </a:lvl1pPr>
          </a:lstStyle>
          <a:p>
            <a:pPr lvl="0" fontAlgn="auto"/>
            <a:r>
              <a:rPr strike="noStrike" noProof="1">
                <a:sym typeface="+mn-ea"/>
              </a:rPr>
              <a:t>单击此处编辑母版标题样式</a:t>
            </a:r>
          </a:p>
        </p:txBody>
      </p:sp>
      <p:sp>
        <p:nvSpPr>
          <p:cNvPr id="3" name="图片占位符 2"/>
          <p:cNvSpPr>
            <a:spLocks noGrp="1"/>
          </p:cNvSpPr>
          <p:nvPr>
            <p:ph type="pic" idx="1"/>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fontAlgn="auto"/>
            <a:endParaRPr strike="noStrike" noProof="1">
              <a:sym typeface="+mn-ea"/>
            </a:endParaRPr>
          </a:p>
        </p:txBody>
      </p:sp>
      <p:sp>
        <p:nvSpPr>
          <p:cNvPr id="4" name="文本占位符 3"/>
          <p:cNvSpPr>
            <a:spLocks noGrp="1"/>
          </p:cNvSpPr>
          <p:nvPr>
            <p:ph type="body" sz="half" idx="2"/>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1pPr>
          </a:lstStyle>
          <a:p>
            <a:pPr lvl="0" fontAlgn="auto"/>
            <a:r>
              <a:rPr strike="noStrike" noProof="1">
                <a:sym typeface="+mn-ea"/>
              </a:rPr>
              <a:t>单击此处编辑母版文本样式</a:t>
            </a:r>
          </a:p>
        </p:txBody>
      </p:sp>
      <p:sp>
        <p:nvSpPr>
          <p:cNvPr id="5" name="日期占位符 4"/>
          <p:cNvSpPr>
            <a:spLocks noGrp="1"/>
          </p:cNvSpPr>
          <p:nvPr>
            <p:ph type="dt" sz="half" idx="10"/>
            <p:custDataLst>
              <p:tags r:id="rId3"/>
            </p:custDataLst>
          </p:nvPr>
        </p:nvSpPr>
        <p:spPr>
          <a:xfrm>
            <a:off x="879475"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fld id="{9EFD9D74-47D9-4702-A33C-335B63B48DBF}" type="datetimeFigureOut">
              <a:rPr lang="zh-CN" altLang="en-US" strike="noStrike" noProof="1" smtClean="0">
                <a:latin typeface="Arial" panose="020b0604020202020204" pitchFamily="34" charset="0"/>
                <a:ea typeface="隶书" panose="02010509060101010101" pitchFamily="49" charset="-122"/>
                <a:cs typeface="+mn-cs"/>
              </a:rPr>
              <a:t>2021/9/3</a:t>
            </a:fld>
            <a:endParaRPr lang="zh-CN" altLang="en-US" strike="noStrike" noProof="1"/>
          </a:p>
        </p:txBody>
      </p:sp>
      <p:sp>
        <p:nvSpPr>
          <p:cNvPr id="6" name="页脚占位符 5"/>
          <p:cNvSpPr>
            <a:spLocks noGrp="1"/>
          </p:cNvSpPr>
          <p:nvPr>
            <p:ph type="ftr" sz="quarter" idx="11"/>
            <p:custDataLst>
              <p:tags r:id="rId4"/>
            </p:custDataLst>
          </p:nvPr>
        </p:nvSpPr>
        <p:spPr>
          <a:xfrm>
            <a:off x="4116388" y="6350000"/>
            <a:ext cx="3959225"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endParaRPr lang="zh-CN" altLang="en-US" strike="noStrike" noProof="1"/>
          </a:p>
        </p:txBody>
      </p:sp>
      <p:sp>
        <p:nvSpPr>
          <p:cNvPr id="7" name="灯片编号占位符 6"/>
          <p:cNvSpPr>
            <a:spLocks noGrp="1"/>
          </p:cNvSpPr>
          <p:nvPr>
            <p:ph type="sldNum" sz="quarter" idx="12"/>
            <p:custDataLst>
              <p:tags r:id="rId5"/>
            </p:custDataLst>
          </p:nvPr>
        </p:nvSpPr>
        <p:spPr>
          <a:xfrm>
            <a:off x="8610600"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fld id="{FABC47A4-756D-490B-A52F-7D9E2C9FC05F}" type="slidenum">
              <a:rPr lang="zh-CN" altLang="en-US" strike="noStrike" noProof="1" smtClean="0">
                <a:latin typeface="Arial" panose="020b0604020202020204" pitchFamily="34" charset="0"/>
                <a:ea typeface="隶书"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blipFill rotWithShape="0">
          <a:blip r:embed="rId7"/>
          <a:tile tx="0" ty="0" sx="100000" sy="100000" flip="none" algn="tl"/>
        </a:blipFill>
        <a:effectLst/>
      </p:bgPr>
    </p:bg>
    <p:spTree>
      <p:nvGrpSpPr>
        <p:cNvPr id="1" name=""/>
        <p:cNvGrpSpPr/>
        <p:nvPr/>
      </p:nvGrpSpPr>
      <p:grpSpPr>
        <a:xfrm>
          <a:off x="0" y="0"/>
          <a:ext cx="0" cy="0"/>
        </a:xfrm>
      </p:grpSpPr>
      <p:grpSp>
        <p:nvGrpSpPr>
          <p:cNvPr id="34819" name="组合 7"/>
          <p:cNvGrpSpPr/>
          <p:nvPr userDrawn="1"/>
        </p:nvGrpSpPr>
        <p:grpSpPr>
          <a:xfrm>
            <a:off x="292100" y="3175"/>
            <a:ext cx="11899900" cy="6550025"/>
            <a:chOff x="292800" y="3175"/>
            <a:chExt cx="11899200" cy="6550625"/>
          </a:xfrm>
        </p:grpSpPr>
        <p:sp>
          <p:nvSpPr>
            <p:cNvPr id="10" name="矩形 9"/>
            <p:cNvSpPr/>
            <p:nvPr userDrawn="1">
              <p:custDataLst>
                <p:tags r:id="rId1"/>
              </p:custDataLst>
            </p:nvPr>
          </p:nvSpPr>
          <p:spPr>
            <a:xfrm>
              <a:off x="292800" y="304200"/>
              <a:ext cx="11606400" cy="6249600"/>
            </a:xfrm>
            <a:prstGeom prst="rect">
              <a:avLst/>
            </a:prstGeom>
            <a:solidFill>
              <a:schemeClr val="tx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baseline="0" noProof="1">
                <a:latin typeface="Arial" panose="020b0604020202020204" pitchFamily="34" charset="0"/>
                <a:ea typeface="隶书" panose="02010509060101010101" pitchFamily="49" charset="-122"/>
              </a:endParaRPr>
            </a:p>
          </p:txBody>
        </p:sp>
        <p:pic>
          <p:nvPicPr>
            <p:cNvPr id="34821" name="图片 10" descr="图片3"/>
            <p:cNvPicPr>
              <a:picLocks noChangeAspect="1"/>
            </p:cNvPicPr>
            <p:nvPr userDrawn="1">
              <p:custDataLst>
                <p:tags r:id="rId3"/>
              </p:custDataLst>
            </p:nvPr>
          </p:nvPicPr>
          <p:blipFill>
            <a:blip r:embed="rId2"/>
            <a:stretch>
              <a:fillRect/>
            </a:stretch>
          </p:blipFill>
          <p:spPr>
            <a:xfrm>
              <a:off x="10392302" y="3175"/>
              <a:ext cx="1799698" cy="1459865"/>
            </a:xfrm>
            <a:prstGeom prst="rect">
              <a:avLst/>
            </a:prstGeom>
            <a:noFill/>
            <a:ln w="9525">
              <a:noFill/>
            </a:ln>
          </p:spPr>
        </p:pic>
      </p:grpSp>
      <p:sp>
        <p:nvSpPr>
          <p:cNvPr id="2" name="竖排标题 1"/>
          <p:cNvSpPr>
            <a:spLocks noGrp="1"/>
          </p:cNvSpPr>
          <p:nvPr>
            <p:ph type="title" orient="ver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bg1"/>
                </a:solidFill>
                <a:uFillTx/>
                <a:latin typeface="Arial" panose="020b0604020202020204" pitchFamily="34" charset="0"/>
                <a:ea typeface="隶书" panose="02010509060101010101" pitchFamily="49" charset="-122"/>
                <a:cs typeface="+mj-cs"/>
                <a:sym typeface="+mn-ea"/>
              </a:defRPr>
            </a:lvl1pPr>
          </a:lstStyle>
          <a:p>
            <a:pPr lvl="0" fontAlgn="auto"/>
            <a:r>
              <a:rPr strike="noStrike" noProof="1">
                <a:sym typeface="+mn-ea"/>
              </a:rPr>
              <a:t>单击此处编辑母版标题样式</a:t>
            </a: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baseline="0">
                <a:solidFill>
                  <a:schemeClr val="bg1"/>
                </a:solidFill>
                <a:latin typeface="Arial" panose="020b0604020202020204" pitchFamily="34" charset="0"/>
                <a:ea typeface="隶书" panose="02010509060101010101" pitchFamily="49" charset="-122"/>
              </a:defRPr>
            </a:lvl1pPr>
            <a:lvl2pPr indent="0" eaLnBrk="1" fontAlgn="auto" latinLnBrk="0" hangingPunct="1">
              <a:defRPr baseline="0">
                <a:solidFill>
                  <a:schemeClr val="bg1"/>
                </a:solidFill>
                <a:latin typeface="Arial" panose="020b0604020202020204" pitchFamily="34" charset="0"/>
                <a:ea typeface="隶书" panose="02010509060101010101" pitchFamily="49" charset="-122"/>
              </a:defRPr>
            </a:lvl2pPr>
            <a:lvl3pPr indent="0" eaLnBrk="1" fontAlgn="auto" latinLnBrk="0" hangingPunct="1">
              <a:defRPr baseline="0">
                <a:solidFill>
                  <a:schemeClr val="bg1"/>
                </a:solidFill>
                <a:latin typeface="Arial" panose="020b0604020202020204" pitchFamily="34" charset="0"/>
                <a:ea typeface="隶书" panose="02010509060101010101" pitchFamily="49" charset="-122"/>
              </a:defRPr>
            </a:lvl3pPr>
            <a:lvl4pPr indent="0" eaLnBrk="1" fontAlgn="auto" latinLnBrk="0" hangingPunct="1">
              <a:defRPr baseline="0">
                <a:solidFill>
                  <a:schemeClr val="bg1"/>
                </a:solidFill>
                <a:latin typeface="Arial" panose="020b0604020202020204" pitchFamily="34" charset="0"/>
                <a:ea typeface="隶书" panose="02010509060101010101" pitchFamily="49" charset="-122"/>
              </a:defRPr>
            </a:lvl4pPr>
            <a:lvl5pPr indent="0" eaLnBrk="1" fontAlgn="auto" latinLnBrk="0" hangingPunct="1">
              <a:defRPr baseline="0">
                <a:solidFill>
                  <a:schemeClr val="bg1"/>
                </a:solidFill>
                <a:latin typeface="Arial" panose="020b0604020202020204" pitchFamily="34" charset="0"/>
                <a:ea typeface="隶书" panose="02010509060101010101" pitchFamily="49" charset="-122"/>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4" name="日期占位符 3"/>
          <p:cNvSpPr>
            <a:spLocks noGrp="1"/>
          </p:cNvSpPr>
          <p:nvPr>
            <p:ph type="dt" sz="half" idx="10"/>
            <p:custDataLst>
              <p:tags r:id="rId4"/>
            </p:custDataLst>
          </p:nvPr>
        </p:nvSpPr>
        <p:spPr>
          <a:xfrm>
            <a:off x="879475"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t>2021/9/3</a:t>
            </a:fld>
            <a:endParaRPr lang="zh-CN" altLang="en-US" strike="noStrike" noProof="1"/>
          </a:p>
        </p:txBody>
      </p:sp>
      <p:sp>
        <p:nvSpPr>
          <p:cNvPr id="5" name="页脚占位符 4"/>
          <p:cNvSpPr>
            <a:spLocks noGrp="1"/>
          </p:cNvSpPr>
          <p:nvPr>
            <p:ph type="ftr" sz="quarter" idx="11"/>
            <p:custDataLst>
              <p:tags r:id="rId5"/>
            </p:custDataLst>
          </p:nvPr>
        </p:nvSpPr>
        <p:spPr>
          <a:xfrm>
            <a:off x="4116388" y="6350000"/>
            <a:ext cx="3959225"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endParaRPr lang="zh-CN" altLang="en-US" strike="noStrike" noProof="1"/>
          </a:p>
        </p:txBody>
      </p:sp>
      <p:sp>
        <p:nvSpPr>
          <p:cNvPr id="6" name="灯片编号占位符 5"/>
          <p:cNvSpPr>
            <a:spLocks noGrp="1"/>
          </p:cNvSpPr>
          <p:nvPr>
            <p:ph type="sldNum" sz="quarter" idx="12"/>
            <p:custDataLst>
              <p:tags r:id="rId6"/>
            </p:custDataLst>
          </p:nvPr>
        </p:nvSpPr>
        <p:spPr>
          <a:xfrm>
            <a:off x="8610600"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fld id="{49AE70B2-8BF9-45C0-BB95-33D1B9D3A854}" type="slidenum">
              <a:rPr lang="zh-CN" altLang="en-US" strike="noStrike" noProof="1" smtClean="0">
                <a:latin typeface="Arial" panose="020b0604020202020204" pitchFamily="34" charset="0"/>
                <a:ea typeface="隶书"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blipFill rotWithShape="0">
          <a:blip r:embed="rId7"/>
          <a:tile tx="0" ty="0" sx="100000" sy="100000" flip="none" algn="tl"/>
        </a:blipFill>
        <a:effectLst/>
      </p:bgPr>
    </p:bg>
    <p:spTree>
      <p:nvGrpSpPr>
        <p:cNvPr id="1" name=""/>
        <p:cNvGrpSpPr/>
        <p:nvPr/>
      </p:nvGrpSpPr>
      <p:grpSpPr>
        <a:xfrm>
          <a:off x="0" y="0"/>
          <a:ext cx="0" cy="0"/>
        </a:xfrm>
      </p:grpSpPr>
      <p:grpSp>
        <p:nvGrpSpPr>
          <p:cNvPr id="35843" name="组合 7"/>
          <p:cNvGrpSpPr/>
          <p:nvPr userDrawn="1"/>
        </p:nvGrpSpPr>
        <p:grpSpPr>
          <a:xfrm>
            <a:off x="292100" y="3175"/>
            <a:ext cx="11899900" cy="6550025"/>
            <a:chOff x="292800" y="3175"/>
            <a:chExt cx="11899200" cy="6550625"/>
          </a:xfrm>
        </p:grpSpPr>
        <p:sp>
          <p:nvSpPr>
            <p:cNvPr id="10" name="矩形 9"/>
            <p:cNvSpPr/>
            <p:nvPr userDrawn="1">
              <p:custDataLst>
                <p:tags r:id="rId1"/>
              </p:custDataLst>
            </p:nvPr>
          </p:nvSpPr>
          <p:spPr>
            <a:xfrm>
              <a:off x="292800" y="304200"/>
              <a:ext cx="11606400" cy="6249600"/>
            </a:xfrm>
            <a:prstGeom prst="rect">
              <a:avLst/>
            </a:prstGeom>
            <a:solidFill>
              <a:schemeClr val="tx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baseline="0" noProof="1">
                <a:latin typeface="Arial" panose="020b0604020202020204" pitchFamily="34" charset="0"/>
                <a:ea typeface="隶书" panose="02010509060101010101" pitchFamily="49" charset="-122"/>
              </a:endParaRPr>
            </a:p>
          </p:txBody>
        </p:sp>
        <p:pic>
          <p:nvPicPr>
            <p:cNvPr id="35845" name="图片 10" descr="图片3"/>
            <p:cNvPicPr>
              <a:picLocks noChangeAspect="1"/>
            </p:cNvPicPr>
            <p:nvPr userDrawn="1">
              <p:custDataLst>
                <p:tags r:id="rId3"/>
              </p:custDataLst>
            </p:nvPr>
          </p:nvPicPr>
          <p:blipFill>
            <a:blip r:embed="rId2"/>
            <a:stretch>
              <a:fillRect/>
            </a:stretch>
          </p:blipFill>
          <p:spPr>
            <a:xfrm>
              <a:off x="10392302" y="3175"/>
              <a:ext cx="1799698" cy="1459865"/>
            </a:xfrm>
            <a:prstGeom prst="rect">
              <a:avLst/>
            </a:prstGeom>
            <a:noFill/>
            <a:ln w="9525">
              <a:noFill/>
            </a:ln>
          </p:spPr>
        </p:pic>
      </p:grpSp>
      <p:sp>
        <p:nvSpPr>
          <p:cNvPr id="7" name="内容占位符 6"/>
          <p:cNvSpPr>
            <a:spLocks noGrp="1"/>
          </p:cNvSpPr>
          <p:nvPr>
            <p:ph sz="quarter" idx="13"/>
          </p:nvPr>
        </p:nvSpPr>
        <p:spPr>
          <a:xfrm>
            <a:off x="669930" y="952508"/>
            <a:ext cx="10852237" cy="5388907"/>
          </a:xfrm>
        </p:spPr>
        <p:txBody>
          <a:bodyPr/>
          <a:lstStyle>
            <a:lvl1pPr>
              <a:defRPr baseline="0">
                <a:solidFill>
                  <a:schemeClr val="bg1"/>
                </a:solidFill>
                <a:latin typeface="Arial" panose="020b0604020202020204" pitchFamily="34" charset="0"/>
                <a:ea typeface="隶书" panose="02010509060101010101" pitchFamily="49" charset="-122"/>
              </a:defRPr>
            </a:lvl1pPr>
            <a:lvl2pPr>
              <a:defRPr baseline="0">
                <a:solidFill>
                  <a:schemeClr val="bg1"/>
                </a:solidFill>
                <a:latin typeface="Arial" panose="020b0604020202020204" pitchFamily="34" charset="0"/>
                <a:ea typeface="隶书" panose="02010509060101010101" pitchFamily="49" charset="-122"/>
              </a:defRPr>
            </a:lvl2pPr>
            <a:lvl3pPr>
              <a:defRPr baseline="0">
                <a:solidFill>
                  <a:schemeClr val="bg1"/>
                </a:solidFill>
                <a:latin typeface="Arial" panose="020b0604020202020204" pitchFamily="34" charset="0"/>
                <a:ea typeface="隶书" panose="02010509060101010101" pitchFamily="49" charset="-122"/>
              </a:defRPr>
            </a:lvl3pPr>
            <a:lvl4pPr>
              <a:defRPr baseline="0">
                <a:solidFill>
                  <a:schemeClr val="bg1"/>
                </a:solidFill>
                <a:latin typeface="Arial" panose="020b0604020202020204" pitchFamily="34" charset="0"/>
                <a:ea typeface="隶书" panose="02010509060101010101" pitchFamily="49" charset="-122"/>
              </a:defRPr>
            </a:lvl4pPr>
            <a:lvl5pPr>
              <a:defRPr baseline="0">
                <a:solidFill>
                  <a:schemeClr val="bg1"/>
                </a:solidFill>
                <a:latin typeface="Arial" panose="020b0604020202020204" pitchFamily="34" charset="0"/>
                <a:ea typeface="隶书" panose="02010509060101010101" pitchFamily="49" charset="-122"/>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3" name="日期占位符 2"/>
          <p:cNvSpPr>
            <a:spLocks noGrp="1"/>
          </p:cNvSpPr>
          <p:nvPr>
            <p:ph type="dt" sz="half" idx="10"/>
            <p:custDataLst>
              <p:tags r:id="rId4"/>
            </p:custDataLst>
          </p:nvPr>
        </p:nvSpPr>
        <p:spPr>
          <a:xfrm>
            <a:off x="879475"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t>2021/9/3</a:t>
            </a:fld>
            <a:endParaRPr lang="zh-CN" altLang="en-US" strike="noStrike" noProof="1"/>
          </a:p>
        </p:txBody>
      </p:sp>
      <p:sp>
        <p:nvSpPr>
          <p:cNvPr id="4" name="页脚占位符 3"/>
          <p:cNvSpPr>
            <a:spLocks noGrp="1"/>
          </p:cNvSpPr>
          <p:nvPr>
            <p:ph type="ftr" sz="quarter" idx="11"/>
            <p:custDataLst>
              <p:tags r:id="rId5"/>
            </p:custDataLst>
          </p:nvPr>
        </p:nvSpPr>
        <p:spPr>
          <a:xfrm>
            <a:off x="4116388" y="6350000"/>
            <a:ext cx="3959225"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endParaRPr lang="zh-CN" altLang="en-US" strike="noStrike" noProof="1"/>
          </a:p>
        </p:txBody>
      </p:sp>
      <p:sp>
        <p:nvSpPr>
          <p:cNvPr id="5" name="灯片编号占位符 4"/>
          <p:cNvSpPr>
            <a:spLocks noGrp="1"/>
          </p:cNvSpPr>
          <p:nvPr>
            <p:ph type="sldNum" sz="quarter" idx="12"/>
            <p:custDataLst>
              <p:tags r:id="rId6"/>
            </p:custDataLst>
          </p:nvPr>
        </p:nvSpPr>
        <p:spPr>
          <a:xfrm>
            <a:off x="8610600"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fld id="{49AE70B2-8BF9-45C0-BB95-33D1B9D3A854}" type="slidenum">
              <a:rPr lang="zh-CN" altLang="en-US" strike="noStrike" noProof="1" smtClean="0">
                <a:latin typeface="Arial" panose="020b0604020202020204" pitchFamily="34" charset="0"/>
                <a:ea typeface="隶书"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blipFill rotWithShape="0">
          <a:blip r:embed="rId7"/>
          <a:stretch>
            <a:fillRect/>
          </a:stretch>
        </a:blipFill>
        <a:effectLst/>
      </p:bgPr>
    </p:bg>
    <p:spTree>
      <p:nvGrpSpPr>
        <p:cNvPr id="1" name=""/>
        <p:cNvGrpSpPr/>
        <p:nvPr/>
      </p:nvGrpSpPr>
      <p:grpSpPr>
        <a:xfrm>
          <a:off x="0" y="0"/>
          <a:ext cx="0" cy="0"/>
        </a:xfrm>
      </p:grpSpPr>
      <p:sp>
        <p:nvSpPr>
          <p:cNvPr id="6" name="矩形 5"/>
          <p:cNvSpPr/>
          <p:nvPr>
            <p:custDataLst>
              <p:tags r:id="rId1"/>
            </p:custDataLst>
          </p:nvPr>
        </p:nvSpPr>
        <p:spPr>
          <a:xfrm>
            <a:off x="2784475" y="0"/>
            <a:ext cx="3035300" cy="6858000"/>
          </a:xfrm>
          <a:prstGeom prst="rect">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baseline="0" noProof="1">
              <a:latin typeface="Arial" panose="020b0604020202020204" pitchFamily="34" charset="0"/>
            </a:endParaRPr>
          </a:p>
        </p:txBody>
      </p:sp>
      <p:cxnSp>
        <p:nvCxnSpPr>
          <p:cNvPr id="9" name="直接连接符 8"/>
          <p:cNvCxnSpPr/>
          <p:nvPr>
            <p:custDataLst>
              <p:tags r:id="rId2"/>
            </p:custDataLst>
          </p:nvPr>
        </p:nvCxnSpPr>
        <p:spPr>
          <a:xfrm flipH="1">
            <a:off x="4627563" y="806450"/>
            <a:ext cx="0" cy="5454650"/>
          </a:xfrm>
          <a:prstGeom prst="line">
            <a:avLst/>
          </a:prstGeom>
          <a:ln>
            <a:solidFill>
              <a:srgbClr val="61605C"/>
            </a:solidFill>
          </a:ln>
        </p:spPr>
        <p:style>
          <a:lnRef idx="1">
            <a:schemeClr val="accent1"/>
          </a:lnRef>
          <a:fillRef idx="0">
            <a:schemeClr val="accent1"/>
          </a:fillRef>
          <a:effectRef idx="0">
            <a:schemeClr val="accent1"/>
          </a:effectRef>
          <a:fontRef idx="minor">
            <a:schemeClr val="tx1"/>
          </a:fontRef>
        </p:style>
      </p:cxnSp>
      <p:sp>
        <p:nvSpPr>
          <p:cNvPr id="10" name="矩形 9"/>
          <p:cNvSpPr/>
          <p:nvPr>
            <p:custDataLst>
              <p:tags r:id="rId3"/>
            </p:custDataLst>
          </p:nvPr>
        </p:nvSpPr>
        <p:spPr>
          <a:xfrm>
            <a:off x="2886075" y="88900"/>
            <a:ext cx="2833688" cy="6675438"/>
          </a:xfrm>
          <a:prstGeom prst="rect">
            <a:avLst/>
          </a:prstGeom>
          <a:noFill/>
          <a:ln w="28575">
            <a:solidFill>
              <a:srgbClr val="1A5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
        <p:nvSpPr>
          <p:cNvPr id="2" name="标题 1"/>
          <p:cNvSpPr>
            <a:spLocks noGrp="1"/>
          </p:cNvSpPr>
          <p:nvPr>
            <p:ph type="title" hasCustomPrompt="1"/>
          </p:nvPr>
        </p:nvSpPr>
        <p:spPr>
          <a:xfrm rot="10800000" flipV="1">
            <a:off x="3314885" y="593044"/>
            <a:ext cx="1107996" cy="5667467"/>
          </a:xfrm>
        </p:spPr>
        <p:txBody>
          <a:bodyPr vert="eaVert" lIns="90000" tIns="46800" rIns="90000" bIns="46800" rtlCol="0" anchor="t" anchorCtr="0">
            <a:normAutofit/>
          </a:bodyPr>
          <a:lstStyle>
            <a:lvl1pPr marL="0" marR="0" algn="dist" defTabSz="914400" rtl="0" eaLnBrk="1" fontAlgn="auto" latinLnBrk="0" hangingPunct="1">
              <a:lnSpc>
                <a:spcPct val="100000"/>
              </a:lnSpc>
              <a:buNone/>
              <a:defRPr kumimoji="0" lang="zh-CN" altLang="en-US" sz="6000" b="0" i="0" u="none" strike="noStrike" kern="1200" cap="none" spc="0" normalizeH="0" baseline="0" noProof="1">
                <a:solidFill>
                  <a:schemeClr val="tx1"/>
                </a:solidFill>
                <a:uFillTx/>
                <a:latin typeface="Arial" panose="020b0604020202020204" pitchFamily="34" charset="0"/>
                <a:ea typeface="汉仪尚巍手书W" pitchFamily="18" charset="-122"/>
                <a:cs typeface="+mj-cs"/>
                <a:sym typeface="+mn-ea"/>
              </a:defRPr>
            </a:lvl1pPr>
          </a:lstStyle>
          <a:p>
            <a:pPr lvl="0" fontAlgn="auto"/>
            <a:r>
              <a:rPr strike="noStrike" noProof="1">
                <a:sym typeface="+mn-ea"/>
              </a:rPr>
              <a:t>编辑标题</a:t>
            </a:r>
          </a:p>
        </p:txBody>
      </p:sp>
      <p:sp>
        <p:nvSpPr>
          <p:cNvPr id="20" name="竖排文字占位符 19"/>
          <p:cNvSpPr>
            <a:spLocks noGrp="1"/>
          </p:cNvSpPr>
          <p:nvPr>
            <p:ph type="body" orient="vert" sz="quarter" idx="13" hasCustomPrompt="1"/>
          </p:nvPr>
        </p:nvSpPr>
        <p:spPr>
          <a:xfrm>
            <a:off x="4876918" y="1539938"/>
            <a:ext cx="482604" cy="3773677"/>
          </a:xfrm>
        </p:spPr>
        <p:txBody>
          <a:bodyPr vert="eaVert" lIns="90000" tIns="46800" rIns="90000" bIns="46800" anchor="t" anchorCtr="0">
            <a:normAutofit/>
          </a:bodyPr>
          <a:lstStyle>
            <a:lvl1pPr marL="0" indent="0" algn="dist" eaLnBrk="1" fontAlgn="auto" latinLnBrk="0" hangingPunct="1">
              <a:lnSpc>
                <a:spcPct val="100000"/>
              </a:lnSpc>
              <a:buNone/>
              <a:defRPr sz="2000" u="none" strike="noStrike" kern="1200" cap="none" spc="0" normalizeH="0" baseline="0">
                <a:solidFill>
                  <a:schemeClr val="tx1"/>
                </a:solidFill>
                <a:uFillTx/>
                <a:latin typeface="Arial" panose="020b0604020202020204" pitchFamily="34" charset="0"/>
                <a:ea typeface="隶书" panose="02010509060101010101" pitchFamily="49" charset="-122"/>
              </a:defRPr>
            </a:lvl1pPr>
            <a:lvl2pPr marL="457200" indent="0">
              <a:buNone/>
              <a:defRPr/>
            </a:lvl2pPr>
            <a:lvl3pPr marL="914400" indent="0">
              <a:buNone/>
              <a:defRPr/>
            </a:lvl3pPr>
            <a:lvl4pPr marL="1371600" indent="0">
              <a:buNone/>
              <a:defRPr/>
            </a:lvl4pPr>
            <a:lvl5pPr marL="1828800" indent="0">
              <a:buNone/>
              <a:defRPr/>
            </a:lvl5pPr>
          </a:lstStyle>
          <a:p>
            <a:pPr lvl="0" fontAlgn="auto"/>
            <a:r>
              <a:rPr lang="zh-CN" altLang="en-US" strike="noStrike" noProof="1"/>
              <a:t>单击此处编辑副标题</a:t>
            </a:r>
          </a:p>
        </p:txBody>
      </p:sp>
      <p:sp>
        <p:nvSpPr>
          <p:cNvPr id="3" name="日期占位符 2"/>
          <p:cNvSpPr>
            <a:spLocks noGrp="1"/>
          </p:cNvSpPr>
          <p:nvPr>
            <p:ph type="dt" sz="half" idx="10"/>
            <p:custDataLst>
              <p:tags r:id="rId4"/>
            </p:custDataLst>
          </p:nvPr>
        </p:nvSpPr>
        <p:spPr>
          <a:xfrm>
            <a:off x="879475"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fld id="{760FBDFE-C587-4B4C-A407-44438C67B59E}" type="datetimeFigureOut">
              <a:rPr lang="zh-CN" altLang="en-US" strike="noStrike" noProof="1" smtClean="0">
                <a:latin typeface="Arial" panose="020b0604020202020204" pitchFamily="34" charset="0"/>
                <a:ea typeface="+mn-ea"/>
                <a:cs typeface="+mn-cs"/>
              </a:rPr>
              <a:t>2021/9/3</a:t>
            </a:fld>
            <a:endParaRPr lang="zh-CN" altLang="en-US" strike="noStrike" noProof="1"/>
          </a:p>
        </p:txBody>
      </p:sp>
      <p:sp>
        <p:nvSpPr>
          <p:cNvPr id="4" name="页脚占位符 3"/>
          <p:cNvSpPr>
            <a:spLocks noGrp="1"/>
          </p:cNvSpPr>
          <p:nvPr>
            <p:ph type="ftr" sz="quarter" idx="11"/>
            <p:custDataLst>
              <p:tags r:id="rId5"/>
            </p:custDataLst>
          </p:nvPr>
        </p:nvSpPr>
        <p:spPr>
          <a:xfrm>
            <a:off x="4116388" y="6350000"/>
            <a:ext cx="3959225"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endParaRPr lang="zh-CN" altLang="en-US" strike="noStrike" noProof="1"/>
          </a:p>
        </p:txBody>
      </p:sp>
      <p:sp>
        <p:nvSpPr>
          <p:cNvPr id="5" name="灯片编号占位符 4"/>
          <p:cNvSpPr>
            <a:spLocks noGrp="1"/>
          </p:cNvSpPr>
          <p:nvPr>
            <p:ph type="sldNum" sz="quarter" idx="12"/>
            <p:custDataLst>
              <p:tags r:id="rId6"/>
            </p:custDataLst>
          </p:nvPr>
        </p:nvSpPr>
        <p:spPr>
          <a:xfrm>
            <a:off x="8610600"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fld id="{49AE70B2-8BF9-45C0-BB95-33D1B9D3A854}" type="slidenum">
              <a:rPr lang="zh-CN" altLang="en-US" strike="noStrike" noProof="1" smtClean="0">
                <a:latin typeface="Arial" panose="020b0604020202020204" pitchFamily="34" charset="0"/>
                <a:ea typeface="+mn-ea"/>
                <a:cs typeface="+mn-cs"/>
              </a:rPr>
              <a:t>0</a:t>
            </a:fld>
            <a:endParaRPr lang="zh-CN" altLang="en-US" strike="noStrike" noProof="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blipFill rotWithShape="0">
          <a:blip r:embed="rId6"/>
          <a:tile tx="0" ty="0" sx="100000" sy="100000" flip="none" algn="tl"/>
        </a:blipFill>
        <a:effectLst/>
      </p:bgPr>
    </p:bg>
    <p:spTree>
      <p:nvGrpSpPr>
        <p:cNvPr id="1" name=""/>
        <p:cNvGrpSpPr/>
        <p:nvPr/>
      </p:nvGrpSpPr>
      <p:grpSpPr>
        <a:xfrm>
          <a:off x="0" y="0"/>
          <a:ext cx="0" cy="0"/>
        </a:xfrm>
      </p:grpSpPr>
      <p:pic>
        <p:nvPicPr>
          <p:cNvPr id="37891" name="图片 8" descr="图片3"/>
          <p:cNvPicPr>
            <a:picLocks noChangeAspect="1"/>
          </p:cNvPicPr>
          <p:nvPr userDrawn="1">
            <p:custDataLst>
              <p:tags r:id="rId2"/>
            </p:custDataLst>
          </p:nvPr>
        </p:nvPicPr>
        <p:blipFill>
          <a:blip r:embed="rId1"/>
          <a:stretch>
            <a:fillRect/>
          </a:stretch>
        </p:blipFill>
        <p:spPr>
          <a:xfrm>
            <a:off x="10391775" y="3175"/>
            <a:ext cx="1800225" cy="1460500"/>
          </a:xfrm>
          <a:prstGeom prst="rect">
            <a:avLst/>
          </a:prstGeom>
          <a:noFill/>
          <a:ln w="9525">
            <a:noFill/>
          </a:ln>
        </p:spPr>
      </p:pic>
      <p:sp>
        <p:nvSpPr>
          <p:cNvPr id="2" name="标题 1"/>
          <p:cNvSpPr>
            <a:spLocks noGrp="1"/>
          </p:cNvSpPr>
          <p:nvPr>
            <p:ph type="title"/>
          </p:nvPr>
        </p:nvSpPr>
        <p:spPr/>
        <p:txBody>
          <a:bodyPr>
            <a:normAutofit/>
          </a:bodyPr>
          <a:lstStyle>
            <a:lvl1pPr>
              <a:defRPr baseline="0">
                <a:solidFill>
                  <a:schemeClr val="bg1"/>
                </a:solidFill>
                <a:latin typeface="Arial" panose="020b0604020202020204" pitchFamily="34" charset="0"/>
                <a:ea typeface="隶书" panose="02010509060101010101" pitchFamily="49" charset="-122"/>
              </a:defRPr>
            </a:lvl1pPr>
          </a:lstStyle>
          <a:p>
            <a:pPr fontAlgn="auto"/>
            <a:r>
              <a:rPr lang="zh-CN" altLang="en-US" strike="noStrike" noProof="1"/>
              <a:t>单击此处编辑母版标题样式</a:t>
            </a:r>
          </a:p>
        </p:txBody>
      </p:sp>
      <p:sp>
        <p:nvSpPr>
          <p:cNvPr id="3" name="日期占位符 2"/>
          <p:cNvSpPr>
            <a:spLocks noGrp="1"/>
          </p:cNvSpPr>
          <p:nvPr>
            <p:ph type="dt" sz="half" idx="10"/>
            <p:custDataLst>
              <p:tags r:id="rId3"/>
            </p:custDataLst>
          </p:nvPr>
        </p:nvSpPr>
        <p:spPr>
          <a:xfrm>
            <a:off x="879475"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t>2021/9/3</a:t>
            </a:fld>
            <a:endParaRPr lang="zh-CN" altLang="en-US" strike="noStrike" noProof="1"/>
          </a:p>
        </p:txBody>
      </p:sp>
      <p:sp>
        <p:nvSpPr>
          <p:cNvPr id="4" name="页脚占位符 3"/>
          <p:cNvSpPr>
            <a:spLocks noGrp="1"/>
          </p:cNvSpPr>
          <p:nvPr>
            <p:ph type="ftr" sz="quarter" idx="11"/>
            <p:custDataLst>
              <p:tags r:id="rId4"/>
            </p:custDataLst>
          </p:nvPr>
        </p:nvSpPr>
        <p:spPr>
          <a:xfrm>
            <a:off x="4116388" y="6350000"/>
            <a:ext cx="3959225"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endParaRPr lang="zh-CN" altLang="en-US" strike="noStrike" noProof="1"/>
          </a:p>
        </p:txBody>
      </p:sp>
      <p:sp>
        <p:nvSpPr>
          <p:cNvPr id="5" name="灯片编号占位符 4"/>
          <p:cNvSpPr>
            <a:spLocks noGrp="1"/>
          </p:cNvSpPr>
          <p:nvPr>
            <p:ph type="sldNum" sz="quarter" idx="12"/>
            <p:custDataLst>
              <p:tags r:id="rId5"/>
            </p:custDataLst>
          </p:nvPr>
        </p:nvSpPr>
        <p:spPr>
          <a:xfrm>
            <a:off x="8610600"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fld id="{49AE70B2-8BF9-45C0-BB95-33D1B9D3A854}" type="slidenum">
              <a:rPr lang="zh-CN" altLang="en-US" strike="noStrike" noProof="1" smtClean="0">
                <a:latin typeface="Arial" panose="020b0604020202020204" pitchFamily="34" charset="0"/>
                <a:ea typeface="隶书"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blipFill rotWithShape="0">
          <a:blip r:embed="rId7"/>
          <a:tile tx="0" ty="0" sx="100000" sy="100000" flip="none" algn="tl"/>
        </a:blipFill>
        <a:effectLst/>
      </p:bgPr>
    </p:bg>
    <p:spTree>
      <p:nvGrpSpPr>
        <p:cNvPr id="1" name=""/>
        <p:cNvGrpSpPr/>
        <p:nvPr/>
      </p:nvGrpSpPr>
      <p:grpSpPr>
        <a:xfrm>
          <a:off x="0" y="0"/>
          <a:ext cx="0" cy="0"/>
        </a:xfrm>
      </p:grpSpPr>
      <p:sp>
        <p:nvSpPr>
          <p:cNvPr id="8" name="矩形 7"/>
          <p:cNvSpPr/>
          <p:nvPr userDrawn="1">
            <p:custDataLst>
              <p:tags r:id="rId1"/>
            </p:custDataLst>
          </p:nvPr>
        </p:nvSpPr>
        <p:spPr>
          <a:xfrm>
            <a:off x="292100" y="304800"/>
            <a:ext cx="11607800" cy="6248400"/>
          </a:xfrm>
          <a:prstGeom prst="rect">
            <a:avLst/>
          </a:prstGeom>
          <a:solidFill>
            <a:schemeClr val="tx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baseline="0" noProof="1">
              <a:latin typeface="Arial" panose="020b0604020202020204" pitchFamily="34" charset="0"/>
              <a:ea typeface="隶书" panose="02010509060101010101" pitchFamily="49" charset="-122"/>
            </a:endParaRPr>
          </a:p>
        </p:txBody>
      </p:sp>
      <p:pic>
        <p:nvPicPr>
          <p:cNvPr id="38916" name="图片 9" descr="图片3"/>
          <p:cNvPicPr>
            <a:picLocks noChangeAspect="1"/>
          </p:cNvPicPr>
          <p:nvPr userDrawn="1">
            <p:custDataLst>
              <p:tags r:id="rId3"/>
            </p:custDataLst>
          </p:nvPr>
        </p:nvPicPr>
        <p:blipFill>
          <a:blip r:embed="rId2"/>
          <a:stretch>
            <a:fillRect/>
          </a:stretch>
        </p:blipFill>
        <p:spPr>
          <a:xfrm>
            <a:off x="10391775" y="3175"/>
            <a:ext cx="1800225" cy="1460500"/>
          </a:xfrm>
          <a:prstGeom prst="rect">
            <a:avLst/>
          </a:prstGeom>
          <a:noFill/>
          <a:ln w="9525">
            <a:noFill/>
          </a:ln>
        </p:spPr>
      </p:pic>
      <p:sp>
        <p:nvSpPr>
          <p:cNvPr id="2" name="标题 1"/>
          <p:cNvSpPr>
            <a:spLocks noGrp="1"/>
          </p:cNvSpPr>
          <p:nvPr>
            <p:ph type="title" hasCustomPrompt="1"/>
          </p:nvPr>
        </p:nvSpPr>
        <p:spPr>
          <a:xfrm>
            <a:off x="1281600" y="1249200"/>
            <a:ext cx="9626400" cy="723600"/>
          </a:xfrm>
        </p:spPr>
        <p:txBody>
          <a:bodyPr anchor="ctr">
            <a:normAutofit/>
          </a:bodyPr>
          <a:lstStyle>
            <a:lvl1pPr>
              <a:defRPr sz="3200" baseline="0">
                <a:solidFill>
                  <a:schemeClr val="bg1"/>
                </a:solidFill>
                <a:latin typeface="Arial" panose="020b0604020202020204" pitchFamily="34" charset="0"/>
                <a:ea typeface="隶书" panose="02010509060101010101" pitchFamily="49" charset="-122"/>
              </a:defRPr>
            </a:lvl1pPr>
          </a:lstStyle>
          <a:p>
            <a:pPr fontAlgn="auto"/>
            <a:r>
              <a:rPr lang="zh-CN" altLang="en-US" strike="noStrike" noProof="1"/>
              <a:t>单击此处编辑标题</a:t>
            </a:r>
          </a:p>
        </p:txBody>
      </p:sp>
      <p:sp>
        <p:nvSpPr>
          <p:cNvPr id="7" name="内容占位符 6"/>
          <p:cNvSpPr>
            <a:spLocks noGrp="1"/>
          </p:cNvSpPr>
          <p:nvPr>
            <p:ph sz="quarter" idx="13"/>
          </p:nvPr>
        </p:nvSpPr>
        <p:spPr>
          <a:xfrm>
            <a:off x="1281113" y="2163600"/>
            <a:ext cx="9626600" cy="3445200"/>
          </a:xfrm>
        </p:spPr>
        <p:txBody>
          <a:bodyPr/>
          <a:lstStyle>
            <a:lvl1pPr>
              <a:defRPr baseline="0">
                <a:solidFill>
                  <a:schemeClr val="bg1"/>
                </a:solidFill>
                <a:latin typeface="Arial" panose="020b0604020202020204" pitchFamily="34" charset="0"/>
                <a:ea typeface="隶书" panose="02010509060101010101" pitchFamily="49" charset="-122"/>
              </a:defRPr>
            </a:lvl1pPr>
            <a:lvl2pPr>
              <a:defRPr baseline="0">
                <a:solidFill>
                  <a:schemeClr val="bg1"/>
                </a:solidFill>
                <a:latin typeface="Arial" panose="020b0604020202020204" pitchFamily="34" charset="0"/>
                <a:ea typeface="隶书" panose="02010509060101010101" pitchFamily="49" charset="-122"/>
              </a:defRPr>
            </a:lvl2pPr>
            <a:lvl3pPr>
              <a:defRPr baseline="0">
                <a:solidFill>
                  <a:schemeClr val="bg1"/>
                </a:solidFill>
                <a:latin typeface="Arial" panose="020b0604020202020204" pitchFamily="34" charset="0"/>
                <a:ea typeface="隶书" panose="02010509060101010101" pitchFamily="49" charset="-122"/>
              </a:defRPr>
            </a:lvl3pPr>
            <a:lvl4pPr>
              <a:defRPr baseline="0">
                <a:solidFill>
                  <a:schemeClr val="bg1"/>
                </a:solidFill>
                <a:latin typeface="Arial" panose="020b0604020202020204" pitchFamily="34" charset="0"/>
                <a:ea typeface="隶书" panose="02010509060101010101" pitchFamily="49" charset="-122"/>
              </a:defRPr>
            </a:lvl4pPr>
            <a:lvl5pPr>
              <a:defRPr baseline="0">
                <a:solidFill>
                  <a:schemeClr val="bg1"/>
                </a:solidFill>
                <a:latin typeface="Arial" panose="020b0604020202020204" pitchFamily="34" charset="0"/>
                <a:ea typeface="隶书" panose="02010509060101010101" pitchFamily="49" charset="-122"/>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3" name="日期占位符 2"/>
          <p:cNvSpPr>
            <a:spLocks noGrp="1"/>
          </p:cNvSpPr>
          <p:nvPr>
            <p:ph type="dt" sz="half" idx="10"/>
            <p:custDataLst>
              <p:tags r:id="rId4"/>
            </p:custDataLst>
          </p:nvPr>
        </p:nvSpPr>
        <p:spPr>
          <a:xfrm>
            <a:off x="879475"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t>2021/9/3</a:t>
            </a:fld>
            <a:endParaRPr lang="zh-CN" altLang="en-US" strike="noStrike" noProof="1"/>
          </a:p>
        </p:txBody>
      </p:sp>
      <p:sp>
        <p:nvSpPr>
          <p:cNvPr id="4" name="页脚占位符 3"/>
          <p:cNvSpPr>
            <a:spLocks noGrp="1"/>
          </p:cNvSpPr>
          <p:nvPr>
            <p:ph type="ftr" sz="quarter" idx="11"/>
            <p:custDataLst>
              <p:tags r:id="rId5"/>
            </p:custDataLst>
          </p:nvPr>
        </p:nvSpPr>
        <p:spPr>
          <a:xfrm>
            <a:off x="4116388" y="6350000"/>
            <a:ext cx="3959225"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endParaRPr lang="zh-CN" altLang="en-US" strike="noStrike" noProof="1"/>
          </a:p>
        </p:txBody>
      </p:sp>
      <p:sp>
        <p:nvSpPr>
          <p:cNvPr id="5" name="灯片编号占位符 4"/>
          <p:cNvSpPr>
            <a:spLocks noGrp="1"/>
          </p:cNvSpPr>
          <p:nvPr>
            <p:ph type="sldNum" sz="quarter" idx="12"/>
            <p:custDataLst>
              <p:tags r:id="rId6"/>
            </p:custDataLst>
          </p:nvPr>
        </p:nvSpPr>
        <p:spPr>
          <a:xfrm>
            <a:off x="8610600"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fld id="{49AE70B2-8BF9-45C0-BB95-33D1B9D3A854}" type="slidenum">
              <a:rPr lang="zh-CN" altLang="en-US" strike="noStrike" noProof="1" smtClean="0">
                <a:latin typeface="Arial" panose="020b0604020202020204" pitchFamily="34" charset="0"/>
                <a:ea typeface="隶书"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blipFill rotWithShape="0">
          <a:blip r:embed="rId5"/>
          <a:tile tx="0" ty="0" sx="100000" sy="100000" flip="none" algn="tl"/>
        </a:blip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0"/>
            <a:ext cx="4822825" cy="6865938"/>
          </a:xfrm>
          <a:prstGeom prst="rect">
            <a:avLst/>
          </a:prstGeom>
          <a:solidFill>
            <a:schemeClr val="tx2">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auto"/>
            <a:endParaRPr lang="en-US" altLang="zh-CN" strike="noStrike" baseline="0" noProof="1">
              <a:latin typeface="Arial" panose="020b0604020202020204" pitchFamily="34" charset="0"/>
              <a:ea typeface="隶书" panose="02010509060101010101" pitchFamily="49" charset="-122"/>
              <a:sym typeface="+mn-ea"/>
            </a:endParaRPr>
          </a:p>
        </p:txBody>
      </p:sp>
      <p:sp>
        <p:nvSpPr>
          <p:cNvPr id="2" name="标题 1"/>
          <p:cNvSpPr>
            <a:spLocks noGrp="1"/>
          </p:cNvSpPr>
          <p:nvPr>
            <p:ph type="title" hasCustomPrompt="1"/>
          </p:nvPr>
        </p:nvSpPr>
        <p:spPr>
          <a:xfrm>
            <a:off x="583200" y="770400"/>
            <a:ext cx="3960000" cy="882000"/>
          </a:xfrm>
        </p:spPr>
        <p:txBody>
          <a:bodyPr anchor="ctr">
            <a:normAutofit/>
          </a:bodyPr>
          <a:lstStyle>
            <a:lvl1pPr>
              <a:defRPr sz="3600" baseline="0">
                <a:solidFill>
                  <a:schemeClr val="bg1"/>
                </a:solidFill>
                <a:latin typeface="Arial" panose="020b0604020202020204" pitchFamily="34" charset="0"/>
                <a:ea typeface="隶书" panose="02010509060101010101" pitchFamily="49" charset="-122"/>
              </a:defRPr>
            </a:lvl1pPr>
          </a:lstStyle>
          <a:p>
            <a:pPr fontAlgn="auto"/>
            <a:r>
              <a:rPr lang="zh-CN" altLang="en-US" strike="noStrike" noProof="1"/>
              <a:t>单击编辑标题</a:t>
            </a:r>
          </a:p>
        </p:txBody>
      </p:sp>
      <p:sp>
        <p:nvSpPr>
          <p:cNvPr id="7" name="文本占位符 6"/>
          <p:cNvSpPr>
            <a:spLocks noGrp="1"/>
          </p:cNvSpPr>
          <p:nvPr>
            <p:ph type="body" sz="quarter" idx="13"/>
          </p:nvPr>
        </p:nvSpPr>
        <p:spPr>
          <a:xfrm>
            <a:off x="586800" y="1764000"/>
            <a:ext cx="3956400" cy="4093200"/>
          </a:xfrm>
        </p:spPr>
        <p:txBody>
          <a:bodyPr/>
          <a:lstStyle>
            <a:lvl1pPr>
              <a:defRPr baseline="0">
                <a:solidFill>
                  <a:schemeClr val="bg1"/>
                </a:solidFill>
                <a:latin typeface="Arial" panose="020b0604020202020204" pitchFamily="34" charset="0"/>
                <a:ea typeface="隶书" panose="02010509060101010101" pitchFamily="49" charset="-122"/>
              </a:defRPr>
            </a:lvl1pPr>
            <a:lvl2pPr>
              <a:defRPr baseline="0">
                <a:solidFill>
                  <a:schemeClr val="bg1"/>
                </a:solidFill>
                <a:latin typeface="Arial" panose="020b0604020202020204" pitchFamily="34" charset="0"/>
                <a:ea typeface="隶书" panose="02010509060101010101" pitchFamily="49" charset="-122"/>
              </a:defRPr>
            </a:lvl2pPr>
            <a:lvl3pPr>
              <a:defRPr baseline="0">
                <a:solidFill>
                  <a:schemeClr val="bg1"/>
                </a:solidFill>
                <a:latin typeface="Arial" panose="020b0604020202020204" pitchFamily="34" charset="0"/>
                <a:ea typeface="隶书" panose="02010509060101010101" pitchFamily="49" charset="-122"/>
              </a:defRPr>
            </a:lvl3pPr>
            <a:lvl4pPr>
              <a:defRPr baseline="0">
                <a:solidFill>
                  <a:schemeClr val="bg1"/>
                </a:solidFill>
                <a:latin typeface="Arial" panose="020b0604020202020204" pitchFamily="34" charset="0"/>
                <a:ea typeface="隶书" panose="02010509060101010101" pitchFamily="49" charset="-122"/>
              </a:defRPr>
            </a:lvl4pPr>
            <a:lvl5pPr>
              <a:defRPr baseline="0">
                <a:solidFill>
                  <a:schemeClr val="bg1"/>
                </a:solidFill>
                <a:latin typeface="Arial" panose="020b0604020202020204" pitchFamily="34" charset="0"/>
                <a:ea typeface="隶书" panose="02010509060101010101" pitchFamily="49" charset="-122"/>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9" name="内容占位符 8"/>
          <p:cNvSpPr>
            <a:spLocks noGrp="1"/>
          </p:cNvSpPr>
          <p:nvPr>
            <p:ph sz="quarter" idx="14"/>
          </p:nvPr>
        </p:nvSpPr>
        <p:spPr>
          <a:xfrm>
            <a:off x="5101200" y="769938"/>
            <a:ext cx="6480000" cy="5087937"/>
          </a:xfrm>
        </p:spPr>
        <p:txBody>
          <a:bodyPr/>
          <a:lstStyle>
            <a:lvl1pPr>
              <a:defRPr baseline="0">
                <a:solidFill>
                  <a:schemeClr val="bg1"/>
                </a:solidFill>
                <a:latin typeface="Arial" panose="020b0604020202020204" pitchFamily="34" charset="0"/>
                <a:ea typeface="隶书" panose="02010509060101010101" pitchFamily="49" charset="-122"/>
              </a:defRPr>
            </a:lvl1pPr>
            <a:lvl2pPr>
              <a:defRPr baseline="0">
                <a:solidFill>
                  <a:schemeClr val="bg1"/>
                </a:solidFill>
                <a:latin typeface="Arial" panose="020b0604020202020204" pitchFamily="34" charset="0"/>
                <a:ea typeface="隶书" panose="02010509060101010101" pitchFamily="49" charset="-122"/>
              </a:defRPr>
            </a:lvl2pPr>
            <a:lvl3pPr>
              <a:defRPr baseline="0">
                <a:solidFill>
                  <a:schemeClr val="bg1"/>
                </a:solidFill>
                <a:latin typeface="Arial" panose="020b0604020202020204" pitchFamily="34" charset="0"/>
                <a:ea typeface="隶书" panose="02010509060101010101" pitchFamily="49" charset="-122"/>
              </a:defRPr>
            </a:lvl3pPr>
            <a:lvl4pPr>
              <a:defRPr baseline="0">
                <a:solidFill>
                  <a:schemeClr val="bg1"/>
                </a:solidFill>
                <a:latin typeface="Arial" panose="020b0604020202020204" pitchFamily="34" charset="0"/>
                <a:ea typeface="隶书" panose="02010509060101010101" pitchFamily="49" charset="-122"/>
              </a:defRPr>
            </a:lvl4pPr>
            <a:lvl5pPr>
              <a:defRPr baseline="0">
                <a:solidFill>
                  <a:schemeClr val="bg1"/>
                </a:solidFill>
                <a:latin typeface="Arial" panose="020b0604020202020204" pitchFamily="34" charset="0"/>
                <a:ea typeface="隶书" panose="02010509060101010101" pitchFamily="49" charset="-122"/>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3" name="日期占位符 2"/>
          <p:cNvSpPr>
            <a:spLocks noGrp="1"/>
          </p:cNvSpPr>
          <p:nvPr>
            <p:ph type="dt" sz="half" idx="10"/>
            <p:custDataLst>
              <p:tags r:id="rId2"/>
            </p:custDataLst>
          </p:nvPr>
        </p:nvSpPr>
        <p:spPr>
          <a:xfrm>
            <a:off x="879475"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t>2021/9/3</a:t>
            </a:fld>
            <a:endParaRPr lang="zh-CN" altLang="en-US" strike="noStrike" noProof="1"/>
          </a:p>
        </p:txBody>
      </p:sp>
      <p:sp>
        <p:nvSpPr>
          <p:cNvPr id="4" name="页脚占位符 3"/>
          <p:cNvSpPr>
            <a:spLocks noGrp="1"/>
          </p:cNvSpPr>
          <p:nvPr>
            <p:ph type="ftr" sz="quarter" idx="11"/>
            <p:custDataLst>
              <p:tags r:id="rId3"/>
            </p:custDataLst>
          </p:nvPr>
        </p:nvSpPr>
        <p:spPr>
          <a:xfrm>
            <a:off x="4116388" y="6350000"/>
            <a:ext cx="3959225"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endParaRPr lang="zh-CN" altLang="en-US" strike="noStrike" noProof="1"/>
          </a:p>
        </p:txBody>
      </p:sp>
      <p:sp>
        <p:nvSpPr>
          <p:cNvPr id="5" name="灯片编号占位符 4"/>
          <p:cNvSpPr>
            <a:spLocks noGrp="1"/>
          </p:cNvSpPr>
          <p:nvPr>
            <p:ph type="sldNum" sz="quarter" idx="12"/>
            <p:custDataLst>
              <p:tags r:id="rId4"/>
            </p:custDataLst>
          </p:nvPr>
        </p:nvSpPr>
        <p:spPr>
          <a:xfrm>
            <a:off x="8610600"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fld id="{49AE70B2-8BF9-45C0-BB95-33D1B9D3A854}" type="slidenum">
              <a:rPr lang="zh-CN" altLang="en-US" strike="noStrike" noProof="1" smtClean="0">
                <a:latin typeface="Arial" panose="020b0604020202020204" pitchFamily="34" charset="0"/>
                <a:ea typeface="隶书"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blipFill rotWithShape="0">
          <a:blip r:embed="rId7"/>
          <a:tile tx="0" ty="0" sx="100000" sy="100000" flip="none" algn="tl"/>
        </a:blip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2663825"/>
          </a:xfrm>
          <a:prstGeom prst="rect">
            <a:avLst/>
          </a:prstGeom>
          <a:solidFill>
            <a:schemeClr val="tx2">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auto"/>
            <a:endParaRPr lang="en-US" altLang="zh-CN" strike="noStrike" baseline="0" noProof="1">
              <a:latin typeface="Arial" panose="020b0604020202020204" pitchFamily="34" charset="0"/>
              <a:ea typeface="隶书" panose="02010509060101010101" pitchFamily="49" charset="-122"/>
              <a:sym typeface="+mn-ea"/>
            </a:endParaRPr>
          </a:p>
        </p:txBody>
      </p:sp>
      <p:pic>
        <p:nvPicPr>
          <p:cNvPr id="40964" name="图片 11" descr="图片3"/>
          <p:cNvPicPr>
            <a:picLocks noChangeAspect="1"/>
          </p:cNvPicPr>
          <p:nvPr userDrawn="1">
            <p:custDataLst>
              <p:tags r:id="rId3"/>
            </p:custDataLst>
          </p:nvPr>
        </p:nvPicPr>
        <p:blipFill>
          <a:blip r:embed="rId2"/>
          <a:stretch>
            <a:fillRect/>
          </a:stretch>
        </p:blipFill>
        <p:spPr>
          <a:xfrm>
            <a:off x="10391775" y="3175"/>
            <a:ext cx="1800225" cy="1460500"/>
          </a:xfrm>
          <a:prstGeom prst="rect">
            <a:avLst/>
          </a:prstGeom>
          <a:noFill/>
          <a:ln w="9525">
            <a:noFill/>
          </a:ln>
        </p:spPr>
      </p:pic>
      <p:sp>
        <p:nvSpPr>
          <p:cNvPr id="2" name="标题 1"/>
          <p:cNvSpPr>
            <a:spLocks noGrp="1"/>
          </p:cNvSpPr>
          <p:nvPr>
            <p:ph type="title"/>
          </p:nvPr>
        </p:nvSpPr>
        <p:spPr>
          <a:xfrm>
            <a:off x="612000" y="781200"/>
            <a:ext cx="10976400" cy="626400"/>
          </a:xfrm>
        </p:spPr>
        <p:txBody>
          <a:bodyPr anchor="ctr">
            <a:normAutofit/>
          </a:bodyPr>
          <a:lstStyle>
            <a:lvl1pPr algn="ctr">
              <a:defRPr sz="3600" baseline="0">
                <a:solidFill>
                  <a:schemeClr val="bg1"/>
                </a:solidFill>
                <a:latin typeface="Arial" panose="020b0604020202020204" pitchFamily="34" charset="0"/>
                <a:ea typeface="隶书" panose="02010509060101010101" pitchFamily="49" charset="-122"/>
              </a:defRPr>
            </a:lvl1pPr>
          </a:lstStyle>
          <a:p>
            <a:pPr fontAlgn="auto"/>
            <a:r>
              <a:rPr lang="zh-CN" altLang="en-US" strike="noStrike" noProof="1"/>
              <a:t>单击此处编辑母版标题样式</a:t>
            </a:r>
          </a:p>
        </p:txBody>
      </p:sp>
      <p:sp>
        <p:nvSpPr>
          <p:cNvPr id="7" name="文本占位符 6"/>
          <p:cNvSpPr>
            <a:spLocks noGrp="1"/>
          </p:cNvSpPr>
          <p:nvPr>
            <p:ph type="body" sz="quarter" idx="13"/>
          </p:nvPr>
        </p:nvSpPr>
        <p:spPr>
          <a:xfrm>
            <a:off x="612000" y="1659600"/>
            <a:ext cx="10975975" cy="828000"/>
          </a:xfrm>
        </p:spPr>
        <p:txBody>
          <a:bodyPr/>
          <a:lstStyle>
            <a:lvl1pPr algn="ctr">
              <a:defRPr baseline="0">
                <a:solidFill>
                  <a:schemeClr val="bg1"/>
                </a:solidFill>
                <a:latin typeface="Arial" panose="020b0604020202020204" pitchFamily="34" charset="0"/>
                <a:ea typeface="隶书" panose="02010509060101010101" pitchFamily="49" charset="-122"/>
              </a:defRPr>
            </a:lvl1pPr>
          </a:lstStyle>
          <a:p>
            <a:pPr lvl="0" fontAlgn="auto"/>
            <a:r>
              <a:rPr lang="zh-CN" altLang="en-US" strike="noStrike" noProof="1"/>
              <a:t>单击此处编辑母版文本样式</a:t>
            </a:r>
          </a:p>
        </p:txBody>
      </p:sp>
      <p:sp>
        <p:nvSpPr>
          <p:cNvPr id="9" name="内容占位符 8"/>
          <p:cNvSpPr>
            <a:spLocks noGrp="1"/>
          </p:cNvSpPr>
          <p:nvPr>
            <p:ph sz="quarter" idx="14"/>
          </p:nvPr>
        </p:nvSpPr>
        <p:spPr>
          <a:xfrm>
            <a:off x="612775" y="2808000"/>
            <a:ext cx="10965600" cy="3430800"/>
          </a:xfrm>
        </p:spPr>
        <p:txBody>
          <a:bodyPr/>
          <a:lstStyle>
            <a:lvl1pPr>
              <a:defRPr baseline="0">
                <a:solidFill>
                  <a:schemeClr val="bg1"/>
                </a:solidFill>
                <a:latin typeface="Arial" panose="020b0604020202020204" pitchFamily="34" charset="0"/>
                <a:ea typeface="隶书" panose="02010509060101010101" pitchFamily="49" charset="-122"/>
              </a:defRPr>
            </a:lvl1pPr>
            <a:lvl2pPr>
              <a:defRPr baseline="0">
                <a:solidFill>
                  <a:schemeClr val="bg1"/>
                </a:solidFill>
                <a:latin typeface="Arial" panose="020b0604020202020204" pitchFamily="34" charset="0"/>
                <a:ea typeface="隶书" panose="02010509060101010101" pitchFamily="49" charset="-122"/>
              </a:defRPr>
            </a:lvl2pPr>
            <a:lvl3pPr>
              <a:defRPr baseline="0">
                <a:solidFill>
                  <a:schemeClr val="bg1"/>
                </a:solidFill>
                <a:latin typeface="Arial" panose="020b0604020202020204" pitchFamily="34" charset="0"/>
                <a:ea typeface="隶书" panose="02010509060101010101" pitchFamily="49" charset="-122"/>
              </a:defRPr>
            </a:lvl3pPr>
            <a:lvl4pPr>
              <a:defRPr baseline="0">
                <a:solidFill>
                  <a:schemeClr val="bg1"/>
                </a:solidFill>
                <a:latin typeface="Arial" panose="020b0604020202020204" pitchFamily="34" charset="0"/>
                <a:ea typeface="隶书" panose="02010509060101010101" pitchFamily="49" charset="-122"/>
              </a:defRPr>
            </a:lvl4pPr>
            <a:lvl5pPr>
              <a:defRPr baseline="0">
                <a:solidFill>
                  <a:schemeClr val="bg1"/>
                </a:solidFill>
                <a:latin typeface="Arial" panose="020b0604020202020204" pitchFamily="34" charset="0"/>
                <a:ea typeface="隶书" panose="02010509060101010101" pitchFamily="49" charset="-122"/>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3" name="日期占位符 2"/>
          <p:cNvSpPr>
            <a:spLocks noGrp="1"/>
          </p:cNvSpPr>
          <p:nvPr>
            <p:ph type="dt" sz="half" idx="10"/>
            <p:custDataLst>
              <p:tags r:id="rId4"/>
            </p:custDataLst>
          </p:nvPr>
        </p:nvSpPr>
        <p:spPr>
          <a:xfrm>
            <a:off x="879475"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t>2021/9/3</a:t>
            </a:fld>
            <a:endParaRPr lang="zh-CN" altLang="en-US" strike="noStrike" noProof="1"/>
          </a:p>
        </p:txBody>
      </p:sp>
      <p:sp>
        <p:nvSpPr>
          <p:cNvPr id="4" name="页脚占位符 3"/>
          <p:cNvSpPr>
            <a:spLocks noGrp="1"/>
          </p:cNvSpPr>
          <p:nvPr>
            <p:ph type="ftr" sz="quarter" idx="11"/>
            <p:custDataLst>
              <p:tags r:id="rId5"/>
            </p:custDataLst>
          </p:nvPr>
        </p:nvSpPr>
        <p:spPr>
          <a:xfrm>
            <a:off x="4116388" y="6350000"/>
            <a:ext cx="3959225"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endParaRPr lang="zh-CN" altLang="en-US" strike="noStrike" noProof="1"/>
          </a:p>
        </p:txBody>
      </p:sp>
      <p:sp>
        <p:nvSpPr>
          <p:cNvPr id="5" name="灯片编号占位符 4"/>
          <p:cNvSpPr>
            <a:spLocks noGrp="1"/>
          </p:cNvSpPr>
          <p:nvPr>
            <p:ph type="sldNum" sz="quarter" idx="12"/>
            <p:custDataLst>
              <p:tags r:id="rId6"/>
            </p:custDataLst>
          </p:nvPr>
        </p:nvSpPr>
        <p:spPr>
          <a:xfrm>
            <a:off x="8610600"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fld id="{49AE70B2-8BF9-45C0-BB95-33D1B9D3A854}" type="slidenum">
              <a:rPr lang="zh-CN" altLang="en-US" strike="noStrike" noProof="1" smtClean="0">
                <a:latin typeface="Arial" panose="020b0604020202020204" pitchFamily="34" charset="0"/>
                <a:ea typeface="隶书"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blipFill rotWithShape="0">
          <a:blip r:embed="rId7"/>
          <a:tile tx="0" ty="0" sx="100000" sy="100000" flip="none" algn="tl"/>
        </a:blipFill>
        <a:effectLst/>
      </p:bgPr>
    </p:bg>
    <p:spTree>
      <p:nvGrpSpPr>
        <p:cNvPr id="1" name=""/>
        <p:cNvGrpSpPr/>
        <p:nvPr/>
      </p:nvGrpSpPr>
      <p:grpSpPr>
        <a:xfrm>
          <a:off x="0" y="0"/>
          <a:ext cx="0" cy="0"/>
        </a:xfrm>
      </p:grpSpPr>
      <p:pic>
        <p:nvPicPr>
          <p:cNvPr id="41987" name="图片 10" descr="图片3"/>
          <p:cNvPicPr>
            <a:picLocks noChangeAspect="1"/>
          </p:cNvPicPr>
          <p:nvPr userDrawn="1">
            <p:custDataLst>
              <p:tags r:id="rId2"/>
            </p:custDataLst>
          </p:nvPr>
        </p:nvPicPr>
        <p:blipFill>
          <a:blip r:embed="rId1"/>
          <a:stretch>
            <a:fillRect/>
          </a:stretch>
        </p:blipFill>
        <p:spPr>
          <a:xfrm>
            <a:off x="10391775" y="3175"/>
            <a:ext cx="1800225" cy="1460500"/>
          </a:xfrm>
          <a:prstGeom prst="rect">
            <a:avLst/>
          </a:prstGeom>
          <a:noFill/>
          <a:ln w="9525">
            <a:noFill/>
          </a:ln>
        </p:spPr>
      </p:pic>
      <p:sp>
        <p:nvSpPr>
          <p:cNvPr id="8" name="矩形 7"/>
          <p:cNvSpPr/>
          <p:nvPr userDrawn="1">
            <p:custDataLst>
              <p:tags r:id="rId3"/>
            </p:custDataLst>
          </p:nvPr>
        </p:nvSpPr>
        <p:spPr>
          <a:xfrm>
            <a:off x="0" y="5029200"/>
            <a:ext cx="12192000" cy="1828800"/>
          </a:xfrm>
          <a:prstGeom prst="rect">
            <a:avLst/>
          </a:prstGeom>
          <a:solidFill>
            <a:schemeClr val="tx2">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auto"/>
            <a:endParaRPr lang="en-US" altLang="zh-CN" strike="noStrike" baseline="0" noProof="1">
              <a:latin typeface="Arial" panose="020b0604020202020204" pitchFamily="34" charset="0"/>
              <a:ea typeface="隶书" panose="02010509060101010101" pitchFamily="49" charset="-122"/>
              <a:sym typeface="+mn-ea"/>
            </a:endParaRPr>
          </a:p>
        </p:txBody>
      </p:sp>
      <p:sp>
        <p:nvSpPr>
          <p:cNvPr id="2" name="标题 1"/>
          <p:cNvSpPr>
            <a:spLocks noGrp="1"/>
          </p:cNvSpPr>
          <p:nvPr>
            <p:ph type="title"/>
          </p:nvPr>
        </p:nvSpPr>
        <p:spPr>
          <a:xfrm>
            <a:off x="604800" y="669600"/>
            <a:ext cx="10976400" cy="565200"/>
          </a:xfrm>
        </p:spPr>
        <p:txBody>
          <a:bodyPr anchor="ctr">
            <a:normAutofit/>
          </a:bodyPr>
          <a:lstStyle>
            <a:lvl1pPr algn="ctr">
              <a:defRPr sz="3200" baseline="0">
                <a:solidFill>
                  <a:schemeClr val="bg1"/>
                </a:solidFill>
                <a:latin typeface="Arial" panose="020b0604020202020204" pitchFamily="34" charset="0"/>
                <a:ea typeface="隶书" panose="02010509060101010101" pitchFamily="49" charset="-122"/>
              </a:defRPr>
            </a:lvl1pPr>
          </a:lstStyle>
          <a:p>
            <a:pPr fontAlgn="auto"/>
            <a:r>
              <a:rPr lang="zh-CN" altLang="en-US" strike="noStrike" noProof="1"/>
              <a:t>单击此处编辑母版标题样式</a:t>
            </a:r>
          </a:p>
        </p:txBody>
      </p:sp>
      <p:sp>
        <p:nvSpPr>
          <p:cNvPr id="7" name="内容占位符 6"/>
          <p:cNvSpPr>
            <a:spLocks noGrp="1"/>
          </p:cNvSpPr>
          <p:nvPr>
            <p:ph sz="quarter" idx="13"/>
          </p:nvPr>
        </p:nvSpPr>
        <p:spPr>
          <a:xfrm>
            <a:off x="604837" y="1681200"/>
            <a:ext cx="10990800" cy="3211200"/>
          </a:xfrm>
        </p:spPr>
        <p:txBody>
          <a:bodyPr/>
          <a:lstStyle>
            <a:lvl1pPr>
              <a:defRPr baseline="0">
                <a:solidFill>
                  <a:schemeClr val="bg1"/>
                </a:solidFill>
                <a:latin typeface="Arial" panose="020b0604020202020204" pitchFamily="34" charset="0"/>
                <a:ea typeface="隶书" panose="02010509060101010101" pitchFamily="49" charset="-122"/>
              </a:defRPr>
            </a:lvl1pPr>
            <a:lvl2pPr>
              <a:defRPr baseline="0">
                <a:solidFill>
                  <a:schemeClr val="bg1"/>
                </a:solidFill>
                <a:latin typeface="Arial" panose="020b0604020202020204" pitchFamily="34" charset="0"/>
                <a:ea typeface="隶书" panose="02010509060101010101" pitchFamily="49" charset="-122"/>
              </a:defRPr>
            </a:lvl2pPr>
            <a:lvl3pPr>
              <a:defRPr baseline="0">
                <a:solidFill>
                  <a:schemeClr val="bg1"/>
                </a:solidFill>
                <a:latin typeface="Arial" panose="020b0604020202020204" pitchFamily="34" charset="0"/>
                <a:ea typeface="隶书" panose="02010509060101010101" pitchFamily="49" charset="-122"/>
              </a:defRPr>
            </a:lvl3pPr>
            <a:lvl4pPr>
              <a:defRPr baseline="0">
                <a:solidFill>
                  <a:schemeClr val="bg1"/>
                </a:solidFill>
                <a:latin typeface="Arial" panose="020b0604020202020204" pitchFamily="34" charset="0"/>
                <a:ea typeface="隶书" panose="02010509060101010101" pitchFamily="49" charset="-122"/>
              </a:defRPr>
            </a:lvl4pPr>
            <a:lvl5pPr>
              <a:defRPr baseline="0">
                <a:solidFill>
                  <a:schemeClr val="bg1"/>
                </a:solidFill>
                <a:latin typeface="Arial" panose="020b0604020202020204" pitchFamily="34" charset="0"/>
                <a:ea typeface="隶书" panose="02010509060101010101" pitchFamily="49" charset="-122"/>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9" name="文本占位符 8"/>
          <p:cNvSpPr>
            <a:spLocks noGrp="1"/>
          </p:cNvSpPr>
          <p:nvPr>
            <p:ph type="body" sz="quarter" idx="14"/>
          </p:nvPr>
        </p:nvSpPr>
        <p:spPr>
          <a:xfrm>
            <a:off x="594000" y="5180400"/>
            <a:ext cx="11001600" cy="1011600"/>
          </a:xfrm>
        </p:spPr>
        <p:txBody>
          <a:bodyPr/>
          <a:lstStyle>
            <a:lvl1pPr marL="0" indent="0">
              <a:buNone/>
              <a:defRPr baseline="0">
                <a:solidFill>
                  <a:schemeClr val="bg1"/>
                </a:solidFill>
                <a:latin typeface="Arial" panose="020b0604020202020204" pitchFamily="34" charset="0"/>
                <a:ea typeface="隶书" panose="02010509060101010101" pitchFamily="49" charset="-122"/>
              </a:defRPr>
            </a:lvl1pPr>
          </a:lstStyle>
          <a:p>
            <a:pPr lvl="0" fontAlgn="auto"/>
            <a:r>
              <a:rPr lang="zh-CN" altLang="en-US" strike="noStrike" noProof="1"/>
              <a:t>单击此处编辑母版文本样式</a:t>
            </a:r>
          </a:p>
        </p:txBody>
      </p:sp>
      <p:sp>
        <p:nvSpPr>
          <p:cNvPr id="3" name="日期占位符 2"/>
          <p:cNvSpPr>
            <a:spLocks noGrp="1"/>
          </p:cNvSpPr>
          <p:nvPr>
            <p:ph type="dt" sz="half" idx="10"/>
            <p:custDataLst>
              <p:tags r:id="rId4"/>
            </p:custDataLst>
          </p:nvPr>
        </p:nvSpPr>
        <p:spPr>
          <a:xfrm>
            <a:off x="879475"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t>2021/9/3</a:t>
            </a:fld>
            <a:endParaRPr lang="zh-CN" altLang="en-US" strike="noStrike" noProof="1"/>
          </a:p>
        </p:txBody>
      </p:sp>
      <p:sp>
        <p:nvSpPr>
          <p:cNvPr id="4" name="页脚占位符 3"/>
          <p:cNvSpPr>
            <a:spLocks noGrp="1"/>
          </p:cNvSpPr>
          <p:nvPr>
            <p:ph type="ftr" sz="quarter" idx="11"/>
            <p:custDataLst>
              <p:tags r:id="rId5"/>
            </p:custDataLst>
          </p:nvPr>
        </p:nvSpPr>
        <p:spPr>
          <a:xfrm>
            <a:off x="4116388" y="6350000"/>
            <a:ext cx="3959225"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endParaRPr lang="zh-CN" altLang="en-US" strike="noStrike" noProof="1"/>
          </a:p>
        </p:txBody>
      </p:sp>
      <p:sp>
        <p:nvSpPr>
          <p:cNvPr id="5" name="灯片编号占位符 4"/>
          <p:cNvSpPr>
            <a:spLocks noGrp="1"/>
          </p:cNvSpPr>
          <p:nvPr>
            <p:ph type="sldNum" sz="quarter" idx="12"/>
            <p:custDataLst>
              <p:tags r:id="rId6"/>
            </p:custDataLst>
          </p:nvPr>
        </p:nvSpPr>
        <p:spPr>
          <a:xfrm>
            <a:off x="8610600"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fld id="{49AE70B2-8BF9-45C0-BB95-33D1B9D3A854}" type="slidenum">
              <a:rPr lang="zh-CN" altLang="en-US" strike="noStrike" noProof="1" smtClean="0">
                <a:latin typeface="Arial" panose="020b0604020202020204" pitchFamily="34" charset="0"/>
                <a:ea typeface="隶书"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blipFill rotWithShape="0">
          <a:blip r:embed="rId7"/>
          <a:tile tx="0" ty="0" sx="100000" sy="100000" flip="none" algn="tl"/>
        </a:blip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914400"/>
          </a:xfrm>
          <a:prstGeom prst="rect">
            <a:avLst/>
          </a:prstGeom>
          <a:solidFill>
            <a:schemeClr val="tx2">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auto"/>
            <a:endParaRPr lang="en-US" altLang="zh-CN" strike="noStrike" baseline="0" noProof="1">
              <a:latin typeface="Arial" panose="020b0604020202020204" pitchFamily="34" charset="0"/>
              <a:ea typeface="隶书" panose="02010509060101010101" pitchFamily="49" charset="-122"/>
              <a:sym typeface="+mn-ea"/>
            </a:endParaRPr>
          </a:p>
        </p:txBody>
      </p:sp>
      <p:pic>
        <p:nvPicPr>
          <p:cNvPr id="43012" name="图片 13" descr="图片3"/>
          <p:cNvPicPr>
            <a:picLocks noChangeAspect="1"/>
          </p:cNvPicPr>
          <p:nvPr userDrawn="1">
            <p:custDataLst>
              <p:tags r:id="rId3"/>
            </p:custDataLst>
          </p:nvPr>
        </p:nvPicPr>
        <p:blipFill>
          <a:blip r:embed="rId2"/>
          <a:stretch>
            <a:fillRect/>
          </a:stretch>
        </p:blipFill>
        <p:spPr>
          <a:xfrm>
            <a:off x="10391775" y="3175"/>
            <a:ext cx="1800225" cy="1460500"/>
          </a:xfrm>
          <a:prstGeom prst="rect">
            <a:avLst/>
          </a:prstGeom>
          <a:noFill/>
          <a:ln w="9525">
            <a:noFill/>
          </a:ln>
        </p:spPr>
      </p:pic>
      <p:sp>
        <p:nvSpPr>
          <p:cNvPr id="2" name="标题 1"/>
          <p:cNvSpPr>
            <a:spLocks noGrp="1"/>
          </p:cNvSpPr>
          <p:nvPr>
            <p:ph type="title"/>
          </p:nvPr>
        </p:nvSpPr>
        <p:spPr>
          <a:xfrm>
            <a:off x="579600" y="237600"/>
            <a:ext cx="11037600" cy="441964"/>
          </a:xfrm>
        </p:spPr>
        <p:txBody>
          <a:bodyPr>
            <a:normAutofit/>
          </a:bodyPr>
          <a:lstStyle>
            <a:lvl1pPr>
              <a:defRPr baseline="0">
                <a:solidFill>
                  <a:schemeClr val="bg1"/>
                </a:solidFill>
                <a:latin typeface="Arial" panose="020b0604020202020204" pitchFamily="34" charset="0"/>
                <a:ea typeface="隶书" panose="02010509060101010101" pitchFamily="49" charset="-122"/>
              </a:defRPr>
            </a:lvl1pPr>
          </a:lstStyle>
          <a:p>
            <a:pPr fontAlgn="auto"/>
            <a:r>
              <a:rPr lang="zh-CN" altLang="en-US" strike="noStrike" noProof="1"/>
              <a:t>单击此处编辑母版标题样式</a:t>
            </a:r>
          </a:p>
        </p:txBody>
      </p:sp>
      <p:sp>
        <p:nvSpPr>
          <p:cNvPr id="7" name="内容占位符 6"/>
          <p:cNvSpPr>
            <a:spLocks noGrp="1"/>
          </p:cNvSpPr>
          <p:nvPr>
            <p:ph sz="quarter" idx="13"/>
          </p:nvPr>
        </p:nvSpPr>
        <p:spPr>
          <a:xfrm>
            <a:off x="579600" y="1663200"/>
            <a:ext cx="5342400" cy="2894400"/>
          </a:xfrm>
        </p:spPr>
        <p:txBody>
          <a:bodyPr/>
          <a:lstStyle>
            <a:lvl1pPr>
              <a:defRPr baseline="0">
                <a:solidFill>
                  <a:schemeClr val="bg1"/>
                </a:solidFill>
                <a:latin typeface="Arial" panose="020b0604020202020204" pitchFamily="34" charset="0"/>
                <a:ea typeface="隶书" panose="02010509060101010101" pitchFamily="49" charset="-122"/>
              </a:defRPr>
            </a:lvl1pPr>
            <a:lvl2pPr>
              <a:defRPr baseline="0">
                <a:solidFill>
                  <a:schemeClr val="bg1"/>
                </a:solidFill>
                <a:latin typeface="Arial" panose="020b0604020202020204" pitchFamily="34" charset="0"/>
                <a:ea typeface="隶书" panose="02010509060101010101" pitchFamily="49" charset="-122"/>
              </a:defRPr>
            </a:lvl2pPr>
            <a:lvl3pPr>
              <a:defRPr baseline="0">
                <a:solidFill>
                  <a:schemeClr val="bg1"/>
                </a:solidFill>
                <a:latin typeface="Arial" panose="020b0604020202020204" pitchFamily="34" charset="0"/>
                <a:ea typeface="隶书" panose="02010509060101010101" pitchFamily="49" charset="-122"/>
              </a:defRPr>
            </a:lvl3pPr>
            <a:lvl4pPr>
              <a:defRPr baseline="0">
                <a:solidFill>
                  <a:schemeClr val="bg1"/>
                </a:solidFill>
                <a:latin typeface="Arial" panose="020b0604020202020204" pitchFamily="34" charset="0"/>
                <a:ea typeface="隶书" panose="02010509060101010101" pitchFamily="49" charset="-122"/>
              </a:defRPr>
            </a:lvl4pPr>
            <a:lvl5pPr>
              <a:defRPr baseline="0">
                <a:solidFill>
                  <a:schemeClr val="bg1"/>
                </a:solidFill>
                <a:latin typeface="Arial" panose="020b0604020202020204" pitchFamily="34" charset="0"/>
                <a:ea typeface="隶书" panose="02010509060101010101" pitchFamily="49" charset="-122"/>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9" name="内容占位符 8"/>
          <p:cNvSpPr>
            <a:spLocks noGrp="1"/>
          </p:cNvSpPr>
          <p:nvPr>
            <p:ph sz="quarter" idx="14"/>
          </p:nvPr>
        </p:nvSpPr>
        <p:spPr>
          <a:xfrm>
            <a:off x="6242400" y="1663200"/>
            <a:ext cx="5367600" cy="2894400"/>
          </a:xfrm>
        </p:spPr>
        <p:txBody>
          <a:bodyPr/>
          <a:lstStyle>
            <a:lvl1pPr>
              <a:defRPr baseline="0">
                <a:solidFill>
                  <a:schemeClr val="bg1"/>
                </a:solidFill>
                <a:latin typeface="Arial" panose="020b0604020202020204" pitchFamily="34" charset="0"/>
                <a:ea typeface="隶书" panose="02010509060101010101" pitchFamily="49" charset="-122"/>
              </a:defRPr>
            </a:lvl1pPr>
            <a:lvl2pPr>
              <a:defRPr baseline="0">
                <a:solidFill>
                  <a:schemeClr val="bg1"/>
                </a:solidFill>
                <a:latin typeface="Arial" panose="020b0604020202020204" pitchFamily="34" charset="0"/>
                <a:ea typeface="隶书" panose="02010509060101010101" pitchFamily="49" charset="-122"/>
              </a:defRPr>
            </a:lvl2pPr>
            <a:lvl3pPr>
              <a:defRPr baseline="0">
                <a:solidFill>
                  <a:schemeClr val="bg1"/>
                </a:solidFill>
                <a:latin typeface="Arial" panose="020b0604020202020204" pitchFamily="34" charset="0"/>
                <a:ea typeface="隶书" panose="02010509060101010101" pitchFamily="49" charset="-122"/>
              </a:defRPr>
            </a:lvl3pPr>
            <a:lvl4pPr>
              <a:defRPr baseline="0">
                <a:solidFill>
                  <a:schemeClr val="bg1"/>
                </a:solidFill>
                <a:latin typeface="Arial" panose="020b0604020202020204" pitchFamily="34" charset="0"/>
                <a:ea typeface="隶书" panose="02010509060101010101" pitchFamily="49" charset="-122"/>
              </a:defRPr>
            </a:lvl4pPr>
            <a:lvl5pPr>
              <a:defRPr baseline="0">
                <a:solidFill>
                  <a:schemeClr val="bg1"/>
                </a:solidFill>
                <a:latin typeface="Arial" panose="020b0604020202020204" pitchFamily="34" charset="0"/>
                <a:ea typeface="隶书" panose="02010509060101010101" pitchFamily="49" charset="-122"/>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11" name="文本占位符 10"/>
          <p:cNvSpPr>
            <a:spLocks noGrp="1"/>
          </p:cNvSpPr>
          <p:nvPr>
            <p:ph type="body" sz="quarter" idx="15"/>
          </p:nvPr>
        </p:nvSpPr>
        <p:spPr>
          <a:xfrm>
            <a:off x="572400" y="4816800"/>
            <a:ext cx="5342400" cy="781200"/>
          </a:xfrm>
        </p:spPr>
        <p:txBody>
          <a:bodyPr/>
          <a:lstStyle>
            <a:lvl1pPr>
              <a:defRPr baseline="0">
                <a:solidFill>
                  <a:schemeClr val="bg1"/>
                </a:solidFill>
                <a:latin typeface="Arial" panose="020b0604020202020204" pitchFamily="34" charset="0"/>
                <a:ea typeface="隶书" panose="02010509060101010101" pitchFamily="49" charset="-122"/>
              </a:defRPr>
            </a:lvl1pPr>
          </a:lstStyle>
          <a:p>
            <a:pPr lvl="0" fontAlgn="auto"/>
            <a:r>
              <a:rPr lang="zh-CN" altLang="en-US" strike="noStrike" noProof="1"/>
              <a:t>单击此处编辑母版文本样式</a:t>
            </a:r>
          </a:p>
        </p:txBody>
      </p:sp>
      <p:sp>
        <p:nvSpPr>
          <p:cNvPr id="13" name="文本占位符 12"/>
          <p:cNvSpPr>
            <a:spLocks noGrp="1"/>
          </p:cNvSpPr>
          <p:nvPr>
            <p:ph type="body" sz="quarter" idx="16"/>
          </p:nvPr>
        </p:nvSpPr>
        <p:spPr>
          <a:xfrm>
            <a:off x="6253200" y="4813200"/>
            <a:ext cx="5367600" cy="781200"/>
          </a:xfrm>
        </p:spPr>
        <p:txBody>
          <a:bodyPr/>
          <a:lstStyle>
            <a:lvl1pPr>
              <a:defRPr baseline="0">
                <a:solidFill>
                  <a:schemeClr val="bg1"/>
                </a:solidFill>
                <a:latin typeface="Arial" panose="020b0604020202020204" pitchFamily="34" charset="0"/>
                <a:ea typeface="隶书" panose="02010509060101010101" pitchFamily="49" charset="-122"/>
              </a:defRPr>
            </a:lvl1pPr>
          </a:lstStyle>
          <a:p>
            <a:pPr lvl="0" fontAlgn="auto"/>
            <a:r>
              <a:rPr lang="zh-CN" altLang="en-US" strike="noStrike" noProof="1"/>
              <a:t>单击此处编辑母版文本样式</a:t>
            </a:r>
          </a:p>
        </p:txBody>
      </p:sp>
      <p:sp>
        <p:nvSpPr>
          <p:cNvPr id="3" name="日期占位符 2"/>
          <p:cNvSpPr>
            <a:spLocks noGrp="1"/>
          </p:cNvSpPr>
          <p:nvPr>
            <p:ph type="dt" sz="half" idx="10"/>
            <p:custDataLst>
              <p:tags r:id="rId4"/>
            </p:custDataLst>
          </p:nvPr>
        </p:nvSpPr>
        <p:spPr>
          <a:xfrm>
            <a:off x="879475"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t>2021/9/3</a:t>
            </a:fld>
            <a:endParaRPr lang="zh-CN" altLang="en-US" strike="noStrike" noProof="1"/>
          </a:p>
        </p:txBody>
      </p:sp>
      <p:sp>
        <p:nvSpPr>
          <p:cNvPr id="4" name="页脚占位符 3"/>
          <p:cNvSpPr>
            <a:spLocks noGrp="1"/>
          </p:cNvSpPr>
          <p:nvPr>
            <p:ph type="ftr" sz="quarter" idx="11"/>
            <p:custDataLst>
              <p:tags r:id="rId5"/>
            </p:custDataLst>
          </p:nvPr>
        </p:nvSpPr>
        <p:spPr>
          <a:xfrm>
            <a:off x="4116388" y="6350000"/>
            <a:ext cx="3959225"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endParaRPr lang="zh-CN" altLang="en-US" strike="noStrike" noProof="1"/>
          </a:p>
        </p:txBody>
      </p:sp>
      <p:sp>
        <p:nvSpPr>
          <p:cNvPr id="5" name="灯片编号占位符 4"/>
          <p:cNvSpPr>
            <a:spLocks noGrp="1"/>
          </p:cNvSpPr>
          <p:nvPr>
            <p:ph type="sldNum" sz="quarter" idx="12"/>
            <p:custDataLst>
              <p:tags r:id="rId6"/>
            </p:custDataLst>
          </p:nvPr>
        </p:nvSpPr>
        <p:spPr>
          <a:xfrm>
            <a:off x="8610600"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fld id="{49AE70B2-8BF9-45C0-BB95-33D1B9D3A854}" type="slidenum">
              <a:rPr lang="zh-CN" altLang="en-US" strike="noStrike" noProof="1" smtClean="0">
                <a:latin typeface="Arial" panose="020b0604020202020204" pitchFamily="34" charset="0"/>
                <a:ea typeface="隶书"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3_仅标题">
    <p:bg>
      <p:bgPr>
        <a:blipFill rotWithShape="0">
          <a:blip r:embed="rId1"/>
          <a:stretch>
            <a:fillRect/>
          </a:stretch>
        </a:blipFill>
        <a:effectLst/>
      </p:bgPr>
    </p:bg>
    <p:spTree>
      <p:nvGrpSpPr>
        <p:cNvPr id="1" name=""/>
        <p:cNvGrpSpPr/>
        <p:nvPr/>
      </p:nvGrpSpPr>
      <p:grpSpPr>
        <a:xfrm>
          <a:off x="0" y="0"/>
          <a:ext cx="0" cy="0"/>
        </a:xfrm>
      </p:grpSpPr>
      <p:sp>
        <p:nvSpPr>
          <p:cNvPr id="7171" name="标题 1"/>
          <p:cNvSpPr txBox="1"/>
          <p:nvPr userDrawn="1"/>
        </p:nvSpPr>
        <p:spPr>
          <a:xfrm>
            <a:off x="279400" y="5922963"/>
            <a:ext cx="2641600" cy="396875"/>
          </a:xfrm>
          <a:prstGeom prst="rect">
            <a:avLst/>
          </a:prstGeom>
          <a:noFill/>
          <a:ln w="9525">
            <a:noFill/>
          </a:ln>
        </p:spPr>
        <p:txBody>
          <a:bodyPr lIns="91440" tIns="45720" rIns="91440" bIns="45720" anchor="b"/>
          <a:lstStyle/>
          <a:p>
            <a:pPr lvl="0">
              <a:lnSpc>
                <a:spcPct val="90000"/>
              </a:lnSpc>
            </a:pPr>
            <a:r>
              <a:rPr lang="zh-CN" altLang="en-US" sz="2000">
                <a:solidFill>
                  <a:schemeClr val="bg1"/>
                </a:solidFill>
                <a:latin typeface="微软雅黑" panose="020b0503020204020204" pitchFamily="34" charset="-122"/>
                <a:ea typeface="微软雅黑" panose="020b0503020204020204" pitchFamily="34" charset="-122"/>
              </a:rPr>
              <a:t>初中语文</a:t>
            </a:r>
          </a:p>
        </p:txBody>
      </p:sp>
      <p:sp>
        <p:nvSpPr>
          <p:cNvPr id="2" name="标题 1"/>
          <p:cNvSpPr>
            <a:spLocks noGrp="1"/>
          </p:cNvSpPr>
          <p:nvPr>
            <p:ph type="title"/>
          </p:nvPr>
        </p:nvSpPr>
        <p:spPr>
          <a:xfrm>
            <a:off x="846666" y="573617"/>
            <a:ext cx="10515600" cy="1325563"/>
          </a:xfrm>
        </p:spPr>
        <p:txBody>
          <a:bodyPr/>
          <a:lstStyle/>
          <a:p>
            <a:pPr fontAlgn="auto"/>
            <a:r>
              <a:rPr lang="zh-CN" altLang="en-US" strike="noStrike" noProof="1"/>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vert="horz" lIns="91440" tIns="45720" rIns="91440" bIns="45720" rtlCol="0" anchor="ctr"/>
          <a:lstStyle/>
          <a:p>
            <a:pPr fontAlgn="auto"/>
            <a:fld id="{A685A6CA-0CF8-4C0F-A4EF-5C6C0D45FAAD}" type="datetimeFigureOut">
              <a:rPr lang="zh-CN" altLang="en-US" strike="noStrike" noProof="1" smtClean="0">
                <a:latin typeface="+mn-lt"/>
                <a:ea typeface="+mn-ea"/>
                <a:cs typeface="+mn-cs"/>
              </a:rPr>
              <a:t>2021/9/3</a:t>
            </a:fld>
            <a:endParaRPr lang="zh-CN" altLang="en-US" strike="noStrike" noProof="1"/>
          </a:p>
        </p:txBody>
      </p:sp>
      <p:sp>
        <p:nvSpPr>
          <p:cNvPr id="4" name="页脚占位符 3"/>
          <p:cNvSpPr>
            <a:spLocks noGrp="1"/>
          </p:cNvSpPr>
          <p:nvPr>
            <p:ph type="ftr" sz="quarter" idx="11"/>
          </p:nvPr>
        </p:nvSpPr>
        <p:spPr>
          <a:xfrm>
            <a:off x="4038600" y="6356350"/>
            <a:ext cx="4114800" cy="365125"/>
          </a:xfrm>
          <a:prstGeom prst="rect">
            <a:avLst/>
          </a:prstGeom>
        </p:spPr>
        <p:txBody>
          <a:bodyPr vert="horz" lIns="91440" tIns="45720" rIns="91440" bIns="45720" rtlCol="0" anchor="ctr"/>
          <a:lstStyle/>
          <a:p>
            <a:pPr fontAlgn="auto"/>
            <a:endParaRPr lang="zh-CN" altLang="en-US" strike="noStrike" noProof="1"/>
          </a:p>
        </p:txBody>
      </p:sp>
      <p:sp>
        <p:nvSpPr>
          <p:cNvPr id="5" name="灯片编号占位符 4"/>
          <p:cNvSpPr>
            <a:spLocks noGrp="1"/>
          </p:cNvSpPr>
          <p:nvPr>
            <p:ph type="sldNum" sz="quarter" idx="12"/>
          </p:nvPr>
        </p:nvSpPr>
        <p:spPr>
          <a:xfrm>
            <a:off x="8610600" y="6356350"/>
            <a:ext cx="2743200" cy="365125"/>
          </a:xfrm>
          <a:prstGeom prst="rect">
            <a:avLst/>
          </a:prstGeom>
        </p:spPr>
        <p:txBody>
          <a:bodyPr vert="horz" lIns="91440" tIns="45720" rIns="91440" bIns="45720" rtlCol="0" anchor="ctr"/>
          <a:lstStyle/>
          <a:p>
            <a:pPr fontAlgn="auto"/>
            <a:fld id="{D7E8A902-E013-4FF5-9CBD-78113C784026}" type="slidenum">
              <a:rPr lang="zh-CN" altLang="en-US" strike="noStrike" noProof="1" smtClean="0">
                <a:latin typeface="+mn-lt"/>
                <a:ea typeface="+mn-ea"/>
                <a:cs typeface="+mn-cs"/>
              </a:rPr>
              <a:t>‹#›</a:t>
            </a:fld>
            <a:endParaRPr lang="zh-CN" altLang="en-US" strike="noStrike" noProof="1"/>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blipFill rotWithShape="0">
          <a:blip r:embed="rId5"/>
          <a:stretch>
            <a:fillRect/>
          </a:stretch>
        </a:blip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958850"/>
            <a:ext cx="12192000" cy="4940300"/>
          </a:xfrm>
          <a:prstGeom prst="rect">
            <a:avLst/>
          </a:prstGeom>
          <a:solidFill>
            <a:schemeClr val="tx2">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auto"/>
            <a:endParaRPr lang="en-US" altLang="zh-CN" strike="noStrike" baseline="0" noProof="1">
              <a:latin typeface="Arial" panose="020b0604020202020204" pitchFamily="34" charset="0"/>
              <a:ea typeface="隶书" panose="02010509060101010101" pitchFamily="49" charset="-122"/>
              <a:sym typeface="+mn-ea"/>
            </a:endParaRPr>
          </a:p>
        </p:txBody>
      </p:sp>
      <p:sp>
        <p:nvSpPr>
          <p:cNvPr id="2" name="标题 1"/>
          <p:cNvSpPr>
            <a:spLocks noGrp="1"/>
          </p:cNvSpPr>
          <p:nvPr>
            <p:ph type="title" hasCustomPrompt="1"/>
          </p:nvPr>
        </p:nvSpPr>
        <p:spPr>
          <a:xfrm>
            <a:off x="1522800" y="1339200"/>
            <a:ext cx="9144000" cy="2386800"/>
          </a:xfrm>
        </p:spPr>
        <p:txBody>
          <a:bodyPr anchor="b">
            <a:normAutofit/>
          </a:bodyPr>
          <a:lstStyle>
            <a:lvl1pPr algn="ctr">
              <a:defRPr sz="6000" baseline="0">
                <a:solidFill>
                  <a:schemeClr val="bg1"/>
                </a:solidFill>
                <a:latin typeface="Arial" panose="020b0604020202020204" pitchFamily="34" charset="0"/>
                <a:ea typeface="隶书" panose="02010509060101010101" pitchFamily="49" charset="-122"/>
              </a:defRPr>
            </a:lvl1pPr>
          </a:lstStyle>
          <a:p>
            <a:pPr fontAlgn="auto"/>
            <a:r>
              <a:rPr lang="zh-CN" altLang="en-US" strike="noStrike" noProof="1"/>
              <a:t>单击此处编辑标题</a:t>
            </a:r>
          </a:p>
        </p:txBody>
      </p:sp>
      <p:sp>
        <p:nvSpPr>
          <p:cNvPr id="7" name="文本占位符 6"/>
          <p:cNvSpPr>
            <a:spLocks noGrp="1"/>
          </p:cNvSpPr>
          <p:nvPr>
            <p:ph type="body" sz="quarter" idx="13"/>
          </p:nvPr>
        </p:nvSpPr>
        <p:spPr>
          <a:xfrm>
            <a:off x="1522413" y="3862800"/>
            <a:ext cx="9144000" cy="1656000"/>
          </a:xfrm>
        </p:spPr>
        <p:txBody>
          <a:bodyPr/>
          <a:lstStyle>
            <a:lvl1pPr algn="ctr">
              <a:defRPr baseline="0">
                <a:solidFill>
                  <a:schemeClr val="bg1"/>
                </a:solidFill>
                <a:latin typeface="Arial" panose="020b0604020202020204" pitchFamily="34" charset="0"/>
                <a:ea typeface="隶书" panose="02010509060101010101" pitchFamily="49" charset="-122"/>
              </a:defRPr>
            </a:lvl1pPr>
          </a:lstStyle>
          <a:p>
            <a:pPr lvl="0" fontAlgn="auto"/>
            <a:r>
              <a:rPr lang="zh-CN" altLang="en-US" strike="noStrike" noProof="1"/>
              <a:t>单击此处编辑母版文本样式</a:t>
            </a:r>
          </a:p>
        </p:txBody>
      </p:sp>
      <p:sp>
        <p:nvSpPr>
          <p:cNvPr id="3" name="日期占位符 2"/>
          <p:cNvSpPr>
            <a:spLocks noGrp="1"/>
          </p:cNvSpPr>
          <p:nvPr>
            <p:ph type="dt" sz="half" idx="10"/>
            <p:custDataLst>
              <p:tags r:id="rId2"/>
            </p:custDataLst>
          </p:nvPr>
        </p:nvSpPr>
        <p:spPr>
          <a:xfrm>
            <a:off x="879475"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t>2021/9/3</a:t>
            </a:fld>
            <a:endParaRPr lang="zh-CN" altLang="en-US" strike="noStrike" noProof="1"/>
          </a:p>
        </p:txBody>
      </p:sp>
      <p:sp>
        <p:nvSpPr>
          <p:cNvPr id="4" name="页脚占位符 3"/>
          <p:cNvSpPr>
            <a:spLocks noGrp="1"/>
          </p:cNvSpPr>
          <p:nvPr>
            <p:ph type="ftr" sz="quarter" idx="11"/>
            <p:custDataLst>
              <p:tags r:id="rId3"/>
            </p:custDataLst>
          </p:nvPr>
        </p:nvSpPr>
        <p:spPr>
          <a:xfrm>
            <a:off x="4116388" y="6350000"/>
            <a:ext cx="3959225"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endParaRPr lang="zh-CN" altLang="en-US" strike="noStrike" noProof="1"/>
          </a:p>
        </p:txBody>
      </p:sp>
      <p:sp>
        <p:nvSpPr>
          <p:cNvPr id="5" name="灯片编号占位符 4"/>
          <p:cNvSpPr>
            <a:spLocks noGrp="1"/>
          </p:cNvSpPr>
          <p:nvPr>
            <p:ph type="sldNum" sz="quarter" idx="12"/>
            <p:custDataLst>
              <p:tags r:id="rId4"/>
            </p:custDataLst>
          </p:nvPr>
        </p:nvSpPr>
        <p:spPr>
          <a:xfrm>
            <a:off x="8610600"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fld id="{49AE70B2-8BF9-45C0-BB95-33D1B9D3A854}" type="slidenum">
              <a:rPr lang="zh-CN" altLang="en-US" strike="noStrike" noProof="1" smtClean="0">
                <a:latin typeface="Arial" panose="020b0604020202020204" pitchFamily="34" charset="0"/>
                <a:ea typeface="隶书"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blipFill rotWithShape="0">
          <a:blip r:embed="rId7"/>
          <a:stretch>
            <a:fillRect/>
          </a:stretch>
        </a:blipFill>
        <a:effectLst/>
      </p:bgPr>
    </p:bg>
    <p:spTree>
      <p:nvGrpSpPr>
        <p:cNvPr id="1" name=""/>
        <p:cNvGrpSpPr/>
        <p:nvPr/>
      </p:nvGrpSpPr>
      <p:grpSpPr>
        <a:xfrm>
          <a:off x="0" y="0"/>
          <a:ext cx="0" cy="0"/>
        </a:xfrm>
      </p:grpSpPr>
      <p:sp>
        <p:nvSpPr>
          <p:cNvPr id="7" name="矩形 6"/>
          <p:cNvSpPr/>
          <p:nvPr>
            <p:custDataLst>
              <p:tags r:id="rId1"/>
            </p:custDataLst>
          </p:nvPr>
        </p:nvSpPr>
        <p:spPr>
          <a:xfrm>
            <a:off x="2784475" y="0"/>
            <a:ext cx="3035300" cy="6858000"/>
          </a:xfrm>
          <a:prstGeom prst="rect">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baseline="0" noProof="1">
              <a:solidFill>
                <a:schemeClr val="lt1"/>
              </a:solidFill>
              <a:latin typeface="Arial" panose="020b0604020202020204" pitchFamily="34" charset="0"/>
            </a:endParaRPr>
          </a:p>
        </p:txBody>
      </p:sp>
      <p:cxnSp>
        <p:nvCxnSpPr>
          <p:cNvPr id="10" name="直接连接符 9"/>
          <p:cNvCxnSpPr/>
          <p:nvPr>
            <p:custDataLst>
              <p:tags r:id="rId2"/>
            </p:custDataLst>
          </p:nvPr>
        </p:nvCxnSpPr>
        <p:spPr>
          <a:xfrm flipH="1">
            <a:off x="4627563" y="806450"/>
            <a:ext cx="0" cy="5454650"/>
          </a:xfrm>
          <a:prstGeom prst="line">
            <a:avLst/>
          </a:prstGeom>
          <a:ln>
            <a:solidFill>
              <a:srgbClr val="61605C"/>
            </a:solidFill>
          </a:ln>
        </p:spPr>
        <p:style>
          <a:lnRef idx="1">
            <a:schemeClr val="accent1"/>
          </a:lnRef>
          <a:fillRef idx="0">
            <a:schemeClr val="accent1"/>
          </a:fillRef>
          <a:effectRef idx="0">
            <a:schemeClr val="accent1"/>
          </a:effectRef>
          <a:fontRef idx="minor">
            <a:schemeClr val="tx1"/>
          </a:fontRef>
        </p:style>
      </p:cxnSp>
      <p:sp>
        <p:nvSpPr>
          <p:cNvPr id="11" name="矩形 10"/>
          <p:cNvSpPr/>
          <p:nvPr>
            <p:custDataLst>
              <p:tags r:id="rId3"/>
            </p:custDataLst>
          </p:nvPr>
        </p:nvSpPr>
        <p:spPr>
          <a:xfrm>
            <a:off x="2886075" y="88900"/>
            <a:ext cx="2833688" cy="6675438"/>
          </a:xfrm>
          <a:prstGeom prst="rect">
            <a:avLst/>
          </a:prstGeom>
          <a:noFill/>
          <a:ln w="28575">
            <a:solidFill>
              <a:srgbClr val="1A5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
        <p:nvSpPr>
          <p:cNvPr id="2" name="标题 1"/>
          <p:cNvSpPr>
            <a:spLocks noGrp="1"/>
          </p:cNvSpPr>
          <p:nvPr>
            <p:ph type="ctrTitle" hasCustomPrompt="1"/>
          </p:nvPr>
        </p:nvSpPr>
        <p:spPr>
          <a:xfrm>
            <a:off x="3391091" y="594114"/>
            <a:ext cx="1108800" cy="5666400"/>
          </a:xfrm>
        </p:spPr>
        <p:txBody>
          <a:bodyPr vert="eaVert" lIns="90000" tIns="46800" rIns="90000" bIns="46800" anchor="ctr" anchorCtr="0">
            <a:normAutofit/>
          </a:bodyPr>
          <a:lstStyle>
            <a:lvl1pPr algn="dist">
              <a:lnSpc>
                <a:spcPct val="100000"/>
              </a:lnSpc>
              <a:defRPr sz="6000" b="0" spc="0" baseline="0">
                <a:latin typeface="Arial" panose="020b0604020202020204" pitchFamily="34" charset="0"/>
                <a:ea typeface="汉仪尚巍手书W" pitchFamily="18" charset="-122"/>
              </a:defRPr>
            </a:lvl1pPr>
          </a:lstStyle>
          <a:p>
            <a:pPr fontAlgn="auto"/>
            <a:r>
              <a:rPr lang="zh-CN" altLang="en-US" strike="noStrike" noProof="1"/>
              <a:t>编辑标题</a:t>
            </a:r>
          </a:p>
        </p:txBody>
      </p:sp>
      <p:sp>
        <p:nvSpPr>
          <p:cNvPr id="3" name="副标题 2"/>
          <p:cNvSpPr>
            <a:spLocks noGrp="1"/>
          </p:cNvSpPr>
          <p:nvPr>
            <p:ph type="subTitle" idx="1" hasCustomPrompt="1"/>
          </p:nvPr>
        </p:nvSpPr>
        <p:spPr>
          <a:xfrm>
            <a:off x="4919454" y="1539940"/>
            <a:ext cx="492441" cy="3773677"/>
          </a:xfrm>
        </p:spPr>
        <p:txBody>
          <a:bodyPr vert="eaVert" lIns="90000" tIns="46800" rIns="90000" bIns="46800">
            <a:normAutofit/>
          </a:bodyPr>
          <a:lstStyle>
            <a:lvl1pPr marL="0" indent="0" algn="dist" eaLnBrk="1" fontAlgn="auto" latinLnBrk="0" hangingPunct="1">
              <a:lnSpc>
                <a:spcPct val="100000"/>
              </a:lnSpc>
              <a:buNone/>
              <a:defRPr sz="2000" u="none" strike="noStrike" kern="1200" cap="none" spc="0" normalizeH="0" baseline="0">
                <a:solidFill>
                  <a:schemeClr val="tx1"/>
                </a:solidFill>
                <a:uFillTx/>
                <a:latin typeface="Arial" panose="020b0604020202020204" pitchFamily="34" charset="0"/>
                <a:ea typeface="隶书" panose="020105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a:t>编辑副标题</a:t>
            </a:r>
          </a:p>
        </p:txBody>
      </p:sp>
      <p:sp>
        <p:nvSpPr>
          <p:cNvPr id="16" name="日期占位符 15"/>
          <p:cNvSpPr>
            <a:spLocks noGrp="1"/>
          </p:cNvSpPr>
          <p:nvPr>
            <p:ph type="dt" sz="half" idx="10"/>
            <p:custDataLst>
              <p:tags r:id="rId4"/>
            </p:custDataLst>
          </p:nvPr>
        </p:nvSpPr>
        <p:spPr>
          <a:xfrm>
            <a:off x="879475"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fld id="{760FBDFE-C587-4B4C-A407-44438C67B59E}" type="datetimeFigureOut">
              <a:rPr lang="zh-CN" altLang="en-US" strike="noStrike" noProof="1" smtClean="0">
                <a:latin typeface="Arial" panose="020b0604020202020204" pitchFamily="34" charset="0"/>
                <a:ea typeface="+mn-ea"/>
                <a:cs typeface="+mn-cs"/>
              </a:rPr>
              <a:t>2021/9/3</a:t>
            </a:fld>
            <a:endParaRPr lang="zh-CN" altLang="en-US" strike="noStrike" noProof="1"/>
          </a:p>
        </p:txBody>
      </p:sp>
      <p:sp>
        <p:nvSpPr>
          <p:cNvPr id="17" name="页脚占位符 16"/>
          <p:cNvSpPr>
            <a:spLocks noGrp="1"/>
          </p:cNvSpPr>
          <p:nvPr>
            <p:ph type="ftr" sz="quarter" idx="11"/>
            <p:custDataLst>
              <p:tags r:id="rId5"/>
            </p:custDataLst>
          </p:nvPr>
        </p:nvSpPr>
        <p:spPr>
          <a:xfrm>
            <a:off x="4116388" y="6350000"/>
            <a:ext cx="3959225"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endParaRPr lang="zh-CN" altLang="en-US" strike="noStrike" noProof="1"/>
          </a:p>
        </p:txBody>
      </p:sp>
      <p:sp>
        <p:nvSpPr>
          <p:cNvPr id="18" name="灯片编号占位符 17"/>
          <p:cNvSpPr>
            <a:spLocks noGrp="1"/>
          </p:cNvSpPr>
          <p:nvPr>
            <p:ph type="sldNum" sz="quarter" idx="12"/>
            <p:custDataLst>
              <p:tags r:id="rId6"/>
            </p:custDataLst>
          </p:nvPr>
        </p:nvSpPr>
        <p:spPr>
          <a:xfrm>
            <a:off x="8610600"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fld id="{49AE70B2-8BF9-45C0-BB95-33D1B9D3A854}" type="slidenum">
              <a:rPr lang="zh-CN" altLang="en-US" strike="noStrike" noProof="1" smtClean="0">
                <a:latin typeface="Arial" panose="020b0604020202020204" pitchFamily="34" charset="0"/>
                <a:ea typeface="+mn-ea"/>
                <a:cs typeface="+mn-cs"/>
              </a:rPr>
              <a:t>0</a:t>
            </a:fld>
            <a:endParaRPr lang="zh-CN" altLang="en-US" strike="noStrike" noProof="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blipFill rotWithShape="0">
          <a:blip r:embed="rId6"/>
          <a:tile tx="0" ty="0" sx="100000" sy="100000" flip="none" algn="tl"/>
        </a:blipFill>
        <a:effectLst/>
      </p:bgPr>
    </p:bg>
    <p:spTree>
      <p:nvGrpSpPr>
        <p:cNvPr id="1" name=""/>
        <p:cNvGrpSpPr/>
        <p:nvPr/>
      </p:nvGrpSpPr>
      <p:grpSpPr>
        <a:xfrm>
          <a:off x="0" y="0"/>
          <a:ext cx="0" cy="0"/>
        </a:xfrm>
      </p:grpSpPr>
      <p:pic>
        <p:nvPicPr>
          <p:cNvPr id="9219" name="图片 7" descr="图片3"/>
          <p:cNvPicPr>
            <a:picLocks noChangeAspect="1"/>
          </p:cNvPicPr>
          <p:nvPr userDrawn="1">
            <p:custDataLst>
              <p:tags r:id="rId2"/>
            </p:custDataLst>
          </p:nvPr>
        </p:nvPicPr>
        <p:blipFill>
          <a:blip r:embed="rId1"/>
          <a:stretch>
            <a:fillRect/>
          </a:stretch>
        </p:blipFill>
        <p:spPr>
          <a:xfrm>
            <a:off x="10391775" y="3175"/>
            <a:ext cx="1800225" cy="1460500"/>
          </a:xfrm>
          <a:prstGeom prst="rect">
            <a:avLst/>
          </a:prstGeom>
          <a:noFill/>
          <a:ln w="9525">
            <a:noFill/>
          </a:ln>
        </p:spPr>
      </p:pic>
      <p:sp>
        <p:nvSpPr>
          <p:cNvPr id="2" name="标题 1"/>
          <p:cNvSpPr>
            <a:spLocks noGrp="1"/>
          </p:cNvSpPr>
          <p:nvPr userDrawn="1">
            <p:ph type="title"/>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bg1"/>
                </a:solidFill>
                <a:uFillTx/>
                <a:latin typeface="Arial" panose="020b0604020202020204" pitchFamily="34" charset="0"/>
                <a:ea typeface="隶书" panose="02010509060101010101" pitchFamily="49" charset="-122"/>
                <a:cs typeface="+mj-cs"/>
                <a:sym typeface="+mn-ea"/>
              </a:defRPr>
            </a:lvl1pPr>
          </a:lstStyle>
          <a:p>
            <a:pPr lvl="0" fontAlgn="auto"/>
            <a:r>
              <a:rPr strike="noStrike" noProof="1">
                <a:sym typeface="+mn-ea"/>
              </a:rPr>
              <a:t>单击此处编辑母版标题样式</a:t>
            </a:r>
          </a:p>
        </p:txBody>
      </p:sp>
      <p:sp>
        <p:nvSpPr>
          <p:cNvPr id="3" name="内容占位符 2"/>
          <p:cNvSpPr>
            <a:spLocks noGrp="1"/>
          </p:cNvSpPr>
          <p:nvPr userDrawn="1">
            <p:ph idx="1"/>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5pPr>
          </a:lstStyle>
          <a:p>
            <a:pPr lvl="0" fontAlgn="auto"/>
            <a:r>
              <a:rPr strike="noStrike" noProof="1">
                <a:sym typeface="+mn-ea"/>
              </a:rPr>
              <a:t>单击此处编辑母版文本样式</a:t>
            </a:r>
          </a:p>
          <a:p>
            <a:pPr lvl="1" fontAlgn="auto"/>
            <a:r>
              <a:rPr strike="noStrike" noProof="1">
                <a:sym typeface="+mn-ea"/>
              </a:rPr>
              <a:t>第二级</a:t>
            </a:r>
          </a:p>
          <a:p>
            <a:pPr lvl="2" fontAlgn="auto"/>
            <a:r>
              <a:rPr strike="noStrike" noProof="1">
                <a:sym typeface="+mn-ea"/>
              </a:rPr>
              <a:t>第三级</a:t>
            </a:r>
          </a:p>
          <a:p>
            <a:pPr lvl="3" fontAlgn="auto"/>
            <a:r>
              <a:rPr strike="noStrike" noProof="1">
                <a:sym typeface="+mn-ea"/>
              </a:rPr>
              <a:t>第四级</a:t>
            </a:r>
          </a:p>
          <a:p>
            <a:pPr lvl="4" fontAlgn="auto"/>
            <a:r>
              <a:rPr strike="noStrike" noProof="1">
                <a:sym typeface="+mn-ea"/>
              </a:rPr>
              <a:t>第五级</a:t>
            </a:r>
          </a:p>
        </p:txBody>
      </p:sp>
      <p:sp>
        <p:nvSpPr>
          <p:cNvPr id="4" name="日期占位符 3"/>
          <p:cNvSpPr>
            <a:spLocks noGrp="1"/>
          </p:cNvSpPr>
          <p:nvPr userDrawn="1">
            <p:ph type="dt" sz="half" idx="10"/>
            <p:custDataLst>
              <p:tags r:id="rId3"/>
            </p:custDataLst>
          </p:nvPr>
        </p:nvSpPr>
        <p:spPr>
          <a:xfrm>
            <a:off x="879475"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fld id="{760FBDFE-C587-4B4C-A407-44438C67B59E}" type="datetimeFigureOut">
              <a:rPr lang="zh-CN" altLang="en-US" strike="noStrike" noProof="1" smtClean="0">
                <a:latin typeface="Arial" panose="020b0604020202020204" pitchFamily="34" charset="0"/>
                <a:ea typeface="+mn-ea"/>
                <a:cs typeface="+mn-cs"/>
              </a:rPr>
              <a:t>2021/9/3</a:t>
            </a:fld>
            <a:endParaRPr lang="zh-CN" altLang="en-US" strike="noStrike" noProof="1"/>
          </a:p>
        </p:txBody>
      </p:sp>
      <p:sp>
        <p:nvSpPr>
          <p:cNvPr id="5" name="页脚占位符 4"/>
          <p:cNvSpPr>
            <a:spLocks noGrp="1"/>
          </p:cNvSpPr>
          <p:nvPr userDrawn="1">
            <p:ph type="ftr" sz="quarter" idx="11"/>
            <p:custDataLst>
              <p:tags r:id="rId4"/>
            </p:custDataLst>
          </p:nvPr>
        </p:nvSpPr>
        <p:spPr>
          <a:xfrm>
            <a:off x="4116388" y="6350000"/>
            <a:ext cx="3959225"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endParaRPr lang="zh-CN" altLang="en-US" strike="noStrike" noProof="1"/>
          </a:p>
        </p:txBody>
      </p:sp>
      <p:sp>
        <p:nvSpPr>
          <p:cNvPr id="6" name="灯片编号占位符 5"/>
          <p:cNvSpPr>
            <a:spLocks noGrp="1"/>
          </p:cNvSpPr>
          <p:nvPr userDrawn="1">
            <p:ph type="sldNum" sz="quarter" idx="12"/>
            <p:custDataLst>
              <p:tags r:id="rId5"/>
            </p:custDataLst>
          </p:nvPr>
        </p:nvSpPr>
        <p:spPr>
          <a:xfrm>
            <a:off x="8610600"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fld id="{49AE70B2-8BF9-45C0-BB95-33D1B9D3A854}" type="slidenum">
              <a:rPr lang="zh-CN" altLang="en-US" strike="noStrike" noProof="1" smtClean="0">
                <a:latin typeface="Arial" panose="020b0604020202020204" pitchFamily="34" charset="0"/>
                <a:ea typeface="+mn-ea"/>
                <a:cs typeface="+mn-cs"/>
              </a:rPr>
              <a:t>0</a:t>
            </a:fld>
            <a:endParaRPr lang="zh-CN" altLang="en-US" strike="noStrike" noProof="1"/>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blipFill rotWithShape="0">
          <a:blip r:embed="rId7"/>
          <a:stretch>
            <a:fillRect/>
          </a:stretch>
        </a:blipFill>
        <a:effectLst/>
      </p:bgPr>
    </p:bg>
    <p:spTree>
      <p:nvGrpSpPr>
        <p:cNvPr id="1" name=""/>
        <p:cNvGrpSpPr/>
        <p:nvPr/>
      </p:nvGrpSpPr>
      <p:grpSpPr>
        <a:xfrm>
          <a:off x="0" y="0"/>
          <a:ext cx="0" cy="0"/>
        </a:xfrm>
      </p:grpSpPr>
      <p:sp>
        <p:nvSpPr>
          <p:cNvPr id="12" name="矩形 11"/>
          <p:cNvSpPr/>
          <p:nvPr>
            <p:custDataLst>
              <p:tags r:id="rId1"/>
            </p:custDataLst>
          </p:nvPr>
        </p:nvSpPr>
        <p:spPr>
          <a:xfrm>
            <a:off x="2784475" y="0"/>
            <a:ext cx="3035300" cy="6858000"/>
          </a:xfrm>
          <a:prstGeom prst="rect">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baseline="0" noProof="1">
              <a:solidFill>
                <a:schemeClr val="lt1"/>
              </a:solidFill>
              <a:latin typeface="Arial" panose="020b0604020202020204" pitchFamily="34" charset="0"/>
            </a:endParaRPr>
          </a:p>
        </p:txBody>
      </p:sp>
      <p:cxnSp>
        <p:nvCxnSpPr>
          <p:cNvPr id="15" name="直接连接符 14"/>
          <p:cNvCxnSpPr/>
          <p:nvPr>
            <p:custDataLst>
              <p:tags r:id="rId2"/>
            </p:custDataLst>
          </p:nvPr>
        </p:nvCxnSpPr>
        <p:spPr>
          <a:xfrm flipH="1">
            <a:off x="4627563" y="1539875"/>
            <a:ext cx="0" cy="3773488"/>
          </a:xfrm>
          <a:prstGeom prst="line">
            <a:avLst/>
          </a:prstGeom>
          <a:ln>
            <a:solidFill>
              <a:srgbClr val="61605C"/>
            </a:solidFill>
          </a:ln>
        </p:spPr>
        <p:style>
          <a:lnRef idx="1">
            <a:schemeClr val="accent1"/>
          </a:lnRef>
          <a:fillRef idx="0">
            <a:schemeClr val="accent1"/>
          </a:fillRef>
          <a:effectRef idx="0">
            <a:schemeClr val="accent1"/>
          </a:effectRef>
          <a:fontRef idx="minor">
            <a:schemeClr val="tx1"/>
          </a:fontRef>
        </p:style>
      </p:cxnSp>
      <p:sp>
        <p:nvSpPr>
          <p:cNvPr id="16" name="矩形 15"/>
          <p:cNvSpPr/>
          <p:nvPr>
            <p:custDataLst>
              <p:tags r:id="rId3"/>
            </p:custDataLst>
          </p:nvPr>
        </p:nvSpPr>
        <p:spPr>
          <a:xfrm>
            <a:off x="2886075" y="88900"/>
            <a:ext cx="2833688" cy="6675438"/>
          </a:xfrm>
          <a:prstGeom prst="rect">
            <a:avLst/>
          </a:prstGeom>
          <a:noFill/>
          <a:ln w="28575">
            <a:solidFill>
              <a:srgbClr val="1A5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
        <p:nvSpPr>
          <p:cNvPr id="2" name="标题 1"/>
          <p:cNvSpPr>
            <a:spLocks noGrp="1"/>
          </p:cNvSpPr>
          <p:nvPr>
            <p:ph type="title" hasCustomPrompt="1"/>
          </p:nvPr>
        </p:nvSpPr>
        <p:spPr>
          <a:xfrm>
            <a:off x="3334206" y="1540374"/>
            <a:ext cx="1108800" cy="3772800"/>
          </a:xfrm>
        </p:spPr>
        <p:txBody>
          <a:bodyPr vert="eaVert" lIns="90000" tIns="46800" rIns="90000" bIns="46800" anchor="t" anchorCtr="0">
            <a:normAutofit/>
          </a:bodyPr>
          <a:lstStyle>
            <a:lvl1pPr algn="dist">
              <a:lnSpc>
                <a:spcPct val="100000"/>
              </a:lnSpc>
              <a:defRPr sz="6000" b="0" u="none" strike="noStrike" kern="1200" cap="none" spc="0" normalizeH="0" baseline="0">
                <a:solidFill>
                  <a:schemeClr val="tx1"/>
                </a:solidFill>
                <a:uFillTx/>
                <a:latin typeface="Arial" panose="020b0604020202020204" pitchFamily="34" charset="0"/>
                <a:ea typeface="汉仪尚巍手书W" pitchFamily="18" charset="-122"/>
              </a:defRPr>
            </a:lvl1pPr>
          </a:lstStyle>
          <a:p>
            <a:pPr fontAlgn="auto"/>
            <a:r>
              <a:rPr lang="zh-CN" altLang="en-US" strike="noStrike" noProof="1"/>
              <a:t>编辑标题</a:t>
            </a:r>
          </a:p>
        </p:txBody>
      </p:sp>
      <p:sp>
        <p:nvSpPr>
          <p:cNvPr id="3" name="文本占位符 2"/>
          <p:cNvSpPr>
            <a:spLocks noGrp="1"/>
          </p:cNvSpPr>
          <p:nvPr>
            <p:ph type="body" idx="1" hasCustomPrompt="1"/>
          </p:nvPr>
        </p:nvSpPr>
        <p:spPr>
          <a:xfrm>
            <a:off x="4896485" y="1540510"/>
            <a:ext cx="492383" cy="3773170"/>
          </a:xfrm>
        </p:spPr>
        <p:txBody>
          <a:bodyPr vert="eaVert" lIns="90000" tIns="46800" rIns="90000" bIns="46800">
            <a:normAutofit/>
          </a:bodyPr>
          <a:lstStyle>
            <a:lvl1pPr marL="0" indent="0" algn="dist" eaLnBrk="1" fontAlgn="auto" latinLnBrk="0" hangingPunct="1">
              <a:lnSpc>
                <a:spcPct val="100000"/>
              </a:lnSpc>
              <a:buNone/>
              <a:defRPr kumimoji="0" lang="zh-CN" altLang="en-US" sz="20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a:t>单击此处编辑文本</a:t>
            </a:r>
          </a:p>
        </p:txBody>
      </p:sp>
      <p:sp>
        <p:nvSpPr>
          <p:cNvPr id="4" name="日期占位符 3"/>
          <p:cNvSpPr>
            <a:spLocks noGrp="1"/>
          </p:cNvSpPr>
          <p:nvPr>
            <p:ph type="dt" sz="half" idx="10"/>
            <p:custDataLst>
              <p:tags r:id="rId4"/>
            </p:custDataLst>
          </p:nvPr>
        </p:nvSpPr>
        <p:spPr>
          <a:xfrm>
            <a:off x="879475"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fld id="{760FBDFE-C587-4B4C-A407-44438C67B59E}" type="datetimeFigureOut">
              <a:rPr lang="zh-CN" altLang="en-US" strike="noStrike" noProof="1" smtClean="0">
                <a:latin typeface="Arial" panose="020b0604020202020204" pitchFamily="34" charset="0"/>
                <a:ea typeface="+mn-ea"/>
                <a:cs typeface="+mn-cs"/>
              </a:rPr>
              <a:t>2021/9/3</a:t>
            </a:fld>
            <a:endParaRPr lang="zh-CN" altLang="en-US" strike="noStrike" noProof="1"/>
          </a:p>
        </p:txBody>
      </p:sp>
      <p:sp>
        <p:nvSpPr>
          <p:cNvPr id="5" name="页脚占位符 4"/>
          <p:cNvSpPr>
            <a:spLocks noGrp="1"/>
          </p:cNvSpPr>
          <p:nvPr>
            <p:ph type="ftr" sz="quarter" idx="11"/>
            <p:custDataLst>
              <p:tags r:id="rId5"/>
            </p:custDataLst>
          </p:nvPr>
        </p:nvSpPr>
        <p:spPr>
          <a:xfrm>
            <a:off x="4116388" y="6350000"/>
            <a:ext cx="3959225"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endParaRPr lang="zh-CN" altLang="en-US" strike="noStrike" noProof="1"/>
          </a:p>
        </p:txBody>
      </p:sp>
      <p:sp>
        <p:nvSpPr>
          <p:cNvPr id="6" name="灯片编号占位符 5"/>
          <p:cNvSpPr>
            <a:spLocks noGrp="1"/>
          </p:cNvSpPr>
          <p:nvPr>
            <p:ph type="sldNum" sz="quarter" idx="12"/>
            <p:custDataLst>
              <p:tags r:id="rId6"/>
            </p:custDataLst>
          </p:nvPr>
        </p:nvSpPr>
        <p:spPr>
          <a:xfrm>
            <a:off x="8610600"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fld id="{49AE70B2-8BF9-45C0-BB95-33D1B9D3A854}" type="slidenum">
              <a:rPr lang="zh-CN" altLang="en-US" strike="noStrike" noProof="1" smtClean="0">
                <a:latin typeface="Arial" panose="020b0604020202020204" pitchFamily="34" charset="0"/>
                <a:ea typeface="+mn-ea"/>
                <a:cs typeface="+mn-cs"/>
              </a:rPr>
              <a:t>0</a:t>
            </a:fld>
            <a:endParaRPr lang="zh-CN" altLang="en-US" strike="noStrike" noProof="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blipFill rotWithShape="0">
          <a:blip r:embed="rId6"/>
          <a:tile tx="0" ty="0" sx="100000" sy="100000" flip="none" algn="tl"/>
        </a:blipFill>
        <a:effectLst/>
      </p:bgPr>
    </p:bg>
    <p:spTree>
      <p:nvGrpSpPr>
        <p:cNvPr id="1" name=""/>
        <p:cNvGrpSpPr/>
        <p:nvPr/>
      </p:nvGrpSpPr>
      <p:grpSpPr>
        <a:xfrm>
          <a:off x="0" y="0"/>
          <a:ext cx="0" cy="0"/>
        </a:xfrm>
      </p:grpSpPr>
      <p:pic>
        <p:nvPicPr>
          <p:cNvPr id="11267" name="图片 8" descr="图片3"/>
          <p:cNvPicPr>
            <a:picLocks noChangeAspect="1"/>
          </p:cNvPicPr>
          <p:nvPr userDrawn="1">
            <p:custDataLst>
              <p:tags r:id="rId2"/>
            </p:custDataLst>
          </p:nvPr>
        </p:nvPicPr>
        <p:blipFill>
          <a:blip r:embed="rId1"/>
          <a:stretch>
            <a:fillRect/>
          </a:stretch>
        </p:blipFill>
        <p:spPr>
          <a:xfrm>
            <a:off x="10391775" y="3175"/>
            <a:ext cx="1800225" cy="1460500"/>
          </a:xfrm>
          <a:prstGeom prst="rect">
            <a:avLst/>
          </a:prstGeom>
          <a:noFill/>
          <a:ln w="9525">
            <a:noFill/>
          </a:ln>
        </p:spPr>
      </p:pic>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bg1"/>
                </a:solidFill>
                <a:uFillTx/>
                <a:latin typeface="Arial" panose="020b0604020202020204" pitchFamily="34" charset="0"/>
                <a:ea typeface="隶书" panose="02010509060101010101" pitchFamily="49" charset="-122"/>
                <a:cs typeface="+mj-cs"/>
                <a:sym typeface="+mn-ea"/>
              </a:defRPr>
            </a:lvl1pPr>
          </a:lstStyle>
          <a:p>
            <a:pPr lvl="0" fontAlgn="auto"/>
            <a:r>
              <a:rPr strike="noStrike" noProof="1">
                <a:sym typeface="+mn-ea"/>
              </a:rPr>
              <a:t>单击此处编辑母版标题样式</a:t>
            </a:r>
          </a:p>
        </p:txBody>
      </p:sp>
      <p:sp>
        <p:nvSpPr>
          <p:cNvPr id="3" name="内容占位符 2"/>
          <p:cNvSpPr>
            <a:spLocks noGrp="1"/>
          </p:cNvSpPr>
          <p:nvPr>
            <p:ph sz="half" idx="1"/>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5pPr>
          </a:lstStyle>
          <a:p>
            <a:pPr lvl="0" fontAlgn="auto"/>
            <a:r>
              <a:rPr strike="noStrike" noProof="1">
                <a:sym typeface="+mn-ea"/>
              </a:rPr>
              <a:t>单击此处编辑母版文本样式</a:t>
            </a:r>
          </a:p>
          <a:p>
            <a:pPr lvl="1" fontAlgn="auto"/>
            <a:r>
              <a:rPr strike="noStrike" noProof="1">
                <a:sym typeface="+mn-ea"/>
              </a:rPr>
              <a:t>第二级</a:t>
            </a:r>
          </a:p>
          <a:p>
            <a:pPr lvl="2" fontAlgn="auto"/>
            <a:r>
              <a:rPr strike="noStrike" noProof="1">
                <a:sym typeface="+mn-ea"/>
              </a:rPr>
              <a:t>第三级</a:t>
            </a:r>
          </a:p>
          <a:p>
            <a:pPr lvl="3" fontAlgn="auto"/>
            <a:r>
              <a:rPr strike="noStrike" noProof="1">
                <a:sym typeface="+mn-ea"/>
              </a:rPr>
              <a:t>第四级</a:t>
            </a:r>
          </a:p>
          <a:p>
            <a:pPr lvl="4" fontAlgn="auto"/>
            <a:r>
              <a:rPr strike="noStrike" noProof="1">
                <a:sym typeface="+mn-ea"/>
              </a:rPr>
              <a:t>第五级</a:t>
            </a:r>
          </a:p>
        </p:txBody>
      </p:sp>
      <p:sp>
        <p:nvSpPr>
          <p:cNvPr id="4" name="内容占位符 3"/>
          <p:cNvSpPr>
            <a:spLocks noGrp="1"/>
          </p:cNvSpPr>
          <p:nvPr>
            <p:ph sz="half" idx="2"/>
          </p:nvPr>
        </p:nvSpPr>
        <p:spPr>
          <a:xfrm>
            <a:off x="6238877" y="952508"/>
            <a:ext cx="5283242" cy="5388907"/>
          </a:xfrm>
        </p:spPr>
        <p:txBody>
          <a:bodyPr>
            <a:noAutofit/>
          </a:bodyPr>
          <a:lstStyle>
            <a:lvl1pPr>
              <a:defRPr sz="1600" baseline="0">
                <a:solidFill>
                  <a:schemeClr val="bg1"/>
                </a:solidFill>
                <a:latin typeface="Arial" panose="020b0604020202020204" pitchFamily="34" charset="0"/>
                <a:ea typeface="隶书" panose="02010509060101010101" pitchFamily="49" charset="-122"/>
              </a:defRPr>
            </a:lvl1pPr>
            <a:lvl2pPr>
              <a:defRPr sz="1600" baseline="0">
                <a:solidFill>
                  <a:schemeClr val="bg1"/>
                </a:solidFill>
                <a:latin typeface="Arial" panose="020b0604020202020204" pitchFamily="34" charset="0"/>
                <a:ea typeface="隶书" panose="02010509060101010101" pitchFamily="49" charset="-122"/>
              </a:defRPr>
            </a:lvl2pPr>
            <a:lvl3pPr>
              <a:defRPr sz="1600" baseline="0">
                <a:solidFill>
                  <a:schemeClr val="bg1"/>
                </a:solidFill>
                <a:latin typeface="Arial" panose="020b0604020202020204" pitchFamily="34" charset="0"/>
                <a:ea typeface="隶书" panose="02010509060101010101" pitchFamily="49" charset="-122"/>
              </a:defRPr>
            </a:lvl3pPr>
            <a:lvl4pPr>
              <a:defRPr sz="1600" baseline="0">
                <a:solidFill>
                  <a:schemeClr val="bg1"/>
                </a:solidFill>
                <a:latin typeface="Arial" panose="020b0604020202020204" pitchFamily="34" charset="0"/>
                <a:ea typeface="隶书" panose="02010509060101010101" pitchFamily="49" charset="-122"/>
              </a:defRPr>
            </a:lvl4pPr>
            <a:lvl5pPr>
              <a:defRPr sz="1600" baseline="0">
                <a:solidFill>
                  <a:schemeClr val="bg1"/>
                </a:solidFill>
                <a:latin typeface="Arial" panose="020b0604020202020204" pitchFamily="34" charset="0"/>
                <a:ea typeface="隶书" panose="02010509060101010101" pitchFamily="49" charset="-122"/>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5" name="日期占位符 4"/>
          <p:cNvSpPr>
            <a:spLocks noGrp="1"/>
          </p:cNvSpPr>
          <p:nvPr>
            <p:ph type="dt" sz="half" idx="10"/>
            <p:custDataLst>
              <p:tags r:id="rId3"/>
            </p:custDataLst>
          </p:nvPr>
        </p:nvSpPr>
        <p:spPr>
          <a:xfrm>
            <a:off x="879475"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fld id="{760FBDFE-C587-4B4C-A407-44438C67B59E}" type="datetimeFigureOut">
              <a:rPr lang="zh-CN" altLang="en-US" strike="noStrike" noProof="1" smtClean="0">
                <a:latin typeface="Arial" panose="020b0604020202020204" pitchFamily="34" charset="0"/>
                <a:ea typeface="+mn-ea"/>
                <a:cs typeface="+mn-cs"/>
              </a:rPr>
              <a:t>2021/9/3</a:t>
            </a:fld>
            <a:endParaRPr lang="zh-CN" altLang="en-US" strike="noStrike" noProof="1"/>
          </a:p>
        </p:txBody>
      </p:sp>
      <p:sp>
        <p:nvSpPr>
          <p:cNvPr id="6" name="页脚占位符 5"/>
          <p:cNvSpPr>
            <a:spLocks noGrp="1"/>
          </p:cNvSpPr>
          <p:nvPr>
            <p:ph type="ftr" sz="quarter" idx="11"/>
            <p:custDataLst>
              <p:tags r:id="rId4"/>
            </p:custDataLst>
          </p:nvPr>
        </p:nvSpPr>
        <p:spPr>
          <a:xfrm>
            <a:off x="4116388" y="6350000"/>
            <a:ext cx="3959225"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endParaRPr lang="zh-CN" altLang="en-US" strike="noStrike" noProof="1"/>
          </a:p>
        </p:txBody>
      </p:sp>
      <p:sp>
        <p:nvSpPr>
          <p:cNvPr id="7" name="灯片编号占位符 6"/>
          <p:cNvSpPr>
            <a:spLocks noGrp="1"/>
          </p:cNvSpPr>
          <p:nvPr>
            <p:ph type="sldNum" sz="quarter" idx="12"/>
            <p:custDataLst>
              <p:tags r:id="rId5"/>
            </p:custDataLst>
          </p:nvPr>
        </p:nvSpPr>
        <p:spPr>
          <a:xfrm>
            <a:off x="8610600"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fld id="{49AE70B2-8BF9-45C0-BB95-33D1B9D3A854}" type="slidenum">
              <a:rPr lang="zh-CN" altLang="en-US" strike="noStrike" noProof="1" smtClean="0">
                <a:latin typeface="Arial" panose="020b0604020202020204" pitchFamily="34" charset="0"/>
                <a:ea typeface="+mn-ea"/>
                <a:cs typeface="+mn-cs"/>
              </a:rPr>
              <a:t>0</a:t>
            </a:fld>
            <a:endParaRPr lang="zh-CN" altLang="en-US" strike="noStrike" noProof="1"/>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blipFill rotWithShape="0">
          <a:blip r:embed="rId6"/>
          <a:tile tx="0" ty="0" sx="100000" sy="100000" flip="none" algn="tl"/>
        </a:blipFill>
        <a:effectLst/>
      </p:bgPr>
    </p:bg>
    <p:spTree>
      <p:nvGrpSpPr>
        <p:cNvPr id="1" name=""/>
        <p:cNvGrpSpPr/>
        <p:nvPr/>
      </p:nvGrpSpPr>
      <p:grpSpPr>
        <a:xfrm>
          <a:off x="0" y="0"/>
          <a:ext cx="0" cy="0"/>
        </a:xfrm>
      </p:grpSpPr>
      <p:pic>
        <p:nvPicPr>
          <p:cNvPr id="12291" name="图片 10" descr="图片3"/>
          <p:cNvPicPr>
            <a:picLocks noChangeAspect="1"/>
          </p:cNvPicPr>
          <p:nvPr userDrawn="1">
            <p:custDataLst>
              <p:tags r:id="rId2"/>
            </p:custDataLst>
          </p:nvPr>
        </p:nvPicPr>
        <p:blipFill>
          <a:blip r:embed="rId1"/>
          <a:stretch>
            <a:fillRect/>
          </a:stretch>
        </p:blipFill>
        <p:spPr>
          <a:xfrm>
            <a:off x="10391775" y="3175"/>
            <a:ext cx="1800225" cy="1460500"/>
          </a:xfrm>
          <a:prstGeom prst="rect">
            <a:avLst/>
          </a:prstGeom>
          <a:noFill/>
          <a:ln w="9525">
            <a:noFill/>
          </a:ln>
        </p:spPr>
      </p:pic>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bg1"/>
                </a:solidFill>
                <a:uFillTx/>
                <a:latin typeface="Arial" panose="020b0604020202020204" pitchFamily="34" charset="0"/>
                <a:ea typeface="隶书" panose="02010509060101010101" pitchFamily="49" charset="-122"/>
                <a:cs typeface="+mj-cs"/>
                <a:sym typeface="+mn-ea"/>
              </a:defRPr>
            </a:lvl1pPr>
          </a:lstStyle>
          <a:p>
            <a:pPr lvl="0" fontAlgn="auto"/>
            <a:r>
              <a:rPr strike="noStrike" noProof="1">
                <a:sym typeface="+mn-ea"/>
              </a:rPr>
              <a:t>单击此处编辑母版标题样式</a:t>
            </a:r>
          </a:p>
        </p:txBody>
      </p:sp>
      <p:sp>
        <p:nvSpPr>
          <p:cNvPr id="3" name="文本占位符 2"/>
          <p:cNvSpPr>
            <a:spLocks noGrp="1"/>
          </p:cNvSpPr>
          <p:nvPr>
            <p:ph type="body" idx="1" hasCustomPrompt="1"/>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bg1"/>
                </a:solidFill>
                <a:uFillTx/>
                <a:latin typeface="Arial" panose="020b0604020202020204"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a:t>单击此处编辑文本</a:t>
            </a:r>
          </a:p>
        </p:txBody>
      </p:sp>
      <p:sp>
        <p:nvSpPr>
          <p:cNvPr id="4" name="内容占位符 3"/>
          <p:cNvSpPr>
            <a:spLocks noGrp="1"/>
          </p:cNvSpPr>
          <p:nvPr>
            <p:ph sz="half" idx="2"/>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5pPr>
          </a:lstStyle>
          <a:p>
            <a:pPr lvl="0" fontAlgn="auto"/>
            <a:r>
              <a:rPr strike="noStrike" noProof="1">
                <a:sym typeface="+mn-ea"/>
              </a:rPr>
              <a:t>单击此处编辑母版文本样式</a:t>
            </a:r>
          </a:p>
          <a:p>
            <a:pPr lvl="1" fontAlgn="auto"/>
            <a:r>
              <a:rPr strike="noStrike" noProof="1">
                <a:sym typeface="+mn-ea"/>
              </a:rPr>
              <a:t>第二级</a:t>
            </a:r>
          </a:p>
          <a:p>
            <a:pPr lvl="2" fontAlgn="auto"/>
            <a:r>
              <a:rPr strike="noStrike" noProof="1">
                <a:sym typeface="+mn-ea"/>
              </a:rPr>
              <a:t>第三级</a:t>
            </a:r>
          </a:p>
          <a:p>
            <a:pPr lvl="3" fontAlgn="auto"/>
            <a:r>
              <a:rPr strike="noStrike" noProof="1">
                <a:sym typeface="+mn-ea"/>
              </a:rPr>
              <a:t>第四级</a:t>
            </a:r>
          </a:p>
          <a:p>
            <a:pPr lvl="4" fontAlgn="auto"/>
            <a:r>
              <a:rPr strike="noStrike" noProof="1">
                <a:sym typeface="+mn-ea"/>
              </a:rPr>
              <a:t>第五级</a:t>
            </a:r>
          </a:p>
        </p:txBody>
      </p:sp>
      <p:sp>
        <p:nvSpPr>
          <p:cNvPr id="5" name="文本占位符 4"/>
          <p:cNvSpPr>
            <a:spLocks noGrp="1"/>
          </p:cNvSpPr>
          <p:nvPr>
            <p:ph type="body" sz="quarter" idx="3" hasCustomPrompt="1"/>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bg1"/>
                </a:solidFill>
                <a:uFillTx/>
                <a:latin typeface="Arial" panose="020b0604020202020204"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strike="noStrike" noProof="1">
                <a:sym typeface="+mn-ea"/>
              </a:rPr>
              <a:t>单击此处编辑文本</a:t>
            </a:r>
          </a:p>
        </p:txBody>
      </p:sp>
      <p:sp>
        <p:nvSpPr>
          <p:cNvPr id="6" name="内容占位符 5"/>
          <p:cNvSpPr>
            <a:spLocks noGrp="1"/>
          </p:cNvSpPr>
          <p:nvPr>
            <p:ph sz="quarter" idx="4"/>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5pPr>
          </a:lstStyle>
          <a:p>
            <a:pPr lvl="0" fontAlgn="auto"/>
            <a:r>
              <a:rPr strike="noStrike" noProof="1">
                <a:sym typeface="+mn-ea"/>
              </a:rPr>
              <a:t>单击此处编辑母版文本样式</a:t>
            </a:r>
          </a:p>
          <a:p>
            <a:pPr lvl="1" fontAlgn="auto"/>
            <a:r>
              <a:rPr strike="noStrike" noProof="1">
                <a:sym typeface="+mn-ea"/>
              </a:rPr>
              <a:t>第二级</a:t>
            </a:r>
          </a:p>
          <a:p>
            <a:pPr lvl="2" fontAlgn="auto"/>
            <a:r>
              <a:rPr strike="noStrike" noProof="1">
                <a:sym typeface="+mn-ea"/>
              </a:rPr>
              <a:t>第三级</a:t>
            </a:r>
          </a:p>
          <a:p>
            <a:pPr lvl="3" fontAlgn="auto"/>
            <a:r>
              <a:rPr strike="noStrike" noProof="1">
                <a:sym typeface="+mn-ea"/>
              </a:rPr>
              <a:t>第四级</a:t>
            </a:r>
          </a:p>
          <a:p>
            <a:pPr lvl="4" fontAlgn="auto"/>
            <a:r>
              <a:rPr strike="noStrike" noProof="1">
                <a:sym typeface="+mn-ea"/>
              </a:rPr>
              <a:t>第五级</a:t>
            </a:r>
          </a:p>
        </p:txBody>
      </p:sp>
      <p:sp>
        <p:nvSpPr>
          <p:cNvPr id="7" name="日期占位符 6"/>
          <p:cNvSpPr>
            <a:spLocks noGrp="1"/>
          </p:cNvSpPr>
          <p:nvPr>
            <p:ph type="dt" sz="half" idx="10"/>
            <p:custDataLst>
              <p:tags r:id="rId3"/>
            </p:custDataLst>
          </p:nvPr>
        </p:nvSpPr>
        <p:spPr>
          <a:xfrm>
            <a:off x="879475"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fld id="{760FBDFE-C587-4B4C-A407-44438C67B59E}" type="datetimeFigureOut">
              <a:rPr lang="zh-CN" altLang="en-US" strike="noStrike" noProof="1" smtClean="0">
                <a:latin typeface="Arial" panose="020b0604020202020204" pitchFamily="34" charset="0"/>
                <a:ea typeface="+mn-ea"/>
                <a:cs typeface="+mn-cs"/>
              </a:rPr>
              <a:t>2021/9/3</a:t>
            </a:fld>
            <a:endParaRPr lang="zh-CN" altLang="en-US" strike="noStrike" noProof="1"/>
          </a:p>
        </p:txBody>
      </p:sp>
      <p:sp>
        <p:nvSpPr>
          <p:cNvPr id="8" name="页脚占位符 7"/>
          <p:cNvSpPr>
            <a:spLocks noGrp="1"/>
          </p:cNvSpPr>
          <p:nvPr>
            <p:ph type="ftr" sz="quarter" idx="11"/>
            <p:custDataLst>
              <p:tags r:id="rId4"/>
            </p:custDataLst>
          </p:nvPr>
        </p:nvSpPr>
        <p:spPr>
          <a:xfrm>
            <a:off x="4116388" y="6350000"/>
            <a:ext cx="3959225"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endParaRPr lang="zh-CN" altLang="en-US" strike="noStrike" noProof="1"/>
          </a:p>
        </p:txBody>
      </p:sp>
      <p:sp>
        <p:nvSpPr>
          <p:cNvPr id="9" name="灯片编号占位符 8"/>
          <p:cNvSpPr>
            <a:spLocks noGrp="1"/>
          </p:cNvSpPr>
          <p:nvPr>
            <p:ph type="sldNum" sz="quarter" idx="12"/>
            <p:custDataLst>
              <p:tags r:id="rId5"/>
            </p:custDataLst>
          </p:nvPr>
        </p:nvSpPr>
        <p:spPr>
          <a:xfrm>
            <a:off x="8610600"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fld id="{49AE70B2-8BF9-45C0-BB95-33D1B9D3A854}" type="slidenum">
              <a:rPr lang="zh-CN" altLang="en-US" strike="noStrike" noProof="1" smtClean="0">
                <a:latin typeface="Arial" panose="020b0604020202020204" pitchFamily="34" charset="0"/>
                <a:ea typeface="+mn-ea"/>
                <a:cs typeface="+mn-cs"/>
              </a:rPr>
              <a:t>0</a:t>
            </a:fld>
            <a:endParaRPr lang="zh-CN" altLang="en-US" strike="noStrike" noProof="1"/>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blipFill rotWithShape="0">
          <a:blip r:embed="rId4"/>
          <a:tile tx="0" ty="0" sx="100000" sy="100000" flip="none" algn="tl"/>
        </a:blipFill>
        <a:effectLst/>
      </p:bgPr>
    </p:bg>
    <p:spTree>
      <p:nvGrpSpPr>
        <p:cNvPr id="1" name=""/>
        <p:cNvGrpSpPr/>
        <p:nvPr/>
      </p:nvGrpSpPr>
      <p:grpSpPr>
        <a:xfrm>
          <a:off x="0" y="0"/>
          <a:ext cx="0" cy="0"/>
        </a:xfrm>
      </p:grpSpPr>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bg1"/>
                </a:solidFill>
                <a:uFillTx/>
                <a:latin typeface="Arial" panose="020b0604020202020204" pitchFamily="34" charset="0"/>
                <a:ea typeface="隶书" panose="02010509060101010101" pitchFamily="49" charset="-122"/>
                <a:cs typeface="+mj-cs"/>
                <a:sym typeface="+mn-ea"/>
              </a:defRPr>
            </a:lvl1pPr>
          </a:lstStyle>
          <a:p>
            <a:pPr lvl="0" fontAlgn="auto"/>
            <a:r>
              <a:rPr strike="noStrike" noProof="1">
                <a:sym typeface="+mn-ea"/>
              </a:rPr>
              <a:t>单击此处编辑母版标题样式</a:t>
            </a:r>
          </a:p>
        </p:txBody>
      </p:sp>
      <p:sp>
        <p:nvSpPr>
          <p:cNvPr id="3" name="日期占位符 2"/>
          <p:cNvSpPr>
            <a:spLocks noGrp="1"/>
          </p:cNvSpPr>
          <p:nvPr>
            <p:ph type="dt" sz="half" idx="10"/>
            <p:custDataLst>
              <p:tags r:id="rId1"/>
            </p:custDataLst>
          </p:nvPr>
        </p:nvSpPr>
        <p:spPr>
          <a:xfrm>
            <a:off x="879475"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fld id="{760FBDFE-C587-4B4C-A407-44438C67B59E}" type="datetimeFigureOut">
              <a:rPr lang="zh-CN" altLang="en-US" strike="noStrike" noProof="1" smtClean="0">
                <a:latin typeface="Arial" panose="020b0604020202020204" pitchFamily="34" charset="0"/>
                <a:ea typeface="+mn-ea"/>
                <a:cs typeface="+mn-cs"/>
              </a:rPr>
              <a:t>2021/9/3</a:t>
            </a:fld>
            <a:endParaRPr lang="zh-CN" altLang="en-US" strike="noStrike" noProof="1"/>
          </a:p>
        </p:txBody>
      </p:sp>
      <p:sp>
        <p:nvSpPr>
          <p:cNvPr id="4" name="页脚占位符 3"/>
          <p:cNvSpPr>
            <a:spLocks noGrp="1"/>
          </p:cNvSpPr>
          <p:nvPr>
            <p:ph type="ftr" sz="quarter" idx="11"/>
            <p:custDataLst>
              <p:tags r:id="rId2"/>
            </p:custDataLst>
          </p:nvPr>
        </p:nvSpPr>
        <p:spPr>
          <a:xfrm>
            <a:off x="4116388" y="6350000"/>
            <a:ext cx="3959225"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endParaRPr lang="zh-CN" altLang="en-US" strike="noStrike" noProof="1"/>
          </a:p>
        </p:txBody>
      </p:sp>
      <p:sp>
        <p:nvSpPr>
          <p:cNvPr id="5" name="灯片编号占位符 4"/>
          <p:cNvSpPr>
            <a:spLocks noGrp="1"/>
          </p:cNvSpPr>
          <p:nvPr>
            <p:ph type="sldNum" sz="quarter" idx="12"/>
            <p:custDataLst>
              <p:tags r:id="rId3"/>
            </p:custDataLst>
          </p:nvPr>
        </p:nvSpPr>
        <p:spPr>
          <a:xfrm>
            <a:off x="8610600"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fld id="{49AE70B2-8BF9-45C0-BB95-33D1B9D3A854}" type="slidenum">
              <a:rPr lang="zh-CN" altLang="en-US" strike="noStrike" noProof="1" smtClean="0">
                <a:latin typeface="Arial" panose="020b0604020202020204" pitchFamily="34" charset="0"/>
                <a:ea typeface="+mn-ea"/>
                <a:cs typeface="+mn-cs"/>
              </a:rPr>
              <a:t>0</a:t>
            </a:fld>
            <a:endParaRPr lang="zh-CN" altLang="en-US" strike="noStrike" noProof="1"/>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空白">
    <p:bg>
      <p:bgPr>
        <a:blipFill rotWithShape="0">
          <a:blip r:embed="rId4"/>
          <a:tile tx="0" ty="0" sx="100000" sy="100000" flip="none" algn="tl"/>
        </a:blip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a:xfrm>
            <a:off x="879475" y="6350000"/>
            <a:ext cx="2700338" cy="315913"/>
          </a:xfrm>
          <a:prstGeom prst="rect">
            <a:avLst/>
          </a:prstGeom>
        </p:spPr>
        <p:txBody>
          <a:bodyPr vert="horz" lIns="91440" tIns="45720" rIns="91440" bIns="45720" rtlCol="0" anchor="ctr">
            <a:normAutofit/>
          </a:bodyPr>
          <a:lstStyle/>
          <a:p>
            <a:pPr fontAlgn="auto"/>
            <a:fld id="{760FBDFE-C587-4B4C-A407-44438C67B59E}" type="datetimeFigureOut">
              <a:rPr lang="zh-CN" altLang="en-US" strike="noStrike" noProof="1" smtClean="0">
                <a:latin typeface="Arial" panose="020b0604020202020204" pitchFamily="34" charset="0"/>
                <a:ea typeface="+mn-ea"/>
                <a:cs typeface="+mn-cs"/>
              </a:rPr>
              <a:t>2021/9/3</a:t>
            </a:fld>
            <a:endParaRPr lang="zh-CN" altLang="en-US" strike="noStrike" noProof="1"/>
          </a:p>
        </p:txBody>
      </p:sp>
      <p:sp>
        <p:nvSpPr>
          <p:cNvPr id="4" name="页脚占位符 3"/>
          <p:cNvSpPr>
            <a:spLocks noGrp="1"/>
          </p:cNvSpPr>
          <p:nvPr>
            <p:ph type="ftr" sz="quarter" idx="11"/>
            <p:custDataLst>
              <p:tags r:id="rId2"/>
            </p:custDataLst>
          </p:nvPr>
        </p:nvSpPr>
        <p:spPr>
          <a:xfrm>
            <a:off x="4116388" y="6350000"/>
            <a:ext cx="3959225" cy="315913"/>
          </a:xfrm>
          <a:prstGeom prst="rect">
            <a:avLst/>
          </a:prstGeom>
        </p:spPr>
        <p:txBody>
          <a:bodyPr vert="horz" lIns="91440" tIns="45720" rIns="91440" bIns="45720" rtlCol="0" anchor="ctr">
            <a:normAutofit/>
          </a:bodyPr>
          <a:lstStyle/>
          <a:p>
            <a:pPr fontAlgn="auto"/>
            <a:endParaRPr lang="zh-CN" altLang="en-US" strike="noStrike" noProof="1"/>
          </a:p>
        </p:txBody>
      </p:sp>
      <p:sp>
        <p:nvSpPr>
          <p:cNvPr id="5" name="灯片编号占位符 4"/>
          <p:cNvSpPr>
            <a:spLocks noGrp="1"/>
          </p:cNvSpPr>
          <p:nvPr>
            <p:ph type="sldNum" sz="quarter" idx="12"/>
            <p:custDataLst>
              <p:tags r:id="rId3"/>
            </p:custDataLst>
          </p:nvPr>
        </p:nvSpPr>
        <p:spPr>
          <a:xfrm>
            <a:off x="8610600" y="6350000"/>
            <a:ext cx="2700338" cy="315913"/>
          </a:xfrm>
          <a:prstGeom prst="rect">
            <a:avLst/>
          </a:prstGeom>
        </p:spPr>
        <p:txBody>
          <a:bodyPr vert="horz" lIns="91440" tIns="45720" rIns="91440" bIns="45720" rtlCol="0" anchor="ctr">
            <a:normAutofit/>
          </a:bodyPr>
          <a:lstStyle/>
          <a:p>
            <a:pPr fontAlgn="auto"/>
            <a:fld id="{49AE70B2-8BF9-45C0-BB95-33D1B9D3A854}" type="slidenum">
              <a:rPr lang="zh-CN" altLang="en-US" strike="noStrike" noProof="1" smtClean="0">
                <a:latin typeface="Arial" panose="020b0604020202020204" pitchFamily="34" charset="0"/>
                <a:ea typeface="+mn-ea"/>
                <a:cs typeface="+mn-cs"/>
              </a:rPr>
              <a:t>0</a:t>
            </a:fld>
            <a:endParaRPr lang="zh-CN" altLang="en-US" strike="noStrike" noProof="1"/>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blipFill rotWithShape="0">
          <a:blip r:embed="rId6"/>
          <a:tile tx="0" ty="0" sx="100000" sy="100000" flip="none" algn="tl"/>
        </a:blipFill>
        <a:effectLst/>
      </p:bgPr>
    </p:bg>
    <p:spTree>
      <p:nvGrpSpPr>
        <p:cNvPr id="1" name=""/>
        <p:cNvGrpSpPr/>
        <p:nvPr/>
      </p:nvGrpSpPr>
      <p:grpSpPr>
        <a:xfrm>
          <a:off x="0" y="0"/>
          <a:ext cx="0" cy="0"/>
        </a:xfrm>
      </p:grpSpPr>
      <p:pic>
        <p:nvPicPr>
          <p:cNvPr id="15363" name="图片 10" descr="图片3"/>
          <p:cNvPicPr>
            <a:picLocks noChangeAspect="1"/>
          </p:cNvPicPr>
          <p:nvPr userDrawn="1">
            <p:custDataLst>
              <p:tags r:id="rId2"/>
            </p:custDataLst>
          </p:nvPr>
        </p:nvPicPr>
        <p:blipFill>
          <a:blip r:embed="rId1"/>
          <a:stretch>
            <a:fillRect/>
          </a:stretch>
        </p:blipFill>
        <p:spPr>
          <a:xfrm>
            <a:off x="10391775" y="3175"/>
            <a:ext cx="1800225" cy="1460500"/>
          </a:xfrm>
          <a:prstGeom prst="rect">
            <a:avLst/>
          </a:prstGeom>
          <a:noFill/>
          <a:ln w="9525">
            <a:noFill/>
          </a:ln>
        </p:spPr>
      </p:pic>
      <p:sp>
        <p:nvSpPr>
          <p:cNvPr id="2" name="标题 1"/>
          <p:cNvSpPr>
            <a:spLocks noGrp="1"/>
          </p:cNvSpPr>
          <p:nvPr>
            <p:ph type="title"/>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bg1"/>
                </a:solidFill>
                <a:uFillTx/>
                <a:latin typeface="Arial" panose="020b0604020202020204" pitchFamily="34" charset="0"/>
                <a:ea typeface="隶书" panose="02010509060101010101" pitchFamily="49" charset="-122"/>
                <a:cs typeface="+mj-cs"/>
                <a:sym typeface="+mn-ea"/>
              </a:defRPr>
            </a:lvl1pPr>
          </a:lstStyle>
          <a:p>
            <a:pPr lvl="0" fontAlgn="auto"/>
            <a:r>
              <a:rPr strike="noStrike" noProof="1">
                <a:sym typeface="+mn-ea"/>
              </a:rPr>
              <a:t>单击此处编辑母版标题样式</a:t>
            </a:r>
          </a:p>
        </p:txBody>
      </p:sp>
      <p:sp>
        <p:nvSpPr>
          <p:cNvPr id="3" name="图片占位符 2"/>
          <p:cNvSpPr>
            <a:spLocks noGrp="1"/>
          </p:cNvSpPr>
          <p:nvPr>
            <p:ph type="pic" idx="1"/>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fontAlgn="auto"/>
            <a:endParaRPr strike="noStrike" noProof="1">
              <a:sym typeface="+mn-ea"/>
            </a:endParaRPr>
          </a:p>
        </p:txBody>
      </p:sp>
      <p:sp>
        <p:nvSpPr>
          <p:cNvPr id="4" name="文本占位符 3"/>
          <p:cNvSpPr>
            <a:spLocks noGrp="1"/>
          </p:cNvSpPr>
          <p:nvPr>
            <p:ph type="body" sz="half" idx="2"/>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1pPr>
          </a:lstStyle>
          <a:p>
            <a:pPr lvl="0" fontAlgn="auto"/>
            <a:r>
              <a:rPr strike="noStrike" noProof="1">
                <a:sym typeface="+mn-ea"/>
              </a:rPr>
              <a:t>单击此处编辑母版文本样式</a:t>
            </a:r>
          </a:p>
        </p:txBody>
      </p:sp>
      <p:sp>
        <p:nvSpPr>
          <p:cNvPr id="5" name="日期占位符 4"/>
          <p:cNvSpPr>
            <a:spLocks noGrp="1"/>
          </p:cNvSpPr>
          <p:nvPr>
            <p:ph type="dt" sz="half" idx="10"/>
            <p:custDataLst>
              <p:tags r:id="rId3"/>
            </p:custDataLst>
          </p:nvPr>
        </p:nvSpPr>
        <p:spPr>
          <a:xfrm>
            <a:off x="879475"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fld id="{9EFD9D74-47D9-4702-A33C-335B63B48DBF}" type="datetimeFigureOut">
              <a:rPr lang="zh-CN" altLang="en-US" strike="noStrike" noProof="1" smtClean="0">
                <a:latin typeface="Arial" panose="020b0604020202020204" pitchFamily="34" charset="0"/>
                <a:ea typeface="隶书" panose="02010509060101010101" pitchFamily="49" charset="-122"/>
                <a:cs typeface="+mn-cs"/>
              </a:rPr>
              <a:t>2021/9/3</a:t>
            </a:fld>
            <a:endParaRPr lang="zh-CN" altLang="en-US" strike="noStrike" noProof="1"/>
          </a:p>
        </p:txBody>
      </p:sp>
      <p:sp>
        <p:nvSpPr>
          <p:cNvPr id="6" name="页脚占位符 5"/>
          <p:cNvSpPr>
            <a:spLocks noGrp="1"/>
          </p:cNvSpPr>
          <p:nvPr>
            <p:ph type="ftr" sz="quarter" idx="11"/>
            <p:custDataLst>
              <p:tags r:id="rId4"/>
            </p:custDataLst>
          </p:nvPr>
        </p:nvSpPr>
        <p:spPr>
          <a:xfrm>
            <a:off x="4116388" y="6350000"/>
            <a:ext cx="3959225"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endParaRPr lang="zh-CN" altLang="en-US" strike="noStrike" noProof="1"/>
          </a:p>
        </p:txBody>
      </p:sp>
      <p:sp>
        <p:nvSpPr>
          <p:cNvPr id="7" name="灯片编号占位符 6"/>
          <p:cNvSpPr>
            <a:spLocks noGrp="1"/>
          </p:cNvSpPr>
          <p:nvPr>
            <p:ph type="sldNum" sz="quarter" idx="12"/>
            <p:custDataLst>
              <p:tags r:id="rId5"/>
            </p:custDataLst>
          </p:nvPr>
        </p:nvSpPr>
        <p:spPr>
          <a:xfrm>
            <a:off x="8610600"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fld id="{FABC47A4-756D-490B-A52F-7D9E2C9FC05F}" type="slidenum">
              <a:rPr lang="zh-CN" altLang="en-US" strike="noStrike" noProof="1" smtClean="0">
                <a:latin typeface="Arial" panose="020b0604020202020204" pitchFamily="34" charset="0"/>
                <a:ea typeface="隶书"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blipFill rotWithShape="0">
          <a:blip r:embed="rId7"/>
          <a:tile tx="0" ty="0" sx="100000" sy="100000" flip="none" algn="tl"/>
        </a:blipFill>
        <a:effectLst/>
      </p:bgPr>
    </p:bg>
    <p:spTree>
      <p:nvGrpSpPr>
        <p:cNvPr id="1" name=""/>
        <p:cNvGrpSpPr/>
        <p:nvPr/>
      </p:nvGrpSpPr>
      <p:grpSpPr>
        <a:xfrm>
          <a:off x="0" y="0"/>
          <a:ext cx="0" cy="0"/>
        </a:xfrm>
      </p:grpSpPr>
      <p:grpSp>
        <p:nvGrpSpPr>
          <p:cNvPr id="16387" name="组合 7"/>
          <p:cNvGrpSpPr/>
          <p:nvPr userDrawn="1"/>
        </p:nvGrpSpPr>
        <p:grpSpPr>
          <a:xfrm>
            <a:off x="292100" y="3175"/>
            <a:ext cx="11899900" cy="6550025"/>
            <a:chOff x="292800" y="3175"/>
            <a:chExt cx="11899200" cy="6550625"/>
          </a:xfrm>
        </p:grpSpPr>
        <p:sp>
          <p:nvSpPr>
            <p:cNvPr id="10" name="矩形 9"/>
            <p:cNvSpPr/>
            <p:nvPr userDrawn="1">
              <p:custDataLst>
                <p:tags r:id="rId1"/>
              </p:custDataLst>
            </p:nvPr>
          </p:nvSpPr>
          <p:spPr>
            <a:xfrm>
              <a:off x="292800" y="304200"/>
              <a:ext cx="11606400" cy="6249600"/>
            </a:xfrm>
            <a:prstGeom prst="rect">
              <a:avLst/>
            </a:prstGeom>
            <a:solidFill>
              <a:schemeClr val="tx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baseline="0" noProof="1">
                <a:latin typeface="Arial" panose="020b0604020202020204" pitchFamily="34" charset="0"/>
                <a:ea typeface="隶书" panose="02010509060101010101" pitchFamily="49" charset="-122"/>
              </a:endParaRPr>
            </a:p>
          </p:txBody>
        </p:sp>
        <p:pic>
          <p:nvPicPr>
            <p:cNvPr id="16389" name="图片 10" descr="图片3"/>
            <p:cNvPicPr>
              <a:picLocks noChangeAspect="1"/>
            </p:cNvPicPr>
            <p:nvPr userDrawn="1">
              <p:custDataLst>
                <p:tags r:id="rId3"/>
              </p:custDataLst>
            </p:nvPr>
          </p:nvPicPr>
          <p:blipFill>
            <a:blip r:embed="rId2"/>
            <a:stretch>
              <a:fillRect/>
            </a:stretch>
          </p:blipFill>
          <p:spPr>
            <a:xfrm>
              <a:off x="10392302" y="3175"/>
              <a:ext cx="1799698" cy="1459865"/>
            </a:xfrm>
            <a:prstGeom prst="rect">
              <a:avLst/>
            </a:prstGeom>
            <a:noFill/>
            <a:ln w="9525">
              <a:noFill/>
            </a:ln>
          </p:spPr>
        </p:pic>
      </p:grpSp>
      <p:sp>
        <p:nvSpPr>
          <p:cNvPr id="2" name="竖排标题 1"/>
          <p:cNvSpPr>
            <a:spLocks noGrp="1"/>
          </p:cNvSpPr>
          <p:nvPr>
            <p:ph type="title" orient="ver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bg1"/>
                </a:solidFill>
                <a:uFillTx/>
                <a:latin typeface="Arial" panose="020b0604020202020204" pitchFamily="34" charset="0"/>
                <a:ea typeface="隶书" panose="02010509060101010101" pitchFamily="49" charset="-122"/>
                <a:cs typeface="+mj-cs"/>
                <a:sym typeface="+mn-ea"/>
              </a:defRPr>
            </a:lvl1pPr>
          </a:lstStyle>
          <a:p>
            <a:pPr lvl="0" fontAlgn="auto"/>
            <a:r>
              <a:rPr strike="noStrike" noProof="1">
                <a:sym typeface="+mn-ea"/>
              </a:rPr>
              <a:t>单击此处编辑母版标题样式</a:t>
            </a: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baseline="0">
                <a:solidFill>
                  <a:schemeClr val="bg1"/>
                </a:solidFill>
                <a:latin typeface="Arial" panose="020b0604020202020204" pitchFamily="34" charset="0"/>
                <a:ea typeface="隶书" panose="02010509060101010101" pitchFamily="49" charset="-122"/>
              </a:defRPr>
            </a:lvl1pPr>
            <a:lvl2pPr indent="0" eaLnBrk="1" fontAlgn="auto" latinLnBrk="0" hangingPunct="1">
              <a:defRPr baseline="0">
                <a:solidFill>
                  <a:schemeClr val="bg1"/>
                </a:solidFill>
                <a:latin typeface="Arial" panose="020b0604020202020204" pitchFamily="34" charset="0"/>
                <a:ea typeface="隶书" panose="02010509060101010101" pitchFamily="49" charset="-122"/>
              </a:defRPr>
            </a:lvl2pPr>
            <a:lvl3pPr indent="0" eaLnBrk="1" fontAlgn="auto" latinLnBrk="0" hangingPunct="1">
              <a:defRPr baseline="0">
                <a:solidFill>
                  <a:schemeClr val="bg1"/>
                </a:solidFill>
                <a:latin typeface="Arial" panose="020b0604020202020204" pitchFamily="34" charset="0"/>
                <a:ea typeface="隶书" panose="02010509060101010101" pitchFamily="49" charset="-122"/>
              </a:defRPr>
            </a:lvl3pPr>
            <a:lvl4pPr indent="0" eaLnBrk="1" fontAlgn="auto" latinLnBrk="0" hangingPunct="1">
              <a:defRPr baseline="0">
                <a:solidFill>
                  <a:schemeClr val="bg1"/>
                </a:solidFill>
                <a:latin typeface="Arial" panose="020b0604020202020204" pitchFamily="34" charset="0"/>
                <a:ea typeface="隶书" panose="02010509060101010101" pitchFamily="49" charset="-122"/>
              </a:defRPr>
            </a:lvl4pPr>
            <a:lvl5pPr indent="0" eaLnBrk="1" fontAlgn="auto" latinLnBrk="0" hangingPunct="1">
              <a:defRPr baseline="0">
                <a:solidFill>
                  <a:schemeClr val="bg1"/>
                </a:solidFill>
                <a:latin typeface="Arial" panose="020b0604020202020204" pitchFamily="34" charset="0"/>
                <a:ea typeface="隶书" panose="02010509060101010101" pitchFamily="49" charset="-122"/>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4" name="日期占位符 3"/>
          <p:cNvSpPr>
            <a:spLocks noGrp="1"/>
          </p:cNvSpPr>
          <p:nvPr>
            <p:ph type="dt" sz="half" idx="10"/>
            <p:custDataLst>
              <p:tags r:id="rId4"/>
            </p:custDataLst>
          </p:nvPr>
        </p:nvSpPr>
        <p:spPr>
          <a:xfrm>
            <a:off x="879475"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t>2021/9/3</a:t>
            </a:fld>
            <a:endParaRPr lang="zh-CN" altLang="en-US" strike="noStrike" noProof="1"/>
          </a:p>
        </p:txBody>
      </p:sp>
      <p:sp>
        <p:nvSpPr>
          <p:cNvPr id="5" name="页脚占位符 4"/>
          <p:cNvSpPr>
            <a:spLocks noGrp="1"/>
          </p:cNvSpPr>
          <p:nvPr>
            <p:ph type="ftr" sz="quarter" idx="11"/>
            <p:custDataLst>
              <p:tags r:id="rId5"/>
            </p:custDataLst>
          </p:nvPr>
        </p:nvSpPr>
        <p:spPr>
          <a:xfrm>
            <a:off x="4116388" y="6350000"/>
            <a:ext cx="3959225"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endParaRPr lang="zh-CN" altLang="en-US" strike="noStrike" noProof="1"/>
          </a:p>
        </p:txBody>
      </p:sp>
      <p:sp>
        <p:nvSpPr>
          <p:cNvPr id="6" name="灯片编号占位符 5"/>
          <p:cNvSpPr>
            <a:spLocks noGrp="1"/>
          </p:cNvSpPr>
          <p:nvPr>
            <p:ph type="sldNum" sz="quarter" idx="12"/>
            <p:custDataLst>
              <p:tags r:id="rId6"/>
            </p:custDataLst>
          </p:nvPr>
        </p:nvSpPr>
        <p:spPr>
          <a:xfrm>
            <a:off x="8610600"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fld id="{49AE70B2-8BF9-45C0-BB95-33D1B9D3A854}" type="slidenum">
              <a:rPr lang="zh-CN" altLang="en-US" strike="noStrike" noProof="1" smtClean="0">
                <a:latin typeface="Arial" panose="020b0604020202020204" pitchFamily="34" charset="0"/>
                <a:ea typeface="隶书"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blipFill rotWithShape="0">
          <a:blip r:embed="rId7"/>
          <a:stretch>
            <a:fillRect/>
          </a:stretch>
        </a:blipFill>
        <a:effectLst/>
      </p:bgPr>
    </p:bg>
    <p:spTree>
      <p:nvGrpSpPr>
        <p:cNvPr id="1" name=""/>
        <p:cNvGrpSpPr/>
        <p:nvPr/>
      </p:nvGrpSpPr>
      <p:grpSpPr>
        <a:xfrm>
          <a:off x="0" y="0"/>
          <a:ext cx="0" cy="0"/>
        </a:xfrm>
      </p:grpSpPr>
      <p:sp>
        <p:nvSpPr>
          <p:cNvPr id="7" name="矩形 6"/>
          <p:cNvSpPr/>
          <p:nvPr>
            <p:custDataLst>
              <p:tags r:id="rId1"/>
            </p:custDataLst>
          </p:nvPr>
        </p:nvSpPr>
        <p:spPr>
          <a:xfrm>
            <a:off x="2784475" y="0"/>
            <a:ext cx="3035300" cy="6858000"/>
          </a:xfrm>
          <a:prstGeom prst="rect">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baseline="0" noProof="1">
              <a:solidFill>
                <a:schemeClr val="lt1"/>
              </a:solidFill>
              <a:latin typeface="Arial" panose="020b0604020202020204" pitchFamily="34" charset="0"/>
            </a:endParaRPr>
          </a:p>
        </p:txBody>
      </p:sp>
      <p:cxnSp>
        <p:nvCxnSpPr>
          <p:cNvPr id="10" name="直接连接符 9"/>
          <p:cNvCxnSpPr/>
          <p:nvPr>
            <p:custDataLst>
              <p:tags r:id="rId2"/>
            </p:custDataLst>
          </p:nvPr>
        </p:nvCxnSpPr>
        <p:spPr>
          <a:xfrm flipH="1">
            <a:off x="4627563" y="806450"/>
            <a:ext cx="0" cy="5454650"/>
          </a:xfrm>
          <a:prstGeom prst="line">
            <a:avLst/>
          </a:prstGeom>
          <a:ln>
            <a:solidFill>
              <a:srgbClr val="61605C"/>
            </a:solidFill>
          </a:ln>
        </p:spPr>
        <p:style>
          <a:lnRef idx="1">
            <a:schemeClr val="accent1"/>
          </a:lnRef>
          <a:fillRef idx="0">
            <a:schemeClr val="accent1"/>
          </a:fillRef>
          <a:effectRef idx="0">
            <a:schemeClr val="accent1"/>
          </a:effectRef>
          <a:fontRef idx="minor">
            <a:schemeClr val="tx1"/>
          </a:fontRef>
        </p:style>
      </p:cxnSp>
      <p:sp>
        <p:nvSpPr>
          <p:cNvPr id="11" name="矩形 10"/>
          <p:cNvSpPr/>
          <p:nvPr>
            <p:custDataLst>
              <p:tags r:id="rId3"/>
            </p:custDataLst>
          </p:nvPr>
        </p:nvSpPr>
        <p:spPr>
          <a:xfrm>
            <a:off x="2886075" y="88900"/>
            <a:ext cx="2833688" cy="6675438"/>
          </a:xfrm>
          <a:prstGeom prst="rect">
            <a:avLst/>
          </a:prstGeom>
          <a:noFill/>
          <a:ln w="28575">
            <a:solidFill>
              <a:srgbClr val="1A5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
        <p:nvSpPr>
          <p:cNvPr id="2" name="标题 1"/>
          <p:cNvSpPr>
            <a:spLocks noGrp="1"/>
          </p:cNvSpPr>
          <p:nvPr>
            <p:ph type="ctrTitle" hasCustomPrompt="1"/>
          </p:nvPr>
        </p:nvSpPr>
        <p:spPr>
          <a:xfrm>
            <a:off x="3391091" y="594114"/>
            <a:ext cx="1108800" cy="5666400"/>
          </a:xfrm>
        </p:spPr>
        <p:txBody>
          <a:bodyPr vert="eaVert" lIns="90000" tIns="46800" rIns="90000" bIns="46800" anchor="ctr" anchorCtr="0">
            <a:normAutofit/>
          </a:bodyPr>
          <a:lstStyle>
            <a:lvl1pPr algn="dist">
              <a:lnSpc>
                <a:spcPct val="100000"/>
              </a:lnSpc>
              <a:defRPr sz="6000" b="0" spc="0" baseline="0">
                <a:latin typeface="Arial" panose="020b0604020202020204" pitchFamily="34" charset="0"/>
                <a:ea typeface="汉仪尚巍手书W" pitchFamily="18" charset="-122"/>
              </a:defRPr>
            </a:lvl1pPr>
          </a:lstStyle>
          <a:p>
            <a:pPr fontAlgn="auto"/>
            <a:r>
              <a:rPr lang="zh-CN" altLang="en-US" strike="noStrike" noProof="1"/>
              <a:t>编辑标题</a:t>
            </a:r>
          </a:p>
        </p:txBody>
      </p:sp>
      <p:sp>
        <p:nvSpPr>
          <p:cNvPr id="3" name="副标题 2"/>
          <p:cNvSpPr>
            <a:spLocks noGrp="1"/>
          </p:cNvSpPr>
          <p:nvPr>
            <p:ph type="subTitle" idx="1" hasCustomPrompt="1"/>
          </p:nvPr>
        </p:nvSpPr>
        <p:spPr>
          <a:xfrm>
            <a:off x="4919454" y="1539940"/>
            <a:ext cx="492441" cy="3773677"/>
          </a:xfrm>
        </p:spPr>
        <p:txBody>
          <a:bodyPr vert="eaVert" lIns="90000" tIns="46800" rIns="90000" bIns="46800">
            <a:normAutofit/>
          </a:bodyPr>
          <a:lstStyle>
            <a:lvl1pPr marL="0" indent="0" algn="dist" eaLnBrk="1" fontAlgn="auto" latinLnBrk="0" hangingPunct="1">
              <a:lnSpc>
                <a:spcPct val="100000"/>
              </a:lnSpc>
              <a:buNone/>
              <a:defRPr sz="2000" u="none" strike="noStrike" kern="1200" cap="none" spc="0" normalizeH="0" baseline="0">
                <a:solidFill>
                  <a:schemeClr val="tx1"/>
                </a:solidFill>
                <a:uFillTx/>
                <a:latin typeface="Arial" panose="020b0604020202020204" pitchFamily="34" charset="0"/>
                <a:ea typeface="隶书" panose="020105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a:t>编辑副标题</a:t>
            </a:r>
          </a:p>
        </p:txBody>
      </p:sp>
      <p:sp>
        <p:nvSpPr>
          <p:cNvPr id="16" name="日期占位符 15"/>
          <p:cNvSpPr>
            <a:spLocks noGrp="1"/>
          </p:cNvSpPr>
          <p:nvPr>
            <p:ph type="dt" sz="half" idx="10"/>
            <p:custDataLst>
              <p:tags r:id="rId4"/>
            </p:custDataLst>
          </p:nvPr>
        </p:nvSpPr>
        <p:spPr>
          <a:xfrm>
            <a:off x="879475"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fld id="{760FBDFE-C587-4B4C-A407-44438C67B59E}" type="datetimeFigureOut">
              <a:rPr lang="zh-CN" altLang="en-US" strike="noStrike" noProof="1" smtClean="0">
                <a:latin typeface="Arial" panose="020b0604020202020204" pitchFamily="34" charset="0"/>
                <a:ea typeface="+mn-ea"/>
                <a:cs typeface="+mn-cs"/>
              </a:rPr>
              <a:t>2021/9/3</a:t>
            </a:fld>
            <a:endParaRPr lang="zh-CN" altLang="en-US" strike="noStrike" noProof="1"/>
          </a:p>
        </p:txBody>
      </p:sp>
      <p:sp>
        <p:nvSpPr>
          <p:cNvPr id="17" name="页脚占位符 16"/>
          <p:cNvSpPr>
            <a:spLocks noGrp="1"/>
          </p:cNvSpPr>
          <p:nvPr>
            <p:ph type="ftr" sz="quarter" idx="11"/>
            <p:custDataLst>
              <p:tags r:id="rId5"/>
            </p:custDataLst>
          </p:nvPr>
        </p:nvSpPr>
        <p:spPr>
          <a:xfrm>
            <a:off x="4116388" y="6350000"/>
            <a:ext cx="3959225"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endParaRPr lang="zh-CN" altLang="en-US" strike="noStrike" noProof="1"/>
          </a:p>
        </p:txBody>
      </p:sp>
      <p:sp>
        <p:nvSpPr>
          <p:cNvPr id="18" name="灯片编号占位符 17"/>
          <p:cNvSpPr>
            <a:spLocks noGrp="1"/>
          </p:cNvSpPr>
          <p:nvPr>
            <p:ph type="sldNum" sz="quarter" idx="12"/>
            <p:custDataLst>
              <p:tags r:id="rId6"/>
            </p:custDataLst>
          </p:nvPr>
        </p:nvSpPr>
        <p:spPr>
          <a:xfrm>
            <a:off x="8610600"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fld id="{49AE70B2-8BF9-45C0-BB95-33D1B9D3A854}" type="slidenum">
              <a:rPr lang="zh-CN" altLang="en-US" strike="noStrike" noProof="1" smtClean="0">
                <a:latin typeface="Arial" panose="020b0604020202020204" pitchFamily="34" charset="0"/>
                <a:ea typeface="+mn-ea"/>
                <a:cs typeface="+mn-cs"/>
              </a:rPr>
              <a:t>0</a:t>
            </a:fld>
            <a:endParaRPr lang="zh-CN" altLang="en-US" strike="noStrike" noProof="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blipFill rotWithShape="0">
          <a:blip r:embed="rId7"/>
          <a:tile tx="0" ty="0" sx="100000" sy="100000" flip="none" algn="tl"/>
        </a:blipFill>
        <a:effectLst/>
      </p:bgPr>
    </p:bg>
    <p:spTree>
      <p:nvGrpSpPr>
        <p:cNvPr id="1" name=""/>
        <p:cNvGrpSpPr/>
        <p:nvPr/>
      </p:nvGrpSpPr>
      <p:grpSpPr>
        <a:xfrm>
          <a:off x="0" y="0"/>
          <a:ext cx="0" cy="0"/>
        </a:xfrm>
      </p:grpSpPr>
      <p:grpSp>
        <p:nvGrpSpPr>
          <p:cNvPr id="17411" name="组合 7"/>
          <p:cNvGrpSpPr/>
          <p:nvPr userDrawn="1"/>
        </p:nvGrpSpPr>
        <p:grpSpPr>
          <a:xfrm>
            <a:off x="292100" y="3175"/>
            <a:ext cx="11899900" cy="6550025"/>
            <a:chOff x="292800" y="3175"/>
            <a:chExt cx="11899200" cy="6550625"/>
          </a:xfrm>
        </p:grpSpPr>
        <p:sp>
          <p:nvSpPr>
            <p:cNvPr id="10" name="矩形 9"/>
            <p:cNvSpPr/>
            <p:nvPr userDrawn="1">
              <p:custDataLst>
                <p:tags r:id="rId1"/>
              </p:custDataLst>
            </p:nvPr>
          </p:nvSpPr>
          <p:spPr>
            <a:xfrm>
              <a:off x="292800" y="304200"/>
              <a:ext cx="11606400" cy="6249600"/>
            </a:xfrm>
            <a:prstGeom prst="rect">
              <a:avLst/>
            </a:prstGeom>
            <a:solidFill>
              <a:schemeClr val="tx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baseline="0" noProof="1">
                <a:latin typeface="Arial" panose="020b0604020202020204" pitchFamily="34" charset="0"/>
                <a:ea typeface="隶书" panose="02010509060101010101" pitchFamily="49" charset="-122"/>
              </a:endParaRPr>
            </a:p>
          </p:txBody>
        </p:sp>
        <p:pic>
          <p:nvPicPr>
            <p:cNvPr id="17413" name="图片 10" descr="图片3"/>
            <p:cNvPicPr>
              <a:picLocks noChangeAspect="1"/>
            </p:cNvPicPr>
            <p:nvPr userDrawn="1">
              <p:custDataLst>
                <p:tags r:id="rId3"/>
              </p:custDataLst>
            </p:nvPr>
          </p:nvPicPr>
          <p:blipFill>
            <a:blip r:embed="rId2"/>
            <a:stretch>
              <a:fillRect/>
            </a:stretch>
          </p:blipFill>
          <p:spPr>
            <a:xfrm>
              <a:off x="10392302" y="3175"/>
              <a:ext cx="1799698" cy="1459865"/>
            </a:xfrm>
            <a:prstGeom prst="rect">
              <a:avLst/>
            </a:prstGeom>
            <a:noFill/>
            <a:ln w="9525">
              <a:noFill/>
            </a:ln>
          </p:spPr>
        </p:pic>
      </p:grpSp>
      <p:sp>
        <p:nvSpPr>
          <p:cNvPr id="7" name="内容占位符 6"/>
          <p:cNvSpPr>
            <a:spLocks noGrp="1"/>
          </p:cNvSpPr>
          <p:nvPr>
            <p:ph sz="quarter" idx="13"/>
          </p:nvPr>
        </p:nvSpPr>
        <p:spPr>
          <a:xfrm>
            <a:off x="669930" y="952508"/>
            <a:ext cx="10852237" cy="5388907"/>
          </a:xfrm>
        </p:spPr>
        <p:txBody>
          <a:bodyPr/>
          <a:lstStyle>
            <a:lvl1pPr>
              <a:defRPr baseline="0">
                <a:solidFill>
                  <a:schemeClr val="bg1"/>
                </a:solidFill>
                <a:latin typeface="Arial" panose="020b0604020202020204" pitchFamily="34" charset="0"/>
                <a:ea typeface="隶书" panose="02010509060101010101" pitchFamily="49" charset="-122"/>
              </a:defRPr>
            </a:lvl1pPr>
            <a:lvl2pPr>
              <a:defRPr baseline="0">
                <a:solidFill>
                  <a:schemeClr val="bg1"/>
                </a:solidFill>
                <a:latin typeface="Arial" panose="020b0604020202020204" pitchFamily="34" charset="0"/>
                <a:ea typeface="隶书" panose="02010509060101010101" pitchFamily="49" charset="-122"/>
              </a:defRPr>
            </a:lvl2pPr>
            <a:lvl3pPr>
              <a:defRPr baseline="0">
                <a:solidFill>
                  <a:schemeClr val="bg1"/>
                </a:solidFill>
                <a:latin typeface="Arial" panose="020b0604020202020204" pitchFamily="34" charset="0"/>
                <a:ea typeface="隶书" panose="02010509060101010101" pitchFamily="49" charset="-122"/>
              </a:defRPr>
            </a:lvl3pPr>
            <a:lvl4pPr>
              <a:defRPr baseline="0">
                <a:solidFill>
                  <a:schemeClr val="bg1"/>
                </a:solidFill>
                <a:latin typeface="Arial" panose="020b0604020202020204" pitchFamily="34" charset="0"/>
                <a:ea typeface="隶书" panose="02010509060101010101" pitchFamily="49" charset="-122"/>
              </a:defRPr>
            </a:lvl4pPr>
            <a:lvl5pPr>
              <a:defRPr baseline="0">
                <a:solidFill>
                  <a:schemeClr val="bg1"/>
                </a:solidFill>
                <a:latin typeface="Arial" panose="020b0604020202020204" pitchFamily="34" charset="0"/>
                <a:ea typeface="隶书" panose="02010509060101010101" pitchFamily="49" charset="-122"/>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3" name="日期占位符 2"/>
          <p:cNvSpPr>
            <a:spLocks noGrp="1"/>
          </p:cNvSpPr>
          <p:nvPr>
            <p:ph type="dt" sz="half" idx="10"/>
            <p:custDataLst>
              <p:tags r:id="rId4"/>
            </p:custDataLst>
          </p:nvPr>
        </p:nvSpPr>
        <p:spPr>
          <a:xfrm>
            <a:off x="879475"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t>2021/9/3</a:t>
            </a:fld>
            <a:endParaRPr lang="zh-CN" altLang="en-US" strike="noStrike" noProof="1"/>
          </a:p>
        </p:txBody>
      </p:sp>
      <p:sp>
        <p:nvSpPr>
          <p:cNvPr id="4" name="页脚占位符 3"/>
          <p:cNvSpPr>
            <a:spLocks noGrp="1"/>
          </p:cNvSpPr>
          <p:nvPr>
            <p:ph type="ftr" sz="quarter" idx="11"/>
            <p:custDataLst>
              <p:tags r:id="rId5"/>
            </p:custDataLst>
          </p:nvPr>
        </p:nvSpPr>
        <p:spPr>
          <a:xfrm>
            <a:off x="4116388" y="6350000"/>
            <a:ext cx="3959225"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endParaRPr lang="zh-CN" altLang="en-US" strike="noStrike" noProof="1"/>
          </a:p>
        </p:txBody>
      </p:sp>
      <p:sp>
        <p:nvSpPr>
          <p:cNvPr id="5" name="灯片编号占位符 4"/>
          <p:cNvSpPr>
            <a:spLocks noGrp="1"/>
          </p:cNvSpPr>
          <p:nvPr>
            <p:ph type="sldNum" sz="quarter" idx="12"/>
            <p:custDataLst>
              <p:tags r:id="rId6"/>
            </p:custDataLst>
          </p:nvPr>
        </p:nvSpPr>
        <p:spPr>
          <a:xfrm>
            <a:off x="8610600"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fld id="{49AE70B2-8BF9-45C0-BB95-33D1B9D3A854}" type="slidenum">
              <a:rPr lang="zh-CN" altLang="en-US" strike="noStrike" noProof="1" smtClean="0">
                <a:latin typeface="Arial" panose="020b0604020202020204" pitchFamily="34" charset="0"/>
                <a:ea typeface="隶书"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blipFill rotWithShape="0">
          <a:blip r:embed="rId7"/>
          <a:stretch>
            <a:fillRect/>
          </a:stretch>
        </a:blipFill>
        <a:effectLst/>
      </p:bgPr>
    </p:bg>
    <p:spTree>
      <p:nvGrpSpPr>
        <p:cNvPr id="1" name=""/>
        <p:cNvGrpSpPr/>
        <p:nvPr/>
      </p:nvGrpSpPr>
      <p:grpSpPr>
        <a:xfrm>
          <a:off x="0" y="0"/>
          <a:ext cx="0" cy="0"/>
        </a:xfrm>
      </p:grpSpPr>
      <p:sp>
        <p:nvSpPr>
          <p:cNvPr id="6" name="矩形 5"/>
          <p:cNvSpPr/>
          <p:nvPr>
            <p:custDataLst>
              <p:tags r:id="rId1"/>
            </p:custDataLst>
          </p:nvPr>
        </p:nvSpPr>
        <p:spPr>
          <a:xfrm>
            <a:off x="2784475" y="0"/>
            <a:ext cx="3035300" cy="6858000"/>
          </a:xfrm>
          <a:prstGeom prst="rect">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baseline="0" noProof="1">
              <a:latin typeface="Arial" panose="020b0604020202020204" pitchFamily="34" charset="0"/>
            </a:endParaRPr>
          </a:p>
        </p:txBody>
      </p:sp>
      <p:cxnSp>
        <p:nvCxnSpPr>
          <p:cNvPr id="9" name="直接连接符 8"/>
          <p:cNvCxnSpPr/>
          <p:nvPr>
            <p:custDataLst>
              <p:tags r:id="rId2"/>
            </p:custDataLst>
          </p:nvPr>
        </p:nvCxnSpPr>
        <p:spPr>
          <a:xfrm flipH="1">
            <a:off x="4627563" y="806450"/>
            <a:ext cx="0" cy="5454650"/>
          </a:xfrm>
          <a:prstGeom prst="line">
            <a:avLst/>
          </a:prstGeom>
          <a:ln>
            <a:solidFill>
              <a:srgbClr val="61605C"/>
            </a:solidFill>
          </a:ln>
        </p:spPr>
        <p:style>
          <a:lnRef idx="1">
            <a:schemeClr val="accent1"/>
          </a:lnRef>
          <a:fillRef idx="0">
            <a:schemeClr val="accent1"/>
          </a:fillRef>
          <a:effectRef idx="0">
            <a:schemeClr val="accent1"/>
          </a:effectRef>
          <a:fontRef idx="minor">
            <a:schemeClr val="tx1"/>
          </a:fontRef>
        </p:style>
      </p:cxnSp>
      <p:sp>
        <p:nvSpPr>
          <p:cNvPr id="10" name="矩形 9"/>
          <p:cNvSpPr/>
          <p:nvPr>
            <p:custDataLst>
              <p:tags r:id="rId3"/>
            </p:custDataLst>
          </p:nvPr>
        </p:nvSpPr>
        <p:spPr>
          <a:xfrm>
            <a:off x="2886075" y="88900"/>
            <a:ext cx="2833688" cy="6675438"/>
          </a:xfrm>
          <a:prstGeom prst="rect">
            <a:avLst/>
          </a:prstGeom>
          <a:noFill/>
          <a:ln w="28575">
            <a:solidFill>
              <a:srgbClr val="1A5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
        <p:nvSpPr>
          <p:cNvPr id="2" name="标题 1"/>
          <p:cNvSpPr>
            <a:spLocks noGrp="1"/>
          </p:cNvSpPr>
          <p:nvPr>
            <p:ph type="title" hasCustomPrompt="1"/>
          </p:nvPr>
        </p:nvSpPr>
        <p:spPr>
          <a:xfrm rot="10800000" flipV="1">
            <a:off x="3314885" y="593044"/>
            <a:ext cx="1107996" cy="5667467"/>
          </a:xfrm>
        </p:spPr>
        <p:txBody>
          <a:bodyPr vert="eaVert" lIns="90000" tIns="46800" rIns="90000" bIns="46800" rtlCol="0" anchor="t" anchorCtr="0">
            <a:normAutofit/>
          </a:bodyPr>
          <a:lstStyle>
            <a:lvl1pPr marL="0" marR="0" algn="dist" defTabSz="914400" rtl="0" eaLnBrk="1" fontAlgn="auto" latinLnBrk="0" hangingPunct="1">
              <a:lnSpc>
                <a:spcPct val="100000"/>
              </a:lnSpc>
              <a:buNone/>
              <a:defRPr kumimoji="0" lang="zh-CN" altLang="en-US" sz="6000" b="0" i="0" u="none" strike="noStrike" kern="1200" cap="none" spc="0" normalizeH="0" baseline="0" noProof="1">
                <a:solidFill>
                  <a:schemeClr val="tx1"/>
                </a:solidFill>
                <a:uFillTx/>
                <a:latin typeface="Arial" panose="020b0604020202020204" pitchFamily="34" charset="0"/>
                <a:ea typeface="汉仪尚巍手书W" pitchFamily="18" charset="-122"/>
                <a:cs typeface="+mj-cs"/>
                <a:sym typeface="+mn-ea"/>
              </a:defRPr>
            </a:lvl1pPr>
          </a:lstStyle>
          <a:p>
            <a:pPr lvl="0" fontAlgn="auto"/>
            <a:r>
              <a:rPr strike="noStrike" noProof="1">
                <a:sym typeface="+mn-ea"/>
              </a:rPr>
              <a:t>编辑标题</a:t>
            </a:r>
          </a:p>
        </p:txBody>
      </p:sp>
      <p:sp>
        <p:nvSpPr>
          <p:cNvPr id="20" name="竖排文字占位符 19"/>
          <p:cNvSpPr>
            <a:spLocks noGrp="1"/>
          </p:cNvSpPr>
          <p:nvPr>
            <p:ph type="body" orient="vert" sz="quarter" idx="13" hasCustomPrompt="1"/>
          </p:nvPr>
        </p:nvSpPr>
        <p:spPr>
          <a:xfrm>
            <a:off x="4876918" y="1539938"/>
            <a:ext cx="482604" cy="3773677"/>
          </a:xfrm>
        </p:spPr>
        <p:txBody>
          <a:bodyPr vert="eaVert" lIns="90000" tIns="46800" rIns="90000" bIns="46800" anchor="t" anchorCtr="0">
            <a:normAutofit/>
          </a:bodyPr>
          <a:lstStyle>
            <a:lvl1pPr marL="0" indent="0" algn="dist" eaLnBrk="1" fontAlgn="auto" latinLnBrk="0" hangingPunct="1">
              <a:lnSpc>
                <a:spcPct val="100000"/>
              </a:lnSpc>
              <a:buNone/>
              <a:defRPr sz="2000" u="none" strike="noStrike" kern="1200" cap="none" spc="0" normalizeH="0" baseline="0">
                <a:solidFill>
                  <a:schemeClr val="tx1"/>
                </a:solidFill>
                <a:uFillTx/>
                <a:latin typeface="Arial" panose="020b0604020202020204" pitchFamily="34" charset="0"/>
                <a:ea typeface="隶书" panose="02010509060101010101" pitchFamily="49" charset="-122"/>
              </a:defRPr>
            </a:lvl1pPr>
            <a:lvl2pPr marL="457200" indent="0">
              <a:buNone/>
              <a:defRPr/>
            </a:lvl2pPr>
            <a:lvl3pPr marL="914400" indent="0">
              <a:buNone/>
              <a:defRPr/>
            </a:lvl3pPr>
            <a:lvl4pPr marL="1371600" indent="0">
              <a:buNone/>
              <a:defRPr/>
            </a:lvl4pPr>
            <a:lvl5pPr marL="1828800" indent="0">
              <a:buNone/>
              <a:defRPr/>
            </a:lvl5pPr>
          </a:lstStyle>
          <a:p>
            <a:pPr lvl="0" fontAlgn="auto"/>
            <a:r>
              <a:rPr lang="zh-CN" altLang="en-US" strike="noStrike" noProof="1"/>
              <a:t>单击此处编辑副标题</a:t>
            </a:r>
          </a:p>
        </p:txBody>
      </p:sp>
      <p:sp>
        <p:nvSpPr>
          <p:cNvPr id="3" name="日期占位符 2"/>
          <p:cNvSpPr>
            <a:spLocks noGrp="1"/>
          </p:cNvSpPr>
          <p:nvPr>
            <p:ph type="dt" sz="half" idx="10"/>
            <p:custDataLst>
              <p:tags r:id="rId4"/>
            </p:custDataLst>
          </p:nvPr>
        </p:nvSpPr>
        <p:spPr>
          <a:xfrm>
            <a:off x="879475"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fld id="{760FBDFE-C587-4B4C-A407-44438C67B59E}" type="datetimeFigureOut">
              <a:rPr lang="zh-CN" altLang="en-US" strike="noStrike" noProof="1" smtClean="0">
                <a:latin typeface="Arial" panose="020b0604020202020204" pitchFamily="34" charset="0"/>
                <a:ea typeface="+mn-ea"/>
                <a:cs typeface="+mn-cs"/>
              </a:rPr>
              <a:t>2021/9/3</a:t>
            </a:fld>
            <a:endParaRPr lang="zh-CN" altLang="en-US" strike="noStrike" noProof="1"/>
          </a:p>
        </p:txBody>
      </p:sp>
      <p:sp>
        <p:nvSpPr>
          <p:cNvPr id="4" name="页脚占位符 3"/>
          <p:cNvSpPr>
            <a:spLocks noGrp="1"/>
          </p:cNvSpPr>
          <p:nvPr>
            <p:ph type="ftr" sz="quarter" idx="11"/>
            <p:custDataLst>
              <p:tags r:id="rId5"/>
            </p:custDataLst>
          </p:nvPr>
        </p:nvSpPr>
        <p:spPr>
          <a:xfrm>
            <a:off x="4116388" y="6350000"/>
            <a:ext cx="3959225"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endParaRPr lang="zh-CN" altLang="en-US" strike="noStrike" noProof="1"/>
          </a:p>
        </p:txBody>
      </p:sp>
      <p:sp>
        <p:nvSpPr>
          <p:cNvPr id="5" name="灯片编号占位符 4"/>
          <p:cNvSpPr>
            <a:spLocks noGrp="1"/>
          </p:cNvSpPr>
          <p:nvPr>
            <p:ph type="sldNum" sz="quarter" idx="12"/>
            <p:custDataLst>
              <p:tags r:id="rId6"/>
            </p:custDataLst>
          </p:nvPr>
        </p:nvSpPr>
        <p:spPr>
          <a:xfrm>
            <a:off x="8610600"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fld id="{49AE70B2-8BF9-45C0-BB95-33D1B9D3A854}" type="slidenum">
              <a:rPr lang="zh-CN" altLang="en-US" strike="noStrike" noProof="1" smtClean="0">
                <a:latin typeface="Arial" panose="020b0604020202020204" pitchFamily="34" charset="0"/>
                <a:ea typeface="+mn-ea"/>
                <a:cs typeface="+mn-cs"/>
              </a:rPr>
              <a:t>0</a:t>
            </a:fld>
            <a:endParaRPr lang="zh-CN" altLang="en-US" strike="noStrike" noProof="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blipFill rotWithShape="0">
          <a:blip r:embed="rId6"/>
          <a:tile tx="0" ty="0" sx="100000" sy="100000" flip="none" algn="tl"/>
        </a:blipFill>
        <a:effectLst/>
      </p:bgPr>
    </p:bg>
    <p:spTree>
      <p:nvGrpSpPr>
        <p:cNvPr id="1" name=""/>
        <p:cNvGrpSpPr/>
        <p:nvPr/>
      </p:nvGrpSpPr>
      <p:grpSpPr>
        <a:xfrm>
          <a:off x="0" y="0"/>
          <a:ext cx="0" cy="0"/>
        </a:xfrm>
      </p:grpSpPr>
      <p:pic>
        <p:nvPicPr>
          <p:cNvPr id="19459" name="图片 8" descr="图片3"/>
          <p:cNvPicPr>
            <a:picLocks noChangeAspect="1"/>
          </p:cNvPicPr>
          <p:nvPr userDrawn="1">
            <p:custDataLst>
              <p:tags r:id="rId2"/>
            </p:custDataLst>
          </p:nvPr>
        </p:nvPicPr>
        <p:blipFill>
          <a:blip r:embed="rId1"/>
          <a:stretch>
            <a:fillRect/>
          </a:stretch>
        </p:blipFill>
        <p:spPr>
          <a:xfrm>
            <a:off x="10391775" y="3175"/>
            <a:ext cx="1800225" cy="1460500"/>
          </a:xfrm>
          <a:prstGeom prst="rect">
            <a:avLst/>
          </a:prstGeom>
          <a:noFill/>
          <a:ln w="9525">
            <a:noFill/>
          </a:ln>
        </p:spPr>
      </p:pic>
      <p:sp>
        <p:nvSpPr>
          <p:cNvPr id="2" name="标题 1"/>
          <p:cNvSpPr>
            <a:spLocks noGrp="1"/>
          </p:cNvSpPr>
          <p:nvPr>
            <p:ph type="title"/>
          </p:nvPr>
        </p:nvSpPr>
        <p:spPr/>
        <p:txBody>
          <a:bodyPr>
            <a:normAutofit/>
          </a:bodyPr>
          <a:lstStyle>
            <a:lvl1pPr>
              <a:defRPr baseline="0">
                <a:solidFill>
                  <a:schemeClr val="bg1"/>
                </a:solidFill>
                <a:latin typeface="Arial" panose="020b0604020202020204" pitchFamily="34" charset="0"/>
                <a:ea typeface="隶书" panose="02010509060101010101" pitchFamily="49" charset="-122"/>
              </a:defRPr>
            </a:lvl1pPr>
          </a:lstStyle>
          <a:p>
            <a:pPr fontAlgn="auto"/>
            <a:r>
              <a:rPr lang="zh-CN" altLang="en-US" strike="noStrike" noProof="1"/>
              <a:t>单击此处编辑母版标题样式</a:t>
            </a:r>
          </a:p>
        </p:txBody>
      </p:sp>
      <p:sp>
        <p:nvSpPr>
          <p:cNvPr id="3" name="日期占位符 2"/>
          <p:cNvSpPr>
            <a:spLocks noGrp="1"/>
          </p:cNvSpPr>
          <p:nvPr>
            <p:ph type="dt" sz="half" idx="10"/>
            <p:custDataLst>
              <p:tags r:id="rId3"/>
            </p:custDataLst>
          </p:nvPr>
        </p:nvSpPr>
        <p:spPr>
          <a:xfrm>
            <a:off x="879475"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t>2021/9/3</a:t>
            </a:fld>
            <a:endParaRPr lang="zh-CN" altLang="en-US" strike="noStrike" noProof="1"/>
          </a:p>
        </p:txBody>
      </p:sp>
      <p:sp>
        <p:nvSpPr>
          <p:cNvPr id="4" name="页脚占位符 3"/>
          <p:cNvSpPr>
            <a:spLocks noGrp="1"/>
          </p:cNvSpPr>
          <p:nvPr>
            <p:ph type="ftr" sz="quarter" idx="11"/>
            <p:custDataLst>
              <p:tags r:id="rId4"/>
            </p:custDataLst>
          </p:nvPr>
        </p:nvSpPr>
        <p:spPr>
          <a:xfrm>
            <a:off x="4116388" y="6350000"/>
            <a:ext cx="3959225"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endParaRPr lang="zh-CN" altLang="en-US" strike="noStrike" noProof="1"/>
          </a:p>
        </p:txBody>
      </p:sp>
      <p:sp>
        <p:nvSpPr>
          <p:cNvPr id="5" name="灯片编号占位符 4"/>
          <p:cNvSpPr>
            <a:spLocks noGrp="1"/>
          </p:cNvSpPr>
          <p:nvPr>
            <p:ph type="sldNum" sz="quarter" idx="12"/>
            <p:custDataLst>
              <p:tags r:id="rId5"/>
            </p:custDataLst>
          </p:nvPr>
        </p:nvSpPr>
        <p:spPr>
          <a:xfrm>
            <a:off x="8610600"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fld id="{49AE70B2-8BF9-45C0-BB95-33D1B9D3A854}" type="slidenum">
              <a:rPr lang="zh-CN" altLang="en-US" strike="noStrike" noProof="1" smtClean="0">
                <a:latin typeface="Arial" panose="020b0604020202020204" pitchFamily="34" charset="0"/>
                <a:ea typeface="隶书"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blipFill rotWithShape="0">
          <a:blip r:embed="rId7"/>
          <a:tile tx="0" ty="0" sx="100000" sy="100000" flip="none" algn="tl"/>
        </a:blipFill>
        <a:effectLst/>
      </p:bgPr>
    </p:bg>
    <p:spTree>
      <p:nvGrpSpPr>
        <p:cNvPr id="1" name=""/>
        <p:cNvGrpSpPr/>
        <p:nvPr/>
      </p:nvGrpSpPr>
      <p:grpSpPr>
        <a:xfrm>
          <a:off x="0" y="0"/>
          <a:ext cx="0" cy="0"/>
        </a:xfrm>
      </p:grpSpPr>
      <p:sp>
        <p:nvSpPr>
          <p:cNvPr id="8" name="矩形 7"/>
          <p:cNvSpPr/>
          <p:nvPr userDrawn="1">
            <p:custDataLst>
              <p:tags r:id="rId1"/>
            </p:custDataLst>
          </p:nvPr>
        </p:nvSpPr>
        <p:spPr>
          <a:xfrm>
            <a:off x="292100" y="304800"/>
            <a:ext cx="11607800" cy="6248400"/>
          </a:xfrm>
          <a:prstGeom prst="rect">
            <a:avLst/>
          </a:prstGeom>
          <a:solidFill>
            <a:schemeClr val="tx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baseline="0" noProof="1">
              <a:latin typeface="Arial" panose="020b0604020202020204" pitchFamily="34" charset="0"/>
              <a:ea typeface="隶书" panose="02010509060101010101" pitchFamily="49" charset="-122"/>
            </a:endParaRPr>
          </a:p>
        </p:txBody>
      </p:sp>
      <p:pic>
        <p:nvPicPr>
          <p:cNvPr id="20484" name="图片 9" descr="图片3"/>
          <p:cNvPicPr>
            <a:picLocks noChangeAspect="1"/>
          </p:cNvPicPr>
          <p:nvPr userDrawn="1">
            <p:custDataLst>
              <p:tags r:id="rId3"/>
            </p:custDataLst>
          </p:nvPr>
        </p:nvPicPr>
        <p:blipFill>
          <a:blip r:embed="rId2"/>
          <a:stretch>
            <a:fillRect/>
          </a:stretch>
        </p:blipFill>
        <p:spPr>
          <a:xfrm>
            <a:off x="10391775" y="3175"/>
            <a:ext cx="1800225" cy="1460500"/>
          </a:xfrm>
          <a:prstGeom prst="rect">
            <a:avLst/>
          </a:prstGeom>
          <a:noFill/>
          <a:ln w="9525">
            <a:noFill/>
          </a:ln>
        </p:spPr>
      </p:pic>
      <p:sp>
        <p:nvSpPr>
          <p:cNvPr id="2" name="标题 1"/>
          <p:cNvSpPr>
            <a:spLocks noGrp="1"/>
          </p:cNvSpPr>
          <p:nvPr>
            <p:ph type="title" hasCustomPrompt="1"/>
          </p:nvPr>
        </p:nvSpPr>
        <p:spPr>
          <a:xfrm>
            <a:off x="1281600" y="1249200"/>
            <a:ext cx="9626400" cy="723600"/>
          </a:xfrm>
        </p:spPr>
        <p:txBody>
          <a:bodyPr anchor="ctr">
            <a:normAutofit/>
          </a:bodyPr>
          <a:lstStyle>
            <a:lvl1pPr>
              <a:defRPr sz="3200" baseline="0">
                <a:solidFill>
                  <a:schemeClr val="bg1"/>
                </a:solidFill>
                <a:latin typeface="Arial" panose="020b0604020202020204" pitchFamily="34" charset="0"/>
                <a:ea typeface="隶书" panose="02010509060101010101" pitchFamily="49" charset="-122"/>
              </a:defRPr>
            </a:lvl1pPr>
          </a:lstStyle>
          <a:p>
            <a:pPr fontAlgn="auto"/>
            <a:r>
              <a:rPr lang="zh-CN" altLang="en-US" strike="noStrike" noProof="1"/>
              <a:t>单击此处编辑标题</a:t>
            </a:r>
          </a:p>
        </p:txBody>
      </p:sp>
      <p:sp>
        <p:nvSpPr>
          <p:cNvPr id="7" name="内容占位符 6"/>
          <p:cNvSpPr>
            <a:spLocks noGrp="1"/>
          </p:cNvSpPr>
          <p:nvPr>
            <p:ph sz="quarter" idx="13"/>
          </p:nvPr>
        </p:nvSpPr>
        <p:spPr>
          <a:xfrm>
            <a:off x="1281113" y="2163600"/>
            <a:ext cx="9626600" cy="3445200"/>
          </a:xfrm>
        </p:spPr>
        <p:txBody>
          <a:bodyPr/>
          <a:lstStyle>
            <a:lvl1pPr>
              <a:defRPr baseline="0">
                <a:solidFill>
                  <a:schemeClr val="bg1"/>
                </a:solidFill>
                <a:latin typeface="Arial" panose="020b0604020202020204" pitchFamily="34" charset="0"/>
                <a:ea typeface="隶书" panose="02010509060101010101" pitchFamily="49" charset="-122"/>
              </a:defRPr>
            </a:lvl1pPr>
            <a:lvl2pPr>
              <a:defRPr baseline="0">
                <a:solidFill>
                  <a:schemeClr val="bg1"/>
                </a:solidFill>
                <a:latin typeface="Arial" panose="020b0604020202020204" pitchFamily="34" charset="0"/>
                <a:ea typeface="隶书" panose="02010509060101010101" pitchFamily="49" charset="-122"/>
              </a:defRPr>
            </a:lvl2pPr>
            <a:lvl3pPr>
              <a:defRPr baseline="0">
                <a:solidFill>
                  <a:schemeClr val="bg1"/>
                </a:solidFill>
                <a:latin typeface="Arial" panose="020b0604020202020204" pitchFamily="34" charset="0"/>
                <a:ea typeface="隶书" panose="02010509060101010101" pitchFamily="49" charset="-122"/>
              </a:defRPr>
            </a:lvl3pPr>
            <a:lvl4pPr>
              <a:defRPr baseline="0">
                <a:solidFill>
                  <a:schemeClr val="bg1"/>
                </a:solidFill>
                <a:latin typeface="Arial" panose="020b0604020202020204" pitchFamily="34" charset="0"/>
                <a:ea typeface="隶书" panose="02010509060101010101" pitchFamily="49" charset="-122"/>
              </a:defRPr>
            </a:lvl4pPr>
            <a:lvl5pPr>
              <a:defRPr baseline="0">
                <a:solidFill>
                  <a:schemeClr val="bg1"/>
                </a:solidFill>
                <a:latin typeface="Arial" panose="020b0604020202020204" pitchFamily="34" charset="0"/>
                <a:ea typeface="隶书" panose="02010509060101010101" pitchFamily="49" charset="-122"/>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3" name="日期占位符 2"/>
          <p:cNvSpPr>
            <a:spLocks noGrp="1"/>
          </p:cNvSpPr>
          <p:nvPr>
            <p:ph type="dt" sz="half" idx="10"/>
            <p:custDataLst>
              <p:tags r:id="rId4"/>
            </p:custDataLst>
          </p:nvPr>
        </p:nvSpPr>
        <p:spPr>
          <a:xfrm>
            <a:off x="879475"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t>2021/9/3</a:t>
            </a:fld>
            <a:endParaRPr lang="zh-CN" altLang="en-US" strike="noStrike" noProof="1"/>
          </a:p>
        </p:txBody>
      </p:sp>
      <p:sp>
        <p:nvSpPr>
          <p:cNvPr id="4" name="页脚占位符 3"/>
          <p:cNvSpPr>
            <a:spLocks noGrp="1"/>
          </p:cNvSpPr>
          <p:nvPr>
            <p:ph type="ftr" sz="quarter" idx="11"/>
            <p:custDataLst>
              <p:tags r:id="rId5"/>
            </p:custDataLst>
          </p:nvPr>
        </p:nvSpPr>
        <p:spPr>
          <a:xfrm>
            <a:off x="4116388" y="6350000"/>
            <a:ext cx="3959225"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endParaRPr lang="zh-CN" altLang="en-US" strike="noStrike" noProof="1"/>
          </a:p>
        </p:txBody>
      </p:sp>
      <p:sp>
        <p:nvSpPr>
          <p:cNvPr id="5" name="灯片编号占位符 4"/>
          <p:cNvSpPr>
            <a:spLocks noGrp="1"/>
          </p:cNvSpPr>
          <p:nvPr>
            <p:ph type="sldNum" sz="quarter" idx="12"/>
            <p:custDataLst>
              <p:tags r:id="rId6"/>
            </p:custDataLst>
          </p:nvPr>
        </p:nvSpPr>
        <p:spPr>
          <a:xfrm>
            <a:off x="8610600"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fld id="{49AE70B2-8BF9-45C0-BB95-33D1B9D3A854}" type="slidenum">
              <a:rPr lang="zh-CN" altLang="en-US" strike="noStrike" noProof="1" smtClean="0">
                <a:latin typeface="Arial" panose="020b0604020202020204" pitchFamily="34" charset="0"/>
                <a:ea typeface="隶书"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blipFill rotWithShape="0">
          <a:blip r:embed="rId5"/>
          <a:tile tx="0" ty="0" sx="100000" sy="100000" flip="none" algn="tl"/>
        </a:blip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0"/>
            <a:ext cx="4822825" cy="6865938"/>
          </a:xfrm>
          <a:prstGeom prst="rect">
            <a:avLst/>
          </a:prstGeom>
          <a:solidFill>
            <a:schemeClr val="tx2">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auto"/>
            <a:endParaRPr lang="en-US" altLang="zh-CN" strike="noStrike" baseline="0" noProof="1">
              <a:latin typeface="Arial" panose="020b0604020202020204" pitchFamily="34" charset="0"/>
              <a:ea typeface="隶书" panose="02010509060101010101" pitchFamily="49" charset="-122"/>
              <a:sym typeface="+mn-ea"/>
            </a:endParaRPr>
          </a:p>
        </p:txBody>
      </p:sp>
      <p:sp>
        <p:nvSpPr>
          <p:cNvPr id="2" name="标题 1"/>
          <p:cNvSpPr>
            <a:spLocks noGrp="1"/>
          </p:cNvSpPr>
          <p:nvPr>
            <p:ph type="title" hasCustomPrompt="1"/>
          </p:nvPr>
        </p:nvSpPr>
        <p:spPr>
          <a:xfrm>
            <a:off x="583200" y="770400"/>
            <a:ext cx="3960000" cy="882000"/>
          </a:xfrm>
        </p:spPr>
        <p:txBody>
          <a:bodyPr anchor="ctr">
            <a:normAutofit/>
          </a:bodyPr>
          <a:lstStyle>
            <a:lvl1pPr>
              <a:defRPr sz="3600" baseline="0">
                <a:solidFill>
                  <a:schemeClr val="bg1"/>
                </a:solidFill>
                <a:latin typeface="Arial" panose="020b0604020202020204" pitchFamily="34" charset="0"/>
                <a:ea typeface="隶书" panose="02010509060101010101" pitchFamily="49" charset="-122"/>
              </a:defRPr>
            </a:lvl1pPr>
          </a:lstStyle>
          <a:p>
            <a:pPr fontAlgn="auto"/>
            <a:r>
              <a:rPr lang="zh-CN" altLang="en-US" strike="noStrike" noProof="1"/>
              <a:t>单击编辑标题</a:t>
            </a:r>
          </a:p>
        </p:txBody>
      </p:sp>
      <p:sp>
        <p:nvSpPr>
          <p:cNvPr id="7" name="文本占位符 6"/>
          <p:cNvSpPr>
            <a:spLocks noGrp="1"/>
          </p:cNvSpPr>
          <p:nvPr>
            <p:ph type="body" sz="quarter" idx="13"/>
          </p:nvPr>
        </p:nvSpPr>
        <p:spPr>
          <a:xfrm>
            <a:off x="586800" y="1764000"/>
            <a:ext cx="3956400" cy="4093200"/>
          </a:xfrm>
        </p:spPr>
        <p:txBody>
          <a:bodyPr/>
          <a:lstStyle>
            <a:lvl1pPr>
              <a:defRPr baseline="0">
                <a:solidFill>
                  <a:schemeClr val="bg1"/>
                </a:solidFill>
                <a:latin typeface="Arial" panose="020b0604020202020204" pitchFamily="34" charset="0"/>
                <a:ea typeface="隶书" panose="02010509060101010101" pitchFamily="49" charset="-122"/>
              </a:defRPr>
            </a:lvl1pPr>
            <a:lvl2pPr>
              <a:defRPr baseline="0">
                <a:solidFill>
                  <a:schemeClr val="bg1"/>
                </a:solidFill>
                <a:latin typeface="Arial" panose="020b0604020202020204" pitchFamily="34" charset="0"/>
                <a:ea typeface="隶书" panose="02010509060101010101" pitchFamily="49" charset="-122"/>
              </a:defRPr>
            </a:lvl2pPr>
            <a:lvl3pPr>
              <a:defRPr baseline="0">
                <a:solidFill>
                  <a:schemeClr val="bg1"/>
                </a:solidFill>
                <a:latin typeface="Arial" panose="020b0604020202020204" pitchFamily="34" charset="0"/>
                <a:ea typeface="隶书" panose="02010509060101010101" pitchFamily="49" charset="-122"/>
              </a:defRPr>
            </a:lvl3pPr>
            <a:lvl4pPr>
              <a:defRPr baseline="0">
                <a:solidFill>
                  <a:schemeClr val="bg1"/>
                </a:solidFill>
                <a:latin typeface="Arial" panose="020b0604020202020204" pitchFamily="34" charset="0"/>
                <a:ea typeface="隶书" panose="02010509060101010101" pitchFamily="49" charset="-122"/>
              </a:defRPr>
            </a:lvl4pPr>
            <a:lvl5pPr>
              <a:defRPr baseline="0">
                <a:solidFill>
                  <a:schemeClr val="bg1"/>
                </a:solidFill>
                <a:latin typeface="Arial" panose="020b0604020202020204" pitchFamily="34" charset="0"/>
                <a:ea typeface="隶书" panose="02010509060101010101" pitchFamily="49" charset="-122"/>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9" name="内容占位符 8"/>
          <p:cNvSpPr>
            <a:spLocks noGrp="1"/>
          </p:cNvSpPr>
          <p:nvPr>
            <p:ph sz="quarter" idx="14"/>
          </p:nvPr>
        </p:nvSpPr>
        <p:spPr>
          <a:xfrm>
            <a:off x="5101200" y="769938"/>
            <a:ext cx="6480000" cy="5087937"/>
          </a:xfrm>
        </p:spPr>
        <p:txBody>
          <a:bodyPr/>
          <a:lstStyle>
            <a:lvl1pPr>
              <a:defRPr baseline="0">
                <a:solidFill>
                  <a:schemeClr val="bg1"/>
                </a:solidFill>
                <a:latin typeface="Arial" panose="020b0604020202020204" pitchFamily="34" charset="0"/>
                <a:ea typeface="隶书" panose="02010509060101010101" pitchFamily="49" charset="-122"/>
              </a:defRPr>
            </a:lvl1pPr>
            <a:lvl2pPr>
              <a:defRPr baseline="0">
                <a:solidFill>
                  <a:schemeClr val="bg1"/>
                </a:solidFill>
                <a:latin typeface="Arial" panose="020b0604020202020204" pitchFamily="34" charset="0"/>
                <a:ea typeface="隶书" panose="02010509060101010101" pitchFamily="49" charset="-122"/>
              </a:defRPr>
            </a:lvl2pPr>
            <a:lvl3pPr>
              <a:defRPr baseline="0">
                <a:solidFill>
                  <a:schemeClr val="bg1"/>
                </a:solidFill>
                <a:latin typeface="Arial" panose="020b0604020202020204" pitchFamily="34" charset="0"/>
                <a:ea typeface="隶书" panose="02010509060101010101" pitchFamily="49" charset="-122"/>
              </a:defRPr>
            </a:lvl3pPr>
            <a:lvl4pPr>
              <a:defRPr baseline="0">
                <a:solidFill>
                  <a:schemeClr val="bg1"/>
                </a:solidFill>
                <a:latin typeface="Arial" panose="020b0604020202020204" pitchFamily="34" charset="0"/>
                <a:ea typeface="隶书" panose="02010509060101010101" pitchFamily="49" charset="-122"/>
              </a:defRPr>
            </a:lvl4pPr>
            <a:lvl5pPr>
              <a:defRPr baseline="0">
                <a:solidFill>
                  <a:schemeClr val="bg1"/>
                </a:solidFill>
                <a:latin typeface="Arial" panose="020b0604020202020204" pitchFamily="34" charset="0"/>
                <a:ea typeface="隶书" panose="02010509060101010101" pitchFamily="49" charset="-122"/>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3" name="日期占位符 2"/>
          <p:cNvSpPr>
            <a:spLocks noGrp="1"/>
          </p:cNvSpPr>
          <p:nvPr>
            <p:ph type="dt" sz="half" idx="10"/>
            <p:custDataLst>
              <p:tags r:id="rId2"/>
            </p:custDataLst>
          </p:nvPr>
        </p:nvSpPr>
        <p:spPr>
          <a:xfrm>
            <a:off x="879475"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t>2021/9/3</a:t>
            </a:fld>
            <a:endParaRPr lang="zh-CN" altLang="en-US" strike="noStrike" noProof="1"/>
          </a:p>
        </p:txBody>
      </p:sp>
      <p:sp>
        <p:nvSpPr>
          <p:cNvPr id="4" name="页脚占位符 3"/>
          <p:cNvSpPr>
            <a:spLocks noGrp="1"/>
          </p:cNvSpPr>
          <p:nvPr>
            <p:ph type="ftr" sz="quarter" idx="11"/>
            <p:custDataLst>
              <p:tags r:id="rId3"/>
            </p:custDataLst>
          </p:nvPr>
        </p:nvSpPr>
        <p:spPr>
          <a:xfrm>
            <a:off x="4116388" y="6350000"/>
            <a:ext cx="3959225"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endParaRPr lang="zh-CN" altLang="en-US" strike="noStrike" noProof="1"/>
          </a:p>
        </p:txBody>
      </p:sp>
      <p:sp>
        <p:nvSpPr>
          <p:cNvPr id="5" name="灯片编号占位符 4"/>
          <p:cNvSpPr>
            <a:spLocks noGrp="1"/>
          </p:cNvSpPr>
          <p:nvPr>
            <p:ph type="sldNum" sz="quarter" idx="12"/>
            <p:custDataLst>
              <p:tags r:id="rId4"/>
            </p:custDataLst>
          </p:nvPr>
        </p:nvSpPr>
        <p:spPr>
          <a:xfrm>
            <a:off x="8610600"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fld id="{49AE70B2-8BF9-45C0-BB95-33D1B9D3A854}" type="slidenum">
              <a:rPr lang="zh-CN" altLang="en-US" strike="noStrike" noProof="1" smtClean="0">
                <a:latin typeface="Arial" panose="020b0604020202020204" pitchFamily="34" charset="0"/>
                <a:ea typeface="隶书"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blipFill rotWithShape="0">
          <a:blip r:embed="rId7"/>
          <a:tile tx="0" ty="0" sx="100000" sy="100000" flip="none" algn="tl"/>
        </a:blip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2663825"/>
          </a:xfrm>
          <a:prstGeom prst="rect">
            <a:avLst/>
          </a:prstGeom>
          <a:solidFill>
            <a:schemeClr val="tx2">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auto"/>
            <a:endParaRPr lang="en-US" altLang="zh-CN" strike="noStrike" baseline="0" noProof="1">
              <a:latin typeface="Arial" panose="020b0604020202020204" pitchFamily="34" charset="0"/>
              <a:ea typeface="隶书" panose="02010509060101010101" pitchFamily="49" charset="-122"/>
              <a:sym typeface="+mn-ea"/>
            </a:endParaRPr>
          </a:p>
        </p:txBody>
      </p:sp>
      <p:pic>
        <p:nvPicPr>
          <p:cNvPr id="22532" name="图片 11" descr="图片3"/>
          <p:cNvPicPr>
            <a:picLocks noChangeAspect="1"/>
          </p:cNvPicPr>
          <p:nvPr userDrawn="1">
            <p:custDataLst>
              <p:tags r:id="rId3"/>
            </p:custDataLst>
          </p:nvPr>
        </p:nvPicPr>
        <p:blipFill>
          <a:blip r:embed="rId2"/>
          <a:stretch>
            <a:fillRect/>
          </a:stretch>
        </p:blipFill>
        <p:spPr>
          <a:xfrm>
            <a:off x="10391775" y="3175"/>
            <a:ext cx="1800225" cy="1460500"/>
          </a:xfrm>
          <a:prstGeom prst="rect">
            <a:avLst/>
          </a:prstGeom>
          <a:noFill/>
          <a:ln w="9525">
            <a:noFill/>
          </a:ln>
        </p:spPr>
      </p:pic>
      <p:sp>
        <p:nvSpPr>
          <p:cNvPr id="2" name="标题 1"/>
          <p:cNvSpPr>
            <a:spLocks noGrp="1"/>
          </p:cNvSpPr>
          <p:nvPr>
            <p:ph type="title"/>
          </p:nvPr>
        </p:nvSpPr>
        <p:spPr>
          <a:xfrm>
            <a:off x="612000" y="781200"/>
            <a:ext cx="10976400" cy="626400"/>
          </a:xfrm>
        </p:spPr>
        <p:txBody>
          <a:bodyPr anchor="ctr">
            <a:normAutofit/>
          </a:bodyPr>
          <a:lstStyle>
            <a:lvl1pPr algn="ctr">
              <a:defRPr sz="3600" baseline="0">
                <a:solidFill>
                  <a:schemeClr val="bg1"/>
                </a:solidFill>
                <a:latin typeface="Arial" panose="020b0604020202020204" pitchFamily="34" charset="0"/>
                <a:ea typeface="隶书" panose="02010509060101010101" pitchFamily="49" charset="-122"/>
              </a:defRPr>
            </a:lvl1pPr>
          </a:lstStyle>
          <a:p>
            <a:pPr fontAlgn="auto"/>
            <a:r>
              <a:rPr lang="zh-CN" altLang="en-US" strike="noStrike" noProof="1"/>
              <a:t>单击此处编辑母版标题样式</a:t>
            </a:r>
          </a:p>
        </p:txBody>
      </p:sp>
      <p:sp>
        <p:nvSpPr>
          <p:cNvPr id="7" name="文本占位符 6"/>
          <p:cNvSpPr>
            <a:spLocks noGrp="1"/>
          </p:cNvSpPr>
          <p:nvPr>
            <p:ph type="body" sz="quarter" idx="13"/>
          </p:nvPr>
        </p:nvSpPr>
        <p:spPr>
          <a:xfrm>
            <a:off x="612000" y="1659600"/>
            <a:ext cx="10975975" cy="828000"/>
          </a:xfrm>
        </p:spPr>
        <p:txBody>
          <a:bodyPr/>
          <a:lstStyle>
            <a:lvl1pPr algn="ctr">
              <a:defRPr baseline="0">
                <a:solidFill>
                  <a:schemeClr val="bg1"/>
                </a:solidFill>
                <a:latin typeface="Arial" panose="020b0604020202020204" pitchFamily="34" charset="0"/>
                <a:ea typeface="隶书" panose="02010509060101010101" pitchFamily="49" charset="-122"/>
              </a:defRPr>
            </a:lvl1pPr>
          </a:lstStyle>
          <a:p>
            <a:pPr lvl="0" fontAlgn="auto"/>
            <a:r>
              <a:rPr lang="zh-CN" altLang="en-US" strike="noStrike" noProof="1"/>
              <a:t>单击此处编辑母版文本样式</a:t>
            </a:r>
          </a:p>
        </p:txBody>
      </p:sp>
      <p:sp>
        <p:nvSpPr>
          <p:cNvPr id="9" name="内容占位符 8"/>
          <p:cNvSpPr>
            <a:spLocks noGrp="1"/>
          </p:cNvSpPr>
          <p:nvPr>
            <p:ph sz="quarter" idx="14"/>
          </p:nvPr>
        </p:nvSpPr>
        <p:spPr>
          <a:xfrm>
            <a:off x="612775" y="2808000"/>
            <a:ext cx="10965600" cy="3430800"/>
          </a:xfrm>
        </p:spPr>
        <p:txBody>
          <a:bodyPr/>
          <a:lstStyle>
            <a:lvl1pPr>
              <a:defRPr baseline="0">
                <a:solidFill>
                  <a:schemeClr val="bg1"/>
                </a:solidFill>
                <a:latin typeface="Arial" panose="020b0604020202020204" pitchFamily="34" charset="0"/>
                <a:ea typeface="隶书" panose="02010509060101010101" pitchFamily="49" charset="-122"/>
              </a:defRPr>
            </a:lvl1pPr>
            <a:lvl2pPr>
              <a:defRPr baseline="0">
                <a:solidFill>
                  <a:schemeClr val="bg1"/>
                </a:solidFill>
                <a:latin typeface="Arial" panose="020b0604020202020204" pitchFamily="34" charset="0"/>
                <a:ea typeface="隶书" panose="02010509060101010101" pitchFamily="49" charset="-122"/>
              </a:defRPr>
            </a:lvl2pPr>
            <a:lvl3pPr>
              <a:defRPr baseline="0">
                <a:solidFill>
                  <a:schemeClr val="bg1"/>
                </a:solidFill>
                <a:latin typeface="Arial" panose="020b0604020202020204" pitchFamily="34" charset="0"/>
                <a:ea typeface="隶书" panose="02010509060101010101" pitchFamily="49" charset="-122"/>
              </a:defRPr>
            </a:lvl3pPr>
            <a:lvl4pPr>
              <a:defRPr baseline="0">
                <a:solidFill>
                  <a:schemeClr val="bg1"/>
                </a:solidFill>
                <a:latin typeface="Arial" panose="020b0604020202020204" pitchFamily="34" charset="0"/>
                <a:ea typeface="隶书" panose="02010509060101010101" pitchFamily="49" charset="-122"/>
              </a:defRPr>
            </a:lvl4pPr>
            <a:lvl5pPr>
              <a:defRPr baseline="0">
                <a:solidFill>
                  <a:schemeClr val="bg1"/>
                </a:solidFill>
                <a:latin typeface="Arial" panose="020b0604020202020204" pitchFamily="34" charset="0"/>
                <a:ea typeface="隶书" panose="02010509060101010101" pitchFamily="49" charset="-122"/>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3" name="日期占位符 2"/>
          <p:cNvSpPr>
            <a:spLocks noGrp="1"/>
          </p:cNvSpPr>
          <p:nvPr>
            <p:ph type="dt" sz="half" idx="10"/>
            <p:custDataLst>
              <p:tags r:id="rId4"/>
            </p:custDataLst>
          </p:nvPr>
        </p:nvSpPr>
        <p:spPr>
          <a:xfrm>
            <a:off x="879475"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t>2021/9/3</a:t>
            </a:fld>
            <a:endParaRPr lang="zh-CN" altLang="en-US" strike="noStrike" noProof="1"/>
          </a:p>
        </p:txBody>
      </p:sp>
      <p:sp>
        <p:nvSpPr>
          <p:cNvPr id="4" name="页脚占位符 3"/>
          <p:cNvSpPr>
            <a:spLocks noGrp="1"/>
          </p:cNvSpPr>
          <p:nvPr>
            <p:ph type="ftr" sz="quarter" idx="11"/>
            <p:custDataLst>
              <p:tags r:id="rId5"/>
            </p:custDataLst>
          </p:nvPr>
        </p:nvSpPr>
        <p:spPr>
          <a:xfrm>
            <a:off x="4116388" y="6350000"/>
            <a:ext cx="3959225"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endParaRPr lang="zh-CN" altLang="en-US" strike="noStrike" noProof="1"/>
          </a:p>
        </p:txBody>
      </p:sp>
      <p:sp>
        <p:nvSpPr>
          <p:cNvPr id="5" name="灯片编号占位符 4"/>
          <p:cNvSpPr>
            <a:spLocks noGrp="1"/>
          </p:cNvSpPr>
          <p:nvPr>
            <p:ph type="sldNum" sz="quarter" idx="12"/>
            <p:custDataLst>
              <p:tags r:id="rId6"/>
            </p:custDataLst>
          </p:nvPr>
        </p:nvSpPr>
        <p:spPr>
          <a:xfrm>
            <a:off x="8610600"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fld id="{49AE70B2-8BF9-45C0-BB95-33D1B9D3A854}" type="slidenum">
              <a:rPr lang="zh-CN" altLang="en-US" strike="noStrike" noProof="1" smtClean="0">
                <a:latin typeface="Arial" panose="020b0604020202020204" pitchFamily="34" charset="0"/>
                <a:ea typeface="隶书"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blipFill rotWithShape="0">
          <a:blip r:embed="rId7"/>
          <a:tile tx="0" ty="0" sx="100000" sy="100000" flip="none" algn="tl"/>
        </a:blipFill>
        <a:effectLst/>
      </p:bgPr>
    </p:bg>
    <p:spTree>
      <p:nvGrpSpPr>
        <p:cNvPr id="1" name=""/>
        <p:cNvGrpSpPr/>
        <p:nvPr/>
      </p:nvGrpSpPr>
      <p:grpSpPr>
        <a:xfrm>
          <a:off x="0" y="0"/>
          <a:ext cx="0" cy="0"/>
        </a:xfrm>
      </p:grpSpPr>
      <p:pic>
        <p:nvPicPr>
          <p:cNvPr id="23555" name="图片 10" descr="图片3"/>
          <p:cNvPicPr>
            <a:picLocks noChangeAspect="1"/>
          </p:cNvPicPr>
          <p:nvPr userDrawn="1">
            <p:custDataLst>
              <p:tags r:id="rId2"/>
            </p:custDataLst>
          </p:nvPr>
        </p:nvPicPr>
        <p:blipFill>
          <a:blip r:embed="rId1"/>
          <a:stretch>
            <a:fillRect/>
          </a:stretch>
        </p:blipFill>
        <p:spPr>
          <a:xfrm>
            <a:off x="10391775" y="3175"/>
            <a:ext cx="1800225" cy="1460500"/>
          </a:xfrm>
          <a:prstGeom prst="rect">
            <a:avLst/>
          </a:prstGeom>
          <a:noFill/>
          <a:ln w="9525">
            <a:noFill/>
          </a:ln>
        </p:spPr>
      </p:pic>
      <p:sp>
        <p:nvSpPr>
          <p:cNvPr id="8" name="矩形 7"/>
          <p:cNvSpPr/>
          <p:nvPr userDrawn="1">
            <p:custDataLst>
              <p:tags r:id="rId3"/>
            </p:custDataLst>
          </p:nvPr>
        </p:nvSpPr>
        <p:spPr>
          <a:xfrm>
            <a:off x="0" y="5029200"/>
            <a:ext cx="12192000" cy="1828800"/>
          </a:xfrm>
          <a:prstGeom prst="rect">
            <a:avLst/>
          </a:prstGeom>
          <a:solidFill>
            <a:schemeClr val="tx2">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auto"/>
            <a:endParaRPr lang="en-US" altLang="zh-CN" strike="noStrike" baseline="0" noProof="1">
              <a:latin typeface="Arial" panose="020b0604020202020204" pitchFamily="34" charset="0"/>
              <a:ea typeface="隶书" panose="02010509060101010101" pitchFamily="49" charset="-122"/>
              <a:sym typeface="+mn-ea"/>
            </a:endParaRPr>
          </a:p>
        </p:txBody>
      </p:sp>
      <p:sp>
        <p:nvSpPr>
          <p:cNvPr id="2" name="标题 1"/>
          <p:cNvSpPr>
            <a:spLocks noGrp="1"/>
          </p:cNvSpPr>
          <p:nvPr>
            <p:ph type="title"/>
          </p:nvPr>
        </p:nvSpPr>
        <p:spPr>
          <a:xfrm>
            <a:off x="604800" y="669600"/>
            <a:ext cx="10976400" cy="565200"/>
          </a:xfrm>
        </p:spPr>
        <p:txBody>
          <a:bodyPr anchor="ctr">
            <a:normAutofit/>
          </a:bodyPr>
          <a:lstStyle>
            <a:lvl1pPr algn="ctr">
              <a:defRPr sz="3200" baseline="0">
                <a:solidFill>
                  <a:schemeClr val="bg1"/>
                </a:solidFill>
                <a:latin typeface="Arial" panose="020b0604020202020204" pitchFamily="34" charset="0"/>
                <a:ea typeface="隶书" panose="02010509060101010101" pitchFamily="49" charset="-122"/>
              </a:defRPr>
            </a:lvl1pPr>
          </a:lstStyle>
          <a:p>
            <a:pPr fontAlgn="auto"/>
            <a:r>
              <a:rPr lang="zh-CN" altLang="en-US" strike="noStrike" noProof="1"/>
              <a:t>单击此处编辑母版标题样式</a:t>
            </a:r>
          </a:p>
        </p:txBody>
      </p:sp>
      <p:sp>
        <p:nvSpPr>
          <p:cNvPr id="7" name="内容占位符 6"/>
          <p:cNvSpPr>
            <a:spLocks noGrp="1"/>
          </p:cNvSpPr>
          <p:nvPr>
            <p:ph sz="quarter" idx="13"/>
          </p:nvPr>
        </p:nvSpPr>
        <p:spPr>
          <a:xfrm>
            <a:off x="604837" y="1681200"/>
            <a:ext cx="10990800" cy="3211200"/>
          </a:xfrm>
        </p:spPr>
        <p:txBody>
          <a:bodyPr/>
          <a:lstStyle>
            <a:lvl1pPr>
              <a:defRPr baseline="0">
                <a:solidFill>
                  <a:schemeClr val="bg1"/>
                </a:solidFill>
                <a:latin typeface="Arial" panose="020b0604020202020204" pitchFamily="34" charset="0"/>
                <a:ea typeface="隶书" panose="02010509060101010101" pitchFamily="49" charset="-122"/>
              </a:defRPr>
            </a:lvl1pPr>
            <a:lvl2pPr>
              <a:defRPr baseline="0">
                <a:solidFill>
                  <a:schemeClr val="bg1"/>
                </a:solidFill>
                <a:latin typeface="Arial" panose="020b0604020202020204" pitchFamily="34" charset="0"/>
                <a:ea typeface="隶书" panose="02010509060101010101" pitchFamily="49" charset="-122"/>
              </a:defRPr>
            </a:lvl2pPr>
            <a:lvl3pPr>
              <a:defRPr baseline="0">
                <a:solidFill>
                  <a:schemeClr val="bg1"/>
                </a:solidFill>
                <a:latin typeface="Arial" panose="020b0604020202020204" pitchFamily="34" charset="0"/>
                <a:ea typeface="隶书" panose="02010509060101010101" pitchFamily="49" charset="-122"/>
              </a:defRPr>
            </a:lvl3pPr>
            <a:lvl4pPr>
              <a:defRPr baseline="0">
                <a:solidFill>
                  <a:schemeClr val="bg1"/>
                </a:solidFill>
                <a:latin typeface="Arial" panose="020b0604020202020204" pitchFamily="34" charset="0"/>
                <a:ea typeface="隶书" panose="02010509060101010101" pitchFamily="49" charset="-122"/>
              </a:defRPr>
            </a:lvl4pPr>
            <a:lvl5pPr>
              <a:defRPr baseline="0">
                <a:solidFill>
                  <a:schemeClr val="bg1"/>
                </a:solidFill>
                <a:latin typeface="Arial" panose="020b0604020202020204" pitchFamily="34" charset="0"/>
                <a:ea typeface="隶书" panose="02010509060101010101" pitchFamily="49" charset="-122"/>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9" name="文本占位符 8"/>
          <p:cNvSpPr>
            <a:spLocks noGrp="1"/>
          </p:cNvSpPr>
          <p:nvPr>
            <p:ph type="body" sz="quarter" idx="14"/>
          </p:nvPr>
        </p:nvSpPr>
        <p:spPr>
          <a:xfrm>
            <a:off x="594000" y="5180400"/>
            <a:ext cx="11001600" cy="1011600"/>
          </a:xfrm>
        </p:spPr>
        <p:txBody>
          <a:bodyPr/>
          <a:lstStyle>
            <a:lvl1pPr marL="0" indent="0">
              <a:buNone/>
              <a:defRPr baseline="0">
                <a:solidFill>
                  <a:schemeClr val="bg1"/>
                </a:solidFill>
                <a:latin typeface="Arial" panose="020b0604020202020204" pitchFamily="34" charset="0"/>
                <a:ea typeface="隶书" panose="02010509060101010101" pitchFamily="49" charset="-122"/>
              </a:defRPr>
            </a:lvl1pPr>
          </a:lstStyle>
          <a:p>
            <a:pPr lvl="0" fontAlgn="auto"/>
            <a:r>
              <a:rPr lang="zh-CN" altLang="en-US" strike="noStrike" noProof="1"/>
              <a:t>单击此处编辑母版文本样式</a:t>
            </a:r>
          </a:p>
        </p:txBody>
      </p:sp>
      <p:sp>
        <p:nvSpPr>
          <p:cNvPr id="3" name="日期占位符 2"/>
          <p:cNvSpPr>
            <a:spLocks noGrp="1"/>
          </p:cNvSpPr>
          <p:nvPr>
            <p:ph type="dt" sz="half" idx="10"/>
            <p:custDataLst>
              <p:tags r:id="rId4"/>
            </p:custDataLst>
          </p:nvPr>
        </p:nvSpPr>
        <p:spPr>
          <a:xfrm>
            <a:off x="879475"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t>2021/9/3</a:t>
            </a:fld>
            <a:endParaRPr lang="zh-CN" altLang="en-US" strike="noStrike" noProof="1"/>
          </a:p>
        </p:txBody>
      </p:sp>
      <p:sp>
        <p:nvSpPr>
          <p:cNvPr id="4" name="页脚占位符 3"/>
          <p:cNvSpPr>
            <a:spLocks noGrp="1"/>
          </p:cNvSpPr>
          <p:nvPr>
            <p:ph type="ftr" sz="quarter" idx="11"/>
            <p:custDataLst>
              <p:tags r:id="rId5"/>
            </p:custDataLst>
          </p:nvPr>
        </p:nvSpPr>
        <p:spPr>
          <a:xfrm>
            <a:off x="4116388" y="6350000"/>
            <a:ext cx="3959225"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endParaRPr lang="zh-CN" altLang="en-US" strike="noStrike" noProof="1"/>
          </a:p>
        </p:txBody>
      </p:sp>
      <p:sp>
        <p:nvSpPr>
          <p:cNvPr id="5" name="灯片编号占位符 4"/>
          <p:cNvSpPr>
            <a:spLocks noGrp="1"/>
          </p:cNvSpPr>
          <p:nvPr>
            <p:ph type="sldNum" sz="quarter" idx="12"/>
            <p:custDataLst>
              <p:tags r:id="rId6"/>
            </p:custDataLst>
          </p:nvPr>
        </p:nvSpPr>
        <p:spPr>
          <a:xfrm>
            <a:off x="8610600"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fld id="{49AE70B2-8BF9-45C0-BB95-33D1B9D3A854}" type="slidenum">
              <a:rPr lang="zh-CN" altLang="en-US" strike="noStrike" noProof="1" smtClean="0">
                <a:latin typeface="Arial" panose="020b0604020202020204" pitchFamily="34" charset="0"/>
                <a:ea typeface="隶书"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blipFill rotWithShape="0">
          <a:blip r:embed="rId7"/>
          <a:tile tx="0" ty="0" sx="100000" sy="100000" flip="none" algn="tl"/>
        </a:blip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914400"/>
          </a:xfrm>
          <a:prstGeom prst="rect">
            <a:avLst/>
          </a:prstGeom>
          <a:solidFill>
            <a:schemeClr val="tx2">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auto"/>
            <a:endParaRPr lang="en-US" altLang="zh-CN" strike="noStrike" baseline="0" noProof="1">
              <a:latin typeface="Arial" panose="020b0604020202020204" pitchFamily="34" charset="0"/>
              <a:ea typeface="隶书" panose="02010509060101010101" pitchFamily="49" charset="-122"/>
              <a:sym typeface="+mn-ea"/>
            </a:endParaRPr>
          </a:p>
        </p:txBody>
      </p:sp>
      <p:pic>
        <p:nvPicPr>
          <p:cNvPr id="24580" name="图片 13" descr="图片3"/>
          <p:cNvPicPr>
            <a:picLocks noChangeAspect="1"/>
          </p:cNvPicPr>
          <p:nvPr userDrawn="1">
            <p:custDataLst>
              <p:tags r:id="rId3"/>
            </p:custDataLst>
          </p:nvPr>
        </p:nvPicPr>
        <p:blipFill>
          <a:blip r:embed="rId2"/>
          <a:stretch>
            <a:fillRect/>
          </a:stretch>
        </p:blipFill>
        <p:spPr>
          <a:xfrm>
            <a:off x="10391775" y="3175"/>
            <a:ext cx="1800225" cy="1460500"/>
          </a:xfrm>
          <a:prstGeom prst="rect">
            <a:avLst/>
          </a:prstGeom>
          <a:noFill/>
          <a:ln w="9525">
            <a:noFill/>
          </a:ln>
        </p:spPr>
      </p:pic>
      <p:sp>
        <p:nvSpPr>
          <p:cNvPr id="2" name="标题 1"/>
          <p:cNvSpPr>
            <a:spLocks noGrp="1"/>
          </p:cNvSpPr>
          <p:nvPr>
            <p:ph type="title"/>
          </p:nvPr>
        </p:nvSpPr>
        <p:spPr>
          <a:xfrm>
            <a:off x="579600" y="237600"/>
            <a:ext cx="11037600" cy="441964"/>
          </a:xfrm>
        </p:spPr>
        <p:txBody>
          <a:bodyPr>
            <a:normAutofit/>
          </a:bodyPr>
          <a:lstStyle>
            <a:lvl1pPr>
              <a:defRPr baseline="0">
                <a:solidFill>
                  <a:schemeClr val="bg1"/>
                </a:solidFill>
                <a:latin typeface="Arial" panose="020b0604020202020204" pitchFamily="34" charset="0"/>
                <a:ea typeface="隶书" panose="02010509060101010101" pitchFamily="49" charset="-122"/>
              </a:defRPr>
            </a:lvl1pPr>
          </a:lstStyle>
          <a:p>
            <a:pPr fontAlgn="auto"/>
            <a:r>
              <a:rPr lang="zh-CN" altLang="en-US" strike="noStrike" noProof="1"/>
              <a:t>单击此处编辑母版标题样式</a:t>
            </a:r>
          </a:p>
        </p:txBody>
      </p:sp>
      <p:sp>
        <p:nvSpPr>
          <p:cNvPr id="7" name="内容占位符 6"/>
          <p:cNvSpPr>
            <a:spLocks noGrp="1"/>
          </p:cNvSpPr>
          <p:nvPr>
            <p:ph sz="quarter" idx="13"/>
          </p:nvPr>
        </p:nvSpPr>
        <p:spPr>
          <a:xfrm>
            <a:off x="579600" y="1663200"/>
            <a:ext cx="5342400" cy="2894400"/>
          </a:xfrm>
        </p:spPr>
        <p:txBody>
          <a:bodyPr/>
          <a:lstStyle>
            <a:lvl1pPr>
              <a:defRPr baseline="0">
                <a:solidFill>
                  <a:schemeClr val="bg1"/>
                </a:solidFill>
                <a:latin typeface="Arial" panose="020b0604020202020204" pitchFamily="34" charset="0"/>
                <a:ea typeface="隶书" panose="02010509060101010101" pitchFamily="49" charset="-122"/>
              </a:defRPr>
            </a:lvl1pPr>
            <a:lvl2pPr>
              <a:defRPr baseline="0">
                <a:solidFill>
                  <a:schemeClr val="bg1"/>
                </a:solidFill>
                <a:latin typeface="Arial" panose="020b0604020202020204" pitchFamily="34" charset="0"/>
                <a:ea typeface="隶书" panose="02010509060101010101" pitchFamily="49" charset="-122"/>
              </a:defRPr>
            </a:lvl2pPr>
            <a:lvl3pPr>
              <a:defRPr baseline="0">
                <a:solidFill>
                  <a:schemeClr val="bg1"/>
                </a:solidFill>
                <a:latin typeface="Arial" panose="020b0604020202020204" pitchFamily="34" charset="0"/>
                <a:ea typeface="隶书" panose="02010509060101010101" pitchFamily="49" charset="-122"/>
              </a:defRPr>
            </a:lvl3pPr>
            <a:lvl4pPr>
              <a:defRPr baseline="0">
                <a:solidFill>
                  <a:schemeClr val="bg1"/>
                </a:solidFill>
                <a:latin typeface="Arial" panose="020b0604020202020204" pitchFamily="34" charset="0"/>
                <a:ea typeface="隶书" panose="02010509060101010101" pitchFamily="49" charset="-122"/>
              </a:defRPr>
            </a:lvl4pPr>
            <a:lvl5pPr>
              <a:defRPr baseline="0">
                <a:solidFill>
                  <a:schemeClr val="bg1"/>
                </a:solidFill>
                <a:latin typeface="Arial" panose="020b0604020202020204" pitchFamily="34" charset="0"/>
                <a:ea typeface="隶书" panose="02010509060101010101" pitchFamily="49" charset="-122"/>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9" name="内容占位符 8"/>
          <p:cNvSpPr>
            <a:spLocks noGrp="1"/>
          </p:cNvSpPr>
          <p:nvPr>
            <p:ph sz="quarter" idx="14"/>
          </p:nvPr>
        </p:nvSpPr>
        <p:spPr>
          <a:xfrm>
            <a:off x="6242400" y="1663200"/>
            <a:ext cx="5367600" cy="2894400"/>
          </a:xfrm>
        </p:spPr>
        <p:txBody>
          <a:bodyPr/>
          <a:lstStyle>
            <a:lvl1pPr>
              <a:defRPr baseline="0">
                <a:solidFill>
                  <a:schemeClr val="bg1"/>
                </a:solidFill>
                <a:latin typeface="Arial" panose="020b0604020202020204" pitchFamily="34" charset="0"/>
                <a:ea typeface="隶书" panose="02010509060101010101" pitchFamily="49" charset="-122"/>
              </a:defRPr>
            </a:lvl1pPr>
            <a:lvl2pPr>
              <a:defRPr baseline="0">
                <a:solidFill>
                  <a:schemeClr val="bg1"/>
                </a:solidFill>
                <a:latin typeface="Arial" panose="020b0604020202020204" pitchFamily="34" charset="0"/>
                <a:ea typeface="隶书" panose="02010509060101010101" pitchFamily="49" charset="-122"/>
              </a:defRPr>
            </a:lvl2pPr>
            <a:lvl3pPr>
              <a:defRPr baseline="0">
                <a:solidFill>
                  <a:schemeClr val="bg1"/>
                </a:solidFill>
                <a:latin typeface="Arial" panose="020b0604020202020204" pitchFamily="34" charset="0"/>
                <a:ea typeface="隶书" panose="02010509060101010101" pitchFamily="49" charset="-122"/>
              </a:defRPr>
            </a:lvl3pPr>
            <a:lvl4pPr>
              <a:defRPr baseline="0">
                <a:solidFill>
                  <a:schemeClr val="bg1"/>
                </a:solidFill>
                <a:latin typeface="Arial" panose="020b0604020202020204" pitchFamily="34" charset="0"/>
                <a:ea typeface="隶书" panose="02010509060101010101" pitchFamily="49" charset="-122"/>
              </a:defRPr>
            </a:lvl4pPr>
            <a:lvl5pPr>
              <a:defRPr baseline="0">
                <a:solidFill>
                  <a:schemeClr val="bg1"/>
                </a:solidFill>
                <a:latin typeface="Arial" panose="020b0604020202020204" pitchFamily="34" charset="0"/>
                <a:ea typeface="隶书" panose="02010509060101010101" pitchFamily="49" charset="-122"/>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11" name="文本占位符 10"/>
          <p:cNvSpPr>
            <a:spLocks noGrp="1"/>
          </p:cNvSpPr>
          <p:nvPr>
            <p:ph type="body" sz="quarter" idx="15"/>
          </p:nvPr>
        </p:nvSpPr>
        <p:spPr>
          <a:xfrm>
            <a:off x="572400" y="4816800"/>
            <a:ext cx="5342400" cy="781200"/>
          </a:xfrm>
        </p:spPr>
        <p:txBody>
          <a:bodyPr/>
          <a:lstStyle>
            <a:lvl1pPr>
              <a:defRPr baseline="0">
                <a:solidFill>
                  <a:schemeClr val="bg1"/>
                </a:solidFill>
                <a:latin typeface="Arial" panose="020b0604020202020204" pitchFamily="34" charset="0"/>
                <a:ea typeface="隶书" panose="02010509060101010101" pitchFamily="49" charset="-122"/>
              </a:defRPr>
            </a:lvl1pPr>
          </a:lstStyle>
          <a:p>
            <a:pPr lvl="0" fontAlgn="auto"/>
            <a:r>
              <a:rPr lang="zh-CN" altLang="en-US" strike="noStrike" noProof="1"/>
              <a:t>单击此处编辑母版文本样式</a:t>
            </a:r>
          </a:p>
        </p:txBody>
      </p:sp>
      <p:sp>
        <p:nvSpPr>
          <p:cNvPr id="13" name="文本占位符 12"/>
          <p:cNvSpPr>
            <a:spLocks noGrp="1"/>
          </p:cNvSpPr>
          <p:nvPr>
            <p:ph type="body" sz="quarter" idx="16"/>
          </p:nvPr>
        </p:nvSpPr>
        <p:spPr>
          <a:xfrm>
            <a:off x="6253200" y="4813200"/>
            <a:ext cx="5367600" cy="781200"/>
          </a:xfrm>
        </p:spPr>
        <p:txBody>
          <a:bodyPr/>
          <a:lstStyle>
            <a:lvl1pPr>
              <a:defRPr baseline="0">
                <a:solidFill>
                  <a:schemeClr val="bg1"/>
                </a:solidFill>
                <a:latin typeface="Arial" panose="020b0604020202020204" pitchFamily="34" charset="0"/>
                <a:ea typeface="隶书" panose="02010509060101010101" pitchFamily="49" charset="-122"/>
              </a:defRPr>
            </a:lvl1pPr>
          </a:lstStyle>
          <a:p>
            <a:pPr lvl="0" fontAlgn="auto"/>
            <a:r>
              <a:rPr lang="zh-CN" altLang="en-US" strike="noStrike" noProof="1"/>
              <a:t>单击此处编辑母版文本样式</a:t>
            </a:r>
          </a:p>
        </p:txBody>
      </p:sp>
      <p:sp>
        <p:nvSpPr>
          <p:cNvPr id="3" name="日期占位符 2"/>
          <p:cNvSpPr>
            <a:spLocks noGrp="1"/>
          </p:cNvSpPr>
          <p:nvPr>
            <p:ph type="dt" sz="half" idx="10"/>
            <p:custDataLst>
              <p:tags r:id="rId4"/>
            </p:custDataLst>
          </p:nvPr>
        </p:nvSpPr>
        <p:spPr>
          <a:xfrm>
            <a:off x="879475"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t>2021/9/3</a:t>
            </a:fld>
            <a:endParaRPr lang="zh-CN" altLang="en-US" strike="noStrike" noProof="1"/>
          </a:p>
        </p:txBody>
      </p:sp>
      <p:sp>
        <p:nvSpPr>
          <p:cNvPr id="4" name="页脚占位符 3"/>
          <p:cNvSpPr>
            <a:spLocks noGrp="1"/>
          </p:cNvSpPr>
          <p:nvPr>
            <p:ph type="ftr" sz="quarter" idx="11"/>
            <p:custDataLst>
              <p:tags r:id="rId5"/>
            </p:custDataLst>
          </p:nvPr>
        </p:nvSpPr>
        <p:spPr>
          <a:xfrm>
            <a:off x="4116388" y="6350000"/>
            <a:ext cx="3959225"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endParaRPr lang="zh-CN" altLang="en-US" strike="noStrike" noProof="1"/>
          </a:p>
        </p:txBody>
      </p:sp>
      <p:sp>
        <p:nvSpPr>
          <p:cNvPr id="5" name="灯片编号占位符 4"/>
          <p:cNvSpPr>
            <a:spLocks noGrp="1"/>
          </p:cNvSpPr>
          <p:nvPr>
            <p:ph type="sldNum" sz="quarter" idx="12"/>
            <p:custDataLst>
              <p:tags r:id="rId6"/>
            </p:custDataLst>
          </p:nvPr>
        </p:nvSpPr>
        <p:spPr>
          <a:xfrm>
            <a:off x="8610600"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fld id="{49AE70B2-8BF9-45C0-BB95-33D1B9D3A854}" type="slidenum">
              <a:rPr lang="zh-CN" altLang="en-US" strike="noStrike" noProof="1" smtClean="0">
                <a:latin typeface="Arial" panose="020b0604020202020204" pitchFamily="34" charset="0"/>
                <a:ea typeface="隶书"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blipFill rotWithShape="0">
          <a:blip r:embed="rId5"/>
          <a:stretch>
            <a:fillRect/>
          </a:stretch>
        </a:blip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958850"/>
            <a:ext cx="12192000" cy="4940300"/>
          </a:xfrm>
          <a:prstGeom prst="rect">
            <a:avLst/>
          </a:prstGeom>
          <a:solidFill>
            <a:schemeClr val="tx2">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auto"/>
            <a:endParaRPr lang="en-US" altLang="zh-CN" strike="noStrike" baseline="0" noProof="1">
              <a:latin typeface="Arial" panose="020b0604020202020204" pitchFamily="34" charset="0"/>
              <a:ea typeface="隶书" panose="02010509060101010101" pitchFamily="49" charset="-122"/>
              <a:sym typeface="+mn-ea"/>
            </a:endParaRPr>
          </a:p>
        </p:txBody>
      </p:sp>
      <p:sp>
        <p:nvSpPr>
          <p:cNvPr id="2" name="标题 1"/>
          <p:cNvSpPr>
            <a:spLocks noGrp="1"/>
          </p:cNvSpPr>
          <p:nvPr>
            <p:ph type="title" hasCustomPrompt="1"/>
          </p:nvPr>
        </p:nvSpPr>
        <p:spPr>
          <a:xfrm>
            <a:off x="1522800" y="1339200"/>
            <a:ext cx="9144000" cy="2386800"/>
          </a:xfrm>
        </p:spPr>
        <p:txBody>
          <a:bodyPr anchor="b">
            <a:normAutofit/>
          </a:bodyPr>
          <a:lstStyle>
            <a:lvl1pPr algn="ctr">
              <a:defRPr sz="6000" baseline="0">
                <a:solidFill>
                  <a:schemeClr val="bg1"/>
                </a:solidFill>
                <a:latin typeface="Arial" panose="020b0604020202020204" pitchFamily="34" charset="0"/>
                <a:ea typeface="隶书" panose="02010509060101010101" pitchFamily="49" charset="-122"/>
              </a:defRPr>
            </a:lvl1pPr>
          </a:lstStyle>
          <a:p>
            <a:pPr fontAlgn="auto"/>
            <a:r>
              <a:rPr lang="zh-CN" altLang="en-US" strike="noStrike" noProof="1"/>
              <a:t>单击此处编辑标题</a:t>
            </a:r>
          </a:p>
        </p:txBody>
      </p:sp>
      <p:sp>
        <p:nvSpPr>
          <p:cNvPr id="7" name="文本占位符 6"/>
          <p:cNvSpPr>
            <a:spLocks noGrp="1"/>
          </p:cNvSpPr>
          <p:nvPr>
            <p:ph type="body" sz="quarter" idx="13"/>
          </p:nvPr>
        </p:nvSpPr>
        <p:spPr>
          <a:xfrm>
            <a:off x="1522413" y="3862800"/>
            <a:ext cx="9144000" cy="1656000"/>
          </a:xfrm>
        </p:spPr>
        <p:txBody>
          <a:bodyPr/>
          <a:lstStyle>
            <a:lvl1pPr algn="ctr">
              <a:defRPr baseline="0">
                <a:solidFill>
                  <a:schemeClr val="bg1"/>
                </a:solidFill>
                <a:latin typeface="Arial" panose="020b0604020202020204" pitchFamily="34" charset="0"/>
                <a:ea typeface="隶书" panose="02010509060101010101" pitchFamily="49" charset="-122"/>
              </a:defRPr>
            </a:lvl1pPr>
          </a:lstStyle>
          <a:p>
            <a:pPr lvl="0" fontAlgn="auto"/>
            <a:r>
              <a:rPr lang="zh-CN" altLang="en-US" strike="noStrike" noProof="1"/>
              <a:t>单击此处编辑母版文本样式</a:t>
            </a:r>
          </a:p>
        </p:txBody>
      </p:sp>
      <p:sp>
        <p:nvSpPr>
          <p:cNvPr id="3" name="日期占位符 2"/>
          <p:cNvSpPr>
            <a:spLocks noGrp="1"/>
          </p:cNvSpPr>
          <p:nvPr>
            <p:ph type="dt" sz="half" idx="10"/>
            <p:custDataLst>
              <p:tags r:id="rId2"/>
            </p:custDataLst>
          </p:nvPr>
        </p:nvSpPr>
        <p:spPr>
          <a:xfrm>
            <a:off x="879475"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t>2021/9/3</a:t>
            </a:fld>
            <a:endParaRPr lang="zh-CN" altLang="en-US" strike="noStrike" noProof="1"/>
          </a:p>
        </p:txBody>
      </p:sp>
      <p:sp>
        <p:nvSpPr>
          <p:cNvPr id="4" name="页脚占位符 3"/>
          <p:cNvSpPr>
            <a:spLocks noGrp="1"/>
          </p:cNvSpPr>
          <p:nvPr>
            <p:ph type="ftr" sz="quarter" idx="11"/>
            <p:custDataLst>
              <p:tags r:id="rId3"/>
            </p:custDataLst>
          </p:nvPr>
        </p:nvSpPr>
        <p:spPr>
          <a:xfrm>
            <a:off x="4116388" y="6350000"/>
            <a:ext cx="3959225"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endParaRPr lang="zh-CN" altLang="en-US" strike="noStrike" noProof="1"/>
          </a:p>
        </p:txBody>
      </p:sp>
      <p:sp>
        <p:nvSpPr>
          <p:cNvPr id="5" name="灯片编号占位符 4"/>
          <p:cNvSpPr>
            <a:spLocks noGrp="1"/>
          </p:cNvSpPr>
          <p:nvPr>
            <p:ph type="sldNum" sz="quarter" idx="12"/>
            <p:custDataLst>
              <p:tags r:id="rId4"/>
            </p:custDataLst>
          </p:nvPr>
        </p:nvSpPr>
        <p:spPr>
          <a:xfrm>
            <a:off x="8610600"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隶书" panose="02010509060101010101" pitchFamily="49" charset="-122"/>
              </a:defRPr>
            </a:lvl1pPr>
          </a:lstStyle>
          <a:p>
            <a:pPr fontAlgn="auto"/>
            <a:fld id="{49AE70B2-8BF9-45C0-BB95-33D1B9D3A854}" type="slidenum">
              <a:rPr lang="zh-CN" altLang="en-US" strike="noStrike" noProof="1" smtClean="0">
                <a:latin typeface="Arial" panose="020b0604020202020204" pitchFamily="34" charset="0"/>
                <a:ea typeface="隶书"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blipFill rotWithShape="0">
          <a:blip r:embed="rId6"/>
          <a:tile tx="0" ty="0" sx="100000" sy="100000" flip="none" algn="tl"/>
        </a:blipFill>
        <a:effectLst/>
      </p:bgPr>
    </p:bg>
    <p:spTree>
      <p:nvGrpSpPr>
        <p:cNvPr id="1" name=""/>
        <p:cNvGrpSpPr/>
        <p:nvPr/>
      </p:nvGrpSpPr>
      <p:grpSpPr>
        <a:xfrm>
          <a:off x="0" y="0"/>
          <a:ext cx="0" cy="0"/>
        </a:xfrm>
      </p:grpSpPr>
      <p:pic>
        <p:nvPicPr>
          <p:cNvPr id="9219" name="图片 7" descr="图片3"/>
          <p:cNvPicPr>
            <a:picLocks noChangeAspect="1"/>
          </p:cNvPicPr>
          <p:nvPr userDrawn="1">
            <p:custDataLst>
              <p:tags r:id="rId2"/>
            </p:custDataLst>
          </p:nvPr>
        </p:nvPicPr>
        <p:blipFill>
          <a:blip r:embed="rId1"/>
          <a:stretch>
            <a:fillRect/>
          </a:stretch>
        </p:blipFill>
        <p:spPr>
          <a:xfrm>
            <a:off x="10391775" y="3175"/>
            <a:ext cx="1800225" cy="1460500"/>
          </a:xfrm>
          <a:prstGeom prst="rect">
            <a:avLst/>
          </a:prstGeom>
          <a:noFill/>
          <a:ln w="9525">
            <a:noFill/>
          </a:ln>
        </p:spPr>
      </p:pic>
      <p:sp>
        <p:nvSpPr>
          <p:cNvPr id="2" name="标题 1"/>
          <p:cNvSpPr>
            <a:spLocks noGrp="1"/>
          </p:cNvSpPr>
          <p:nvPr userDrawn="1">
            <p:ph type="title"/>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bg1"/>
                </a:solidFill>
                <a:uFillTx/>
                <a:latin typeface="Arial" panose="020b0604020202020204" pitchFamily="34" charset="0"/>
                <a:ea typeface="隶书" panose="02010509060101010101" pitchFamily="49" charset="-122"/>
                <a:cs typeface="+mj-cs"/>
                <a:sym typeface="+mn-ea"/>
              </a:defRPr>
            </a:lvl1pPr>
          </a:lstStyle>
          <a:p>
            <a:pPr lvl="0" fontAlgn="auto"/>
            <a:r>
              <a:rPr strike="noStrike" noProof="1">
                <a:sym typeface="+mn-ea"/>
              </a:rPr>
              <a:t>单击此处编辑母版标题样式</a:t>
            </a:r>
          </a:p>
        </p:txBody>
      </p:sp>
      <p:sp>
        <p:nvSpPr>
          <p:cNvPr id="3" name="内容占位符 2"/>
          <p:cNvSpPr>
            <a:spLocks noGrp="1"/>
          </p:cNvSpPr>
          <p:nvPr userDrawn="1">
            <p:ph idx="1"/>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5pPr>
          </a:lstStyle>
          <a:p>
            <a:pPr lvl="0" fontAlgn="auto"/>
            <a:r>
              <a:rPr strike="noStrike" noProof="1">
                <a:sym typeface="+mn-ea"/>
              </a:rPr>
              <a:t>单击此处编辑母版文本样式</a:t>
            </a:r>
          </a:p>
          <a:p>
            <a:pPr lvl="1" fontAlgn="auto"/>
            <a:r>
              <a:rPr strike="noStrike" noProof="1">
                <a:sym typeface="+mn-ea"/>
              </a:rPr>
              <a:t>第二级</a:t>
            </a:r>
          </a:p>
          <a:p>
            <a:pPr lvl="2" fontAlgn="auto"/>
            <a:r>
              <a:rPr strike="noStrike" noProof="1">
                <a:sym typeface="+mn-ea"/>
              </a:rPr>
              <a:t>第三级</a:t>
            </a:r>
          </a:p>
          <a:p>
            <a:pPr lvl="3" fontAlgn="auto"/>
            <a:r>
              <a:rPr strike="noStrike" noProof="1">
                <a:sym typeface="+mn-ea"/>
              </a:rPr>
              <a:t>第四级</a:t>
            </a:r>
          </a:p>
          <a:p>
            <a:pPr lvl="4" fontAlgn="auto"/>
            <a:r>
              <a:rPr strike="noStrike" noProof="1">
                <a:sym typeface="+mn-ea"/>
              </a:rPr>
              <a:t>第五级</a:t>
            </a:r>
          </a:p>
        </p:txBody>
      </p:sp>
      <p:sp>
        <p:nvSpPr>
          <p:cNvPr id="4" name="日期占位符 3"/>
          <p:cNvSpPr>
            <a:spLocks noGrp="1"/>
          </p:cNvSpPr>
          <p:nvPr userDrawn="1">
            <p:ph type="dt" sz="half" idx="10"/>
            <p:custDataLst>
              <p:tags r:id="rId3"/>
            </p:custDataLst>
          </p:nvPr>
        </p:nvSpPr>
        <p:spPr>
          <a:xfrm>
            <a:off x="879475"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fld id="{760FBDFE-C587-4B4C-A407-44438C67B59E}" type="datetimeFigureOut">
              <a:rPr lang="zh-CN" altLang="en-US" strike="noStrike" noProof="1" smtClean="0">
                <a:latin typeface="Arial" panose="020b0604020202020204" pitchFamily="34" charset="0"/>
                <a:ea typeface="+mn-ea"/>
                <a:cs typeface="+mn-cs"/>
              </a:rPr>
              <a:t>2021/9/3</a:t>
            </a:fld>
            <a:endParaRPr lang="zh-CN" altLang="en-US" strike="noStrike" noProof="1"/>
          </a:p>
        </p:txBody>
      </p:sp>
      <p:sp>
        <p:nvSpPr>
          <p:cNvPr id="5" name="页脚占位符 4"/>
          <p:cNvSpPr>
            <a:spLocks noGrp="1"/>
          </p:cNvSpPr>
          <p:nvPr userDrawn="1">
            <p:ph type="ftr" sz="quarter" idx="11"/>
            <p:custDataLst>
              <p:tags r:id="rId4"/>
            </p:custDataLst>
          </p:nvPr>
        </p:nvSpPr>
        <p:spPr>
          <a:xfrm>
            <a:off x="4116388" y="6350000"/>
            <a:ext cx="3959225"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endParaRPr lang="zh-CN" altLang="en-US" strike="noStrike" noProof="1"/>
          </a:p>
        </p:txBody>
      </p:sp>
      <p:sp>
        <p:nvSpPr>
          <p:cNvPr id="6" name="灯片编号占位符 5"/>
          <p:cNvSpPr>
            <a:spLocks noGrp="1"/>
          </p:cNvSpPr>
          <p:nvPr userDrawn="1">
            <p:ph type="sldNum" sz="quarter" idx="12"/>
            <p:custDataLst>
              <p:tags r:id="rId5"/>
            </p:custDataLst>
          </p:nvPr>
        </p:nvSpPr>
        <p:spPr>
          <a:xfrm>
            <a:off x="8610600"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fld id="{49AE70B2-8BF9-45C0-BB95-33D1B9D3A854}" type="slidenum">
              <a:rPr lang="zh-CN" altLang="en-US" strike="noStrike" noProof="1" smtClean="0">
                <a:latin typeface="Arial" panose="020b0604020202020204" pitchFamily="34" charset="0"/>
                <a:ea typeface="+mn-ea"/>
                <a:cs typeface="+mn-cs"/>
              </a:rPr>
              <a:t>0</a:t>
            </a:fld>
            <a:endParaRPr lang="zh-CN" altLang="en-US" strike="noStrike" noProof="1"/>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blipFill rotWithShape="0">
          <a:blip r:embed="rId7"/>
          <a:stretch>
            <a:fillRect/>
          </a:stretch>
        </a:blipFill>
        <a:effectLst/>
      </p:bgPr>
    </p:bg>
    <p:spTree>
      <p:nvGrpSpPr>
        <p:cNvPr id="1" name=""/>
        <p:cNvGrpSpPr/>
        <p:nvPr/>
      </p:nvGrpSpPr>
      <p:grpSpPr>
        <a:xfrm>
          <a:off x="0" y="0"/>
          <a:ext cx="0" cy="0"/>
        </a:xfrm>
      </p:grpSpPr>
      <p:sp>
        <p:nvSpPr>
          <p:cNvPr id="12" name="矩形 11"/>
          <p:cNvSpPr/>
          <p:nvPr>
            <p:custDataLst>
              <p:tags r:id="rId1"/>
            </p:custDataLst>
          </p:nvPr>
        </p:nvSpPr>
        <p:spPr>
          <a:xfrm>
            <a:off x="2784475" y="0"/>
            <a:ext cx="3035300" cy="6858000"/>
          </a:xfrm>
          <a:prstGeom prst="rect">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baseline="0" noProof="1">
              <a:solidFill>
                <a:schemeClr val="lt1"/>
              </a:solidFill>
              <a:latin typeface="Arial" panose="020b0604020202020204" pitchFamily="34" charset="0"/>
            </a:endParaRPr>
          </a:p>
        </p:txBody>
      </p:sp>
      <p:cxnSp>
        <p:nvCxnSpPr>
          <p:cNvPr id="15" name="直接连接符 14"/>
          <p:cNvCxnSpPr/>
          <p:nvPr>
            <p:custDataLst>
              <p:tags r:id="rId2"/>
            </p:custDataLst>
          </p:nvPr>
        </p:nvCxnSpPr>
        <p:spPr>
          <a:xfrm flipH="1">
            <a:off x="4627563" y="1539875"/>
            <a:ext cx="0" cy="3773488"/>
          </a:xfrm>
          <a:prstGeom prst="line">
            <a:avLst/>
          </a:prstGeom>
          <a:ln>
            <a:solidFill>
              <a:srgbClr val="61605C"/>
            </a:solidFill>
          </a:ln>
        </p:spPr>
        <p:style>
          <a:lnRef idx="1">
            <a:schemeClr val="accent1"/>
          </a:lnRef>
          <a:fillRef idx="0">
            <a:schemeClr val="accent1"/>
          </a:fillRef>
          <a:effectRef idx="0">
            <a:schemeClr val="accent1"/>
          </a:effectRef>
          <a:fontRef idx="minor">
            <a:schemeClr val="tx1"/>
          </a:fontRef>
        </p:style>
      </p:cxnSp>
      <p:sp>
        <p:nvSpPr>
          <p:cNvPr id="16" name="矩形 15"/>
          <p:cNvSpPr/>
          <p:nvPr>
            <p:custDataLst>
              <p:tags r:id="rId3"/>
            </p:custDataLst>
          </p:nvPr>
        </p:nvSpPr>
        <p:spPr>
          <a:xfrm>
            <a:off x="2886075" y="88900"/>
            <a:ext cx="2833688" cy="6675438"/>
          </a:xfrm>
          <a:prstGeom prst="rect">
            <a:avLst/>
          </a:prstGeom>
          <a:noFill/>
          <a:ln w="28575">
            <a:solidFill>
              <a:srgbClr val="1A5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
        <p:nvSpPr>
          <p:cNvPr id="2" name="标题 1"/>
          <p:cNvSpPr>
            <a:spLocks noGrp="1"/>
          </p:cNvSpPr>
          <p:nvPr>
            <p:ph type="title" hasCustomPrompt="1"/>
          </p:nvPr>
        </p:nvSpPr>
        <p:spPr>
          <a:xfrm>
            <a:off x="3334206" y="1540374"/>
            <a:ext cx="1108800" cy="3772800"/>
          </a:xfrm>
        </p:spPr>
        <p:txBody>
          <a:bodyPr vert="eaVert" lIns="90000" tIns="46800" rIns="90000" bIns="46800" anchor="t" anchorCtr="0">
            <a:normAutofit/>
          </a:bodyPr>
          <a:lstStyle>
            <a:lvl1pPr algn="dist">
              <a:lnSpc>
                <a:spcPct val="100000"/>
              </a:lnSpc>
              <a:defRPr sz="6000" b="0" u="none" strike="noStrike" kern="1200" cap="none" spc="0" normalizeH="0" baseline="0">
                <a:solidFill>
                  <a:schemeClr val="tx1"/>
                </a:solidFill>
                <a:uFillTx/>
                <a:latin typeface="Arial" panose="020b0604020202020204" pitchFamily="34" charset="0"/>
                <a:ea typeface="汉仪尚巍手书W" pitchFamily="18" charset="-122"/>
              </a:defRPr>
            </a:lvl1pPr>
          </a:lstStyle>
          <a:p>
            <a:pPr fontAlgn="auto"/>
            <a:r>
              <a:rPr lang="zh-CN" altLang="en-US" strike="noStrike" noProof="1"/>
              <a:t>编辑标题</a:t>
            </a:r>
          </a:p>
        </p:txBody>
      </p:sp>
      <p:sp>
        <p:nvSpPr>
          <p:cNvPr id="3" name="文本占位符 2"/>
          <p:cNvSpPr>
            <a:spLocks noGrp="1"/>
          </p:cNvSpPr>
          <p:nvPr>
            <p:ph type="body" idx="1" hasCustomPrompt="1"/>
          </p:nvPr>
        </p:nvSpPr>
        <p:spPr>
          <a:xfrm>
            <a:off x="4896485" y="1540510"/>
            <a:ext cx="492383" cy="3773170"/>
          </a:xfrm>
        </p:spPr>
        <p:txBody>
          <a:bodyPr vert="eaVert" lIns="90000" tIns="46800" rIns="90000" bIns="46800">
            <a:normAutofit/>
          </a:bodyPr>
          <a:lstStyle>
            <a:lvl1pPr marL="0" indent="0" algn="dist" eaLnBrk="1" fontAlgn="auto" latinLnBrk="0" hangingPunct="1">
              <a:lnSpc>
                <a:spcPct val="100000"/>
              </a:lnSpc>
              <a:buNone/>
              <a:defRPr kumimoji="0" lang="zh-CN" altLang="en-US" sz="20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a:t>单击此处编辑文本</a:t>
            </a:r>
          </a:p>
        </p:txBody>
      </p:sp>
      <p:sp>
        <p:nvSpPr>
          <p:cNvPr id="4" name="日期占位符 3"/>
          <p:cNvSpPr>
            <a:spLocks noGrp="1"/>
          </p:cNvSpPr>
          <p:nvPr>
            <p:ph type="dt" sz="half" idx="10"/>
            <p:custDataLst>
              <p:tags r:id="rId4"/>
            </p:custDataLst>
          </p:nvPr>
        </p:nvSpPr>
        <p:spPr>
          <a:xfrm>
            <a:off x="879475"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fld id="{760FBDFE-C587-4B4C-A407-44438C67B59E}" type="datetimeFigureOut">
              <a:rPr lang="zh-CN" altLang="en-US" strike="noStrike" noProof="1" smtClean="0">
                <a:latin typeface="Arial" panose="020b0604020202020204" pitchFamily="34" charset="0"/>
                <a:ea typeface="+mn-ea"/>
                <a:cs typeface="+mn-cs"/>
              </a:rPr>
              <a:t>2021/9/3</a:t>
            </a:fld>
            <a:endParaRPr lang="zh-CN" altLang="en-US" strike="noStrike" noProof="1"/>
          </a:p>
        </p:txBody>
      </p:sp>
      <p:sp>
        <p:nvSpPr>
          <p:cNvPr id="5" name="页脚占位符 4"/>
          <p:cNvSpPr>
            <a:spLocks noGrp="1"/>
          </p:cNvSpPr>
          <p:nvPr>
            <p:ph type="ftr" sz="quarter" idx="11"/>
            <p:custDataLst>
              <p:tags r:id="rId5"/>
            </p:custDataLst>
          </p:nvPr>
        </p:nvSpPr>
        <p:spPr>
          <a:xfrm>
            <a:off x="4116388" y="6350000"/>
            <a:ext cx="3959225"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endParaRPr lang="zh-CN" altLang="en-US" strike="noStrike" noProof="1"/>
          </a:p>
        </p:txBody>
      </p:sp>
      <p:sp>
        <p:nvSpPr>
          <p:cNvPr id="6" name="灯片编号占位符 5"/>
          <p:cNvSpPr>
            <a:spLocks noGrp="1"/>
          </p:cNvSpPr>
          <p:nvPr>
            <p:ph type="sldNum" sz="quarter" idx="12"/>
            <p:custDataLst>
              <p:tags r:id="rId6"/>
            </p:custDataLst>
          </p:nvPr>
        </p:nvSpPr>
        <p:spPr>
          <a:xfrm>
            <a:off x="8610600"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fld id="{49AE70B2-8BF9-45C0-BB95-33D1B9D3A854}" type="slidenum">
              <a:rPr lang="zh-CN" altLang="en-US" strike="noStrike" noProof="1" smtClean="0">
                <a:latin typeface="Arial" panose="020b0604020202020204" pitchFamily="34" charset="0"/>
                <a:ea typeface="+mn-ea"/>
                <a:cs typeface="+mn-cs"/>
              </a:rPr>
              <a:t>0</a:t>
            </a:fld>
            <a:endParaRPr lang="zh-CN" altLang="en-US" strike="noStrike" noProof="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blipFill rotWithShape="0">
          <a:blip r:embed="rId6"/>
          <a:tile tx="0" ty="0" sx="100000" sy="100000" flip="none" algn="tl"/>
        </a:blipFill>
        <a:effectLst/>
      </p:bgPr>
    </p:bg>
    <p:spTree>
      <p:nvGrpSpPr>
        <p:cNvPr id="1" name=""/>
        <p:cNvGrpSpPr/>
        <p:nvPr/>
      </p:nvGrpSpPr>
      <p:grpSpPr>
        <a:xfrm>
          <a:off x="0" y="0"/>
          <a:ext cx="0" cy="0"/>
        </a:xfrm>
      </p:grpSpPr>
      <p:pic>
        <p:nvPicPr>
          <p:cNvPr id="11267" name="图片 8" descr="图片3"/>
          <p:cNvPicPr>
            <a:picLocks noChangeAspect="1"/>
          </p:cNvPicPr>
          <p:nvPr userDrawn="1">
            <p:custDataLst>
              <p:tags r:id="rId2"/>
            </p:custDataLst>
          </p:nvPr>
        </p:nvPicPr>
        <p:blipFill>
          <a:blip r:embed="rId1"/>
          <a:stretch>
            <a:fillRect/>
          </a:stretch>
        </p:blipFill>
        <p:spPr>
          <a:xfrm>
            <a:off x="10391775" y="3175"/>
            <a:ext cx="1800225" cy="1460500"/>
          </a:xfrm>
          <a:prstGeom prst="rect">
            <a:avLst/>
          </a:prstGeom>
          <a:noFill/>
          <a:ln w="9525">
            <a:noFill/>
          </a:ln>
        </p:spPr>
      </p:pic>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bg1"/>
                </a:solidFill>
                <a:uFillTx/>
                <a:latin typeface="Arial" panose="020b0604020202020204" pitchFamily="34" charset="0"/>
                <a:ea typeface="隶书" panose="02010509060101010101" pitchFamily="49" charset="-122"/>
                <a:cs typeface="+mj-cs"/>
                <a:sym typeface="+mn-ea"/>
              </a:defRPr>
            </a:lvl1pPr>
          </a:lstStyle>
          <a:p>
            <a:pPr lvl="0" fontAlgn="auto"/>
            <a:r>
              <a:rPr strike="noStrike" noProof="1">
                <a:sym typeface="+mn-ea"/>
              </a:rPr>
              <a:t>单击此处编辑母版标题样式</a:t>
            </a:r>
          </a:p>
        </p:txBody>
      </p:sp>
      <p:sp>
        <p:nvSpPr>
          <p:cNvPr id="3" name="内容占位符 2"/>
          <p:cNvSpPr>
            <a:spLocks noGrp="1"/>
          </p:cNvSpPr>
          <p:nvPr>
            <p:ph sz="half" idx="1"/>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5pPr>
          </a:lstStyle>
          <a:p>
            <a:pPr lvl="0" fontAlgn="auto"/>
            <a:r>
              <a:rPr strike="noStrike" noProof="1">
                <a:sym typeface="+mn-ea"/>
              </a:rPr>
              <a:t>单击此处编辑母版文本样式</a:t>
            </a:r>
          </a:p>
          <a:p>
            <a:pPr lvl="1" fontAlgn="auto"/>
            <a:r>
              <a:rPr strike="noStrike" noProof="1">
                <a:sym typeface="+mn-ea"/>
              </a:rPr>
              <a:t>第二级</a:t>
            </a:r>
          </a:p>
          <a:p>
            <a:pPr lvl="2" fontAlgn="auto"/>
            <a:r>
              <a:rPr strike="noStrike" noProof="1">
                <a:sym typeface="+mn-ea"/>
              </a:rPr>
              <a:t>第三级</a:t>
            </a:r>
          </a:p>
          <a:p>
            <a:pPr lvl="3" fontAlgn="auto"/>
            <a:r>
              <a:rPr strike="noStrike" noProof="1">
                <a:sym typeface="+mn-ea"/>
              </a:rPr>
              <a:t>第四级</a:t>
            </a:r>
          </a:p>
          <a:p>
            <a:pPr lvl="4" fontAlgn="auto"/>
            <a:r>
              <a:rPr strike="noStrike" noProof="1">
                <a:sym typeface="+mn-ea"/>
              </a:rPr>
              <a:t>第五级</a:t>
            </a:r>
          </a:p>
        </p:txBody>
      </p:sp>
      <p:sp>
        <p:nvSpPr>
          <p:cNvPr id="4" name="内容占位符 3"/>
          <p:cNvSpPr>
            <a:spLocks noGrp="1"/>
          </p:cNvSpPr>
          <p:nvPr>
            <p:ph sz="half" idx="2"/>
          </p:nvPr>
        </p:nvSpPr>
        <p:spPr>
          <a:xfrm>
            <a:off x="6238877" y="952508"/>
            <a:ext cx="5283242" cy="5388907"/>
          </a:xfrm>
        </p:spPr>
        <p:txBody>
          <a:bodyPr>
            <a:noAutofit/>
          </a:bodyPr>
          <a:lstStyle>
            <a:lvl1pPr>
              <a:defRPr sz="1600" baseline="0">
                <a:solidFill>
                  <a:schemeClr val="bg1"/>
                </a:solidFill>
                <a:latin typeface="Arial" panose="020b0604020202020204" pitchFamily="34" charset="0"/>
                <a:ea typeface="隶书" panose="02010509060101010101" pitchFamily="49" charset="-122"/>
              </a:defRPr>
            </a:lvl1pPr>
            <a:lvl2pPr>
              <a:defRPr sz="1600" baseline="0">
                <a:solidFill>
                  <a:schemeClr val="bg1"/>
                </a:solidFill>
                <a:latin typeface="Arial" panose="020b0604020202020204" pitchFamily="34" charset="0"/>
                <a:ea typeface="隶书" panose="02010509060101010101" pitchFamily="49" charset="-122"/>
              </a:defRPr>
            </a:lvl2pPr>
            <a:lvl3pPr>
              <a:defRPr sz="1600" baseline="0">
                <a:solidFill>
                  <a:schemeClr val="bg1"/>
                </a:solidFill>
                <a:latin typeface="Arial" panose="020b0604020202020204" pitchFamily="34" charset="0"/>
                <a:ea typeface="隶书" panose="02010509060101010101" pitchFamily="49" charset="-122"/>
              </a:defRPr>
            </a:lvl3pPr>
            <a:lvl4pPr>
              <a:defRPr sz="1600" baseline="0">
                <a:solidFill>
                  <a:schemeClr val="bg1"/>
                </a:solidFill>
                <a:latin typeface="Arial" panose="020b0604020202020204" pitchFamily="34" charset="0"/>
                <a:ea typeface="隶书" panose="02010509060101010101" pitchFamily="49" charset="-122"/>
              </a:defRPr>
            </a:lvl4pPr>
            <a:lvl5pPr>
              <a:defRPr sz="1600" baseline="0">
                <a:solidFill>
                  <a:schemeClr val="bg1"/>
                </a:solidFill>
                <a:latin typeface="Arial" panose="020b0604020202020204" pitchFamily="34" charset="0"/>
                <a:ea typeface="隶书" panose="02010509060101010101" pitchFamily="49" charset="-122"/>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5" name="日期占位符 4"/>
          <p:cNvSpPr>
            <a:spLocks noGrp="1"/>
          </p:cNvSpPr>
          <p:nvPr>
            <p:ph type="dt" sz="half" idx="10"/>
            <p:custDataLst>
              <p:tags r:id="rId3"/>
            </p:custDataLst>
          </p:nvPr>
        </p:nvSpPr>
        <p:spPr>
          <a:xfrm>
            <a:off x="879475"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fld id="{760FBDFE-C587-4B4C-A407-44438C67B59E}" type="datetimeFigureOut">
              <a:rPr lang="zh-CN" altLang="en-US" strike="noStrike" noProof="1" smtClean="0">
                <a:latin typeface="Arial" panose="020b0604020202020204" pitchFamily="34" charset="0"/>
                <a:ea typeface="+mn-ea"/>
                <a:cs typeface="+mn-cs"/>
              </a:rPr>
              <a:t>2021/9/3</a:t>
            </a:fld>
            <a:endParaRPr lang="zh-CN" altLang="en-US" strike="noStrike" noProof="1"/>
          </a:p>
        </p:txBody>
      </p:sp>
      <p:sp>
        <p:nvSpPr>
          <p:cNvPr id="6" name="页脚占位符 5"/>
          <p:cNvSpPr>
            <a:spLocks noGrp="1"/>
          </p:cNvSpPr>
          <p:nvPr>
            <p:ph type="ftr" sz="quarter" idx="11"/>
            <p:custDataLst>
              <p:tags r:id="rId4"/>
            </p:custDataLst>
          </p:nvPr>
        </p:nvSpPr>
        <p:spPr>
          <a:xfrm>
            <a:off x="4116388" y="6350000"/>
            <a:ext cx="3959225"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endParaRPr lang="zh-CN" altLang="en-US" strike="noStrike" noProof="1"/>
          </a:p>
        </p:txBody>
      </p:sp>
      <p:sp>
        <p:nvSpPr>
          <p:cNvPr id="7" name="灯片编号占位符 6"/>
          <p:cNvSpPr>
            <a:spLocks noGrp="1"/>
          </p:cNvSpPr>
          <p:nvPr>
            <p:ph type="sldNum" sz="quarter" idx="12"/>
            <p:custDataLst>
              <p:tags r:id="rId5"/>
            </p:custDataLst>
          </p:nvPr>
        </p:nvSpPr>
        <p:spPr>
          <a:xfrm>
            <a:off x="8610600"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fld id="{49AE70B2-8BF9-45C0-BB95-33D1B9D3A854}" type="slidenum">
              <a:rPr lang="zh-CN" altLang="en-US" strike="noStrike" noProof="1" smtClean="0">
                <a:latin typeface="Arial" panose="020b0604020202020204" pitchFamily="34" charset="0"/>
                <a:ea typeface="+mn-ea"/>
                <a:cs typeface="+mn-cs"/>
              </a:rPr>
              <a:t>0</a:t>
            </a:fld>
            <a:endParaRPr lang="zh-CN" altLang="en-US" strike="noStrike" noProof="1"/>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blipFill rotWithShape="0">
          <a:blip r:embed="rId6"/>
          <a:tile tx="0" ty="0" sx="100000" sy="100000" flip="none" algn="tl"/>
        </a:blipFill>
        <a:effectLst/>
      </p:bgPr>
    </p:bg>
    <p:spTree>
      <p:nvGrpSpPr>
        <p:cNvPr id="1" name=""/>
        <p:cNvGrpSpPr/>
        <p:nvPr/>
      </p:nvGrpSpPr>
      <p:grpSpPr>
        <a:xfrm>
          <a:off x="0" y="0"/>
          <a:ext cx="0" cy="0"/>
        </a:xfrm>
      </p:grpSpPr>
      <p:pic>
        <p:nvPicPr>
          <p:cNvPr id="12291" name="图片 10" descr="图片3"/>
          <p:cNvPicPr>
            <a:picLocks noChangeAspect="1"/>
          </p:cNvPicPr>
          <p:nvPr userDrawn="1">
            <p:custDataLst>
              <p:tags r:id="rId2"/>
            </p:custDataLst>
          </p:nvPr>
        </p:nvPicPr>
        <p:blipFill>
          <a:blip r:embed="rId1"/>
          <a:stretch>
            <a:fillRect/>
          </a:stretch>
        </p:blipFill>
        <p:spPr>
          <a:xfrm>
            <a:off x="10391775" y="3175"/>
            <a:ext cx="1800225" cy="1460500"/>
          </a:xfrm>
          <a:prstGeom prst="rect">
            <a:avLst/>
          </a:prstGeom>
          <a:noFill/>
          <a:ln w="9525">
            <a:noFill/>
          </a:ln>
        </p:spPr>
      </p:pic>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bg1"/>
                </a:solidFill>
                <a:uFillTx/>
                <a:latin typeface="Arial" panose="020b0604020202020204" pitchFamily="34" charset="0"/>
                <a:ea typeface="隶书" panose="02010509060101010101" pitchFamily="49" charset="-122"/>
                <a:cs typeface="+mj-cs"/>
                <a:sym typeface="+mn-ea"/>
              </a:defRPr>
            </a:lvl1pPr>
          </a:lstStyle>
          <a:p>
            <a:pPr lvl="0" fontAlgn="auto"/>
            <a:r>
              <a:rPr strike="noStrike" noProof="1">
                <a:sym typeface="+mn-ea"/>
              </a:rPr>
              <a:t>单击此处编辑母版标题样式</a:t>
            </a:r>
          </a:p>
        </p:txBody>
      </p:sp>
      <p:sp>
        <p:nvSpPr>
          <p:cNvPr id="3" name="文本占位符 2"/>
          <p:cNvSpPr>
            <a:spLocks noGrp="1"/>
          </p:cNvSpPr>
          <p:nvPr>
            <p:ph type="body" idx="1" hasCustomPrompt="1"/>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bg1"/>
                </a:solidFill>
                <a:uFillTx/>
                <a:latin typeface="Arial" panose="020b0604020202020204"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a:t>单击此处编辑文本</a:t>
            </a:r>
          </a:p>
        </p:txBody>
      </p:sp>
      <p:sp>
        <p:nvSpPr>
          <p:cNvPr id="4" name="内容占位符 3"/>
          <p:cNvSpPr>
            <a:spLocks noGrp="1"/>
          </p:cNvSpPr>
          <p:nvPr>
            <p:ph sz="half" idx="2"/>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5pPr>
          </a:lstStyle>
          <a:p>
            <a:pPr lvl="0" fontAlgn="auto"/>
            <a:r>
              <a:rPr strike="noStrike" noProof="1">
                <a:sym typeface="+mn-ea"/>
              </a:rPr>
              <a:t>单击此处编辑母版文本样式</a:t>
            </a:r>
          </a:p>
          <a:p>
            <a:pPr lvl="1" fontAlgn="auto"/>
            <a:r>
              <a:rPr strike="noStrike" noProof="1">
                <a:sym typeface="+mn-ea"/>
              </a:rPr>
              <a:t>第二级</a:t>
            </a:r>
          </a:p>
          <a:p>
            <a:pPr lvl="2" fontAlgn="auto"/>
            <a:r>
              <a:rPr strike="noStrike" noProof="1">
                <a:sym typeface="+mn-ea"/>
              </a:rPr>
              <a:t>第三级</a:t>
            </a:r>
          </a:p>
          <a:p>
            <a:pPr lvl="3" fontAlgn="auto"/>
            <a:r>
              <a:rPr strike="noStrike" noProof="1">
                <a:sym typeface="+mn-ea"/>
              </a:rPr>
              <a:t>第四级</a:t>
            </a:r>
          </a:p>
          <a:p>
            <a:pPr lvl="4" fontAlgn="auto"/>
            <a:r>
              <a:rPr strike="noStrike" noProof="1">
                <a:sym typeface="+mn-ea"/>
              </a:rPr>
              <a:t>第五级</a:t>
            </a:r>
          </a:p>
        </p:txBody>
      </p:sp>
      <p:sp>
        <p:nvSpPr>
          <p:cNvPr id="5" name="文本占位符 4"/>
          <p:cNvSpPr>
            <a:spLocks noGrp="1"/>
          </p:cNvSpPr>
          <p:nvPr>
            <p:ph type="body" sz="quarter" idx="3" hasCustomPrompt="1"/>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bg1"/>
                </a:solidFill>
                <a:uFillTx/>
                <a:latin typeface="Arial" panose="020b0604020202020204"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strike="noStrike" noProof="1">
                <a:sym typeface="+mn-ea"/>
              </a:rPr>
              <a:t>单击此处编辑文本</a:t>
            </a:r>
          </a:p>
        </p:txBody>
      </p:sp>
      <p:sp>
        <p:nvSpPr>
          <p:cNvPr id="6" name="内容占位符 5"/>
          <p:cNvSpPr>
            <a:spLocks noGrp="1"/>
          </p:cNvSpPr>
          <p:nvPr>
            <p:ph sz="quarter" idx="4"/>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5pPr>
          </a:lstStyle>
          <a:p>
            <a:pPr lvl="0" fontAlgn="auto"/>
            <a:r>
              <a:rPr strike="noStrike" noProof="1">
                <a:sym typeface="+mn-ea"/>
              </a:rPr>
              <a:t>单击此处编辑母版文本样式</a:t>
            </a:r>
          </a:p>
          <a:p>
            <a:pPr lvl="1" fontAlgn="auto"/>
            <a:r>
              <a:rPr strike="noStrike" noProof="1">
                <a:sym typeface="+mn-ea"/>
              </a:rPr>
              <a:t>第二级</a:t>
            </a:r>
          </a:p>
          <a:p>
            <a:pPr lvl="2" fontAlgn="auto"/>
            <a:r>
              <a:rPr strike="noStrike" noProof="1">
                <a:sym typeface="+mn-ea"/>
              </a:rPr>
              <a:t>第三级</a:t>
            </a:r>
          </a:p>
          <a:p>
            <a:pPr lvl="3" fontAlgn="auto"/>
            <a:r>
              <a:rPr strike="noStrike" noProof="1">
                <a:sym typeface="+mn-ea"/>
              </a:rPr>
              <a:t>第四级</a:t>
            </a:r>
          </a:p>
          <a:p>
            <a:pPr lvl="4" fontAlgn="auto"/>
            <a:r>
              <a:rPr strike="noStrike" noProof="1">
                <a:sym typeface="+mn-ea"/>
              </a:rPr>
              <a:t>第五级</a:t>
            </a:r>
          </a:p>
        </p:txBody>
      </p:sp>
      <p:sp>
        <p:nvSpPr>
          <p:cNvPr id="7" name="日期占位符 6"/>
          <p:cNvSpPr>
            <a:spLocks noGrp="1"/>
          </p:cNvSpPr>
          <p:nvPr>
            <p:ph type="dt" sz="half" idx="10"/>
            <p:custDataLst>
              <p:tags r:id="rId3"/>
            </p:custDataLst>
          </p:nvPr>
        </p:nvSpPr>
        <p:spPr>
          <a:xfrm>
            <a:off x="879475"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fld id="{760FBDFE-C587-4B4C-A407-44438C67B59E}" type="datetimeFigureOut">
              <a:rPr lang="zh-CN" altLang="en-US" strike="noStrike" noProof="1" smtClean="0">
                <a:latin typeface="Arial" panose="020b0604020202020204" pitchFamily="34" charset="0"/>
                <a:ea typeface="+mn-ea"/>
                <a:cs typeface="+mn-cs"/>
              </a:rPr>
              <a:t>2021/9/3</a:t>
            </a:fld>
            <a:endParaRPr lang="zh-CN" altLang="en-US" strike="noStrike" noProof="1"/>
          </a:p>
        </p:txBody>
      </p:sp>
      <p:sp>
        <p:nvSpPr>
          <p:cNvPr id="8" name="页脚占位符 7"/>
          <p:cNvSpPr>
            <a:spLocks noGrp="1"/>
          </p:cNvSpPr>
          <p:nvPr>
            <p:ph type="ftr" sz="quarter" idx="11"/>
            <p:custDataLst>
              <p:tags r:id="rId4"/>
            </p:custDataLst>
          </p:nvPr>
        </p:nvSpPr>
        <p:spPr>
          <a:xfrm>
            <a:off x="4116388" y="6350000"/>
            <a:ext cx="3959225"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endParaRPr lang="zh-CN" altLang="en-US" strike="noStrike" noProof="1"/>
          </a:p>
        </p:txBody>
      </p:sp>
      <p:sp>
        <p:nvSpPr>
          <p:cNvPr id="9" name="灯片编号占位符 8"/>
          <p:cNvSpPr>
            <a:spLocks noGrp="1"/>
          </p:cNvSpPr>
          <p:nvPr>
            <p:ph type="sldNum" sz="quarter" idx="12"/>
            <p:custDataLst>
              <p:tags r:id="rId5"/>
            </p:custDataLst>
          </p:nvPr>
        </p:nvSpPr>
        <p:spPr>
          <a:xfrm>
            <a:off x="8610600"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fld id="{49AE70B2-8BF9-45C0-BB95-33D1B9D3A854}" type="slidenum">
              <a:rPr lang="zh-CN" altLang="en-US" strike="noStrike" noProof="1" smtClean="0">
                <a:latin typeface="Arial" panose="020b0604020202020204" pitchFamily="34" charset="0"/>
                <a:ea typeface="+mn-ea"/>
                <a:cs typeface="+mn-cs"/>
              </a:rPr>
              <a:t>0</a:t>
            </a:fld>
            <a:endParaRPr lang="zh-CN" altLang="en-US" strike="noStrike" noProof="1"/>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image" Target="../media/image1.jpeg" /><Relationship Id="rId6" Type="http://schemas.openxmlformats.org/officeDocument/2006/relationships/image" Target="../media/image4.jpeg" /><Relationship Id="rId7" Type="http://schemas.openxmlformats.org/officeDocument/2006/relationships/theme" Target="../theme/theme1.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5.xml" /><Relationship Id="rId10" Type="http://schemas.openxmlformats.org/officeDocument/2006/relationships/slideLayout" Target="../slideLayouts/slideLayout14.xml" /><Relationship Id="rId11" Type="http://schemas.openxmlformats.org/officeDocument/2006/relationships/slideLayout" Target="../slideLayouts/slideLayout15.xml" /><Relationship Id="rId12" Type="http://schemas.openxmlformats.org/officeDocument/2006/relationships/slideLayout" Target="../slideLayouts/slideLayout16.xml" /><Relationship Id="rId13" Type="http://schemas.openxmlformats.org/officeDocument/2006/relationships/slideLayout" Target="../slideLayouts/slideLayout17.xml" /><Relationship Id="rId14" Type="http://schemas.openxmlformats.org/officeDocument/2006/relationships/slideLayout" Target="../slideLayouts/slideLayout18.xml" /><Relationship Id="rId15" Type="http://schemas.openxmlformats.org/officeDocument/2006/relationships/slideLayout" Target="../slideLayouts/slideLayout19.xml" /><Relationship Id="rId16" Type="http://schemas.openxmlformats.org/officeDocument/2006/relationships/slideLayout" Target="../slideLayouts/slideLayout20.xml" /><Relationship Id="rId17" Type="http://schemas.openxmlformats.org/officeDocument/2006/relationships/slideLayout" Target="../slideLayouts/slideLayout21.xml" /><Relationship Id="rId18" Type="http://schemas.openxmlformats.org/officeDocument/2006/relationships/slideLayout" Target="../slideLayouts/slideLayout22.xml" /><Relationship Id="rId19" Type="http://schemas.openxmlformats.org/officeDocument/2006/relationships/tags" Target="../tags/tag83.xml" /><Relationship Id="rId2" Type="http://schemas.openxmlformats.org/officeDocument/2006/relationships/slideLayout" Target="../slideLayouts/slideLayout6.xml" /><Relationship Id="rId20" Type="http://schemas.openxmlformats.org/officeDocument/2006/relationships/tags" Target="../tags/tag84.xml" /><Relationship Id="rId21" Type="http://schemas.openxmlformats.org/officeDocument/2006/relationships/tags" Target="../tags/tag85.xml" /><Relationship Id="rId22" Type="http://schemas.openxmlformats.org/officeDocument/2006/relationships/tags" Target="../tags/tag86.xml" /><Relationship Id="rId23" Type="http://schemas.openxmlformats.org/officeDocument/2006/relationships/tags" Target="../tags/tag87.xml" /><Relationship Id="rId24" Type="http://schemas.openxmlformats.org/officeDocument/2006/relationships/tags" Target="../tags/tag88.xml" /><Relationship Id="rId25" Type="http://schemas.openxmlformats.org/officeDocument/2006/relationships/theme" Target="../theme/theme2.xml" /><Relationship Id="rId3" Type="http://schemas.openxmlformats.org/officeDocument/2006/relationships/slideLayout" Target="../slideLayouts/slideLayout7.xml" /><Relationship Id="rId4" Type="http://schemas.openxmlformats.org/officeDocument/2006/relationships/slideLayout" Target="../slideLayouts/slideLayout8.xml" /><Relationship Id="rId5" Type="http://schemas.openxmlformats.org/officeDocument/2006/relationships/slideLayout" Target="../slideLayouts/slideLayout9.xml" /><Relationship Id="rId6" Type="http://schemas.openxmlformats.org/officeDocument/2006/relationships/slideLayout" Target="../slideLayouts/slideLayout10.xml" /><Relationship Id="rId7" Type="http://schemas.openxmlformats.org/officeDocument/2006/relationships/slideLayout" Target="../slideLayouts/slideLayout11.xml" /><Relationship Id="rId8" Type="http://schemas.openxmlformats.org/officeDocument/2006/relationships/slideLayout" Target="../slideLayouts/slideLayout12.xml" /><Relationship Id="rId9" Type="http://schemas.openxmlformats.org/officeDocument/2006/relationships/slideLayout" Target="../slideLayouts/slideLayout13.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23.xml" /><Relationship Id="rId10" Type="http://schemas.openxmlformats.org/officeDocument/2006/relationships/slideLayout" Target="../slideLayouts/slideLayout32.xml" /><Relationship Id="rId11" Type="http://schemas.openxmlformats.org/officeDocument/2006/relationships/slideLayout" Target="../slideLayouts/slideLayout33.xml" /><Relationship Id="rId12" Type="http://schemas.openxmlformats.org/officeDocument/2006/relationships/slideLayout" Target="../slideLayouts/slideLayout34.xml" /><Relationship Id="rId13" Type="http://schemas.openxmlformats.org/officeDocument/2006/relationships/slideLayout" Target="../slideLayouts/slideLayout35.xml" /><Relationship Id="rId14" Type="http://schemas.openxmlformats.org/officeDocument/2006/relationships/slideLayout" Target="../slideLayouts/slideLayout36.xml" /><Relationship Id="rId15" Type="http://schemas.openxmlformats.org/officeDocument/2006/relationships/slideLayout" Target="../slideLayouts/slideLayout37.xml" /><Relationship Id="rId16" Type="http://schemas.openxmlformats.org/officeDocument/2006/relationships/slideLayout" Target="../slideLayouts/slideLayout38.xml" /><Relationship Id="rId17" Type="http://schemas.openxmlformats.org/officeDocument/2006/relationships/slideLayout" Target="../slideLayouts/slideLayout39.xml" /><Relationship Id="rId18" Type="http://schemas.openxmlformats.org/officeDocument/2006/relationships/slideLayout" Target="../slideLayouts/slideLayout40.xml" /><Relationship Id="rId19" Type="http://schemas.openxmlformats.org/officeDocument/2006/relationships/tags" Target="../tags/tag171.xml" /><Relationship Id="rId2" Type="http://schemas.openxmlformats.org/officeDocument/2006/relationships/slideLayout" Target="../slideLayouts/slideLayout24.xml" /><Relationship Id="rId20" Type="http://schemas.openxmlformats.org/officeDocument/2006/relationships/tags" Target="../tags/tag172.xml" /><Relationship Id="rId21" Type="http://schemas.openxmlformats.org/officeDocument/2006/relationships/tags" Target="../tags/tag173.xml" /><Relationship Id="rId22" Type="http://schemas.openxmlformats.org/officeDocument/2006/relationships/tags" Target="../tags/tag174.xml" /><Relationship Id="rId23" Type="http://schemas.openxmlformats.org/officeDocument/2006/relationships/tags" Target="../tags/tag175.xml" /><Relationship Id="rId24" Type="http://schemas.openxmlformats.org/officeDocument/2006/relationships/tags" Target="../tags/tag176.xml" /><Relationship Id="rId25" Type="http://schemas.openxmlformats.org/officeDocument/2006/relationships/theme" Target="../theme/theme3.xml" /><Relationship Id="rId3" Type="http://schemas.openxmlformats.org/officeDocument/2006/relationships/slideLayout" Target="../slideLayouts/slideLayout25.xml" /><Relationship Id="rId4" Type="http://schemas.openxmlformats.org/officeDocument/2006/relationships/slideLayout" Target="../slideLayouts/slideLayout26.xml" /><Relationship Id="rId5" Type="http://schemas.openxmlformats.org/officeDocument/2006/relationships/slideLayout" Target="../slideLayouts/slideLayout27.xml" /><Relationship Id="rId6" Type="http://schemas.openxmlformats.org/officeDocument/2006/relationships/slideLayout" Target="../slideLayouts/slideLayout28.xml" /><Relationship Id="rId7" Type="http://schemas.openxmlformats.org/officeDocument/2006/relationships/slideLayout" Target="../slideLayouts/slideLayout29.xml" /><Relationship Id="rId8" Type="http://schemas.openxmlformats.org/officeDocument/2006/relationships/slideLayout" Target="../slideLayouts/slideLayout30.xml" /><Relationship Id="rId9" Type="http://schemas.openxmlformats.org/officeDocument/2006/relationships/slideLayout" Target="../slideLayouts/slideLayout31.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41.xml" /><Relationship Id="rId10" Type="http://schemas.openxmlformats.org/officeDocument/2006/relationships/slideLayout" Target="../slideLayouts/slideLayout50.xml" /><Relationship Id="rId11" Type="http://schemas.openxmlformats.org/officeDocument/2006/relationships/slideLayout" Target="../slideLayouts/slideLayout51.xml" /><Relationship Id="rId12" Type="http://schemas.openxmlformats.org/officeDocument/2006/relationships/slideLayout" Target="../slideLayouts/slideLayout52.xml" /><Relationship Id="rId13" Type="http://schemas.openxmlformats.org/officeDocument/2006/relationships/slideLayout" Target="../slideLayouts/slideLayout53.xml" /><Relationship Id="rId14" Type="http://schemas.openxmlformats.org/officeDocument/2006/relationships/slideLayout" Target="../slideLayouts/slideLayout54.xml" /><Relationship Id="rId15" Type="http://schemas.openxmlformats.org/officeDocument/2006/relationships/slideLayout" Target="../slideLayouts/slideLayout55.xml" /><Relationship Id="rId16" Type="http://schemas.openxmlformats.org/officeDocument/2006/relationships/slideLayout" Target="../slideLayouts/slideLayout56.xml" /><Relationship Id="rId17" Type="http://schemas.openxmlformats.org/officeDocument/2006/relationships/slideLayout" Target="../slideLayouts/slideLayout57.xml" /><Relationship Id="rId18" Type="http://schemas.openxmlformats.org/officeDocument/2006/relationships/slideLayout" Target="../slideLayouts/slideLayout58.xml" /><Relationship Id="rId19" Type="http://schemas.openxmlformats.org/officeDocument/2006/relationships/tags" Target="../tags/tag259.xml" /><Relationship Id="rId2" Type="http://schemas.openxmlformats.org/officeDocument/2006/relationships/slideLayout" Target="../slideLayouts/slideLayout42.xml" /><Relationship Id="rId20" Type="http://schemas.openxmlformats.org/officeDocument/2006/relationships/tags" Target="../tags/tag260.xml" /><Relationship Id="rId21" Type="http://schemas.openxmlformats.org/officeDocument/2006/relationships/tags" Target="../tags/tag261.xml" /><Relationship Id="rId22" Type="http://schemas.openxmlformats.org/officeDocument/2006/relationships/tags" Target="../tags/tag262.xml" /><Relationship Id="rId23" Type="http://schemas.openxmlformats.org/officeDocument/2006/relationships/tags" Target="../tags/tag263.xml" /><Relationship Id="rId24" Type="http://schemas.openxmlformats.org/officeDocument/2006/relationships/tags" Target="../tags/tag264.xml" /><Relationship Id="rId25" Type="http://schemas.openxmlformats.org/officeDocument/2006/relationships/theme" Target="../theme/theme4.xml" /><Relationship Id="rId3" Type="http://schemas.openxmlformats.org/officeDocument/2006/relationships/slideLayout" Target="../slideLayouts/slideLayout43.xml" /><Relationship Id="rId4" Type="http://schemas.openxmlformats.org/officeDocument/2006/relationships/slideLayout" Target="../slideLayouts/slideLayout44.xml" /><Relationship Id="rId5" Type="http://schemas.openxmlformats.org/officeDocument/2006/relationships/slideLayout" Target="../slideLayouts/slideLayout45.xml" /><Relationship Id="rId6" Type="http://schemas.openxmlformats.org/officeDocument/2006/relationships/slideLayout" Target="../slideLayouts/slideLayout46.xml" /><Relationship Id="rId7" Type="http://schemas.openxmlformats.org/officeDocument/2006/relationships/slideLayout" Target="../slideLayouts/slideLayout47.xml" /><Relationship Id="rId8" Type="http://schemas.openxmlformats.org/officeDocument/2006/relationships/slideLayout" Target="../slideLayouts/slideLayout48.xml" /><Relationship Id="rId9" Type="http://schemas.openxmlformats.org/officeDocument/2006/relationships/slideLayout" Target="../slideLayouts/slideLayout4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6"/>
          <a:stretch>
            <a:fillRect/>
          </a:stretch>
        </a:blipFill>
        <a:effectLst/>
      </p:bgPr>
    </p:bg>
    <p:spTree>
      <p:nvGrpSpPr>
        <p:cNvPr id="1" name=""/>
        <p:cNvGrpSpPr/>
        <p:nvPr/>
      </p:nvGrpSpPr>
      <p:grpSpPr>
        <a:xfrm>
          <a:off x="0" y="0"/>
          <a:ext cx="0" cy="0"/>
        </a:xfrm>
      </p:grpSpPr>
      <p:sp>
        <p:nvSpPr>
          <p:cNvPr id="1026" name="标题占位符 1"/>
          <p:cNvSpPr>
            <a:spLocks noGrp="1"/>
          </p:cNvSpPr>
          <p:nvPr>
            <p:ph type="title"/>
          </p:nvPr>
        </p:nvSpPr>
        <p:spPr>
          <a:xfrm>
            <a:off x="838200" y="438150"/>
            <a:ext cx="10515600" cy="1325563"/>
          </a:xfrm>
          <a:prstGeom prst="rect">
            <a:avLst/>
          </a:prstGeom>
          <a:noFill/>
          <a:ln w="9525">
            <a:noFill/>
          </a:ln>
        </p:spPr>
        <p:txBody>
          <a:bodyPr vert="horz" lIns="91440" tIns="45720" rIns="91440" bIns="45720" anchor="ctr"/>
          <a:lstStyle/>
          <a:p>
            <a:pPr lvl="0"/>
            <a:r>
              <a:rPr lang="zh-CN" altLang="en-US"/>
              <a:t>单击此处编辑母版标题样式</a:t>
            </a:r>
          </a:p>
        </p:txBody>
      </p:sp>
      <p:sp>
        <p:nvSpPr>
          <p:cNvPr id="1027" name="文本占位符 2"/>
          <p:cNvSpPr>
            <a:spLocks noGrp="1"/>
          </p:cNvSpPr>
          <p:nvPr>
            <p:ph type="body" idx="5"/>
          </p:nvPr>
        </p:nvSpPr>
        <p:spPr>
          <a:xfrm>
            <a:off x="838200" y="1825625"/>
            <a:ext cx="10515600" cy="4351338"/>
          </a:xfrm>
          <a:prstGeom prst="rect">
            <a:avLst/>
          </a:prstGeom>
          <a:noFill/>
          <a:ln w="9525">
            <a:noFill/>
          </a:ln>
        </p:spPr>
        <p:txBody>
          <a:bodyPr vert="horz" lIns="91440" tIns="45720" rIns="91440" bIns="45720" anchor="t"/>
          <a:lstStyle/>
          <a:p>
            <a:pPr lvl="0"/>
            <a:r>
              <a:rPr lang="zh-CN" altLang="en-US"/>
              <a:t>单击此处编辑母版文本样式</a:t>
            </a:r>
          </a:p>
          <a:p>
            <a:pPr lvl="1" indent="-22860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fld id="{A685A6CA-0CF8-4C0F-A4EF-5C6C0D45FAAD}" type="datetimeFigureOut">
              <a:rPr lang="zh-CN" altLang="en-US" strike="noStrike" noProof="1" smtClean="0">
                <a:latin typeface="+mn-lt"/>
                <a:ea typeface="+mn-ea"/>
                <a:cs typeface="+mn-cs"/>
              </a:rPr>
              <a:t>2021/9/3</a:t>
            </a:fld>
            <a:endParaRPr lang="zh-CN" altLang="en-US" strike="noStrike" noProof="1"/>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endParaRPr lang="zh-CN" altLang="en-US" strike="noStrike" noProof="1"/>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fld id="{D7E8A902-E013-4FF5-9CBD-78113C784026}" type="slidenum">
              <a:rPr lang="zh-CN" altLang="en-US" strike="noStrike" noProof="1" smtClean="0">
                <a:latin typeface="+mn-lt"/>
                <a:ea typeface="+mn-ea"/>
                <a:cs typeface="+mn-cs"/>
              </a:rPr>
              <a:t>‹#›</a:t>
            </a:fld>
            <a:endParaRPr lang="zh-CN" altLang="en-US" strike="noStrike" noProof="1"/>
          </a:p>
        </p:txBody>
      </p:sp>
      <p:pic>
        <p:nvPicPr>
          <p:cNvPr id="1031" name="图片 10"/>
          <p:cNvPicPr>
            <a:picLocks noChangeAspect="1"/>
          </p:cNvPicPr>
          <p:nvPr/>
        </p:nvPicPr>
        <p:blipFill>
          <a:blip r:embed="rId5"/>
          <a:stretch>
            <a:fillRect/>
          </a:stretch>
        </p:blipFill>
        <p:spPr>
          <a:xfrm>
            <a:off x="0" y="0"/>
            <a:ext cx="12192000" cy="68580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p:timing/>
  <p:txStyles>
    <p:titleStyle>
      <a:lvl1pPr algn="ctr" defTabSz="914400" rtl="0" eaLnBrk="1" latinLnBrk="0" hangingPunct="1">
        <a:lnSpc>
          <a:spcPct val="90000"/>
        </a:lnSpc>
        <a:spcBef>
          <a:spcPct val="0"/>
        </a:spcBef>
        <a:buNone/>
        <a:defRPr sz="3400" kern="1200">
          <a:solidFill>
            <a:schemeClr val="tx1"/>
          </a:solidFill>
          <a:latin typeface="黑体" panose="02010609060101010101" pitchFamily="49" charset="-122"/>
          <a:ea typeface="黑体" panose="02010609060101010101" pitchFamily="49"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华文楷体" panose="02010600040101010101" pitchFamily="2" charset="-122"/>
          <a:ea typeface="华文楷体" panose="0201060004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华文楷体" panose="02010600040101010101" pitchFamily="2" charset="-122"/>
          <a:ea typeface="华文楷体" panose="02010600040101010101"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华文楷体" panose="02010600040101010101" pitchFamily="2" charset="-122"/>
          <a:ea typeface="华文楷体" panose="02010600040101010101"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华文楷体" panose="02010600040101010101" pitchFamily="2" charset="-122"/>
          <a:ea typeface="华文楷体" panose="02010600040101010101"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华文楷体" panose="02010600040101010101" pitchFamily="2" charset="-122"/>
          <a:ea typeface="华文楷体" panose="0201060004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050" name="标题占位符 1"/>
          <p:cNvSpPr>
            <a:spLocks noGrp="1"/>
          </p:cNvSpPr>
          <p:nvPr>
            <p:ph type="title"/>
            <p:custDataLst>
              <p:tags r:id="rId19"/>
            </p:custDataLst>
          </p:nvPr>
        </p:nvSpPr>
        <p:spPr>
          <a:xfrm>
            <a:off x="669925" y="442913"/>
            <a:ext cx="10852150" cy="442912"/>
          </a:xfrm>
          <a:prstGeom prst="rect">
            <a:avLst/>
          </a:prstGeom>
          <a:noFill/>
          <a:ln w="9525">
            <a:noFill/>
          </a:ln>
        </p:spPr>
        <p:txBody>
          <a:bodyPr vert="horz" lIns="101600" tIns="39600" rIns="75600" bIns="39600" anchor="t"/>
          <a:lstStyle/>
          <a:p>
            <a:pPr lvl="0"/>
            <a:r>
              <a:rPr lang="zh-CN" altLang="en-US"/>
              <a:t>单击此处编辑母版标题样式</a:t>
            </a:r>
          </a:p>
        </p:txBody>
      </p:sp>
      <p:sp>
        <p:nvSpPr>
          <p:cNvPr id="2051" name="文本占位符 2"/>
          <p:cNvSpPr>
            <a:spLocks noGrp="1"/>
          </p:cNvSpPr>
          <p:nvPr>
            <p:ph type="body" idx="5"/>
            <p:custDataLst>
              <p:tags r:id="rId20"/>
            </p:custDataLst>
          </p:nvPr>
        </p:nvSpPr>
        <p:spPr>
          <a:xfrm>
            <a:off x="669925" y="952500"/>
            <a:ext cx="10852150" cy="5389563"/>
          </a:xfrm>
          <a:prstGeom prst="rect">
            <a:avLst/>
          </a:prstGeom>
          <a:noFill/>
          <a:ln w="9525">
            <a:noFill/>
          </a:ln>
        </p:spPr>
        <p:txBody>
          <a:bodyPr vert="horz" lIns="101600" tIns="0" rIns="82550" bIns="0" anchor="t"/>
          <a:lstStyle/>
          <a:p>
            <a:pPr lvl="0"/>
            <a:r>
              <a:rPr lang="zh-CN" altLang="en-US"/>
              <a:t>单击此处编辑母版文本样式</a:t>
            </a:r>
          </a:p>
          <a:p>
            <a:pPr lvl="1" indent="-22860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4" name="日期占位符 3"/>
          <p:cNvSpPr>
            <a:spLocks noGrp="1"/>
          </p:cNvSpPr>
          <p:nvPr>
            <p:ph type="dt" sz="half" idx="2"/>
            <p:custDataLst>
              <p:tags r:id="rId21"/>
            </p:custDataLst>
          </p:nvPr>
        </p:nvSpPr>
        <p:spPr>
          <a:xfrm>
            <a:off x="879475" y="6350000"/>
            <a:ext cx="2700338" cy="315913"/>
          </a:xfrm>
          <a:prstGeom prst="rect">
            <a:avLst/>
          </a:prstGeom>
        </p:spPr>
        <p:txBody>
          <a:bodyPr vert="horz" lIns="91440" tIns="45720" rIns="91440" bIns="45720" rtlCol="0" anchor="ctr">
            <a:normAutofit/>
          </a:bodyPr>
          <a:lstStyle>
            <a:lvl1pPr algn="l">
              <a:defRPr sz="1200" baseline="0">
                <a:solidFill>
                  <a:schemeClr val="tx1">
                    <a:tint val="75000"/>
                  </a:schemeClr>
                </a:solidFill>
                <a:latin typeface="Arial" panose="020b0604020202020204" pitchFamily="34" charset="0"/>
              </a:defRPr>
            </a:lvl1pPr>
          </a:lstStyle>
          <a:p>
            <a:pPr fontAlgn="auto"/>
            <a:fld id="{760FBDFE-C587-4B4C-A407-44438C67B59E}" type="datetimeFigureOut">
              <a:rPr lang="zh-CN" altLang="en-US" strike="noStrike" noProof="1" smtClean="0">
                <a:latin typeface="Arial" panose="020b0604020202020204" pitchFamily="34" charset="0"/>
                <a:ea typeface="+mn-ea"/>
                <a:cs typeface="+mn-cs"/>
              </a:rPr>
              <a:t>2021/9/3</a:t>
            </a:fld>
            <a:endParaRPr lang="zh-CN" altLang="en-US" strike="noStrike" noProof="1"/>
          </a:p>
        </p:txBody>
      </p:sp>
      <p:sp>
        <p:nvSpPr>
          <p:cNvPr id="5" name="页脚占位符 4"/>
          <p:cNvSpPr>
            <a:spLocks noGrp="1"/>
          </p:cNvSpPr>
          <p:nvPr>
            <p:ph type="ftr" sz="quarter" idx="3"/>
            <p:custDataLst>
              <p:tags r:id="rId22"/>
            </p:custDataLst>
          </p:nvPr>
        </p:nvSpPr>
        <p:spPr>
          <a:xfrm>
            <a:off x="4116388" y="6350000"/>
            <a:ext cx="3959225" cy="315913"/>
          </a:xfrm>
          <a:prstGeom prst="rect">
            <a:avLst/>
          </a:prstGeom>
        </p:spPr>
        <p:txBody>
          <a:bodyPr vert="horz" lIns="91440" tIns="45720" rIns="91440" bIns="45720" rtlCol="0" anchor="ctr">
            <a:normAutofit/>
          </a:bodyPr>
          <a:lstStyle>
            <a:lvl1pPr algn="ctr">
              <a:defRPr sz="1200" baseline="0">
                <a:solidFill>
                  <a:schemeClr val="tx1">
                    <a:tint val="75000"/>
                  </a:schemeClr>
                </a:solidFill>
                <a:latin typeface="Arial" panose="020b0604020202020204" pitchFamily="34" charset="0"/>
              </a:defRPr>
            </a:lvl1pPr>
          </a:lstStyle>
          <a:p>
            <a:pPr fontAlgn="auto"/>
            <a:endParaRPr lang="zh-CN" altLang="en-US" strike="noStrike" noProof="1"/>
          </a:p>
        </p:txBody>
      </p:sp>
      <p:sp>
        <p:nvSpPr>
          <p:cNvPr id="6" name="灯片编号占位符 5"/>
          <p:cNvSpPr>
            <a:spLocks noGrp="1"/>
          </p:cNvSpPr>
          <p:nvPr>
            <p:ph type="sldNum" sz="quarter" idx="4"/>
            <p:custDataLst>
              <p:tags r:id="rId23"/>
            </p:custDataLst>
          </p:nvPr>
        </p:nvSpPr>
        <p:spPr>
          <a:xfrm>
            <a:off x="8610600" y="6350000"/>
            <a:ext cx="2700338" cy="315913"/>
          </a:xfrm>
          <a:prstGeom prst="rect">
            <a:avLst/>
          </a:prstGeom>
        </p:spPr>
        <p:txBody>
          <a:bodyPr vert="horz" lIns="91440" tIns="45720" rIns="91440" bIns="45720" rtlCol="0" anchor="ctr">
            <a:normAutofit/>
          </a:bodyPr>
          <a:lstStyle>
            <a:lvl1pPr algn="r">
              <a:defRPr sz="1200" baseline="0">
                <a:solidFill>
                  <a:schemeClr val="tx1">
                    <a:tint val="75000"/>
                  </a:schemeClr>
                </a:solidFill>
                <a:latin typeface="Arial" panose="020b0604020202020204" pitchFamily="34" charset="0"/>
              </a:defRPr>
            </a:lvl1pPr>
          </a:lstStyle>
          <a:p>
            <a:pPr fontAlgn="auto"/>
            <a:fld id="{49AE70B2-8BF9-45C0-BB95-33D1B9D3A854}" type="slidenum">
              <a:rPr lang="zh-CN" altLang="en-US" strike="noStrike" noProof="1" smtClean="0">
                <a:latin typeface="Arial" panose="020b0604020202020204" pitchFamily="34" charset="0"/>
                <a:ea typeface="+mn-ea"/>
                <a:cs typeface="+mn-cs"/>
              </a:rPr>
              <a:t>0</a:t>
            </a:fld>
            <a:endParaRPr lang="zh-CN" altLang="en-US" strike="noStrike" noProof="1"/>
          </a:p>
        </p:txBody>
      </p:sp>
      <p:sp>
        <p:nvSpPr>
          <p:cNvPr id="7" name="KSO_TEMPLATE" hidden="1"/>
          <p:cNvSpPr/>
          <p:nvPr>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endParaRPr>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 id="2147483665" r:id="rId12"/>
    <p:sldLayoutId id="2147483666" r:id="rId13"/>
    <p:sldLayoutId id="2147483667" r:id="rId14"/>
    <p:sldLayoutId id="2147483668" r:id="rId15"/>
    <p:sldLayoutId id="2147483669" r:id="rId16"/>
    <p:sldLayoutId id="2147483670" r:id="rId17"/>
    <p:sldLayoutId id="2147483671"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75000"/>
              <a:lumOff val="25000"/>
            </a:schemeClr>
          </a:solidFill>
          <a:uFillTx/>
          <a:latin typeface="Arial" panose="020b0604020202020204" pitchFamily="34" charset="0"/>
          <a:ea typeface="隶书" panose="02010509060101010101" pitchFamily="49"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3074" name="标题占位符 1"/>
          <p:cNvSpPr>
            <a:spLocks noGrp="1"/>
          </p:cNvSpPr>
          <p:nvPr>
            <p:ph type="title"/>
            <p:custDataLst>
              <p:tags r:id="rId19"/>
            </p:custDataLst>
          </p:nvPr>
        </p:nvSpPr>
        <p:spPr>
          <a:xfrm>
            <a:off x="669925" y="442913"/>
            <a:ext cx="10852150" cy="442912"/>
          </a:xfrm>
          <a:prstGeom prst="rect">
            <a:avLst/>
          </a:prstGeom>
          <a:noFill/>
          <a:ln w="9525">
            <a:noFill/>
          </a:ln>
        </p:spPr>
        <p:txBody>
          <a:bodyPr vert="horz" lIns="101600" tIns="39600" rIns="75600" bIns="39600" anchor="t"/>
          <a:lstStyle/>
          <a:p>
            <a:pPr lvl="0"/>
            <a:r>
              <a:rPr lang="zh-CN" altLang="en-US"/>
              <a:t>单击此处编辑母版标题样式</a:t>
            </a:r>
          </a:p>
        </p:txBody>
      </p:sp>
      <p:sp>
        <p:nvSpPr>
          <p:cNvPr id="3075" name="文本占位符 2"/>
          <p:cNvSpPr>
            <a:spLocks noGrp="1"/>
          </p:cNvSpPr>
          <p:nvPr>
            <p:ph type="body" idx="5"/>
            <p:custDataLst>
              <p:tags r:id="rId20"/>
            </p:custDataLst>
          </p:nvPr>
        </p:nvSpPr>
        <p:spPr>
          <a:xfrm>
            <a:off x="669925" y="952500"/>
            <a:ext cx="10852150" cy="5389563"/>
          </a:xfrm>
          <a:prstGeom prst="rect">
            <a:avLst/>
          </a:prstGeom>
          <a:noFill/>
          <a:ln w="9525">
            <a:noFill/>
          </a:ln>
        </p:spPr>
        <p:txBody>
          <a:bodyPr vert="horz" lIns="101600" tIns="0" rIns="82550" bIns="0" anchor="t"/>
          <a:lstStyle/>
          <a:p>
            <a:pPr lvl="0"/>
            <a:r>
              <a:rPr lang="zh-CN" altLang="en-US"/>
              <a:t>单击此处编辑母版文本样式</a:t>
            </a:r>
          </a:p>
          <a:p>
            <a:pPr lvl="1" indent="-22860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4" name="日期占位符 3"/>
          <p:cNvSpPr>
            <a:spLocks noGrp="1"/>
          </p:cNvSpPr>
          <p:nvPr>
            <p:ph type="dt" sz="half" idx="2"/>
            <p:custDataLst>
              <p:tags r:id="rId21"/>
            </p:custDataLst>
          </p:nvPr>
        </p:nvSpPr>
        <p:spPr>
          <a:xfrm>
            <a:off x="879475" y="6350000"/>
            <a:ext cx="2700338" cy="315913"/>
          </a:xfrm>
          <a:prstGeom prst="rect">
            <a:avLst/>
          </a:prstGeom>
        </p:spPr>
        <p:txBody>
          <a:bodyPr vert="horz" lIns="91440" tIns="45720" rIns="91440" bIns="45720" rtlCol="0" anchor="ctr">
            <a:normAutofit/>
          </a:bodyPr>
          <a:lstStyle>
            <a:lvl1pPr algn="l">
              <a:defRPr sz="1200" baseline="0">
                <a:solidFill>
                  <a:schemeClr val="tx1">
                    <a:tint val="75000"/>
                  </a:schemeClr>
                </a:solidFill>
                <a:latin typeface="Arial" panose="020b0604020202020204" pitchFamily="34" charset="0"/>
              </a:defRPr>
            </a:lvl1pPr>
          </a:lstStyle>
          <a:p>
            <a:pPr fontAlgn="auto"/>
            <a:fld id="{760FBDFE-C587-4B4C-A407-44438C67B59E}" type="datetimeFigureOut">
              <a:rPr lang="zh-CN" altLang="en-US" strike="noStrike" noProof="1" smtClean="0">
                <a:latin typeface="Arial" panose="020b0604020202020204" pitchFamily="34" charset="0"/>
                <a:ea typeface="+mn-ea"/>
                <a:cs typeface="+mn-cs"/>
              </a:rPr>
              <a:t>2021/9/3</a:t>
            </a:fld>
            <a:endParaRPr lang="zh-CN" altLang="en-US" strike="noStrike" noProof="1"/>
          </a:p>
        </p:txBody>
      </p:sp>
      <p:sp>
        <p:nvSpPr>
          <p:cNvPr id="5" name="页脚占位符 4"/>
          <p:cNvSpPr>
            <a:spLocks noGrp="1"/>
          </p:cNvSpPr>
          <p:nvPr>
            <p:ph type="ftr" sz="quarter" idx="3"/>
            <p:custDataLst>
              <p:tags r:id="rId22"/>
            </p:custDataLst>
          </p:nvPr>
        </p:nvSpPr>
        <p:spPr>
          <a:xfrm>
            <a:off x="4116388" y="6350000"/>
            <a:ext cx="3959225" cy="315913"/>
          </a:xfrm>
          <a:prstGeom prst="rect">
            <a:avLst/>
          </a:prstGeom>
        </p:spPr>
        <p:txBody>
          <a:bodyPr vert="horz" lIns="91440" tIns="45720" rIns="91440" bIns="45720" rtlCol="0" anchor="ctr">
            <a:normAutofit/>
          </a:bodyPr>
          <a:lstStyle>
            <a:lvl1pPr algn="ctr">
              <a:defRPr sz="1200" baseline="0">
                <a:solidFill>
                  <a:schemeClr val="tx1">
                    <a:tint val="75000"/>
                  </a:schemeClr>
                </a:solidFill>
                <a:latin typeface="Arial" panose="020b0604020202020204" pitchFamily="34" charset="0"/>
              </a:defRPr>
            </a:lvl1pPr>
          </a:lstStyle>
          <a:p>
            <a:pPr fontAlgn="auto"/>
            <a:endParaRPr lang="zh-CN" altLang="en-US" strike="noStrike" noProof="1"/>
          </a:p>
        </p:txBody>
      </p:sp>
      <p:sp>
        <p:nvSpPr>
          <p:cNvPr id="6" name="灯片编号占位符 5"/>
          <p:cNvSpPr>
            <a:spLocks noGrp="1"/>
          </p:cNvSpPr>
          <p:nvPr>
            <p:ph type="sldNum" sz="quarter" idx="4"/>
            <p:custDataLst>
              <p:tags r:id="rId23"/>
            </p:custDataLst>
          </p:nvPr>
        </p:nvSpPr>
        <p:spPr>
          <a:xfrm>
            <a:off x="8610600" y="6350000"/>
            <a:ext cx="2700338" cy="315913"/>
          </a:xfrm>
          <a:prstGeom prst="rect">
            <a:avLst/>
          </a:prstGeom>
        </p:spPr>
        <p:txBody>
          <a:bodyPr vert="horz" lIns="91440" tIns="45720" rIns="91440" bIns="45720" rtlCol="0" anchor="ctr">
            <a:normAutofit/>
          </a:bodyPr>
          <a:lstStyle>
            <a:lvl1pPr algn="r">
              <a:defRPr sz="1200" baseline="0">
                <a:solidFill>
                  <a:schemeClr val="tx1">
                    <a:tint val="75000"/>
                  </a:schemeClr>
                </a:solidFill>
                <a:latin typeface="Arial" panose="020b0604020202020204" pitchFamily="34" charset="0"/>
              </a:defRPr>
            </a:lvl1pPr>
          </a:lstStyle>
          <a:p>
            <a:pPr fontAlgn="auto"/>
            <a:fld id="{49AE70B2-8BF9-45C0-BB95-33D1B9D3A854}" type="slidenum">
              <a:rPr lang="zh-CN" altLang="en-US" strike="noStrike" noProof="1" smtClean="0">
                <a:latin typeface="Arial" panose="020b0604020202020204" pitchFamily="34" charset="0"/>
                <a:ea typeface="+mn-ea"/>
                <a:cs typeface="+mn-cs"/>
              </a:rPr>
              <a:t>0</a:t>
            </a:fld>
            <a:endParaRPr lang="zh-CN" altLang="en-US" strike="noStrike" noProof="1"/>
          </a:p>
        </p:txBody>
      </p:sp>
      <p:sp>
        <p:nvSpPr>
          <p:cNvPr id="7" name="KSO_TEMPLATE" hidden="1"/>
          <p:cNvSpPr/>
          <p:nvPr>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 id="2147483690"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75000"/>
              <a:lumOff val="25000"/>
            </a:schemeClr>
          </a:solidFill>
          <a:uFillTx/>
          <a:latin typeface="Arial" panose="020b0604020202020204" pitchFamily="34" charset="0"/>
          <a:ea typeface="隶书" panose="02010509060101010101" pitchFamily="49"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050" name="标题占位符 1"/>
          <p:cNvSpPr>
            <a:spLocks noGrp="1"/>
          </p:cNvSpPr>
          <p:nvPr>
            <p:ph type="title"/>
            <p:custDataLst>
              <p:tags r:id="rId19"/>
            </p:custDataLst>
          </p:nvPr>
        </p:nvSpPr>
        <p:spPr>
          <a:xfrm>
            <a:off x="669925" y="442913"/>
            <a:ext cx="10852150" cy="442912"/>
          </a:xfrm>
          <a:prstGeom prst="rect">
            <a:avLst/>
          </a:prstGeom>
          <a:noFill/>
          <a:ln w="9525">
            <a:noFill/>
          </a:ln>
        </p:spPr>
        <p:txBody>
          <a:bodyPr vert="horz" lIns="101600" tIns="39600" rIns="75600" bIns="39600" anchor="t"/>
          <a:lstStyle/>
          <a:p>
            <a:pPr lvl="0"/>
            <a:r>
              <a:rPr lang="zh-CN" altLang="en-US"/>
              <a:t>单击此处编辑母版标题样式</a:t>
            </a:r>
          </a:p>
        </p:txBody>
      </p:sp>
      <p:sp>
        <p:nvSpPr>
          <p:cNvPr id="2051" name="文本占位符 2"/>
          <p:cNvSpPr>
            <a:spLocks noGrp="1"/>
          </p:cNvSpPr>
          <p:nvPr>
            <p:ph type="body" idx="5"/>
            <p:custDataLst>
              <p:tags r:id="rId20"/>
            </p:custDataLst>
          </p:nvPr>
        </p:nvSpPr>
        <p:spPr>
          <a:xfrm>
            <a:off x="669925" y="952500"/>
            <a:ext cx="10852150" cy="5389563"/>
          </a:xfrm>
          <a:prstGeom prst="rect">
            <a:avLst/>
          </a:prstGeom>
          <a:noFill/>
          <a:ln w="9525">
            <a:noFill/>
          </a:ln>
        </p:spPr>
        <p:txBody>
          <a:bodyPr vert="horz" lIns="101600" tIns="0" rIns="82550" bIns="0" anchor="t"/>
          <a:lstStyle/>
          <a:p>
            <a:pPr lvl="0"/>
            <a:r>
              <a:rPr lang="zh-CN" altLang="en-US"/>
              <a:t>单击此处编辑母版文本样式</a:t>
            </a:r>
          </a:p>
          <a:p>
            <a:pPr lvl="1" indent="-22860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4" name="日期占位符 3"/>
          <p:cNvSpPr>
            <a:spLocks noGrp="1"/>
          </p:cNvSpPr>
          <p:nvPr>
            <p:ph type="dt" sz="half" idx="2"/>
            <p:custDataLst>
              <p:tags r:id="rId21"/>
            </p:custDataLst>
          </p:nvPr>
        </p:nvSpPr>
        <p:spPr>
          <a:xfrm>
            <a:off x="879475" y="6350000"/>
            <a:ext cx="2700338" cy="315913"/>
          </a:xfrm>
          <a:prstGeom prst="rect">
            <a:avLst/>
          </a:prstGeom>
        </p:spPr>
        <p:txBody>
          <a:bodyPr vert="horz" lIns="91440" tIns="45720" rIns="91440" bIns="45720" rtlCol="0" anchor="ctr">
            <a:normAutofit/>
          </a:bodyPr>
          <a:lstStyle>
            <a:lvl1pPr algn="l">
              <a:defRPr sz="1200" baseline="0">
                <a:solidFill>
                  <a:schemeClr val="tx1">
                    <a:tint val="75000"/>
                  </a:schemeClr>
                </a:solidFill>
                <a:latin typeface="Arial" panose="020b0604020202020204" pitchFamily="34" charset="0"/>
              </a:defRPr>
            </a:lvl1pPr>
          </a:lstStyle>
          <a:p>
            <a:pPr fontAlgn="auto"/>
            <a:fld id="{760FBDFE-C587-4B4C-A407-44438C67B59E}" type="datetimeFigureOut">
              <a:rPr lang="zh-CN" altLang="en-US" strike="noStrike" noProof="1" smtClean="0">
                <a:latin typeface="Arial" panose="020b0604020202020204" pitchFamily="34" charset="0"/>
                <a:ea typeface="+mn-ea"/>
                <a:cs typeface="+mn-cs"/>
              </a:rPr>
              <a:t>2021/9/3</a:t>
            </a:fld>
            <a:endParaRPr lang="zh-CN" altLang="en-US" strike="noStrike" noProof="1"/>
          </a:p>
        </p:txBody>
      </p:sp>
      <p:sp>
        <p:nvSpPr>
          <p:cNvPr id="5" name="页脚占位符 4"/>
          <p:cNvSpPr>
            <a:spLocks noGrp="1"/>
          </p:cNvSpPr>
          <p:nvPr>
            <p:ph type="ftr" sz="quarter" idx="3"/>
            <p:custDataLst>
              <p:tags r:id="rId22"/>
            </p:custDataLst>
          </p:nvPr>
        </p:nvSpPr>
        <p:spPr>
          <a:xfrm>
            <a:off x="4116388" y="6350000"/>
            <a:ext cx="3959225" cy="315913"/>
          </a:xfrm>
          <a:prstGeom prst="rect">
            <a:avLst/>
          </a:prstGeom>
        </p:spPr>
        <p:txBody>
          <a:bodyPr vert="horz" lIns="91440" tIns="45720" rIns="91440" bIns="45720" rtlCol="0" anchor="ctr">
            <a:normAutofit/>
          </a:bodyPr>
          <a:lstStyle>
            <a:lvl1pPr algn="ctr">
              <a:defRPr sz="1200" baseline="0">
                <a:solidFill>
                  <a:schemeClr val="tx1">
                    <a:tint val="75000"/>
                  </a:schemeClr>
                </a:solidFill>
                <a:latin typeface="Arial" panose="020b0604020202020204" pitchFamily="34" charset="0"/>
              </a:defRPr>
            </a:lvl1pPr>
          </a:lstStyle>
          <a:p>
            <a:pPr fontAlgn="auto"/>
            <a:endParaRPr lang="zh-CN" altLang="en-US" strike="noStrike" noProof="1"/>
          </a:p>
        </p:txBody>
      </p:sp>
      <p:sp>
        <p:nvSpPr>
          <p:cNvPr id="6" name="灯片编号占位符 5"/>
          <p:cNvSpPr>
            <a:spLocks noGrp="1"/>
          </p:cNvSpPr>
          <p:nvPr>
            <p:ph type="sldNum" sz="quarter" idx="4"/>
            <p:custDataLst>
              <p:tags r:id="rId23"/>
            </p:custDataLst>
          </p:nvPr>
        </p:nvSpPr>
        <p:spPr>
          <a:xfrm>
            <a:off x="8610600" y="6350000"/>
            <a:ext cx="2700338" cy="315913"/>
          </a:xfrm>
          <a:prstGeom prst="rect">
            <a:avLst/>
          </a:prstGeom>
        </p:spPr>
        <p:txBody>
          <a:bodyPr vert="horz" lIns="91440" tIns="45720" rIns="91440" bIns="45720" rtlCol="0" anchor="ctr">
            <a:normAutofit/>
          </a:bodyPr>
          <a:lstStyle>
            <a:lvl1pPr algn="r">
              <a:defRPr sz="1200" baseline="0">
                <a:solidFill>
                  <a:schemeClr val="tx1">
                    <a:tint val="75000"/>
                  </a:schemeClr>
                </a:solidFill>
                <a:latin typeface="Arial" panose="020b0604020202020204" pitchFamily="34" charset="0"/>
              </a:defRPr>
            </a:lvl1pPr>
          </a:lstStyle>
          <a:p>
            <a:pPr fontAlgn="auto"/>
            <a:fld id="{49AE70B2-8BF9-45C0-BB95-33D1B9D3A854}" type="slidenum">
              <a:rPr lang="zh-CN" altLang="en-US" strike="noStrike" noProof="1" smtClean="0">
                <a:latin typeface="Arial" panose="020b0604020202020204" pitchFamily="34" charset="0"/>
                <a:ea typeface="+mn-ea"/>
                <a:cs typeface="+mn-cs"/>
              </a:rPr>
              <a:t>0</a:t>
            </a:fld>
            <a:endParaRPr lang="zh-CN" altLang="en-US" strike="noStrike" noProof="1"/>
          </a:p>
        </p:txBody>
      </p:sp>
      <p:sp>
        <p:nvSpPr>
          <p:cNvPr id="7" name="KSO_TEMPLATE" hidden="1"/>
          <p:cNvSpPr/>
          <p:nvPr>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lt1"/>
              </a:solidFill>
            </a:endParaRPr>
          </a:p>
        </p:txBody>
      </p:sp>
    </p:spTree>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 id="2147483703" r:id="rId12"/>
    <p:sldLayoutId id="2147483704" r:id="rId13"/>
    <p:sldLayoutId id="2147483705" r:id="rId14"/>
    <p:sldLayoutId id="2147483706" r:id="rId15"/>
    <p:sldLayoutId id="2147483707" r:id="rId16"/>
    <p:sldLayoutId id="2147483708" r:id="rId17"/>
    <p:sldLayoutId id="2147483709"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75000"/>
              <a:lumOff val="25000"/>
            </a:schemeClr>
          </a:solidFill>
          <a:uFillTx/>
          <a:latin typeface="Arial" panose="020b0604020202020204" pitchFamily="34" charset="0"/>
          <a:ea typeface="隶书" panose="02010509060101010101" pitchFamily="49"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themeOverride" Target="../theme/themeOverride1.xml" /><Relationship Id="rId3" Type="http://schemas.openxmlformats.org/officeDocument/2006/relationships/notesSlide" Target="../notesSlides/notesSlide1.xml" /><Relationship Id="rId4" Type="http://schemas.openxmlformats.org/officeDocument/2006/relationships/tags" Target="../tags/tag265.xml" /><Relationship Id="rId5" Type="http://schemas.openxmlformats.org/officeDocument/2006/relationships/image" Target="../media/image7.png" /><Relationship Id="rId6" Type="http://schemas.openxmlformats.org/officeDocument/2006/relationships/tags" Target="../tags/tag266.xml" /><Relationship Id="rId7" Type="http://schemas.openxmlformats.org/officeDocument/2006/relationships/tags" Target="../tags/tag267.xml" /><Relationship Id="rId8" Type="http://schemas.openxmlformats.org/officeDocument/2006/relationships/image" Target="../media/image8.png" /><Relationship Id="rId9" Type="http://schemas.openxmlformats.org/officeDocument/2006/relationships/tags" Target="../tags/tag268.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47.xml" /><Relationship Id="rId10" Type="http://schemas.openxmlformats.org/officeDocument/2006/relationships/tags" Target="../tags/tag308.xml" /><Relationship Id="rId2" Type="http://schemas.openxmlformats.org/officeDocument/2006/relationships/themeOverride" Target="../theme/themeOverride10.xml" /><Relationship Id="rId3" Type="http://schemas.openxmlformats.org/officeDocument/2006/relationships/notesSlide" Target="../notesSlides/notesSlide10.xml" /><Relationship Id="rId4" Type="http://schemas.openxmlformats.org/officeDocument/2006/relationships/tags" Target="../tags/tag304.xml" /><Relationship Id="rId5" Type="http://schemas.openxmlformats.org/officeDocument/2006/relationships/image" Target="../media/image7.png" /><Relationship Id="rId6" Type="http://schemas.openxmlformats.org/officeDocument/2006/relationships/tags" Target="../tags/tag305.xml" /><Relationship Id="rId7" Type="http://schemas.openxmlformats.org/officeDocument/2006/relationships/tags" Target="../tags/tag306.xml" /><Relationship Id="rId8" Type="http://schemas.openxmlformats.org/officeDocument/2006/relationships/tags" Target="../tags/tag307.xml" /><Relationship Id="rId9" Type="http://schemas.openxmlformats.org/officeDocument/2006/relationships/image" Target="../media/image8.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9.xml" /><Relationship Id="rId10" Type="http://schemas.openxmlformats.org/officeDocument/2006/relationships/tags" Target="../tags/tag314.xml" /><Relationship Id="rId11" Type="http://schemas.openxmlformats.org/officeDocument/2006/relationships/tags" Target="../tags/tag315.xml" /><Relationship Id="rId12" Type="http://schemas.openxmlformats.org/officeDocument/2006/relationships/tags" Target="../tags/tag316.xml" /><Relationship Id="rId13" Type="http://schemas.openxmlformats.org/officeDocument/2006/relationships/tags" Target="../tags/tag317.xml" /><Relationship Id="rId14" Type="http://schemas.openxmlformats.org/officeDocument/2006/relationships/tags" Target="../tags/tag318.xml" /><Relationship Id="rId15" Type="http://schemas.openxmlformats.org/officeDocument/2006/relationships/tags" Target="../tags/tag319.xml" /><Relationship Id="rId16" Type="http://schemas.openxmlformats.org/officeDocument/2006/relationships/tags" Target="../tags/tag320.xml" /><Relationship Id="rId17" Type="http://schemas.openxmlformats.org/officeDocument/2006/relationships/tags" Target="../tags/tag321.xml" /><Relationship Id="rId18" Type="http://schemas.openxmlformats.org/officeDocument/2006/relationships/tags" Target="../tags/tag322.xml" /><Relationship Id="rId19" Type="http://schemas.openxmlformats.org/officeDocument/2006/relationships/tags" Target="../tags/tag323.xml" /><Relationship Id="rId2" Type="http://schemas.openxmlformats.org/officeDocument/2006/relationships/themeOverride" Target="../theme/themeOverride11.xml" /><Relationship Id="rId20" Type="http://schemas.openxmlformats.org/officeDocument/2006/relationships/tags" Target="../tags/tag324.xml" /><Relationship Id="rId21" Type="http://schemas.openxmlformats.org/officeDocument/2006/relationships/tags" Target="../tags/tag325.xml" /><Relationship Id="rId22" Type="http://schemas.openxmlformats.org/officeDocument/2006/relationships/tags" Target="../tags/tag326.xml" /><Relationship Id="rId23" Type="http://schemas.openxmlformats.org/officeDocument/2006/relationships/tags" Target="../tags/tag327.xml" /><Relationship Id="rId24" Type="http://schemas.openxmlformats.org/officeDocument/2006/relationships/tags" Target="../tags/tag328.xml" /><Relationship Id="rId25" Type="http://schemas.openxmlformats.org/officeDocument/2006/relationships/tags" Target="../tags/tag329.xml" /><Relationship Id="rId26" Type="http://schemas.openxmlformats.org/officeDocument/2006/relationships/tags" Target="../tags/tag330.xml" /><Relationship Id="rId27" Type="http://schemas.openxmlformats.org/officeDocument/2006/relationships/tags" Target="../tags/tag331.xml" /><Relationship Id="rId28" Type="http://schemas.openxmlformats.org/officeDocument/2006/relationships/image" Target="../media/image8.png" /><Relationship Id="rId29" Type="http://schemas.openxmlformats.org/officeDocument/2006/relationships/tags" Target="../tags/tag332.xml" /><Relationship Id="rId3" Type="http://schemas.openxmlformats.org/officeDocument/2006/relationships/notesSlide" Target="../notesSlides/notesSlide11.xml" /><Relationship Id="rId4" Type="http://schemas.openxmlformats.org/officeDocument/2006/relationships/tags" Target="../tags/tag309.xml" /><Relationship Id="rId5" Type="http://schemas.openxmlformats.org/officeDocument/2006/relationships/image" Target="../media/image7.png" /><Relationship Id="rId6" Type="http://schemas.openxmlformats.org/officeDocument/2006/relationships/tags" Target="../tags/tag310.xml" /><Relationship Id="rId7" Type="http://schemas.openxmlformats.org/officeDocument/2006/relationships/tags" Target="../tags/tag311.xml" /><Relationship Id="rId8" Type="http://schemas.openxmlformats.org/officeDocument/2006/relationships/tags" Target="../tags/tag312.xml" /><Relationship Id="rId9" Type="http://schemas.openxmlformats.org/officeDocument/2006/relationships/tags" Target="../tags/tag313.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47.xml" /><Relationship Id="rId10" Type="http://schemas.openxmlformats.org/officeDocument/2006/relationships/tags" Target="../tags/tag337.xml" /><Relationship Id="rId2" Type="http://schemas.openxmlformats.org/officeDocument/2006/relationships/themeOverride" Target="../theme/themeOverride12.xml" /><Relationship Id="rId3" Type="http://schemas.openxmlformats.org/officeDocument/2006/relationships/notesSlide" Target="../notesSlides/notesSlide12.xml" /><Relationship Id="rId4" Type="http://schemas.openxmlformats.org/officeDocument/2006/relationships/tags" Target="../tags/tag333.xml" /><Relationship Id="rId5" Type="http://schemas.openxmlformats.org/officeDocument/2006/relationships/image" Target="../media/image7.png" /><Relationship Id="rId6" Type="http://schemas.openxmlformats.org/officeDocument/2006/relationships/tags" Target="../tags/tag334.xml" /><Relationship Id="rId7" Type="http://schemas.openxmlformats.org/officeDocument/2006/relationships/tags" Target="../tags/tag335.xml" /><Relationship Id="rId8" Type="http://schemas.openxmlformats.org/officeDocument/2006/relationships/tags" Target="../tags/tag336.xml" /><Relationship Id="rId9" Type="http://schemas.openxmlformats.org/officeDocument/2006/relationships/image" Target="../media/image8.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47.xml" /><Relationship Id="rId10" Type="http://schemas.openxmlformats.org/officeDocument/2006/relationships/tags" Target="../tags/tag342.xml" /><Relationship Id="rId2" Type="http://schemas.openxmlformats.org/officeDocument/2006/relationships/themeOverride" Target="../theme/themeOverride13.xml" /><Relationship Id="rId3" Type="http://schemas.openxmlformats.org/officeDocument/2006/relationships/notesSlide" Target="../notesSlides/notesSlide13.xml" /><Relationship Id="rId4" Type="http://schemas.openxmlformats.org/officeDocument/2006/relationships/tags" Target="../tags/tag338.xml" /><Relationship Id="rId5" Type="http://schemas.openxmlformats.org/officeDocument/2006/relationships/image" Target="../media/image7.png" /><Relationship Id="rId6" Type="http://schemas.openxmlformats.org/officeDocument/2006/relationships/tags" Target="../tags/tag339.xml" /><Relationship Id="rId7" Type="http://schemas.openxmlformats.org/officeDocument/2006/relationships/tags" Target="../tags/tag340.xml" /><Relationship Id="rId8" Type="http://schemas.openxmlformats.org/officeDocument/2006/relationships/tags" Target="../tags/tag341.xml" /><Relationship Id="rId9" Type="http://schemas.openxmlformats.org/officeDocument/2006/relationships/image" Target="../media/image8.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47.xml" /><Relationship Id="rId10" Type="http://schemas.openxmlformats.org/officeDocument/2006/relationships/tags" Target="../tags/tag347.xml" /><Relationship Id="rId2" Type="http://schemas.openxmlformats.org/officeDocument/2006/relationships/themeOverride" Target="../theme/themeOverride14.xml" /><Relationship Id="rId3" Type="http://schemas.openxmlformats.org/officeDocument/2006/relationships/notesSlide" Target="../notesSlides/notesSlide14.xml" /><Relationship Id="rId4" Type="http://schemas.openxmlformats.org/officeDocument/2006/relationships/tags" Target="../tags/tag343.xml" /><Relationship Id="rId5" Type="http://schemas.openxmlformats.org/officeDocument/2006/relationships/image" Target="../media/image7.png" /><Relationship Id="rId6" Type="http://schemas.openxmlformats.org/officeDocument/2006/relationships/tags" Target="../tags/tag344.xml" /><Relationship Id="rId7" Type="http://schemas.openxmlformats.org/officeDocument/2006/relationships/tags" Target="../tags/tag345.xml" /><Relationship Id="rId8" Type="http://schemas.openxmlformats.org/officeDocument/2006/relationships/tags" Target="../tags/tag346.xml" /><Relationship Id="rId9" Type="http://schemas.openxmlformats.org/officeDocument/2006/relationships/image" Target="../media/image8.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47.xml" /><Relationship Id="rId10" Type="http://schemas.openxmlformats.org/officeDocument/2006/relationships/tags" Target="../tags/tag352.xml" /><Relationship Id="rId2" Type="http://schemas.openxmlformats.org/officeDocument/2006/relationships/themeOverride" Target="../theme/themeOverride15.xml" /><Relationship Id="rId3" Type="http://schemas.openxmlformats.org/officeDocument/2006/relationships/notesSlide" Target="../notesSlides/notesSlide15.xml" /><Relationship Id="rId4" Type="http://schemas.openxmlformats.org/officeDocument/2006/relationships/tags" Target="../tags/tag348.xml" /><Relationship Id="rId5" Type="http://schemas.openxmlformats.org/officeDocument/2006/relationships/image" Target="../media/image7.png" /><Relationship Id="rId6" Type="http://schemas.openxmlformats.org/officeDocument/2006/relationships/tags" Target="../tags/tag349.xml" /><Relationship Id="rId7" Type="http://schemas.openxmlformats.org/officeDocument/2006/relationships/tags" Target="../tags/tag350.xml" /><Relationship Id="rId8" Type="http://schemas.openxmlformats.org/officeDocument/2006/relationships/tags" Target="../tags/tag351.xml" /><Relationship Id="rId9" Type="http://schemas.openxmlformats.org/officeDocument/2006/relationships/image" Target="../media/image8.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47.xml" /><Relationship Id="rId10" Type="http://schemas.openxmlformats.org/officeDocument/2006/relationships/tags" Target="../tags/tag357.xml" /><Relationship Id="rId2" Type="http://schemas.openxmlformats.org/officeDocument/2006/relationships/themeOverride" Target="../theme/themeOverride16.xml" /><Relationship Id="rId3" Type="http://schemas.openxmlformats.org/officeDocument/2006/relationships/notesSlide" Target="../notesSlides/notesSlide16.xml" /><Relationship Id="rId4" Type="http://schemas.openxmlformats.org/officeDocument/2006/relationships/tags" Target="../tags/tag353.xml" /><Relationship Id="rId5" Type="http://schemas.openxmlformats.org/officeDocument/2006/relationships/image" Target="../media/image7.png" /><Relationship Id="rId6" Type="http://schemas.openxmlformats.org/officeDocument/2006/relationships/tags" Target="../tags/tag354.xml" /><Relationship Id="rId7" Type="http://schemas.openxmlformats.org/officeDocument/2006/relationships/tags" Target="../tags/tag355.xml" /><Relationship Id="rId8" Type="http://schemas.openxmlformats.org/officeDocument/2006/relationships/tags" Target="../tags/tag356.xml" /><Relationship Id="rId9" Type="http://schemas.openxmlformats.org/officeDocument/2006/relationships/image" Target="../media/image8.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47.xml" /><Relationship Id="rId10" Type="http://schemas.openxmlformats.org/officeDocument/2006/relationships/tags" Target="../tags/tag362.xml" /><Relationship Id="rId2" Type="http://schemas.openxmlformats.org/officeDocument/2006/relationships/themeOverride" Target="../theme/themeOverride17.xml" /><Relationship Id="rId3" Type="http://schemas.openxmlformats.org/officeDocument/2006/relationships/notesSlide" Target="../notesSlides/notesSlide17.xml" /><Relationship Id="rId4" Type="http://schemas.openxmlformats.org/officeDocument/2006/relationships/tags" Target="../tags/tag358.xml" /><Relationship Id="rId5" Type="http://schemas.openxmlformats.org/officeDocument/2006/relationships/image" Target="../media/image7.png" /><Relationship Id="rId6" Type="http://schemas.openxmlformats.org/officeDocument/2006/relationships/tags" Target="../tags/tag359.xml" /><Relationship Id="rId7" Type="http://schemas.openxmlformats.org/officeDocument/2006/relationships/tags" Target="../tags/tag360.xml" /><Relationship Id="rId8" Type="http://schemas.openxmlformats.org/officeDocument/2006/relationships/tags" Target="../tags/tag361.xml" /><Relationship Id="rId9" Type="http://schemas.openxmlformats.org/officeDocument/2006/relationships/image" Target="../media/image8.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47.xml" /><Relationship Id="rId10" Type="http://schemas.openxmlformats.org/officeDocument/2006/relationships/tags" Target="../tags/tag367.xml" /><Relationship Id="rId2" Type="http://schemas.openxmlformats.org/officeDocument/2006/relationships/themeOverride" Target="../theme/themeOverride18.xml" /><Relationship Id="rId3" Type="http://schemas.openxmlformats.org/officeDocument/2006/relationships/notesSlide" Target="../notesSlides/notesSlide18.xml" /><Relationship Id="rId4" Type="http://schemas.openxmlformats.org/officeDocument/2006/relationships/tags" Target="../tags/tag363.xml" /><Relationship Id="rId5" Type="http://schemas.openxmlformats.org/officeDocument/2006/relationships/image" Target="../media/image7.png" /><Relationship Id="rId6" Type="http://schemas.openxmlformats.org/officeDocument/2006/relationships/tags" Target="../tags/tag364.xml" /><Relationship Id="rId7" Type="http://schemas.openxmlformats.org/officeDocument/2006/relationships/tags" Target="../tags/tag365.xml" /><Relationship Id="rId8" Type="http://schemas.openxmlformats.org/officeDocument/2006/relationships/tags" Target="../tags/tag366.xml" /><Relationship Id="rId9" Type="http://schemas.openxmlformats.org/officeDocument/2006/relationships/image" Target="../media/image8.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47.xml" /><Relationship Id="rId10" Type="http://schemas.openxmlformats.org/officeDocument/2006/relationships/tags" Target="../tags/tag372.xml" /><Relationship Id="rId2" Type="http://schemas.openxmlformats.org/officeDocument/2006/relationships/themeOverride" Target="../theme/themeOverride19.xml" /><Relationship Id="rId3" Type="http://schemas.openxmlformats.org/officeDocument/2006/relationships/notesSlide" Target="../notesSlides/notesSlide19.xml" /><Relationship Id="rId4" Type="http://schemas.openxmlformats.org/officeDocument/2006/relationships/tags" Target="../tags/tag368.xml" /><Relationship Id="rId5" Type="http://schemas.openxmlformats.org/officeDocument/2006/relationships/image" Target="../media/image7.png" /><Relationship Id="rId6" Type="http://schemas.openxmlformats.org/officeDocument/2006/relationships/tags" Target="../tags/tag369.xml" /><Relationship Id="rId7" Type="http://schemas.openxmlformats.org/officeDocument/2006/relationships/tags" Target="../tags/tag370.xml" /><Relationship Id="rId8" Type="http://schemas.openxmlformats.org/officeDocument/2006/relationships/tags" Target="../tags/tag371.xml" /><Relationship Id="rId9" Type="http://schemas.openxmlformats.org/officeDocument/2006/relationships/image" Target="../media/image8.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themeOverride" Target="../theme/themeOverride2.xml" /><Relationship Id="rId3" Type="http://schemas.openxmlformats.org/officeDocument/2006/relationships/notesSlide" Target="../notesSlides/notesSlide2.xml" /><Relationship Id="rId4" Type="http://schemas.openxmlformats.org/officeDocument/2006/relationships/tags" Target="../tags/tag269.xml" /><Relationship Id="rId5" Type="http://schemas.openxmlformats.org/officeDocument/2006/relationships/image" Target="../media/image7.png" /><Relationship Id="rId6" Type="http://schemas.openxmlformats.org/officeDocument/2006/relationships/tags" Target="../tags/tag270.xml" /><Relationship Id="rId7" Type="http://schemas.openxmlformats.org/officeDocument/2006/relationships/tags" Target="../tags/tag271.xml" /><Relationship Id="rId8" Type="http://schemas.openxmlformats.org/officeDocument/2006/relationships/image" Target="../media/image8.png" /><Relationship Id="rId9" Type="http://schemas.openxmlformats.org/officeDocument/2006/relationships/tags" Target="../tags/tag27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47.xml" /><Relationship Id="rId10" Type="http://schemas.openxmlformats.org/officeDocument/2006/relationships/image" Target="../media/image8.png" /><Relationship Id="rId11" Type="http://schemas.openxmlformats.org/officeDocument/2006/relationships/tags" Target="../tags/tag377.xml" /><Relationship Id="rId2" Type="http://schemas.openxmlformats.org/officeDocument/2006/relationships/themeOverride" Target="../theme/themeOverride20.xml" /><Relationship Id="rId3" Type="http://schemas.openxmlformats.org/officeDocument/2006/relationships/notesSlide" Target="../notesSlides/notesSlide20.xml" /><Relationship Id="rId4" Type="http://schemas.openxmlformats.org/officeDocument/2006/relationships/tags" Target="../tags/tag373.xml" /><Relationship Id="rId5" Type="http://schemas.openxmlformats.org/officeDocument/2006/relationships/image" Target="../media/image7.png" /><Relationship Id="rId6" Type="http://schemas.openxmlformats.org/officeDocument/2006/relationships/tags" Target="../tags/tag374.xml" /><Relationship Id="rId7" Type="http://schemas.openxmlformats.org/officeDocument/2006/relationships/tags" Target="../tags/tag375.xml" /><Relationship Id="rId8" Type="http://schemas.openxmlformats.org/officeDocument/2006/relationships/tags" Target="../tags/tag376.xml" /><Relationship Id="rId9" Type="http://schemas.openxmlformats.org/officeDocument/2006/relationships/image" Target="../media/image12.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47.xml" /><Relationship Id="rId10" Type="http://schemas.openxmlformats.org/officeDocument/2006/relationships/image" Target="../media/image8.png" /><Relationship Id="rId11" Type="http://schemas.openxmlformats.org/officeDocument/2006/relationships/tags" Target="../tags/tag382.xml" /><Relationship Id="rId2" Type="http://schemas.openxmlformats.org/officeDocument/2006/relationships/themeOverride" Target="../theme/themeOverride21.xml" /><Relationship Id="rId3" Type="http://schemas.openxmlformats.org/officeDocument/2006/relationships/notesSlide" Target="../notesSlides/notesSlide21.xml" /><Relationship Id="rId4" Type="http://schemas.openxmlformats.org/officeDocument/2006/relationships/tags" Target="../tags/tag378.xml" /><Relationship Id="rId5" Type="http://schemas.openxmlformats.org/officeDocument/2006/relationships/image" Target="../media/image7.png" /><Relationship Id="rId6" Type="http://schemas.openxmlformats.org/officeDocument/2006/relationships/tags" Target="../tags/tag379.xml" /><Relationship Id="rId7" Type="http://schemas.openxmlformats.org/officeDocument/2006/relationships/tags" Target="../tags/tag380.xml" /><Relationship Id="rId8" Type="http://schemas.openxmlformats.org/officeDocument/2006/relationships/tags" Target="../tags/tag381.xml" /><Relationship Id="rId9" Type="http://schemas.openxmlformats.org/officeDocument/2006/relationships/image" Target="../media/image13.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47.xml" /><Relationship Id="rId10" Type="http://schemas.openxmlformats.org/officeDocument/2006/relationships/image" Target="../media/image8.png" /><Relationship Id="rId11" Type="http://schemas.openxmlformats.org/officeDocument/2006/relationships/tags" Target="../tags/tag387.xml" /><Relationship Id="rId2" Type="http://schemas.openxmlformats.org/officeDocument/2006/relationships/themeOverride" Target="../theme/themeOverride22.xml" /><Relationship Id="rId3" Type="http://schemas.openxmlformats.org/officeDocument/2006/relationships/notesSlide" Target="../notesSlides/notesSlide22.xml" /><Relationship Id="rId4" Type="http://schemas.openxmlformats.org/officeDocument/2006/relationships/tags" Target="../tags/tag383.xml" /><Relationship Id="rId5" Type="http://schemas.openxmlformats.org/officeDocument/2006/relationships/image" Target="../media/image7.png" /><Relationship Id="rId6" Type="http://schemas.openxmlformats.org/officeDocument/2006/relationships/tags" Target="../tags/tag384.xml" /><Relationship Id="rId7" Type="http://schemas.openxmlformats.org/officeDocument/2006/relationships/tags" Target="../tags/tag385.xml" /><Relationship Id="rId8" Type="http://schemas.openxmlformats.org/officeDocument/2006/relationships/tags" Target="../tags/tag386.xml" /><Relationship Id="rId9" Type="http://schemas.openxmlformats.org/officeDocument/2006/relationships/image" Target="../media/image14.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47.xml" /><Relationship Id="rId10" Type="http://schemas.openxmlformats.org/officeDocument/2006/relationships/image" Target="../media/image8.png" /><Relationship Id="rId11" Type="http://schemas.openxmlformats.org/officeDocument/2006/relationships/tags" Target="../tags/tag392.xml" /><Relationship Id="rId2" Type="http://schemas.openxmlformats.org/officeDocument/2006/relationships/themeOverride" Target="../theme/themeOverride23.xml" /><Relationship Id="rId3" Type="http://schemas.openxmlformats.org/officeDocument/2006/relationships/notesSlide" Target="../notesSlides/notesSlide23.xml" /><Relationship Id="rId4" Type="http://schemas.openxmlformats.org/officeDocument/2006/relationships/image" Target="../media/image15.png" /><Relationship Id="rId5" Type="http://schemas.openxmlformats.org/officeDocument/2006/relationships/tags" Target="../tags/tag388.xml" /><Relationship Id="rId6" Type="http://schemas.openxmlformats.org/officeDocument/2006/relationships/image" Target="../media/image7.png" /><Relationship Id="rId7" Type="http://schemas.openxmlformats.org/officeDocument/2006/relationships/tags" Target="../tags/tag389.xml" /><Relationship Id="rId8" Type="http://schemas.openxmlformats.org/officeDocument/2006/relationships/tags" Target="../tags/tag390.xml" /><Relationship Id="rId9" Type="http://schemas.openxmlformats.org/officeDocument/2006/relationships/tags" Target="../tags/tag391.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47.xml" /><Relationship Id="rId10" Type="http://schemas.openxmlformats.org/officeDocument/2006/relationships/tags" Target="../tags/tag397.xml" /><Relationship Id="rId2" Type="http://schemas.openxmlformats.org/officeDocument/2006/relationships/themeOverride" Target="../theme/themeOverride24.xml" /><Relationship Id="rId3" Type="http://schemas.openxmlformats.org/officeDocument/2006/relationships/notesSlide" Target="../notesSlides/notesSlide24.xml" /><Relationship Id="rId4" Type="http://schemas.openxmlformats.org/officeDocument/2006/relationships/tags" Target="../tags/tag393.xml" /><Relationship Id="rId5" Type="http://schemas.openxmlformats.org/officeDocument/2006/relationships/image" Target="../media/image7.png" /><Relationship Id="rId6" Type="http://schemas.openxmlformats.org/officeDocument/2006/relationships/tags" Target="../tags/tag394.xml" /><Relationship Id="rId7" Type="http://schemas.openxmlformats.org/officeDocument/2006/relationships/tags" Target="../tags/tag395.xml" /><Relationship Id="rId8" Type="http://schemas.openxmlformats.org/officeDocument/2006/relationships/tags" Target="../tags/tag396.xml" /><Relationship Id="rId9" Type="http://schemas.openxmlformats.org/officeDocument/2006/relationships/image" Target="../media/image8.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47.xml" /><Relationship Id="rId10" Type="http://schemas.openxmlformats.org/officeDocument/2006/relationships/tags" Target="../tags/tag402.xml" /><Relationship Id="rId2" Type="http://schemas.openxmlformats.org/officeDocument/2006/relationships/themeOverride" Target="../theme/themeOverride25.xml" /><Relationship Id="rId3" Type="http://schemas.openxmlformats.org/officeDocument/2006/relationships/notesSlide" Target="../notesSlides/notesSlide25.xml" /><Relationship Id="rId4" Type="http://schemas.openxmlformats.org/officeDocument/2006/relationships/tags" Target="../tags/tag398.xml" /><Relationship Id="rId5" Type="http://schemas.openxmlformats.org/officeDocument/2006/relationships/image" Target="../media/image7.png" /><Relationship Id="rId6" Type="http://schemas.openxmlformats.org/officeDocument/2006/relationships/tags" Target="../tags/tag399.xml" /><Relationship Id="rId7" Type="http://schemas.openxmlformats.org/officeDocument/2006/relationships/tags" Target="../tags/tag400.xml" /><Relationship Id="rId8" Type="http://schemas.openxmlformats.org/officeDocument/2006/relationships/tags" Target="../tags/tag401.xml" /><Relationship Id="rId9" Type="http://schemas.openxmlformats.org/officeDocument/2006/relationships/image" Target="../media/image8.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47.xml" /><Relationship Id="rId10" Type="http://schemas.openxmlformats.org/officeDocument/2006/relationships/tags" Target="../tags/tag407.xml" /><Relationship Id="rId2" Type="http://schemas.openxmlformats.org/officeDocument/2006/relationships/themeOverride" Target="../theme/themeOverride26.xml" /><Relationship Id="rId3" Type="http://schemas.openxmlformats.org/officeDocument/2006/relationships/notesSlide" Target="../notesSlides/notesSlide26.xml" /><Relationship Id="rId4" Type="http://schemas.openxmlformats.org/officeDocument/2006/relationships/tags" Target="../tags/tag403.xml" /><Relationship Id="rId5" Type="http://schemas.openxmlformats.org/officeDocument/2006/relationships/image" Target="../media/image7.png" /><Relationship Id="rId6" Type="http://schemas.openxmlformats.org/officeDocument/2006/relationships/tags" Target="../tags/tag404.xml" /><Relationship Id="rId7" Type="http://schemas.openxmlformats.org/officeDocument/2006/relationships/tags" Target="../tags/tag405.xml" /><Relationship Id="rId8" Type="http://schemas.openxmlformats.org/officeDocument/2006/relationships/tags" Target="../tags/tag406.xml" /><Relationship Id="rId9" Type="http://schemas.openxmlformats.org/officeDocument/2006/relationships/image" Target="../media/image8.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themeOverride" Target="../theme/themeOverride27.xml" /><Relationship Id="rId3" Type="http://schemas.openxmlformats.org/officeDocument/2006/relationships/notesSlide" Target="../notesSlides/notesSlide27.xml" /><Relationship Id="rId4" Type="http://schemas.openxmlformats.org/officeDocument/2006/relationships/tags" Target="../tags/tag408.xml" /><Relationship Id="rId5" Type="http://schemas.openxmlformats.org/officeDocument/2006/relationships/image" Target="../media/image7.png" /><Relationship Id="rId6" Type="http://schemas.openxmlformats.org/officeDocument/2006/relationships/tags" Target="../tags/tag409.xml" /><Relationship Id="rId7" Type="http://schemas.openxmlformats.org/officeDocument/2006/relationships/image" Target="../media/image8.png" /><Relationship Id="rId8" Type="http://schemas.openxmlformats.org/officeDocument/2006/relationships/tags" Target="../tags/tag410.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themeOverride" Target="../theme/themeOverride28.xml" /><Relationship Id="rId3" Type="http://schemas.openxmlformats.org/officeDocument/2006/relationships/notesSlide" Target="../notesSlides/notesSlide28.xml" /><Relationship Id="rId4" Type="http://schemas.openxmlformats.org/officeDocument/2006/relationships/tags" Target="../tags/tag411.xml" /><Relationship Id="rId5" Type="http://schemas.openxmlformats.org/officeDocument/2006/relationships/image" Target="../media/image7.png" /><Relationship Id="rId6" Type="http://schemas.openxmlformats.org/officeDocument/2006/relationships/tags" Target="../tags/tag412.xml" /><Relationship Id="rId7" Type="http://schemas.openxmlformats.org/officeDocument/2006/relationships/image" Target="../media/image8.png" /><Relationship Id="rId8" Type="http://schemas.openxmlformats.org/officeDocument/2006/relationships/tags" Target="../tags/tag413.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47.xml" /><Relationship Id="rId2" Type="http://schemas.openxmlformats.org/officeDocument/2006/relationships/themeOverride" Target="../theme/themeOverride29.xml" /><Relationship Id="rId3" Type="http://schemas.openxmlformats.org/officeDocument/2006/relationships/notesSlide" Target="../notesSlides/notesSlide29.xml" /><Relationship Id="rId4" Type="http://schemas.openxmlformats.org/officeDocument/2006/relationships/tags" Target="../tags/tag414.xml" /><Relationship Id="rId5" Type="http://schemas.openxmlformats.org/officeDocument/2006/relationships/image" Target="../media/image7.png" /><Relationship Id="rId6" Type="http://schemas.openxmlformats.org/officeDocument/2006/relationships/tags" Target="../tags/tag415.xml" /><Relationship Id="rId7" Type="http://schemas.openxmlformats.org/officeDocument/2006/relationships/image" Target="../media/image8.png" /><Relationship Id="rId8" Type="http://schemas.openxmlformats.org/officeDocument/2006/relationships/tags" Target="../tags/tag416.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47.xml" /><Relationship Id="rId10" Type="http://schemas.openxmlformats.org/officeDocument/2006/relationships/tags" Target="../tags/tag276.xml" /><Relationship Id="rId2" Type="http://schemas.openxmlformats.org/officeDocument/2006/relationships/themeOverride" Target="../theme/themeOverride3.xml" /><Relationship Id="rId3" Type="http://schemas.openxmlformats.org/officeDocument/2006/relationships/notesSlide" Target="../notesSlides/notesSlide3.xml" /><Relationship Id="rId4" Type="http://schemas.openxmlformats.org/officeDocument/2006/relationships/tags" Target="../tags/tag273.xml" /><Relationship Id="rId5" Type="http://schemas.openxmlformats.org/officeDocument/2006/relationships/image" Target="../media/image7.png" /><Relationship Id="rId6" Type="http://schemas.openxmlformats.org/officeDocument/2006/relationships/tags" Target="../tags/tag274.xml" /><Relationship Id="rId7" Type="http://schemas.openxmlformats.org/officeDocument/2006/relationships/tags" Target="../tags/tag275.xml" /><Relationship Id="rId8" Type="http://schemas.openxmlformats.org/officeDocument/2006/relationships/image" Target="../media/image10.png" /><Relationship Id="rId9" Type="http://schemas.openxmlformats.org/officeDocument/2006/relationships/image" Target="../media/image8.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47.xml" /><Relationship Id="rId2" Type="http://schemas.openxmlformats.org/officeDocument/2006/relationships/themeOverride" Target="../theme/themeOverride30.xml" /><Relationship Id="rId3" Type="http://schemas.openxmlformats.org/officeDocument/2006/relationships/notesSlide" Target="../notesSlides/notesSlide30.xml" /><Relationship Id="rId4" Type="http://schemas.openxmlformats.org/officeDocument/2006/relationships/tags" Target="../tags/tag417.xml" /><Relationship Id="rId5" Type="http://schemas.openxmlformats.org/officeDocument/2006/relationships/image" Target="../media/image7.png" /><Relationship Id="rId6" Type="http://schemas.openxmlformats.org/officeDocument/2006/relationships/tags" Target="../tags/tag418.xml" /><Relationship Id="rId7" Type="http://schemas.openxmlformats.org/officeDocument/2006/relationships/image" Target="../media/image8.png" /><Relationship Id="rId8" Type="http://schemas.openxmlformats.org/officeDocument/2006/relationships/tags" Target="../tags/tag419.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themeOverride" Target="../theme/themeOverride31.xml" /><Relationship Id="rId3" Type="http://schemas.openxmlformats.org/officeDocument/2006/relationships/notesSlide" Target="../notesSlides/notesSlide31.xml" /><Relationship Id="rId4" Type="http://schemas.openxmlformats.org/officeDocument/2006/relationships/tags" Target="../tags/tag420.xml" /><Relationship Id="rId5" Type="http://schemas.openxmlformats.org/officeDocument/2006/relationships/image" Target="../media/image7.png" /><Relationship Id="rId6" Type="http://schemas.openxmlformats.org/officeDocument/2006/relationships/tags" Target="../tags/tag421.xml" /><Relationship Id="rId7" Type="http://schemas.openxmlformats.org/officeDocument/2006/relationships/image" Target="../media/image8.png" /><Relationship Id="rId8" Type="http://schemas.openxmlformats.org/officeDocument/2006/relationships/tags" Target="../tags/tag42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47.xml" /><Relationship Id="rId2" Type="http://schemas.openxmlformats.org/officeDocument/2006/relationships/themeOverride" Target="../theme/themeOverride32.xml" /><Relationship Id="rId3" Type="http://schemas.openxmlformats.org/officeDocument/2006/relationships/notesSlide" Target="../notesSlides/notesSlide32.xml" /><Relationship Id="rId4" Type="http://schemas.openxmlformats.org/officeDocument/2006/relationships/tags" Target="../tags/tag423.xml" /><Relationship Id="rId5" Type="http://schemas.openxmlformats.org/officeDocument/2006/relationships/image" Target="../media/image7.png" /><Relationship Id="rId6" Type="http://schemas.openxmlformats.org/officeDocument/2006/relationships/tags" Target="../tags/tag424.xml" /><Relationship Id="rId7" Type="http://schemas.openxmlformats.org/officeDocument/2006/relationships/image" Target="../media/image16.png" /><Relationship Id="rId8" Type="http://schemas.openxmlformats.org/officeDocument/2006/relationships/image" Target="../media/image8.png" /><Relationship Id="rId9" Type="http://schemas.openxmlformats.org/officeDocument/2006/relationships/tags" Target="../tags/tag425.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47.xml" /><Relationship Id="rId2" Type="http://schemas.openxmlformats.org/officeDocument/2006/relationships/themeOverride" Target="../theme/themeOverride4.xml" /><Relationship Id="rId3" Type="http://schemas.openxmlformats.org/officeDocument/2006/relationships/notesSlide" Target="../notesSlides/notesSlide4.xml" /><Relationship Id="rId4" Type="http://schemas.openxmlformats.org/officeDocument/2006/relationships/tags" Target="../tags/tag277.xml" /><Relationship Id="rId5" Type="http://schemas.openxmlformats.org/officeDocument/2006/relationships/image" Target="../media/image7.png" /><Relationship Id="rId6" Type="http://schemas.openxmlformats.org/officeDocument/2006/relationships/tags" Target="../tags/tag278.xml" /><Relationship Id="rId7" Type="http://schemas.openxmlformats.org/officeDocument/2006/relationships/tags" Target="../tags/tag279.xml" /><Relationship Id="rId8" Type="http://schemas.openxmlformats.org/officeDocument/2006/relationships/image" Target="../media/image8.png" /><Relationship Id="rId9" Type="http://schemas.openxmlformats.org/officeDocument/2006/relationships/tags" Target="../tags/tag280.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47.xml" /><Relationship Id="rId10" Type="http://schemas.openxmlformats.org/officeDocument/2006/relationships/tags" Target="../tags/tag284.xml" /><Relationship Id="rId2" Type="http://schemas.openxmlformats.org/officeDocument/2006/relationships/themeOverride" Target="../theme/themeOverride5.xml" /><Relationship Id="rId3" Type="http://schemas.openxmlformats.org/officeDocument/2006/relationships/notesSlide" Target="../notesSlides/notesSlide5.xml" /><Relationship Id="rId4" Type="http://schemas.openxmlformats.org/officeDocument/2006/relationships/tags" Target="../tags/tag281.xml" /><Relationship Id="rId5" Type="http://schemas.openxmlformats.org/officeDocument/2006/relationships/image" Target="../media/image7.png" /><Relationship Id="rId6" Type="http://schemas.openxmlformats.org/officeDocument/2006/relationships/tags" Target="../tags/tag282.xml" /><Relationship Id="rId7" Type="http://schemas.openxmlformats.org/officeDocument/2006/relationships/tags" Target="../tags/tag283.xml" /><Relationship Id="rId8" Type="http://schemas.openxmlformats.org/officeDocument/2006/relationships/image" Target="../media/image11.png" /><Relationship Id="rId9" Type="http://schemas.openxmlformats.org/officeDocument/2006/relationships/image" Target="../media/image8.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47.xml" /><Relationship Id="rId2" Type="http://schemas.openxmlformats.org/officeDocument/2006/relationships/themeOverride" Target="../theme/themeOverride6.xml" /><Relationship Id="rId3" Type="http://schemas.openxmlformats.org/officeDocument/2006/relationships/notesSlide" Target="../notesSlides/notesSlide6.xml" /><Relationship Id="rId4" Type="http://schemas.openxmlformats.org/officeDocument/2006/relationships/tags" Target="../tags/tag285.xml" /><Relationship Id="rId5" Type="http://schemas.openxmlformats.org/officeDocument/2006/relationships/image" Target="../media/image7.png" /><Relationship Id="rId6" Type="http://schemas.openxmlformats.org/officeDocument/2006/relationships/tags" Target="../tags/tag286.xml" /><Relationship Id="rId7" Type="http://schemas.openxmlformats.org/officeDocument/2006/relationships/tags" Target="../tags/tag287.xml" /><Relationship Id="rId8" Type="http://schemas.openxmlformats.org/officeDocument/2006/relationships/image" Target="../media/image8.png" /><Relationship Id="rId9" Type="http://schemas.openxmlformats.org/officeDocument/2006/relationships/tags" Target="../tags/tag288.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1.xml" /><Relationship Id="rId10" Type="http://schemas.openxmlformats.org/officeDocument/2006/relationships/tags" Target="../tags/tag293.xml" /><Relationship Id="rId2" Type="http://schemas.openxmlformats.org/officeDocument/2006/relationships/themeOverride" Target="../theme/themeOverride7.xml" /><Relationship Id="rId3" Type="http://schemas.openxmlformats.org/officeDocument/2006/relationships/notesSlide" Target="../notesSlides/notesSlide7.xml" /><Relationship Id="rId4" Type="http://schemas.openxmlformats.org/officeDocument/2006/relationships/tags" Target="../tags/tag289.xml" /><Relationship Id="rId5" Type="http://schemas.openxmlformats.org/officeDocument/2006/relationships/image" Target="../media/image7.png" /><Relationship Id="rId6" Type="http://schemas.openxmlformats.org/officeDocument/2006/relationships/tags" Target="../tags/tag290.xml" /><Relationship Id="rId7" Type="http://schemas.openxmlformats.org/officeDocument/2006/relationships/tags" Target="../tags/tag291.xml" /><Relationship Id="rId8" Type="http://schemas.openxmlformats.org/officeDocument/2006/relationships/tags" Target="../tags/tag292.xml" /><Relationship Id="rId9" Type="http://schemas.openxmlformats.org/officeDocument/2006/relationships/image" Target="../media/image8.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47.xml" /><Relationship Id="rId10" Type="http://schemas.openxmlformats.org/officeDocument/2006/relationships/tags" Target="../tags/tag298.xml" /><Relationship Id="rId2" Type="http://schemas.openxmlformats.org/officeDocument/2006/relationships/themeOverride" Target="../theme/themeOverride8.xml" /><Relationship Id="rId3" Type="http://schemas.openxmlformats.org/officeDocument/2006/relationships/notesSlide" Target="../notesSlides/notesSlide8.xml" /><Relationship Id="rId4" Type="http://schemas.openxmlformats.org/officeDocument/2006/relationships/tags" Target="../tags/tag294.xml" /><Relationship Id="rId5" Type="http://schemas.openxmlformats.org/officeDocument/2006/relationships/image" Target="../media/image7.png" /><Relationship Id="rId6" Type="http://schemas.openxmlformats.org/officeDocument/2006/relationships/tags" Target="../tags/tag295.xml" /><Relationship Id="rId7" Type="http://schemas.openxmlformats.org/officeDocument/2006/relationships/tags" Target="../tags/tag296.xml" /><Relationship Id="rId8" Type="http://schemas.openxmlformats.org/officeDocument/2006/relationships/tags" Target="../tags/tag297.xml" /><Relationship Id="rId9" Type="http://schemas.openxmlformats.org/officeDocument/2006/relationships/image" Target="../media/image8.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47.xml" /><Relationship Id="rId10" Type="http://schemas.openxmlformats.org/officeDocument/2006/relationships/tags" Target="../tags/tag303.xml" /><Relationship Id="rId2" Type="http://schemas.openxmlformats.org/officeDocument/2006/relationships/themeOverride" Target="../theme/themeOverride9.xml" /><Relationship Id="rId3" Type="http://schemas.openxmlformats.org/officeDocument/2006/relationships/notesSlide" Target="../notesSlides/notesSlide9.xml" /><Relationship Id="rId4" Type="http://schemas.openxmlformats.org/officeDocument/2006/relationships/tags" Target="../tags/tag299.xml" /><Relationship Id="rId5" Type="http://schemas.openxmlformats.org/officeDocument/2006/relationships/image" Target="../media/image7.png" /><Relationship Id="rId6" Type="http://schemas.openxmlformats.org/officeDocument/2006/relationships/tags" Target="../tags/tag300.xml" /><Relationship Id="rId7" Type="http://schemas.openxmlformats.org/officeDocument/2006/relationships/tags" Target="../tags/tag301.xml" /><Relationship Id="rId8" Type="http://schemas.openxmlformats.org/officeDocument/2006/relationships/tags" Target="../tags/tag302.xml" /><Relationship Id="rId9" Type="http://schemas.openxmlformats.org/officeDocument/2006/relationships/image" Target="../media/image8.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8"/>
          <a:tile tx="0" ty="0" sx="100000" sy="100000" flip="none" algn="tl"/>
        </a:blipFill>
        <a:effectLst/>
      </p:bgPr>
    </p:bg>
    <p:spTree>
      <p:nvGrpSpPr>
        <p:cNvPr id="1" name=""/>
        <p:cNvGrpSpPr/>
        <p:nvPr/>
      </p:nvGrpSpPr>
      <p:grpSpPr>
        <a:xfrm>
          <a:off x="0" y="0"/>
          <a:ext cx="0" cy="0"/>
        </a:xfrm>
      </p:grpSpPr>
      <p:sp>
        <p:nvSpPr>
          <p:cNvPr id="10" name="矩形 9"/>
          <p:cNvSpPr/>
          <p:nvPr userDrawn="1">
            <p:custDataLst>
              <p:tags r:id="rId4"/>
            </p:custDataLst>
          </p:nvPr>
        </p:nvSpPr>
        <p:spPr>
          <a:xfrm>
            <a:off x="0" y="0"/>
            <a:ext cx="12192000" cy="914400"/>
          </a:xfrm>
          <a:prstGeom prst="rect">
            <a:avLst/>
          </a:prstGeom>
          <a:solidFill>
            <a:schemeClr val="dk2">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auto"/>
            <a:endParaRPr lang="en-US" altLang="zh-CN" strike="noStrike" baseline="0" noProof="1">
              <a:solidFill>
                <a:schemeClr val="lt1"/>
              </a:solidFill>
              <a:latin typeface="隶书" panose="02010509060101010101" pitchFamily="49" charset="-122"/>
              <a:ea typeface="隶书" panose="02010509060101010101" pitchFamily="49" charset="-122"/>
              <a:sym typeface="+mn-ea"/>
            </a:endParaRPr>
          </a:p>
        </p:txBody>
      </p:sp>
      <p:pic>
        <p:nvPicPr>
          <p:cNvPr id="47107" name="图片 1" descr="图片3"/>
          <p:cNvPicPr>
            <a:picLocks noChangeAspect="1"/>
          </p:cNvPicPr>
          <p:nvPr>
            <p:custDataLst>
              <p:tags r:id="rId6"/>
            </p:custDataLst>
          </p:nvPr>
        </p:nvPicPr>
        <p:blipFill>
          <a:blip r:embed="rId5"/>
          <a:stretch>
            <a:fillRect/>
          </a:stretch>
        </p:blipFill>
        <p:spPr>
          <a:xfrm>
            <a:off x="10391775" y="3175"/>
            <a:ext cx="1800225" cy="1460500"/>
          </a:xfrm>
          <a:prstGeom prst="rect">
            <a:avLst/>
          </a:prstGeom>
          <a:noFill/>
          <a:ln w="9525">
            <a:noFill/>
          </a:ln>
        </p:spPr>
      </p:pic>
      <p:sp>
        <p:nvSpPr>
          <p:cNvPr id="15" name="Title 6"/>
          <p:cNvSpPr txBox="1"/>
          <p:nvPr>
            <p:custDataLst>
              <p:tags r:id="rId7"/>
            </p:custDataLst>
          </p:nvPr>
        </p:nvSpPr>
        <p:spPr>
          <a:xfrm>
            <a:off x="0" y="914400"/>
            <a:ext cx="12137390" cy="594360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ctr" fontAlgn="ctr">
              <a:lnSpc>
                <a:spcPct val="130000"/>
              </a:lnSpc>
              <a:spcBef>
                <a:spcPts val="1000"/>
              </a:spcBef>
              <a:spcAft>
                <a:spcPct val="0"/>
              </a:spcAft>
              <a:buSzTx/>
              <a:buFont typeface="Wingdings" panose="05000000000000000000" charset="0"/>
            </a:pPr>
            <a:r>
              <a:rPr lang="zh-CN" altLang="en-US" sz="9600" b="1" strike="noStrike" spc="100" noProof="1">
                <a:solidFill>
                  <a:schemeClr val="bg2"/>
                </a:solidFill>
                <a:effectLst>
                  <a:innerShdw blurRad="63500" dist="50800" dir="13500000">
                    <a:srgbClr val="000000">
                      <a:alpha val="50000"/>
                    </a:srgbClr>
                  </a:innerShdw>
                </a:effectLst>
                <a:latin typeface="Times New Roman" panose="02020603050405020304" pitchFamily="18" charset="0"/>
                <a:ea typeface="汉仪全唐诗简繁" panose="00020600040101010101" charset="-122"/>
                <a:cs typeface="隶书" panose="02010509060101010101" pitchFamily="49" charset="-122"/>
              </a:rPr>
              <a:t>《立在地球边上放号》</a:t>
            </a:r>
          </a:p>
          <a:p>
            <a:pPr lvl="0" indent="0" algn="ctr" fontAlgn="ctr">
              <a:lnSpc>
                <a:spcPct val="130000"/>
              </a:lnSpc>
              <a:spcBef>
                <a:spcPts val="1000"/>
              </a:spcBef>
              <a:spcAft>
                <a:spcPct val="0"/>
              </a:spcAft>
              <a:buSzTx/>
              <a:buFont typeface="Wingdings" panose="05000000000000000000" charset="0"/>
            </a:pPr>
            <a:r>
              <a:rPr lang="zh-CN" altLang="en-US" sz="9600" b="1" strike="noStrike" spc="100" noProof="1">
                <a:solidFill>
                  <a:schemeClr val="bg2"/>
                </a:solidFill>
                <a:effectLst>
                  <a:innerShdw blurRad="63500" dist="50800" dir="13500000">
                    <a:srgbClr val="000000">
                      <a:alpha val="50000"/>
                    </a:srgbClr>
                  </a:innerShdw>
                </a:effectLst>
                <a:latin typeface="Times New Roman" panose="02020603050405020304" pitchFamily="18" charset="0"/>
                <a:ea typeface="汉仪全唐诗简繁" panose="00020600040101010101" charset="-122"/>
                <a:cs typeface="隶书" panose="02010509060101010101" pitchFamily="49" charset="-122"/>
              </a:rPr>
              <a:t>《峨日朵雪峰之侧》</a:t>
            </a:r>
          </a:p>
          <a:p>
            <a:pPr lvl="0" indent="0" algn="ctr" fontAlgn="ctr">
              <a:lnSpc>
                <a:spcPct val="130000"/>
              </a:lnSpc>
              <a:spcBef>
                <a:spcPts val="1000"/>
              </a:spcBef>
              <a:spcAft>
                <a:spcPct val="0"/>
              </a:spcAft>
              <a:buSzTx/>
              <a:buFont typeface="Wingdings" panose="05000000000000000000" charset="0"/>
            </a:pPr>
            <a:r>
              <a:rPr lang="zh-CN" altLang="en-US" sz="9600" b="1" strike="noStrike" spc="100" noProof="1">
                <a:solidFill>
                  <a:schemeClr val="bg2"/>
                </a:solidFill>
                <a:effectLst>
                  <a:innerShdw blurRad="63500" dist="50800" dir="13500000">
                    <a:srgbClr val="000000">
                      <a:alpha val="50000"/>
                    </a:srgbClr>
                  </a:innerShdw>
                </a:effectLst>
                <a:latin typeface="Times New Roman" panose="02020603050405020304" pitchFamily="18" charset="0"/>
                <a:ea typeface="汉仪全唐诗简繁" panose="00020600040101010101" charset="-122"/>
                <a:cs typeface="隶书" panose="02010509060101010101" pitchFamily="49" charset="-122"/>
              </a:rPr>
              <a:t>比较阅读</a:t>
            </a:r>
          </a:p>
        </p:txBody>
      </p:sp>
    </p:spTree>
    <p:custDataLst>
      <p:tags r:id="rId9"/>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9"/>
          <a:tile tx="0" ty="0" sx="100000" sy="100000" flip="none" algn="tl"/>
        </a:blipFill>
        <a:effectLst/>
      </p:bgPr>
    </p:bg>
    <p:spTree>
      <p:nvGrpSpPr>
        <p:cNvPr id="1" name=""/>
        <p:cNvGrpSpPr/>
        <p:nvPr/>
      </p:nvGrpSpPr>
      <p:grpSpPr>
        <a:xfrm>
          <a:off x="0" y="0"/>
          <a:ext cx="0" cy="0"/>
        </a:xfrm>
      </p:grpSpPr>
      <p:sp>
        <p:nvSpPr>
          <p:cNvPr id="10" name="矩形 9"/>
          <p:cNvSpPr/>
          <p:nvPr userDrawn="1">
            <p:custDataLst>
              <p:tags r:id="rId4"/>
            </p:custDataLst>
          </p:nvPr>
        </p:nvSpPr>
        <p:spPr>
          <a:xfrm>
            <a:off x="0" y="0"/>
            <a:ext cx="12192000" cy="914400"/>
          </a:xfrm>
          <a:prstGeom prst="rect">
            <a:avLst/>
          </a:prstGeom>
          <a:solidFill>
            <a:schemeClr val="dk2">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auto"/>
            <a:endParaRPr lang="en-US" altLang="zh-CN" strike="noStrike" baseline="0" noProof="1">
              <a:solidFill>
                <a:schemeClr val="lt1"/>
              </a:solidFill>
              <a:latin typeface="隶书" panose="02010509060101010101" pitchFamily="49" charset="-122"/>
              <a:ea typeface="隶书" panose="02010509060101010101" pitchFamily="49" charset="-122"/>
              <a:sym typeface="+mn-ea"/>
            </a:endParaRPr>
          </a:p>
        </p:txBody>
      </p:sp>
      <p:pic>
        <p:nvPicPr>
          <p:cNvPr id="53251" name="图片 1" descr="图片3"/>
          <p:cNvPicPr>
            <a:picLocks noChangeAspect="1"/>
          </p:cNvPicPr>
          <p:nvPr>
            <p:custDataLst>
              <p:tags r:id="rId6"/>
            </p:custDataLst>
          </p:nvPr>
        </p:nvPicPr>
        <p:blipFill>
          <a:blip r:embed="rId5"/>
          <a:stretch>
            <a:fillRect/>
          </a:stretch>
        </p:blipFill>
        <p:spPr>
          <a:xfrm>
            <a:off x="10391775" y="3175"/>
            <a:ext cx="1800225" cy="1460500"/>
          </a:xfrm>
          <a:prstGeom prst="rect">
            <a:avLst/>
          </a:prstGeom>
          <a:noFill/>
          <a:ln w="9525">
            <a:noFill/>
          </a:ln>
        </p:spPr>
      </p:pic>
      <p:sp>
        <p:nvSpPr>
          <p:cNvPr id="13" name="文本框 12"/>
          <p:cNvSpPr txBox="1"/>
          <p:nvPr>
            <p:custDataLst>
              <p:tags r:id="rId7"/>
            </p:custDataLst>
          </p:nvPr>
        </p:nvSpPr>
        <p:spPr>
          <a:xfrm>
            <a:off x="457200" y="152400"/>
            <a:ext cx="11277600" cy="609600"/>
          </a:xfrm>
          <a:prstGeom prst="rect">
            <a:avLst/>
          </a:prstGeom>
          <a:noFill/>
        </p:spPr>
        <p:txBody>
          <a:bodyPr wrap="square" lIns="63500" tIns="25400" rIns="63500" bIns="25400" rtlCol="0" anchor="ctr" anchorCtr="0">
            <a:normAutofit/>
          </a:bodyPr>
          <a:lstStyle/>
          <a:p>
            <a:pPr fontAlgn="auto">
              <a:spcBef>
                <a:spcPct val="0"/>
              </a:spcBef>
              <a:spcAft>
                <a:spcPct val="0"/>
              </a:spcAft>
              <a:buSzTx/>
            </a:pPr>
            <a:r>
              <a:rPr lang="zh-CN" altLang="en-US" sz="3200" b="1" spc="160" noProof="1">
                <a:solidFill>
                  <a:schemeClr val="dk1">
                    <a:lumMod val="85000"/>
                    <a:lumOff val="15000"/>
                  </a:schemeClr>
                </a:solidFill>
                <a:latin typeface="Times New Roman" panose="02020603050405020304" pitchFamily="18" charset="0"/>
                <a:ea typeface="汉仪中宋简" panose="02010600000101010101" charset="-122"/>
                <a:cs typeface="+mn-cs"/>
              </a:rPr>
              <a:t>二、文章结构梳理</a:t>
            </a:r>
          </a:p>
        </p:txBody>
      </p:sp>
      <p:sp>
        <p:nvSpPr>
          <p:cNvPr id="14" name="Title 6"/>
          <p:cNvSpPr txBox="1"/>
          <p:nvPr>
            <p:custDataLst>
              <p:tags r:id="rId8"/>
            </p:custDataLst>
          </p:nvPr>
        </p:nvSpPr>
        <p:spPr>
          <a:xfrm>
            <a:off x="0" y="914400"/>
            <a:ext cx="12192000" cy="594360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charset="0"/>
              <a:buNone/>
            </a:pPr>
            <a:r>
              <a:rPr lang="zh-CN" altLang="en-US" sz="4000" strike="noStrike" spc="100" noProof="1">
                <a:ln w="3175">
                  <a:noFill/>
                  <a:prstDash val="dash"/>
                </a:ln>
                <a:solidFill>
                  <a:schemeClr val="lt1"/>
                </a:solidFill>
                <a:latin typeface="Times New Roman" panose="02020603050405020304" pitchFamily="18" charset="0"/>
                <a:ea typeface="汉仪全唐诗简繁" panose="00020600040101010101" charset="-122"/>
                <a:cs typeface="隶书" panose="02010509060101010101" pitchFamily="49" charset="-122"/>
              </a:rPr>
              <a:t>。</a:t>
            </a:r>
          </a:p>
        </p:txBody>
      </p:sp>
      <p:sp>
        <p:nvSpPr>
          <p:cNvPr id="2" name="文本框 1"/>
          <p:cNvSpPr txBox="1"/>
          <p:nvPr/>
        </p:nvSpPr>
        <p:spPr>
          <a:xfrm>
            <a:off x="457200" y="1878965"/>
            <a:ext cx="11179810" cy="1938020"/>
          </a:xfrm>
          <a:prstGeom prst="rect">
            <a:avLst/>
          </a:prstGeom>
          <a:noFill/>
        </p:spPr>
        <p:txBody>
          <a:bodyPr wrap="square" rtlCol="0">
            <a:spAutoFit/>
          </a:bodyPr>
          <a:lstStyle/>
          <a:p>
            <a:pPr algn="just">
              <a:lnSpc>
                <a:spcPct val="150000"/>
              </a:lnSpc>
            </a:pPr>
            <a:r>
              <a:rPr lang="zh-CN" altLang="en-US" sz="4000" b="1" spc="200">
                <a:solidFill>
                  <a:schemeClr val="lt1"/>
                </a:solidFill>
                <a:latin typeface="Times New Roman" panose="02020603050405020304" pitchFamily="18" charset="0"/>
                <a:ea typeface="汉仪全唐诗简繁" panose="00020600040101010101" charset="-122"/>
                <a:cs typeface="+mj-cs"/>
                <a:sym typeface="+mn-ea"/>
              </a:rPr>
              <a:t>请画出描写“我”的句子，概括两首诗中的抒情主人公“我”，分别是一个什么形象。</a:t>
            </a:r>
            <a:endParaRPr lang="zh-CN" altLang="en-US" sz="4000" b="1" spc="200" noProof="1">
              <a:solidFill>
                <a:schemeClr val="lt1"/>
              </a:solidFill>
              <a:latin typeface="Times New Roman" panose="02020603050405020304" pitchFamily="18" charset="0"/>
              <a:ea typeface="汉仪全唐诗简繁" panose="00020600040101010101" charset="-122"/>
              <a:cs typeface="+mj-cs"/>
            </a:endParaRPr>
          </a:p>
        </p:txBody>
      </p:sp>
    </p:spTree>
    <p:custDataLst>
      <p:tags r:id="rId10"/>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28"/>
          <a:tile tx="0" ty="0" sx="100000" sy="100000" flip="none" algn="tl"/>
        </a:blipFill>
        <a:effectLst/>
      </p:bgPr>
    </p:bg>
    <p:spTree>
      <p:nvGrpSpPr>
        <p:cNvPr id="1" name=""/>
        <p:cNvGrpSpPr/>
        <p:nvPr/>
      </p:nvGrpSpPr>
      <p:grpSpPr>
        <a:xfrm>
          <a:off x="0" y="0"/>
          <a:ext cx="0" cy="0"/>
        </a:xfrm>
      </p:grpSpPr>
      <p:sp>
        <p:nvSpPr>
          <p:cNvPr id="10" name="矩形 9"/>
          <p:cNvSpPr/>
          <p:nvPr userDrawn="1">
            <p:custDataLst>
              <p:tags r:id="rId4"/>
            </p:custDataLst>
          </p:nvPr>
        </p:nvSpPr>
        <p:spPr>
          <a:xfrm>
            <a:off x="0" y="0"/>
            <a:ext cx="12192000" cy="914400"/>
          </a:xfrm>
          <a:prstGeom prst="rect">
            <a:avLst/>
          </a:prstGeom>
          <a:solidFill>
            <a:schemeClr val="dk2">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auto"/>
            <a:endParaRPr lang="en-US" altLang="zh-CN" strike="noStrike" baseline="0" noProof="1">
              <a:solidFill>
                <a:schemeClr val="lt1"/>
              </a:solidFill>
              <a:latin typeface="隶书" panose="02010509060101010101" pitchFamily="49" charset="-122"/>
              <a:ea typeface="隶书" panose="02010509060101010101" pitchFamily="49" charset="-122"/>
              <a:sym typeface="+mn-ea"/>
            </a:endParaRPr>
          </a:p>
        </p:txBody>
      </p:sp>
      <p:pic>
        <p:nvPicPr>
          <p:cNvPr id="55299" name="图片 1" descr="图片3"/>
          <p:cNvPicPr>
            <a:picLocks noChangeAspect="1"/>
          </p:cNvPicPr>
          <p:nvPr>
            <p:custDataLst>
              <p:tags r:id="rId6"/>
            </p:custDataLst>
          </p:nvPr>
        </p:nvPicPr>
        <p:blipFill>
          <a:blip r:embed="rId5"/>
          <a:stretch>
            <a:fillRect/>
          </a:stretch>
        </p:blipFill>
        <p:spPr>
          <a:xfrm>
            <a:off x="10391775" y="3175"/>
            <a:ext cx="1800225" cy="1460500"/>
          </a:xfrm>
          <a:prstGeom prst="rect">
            <a:avLst/>
          </a:prstGeom>
          <a:noFill/>
          <a:ln w="9525">
            <a:noFill/>
          </a:ln>
        </p:spPr>
      </p:pic>
      <p:sp>
        <p:nvSpPr>
          <p:cNvPr id="13" name="文本框 12"/>
          <p:cNvSpPr txBox="1"/>
          <p:nvPr>
            <p:custDataLst>
              <p:tags r:id="rId7"/>
            </p:custDataLst>
          </p:nvPr>
        </p:nvSpPr>
        <p:spPr>
          <a:xfrm>
            <a:off x="457200" y="152400"/>
            <a:ext cx="11277600" cy="609600"/>
          </a:xfrm>
          <a:prstGeom prst="rect">
            <a:avLst/>
          </a:prstGeom>
          <a:noFill/>
        </p:spPr>
        <p:txBody>
          <a:bodyPr wrap="square" lIns="63500" tIns="25400" rIns="63500" bIns="25400" rtlCol="0" anchor="ctr" anchorCtr="0">
            <a:normAutofit/>
          </a:bodyPr>
          <a:lstStyle/>
          <a:p>
            <a:pPr fontAlgn="auto">
              <a:spcBef>
                <a:spcPct val="0"/>
              </a:spcBef>
              <a:spcAft>
                <a:spcPct val="0"/>
              </a:spcAft>
              <a:buSzTx/>
            </a:pPr>
            <a:r>
              <a:rPr lang="zh-CN" altLang="en-US" sz="3200" b="1" spc="160" noProof="1">
                <a:solidFill>
                  <a:schemeClr val="dk1">
                    <a:lumMod val="85000"/>
                    <a:lumOff val="15000"/>
                  </a:schemeClr>
                </a:solidFill>
                <a:latin typeface="Times New Roman" panose="02020603050405020304" pitchFamily="18" charset="0"/>
                <a:ea typeface="汉仪中宋简" panose="02010600000101010101" charset="-122"/>
                <a:cs typeface="+mn-cs"/>
              </a:rPr>
              <a:t>二、文章结构梳理</a:t>
            </a:r>
          </a:p>
        </p:txBody>
      </p:sp>
      <p:sp>
        <p:nvSpPr>
          <p:cNvPr id="14" name="Title 6"/>
          <p:cNvSpPr txBox="1"/>
          <p:nvPr>
            <p:custDataLst>
              <p:tags r:id="rId8"/>
            </p:custDataLst>
          </p:nvPr>
        </p:nvSpPr>
        <p:spPr>
          <a:xfrm>
            <a:off x="0" y="914400"/>
            <a:ext cx="12192000" cy="594360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charset="0"/>
              <a:buNone/>
            </a:pPr>
            <a:r>
              <a:rPr lang="zh-CN" altLang="en-US" sz="4000" strike="noStrike" spc="100" noProof="1">
                <a:ln w="3175">
                  <a:noFill/>
                  <a:prstDash val="dash"/>
                </a:ln>
                <a:solidFill>
                  <a:schemeClr val="lt1"/>
                </a:solidFill>
                <a:latin typeface="Times New Roman" panose="02020603050405020304" pitchFamily="18" charset="0"/>
                <a:ea typeface="汉仪全唐诗简繁" panose="00020600040101010101" charset="-122"/>
                <a:cs typeface="隶书" panose="02010509060101010101" pitchFamily="49" charset="-122"/>
              </a:rPr>
              <a:t>。</a:t>
            </a:r>
          </a:p>
        </p:txBody>
      </p:sp>
      <p:cxnSp>
        <p:nvCxnSpPr>
          <p:cNvPr id="134" name="直接连接符 133"/>
          <p:cNvCxnSpPr/>
          <p:nvPr>
            <p:custDataLst>
              <p:tags r:id="rId9"/>
            </p:custDataLst>
          </p:nvPr>
        </p:nvCxnSpPr>
        <p:spPr>
          <a:xfrm flipH="1">
            <a:off x="4445000" y="3192780"/>
            <a:ext cx="197485" cy="0"/>
          </a:xfrm>
          <a:prstGeom prst="line">
            <a:avLst/>
          </a:prstGeom>
          <a:ln w="12700">
            <a:prstDash val="dash"/>
          </a:ln>
        </p:spPr>
        <p:style>
          <a:lnRef idx="1">
            <a:srgbClr val="1F74AD"/>
          </a:lnRef>
          <a:fillRef idx="0">
            <a:srgbClr val="1F74AD"/>
          </a:fillRef>
          <a:effectRef idx="0">
            <a:srgbClr val="1F74AD"/>
          </a:effectRef>
          <a:fontRef idx="minor">
            <a:srgbClr val="000000"/>
          </a:fontRef>
        </p:style>
      </p:cxnSp>
      <p:sp>
        <p:nvSpPr>
          <p:cNvPr id="124" name="Freeform 122"/>
          <p:cNvSpPr/>
          <p:nvPr>
            <p:custDataLst>
              <p:tags r:id="rId10"/>
            </p:custDataLst>
          </p:nvPr>
        </p:nvSpPr>
        <p:spPr bwMode="auto">
          <a:xfrm>
            <a:off x="3590925" y="2517140"/>
            <a:ext cx="984250" cy="1299210"/>
          </a:xfrm>
          <a:custGeom>
            <a:gdLst>
              <a:gd name="T0" fmla="*/ 1547 w 1551"/>
              <a:gd name="T1" fmla="*/ 2182 h 2182"/>
              <a:gd name="T2" fmla="*/ 0 w 1551"/>
              <a:gd name="T3" fmla="*/ 2181 h 2182"/>
              <a:gd name="T4" fmla="*/ 3 w 1551"/>
              <a:gd name="T5" fmla="*/ 0 h 2182"/>
              <a:gd name="T6" fmla="*/ 1551 w 1551"/>
              <a:gd name="T7" fmla="*/ 2 h 2182"/>
              <a:gd name="T8" fmla="*/ 1547 w 1551"/>
              <a:gd name="T9" fmla="*/ 2182 h 2182"/>
            </a:gdLst>
            <a:cxnLst>
              <a:cxn ang="0">
                <a:pos x="T0" y="T1"/>
              </a:cxn>
              <a:cxn ang="0">
                <a:pos x="T2" y="T3"/>
              </a:cxn>
              <a:cxn ang="0">
                <a:pos x="T4" y="T5"/>
              </a:cxn>
              <a:cxn ang="0">
                <a:pos x="T6" y="T7"/>
              </a:cxn>
              <a:cxn ang="0">
                <a:pos x="T8" y="T9"/>
              </a:cxn>
            </a:cxnLst>
            <a:rect l="0" t="0" r="r" b="b"/>
            <a:pathLst>
              <a:path w="1551" h="2182">
                <a:moveTo>
                  <a:pt x="1547" y="2182"/>
                </a:moveTo>
                <a:lnTo>
                  <a:pt x="0" y="2181"/>
                </a:lnTo>
                <a:lnTo>
                  <a:pt x="3" y="0"/>
                </a:lnTo>
                <a:lnTo>
                  <a:pt x="1551" y="2"/>
                </a:lnTo>
                <a:lnTo>
                  <a:pt x="1547" y="2182"/>
                </a:lnTo>
                <a:close/>
              </a:path>
            </a:pathLst>
          </a:custGeom>
          <a:solidFill>
            <a:sysClr val="window" lastClr="FFFFFF">
              <a:lumMod val="95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a:bodyPr>
          <a:lstStyle/>
          <a:p>
            <a:pPr fontAlgn="auto">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25" name="Freeform 123"/>
          <p:cNvSpPr>
            <a:spLocks noEditPoints="1"/>
          </p:cNvSpPr>
          <p:nvPr>
            <p:custDataLst>
              <p:tags r:id="rId11"/>
            </p:custDataLst>
          </p:nvPr>
        </p:nvSpPr>
        <p:spPr bwMode="auto">
          <a:xfrm>
            <a:off x="3595370" y="2537460"/>
            <a:ext cx="974090" cy="1258570"/>
          </a:xfrm>
          <a:custGeom>
            <a:gdLst>
              <a:gd name="T0" fmla="*/ 1480 w 1483"/>
              <a:gd name="T1" fmla="*/ 2116 h 2116"/>
              <a:gd name="T2" fmla="*/ 0 w 1483"/>
              <a:gd name="T3" fmla="*/ 2114 h 2116"/>
              <a:gd name="T4" fmla="*/ 1 w 1483"/>
              <a:gd name="T5" fmla="*/ 0 h 2116"/>
              <a:gd name="T6" fmla="*/ 1483 w 1483"/>
              <a:gd name="T7" fmla="*/ 2 h 2116"/>
              <a:gd name="T8" fmla="*/ 1480 w 1483"/>
              <a:gd name="T9" fmla="*/ 2116 h 2116"/>
              <a:gd name="T10" fmla="*/ 20 w 1483"/>
              <a:gd name="T11" fmla="*/ 2094 h 2116"/>
              <a:gd name="T12" fmla="*/ 1460 w 1483"/>
              <a:gd name="T13" fmla="*/ 2096 h 2116"/>
              <a:gd name="T14" fmla="*/ 1463 w 1483"/>
              <a:gd name="T15" fmla="*/ 22 h 2116"/>
              <a:gd name="T16" fmla="*/ 21 w 1483"/>
              <a:gd name="T17" fmla="*/ 21 h 2116"/>
              <a:gd name="T18" fmla="*/ 20 w 1483"/>
              <a:gd name="T19" fmla="*/ 2094 h 211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3" h="2116">
                <a:moveTo>
                  <a:pt x="1480" y="2116"/>
                </a:moveTo>
                <a:lnTo>
                  <a:pt x="0" y="2114"/>
                </a:lnTo>
                <a:lnTo>
                  <a:pt x="1" y="0"/>
                </a:lnTo>
                <a:lnTo>
                  <a:pt x="1483" y="2"/>
                </a:lnTo>
                <a:lnTo>
                  <a:pt x="1480" y="2116"/>
                </a:lnTo>
                <a:close/>
                <a:moveTo>
                  <a:pt x="20" y="2094"/>
                </a:moveTo>
                <a:lnTo>
                  <a:pt x="1460" y="2096"/>
                </a:lnTo>
                <a:lnTo>
                  <a:pt x="1463" y="22"/>
                </a:lnTo>
                <a:lnTo>
                  <a:pt x="21" y="21"/>
                </a:lnTo>
                <a:lnTo>
                  <a:pt x="20" y="2094"/>
                </a:lnTo>
                <a:close/>
              </a:path>
            </a:pathLst>
          </a:custGeom>
          <a:solidFill>
            <a:srgbClr val="4D576B">
              <a:lumMod val="60000"/>
              <a:lumOff val="4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a:bodyPr>
          <a:lstStyle/>
          <a:p>
            <a:pPr fontAlgn="auto">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73" name="矩形 172"/>
          <p:cNvSpPr/>
          <p:nvPr>
            <p:custDataLst>
              <p:tags r:id="rId12"/>
            </p:custDataLst>
          </p:nvPr>
        </p:nvSpPr>
        <p:spPr>
          <a:xfrm>
            <a:off x="3597275" y="2985135"/>
            <a:ext cx="977900" cy="415290"/>
          </a:xfrm>
          <a:prstGeom prst="rect">
            <a:avLst/>
          </a:prstGeom>
        </p:spPr>
        <p:txBody>
          <a:bodyPr wrap="square" anchor="ctr" anchorCtr="0">
            <a:noAutofit/>
          </a:bodyPr>
          <a:lstStyle/>
          <a:p>
            <a:pPr algn="ctr" fontAlgn="auto">
              <a:lnSpc>
                <a:spcPct val="120000"/>
              </a:lnSpc>
            </a:pPr>
            <a:r>
              <a:rPr lang="en-US" altLang="zh-CN" sz="3600" b="1" spc="300">
                <a:uFillTx/>
                <a:latin typeface="Arial" panose="020b0604020202020204" pitchFamily="34" charset="0"/>
                <a:ea typeface="微软雅黑" panose="020b0503020204020204" pitchFamily="34" charset="-122"/>
                <a:cs typeface="+mn-ea"/>
                <a:sym typeface="Arial" panose="020b0604020202020204" pitchFamily="34" charset="0"/>
              </a:rPr>
              <a:t>“</a:t>
            </a:r>
            <a:r>
              <a:rPr lang="zh-CN" altLang="en-US" sz="3600" b="1" spc="300">
                <a:uFillTx/>
                <a:latin typeface="Arial" panose="020b0604020202020204" pitchFamily="34" charset="0"/>
                <a:ea typeface="微软雅黑" panose="020b0503020204020204" pitchFamily="34" charset="-122"/>
                <a:cs typeface="+mn-ea"/>
                <a:sym typeface="Arial" panose="020b0604020202020204" pitchFamily="34" charset="0"/>
              </a:rPr>
              <a:t>我</a:t>
            </a:r>
            <a:r>
              <a:rPr lang="en-US" altLang="zh-CN" sz="3600" b="1" spc="300">
                <a:uFillTx/>
                <a:latin typeface="Arial" panose="020b0604020202020204" pitchFamily="34" charset="0"/>
                <a:ea typeface="微软雅黑" panose="020b0503020204020204" pitchFamily="34" charset="-122"/>
                <a:cs typeface="+mn-ea"/>
                <a:sym typeface="Arial" panose="020b0604020202020204" pitchFamily="34" charset="0"/>
              </a:rPr>
              <a:t>”</a:t>
            </a:r>
          </a:p>
        </p:txBody>
      </p:sp>
      <p:sp>
        <p:nvSpPr>
          <p:cNvPr id="136" name="圆角矩形 135"/>
          <p:cNvSpPr/>
          <p:nvPr>
            <p:custDataLst>
              <p:tags r:id="rId13"/>
            </p:custDataLst>
          </p:nvPr>
        </p:nvSpPr>
        <p:spPr>
          <a:xfrm>
            <a:off x="5207635" y="1864360"/>
            <a:ext cx="491490" cy="495300"/>
          </a:xfrm>
          <a:prstGeom prst="roundRect">
            <a:avLst>
              <a:gd name="adj" fmla="val 50000"/>
            </a:avLst>
          </a:prstGeom>
          <a:solidFill>
            <a:srgbClr val="1F74AD"/>
          </a:solidFill>
          <a:ln>
            <a:solidFill>
              <a:srgbClr val="1F74AD">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fontAlgn="auto">
              <a:lnSpc>
                <a:spcPct val="120000"/>
              </a:lnSpc>
            </a:pPr>
            <a:endParaRPr lang="zh-CN" altLang="en-US" sz="1350">
              <a:solidFill>
                <a:srgbClr val="4D576B"/>
              </a:solidFill>
              <a:latin typeface="Arial" panose="020b0604020202020204" pitchFamily="34" charset="0"/>
              <a:ea typeface="微软雅黑" panose="020b0503020204020204" pitchFamily="34" charset="-122"/>
              <a:sym typeface="Arial" panose="020b0604020202020204" pitchFamily="34" charset="0"/>
            </a:endParaRPr>
          </a:p>
        </p:txBody>
      </p:sp>
      <p:sp>
        <p:nvSpPr>
          <p:cNvPr id="175" name="文本框 174"/>
          <p:cNvSpPr txBox="1"/>
          <p:nvPr>
            <p:custDataLst>
              <p:tags r:id="rId14"/>
            </p:custDataLst>
          </p:nvPr>
        </p:nvSpPr>
        <p:spPr>
          <a:xfrm>
            <a:off x="5674995" y="1891665"/>
            <a:ext cx="2302510" cy="422275"/>
          </a:xfrm>
          <a:prstGeom prst="rect">
            <a:avLst/>
          </a:prstGeom>
          <a:noFill/>
        </p:spPr>
        <p:txBody>
          <a:bodyPr wrap="square" rtlCol="0" anchor="ctr" anchorCtr="0"/>
          <a:lstStyle/>
          <a:p>
            <a:pPr fontAlgn="auto">
              <a:lnSpc>
                <a:spcPct val="120000"/>
              </a:lnSpc>
            </a:pPr>
            <a:r>
              <a:rPr lang="zh-CN" altLang="en-US" sz="3200" b="1" spc="200">
                <a:solidFill>
                  <a:schemeClr val="lt1"/>
                </a:solidFill>
                <a:latin typeface="Times New Roman" panose="02020603050405020304" pitchFamily="18" charset="0"/>
                <a:ea typeface="汉仪全唐诗简繁" panose="00020600040101010101" charset="-122"/>
                <a:cs typeface="+mj-cs"/>
                <a:sym typeface="+mn-ea"/>
              </a:rPr>
              <a:t>创作背景</a:t>
            </a:r>
            <a:endParaRPr lang="zh-CN" altLang="en-US" sz="3200" b="1" spc="200">
              <a:solidFill>
                <a:schemeClr val="lt1"/>
              </a:solidFill>
              <a:uFillTx/>
              <a:latin typeface="Times New Roman" panose="02020603050405020304" pitchFamily="18" charset="0"/>
              <a:ea typeface="汉仪全唐诗简繁" panose="00020600040101010101" charset="-122"/>
              <a:cs typeface="+mj-cs"/>
              <a:sym typeface="+mn-ea"/>
            </a:endParaRPr>
          </a:p>
        </p:txBody>
      </p:sp>
      <p:sp>
        <p:nvSpPr>
          <p:cNvPr id="144" name="圆角矩形 143"/>
          <p:cNvSpPr/>
          <p:nvPr>
            <p:custDataLst>
              <p:tags r:id="rId15"/>
            </p:custDataLst>
          </p:nvPr>
        </p:nvSpPr>
        <p:spPr>
          <a:xfrm>
            <a:off x="5207635" y="2567940"/>
            <a:ext cx="491490" cy="495300"/>
          </a:xfrm>
          <a:prstGeom prst="roundRect">
            <a:avLst>
              <a:gd name="adj" fmla="val 50000"/>
            </a:avLst>
          </a:prstGeom>
          <a:solidFill>
            <a:srgbClr val="3498DB"/>
          </a:solidFill>
          <a:ln>
            <a:solidFill>
              <a:srgbClr val="3498DB">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fontAlgn="auto">
              <a:lnSpc>
                <a:spcPct val="120000"/>
              </a:lnSpc>
            </a:pPr>
            <a:endParaRPr lang="zh-CN" altLang="en-US" sz="1350">
              <a:solidFill>
                <a:srgbClr val="4D576B"/>
              </a:solidFill>
              <a:latin typeface="Arial" panose="020b0604020202020204" pitchFamily="34" charset="0"/>
              <a:ea typeface="微软雅黑" panose="020b0503020204020204" pitchFamily="34" charset="-122"/>
              <a:sym typeface="Arial" panose="020b0604020202020204" pitchFamily="34" charset="0"/>
            </a:endParaRPr>
          </a:p>
        </p:txBody>
      </p:sp>
      <p:sp>
        <p:nvSpPr>
          <p:cNvPr id="176" name="文本框 175"/>
          <p:cNvSpPr txBox="1"/>
          <p:nvPr>
            <p:custDataLst>
              <p:tags r:id="rId16"/>
            </p:custDataLst>
          </p:nvPr>
        </p:nvSpPr>
        <p:spPr>
          <a:xfrm>
            <a:off x="5674995" y="2595245"/>
            <a:ext cx="2302510" cy="422275"/>
          </a:xfrm>
          <a:prstGeom prst="rect">
            <a:avLst/>
          </a:prstGeom>
          <a:noFill/>
        </p:spPr>
        <p:txBody>
          <a:bodyPr wrap="square" rtlCol="0" anchor="ctr" anchorCtr="0"/>
          <a:lstStyle/>
          <a:p>
            <a:pPr fontAlgn="auto">
              <a:lnSpc>
                <a:spcPct val="120000"/>
              </a:lnSpc>
            </a:pPr>
            <a:r>
              <a:rPr lang="zh-CN" altLang="en-US" sz="3200" b="1" spc="200">
                <a:solidFill>
                  <a:schemeClr val="lt1"/>
                </a:solidFill>
                <a:latin typeface="Times New Roman" panose="02020603050405020304" pitchFamily="18" charset="0"/>
                <a:ea typeface="汉仪全唐诗简繁" panose="00020600040101010101" charset="-122"/>
                <a:cs typeface="+mj-cs"/>
                <a:sym typeface="+mn-ea"/>
              </a:rPr>
              <a:t>意象</a:t>
            </a:r>
          </a:p>
        </p:txBody>
      </p:sp>
      <p:sp>
        <p:nvSpPr>
          <p:cNvPr id="140" name="圆角矩形 139"/>
          <p:cNvSpPr/>
          <p:nvPr>
            <p:custDataLst>
              <p:tags r:id="rId17"/>
            </p:custDataLst>
          </p:nvPr>
        </p:nvSpPr>
        <p:spPr>
          <a:xfrm rot="8707077">
            <a:off x="5207635" y="3271520"/>
            <a:ext cx="491490" cy="495300"/>
          </a:xfrm>
          <a:prstGeom prst="roundRect">
            <a:avLst>
              <a:gd name="adj" fmla="val 50000"/>
            </a:avLst>
          </a:prstGeom>
          <a:solidFill>
            <a:srgbClr val="1AA3AA"/>
          </a:solidFill>
          <a:ln>
            <a:solidFill>
              <a:srgbClr val="1AA3AA">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fontAlgn="auto">
              <a:lnSpc>
                <a:spcPct val="120000"/>
              </a:lnSpc>
            </a:pPr>
            <a:endParaRPr lang="zh-CN" altLang="en-US" sz="1350">
              <a:solidFill>
                <a:srgbClr val="4D576B"/>
              </a:solidFill>
              <a:latin typeface="Arial" panose="020b0604020202020204" pitchFamily="34" charset="0"/>
              <a:ea typeface="微软雅黑" panose="020b0503020204020204" pitchFamily="34" charset="-122"/>
              <a:sym typeface="Arial" panose="020b0604020202020204" pitchFamily="34" charset="0"/>
            </a:endParaRPr>
          </a:p>
        </p:txBody>
      </p:sp>
      <p:sp>
        <p:nvSpPr>
          <p:cNvPr id="177" name="文本框 176"/>
          <p:cNvSpPr txBox="1"/>
          <p:nvPr>
            <p:custDataLst>
              <p:tags r:id="rId18"/>
            </p:custDataLst>
          </p:nvPr>
        </p:nvSpPr>
        <p:spPr>
          <a:xfrm>
            <a:off x="5746750" y="3314700"/>
            <a:ext cx="2302510" cy="422275"/>
          </a:xfrm>
          <a:prstGeom prst="rect">
            <a:avLst/>
          </a:prstGeom>
          <a:noFill/>
        </p:spPr>
        <p:txBody>
          <a:bodyPr wrap="square" rtlCol="0" anchor="ctr" anchorCtr="0">
            <a:noAutofit/>
            <a:scene3d>
              <a:camera prst="orthographicFront"/>
              <a:lightRig rig="threePt" dir="t"/>
            </a:scene3d>
          </a:bodyPr>
          <a:lstStyle/>
          <a:p>
            <a:pPr fontAlgn="auto">
              <a:lnSpc>
                <a:spcPct val="120000"/>
              </a:lnSpc>
            </a:pPr>
            <a:r>
              <a:rPr lang="zh-CN" altLang="en-US" sz="3200" spc="150">
                <a:solidFill>
                  <a:schemeClr val="bg2"/>
                </a:solidFill>
                <a:effectLst>
                  <a:innerShdw blurRad="63500" dist="50800" dir="13500000">
                    <a:srgbClr val="000000">
                      <a:alpha val="50000"/>
                    </a:srgbClr>
                  </a:innerShdw>
                </a:effectLst>
                <a:uFillTx/>
                <a:latin typeface="Arial" panose="020b0604020202020204" pitchFamily="34" charset="0"/>
                <a:ea typeface="微软雅黑" panose="020b0503020204020204" pitchFamily="34" charset="-122"/>
                <a:sym typeface="Arial" panose="020b0604020202020204" pitchFamily="34" charset="0"/>
              </a:rPr>
              <a:t>环境</a:t>
            </a:r>
          </a:p>
        </p:txBody>
      </p:sp>
      <p:sp>
        <p:nvSpPr>
          <p:cNvPr id="148" name="圆角矩形 147"/>
          <p:cNvSpPr/>
          <p:nvPr>
            <p:custDataLst>
              <p:tags r:id="rId19"/>
            </p:custDataLst>
          </p:nvPr>
        </p:nvSpPr>
        <p:spPr>
          <a:xfrm>
            <a:off x="5207635" y="3974465"/>
            <a:ext cx="491490" cy="495300"/>
          </a:xfrm>
          <a:prstGeom prst="roundRect">
            <a:avLst>
              <a:gd name="adj" fmla="val 50000"/>
            </a:avLst>
          </a:prstGeom>
          <a:solidFill>
            <a:srgbClr val="69A35B"/>
          </a:solidFill>
          <a:ln>
            <a:solidFill>
              <a:srgbClr val="69A35B">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fontAlgn="auto">
              <a:lnSpc>
                <a:spcPct val="120000"/>
              </a:lnSpc>
            </a:pPr>
            <a:endParaRPr lang="zh-CN" altLang="en-US" sz="1350">
              <a:solidFill>
                <a:srgbClr val="4D576B"/>
              </a:solidFill>
              <a:latin typeface="Arial" panose="020b0604020202020204" pitchFamily="34" charset="0"/>
              <a:ea typeface="微软雅黑" panose="020b0503020204020204" pitchFamily="34" charset="-122"/>
              <a:sym typeface="Arial" panose="020b0604020202020204" pitchFamily="34" charset="0"/>
            </a:endParaRPr>
          </a:p>
        </p:txBody>
      </p:sp>
      <p:sp>
        <p:nvSpPr>
          <p:cNvPr id="178" name="文本框 177"/>
          <p:cNvSpPr txBox="1"/>
          <p:nvPr>
            <p:custDataLst>
              <p:tags r:id="rId20"/>
            </p:custDataLst>
          </p:nvPr>
        </p:nvSpPr>
        <p:spPr>
          <a:xfrm>
            <a:off x="5674995" y="4002405"/>
            <a:ext cx="2302510" cy="422275"/>
          </a:xfrm>
          <a:prstGeom prst="rect">
            <a:avLst/>
          </a:prstGeom>
          <a:noFill/>
        </p:spPr>
        <p:txBody>
          <a:bodyPr wrap="square" rtlCol="0" anchor="ctr" anchorCtr="0">
            <a:noAutofit/>
            <a:scene3d>
              <a:camera prst="orthographicFront"/>
              <a:lightRig rig="threePt" dir="t"/>
            </a:scene3d>
          </a:bodyPr>
          <a:lstStyle/>
          <a:p>
            <a:pPr fontAlgn="auto">
              <a:lnSpc>
                <a:spcPct val="120000"/>
              </a:lnSpc>
            </a:pPr>
            <a:r>
              <a:rPr lang="zh-CN" altLang="en-US" sz="3200" spc="15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uFillTx/>
                <a:latin typeface="Arial" panose="020b0604020202020204" pitchFamily="34" charset="0"/>
                <a:ea typeface="微软雅黑" panose="020b0503020204020204" pitchFamily="34" charset="-122"/>
                <a:sym typeface="Arial" panose="020b0604020202020204" pitchFamily="34" charset="0"/>
              </a:rPr>
              <a:t>意象</a:t>
            </a:r>
          </a:p>
        </p:txBody>
      </p:sp>
      <p:cxnSp>
        <p:nvCxnSpPr>
          <p:cNvPr id="17" name="直接连接符 16"/>
          <p:cNvCxnSpPr/>
          <p:nvPr>
            <p:custDataLst>
              <p:tags r:id="rId21"/>
            </p:custDataLst>
          </p:nvPr>
        </p:nvCxnSpPr>
        <p:spPr>
          <a:xfrm flipH="1">
            <a:off x="4641850" y="2112010"/>
            <a:ext cx="0" cy="2123440"/>
          </a:xfrm>
          <a:prstGeom prst="line">
            <a:avLst/>
          </a:prstGeom>
          <a:ln w="12700">
            <a:prstDash val="dash"/>
          </a:ln>
        </p:spPr>
        <p:style>
          <a:lnRef idx="1">
            <a:srgbClr val="1F74AD"/>
          </a:lnRef>
          <a:fillRef idx="0">
            <a:srgbClr val="1F74AD"/>
          </a:fillRef>
          <a:effectRef idx="0">
            <a:srgbClr val="1F74AD"/>
          </a:effectRef>
          <a:fontRef idx="minor">
            <a:srgbClr val="000000"/>
          </a:fontRef>
        </p:style>
      </p:cxnSp>
      <p:cxnSp>
        <p:nvCxnSpPr>
          <p:cNvPr id="18" name="直接连接符 17"/>
          <p:cNvCxnSpPr>
            <a:stCxn id="136" idx="1"/>
          </p:cNvCxnSpPr>
          <p:nvPr>
            <p:custDataLst>
              <p:tags r:id="rId22"/>
            </p:custDataLst>
          </p:nvPr>
        </p:nvCxnSpPr>
        <p:spPr>
          <a:xfrm flipH="1">
            <a:off x="4641850" y="2112010"/>
            <a:ext cx="565785" cy="0"/>
          </a:xfrm>
          <a:prstGeom prst="line">
            <a:avLst/>
          </a:prstGeom>
          <a:ln w="12700">
            <a:prstDash val="dash"/>
          </a:ln>
        </p:spPr>
        <p:style>
          <a:lnRef idx="1">
            <a:srgbClr val="1F74AD"/>
          </a:lnRef>
          <a:fillRef idx="0">
            <a:srgbClr val="1F74AD"/>
          </a:fillRef>
          <a:effectRef idx="0">
            <a:srgbClr val="1F74AD"/>
          </a:effectRef>
          <a:fontRef idx="minor">
            <a:srgbClr val="000000"/>
          </a:fontRef>
        </p:style>
      </p:cxnSp>
      <p:cxnSp>
        <p:nvCxnSpPr>
          <p:cNvPr id="19" name="直接连接符 18"/>
          <p:cNvCxnSpPr/>
          <p:nvPr>
            <p:custDataLst>
              <p:tags r:id="rId23"/>
            </p:custDataLst>
          </p:nvPr>
        </p:nvCxnSpPr>
        <p:spPr>
          <a:xfrm flipH="1">
            <a:off x="4641850" y="2839720"/>
            <a:ext cx="565785" cy="0"/>
          </a:xfrm>
          <a:prstGeom prst="line">
            <a:avLst/>
          </a:prstGeom>
          <a:ln w="12700">
            <a:prstDash val="dash"/>
          </a:ln>
        </p:spPr>
        <p:style>
          <a:lnRef idx="1">
            <a:srgbClr val="1F74AD"/>
          </a:lnRef>
          <a:fillRef idx="0">
            <a:srgbClr val="1F74AD"/>
          </a:fillRef>
          <a:effectRef idx="0">
            <a:srgbClr val="1F74AD"/>
          </a:effectRef>
          <a:fontRef idx="minor">
            <a:srgbClr val="000000"/>
          </a:fontRef>
        </p:style>
      </p:cxnSp>
      <p:cxnSp>
        <p:nvCxnSpPr>
          <p:cNvPr id="20" name="直接连接符 19"/>
          <p:cNvCxnSpPr/>
          <p:nvPr>
            <p:custDataLst>
              <p:tags r:id="rId24"/>
            </p:custDataLst>
          </p:nvPr>
        </p:nvCxnSpPr>
        <p:spPr>
          <a:xfrm flipH="1">
            <a:off x="4641850" y="3525520"/>
            <a:ext cx="565785" cy="0"/>
          </a:xfrm>
          <a:prstGeom prst="line">
            <a:avLst/>
          </a:prstGeom>
          <a:ln w="12700">
            <a:prstDash val="dash"/>
          </a:ln>
        </p:spPr>
        <p:style>
          <a:lnRef idx="1">
            <a:srgbClr val="1F74AD"/>
          </a:lnRef>
          <a:fillRef idx="0">
            <a:srgbClr val="1F74AD"/>
          </a:fillRef>
          <a:effectRef idx="0">
            <a:srgbClr val="1F74AD"/>
          </a:effectRef>
          <a:fontRef idx="minor">
            <a:srgbClr val="000000"/>
          </a:fontRef>
        </p:style>
      </p:cxnSp>
      <p:cxnSp>
        <p:nvCxnSpPr>
          <p:cNvPr id="128" name="直接连接符 127"/>
          <p:cNvCxnSpPr/>
          <p:nvPr>
            <p:custDataLst>
              <p:tags r:id="rId25"/>
            </p:custDataLst>
          </p:nvPr>
        </p:nvCxnSpPr>
        <p:spPr>
          <a:xfrm flipH="1">
            <a:off x="4641850" y="4226560"/>
            <a:ext cx="565785" cy="0"/>
          </a:xfrm>
          <a:prstGeom prst="line">
            <a:avLst/>
          </a:prstGeom>
          <a:ln w="12700">
            <a:prstDash val="dash"/>
          </a:ln>
        </p:spPr>
        <p:style>
          <a:lnRef idx="1">
            <a:srgbClr val="1F74AD"/>
          </a:lnRef>
          <a:fillRef idx="0">
            <a:srgbClr val="1F74AD"/>
          </a:fillRef>
          <a:effectRef idx="0">
            <a:srgbClr val="1F74AD"/>
          </a:effectRef>
          <a:fontRef idx="minor">
            <a:srgbClr val="000000"/>
          </a:fontRef>
        </p:style>
      </p:cxnSp>
      <p:sp>
        <p:nvSpPr>
          <p:cNvPr id="21" name="圆角矩形 20"/>
          <p:cNvSpPr/>
          <p:nvPr>
            <p:custDataLst>
              <p:tags r:id="rId26"/>
            </p:custDataLst>
          </p:nvPr>
        </p:nvSpPr>
        <p:spPr>
          <a:xfrm>
            <a:off x="5232400" y="4693920"/>
            <a:ext cx="491490" cy="495300"/>
          </a:xfrm>
          <a:prstGeom prst="roundRect">
            <a:avLst>
              <a:gd name="adj" fmla="val 50000"/>
            </a:avLst>
          </a:prstGeom>
          <a:solidFill>
            <a:srgbClr val="1F74AD"/>
          </a:solidFill>
          <a:ln>
            <a:solidFill>
              <a:srgbClr val="1F74AD">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fontAlgn="auto">
              <a:lnSpc>
                <a:spcPct val="120000"/>
              </a:lnSpc>
            </a:pPr>
            <a:endParaRPr lang="zh-CN" altLang="en-US" sz="1350">
              <a:solidFill>
                <a:srgbClr val="4D576B"/>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文本框 21"/>
          <p:cNvSpPr txBox="1"/>
          <p:nvPr>
            <p:custDataLst>
              <p:tags r:id="rId27"/>
            </p:custDataLst>
          </p:nvPr>
        </p:nvSpPr>
        <p:spPr>
          <a:xfrm>
            <a:off x="5858510" y="4730750"/>
            <a:ext cx="1522095" cy="422275"/>
          </a:xfrm>
          <a:prstGeom prst="rect">
            <a:avLst/>
          </a:prstGeom>
          <a:noFill/>
        </p:spPr>
        <p:txBody>
          <a:bodyPr wrap="square" rtlCol="0" anchor="ctr" anchorCtr="0">
            <a:noAutofit/>
          </a:bodyPr>
          <a:lstStyle/>
          <a:p>
            <a:pPr lvl="1" fontAlgn="auto">
              <a:lnSpc>
                <a:spcPct val="120000"/>
              </a:lnSpc>
            </a:pPr>
            <a:r>
              <a:rPr lang="zh-CN" altLang="en-US" sz="3200" b="1" spc="200">
                <a:solidFill>
                  <a:schemeClr val="lt1"/>
                </a:solidFill>
                <a:latin typeface="Times New Roman" panose="02020603050405020304" pitchFamily="18" charset="0"/>
                <a:ea typeface="汉仪全唐诗简繁" panose="00020600040101010101" charset="-122"/>
                <a:cs typeface="+mj-cs"/>
                <a:sym typeface="+mn-ea"/>
              </a:rPr>
              <a:t>情节</a:t>
            </a:r>
          </a:p>
        </p:txBody>
      </p:sp>
    </p:spTree>
    <p:custDataLst>
      <p:tags r:id="rId29"/>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9"/>
          <a:tile tx="0" ty="0" sx="100000" sy="100000" flip="none" algn="tl"/>
        </a:blipFill>
        <a:effectLst/>
      </p:bgPr>
    </p:bg>
    <p:spTree>
      <p:nvGrpSpPr>
        <p:cNvPr id="1" name=""/>
        <p:cNvGrpSpPr/>
        <p:nvPr/>
      </p:nvGrpSpPr>
      <p:grpSpPr>
        <a:xfrm>
          <a:off x="0" y="0"/>
          <a:ext cx="0" cy="0"/>
        </a:xfrm>
      </p:grpSpPr>
      <p:sp>
        <p:nvSpPr>
          <p:cNvPr id="10" name="矩形 9"/>
          <p:cNvSpPr/>
          <p:nvPr userDrawn="1">
            <p:custDataLst>
              <p:tags r:id="rId4"/>
            </p:custDataLst>
          </p:nvPr>
        </p:nvSpPr>
        <p:spPr>
          <a:xfrm>
            <a:off x="0" y="0"/>
            <a:ext cx="12192000" cy="914400"/>
          </a:xfrm>
          <a:prstGeom prst="rect">
            <a:avLst/>
          </a:prstGeom>
          <a:solidFill>
            <a:schemeClr val="dk2">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auto"/>
            <a:endParaRPr lang="en-US" altLang="zh-CN" strike="noStrike" baseline="0" noProof="1">
              <a:solidFill>
                <a:schemeClr val="lt1"/>
              </a:solidFill>
              <a:latin typeface="隶书" panose="02010509060101010101" pitchFamily="49" charset="-122"/>
              <a:ea typeface="隶书" panose="02010509060101010101" pitchFamily="49" charset="-122"/>
              <a:sym typeface="+mn-ea"/>
            </a:endParaRPr>
          </a:p>
        </p:txBody>
      </p:sp>
      <p:pic>
        <p:nvPicPr>
          <p:cNvPr id="53251" name="图片 1" descr="图片3"/>
          <p:cNvPicPr>
            <a:picLocks noChangeAspect="1"/>
          </p:cNvPicPr>
          <p:nvPr>
            <p:custDataLst>
              <p:tags r:id="rId6"/>
            </p:custDataLst>
          </p:nvPr>
        </p:nvPicPr>
        <p:blipFill>
          <a:blip r:embed="rId5"/>
          <a:stretch>
            <a:fillRect/>
          </a:stretch>
        </p:blipFill>
        <p:spPr>
          <a:xfrm>
            <a:off x="10391775" y="3175"/>
            <a:ext cx="1800225" cy="1460500"/>
          </a:xfrm>
          <a:prstGeom prst="rect">
            <a:avLst/>
          </a:prstGeom>
          <a:noFill/>
          <a:ln w="9525">
            <a:noFill/>
          </a:ln>
        </p:spPr>
      </p:pic>
      <p:sp>
        <p:nvSpPr>
          <p:cNvPr id="13" name="文本框 12"/>
          <p:cNvSpPr txBox="1"/>
          <p:nvPr>
            <p:custDataLst>
              <p:tags r:id="rId7"/>
            </p:custDataLst>
          </p:nvPr>
        </p:nvSpPr>
        <p:spPr>
          <a:xfrm>
            <a:off x="457200" y="152400"/>
            <a:ext cx="11277600" cy="609600"/>
          </a:xfrm>
          <a:prstGeom prst="rect">
            <a:avLst/>
          </a:prstGeom>
          <a:noFill/>
        </p:spPr>
        <p:txBody>
          <a:bodyPr wrap="square" lIns="63500" tIns="25400" rIns="63500" bIns="25400" rtlCol="0" anchor="ctr" anchorCtr="0">
            <a:normAutofit/>
          </a:bodyPr>
          <a:lstStyle/>
          <a:p>
            <a:pPr fontAlgn="auto">
              <a:spcBef>
                <a:spcPct val="0"/>
              </a:spcBef>
              <a:spcAft>
                <a:spcPct val="0"/>
              </a:spcAft>
              <a:buSzTx/>
            </a:pPr>
            <a:r>
              <a:rPr lang="zh-CN" altLang="en-US" sz="3200" b="1" spc="160" noProof="1">
                <a:solidFill>
                  <a:schemeClr val="dk1">
                    <a:lumMod val="85000"/>
                    <a:lumOff val="15000"/>
                  </a:schemeClr>
                </a:solidFill>
                <a:latin typeface="Times New Roman" panose="02020603050405020304" pitchFamily="18" charset="0"/>
                <a:ea typeface="汉仪中宋简" panose="02010600000101010101" charset="-122"/>
                <a:cs typeface="+mn-cs"/>
              </a:rPr>
              <a:t>二、文章结构梳理</a:t>
            </a:r>
          </a:p>
        </p:txBody>
      </p:sp>
      <p:sp>
        <p:nvSpPr>
          <p:cNvPr id="14" name="Title 6"/>
          <p:cNvSpPr txBox="1"/>
          <p:nvPr>
            <p:custDataLst>
              <p:tags r:id="rId8"/>
            </p:custDataLst>
          </p:nvPr>
        </p:nvSpPr>
        <p:spPr>
          <a:xfrm>
            <a:off x="0" y="914400"/>
            <a:ext cx="12192000" cy="594360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charset="0"/>
              <a:buNone/>
            </a:pPr>
            <a:r>
              <a:rPr lang="zh-CN" altLang="en-US" sz="4000" strike="noStrike" spc="100" noProof="1">
                <a:ln w="3175">
                  <a:noFill/>
                  <a:prstDash val="dash"/>
                </a:ln>
                <a:solidFill>
                  <a:schemeClr val="lt1"/>
                </a:solidFill>
                <a:latin typeface="Times New Roman" panose="02020603050405020304" pitchFamily="18" charset="0"/>
                <a:ea typeface="汉仪全唐诗简繁" panose="00020600040101010101" charset="-122"/>
                <a:cs typeface="隶书" panose="02010509060101010101" pitchFamily="49" charset="-122"/>
              </a:rPr>
              <a:t>。</a:t>
            </a:r>
          </a:p>
        </p:txBody>
      </p:sp>
      <p:sp>
        <p:nvSpPr>
          <p:cNvPr id="2" name="文本框 1"/>
          <p:cNvSpPr txBox="1"/>
          <p:nvPr/>
        </p:nvSpPr>
        <p:spPr>
          <a:xfrm>
            <a:off x="92710" y="914400"/>
            <a:ext cx="12005945" cy="6185535"/>
          </a:xfrm>
          <a:prstGeom prst="rect">
            <a:avLst/>
          </a:prstGeom>
          <a:noFill/>
        </p:spPr>
        <p:txBody>
          <a:bodyPr wrap="square" rtlCol="0">
            <a:spAutoFit/>
          </a:bodyPr>
          <a:lstStyle/>
          <a:p>
            <a:pPr algn="just">
              <a:lnSpc>
                <a:spcPct val="150000"/>
              </a:lnSpc>
            </a:pPr>
            <a:r>
              <a:rPr lang="zh-CN" altLang="en-US" sz="2400" b="1" spc="200">
                <a:solidFill>
                  <a:schemeClr val="lt1"/>
                </a:solidFill>
                <a:latin typeface="Times New Roman" panose="02020603050405020304" pitchFamily="18" charset="0"/>
                <a:ea typeface="汉仪全唐诗简繁" panose="00020600040101010101" charset="-122"/>
                <a:cs typeface="+mj-cs"/>
                <a:sym typeface="+mn-ea"/>
              </a:rPr>
              <a:t>这首诗堪称为郭沫若早期“火山爆发式”的诗歌代表作之一，从其诗歌中最能感受到“五·四”时期狂飙突进的时代精神。据作者说，在那段时间里，“惠特曼的那种把一切的旧套摆脱干净了的诗风和五四时代的暴飙突进的精神十分合拍，我是彻底地为他那雄浑的豪放的宏朗的调子所动荡了。”（《我的作诗的经过》）阅读这首诗，读者最突出的感受正是这种惠特曼式的“雄浑的豪放的宏朗的调子。”它是在感情激荡时一气呵成的，是火山爆发喷涌而出的岩浆，其气势汹涌，灼热逼人，使得后代的读者也感同身受。郭沫若一向主张，诗不是“作”出来的，而是“写”出来的。“作”有造作之意，而“写”字在古汉语中可以和“泻”字通用。郭沫若的早期诗歌，很多都是灵感到来一泻直下的产物。读这样的诗，读者会感到作者就站在读者面前，他的火热赤诚的心，澎湃激扬的热情，一下子就把读者全部感染了。</a:t>
            </a:r>
          </a:p>
        </p:txBody>
      </p:sp>
    </p:spTree>
    <p:custDataLst>
      <p:tags r:id="rId10"/>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9"/>
          <a:tile tx="0" ty="0" sx="100000" sy="100000" flip="none" algn="tl"/>
        </a:blipFill>
        <a:effectLst/>
      </p:bgPr>
    </p:bg>
    <p:spTree>
      <p:nvGrpSpPr>
        <p:cNvPr id="1" name=""/>
        <p:cNvGrpSpPr/>
        <p:nvPr/>
      </p:nvGrpSpPr>
      <p:grpSpPr>
        <a:xfrm>
          <a:off x="0" y="0"/>
          <a:ext cx="0" cy="0"/>
        </a:xfrm>
      </p:grpSpPr>
      <p:sp>
        <p:nvSpPr>
          <p:cNvPr id="10" name="矩形 9"/>
          <p:cNvSpPr/>
          <p:nvPr userDrawn="1">
            <p:custDataLst>
              <p:tags r:id="rId4"/>
            </p:custDataLst>
          </p:nvPr>
        </p:nvSpPr>
        <p:spPr>
          <a:xfrm>
            <a:off x="0" y="0"/>
            <a:ext cx="12192000" cy="914400"/>
          </a:xfrm>
          <a:prstGeom prst="rect">
            <a:avLst/>
          </a:prstGeom>
          <a:solidFill>
            <a:schemeClr val="dk2">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auto"/>
            <a:endParaRPr lang="en-US" altLang="zh-CN" strike="noStrike" baseline="0" noProof="1">
              <a:solidFill>
                <a:schemeClr val="lt1"/>
              </a:solidFill>
              <a:latin typeface="隶书" panose="02010509060101010101" pitchFamily="49" charset="-122"/>
              <a:ea typeface="隶书" panose="02010509060101010101" pitchFamily="49" charset="-122"/>
              <a:sym typeface="+mn-ea"/>
            </a:endParaRPr>
          </a:p>
        </p:txBody>
      </p:sp>
      <p:pic>
        <p:nvPicPr>
          <p:cNvPr id="53251" name="图片 1" descr="图片3"/>
          <p:cNvPicPr>
            <a:picLocks noChangeAspect="1"/>
          </p:cNvPicPr>
          <p:nvPr>
            <p:custDataLst>
              <p:tags r:id="rId6"/>
            </p:custDataLst>
          </p:nvPr>
        </p:nvPicPr>
        <p:blipFill>
          <a:blip r:embed="rId5"/>
          <a:stretch>
            <a:fillRect/>
          </a:stretch>
        </p:blipFill>
        <p:spPr>
          <a:xfrm>
            <a:off x="10391775" y="3175"/>
            <a:ext cx="1800225" cy="1460500"/>
          </a:xfrm>
          <a:prstGeom prst="rect">
            <a:avLst/>
          </a:prstGeom>
          <a:noFill/>
          <a:ln w="9525">
            <a:noFill/>
          </a:ln>
        </p:spPr>
      </p:pic>
      <p:sp>
        <p:nvSpPr>
          <p:cNvPr id="13" name="文本框 12"/>
          <p:cNvSpPr txBox="1"/>
          <p:nvPr>
            <p:custDataLst>
              <p:tags r:id="rId7"/>
            </p:custDataLst>
          </p:nvPr>
        </p:nvSpPr>
        <p:spPr>
          <a:xfrm>
            <a:off x="457200" y="152400"/>
            <a:ext cx="11277600" cy="609600"/>
          </a:xfrm>
          <a:prstGeom prst="rect">
            <a:avLst/>
          </a:prstGeom>
          <a:noFill/>
        </p:spPr>
        <p:txBody>
          <a:bodyPr wrap="square" lIns="63500" tIns="25400" rIns="63500" bIns="25400" rtlCol="0" anchor="ctr" anchorCtr="0">
            <a:normAutofit/>
          </a:bodyPr>
          <a:lstStyle/>
          <a:p>
            <a:pPr fontAlgn="auto">
              <a:spcBef>
                <a:spcPct val="0"/>
              </a:spcBef>
              <a:spcAft>
                <a:spcPct val="0"/>
              </a:spcAft>
              <a:buSzTx/>
            </a:pPr>
            <a:r>
              <a:rPr lang="zh-CN" altLang="en-US" sz="3200" b="1" spc="160" noProof="1">
                <a:solidFill>
                  <a:schemeClr val="dk1">
                    <a:lumMod val="85000"/>
                    <a:lumOff val="15000"/>
                  </a:schemeClr>
                </a:solidFill>
                <a:latin typeface="Times New Roman" panose="02020603050405020304" pitchFamily="18" charset="0"/>
                <a:ea typeface="汉仪中宋简" panose="02010600000101010101" charset="-122"/>
                <a:cs typeface="+mn-cs"/>
              </a:rPr>
              <a:t>二、文章结构梳理</a:t>
            </a:r>
          </a:p>
        </p:txBody>
      </p:sp>
      <p:sp>
        <p:nvSpPr>
          <p:cNvPr id="14" name="Title 6"/>
          <p:cNvSpPr txBox="1"/>
          <p:nvPr>
            <p:custDataLst>
              <p:tags r:id="rId8"/>
            </p:custDataLst>
          </p:nvPr>
        </p:nvSpPr>
        <p:spPr>
          <a:xfrm>
            <a:off x="0" y="914400"/>
            <a:ext cx="12192000" cy="594360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charset="0"/>
              <a:buNone/>
            </a:pPr>
            <a:r>
              <a:rPr lang="zh-CN" altLang="en-US" sz="4000" strike="noStrike" spc="100" noProof="1">
                <a:ln w="3175">
                  <a:noFill/>
                  <a:prstDash val="dash"/>
                </a:ln>
                <a:solidFill>
                  <a:schemeClr val="lt1"/>
                </a:solidFill>
                <a:latin typeface="Times New Roman" panose="02020603050405020304" pitchFamily="18" charset="0"/>
                <a:ea typeface="汉仪全唐诗简繁" panose="00020600040101010101" charset="-122"/>
                <a:cs typeface="隶书" panose="02010509060101010101" pitchFamily="49" charset="-122"/>
              </a:rPr>
              <a:t>。</a:t>
            </a:r>
          </a:p>
        </p:txBody>
      </p:sp>
      <p:sp>
        <p:nvSpPr>
          <p:cNvPr id="2" name="文本框 1"/>
          <p:cNvSpPr txBox="1"/>
          <p:nvPr/>
        </p:nvSpPr>
        <p:spPr>
          <a:xfrm>
            <a:off x="457200" y="1878965"/>
            <a:ext cx="11179810" cy="3230245"/>
          </a:xfrm>
          <a:prstGeom prst="rect">
            <a:avLst/>
          </a:prstGeom>
          <a:noFill/>
        </p:spPr>
        <p:txBody>
          <a:bodyPr wrap="square" rtlCol="0">
            <a:spAutoFit/>
          </a:bodyPr>
          <a:lstStyle/>
          <a:p>
            <a:pPr algn="just">
              <a:lnSpc>
                <a:spcPct val="150000"/>
              </a:lnSpc>
            </a:pPr>
            <a:r>
              <a:rPr lang="zh-CN" altLang="en-US" sz="2400" b="1" spc="200">
                <a:solidFill>
                  <a:schemeClr val="lt1"/>
                </a:solidFill>
                <a:latin typeface="Times New Roman" panose="02020603050405020304" pitchFamily="18" charset="0"/>
                <a:ea typeface="汉仪全唐诗简繁" panose="00020600040101010101" charset="-122"/>
                <a:cs typeface="+mj-cs"/>
                <a:sym typeface="+mn-ea"/>
              </a:rPr>
              <a:t>《峨日朵雪峰之侧》</a:t>
            </a:r>
          </a:p>
          <a:p>
            <a:pPr algn="just">
              <a:lnSpc>
                <a:spcPct val="150000"/>
              </a:lnSpc>
            </a:pPr>
            <a:r>
              <a:rPr lang="zh-CN" altLang="en-US" sz="2400" b="1" spc="200">
                <a:solidFill>
                  <a:schemeClr val="lt1"/>
                </a:solidFill>
                <a:latin typeface="Times New Roman" panose="02020603050405020304" pitchFamily="18" charset="0"/>
                <a:ea typeface="汉仪全唐诗简繁" panose="00020600040101010101" charset="-122"/>
                <a:cs typeface="+mj-cs"/>
                <a:sym typeface="+mn-ea"/>
              </a:rPr>
              <a:t>一个作家，如果吞入多少苦难便吐出多少苦难，总不是大本事，而且这在实际上也放纵了苦难，居然让它囫囵出入、毫发无损。塞万提斯正恰相反，他在无穷无尽的遭遇中摸透苦难的心窍，因此对它既不敬畏也不诅咒，而是凌驾于它的头上，俯视它的来龙去脉，然后再反躬自问。</a:t>
            </a:r>
            <a:endParaRPr lang="zh-CN" altLang="en-US" sz="2400" b="1" spc="200">
              <a:solidFill>
                <a:schemeClr val="lt1"/>
              </a:solidFill>
              <a:latin typeface="Times New Roman" panose="02020603050405020304" pitchFamily="18" charset="0"/>
              <a:ea typeface="汉仪全唐诗简繁" panose="00020600040101010101" charset="-122"/>
              <a:cs typeface="+mj-cs"/>
            </a:endParaRPr>
          </a:p>
          <a:p>
            <a:pPr algn="r"/>
            <a:r>
              <a:rPr lang="zh-CN" altLang="en-US" sz="2400" b="1" spc="200">
                <a:solidFill>
                  <a:schemeClr val="lt1"/>
                </a:solidFill>
                <a:latin typeface="Times New Roman" panose="02020603050405020304" pitchFamily="18" charset="0"/>
                <a:ea typeface="汉仪全唐诗简繁" panose="00020600040101010101" charset="-122"/>
                <a:cs typeface="+mj-cs"/>
                <a:sym typeface="+mn-ea"/>
              </a:rPr>
              <a:t>——余秋雨《一个让人心疼的大师》</a:t>
            </a:r>
          </a:p>
        </p:txBody>
      </p:sp>
    </p:spTree>
    <p:custDataLst>
      <p:tags r:id="rId10"/>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9"/>
          <a:tile tx="0" ty="0" sx="100000" sy="100000" flip="none" algn="tl"/>
        </a:blipFill>
        <a:effectLst/>
      </p:bgPr>
    </p:bg>
    <p:spTree>
      <p:nvGrpSpPr>
        <p:cNvPr id="1" name=""/>
        <p:cNvGrpSpPr/>
        <p:nvPr/>
      </p:nvGrpSpPr>
      <p:grpSpPr>
        <a:xfrm>
          <a:off x="0" y="0"/>
          <a:ext cx="0" cy="0"/>
        </a:xfrm>
      </p:grpSpPr>
      <p:sp>
        <p:nvSpPr>
          <p:cNvPr id="10" name="矩形 9"/>
          <p:cNvSpPr/>
          <p:nvPr userDrawn="1">
            <p:custDataLst>
              <p:tags r:id="rId4"/>
            </p:custDataLst>
          </p:nvPr>
        </p:nvSpPr>
        <p:spPr>
          <a:xfrm>
            <a:off x="0" y="0"/>
            <a:ext cx="12192000" cy="914400"/>
          </a:xfrm>
          <a:prstGeom prst="rect">
            <a:avLst/>
          </a:prstGeom>
          <a:solidFill>
            <a:schemeClr val="dk2">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auto"/>
            <a:endParaRPr lang="en-US" altLang="zh-CN" strike="noStrike" baseline="0" noProof="1">
              <a:solidFill>
                <a:schemeClr val="lt1"/>
              </a:solidFill>
              <a:latin typeface="隶书" panose="02010509060101010101" pitchFamily="49" charset="-122"/>
              <a:ea typeface="隶书" panose="02010509060101010101" pitchFamily="49" charset="-122"/>
              <a:sym typeface="+mn-ea"/>
            </a:endParaRPr>
          </a:p>
        </p:txBody>
      </p:sp>
      <p:pic>
        <p:nvPicPr>
          <p:cNvPr id="53251" name="图片 1" descr="图片3"/>
          <p:cNvPicPr>
            <a:picLocks noChangeAspect="1"/>
          </p:cNvPicPr>
          <p:nvPr>
            <p:custDataLst>
              <p:tags r:id="rId6"/>
            </p:custDataLst>
          </p:nvPr>
        </p:nvPicPr>
        <p:blipFill>
          <a:blip r:embed="rId5"/>
          <a:stretch>
            <a:fillRect/>
          </a:stretch>
        </p:blipFill>
        <p:spPr>
          <a:xfrm>
            <a:off x="10391775" y="3175"/>
            <a:ext cx="1800225" cy="1460500"/>
          </a:xfrm>
          <a:prstGeom prst="rect">
            <a:avLst/>
          </a:prstGeom>
          <a:noFill/>
          <a:ln w="9525">
            <a:noFill/>
          </a:ln>
        </p:spPr>
      </p:pic>
      <p:sp>
        <p:nvSpPr>
          <p:cNvPr id="13" name="文本框 12"/>
          <p:cNvSpPr txBox="1"/>
          <p:nvPr>
            <p:custDataLst>
              <p:tags r:id="rId7"/>
            </p:custDataLst>
          </p:nvPr>
        </p:nvSpPr>
        <p:spPr>
          <a:xfrm>
            <a:off x="457200" y="152400"/>
            <a:ext cx="11277600" cy="609600"/>
          </a:xfrm>
          <a:prstGeom prst="rect">
            <a:avLst/>
          </a:prstGeom>
          <a:noFill/>
        </p:spPr>
        <p:txBody>
          <a:bodyPr wrap="square" lIns="63500" tIns="25400" rIns="63500" bIns="25400" rtlCol="0" anchor="ctr" anchorCtr="0">
            <a:normAutofit/>
          </a:bodyPr>
          <a:lstStyle/>
          <a:p>
            <a:pPr fontAlgn="auto">
              <a:spcBef>
                <a:spcPct val="0"/>
              </a:spcBef>
              <a:spcAft>
                <a:spcPct val="0"/>
              </a:spcAft>
              <a:buSzTx/>
            </a:pPr>
            <a:r>
              <a:rPr lang="zh-CN" altLang="en-US" sz="3200" b="1" spc="160" noProof="1">
                <a:solidFill>
                  <a:schemeClr val="dk1">
                    <a:lumMod val="85000"/>
                    <a:lumOff val="15000"/>
                  </a:schemeClr>
                </a:solidFill>
                <a:latin typeface="Times New Roman" panose="02020603050405020304" pitchFamily="18" charset="0"/>
                <a:ea typeface="汉仪中宋简" panose="02010600000101010101" charset="-122"/>
                <a:cs typeface="+mn-cs"/>
              </a:rPr>
              <a:t>二、文章结构梳理</a:t>
            </a:r>
          </a:p>
        </p:txBody>
      </p:sp>
      <p:sp>
        <p:nvSpPr>
          <p:cNvPr id="14" name="Title 6"/>
          <p:cNvSpPr txBox="1"/>
          <p:nvPr>
            <p:custDataLst>
              <p:tags r:id="rId8"/>
            </p:custDataLst>
          </p:nvPr>
        </p:nvSpPr>
        <p:spPr>
          <a:xfrm>
            <a:off x="0" y="914400"/>
            <a:ext cx="12192000" cy="594360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charset="0"/>
              <a:buNone/>
            </a:pPr>
            <a:r>
              <a:rPr lang="zh-CN" altLang="en-US" sz="4000" strike="noStrike" spc="100" noProof="1">
                <a:ln w="3175">
                  <a:noFill/>
                  <a:prstDash val="dash"/>
                </a:ln>
                <a:solidFill>
                  <a:schemeClr val="lt1"/>
                </a:solidFill>
                <a:latin typeface="Times New Roman" panose="02020603050405020304" pitchFamily="18" charset="0"/>
                <a:ea typeface="汉仪全唐诗简繁" panose="00020600040101010101" charset="-122"/>
                <a:cs typeface="隶书" panose="02010509060101010101" pitchFamily="49" charset="-122"/>
              </a:rPr>
              <a:t>。</a:t>
            </a:r>
          </a:p>
        </p:txBody>
      </p:sp>
      <p:sp>
        <p:nvSpPr>
          <p:cNvPr id="2" name="文本框 1"/>
          <p:cNvSpPr txBox="1"/>
          <p:nvPr/>
        </p:nvSpPr>
        <p:spPr>
          <a:xfrm>
            <a:off x="457200" y="1878965"/>
            <a:ext cx="11179810" cy="3230245"/>
          </a:xfrm>
          <a:prstGeom prst="rect">
            <a:avLst/>
          </a:prstGeom>
          <a:noFill/>
        </p:spPr>
        <p:txBody>
          <a:bodyPr wrap="square" rtlCol="0">
            <a:spAutoFit/>
          </a:bodyPr>
          <a:lstStyle/>
          <a:p>
            <a:pPr algn="just">
              <a:lnSpc>
                <a:spcPct val="150000"/>
              </a:lnSpc>
            </a:pPr>
            <a:r>
              <a:rPr lang="zh-CN" altLang="en-US" sz="2400" b="1" spc="200">
                <a:solidFill>
                  <a:schemeClr val="lt1"/>
                </a:solidFill>
                <a:latin typeface="Times New Roman" panose="02020603050405020304" pitchFamily="18" charset="0"/>
                <a:ea typeface="汉仪全唐诗简繁" panose="00020600040101010101" charset="-122"/>
                <a:cs typeface="+mj-cs"/>
                <a:sym typeface="+mn-ea"/>
              </a:rPr>
              <a:t>《峨日朵雪峰之侧》</a:t>
            </a:r>
          </a:p>
          <a:p>
            <a:pPr algn="just">
              <a:lnSpc>
                <a:spcPct val="150000"/>
              </a:lnSpc>
            </a:pPr>
            <a:r>
              <a:rPr lang="zh-CN" altLang="en-US" sz="2400" b="1" spc="200">
                <a:solidFill>
                  <a:schemeClr val="lt1"/>
                </a:solidFill>
                <a:latin typeface="Times New Roman" panose="02020603050405020304" pitchFamily="18" charset="0"/>
                <a:ea typeface="汉仪全唐诗简繁" panose="00020600040101010101" charset="-122"/>
                <a:cs typeface="+mj-cs"/>
                <a:sym typeface="+mn-ea"/>
              </a:rPr>
              <a:t>一个作家，如果吞入多少苦难便吐出多少苦难，总不是大本事，而且这在实际上也放纵了苦难，居然让它囫囵出入、毫发无损。塞万提斯正恰相反，他在无穷无尽的遭遇中摸透苦难的心窍，因此对它既不敬畏也不诅咒，而是凌驾于它的头上，俯视它的来龙去脉，然后再反躬自问。</a:t>
            </a:r>
            <a:endParaRPr lang="zh-CN" altLang="en-US" sz="2400" b="1" spc="200">
              <a:solidFill>
                <a:schemeClr val="lt1"/>
              </a:solidFill>
              <a:latin typeface="Times New Roman" panose="02020603050405020304" pitchFamily="18" charset="0"/>
              <a:ea typeface="汉仪全唐诗简繁" panose="00020600040101010101" charset="-122"/>
              <a:cs typeface="+mj-cs"/>
            </a:endParaRPr>
          </a:p>
          <a:p>
            <a:pPr algn="r"/>
            <a:r>
              <a:rPr lang="zh-CN" altLang="en-US" sz="2400" b="1" spc="200">
                <a:solidFill>
                  <a:schemeClr val="lt1"/>
                </a:solidFill>
                <a:latin typeface="Times New Roman" panose="02020603050405020304" pitchFamily="18" charset="0"/>
                <a:ea typeface="汉仪全唐诗简繁" panose="00020600040101010101" charset="-122"/>
                <a:cs typeface="+mj-cs"/>
                <a:sym typeface="+mn-ea"/>
              </a:rPr>
              <a:t>——余秋雨《一个让人心疼的大师》</a:t>
            </a:r>
          </a:p>
        </p:txBody>
      </p:sp>
    </p:spTree>
    <p:custDataLst>
      <p:tags r:id="rId10"/>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9"/>
          <a:tile tx="0" ty="0" sx="100000" sy="100000" flip="none" algn="tl"/>
        </a:blipFill>
        <a:effectLst/>
      </p:bgPr>
    </p:bg>
    <p:spTree>
      <p:nvGrpSpPr>
        <p:cNvPr id="1" name=""/>
        <p:cNvGrpSpPr/>
        <p:nvPr/>
      </p:nvGrpSpPr>
      <p:grpSpPr>
        <a:xfrm>
          <a:off x="0" y="0"/>
          <a:ext cx="0" cy="0"/>
        </a:xfrm>
      </p:grpSpPr>
      <p:sp>
        <p:nvSpPr>
          <p:cNvPr id="10" name="矩形 9"/>
          <p:cNvSpPr/>
          <p:nvPr userDrawn="1">
            <p:custDataLst>
              <p:tags r:id="rId4"/>
            </p:custDataLst>
          </p:nvPr>
        </p:nvSpPr>
        <p:spPr>
          <a:xfrm>
            <a:off x="0" y="0"/>
            <a:ext cx="12192000" cy="914400"/>
          </a:xfrm>
          <a:prstGeom prst="rect">
            <a:avLst/>
          </a:prstGeom>
          <a:solidFill>
            <a:schemeClr val="dk2">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auto"/>
            <a:endParaRPr lang="en-US" altLang="zh-CN" strike="noStrike" baseline="0" noProof="1">
              <a:solidFill>
                <a:schemeClr val="lt1"/>
              </a:solidFill>
              <a:latin typeface="隶书" panose="02010509060101010101" pitchFamily="49" charset="-122"/>
              <a:ea typeface="隶书" panose="02010509060101010101" pitchFamily="49" charset="-122"/>
              <a:sym typeface="+mn-ea"/>
            </a:endParaRPr>
          </a:p>
        </p:txBody>
      </p:sp>
      <p:pic>
        <p:nvPicPr>
          <p:cNvPr id="53251" name="图片 1" descr="图片3"/>
          <p:cNvPicPr>
            <a:picLocks noChangeAspect="1"/>
          </p:cNvPicPr>
          <p:nvPr>
            <p:custDataLst>
              <p:tags r:id="rId6"/>
            </p:custDataLst>
          </p:nvPr>
        </p:nvPicPr>
        <p:blipFill>
          <a:blip r:embed="rId5"/>
          <a:stretch>
            <a:fillRect/>
          </a:stretch>
        </p:blipFill>
        <p:spPr>
          <a:xfrm>
            <a:off x="10391775" y="3175"/>
            <a:ext cx="1800225" cy="1460500"/>
          </a:xfrm>
          <a:prstGeom prst="rect">
            <a:avLst/>
          </a:prstGeom>
          <a:noFill/>
          <a:ln w="9525">
            <a:noFill/>
          </a:ln>
        </p:spPr>
      </p:pic>
      <p:sp>
        <p:nvSpPr>
          <p:cNvPr id="13" name="文本框 12"/>
          <p:cNvSpPr txBox="1"/>
          <p:nvPr>
            <p:custDataLst>
              <p:tags r:id="rId7"/>
            </p:custDataLst>
          </p:nvPr>
        </p:nvSpPr>
        <p:spPr>
          <a:xfrm>
            <a:off x="457200" y="152400"/>
            <a:ext cx="11277600" cy="609600"/>
          </a:xfrm>
          <a:prstGeom prst="rect">
            <a:avLst/>
          </a:prstGeom>
          <a:noFill/>
        </p:spPr>
        <p:txBody>
          <a:bodyPr wrap="square" lIns="63500" tIns="25400" rIns="63500" bIns="25400" rtlCol="0" anchor="ctr" anchorCtr="0">
            <a:normAutofit/>
          </a:bodyPr>
          <a:lstStyle/>
          <a:p>
            <a:pPr fontAlgn="auto">
              <a:spcBef>
                <a:spcPct val="0"/>
              </a:spcBef>
              <a:spcAft>
                <a:spcPct val="0"/>
              </a:spcAft>
              <a:buSzTx/>
            </a:pPr>
            <a:r>
              <a:rPr lang="zh-CN" altLang="en-US" sz="3200" b="1" spc="160" noProof="1">
                <a:solidFill>
                  <a:schemeClr val="dk1">
                    <a:lumMod val="85000"/>
                    <a:lumOff val="15000"/>
                  </a:schemeClr>
                </a:solidFill>
                <a:latin typeface="Times New Roman" panose="02020603050405020304" pitchFamily="18" charset="0"/>
                <a:ea typeface="汉仪中宋简" panose="02010600000101010101" charset="-122"/>
                <a:cs typeface="+mn-cs"/>
              </a:rPr>
              <a:t>二、文章结构梳理</a:t>
            </a:r>
          </a:p>
        </p:txBody>
      </p:sp>
      <p:sp>
        <p:nvSpPr>
          <p:cNvPr id="14" name="Title 6"/>
          <p:cNvSpPr txBox="1"/>
          <p:nvPr>
            <p:custDataLst>
              <p:tags r:id="rId8"/>
            </p:custDataLst>
          </p:nvPr>
        </p:nvSpPr>
        <p:spPr>
          <a:xfrm>
            <a:off x="0" y="914400"/>
            <a:ext cx="12192000" cy="594360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charset="0"/>
              <a:buNone/>
            </a:pPr>
            <a:r>
              <a:rPr lang="zh-CN" altLang="en-US" sz="4000" strike="noStrike" spc="100" noProof="1">
                <a:ln w="3175">
                  <a:noFill/>
                  <a:prstDash val="dash"/>
                </a:ln>
                <a:solidFill>
                  <a:schemeClr val="lt1"/>
                </a:solidFill>
                <a:latin typeface="Times New Roman" panose="02020603050405020304" pitchFamily="18" charset="0"/>
                <a:ea typeface="汉仪全唐诗简繁" panose="00020600040101010101" charset="-122"/>
                <a:cs typeface="隶书" panose="02010509060101010101" pitchFamily="49" charset="-122"/>
              </a:rPr>
              <a:t>。</a:t>
            </a:r>
          </a:p>
        </p:txBody>
      </p:sp>
      <p:sp>
        <p:nvSpPr>
          <p:cNvPr id="2" name="文本框 1"/>
          <p:cNvSpPr txBox="1"/>
          <p:nvPr/>
        </p:nvSpPr>
        <p:spPr>
          <a:xfrm>
            <a:off x="457200" y="1878965"/>
            <a:ext cx="11179810" cy="1568450"/>
          </a:xfrm>
          <a:prstGeom prst="rect">
            <a:avLst/>
          </a:prstGeom>
          <a:solidFill>
            <a:schemeClr val="tx2">
              <a:lumMod val="75000"/>
            </a:schemeClr>
          </a:solidFill>
        </p:spPr>
        <p:txBody>
          <a:bodyPr wrap="square" rtlCol="0">
            <a:spAutoFit/>
          </a:bodyPr>
          <a:lstStyle/>
          <a:p>
            <a:pPr algn="just">
              <a:lnSpc>
                <a:spcPct val="150000"/>
              </a:lnSpc>
            </a:pPr>
            <a:r>
              <a:rPr lang="zh-CN" altLang="en-US" sz="3200">
                <a:solidFill>
                  <a:prstClr val="black"/>
                </a:solidFill>
                <a:latin typeface="华文楷体" panose="02010600040101010101" pitchFamily="2" charset="-122"/>
                <a:ea typeface="华文楷体" panose="02010600040101010101" pitchFamily="2" charset="-122"/>
                <a:sym typeface="+mn-ea"/>
              </a:rPr>
              <a:t>当我们把</a:t>
            </a:r>
            <a:r>
              <a:rPr lang="en-US" altLang="zh-CN" sz="3200">
                <a:solidFill>
                  <a:prstClr val="black"/>
                </a:solidFill>
                <a:latin typeface="华文楷体" panose="02010600040101010101" pitchFamily="2" charset="-122"/>
                <a:ea typeface="华文楷体" panose="02010600040101010101" pitchFamily="2" charset="-122"/>
                <a:sym typeface="+mn-ea"/>
              </a:rPr>
              <a:t>《</a:t>
            </a:r>
            <a:r>
              <a:rPr lang="zh-CN" altLang="en-US" sz="3200">
                <a:solidFill>
                  <a:prstClr val="black"/>
                </a:solidFill>
                <a:latin typeface="华文楷体" panose="02010600040101010101" pitchFamily="2" charset="-122"/>
                <a:ea typeface="华文楷体" panose="02010600040101010101" pitchFamily="2" charset="-122"/>
                <a:sym typeface="+mn-ea"/>
              </a:rPr>
              <a:t>立在地球边上放号</a:t>
            </a:r>
            <a:r>
              <a:rPr lang="en-US" altLang="zh-CN" sz="3200">
                <a:solidFill>
                  <a:prstClr val="black"/>
                </a:solidFill>
                <a:latin typeface="华文楷体" panose="02010600040101010101" pitchFamily="2" charset="-122"/>
                <a:ea typeface="华文楷体" panose="02010600040101010101" pitchFamily="2" charset="-122"/>
                <a:sym typeface="+mn-ea"/>
              </a:rPr>
              <a:t>》</a:t>
            </a:r>
            <a:r>
              <a:rPr lang="zh-CN" altLang="en-US" sz="3200">
                <a:solidFill>
                  <a:prstClr val="black"/>
                </a:solidFill>
                <a:latin typeface="华文楷体" panose="02010600040101010101" pitchFamily="2" charset="-122"/>
                <a:ea typeface="华文楷体" panose="02010600040101010101" pitchFamily="2" charset="-122"/>
                <a:sym typeface="+mn-ea"/>
              </a:rPr>
              <a:t>与</a:t>
            </a:r>
            <a:r>
              <a:rPr lang="en-US" altLang="zh-CN" sz="3200">
                <a:solidFill>
                  <a:prstClr val="black"/>
                </a:solidFill>
                <a:latin typeface="华文楷体" panose="02010600040101010101" pitchFamily="2" charset="-122"/>
                <a:ea typeface="华文楷体" panose="02010600040101010101" pitchFamily="2" charset="-122"/>
                <a:sym typeface="+mn-ea"/>
              </a:rPr>
              <a:t>《</a:t>
            </a:r>
            <a:r>
              <a:rPr lang="zh-CN" altLang="en-US" sz="3200">
                <a:solidFill>
                  <a:prstClr val="black"/>
                </a:solidFill>
                <a:latin typeface="华文楷体" panose="02010600040101010101" pitchFamily="2" charset="-122"/>
                <a:ea typeface="华文楷体" panose="02010600040101010101" pitchFamily="2" charset="-122"/>
                <a:sym typeface="+mn-ea"/>
              </a:rPr>
              <a:t>峨日朵雪峰之侧</a:t>
            </a:r>
            <a:r>
              <a:rPr lang="en-US" altLang="zh-CN" sz="3200">
                <a:solidFill>
                  <a:prstClr val="black"/>
                </a:solidFill>
                <a:latin typeface="华文楷体" panose="02010600040101010101" pitchFamily="2" charset="-122"/>
                <a:ea typeface="华文楷体" panose="02010600040101010101" pitchFamily="2" charset="-122"/>
                <a:sym typeface="+mn-ea"/>
              </a:rPr>
              <a:t>》</a:t>
            </a:r>
            <a:r>
              <a:rPr lang="zh-CN" altLang="en-US" sz="3200">
                <a:solidFill>
                  <a:prstClr val="black"/>
                </a:solidFill>
                <a:latin typeface="华文楷体" panose="02010600040101010101" pitchFamily="2" charset="-122"/>
                <a:ea typeface="华文楷体" panose="02010600040101010101" pitchFamily="2" charset="-122"/>
                <a:sym typeface="+mn-ea"/>
              </a:rPr>
              <a:t>中的抒情主人公放在一起，我们又会发现什么？</a:t>
            </a:r>
            <a:endParaRPr lang="zh-CN" altLang="en-US" sz="3200" b="1" spc="200">
              <a:solidFill>
                <a:prstClr val="black"/>
              </a:solidFill>
              <a:latin typeface="华文楷体" panose="02010600040101010101" pitchFamily="2" charset="-122"/>
              <a:ea typeface="华文楷体" panose="02010600040101010101" pitchFamily="2" charset="-122"/>
              <a:cs typeface="+mj-cs"/>
              <a:sym typeface="+mn-ea"/>
            </a:endParaRPr>
          </a:p>
        </p:txBody>
      </p:sp>
    </p:spTree>
    <p:custDataLst>
      <p:tags r:id="rId10"/>
    </p:custData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9"/>
          <a:tile tx="0" ty="0" sx="100000" sy="100000" flip="none" algn="tl"/>
        </a:blipFill>
        <a:effectLst/>
      </p:bgPr>
    </p:bg>
    <p:spTree>
      <p:nvGrpSpPr>
        <p:cNvPr id="1" name=""/>
        <p:cNvGrpSpPr/>
        <p:nvPr/>
      </p:nvGrpSpPr>
      <p:grpSpPr>
        <a:xfrm>
          <a:off x="0" y="0"/>
          <a:ext cx="0" cy="0"/>
        </a:xfrm>
      </p:grpSpPr>
      <p:sp>
        <p:nvSpPr>
          <p:cNvPr id="10" name="矩形 9"/>
          <p:cNvSpPr/>
          <p:nvPr userDrawn="1">
            <p:custDataLst>
              <p:tags r:id="rId4"/>
            </p:custDataLst>
          </p:nvPr>
        </p:nvSpPr>
        <p:spPr>
          <a:xfrm>
            <a:off x="0" y="0"/>
            <a:ext cx="12192000" cy="914400"/>
          </a:xfrm>
          <a:prstGeom prst="rect">
            <a:avLst/>
          </a:prstGeom>
          <a:solidFill>
            <a:schemeClr val="dk2">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auto"/>
            <a:endParaRPr lang="en-US" altLang="zh-CN" strike="noStrike" baseline="0" noProof="1">
              <a:solidFill>
                <a:schemeClr val="lt1"/>
              </a:solidFill>
              <a:latin typeface="隶书" panose="02010509060101010101" pitchFamily="49" charset="-122"/>
              <a:ea typeface="隶书" panose="02010509060101010101" pitchFamily="49" charset="-122"/>
              <a:sym typeface="+mn-ea"/>
            </a:endParaRPr>
          </a:p>
        </p:txBody>
      </p:sp>
      <p:pic>
        <p:nvPicPr>
          <p:cNvPr id="53251" name="图片 1" descr="图片3"/>
          <p:cNvPicPr>
            <a:picLocks noChangeAspect="1"/>
          </p:cNvPicPr>
          <p:nvPr>
            <p:custDataLst>
              <p:tags r:id="rId6"/>
            </p:custDataLst>
          </p:nvPr>
        </p:nvPicPr>
        <p:blipFill>
          <a:blip r:embed="rId5"/>
          <a:stretch>
            <a:fillRect/>
          </a:stretch>
        </p:blipFill>
        <p:spPr>
          <a:xfrm>
            <a:off x="10391775" y="3175"/>
            <a:ext cx="1800225" cy="1460500"/>
          </a:xfrm>
          <a:prstGeom prst="rect">
            <a:avLst/>
          </a:prstGeom>
          <a:noFill/>
          <a:ln w="9525">
            <a:noFill/>
          </a:ln>
        </p:spPr>
      </p:pic>
      <p:sp>
        <p:nvSpPr>
          <p:cNvPr id="13" name="文本框 12"/>
          <p:cNvSpPr txBox="1"/>
          <p:nvPr>
            <p:custDataLst>
              <p:tags r:id="rId7"/>
            </p:custDataLst>
          </p:nvPr>
        </p:nvSpPr>
        <p:spPr>
          <a:xfrm>
            <a:off x="457200" y="152400"/>
            <a:ext cx="11277600" cy="609600"/>
          </a:xfrm>
          <a:prstGeom prst="rect">
            <a:avLst/>
          </a:prstGeom>
          <a:noFill/>
        </p:spPr>
        <p:txBody>
          <a:bodyPr wrap="square" lIns="63500" tIns="25400" rIns="63500" bIns="25400" rtlCol="0" anchor="ctr" anchorCtr="0">
            <a:normAutofit/>
          </a:bodyPr>
          <a:lstStyle/>
          <a:p>
            <a:pPr fontAlgn="auto">
              <a:spcBef>
                <a:spcPct val="0"/>
              </a:spcBef>
              <a:spcAft>
                <a:spcPct val="0"/>
              </a:spcAft>
              <a:buSzTx/>
            </a:pPr>
            <a:r>
              <a:rPr lang="zh-CN" altLang="en-US" sz="3200" b="1" spc="160" noProof="1">
                <a:solidFill>
                  <a:schemeClr val="dk1">
                    <a:lumMod val="85000"/>
                    <a:lumOff val="15000"/>
                  </a:schemeClr>
                </a:solidFill>
                <a:latin typeface="Times New Roman" panose="02020603050405020304" pitchFamily="18" charset="0"/>
                <a:ea typeface="汉仪中宋简" panose="02010600000101010101" charset="-122"/>
                <a:cs typeface="+mn-cs"/>
              </a:rPr>
              <a:t>二、文章结构梳理</a:t>
            </a:r>
          </a:p>
        </p:txBody>
      </p:sp>
      <p:sp>
        <p:nvSpPr>
          <p:cNvPr id="14" name="Title 6"/>
          <p:cNvSpPr txBox="1"/>
          <p:nvPr>
            <p:custDataLst>
              <p:tags r:id="rId8"/>
            </p:custDataLst>
          </p:nvPr>
        </p:nvSpPr>
        <p:spPr>
          <a:xfrm>
            <a:off x="0" y="914400"/>
            <a:ext cx="12192000" cy="594360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charset="0"/>
              <a:buNone/>
            </a:pPr>
            <a:r>
              <a:rPr lang="zh-CN" altLang="en-US" sz="4000" strike="noStrike" spc="100" noProof="1">
                <a:ln w="3175">
                  <a:noFill/>
                  <a:prstDash val="dash"/>
                </a:ln>
                <a:solidFill>
                  <a:schemeClr val="lt1"/>
                </a:solidFill>
                <a:latin typeface="Times New Roman" panose="02020603050405020304" pitchFamily="18" charset="0"/>
                <a:ea typeface="汉仪全唐诗简繁" panose="00020600040101010101" charset="-122"/>
                <a:cs typeface="隶书" panose="02010509060101010101" pitchFamily="49" charset="-122"/>
              </a:rPr>
              <a:t>。</a:t>
            </a:r>
          </a:p>
        </p:txBody>
      </p:sp>
      <p:sp>
        <p:nvSpPr>
          <p:cNvPr id="2" name="文本框 1"/>
          <p:cNvSpPr txBox="1"/>
          <p:nvPr/>
        </p:nvSpPr>
        <p:spPr>
          <a:xfrm>
            <a:off x="387985" y="1409065"/>
            <a:ext cx="11179810" cy="4523105"/>
          </a:xfrm>
          <a:prstGeom prst="rect">
            <a:avLst/>
          </a:prstGeom>
          <a:noFill/>
        </p:spPr>
        <p:txBody>
          <a:bodyPr wrap="square" rtlCol="0">
            <a:spAutoFit/>
          </a:bodyPr>
          <a:lstStyle/>
          <a:p>
            <a:pPr algn="just">
              <a:lnSpc>
                <a:spcPct val="150000"/>
              </a:lnSpc>
            </a:pPr>
            <a:r>
              <a:rPr lang="zh-CN" altLang="en-US" sz="2400" b="1" spc="200">
                <a:solidFill>
                  <a:schemeClr val="lt1"/>
                </a:solidFill>
                <a:latin typeface="Times New Roman" panose="02020603050405020304" pitchFamily="18" charset="0"/>
                <a:ea typeface="汉仪全唐诗简繁" panose="00020600040101010101" charset="-122"/>
                <a:cs typeface="+mj-cs"/>
                <a:sym typeface="+mn-ea"/>
              </a:rPr>
              <a:t>《立在地球边上放号》是郭沫若早期诗歌的代表作之一。这首诗展现在读者面前的，是一个巨人的形象。他站在地球边上，站在“全方位”俯瞰地球的立足点上，吹响一声声响彻寰宇的号角。他的号角声声在欢呼怒涌的白云、壮丽的北冰洋的情景，欢呼要把地球推倒的太平洋——欢呼来自空间各个方向的滚滚洪涛。排山倒海般的洪涛既具有巨大的破坏力，又蕴藏着同样巨大的创造力，那就看人们能否掌握它、驾驭它。看吧，滚滚而来的洪涛正在不断地努力向前，描绘着“力的绘画”，表演着“力的舞蹈”，演奏着“力的音乐”，抒写着“力的诗歌”，激荡着“力的律吕”。</a:t>
            </a:r>
          </a:p>
        </p:txBody>
      </p:sp>
    </p:spTree>
    <p:custDataLst>
      <p:tags r:id="rId10"/>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9"/>
          <a:tile tx="0" ty="0" sx="100000" sy="100000" flip="none" algn="tl"/>
        </a:blipFill>
        <a:effectLst/>
      </p:bgPr>
    </p:bg>
    <p:spTree>
      <p:nvGrpSpPr>
        <p:cNvPr id="1" name=""/>
        <p:cNvGrpSpPr/>
        <p:nvPr/>
      </p:nvGrpSpPr>
      <p:grpSpPr>
        <a:xfrm>
          <a:off x="0" y="0"/>
          <a:ext cx="0" cy="0"/>
        </a:xfrm>
      </p:grpSpPr>
      <p:sp>
        <p:nvSpPr>
          <p:cNvPr id="10" name="矩形 9"/>
          <p:cNvSpPr/>
          <p:nvPr userDrawn="1">
            <p:custDataLst>
              <p:tags r:id="rId4"/>
            </p:custDataLst>
          </p:nvPr>
        </p:nvSpPr>
        <p:spPr>
          <a:xfrm>
            <a:off x="0" y="0"/>
            <a:ext cx="12192000" cy="914400"/>
          </a:xfrm>
          <a:prstGeom prst="rect">
            <a:avLst/>
          </a:prstGeom>
          <a:solidFill>
            <a:schemeClr val="dk2">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auto"/>
            <a:endParaRPr lang="en-US" altLang="zh-CN" strike="noStrike" baseline="0" noProof="1">
              <a:solidFill>
                <a:schemeClr val="lt1"/>
              </a:solidFill>
              <a:latin typeface="隶书" panose="02010509060101010101" pitchFamily="49" charset="-122"/>
              <a:ea typeface="隶书" panose="02010509060101010101" pitchFamily="49" charset="-122"/>
              <a:sym typeface="+mn-ea"/>
            </a:endParaRPr>
          </a:p>
        </p:txBody>
      </p:sp>
      <p:pic>
        <p:nvPicPr>
          <p:cNvPr id="53251" name="图片 1" descr="图片3"/>
          <p:cNvPicPr>
            <a:picLocks noChangeAspect="1"/>
          </p:cNvPicPr>
          <p:nvPr>
            <p:custDataLst>
              <p:tags r:id="rId6"/>
            </p:custDataLst>
          </p:nvPr>
        </p:nvPicPr>
        <p:blipFill>
          <a:blip r:embed="rId5"/>
          <a:stretch>
            <a:fillRect/>
          </a:stretch>
        </p:blipFill>
        <p:spPr>
          <a:xfrm>
            <a:off x="10391775" y="3175"/>
            <a:ext cx="1800225" cy="1460500"/>
          </a:xfrm>
          <a:prstGeom prst="rect">
            <a:avLst/>
          </a:prstGeom>
          <a:noFill/>
          <a:ln w="9525">
            <a:noFill/>
          </a:ln>
        </p:spPr>
      </p:pic>
      <p:sp>
        <p:nvSpPr>
          <p:cNvPr id="13" name="文本框 12"/>
          <p:cNvSpPr txBox="1"/>
          <p:nvPr>
            <p:custDataLst>
              <p:tags r:id="rId7"/>
            </p:custDataLst>
          </p:nvPr>
        </p:nvSpPr>
        <p:spPr>
          <a:xfrm>
            <a:off x="457200" y="152400"/>
            <a:ext cx="11277600" cy="609600"/>
          </a:xfrm>
          <a:prstGeom prst="rect">
            <a:avLst/>
          </a:prstGeom>
          <a:noFill/>
        </p:spPr>
        <p:txBody>
          <a:bodyPr wrap="square" lIns="63500" tIns="25400" rIns="63500" bIns="25400" rtlCol="0" anchor="ctr" anchorCtr="0">
            <a:normAutofit/>
          </a:bodyPr>
          <a:lstStyle/>
          <a:p>
            <a:pPr fontAlgn="auto">
              <a:spcBef>
                <a:spcPct val="0"/>
              </a:spcBef>
              <a:spcAft>
                <a:spcPct val="0"/>
              </a:spcAft>
              <a:buSzTx/>
            </a:pPr>
            <a:r>
              <a:rPr lang="zh-CN" altLang="en-US" sz="3200" b="1" spc="160" noProof="1">
                <a:solidFill>
                  <a:schemeClr val="dk1">
                    <a:lumMod val="85000"/>
                    <a:lumOff val="15000"/>
                  </a:schemeClr>
                </a:solidFill>
                <a:latin typeface="Times New Roman" panose="02020603050405020304" pitchFamily="18" charset="0"/>
                <a:ea typeface="汉仪中宋简" panose="02010600000101010101" charset="-122"/>
                <a:cs typeface="+mn-cs"/>
              </a:rPr>
              <a:t>二、文章结构梳理</a:t>
            </a:r>
          </a:p>
        </p:txBody>
      </p:sp>
      <p:sp>
        <p:nvSpPr>
          <p:cNvPr id="14" name="Title 6"/>
          <p:cNvSpPr txBox="1"/>
          <p:nvPr>
            <p:custDataLst>
              <p:tags r:id="rId8"/>
            </p:custDataLst>
          </p:nvPr>
        </p:nvSpPr>
        <p:spPr>
          <a:xfrm>
            <a:off x="0" y="914400"/>
            <a:ext cx="12192000" cy="594360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charset="0"/>
              <a:buNone/>
            </a:pPr>
            <a:r>
              <a:rPr lang="zh-CN" altLang="en-US" sz="4000" strike="noStrike" spc="100" noProof="1">
                <a:ln w="3175">
                  <a:noFill/>
                  <a:prstDash val="dash"/>
                </a:ln>
                <a:solidFill>
                  <a:schemeClr val="lt1"/>
                </a:solidFill>
                <a:latin typeface="Times New Roman" panose="02020603050405020304" pitchFamily="18" charset="0"/>
                <a:ea typeface="汉仪全唐诗简繁" panose="00020600040101010101" charset="-122"/>
                <a:cs typeface="隶书" panose="02010509060101010101" pitchFamily="49" charset="-122"/>
              </a:rPr>
              <a:t>。</a:t>
            </a:r>
          </a:p>
        </p:txBody>
      </p:sp>
      <p:sp>
        <p:nvSpPr>
          <p:cNvPr id="2" name="文本框 1"/>
          <p:cNvSpPr txBox="1"/>
          <p:nvPr/>
        </p:nvSpPr>
        <p:spPr>
          <a:xfrm>
            <a:off x="387985" y="1409065"/>
            <a:ext cx="11179810" cy="5262245"/>
          </a:xfrm>
          <a:prstGeom prst="rect">
            <a:avLst/>
          </a:prstGeom>
          <a:noFill/>
        </p:spPr>
        <p:txBody>
          <a:bodyPr wrap="square" rtlCol="0">
            <a:spAutoFit/>
          </a:bodyPr>
          <a:lstStyle/>
          <a:p>
            <a:pPr algn="just">
              <a:lnSpc>
                <a:spcPct val="150000"/>
              </a:lnSpc>
            </a:pPr>
            <a:r>
              <a:rPr lang="zh-CN" altLang="en-US" sz="3200" b="1" spc="200">
                <a:solidFill>
                  <a:schemeClr val="lt1"/>
                </a:solidFill>
                <a:latin typeface="Times New Roman" panose="02020603050405020304" pitchFamily="18" charset="0"/>
                <a:ea typeface="汉仪全唐诗简繁" panose="00020600040101010101" charset="-122"/>
                <a:cs typeface="+mj-cs"/>
                <a:sym typeface="+mn-ea"/>
              </a:rPr>
              <a:t>诗中描绘的滚滚洪涛的景象，正是“五·四”运动巨大声势的象征。再推开一层说，也是世界潮流的大工业生产规模的具体象征。“五·四”运动对于中国，正如滚滚而来的洪涛一般，它正以巨大的破坏力，冲决一切半封建、半殖民地的思想罗网，同时以伟大的创造力建树崭新的科学与民主的现代文明。“五·四”运动所展示的中国未来，是光辉灿烂的图景。</a:t>
            </a:r>
          </a:p>
        </p:txBody>
      </p:sp>
    </p:spTree>
    <p:custDataLst>
      <p:tags r:id="rId10"/>
    </p:custData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9"/>
          <a:tile tx="0" ty="0" sx="100000" sy="100000" flip="none" algn="tl"/>
        </a:blipFill>
        <a:effectLst/>
      </p:bgPr>
    </p:bg>
    <p:spTree>
      <p:nvGrpSpPr>
        <p:cNvPr id="1" name=""/>
        <p:cNvGrpSpPr/>
        <p:nvPr/>
      </p:nvGrpSpPr>
      <p:grpSpPr>
        <a:xfrm>
          <a:off x="0" y="0"/>
          <a:ext cx="0" cy="0"/>
        </a:xfrm>
      </p:grpSpPr>
      <p:sp>
        <p:nvSpPr>
          <p:cNvPr id="10" name="矩形 9"/>
          <p:cNvSpPr/>
          <p:nvPr userDrawn="1">
            <p:custDataLst>
              <p:tags r:id="rId4"/>
            </p:custDataLst>
          </p:nvPr>
        </p:nvSpPr>
        <p:spPr>
          <a:xfrm>
            <a:off x="0" y="0"/>
            <a:ext cx="12192000" cy="914400"/>
          </a:xfrm>
          <a:prstGeom prst="rect">
            <a:avLst/>
          </a:prstGeom>
          <a:solidFill>
            <a:schemeClr val="dk2">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auto"/>
            <a:endParaRPr lang="en-US" altLang="zh-CN" strike="noStrike" baseline="0" noProof="1">
              <a:solidFill>
                <a:schemeClr val="lt1"/>
              </a:solidFill>
              <a:latin typeface="隶书" panose="02010509060101010101" pitchFamily="49" charset="-122"/>
              <a:ea typeface="隶书" panose="02010509060101010101" pitchFamily="49" charset="-122"/>
              <a:sym typeface="+mn-ea"/>
            </a:endParaRPr>
          </a:p>
        </p:txBody>
      </p:sp>
      <p:pic>
        <p:nvPicPr>
          <p:cNvPr id="53251" name="图片 1" descr="图片3"/>
          <p:cNvPicPr>
            <a:picLocks noChangeAspect="1"/>
          </p:cNvPicPr>
          <p:nvPr>
            <p:custDataLst>
              <p:tags r:id="rId6"/>
            </p:custDataLst>
          </p:nvPr>
        </p:nvPicPr>
        <p:blipFill>
          <a:blip r:embed="rId5"/>
          <a:stretch>
            <a:fillRect/>
          </a:stretch>
        </p:blipFill>
        <p:spPr>
          <a:xfrm>
            <a:off x="10391775" y="3175"/>
            <a:ext cx="1800225" cy="1460500"/>
          </a:xfrm>
          <a:prstGeom prst="rect">
            <a:avLst/>
          </a:prstGeom>
          <a:noFill/>
          <a:ln w="9525">
            <a:noFill/>
          </a:ln>
        </p:spPr>
      </p:pic>
      <p:sp>
        <p:nvSpPr>
          <p:cNvPr id="13" name="文本框 12"/>
          <p:cNvSpPr txBox="1"/>
          <p:nvPr>
            <p:custDataLst>
              <p:tags r:id="rId7"/>
            </p:custDataLst>
          </p:nvPr>
        </p:nvSpPr>
        <p:spPr>
          <a:xfrm>
            <a:off x="457200" y="152400"/>
            <a:ext cx="11277600" cy="609600"/>
          </a:xfrm>
          <a:prstGeom prst="rect">
            <a:avLst/>
          </a:prstGeom>
          <a:noFill/>
        </p:spPr>
        <p:txBody>
          <a:bodyPr wrap="square" lIns="63500" tIns="25400" rIns="63500" bIns="25400" rtlCol="0" anchor="ctr" anchorCtr="0">
            <a:normAutofit/>
          </a:bodyPr>
          <a:lstStyle/>
          <a:p>
            <a:pPr fontAlgn="auto">
              <a:spcBef>
                <a:spcPct val="0"/>
              </a:spcBef>
              <a:spcAft>
                <a:spcPct val="0"/>
              </a:spcAft>
              <a:buSzTx/>
            </a:pPr>
            <a:r>
              <a:rPr lang="zh-CN" altLang="en-US" sz="3200" b="1" spc="160" noProof="1">
                <a:solidFill>
                  <a:schemeClr val="dk1">
                    <a:lumMod val="85000"/>
                    <a:lumOff val="15000"/>
                  </a:schemeClr>
                </a:solidFill>
                <a:latin typeface="Times New Roman" panose="02020603050405020304" pitchFamily="18" charset="0"/>
                <a:ea typeface="汉仪中宋简" panose="02010600000101010101" charset="-122"/>
                <a:cs typeface="+mn-cs"/>
              </a:rPr>
              <a:t>二、文章结构梳理</a:t>
            </a:r>
          </a:p>
        </p:txBody>
      </p:sp>
      <p:sp>
        <p:nvSpPr>
          <p:cNvPr id="14" name="Title 6"/>
          <p:cNvSpPr txBox="1"/>
          <p:nvPr>
            <p:custDataLst>
              <p:tags r:id="rId8"/>
            </p:custDataLst>
          </p:nvPr>
        </p:nvSpPr>
        <p:spPr>
          <a:xfrm>
            <a:off x="0" y="914400"/>
            <a:ext cx="12192000" cy="594360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charset="0"/>
              <a:buNone/>
            </a:pPr>
            <a:r>
              <a:rPr lang="zh-CN" altLang="en-US" sz="4000" strike="noStrike" spc="100" noProof="1">
                <a:ln w="3175">
                  <a:noFill/>
                  <a:prstDash val="dash"/>
                </a:ln>
                <a:solidFill>
                  <a:schemeClr val="lt1"/>
                </a:solidFill>
                <a:latin typeface="Times New Roman" panose="02020603050405020304" pitchFamily="18" charset="0"/>
                <a:ea typeface="汉仪全唐诗简繁" panose="00020600040101010101" charset="-122"/>
                <a:cs typeface="隶书" panose="02010509060101010101" pitchFamily="49" charset="-122"/>
              </a:rPr>
              <a:t>。</a:t>
            </a:r>
          </a:p>
        </p:txBody>
      </p:sp>
      <p:sp>
        <p:nvSpPr>
          <p:cNvPr id="2" name="文本框 1"/>
          <p:cNvSpPr txBox="1"/>
          <p:nvPr/>
        </p:nvSpPr>
        <p:spPr>
          <a:xfrm>
            <a:off x="387985" y="1409065"/>
            <a:ext cx="11179810" cy="2306955"/>
          </a:xfrm>
          <a:prstGeom prst="rect">
            <a:avLst/>
          </a:prstGeom>
          <a:noFill/>
        </p:spPr>
        <p:txBody>
          <a:bodyPr wrap="square" rtlCol="0">
            <a:spAutoFit/>
          </a:bodyPr>
          <a:lstStyle/>
          <a:p>
            <a:pPr algn="just">
              <a:lnSpc>
                <a:spcPct val="150000"/>
              </a:lnSpc>
            </a:pPr>
            <a:r>
              <a:rPr lang="zh-CN" altLang="en-US" sz="3200" b="1" spc="200">
                <a:solidFill>
                  <a:schemeClr val="lt1"/>
                </a:solidFill>
                <a:latin typeface="Times New Roman" panose="02020603050405020304" pitchFamily="18" charset="0"/>
                <a:ea typeface="汉仪全唐诗简繁" panose="00020600040101010101" charset="-122"/>
                <a:cs typeface="+mj-cs"/>
                <a:sym typeface="+mn-ea"/>
              </a:rPr>
              <a:t>从第二个更宏观的思想层次说，世界潮流的大工业生产，也正以排山倒海之势，席卷日本，冲向中国，并且势将蔓延到全球各个角落，这是历史前进的不可阻挡之势。</a:t>
            </a:r>
          </a:p>
        </p:txBody>
      </p:sp>
    </p:spTree>
    <p:custDataLst>
      <p:tags r:id="rId10"/>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9"/>
          <a:tile tx="0" ty="0" sx="100000" sy="100000" flip="none" algn="tl"/>
        </a:blipFill>
        <a:effectLst/>
      </p:bgPr>
    </p:bg>
    <p:spTree>
      <p:nvGrpSpPr>
        <p:cNvPr id="1" name=""/>
        <p:cNvGrpSpPr/>
        <p:nvPr/>
      </p:nvGrpSpPr>
      <p:grpSpPr>
        <a:xfrm>
          <a:off x="0" y="0"/>
          <a:ext cx="0" cy="0"/>
        </a:xfrm>
      </p:grpSpPr>
      <p:sp>
        <p:nvSpPr>
          <p:cNvPr id="10" name="矩形 9"/>
          <p:cNvSpPr/>
          <p:nvPr userDrawn="1">
            <p:custDataLst>
              <p:tags r:id="rId4"/>
            </p:custDataLst>
          </p:nvPr>
        </p:nvSpPr>
        <p:spPr>
          <a:xfrm>
            <a:off x="0" y="0"/>
            <a:ext cx="12192000" cy="914400"/>
          </a:xfrm>
          <a:prstGeom prst="rect">
            <a:avLst/>
          </a:prstGeom>
          <a:solidFill>
            <a:schemeClr val="dk2">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auto"/>
            <a:endParaRPr lang="en-US" altLang="zh-CN" strike="noStrike" baseline="0" noProof="1">
              <a:solidFill>
                <a:schemeClr val="lt1"/>
              </a:solidFill>
              <a:latin typeface="隶书" panose="02010509060101010101" pitchFamily="49" charset="-122"/>
              <a:ea typeface="隶书" panose="02010509060101010101" pitchFamily="49" charset="-122"/>
              <a:sym typeface="+mn-ea"/>
            </a:endParaRPr>
          </a:p>
        </p:txBody>
      </p:sp>
      <p:pic>
        <p:nvPicPr>
          <p:cNvPr id="53251" name="图片 1" descr="图片3"/>
          <p:cNvPicPr>
            <a:picLocks noChangeAspect="1"/>
          </p:cNvPicPr>
          <p:nvPr>
            <p:custDataLst>
              <p:tags r:id="rId6"/>
            </p:custDataLst>
          </p:nvPr>
        </p:nvPicPr>
        <p:blipFill>
          <a:blip r:embed="rId5"/>
          <a:stretch>
            <a:fillRect/>
          </a:stretch>
        </p:blipFill>
        <p:spPr>
          <a:xfrm>
            <a:off x="10391775" y="3175"/>
            <a:ext cx="1800225" cy="1460500"/>
          </a:xfrm>
          <a:prstGeom prst="rect">
            <a:avLst/>
          </a:prstGeom>
          <a:noFill/>
          <a:ln w="9525">
            <a:noFill/>
          </a:ln>
        </p:spPr>
      </p:pic>
      <p:sp>
        <p:nvSpPr>
          <p:cNvPr id="13" name="文本框 12"/>
          <p:cNvSpPr txBox="1"/>
          <p:nvPr>
            <p:custDataLst>
              <p:tags r:id="rId7"/>
            </p:custDataLst>
          </p:nvPr>
        </p:nvSpPr>
        <p:spPr>
          <a:xfrm>
            <a:off x="457200" y="152400"/>
            <a:ext cx="11277600" cy="609600"/>
          </a:xfrm>
          <a:prstGeom prst="rect">
            <a:avLst/>
          </a:prstGeom>
          <a:noFill/>
        </p:spPr>
        <p:txBody>
          <a:bodyPr wrap="square" lIns="63500" tIns="25400" rIns="63500" bIns="25400" rtlCol="0" anchor="ctr" anchorCtr="0">
            <a:normAutofit/>
          </a:bodyPr>
          <a:lstStyle/>
          <a:p>
            <a:pPr fontAlgn="auto">
              <a:spcBef>
                <a:spcPct val="0"/>
              </a:spcBef>
              <a:spcAft>
                <a:spcPct val="0"/>
              </a:spcAft>
              <a:buSzTx/>
            </a:pPr>
            <a:r>
              <a:rPr lang="zh-CN" altLang="en-US" sz="3200" b="1" spc="160" noProof="1">
                <a:solidFill>
                  <a:schemeClr val="dk1">
                    <a:lumMod val="85000"/>
                    <a:lumOff val="15000"/>
                  </a:schemeClr>
                </a:solidFill>
                <a:latin typeface="Times New Roman" panose="02020603050405020304" pitchFamily="18" charset="0"/>
                <a:ea typeface="汉仪中宋简" panose="02010600000101010101" charset="-122"/>
                <a:cs typeface="+mn-cs"/>
              </a:rPr>
              <a:t>二、文章结构梳理</a:t>
            </a:r>
          </a:p>
        </p:txBody>
      </p:sp>
      <p:sp>
        <p:nvSpPr>
          <p:cNvPr id="14" name="Title 6"/>
          <p:cNvSpPr txBox="1"/>
          <p:nvPr>
            <p:custDataLst>
              <p:tags r:id="rId8"/>
            </p:custDataLst>
          </p:nvPr>
        </p:nvSpPr>
        <p:spPr>
          <a:xfrm>
            <a:off x="0" y="914400"/>
            <a:ext cx="12192000" cy="594360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charset="0"/>
              <a:buNone/>
            </a:pPr>
            <a:r>
              <a:rPr lang="zh-CN" altLang="en-US" sz="4000" strike="noStrike" spc="100" noProof="1">
                <a:ln w="3175">
                  <a:noFill/>
                  <a:prstDash val="dash"/>
                </a:ln>
                <a:solidFill>
                  <a:schemeClr val="lt1"/>
                </a:solidFill>
                <a:latin typeface="Times New Roman" panose="02020603050405020304" pitchFamily="18" charset="0"/>
                <a:ea typeface="汉仪全唐诗简繁" panose="00020600040101010101" charset="-122"/>
                <a:cs typeface="隶书" panose="02010509060101010101" pitchFamily="49" charset="-122"/>
              </a:rPr>
              <a:t>。</a:t>
            </a:r>
          </a:p>
        </p:txBody>
      </p:sp>
      <p:sp>
        <p:nvSpPr>
          <p:cNvPr id="2" name="文本框 1"/>
          <p:cNvSpPr txBox="1"/>
          <p:nvPr/>
        </p:nvSpPr>
        <p:spPr>
          <a:xfrm>
            <a:off x="387985" y="1409065"/>
            <a:ext cx="11179810" cy="3784600"/>
          </a:xfrm>
          <a:prstGeom prst="rect">
            <a:avLst/>
          </a:prstGeom>
          <a:noFill/>
        </p:spPr>
        <p:txBody>
          <a:bodyPr wrap="square" rtlCol="0">
            <a:spAutoFit/>
          </a:bodyPr>
          <a:lstStyle/>
          <a:p>
            <a:pPr algn="just">
              <a:lnSpc>
                <a:spcPct val="150000"/>
              </a:lnSpc>
            </a:pPr>
            <a:r>
              <a:rPr lang="zh-CN" altLang="en-US" sz="3200" b="1" spc="200">
                <a:solidFill>
                  <a:schemeClr val="lt1"/>
                </a:solidFill>
                <a:latin typeface="Times New Roman" panose="02020603050405020304" pitchFamily="18" charset="0"/>
                <a:ea typeface="汉仪全唐诗简繁" panose="00020600040101010101" charset="-122"/>
                <a:cs typeface="+mj-cs"/>
                <a:sym typeface="+mn-ea"/>
              </a:rPr>
              <a:t>诗中所描绘的全部力的形象，同样可以看作是新兴生产力战胜落后生产力的强起奋进图。诗人在同年写的《笔立山头展望》一诗中曾以极大的热情歌颂这种新兴的生产力：“一枝枝的烟筒都开着了朵黑色的牡丹呀！哦哦，二十世纪的名花！近代文明的严母呀！”互相参照印证。</a:t>
            </a:r>
          </a:p>
        </p:txBody>
      </p:sp>
    </p:spTree>
    <p:custDataLst>
      <p:tags r:id="rId10"/>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8"/>
          <a:tile tx="0" ty="0" sx="100000" sy="100000" flip="none" algn="tl"/>
        </a:blipFill>
        <a:effectLst/>
      </p:bgPr>
    </p:bg>
    <p:spTree>
      <p:nvGrpSpPr>
        <p:cNvPr id="1" name=""/>
        <p:cNvGrpSpPr/>
        <p:nvPr/>
      </p:nvGrpSpPr>
      <p:grpSpPr>
        <a:xfrm>
          <a:off x="0" y="0"/>
          <a:ext cx="0" cy="0"/>
        </a:xfrm>
      </p:grpSpPr>
      <p:sp>
        <p:nvSpPr>
          <p:cNvPr id="2" name="单圆角矩形 1"/>
          <p:cNvSpPr/>
          <p:nvPr/>
        </p:nvSpPr>
        <p:spPr>
          <a:xfrm>
            <a:off x="125095" y="1043940"/>
            <a:ext cx="1462405" cy="513715"/>
          </a:xfrm>
          <a:prstGeom prst="round1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t>猜一猜</a:t>
            </a:r>
          </a:p>
        </p:txBody>
      </p:sp>
      <p:sp>
        <p:nvSpPr>
          <p:cNvPr id="10" name="矩形 9"/>
          <p:cNvSpPr/>
          <p:nvPr userDrawn="1">
            <p:custDataLst>
              <p:tags r:id="rId4"/>
            </p:custDataLst>
          </p:nvPr>
        </p:nvSpPr>
        <p:spPr>
          <a:xfrm>
            <a:off x="0" y="0"/>
            <a:ext cx="12192000" cy="914400"/>
          </a:xfrm>
          <a:prstGeom prst="rect">
            <a:avLst/>
          </a:prstGeom>
          <a:solidFill>
            <a:schemeClr val="dk2">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auto"/>
            <a:endParaRPr lang="en-US" altLang="zh-CN" strike="noStrike" baseline="0" noProof="1">
              <a:solidFill>
                <a:schemeClr val="lt1"/>
              </a:solidFill>
              <a:latin typeface="隶书" panose="02010509060101010101" pitchFamily="49" charset="-122"/>
              <a:ea typeface="隶书" panose="02010509060101010101" pitchFamily="49" charset="-122"/>
              <a:sym typeface="+mn-ea"/>
            </a:endParaRPr>
          </a:p>
        </p:txBody>
      </p:sp>
      <p:pic>
        <p:nvPicPr>
          <p:cNvPr id="49155" name="图片 1" descr="图片3"/>
          <p:cNvPicPr>
            <a:picLocks noChangeAspect="1"/>
          </p:cNvPicPr>
          <p:nvPr>
            <p:custDataLst>
              <p:tags r:id="rId6"/>
            </p:custDataLst>
          </p:nvPr>
        </p:nvPicPr>
        <p:blipFill>
          <a:blip r:embed="rId5"/>
          <a:stretch>
            <a:fillRect/>
          </a:stretch>
        </p:blipFill>
        <p:spPr>
          <a:xfrm>
            <a:off x="10391775" y="3175"/>
            <a:ext cx="1800225" cy="1460500"/>
          </a:xfrm>
          <a:prstGeom prst="rect">
            <a:avLst/>
          </a:prstGeom>
          <a:noFill/>
          <a:ln w="9525">
            <a:noFill/>
          </a:ln>
        </p:spPr>
      </p:pic>
      <p:sp>
        <p:nvSpPr>
          <p:cNvPr id="15" name="文本框 14"/>
          <p:cNvSpPr txBox="1"/>
          <p:nvPr>
            <p:custDataLst>
              <p:tags r:id="rId7"/>
            </p:custDataLst>
          </p:nvPr>
        </p:nvSpPr>
        <p:spPr>
          <a:xfrm>
            <a:off x="439738" y="152400"/>
            <a:ext cx="11277600" cy="609600"/>
          </a:xfrm>
          <a:prstGeom prst="rect">
            <a:avLst/>
          </a:prstGeom>
          <a:noFill/>
        </p:spPr>
        <p:txBody>
          <a:bodyPr wrap="square" lIns="63500" tIns="25400" rIns="63500" bIns="25400" rtlCol="0" anchor="ctr" anchorCtr="0">
            <a:normAutofit/>
          </a:bodyPr>
          <a:lstStyle/>
          <a:p>
            <a:pPr fontAlgn="auto">
              <a:spcBef>
                <a:spcPct val="0"/>
              </a:spcBef>
              <a:spcAft>
                <a:spcPct val="0"/>
              </a:spcAft>
              <a:buSzTx/>
            </a:pPr>
            <a:r>
              <a:rPr lang="zh-CN" altLang="en-US" sz="3200" b="1" spc="160" noProof="1">
                <a:solidFill>
                  <a:schemeClr val="dk1">
                    <a:lumMod val="85000"/>
                    <a:lumOff val="15000"/>
                  </a:schemeClr>
                </a:solidFill>
                <a:latin typeface="Times New Roman" panose="02020603050405020304" pitchFamily="18" charset="0"/>
                <a:ea typeface="汉仪中宋简" panose="02010600000101010101" charset="-122"/>
                <a:cs typeface="隶书" panose="02010509060101010101" pitchFamily="49" charset="-122"/>
              </a:rPr>
              <a:t>一、写作背景</a:t>
            </a:r>
          </a:p>
        </p:txBody>
      </p:sp>
      <p:sp>
        <p:nvSpPr>
          <p:cNvPr id="3" name="文本框 2"/>
          <p:cNvSpPr txBox="1"/>
          <p:nvPr/>
        </p:nvSpPr>
        <p:spPr>
          <a:xfrm>
            <a:off x="125095" y="1726565"/>
            <a:ext cx="11834495" cy="3538220"/>
          </a:xfrm>
          <a:prstGeom prst="rect">
            <a:avLst/>
          </a:prstGeom>
          <a:noFill/>
        </p:spPr>
        <p:txBody>
          <a:bodyPr wrap="square" rtlCol="0">
            <a:spAutoFit/>
          </a:bodyPr>
          <a:lstStyle/>
          <a:p>
            <a:pPr fontAlgn="auto"/>
            <a:r>
              <a:rPr lang="zh-CN" altLang="en-US" sz="3200" noProof="1">
                <a:solidFill>
                  <a:schemeClr val="bg2"/>
                </a:solidFill>
                <a:effectLst>
                  <a:innerShdw blurRad="63500" dist="50800" dir="13500000">
                    <a:srgbClr val="000000">
                      <a:alpha val="50000"/>
                    </a:srgbClr>
                  </a:innerShdw>
                </a:effectLst>
                <a:latin typeface="+mn-lt"/>
                <a:ea typeface="+mn-ea"/>
              </a:rPr>
              <a:t>他幼年在私塾读书，有一次和同学们偷吃了庙里的桃子。和尚找先生告状，先生追责学生，没人承认。先生说，我出个对子，谁能对上免罚。先生曰：昨日偷桃钻狗洞，不知是谁？他思索了片刻，对道：。由于对句不凡, 表现了强烈的进取精神, 结果全体偷桃学生，一律免罚了。 </a:t>
            </a:r>
          </a:p>
          <a:p>
            <a:pPr fontAlgn="auto"/>
            <a:endParaRPr lang="zh-CN" altLang="en-US" sz="3200" noProof="1">
              <a:solidFill>
                <a:schemeClr val="bg2"/>
              </a:solidFill>
              <a:effectLst>
                <a:innerShdw blurRad="63500" dist="50800" dir="13500000">
                  <a:srgbClr val="000000">
                    <a:alpha val="50000"/>
                  </a:srgbClr>
                </a:innerShdw>
              </a:effectLst>
              <a:latin typeface="+mn-lt"/>
              <a:ea typeface="+mn-ea"/>
            </a:endParaRPr>
          </a:p>
          <a:p>
            <a:pPr fontAlgn="auto"/>
            <a:r>
              <a:rPr lang="zh-CN" altLang="en-US" sz="3200" noProof="1">
                <a:solidFill>
                  <a:schemeClr val="bg2"/>
                </a:solidFill>
                <a:effectLst>
                  <a:innerShdw blurRad="63500" dist="50800" dir="13500000">
                    <a:srgbClr val="000000">
                      <a:alpha val="50000"/>
                    </a:srgbClr>
                  </a:innerShdw>
                </a:effectLst>
                <a:latin typeface="+mn-lt"/>
                <a:ea typeface="+mn-ea"/>
              </a:rPr>
              <a:t>对句：他年攀桂步蟾宫，必定有我。 </a:t>
            </a:r>
          </a:p>
        </p:txBody>
      </p:sp>
      <p:sp>
        <p:nvSpPr>
          <p:cNvPr id="4" name="文本框 3"/>
          <p:cNvSpPr txBox="1"/>
          <p:nvPr/>
        </p:nvSpPr>
        <p:spPr>
          <a:xfrm>
            <a:off x="908685" y="5542915"/>
            <a:ext cx="3829050" cy="768350"/>
          </a:xfrm>
          <a:prstGeom prst="rect">
            <a:avLst/>
          </a:prstGeom>
          <a:noFill/>
        </p:spPr>
        <p:txBody>
          <a:bodyPr wrap="square" rtlCol="0">
            <a:spAutoFit/>
            <a:scene3d>
              <a:camera prst="orthographicFront"/>
              <a:lightRig rig="threePt" dir="t"/>
            </a:scene3d>
          </a:bodyPr>
          <a:lstStyle/>
          <a:p>
            <a:r>
              <a:rPr lang="zh-CN" altLang="en-US" sz="4400" b="1">
                <a:ln w="12700">
                  <a:solidFill>
                    <a:schemeClr val="accent5"/>
                  </a:solidFill>
                  <a:prstDash val="solid"/>
                </a:ln>
                <a:pattFill prst="ltDnDiag">
                  <a:fgClr>
                    <a:schemeClr val="accent5">
                      <a:lumMod val="60000"/>
                      <a:lumOff val="40000"/>
                    </a:schemeClr>
                  </a:fgClr>
                  <a:bgClr>
                    <a:schemeClr val="bg1"/>
                  </a:bgClr>
                </a:pattFill>
                <a:effectLst/>
              </a:rPr>
              <a:t>郭沫若</a:t>
            </a: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0"/>
          <a:tile tx="0" ty="0" sx="100000" sy="100000" flip="none" algn="tl"/>
        </a:blipFill>
        <a:effectLst/>
      </p:bgPr>
    </p:bg>
    <p:spTree>
      <p:nvGrpSpPr>
        <p:cNvPr id="1" name=""/>
        <p:cNvGrpSpPr/>
        <p:nvPr/>
      </p:nvGrpSpPr>
      <p:grpSpPr>
        <a:xfrm>
          <a:off x="0" y="0"/>
          <a:ext cx="0" cy="0"/>
        </a:xfrm>
      </p:grpSpPr>
      <p:sp>
        <p:nvSpPr>
          <p:cNvPr id="10" name="矩形 9"/>
          <p:cNvSpPr/>
          <p:nvPr userDrawn="1">
            <p:custDataLst>
              <p:tags r:id="rId4"/>
            </p:custDataLst>
          </p:nvPr>
        </p:nvSpPr>
        <p:spPr>
          <a:xfrm>
            <a:off x="0" y="0"/>
            <a:ext cx="12192000" cy="914400"/>
          </a:xfrm>
          <a:prstGeom prst="rect">
            <a:avLst/>
          </a:prstGeom>
          <a:solidFill>
            <a:schemeClr val="dk2">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auto"/>
            <a:endParaRPr lang="en-US" altLang="zh-CN" strike="noStrike" baseline="0" noProof="1">
              <a:solidFill>
                <a:schemeClr val="lt1"/>
              </a:solidFill>
              <a:latin typeface="隶书" panose="02010509060101010101" pitchFamily="49" charset="-122"/>
              <a:ea typeface="隶书" panose="02010509060101010101" pitchFamily="49" charset="-122"/>
              <a:sym typeface="+mn-ea"/>
            </a:endParaRPr>
          </a:p>
        </p:txBody>
      </p:sp>
      <p:pic>
        <p:nvPicPr>
          <p:cNvPr id="53251" name="图片 1" descr="图片3"/>
          <p:cNvPicPr>
            <a:picLocks noChangeAspect="1"/>
          </p:cNvPicPr>
          <p:nvPr>
            <p:custDataLst>
              <p:tags r:id="rId6"/>
            </p:custDataLst>
          </p:nvPr>
        </p:nvPicPr>
        <p:blipFill>
          <a:blip r:embed="rId5"/>
          <a:stretch>
            <a:fillRect/>
          </a:stretch>
        </p:blipFill>
        <p:spPr>
          <a:xfrm>
            <a:off x="10391775" y="3175"/>
            <a:ext cx="1800225" cy="1460500"/>
          </a:xfrm>
          <a:prstGeom prst="rect">
            <a:avLst/>
          </a:prstGeom>
          <a:noFill/>
          <a:ln w="9525">
            <a:noFill/>
          </a:ln>
        </p:spPr>
      </p:pic>
      <p:sp>
        <p:nvSpPr>
          <p:cNvPr id="13" name="文本框 12"/>
          <p:cNvSpPr txBox="1"/>
          <p:nvPr>
            <p:custDataLst>
              <p:tags r:id="rId7"/>
            </p:custDataLst>
          </p:nvPr>
        </p:nvSpPr>
        <p:spPr>
          <a:xfrm>
            <a:off x="457200" y="152400"/>
            <a:ext cx="11277600" cy="609600"/>
          </a:xfrm>
          <a:prstGeom prst="rect">
            <a:avLst/>
          </a:prstGeom>
          <a:noFill/>
        </p:spPr>
        <p:txBody>
          <a:bodyPr wrap="square" lIns="63500" tIns="25400" rIns="63500" bIns="25400" rtlCol="0" anchor="ctr" anchorCtr="0">
            <a:normAutofit/>
          </a:bodyPr>
          <a:lstStyle/>
          <a:p>
            <a:pPr fontAlgn="auto">
              <a:spcBef>
                <a:spcPct val="0"/>
              </a:spcBef>
              <a:spcAft>
                <a:spcPct val="0"/>
              </a:spcAft>
              <a:buSzTx/>
            </a:pPr>
            <a:r>
              <a:rPr lang="zh-CN" altLang="en-US" sz="3200" b="1" spc="160" noProof="1">
                <a:solidFill>
                  <a:schemeClr val="dk1">
                    <a:lumMod val="85000"/>
                    <a:lumOff val="15000"/>
                  </a:schemeClr>
                </a:solidFill>
                <a:latin typeface="Times New Roman" panose="02020603050405020304" pitchFamily="18" charset="0"/>
                <a:ea typeface="汉仪中宋简" panose="02010600000101010101" charset="-122"/>
                <a:cs typeface="+mn-cs"/>
              </a:rPr>
              <a:t>二、文章结构梳理</a:t>
            </a:r>
          </a:p>
        </p:txBody>
      </p:sp>
      <p:sp>
        <p:nvSpPr>
          <p:cNvPr id="14" name="Title 6"/>
          <p:cNvSpPr txBox="1"/>
          <p:nvPr>
            <p:custDataLst>
              <p:tags r:id="rId8"/>
            </p:custDataLst>
          </p:nvPr>
        </p:nvSpPr>
        <p:spPr>
          <a:xfrm>
            <a:off x="0" y="914400"/>
            <a:ext cx="12192000" cy="594360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charset="0"/>
              <a:buNone/>
            </a:pPr>
            <a:r>
              <a:rPr lang="zh-CN" altLang="en-US" sz="4000" strike="noStrike" spc="100" noProof="1">
                <a:ln w="3175">
                  <a:noFill/>
                  <a:prstDash val="dash"/>
                </a:ln>
                <a:solidFill>
                  <a:schemeClr val="lt1"/>
                </a:solidFill>
                <a:latin typeface="Times New Roman" panose="02020603050405020304" pitchFamily="18" charset="0"/>
                <a:ea typeface="汉仪全唐诗简繁" panose="00020600040101010101" charset="-122"/>
                <a:cs typeface="隶书" panose="02010509060101010101" pitchFamily="49" charset="-122"/>
              </a:rPr>
              <a:t>。</a:t>
            </a:r>
          </a:p>
        </p:txBody>
      </p:sp>
      <p:sp>
        <p:nvSpPr>
          <p:cNvPr id="2" name="文本框 1"/>
          <p:cNvSpPr txBox="1"/>
          <p:nvPr/>
        </p:nvSpPr>
        <p:spPr>
          <a:xfrm>
            <a:off x="387985" y="1409065"/>
            <a:ext cx="8603615" cy="5262245"/>
          </a:xfrm>
          <a:prstGeom prst="rect">
            <a:avLst/>
          </a:prstGeom>
          <a:noFill/>
        </p:spPr>
        <p:txBody>
          <a:bodyPr wrap="square" rtlCol="0">
            <a:spAutoFit/>
          </a:bodyPr>
          <a:lstStyle/>
          <a:p>
            <a:pPr algn="just">
              <a:lnSpc>
                <a:spcPct val="150000"/>
              </a:lnSpc>
            </a:pPr>
            <a:r>
              <a:rPr lang="zh-CN" altLang="en-US" sz="3200" b="1" spc="200">
                <a:solidFill>
                  <a:schemeClr val="lt1"/>
                </a:solidFill>
                <a:latin typeface="Times New Roman" panose="02020603050405020304" pitchFamily="18" charset="0"/>
                <a:ea typeface="汉仪全唐诗简繁" panose="00020600040101010101" charset="-122"/>
                <a:cs typeface="+mj-cs"/>
                <a:sym typeface="+mn-ea"/>
              </a:rPr>
              <a:t>诗中所描绘的全部力的形象，同样可以看作是新兴生产力战胜落后生产力的强起奋进图。诗人在同年写的《笔立山头展望》一诗中曾以极大的热情歌颂这种新兴的生产力：“一枝枝的烟筒都开着了朵黑色的牡丹呀！哦哦，二十世纪的名花！近代文明的严母呀！”互相参照印证。</a:t>
            </a:r>
          </a:p>
        </p:txBody>
      </p:sp>
      <p:pic>
        <p:nvPicPr>
          <p:cNvPr id="3" name="图片 2"/>
          <p:cNvPicPr>
            <a:picLocks noChangeAspect="1"/>
          </p:cNvPicPr>
          <p:nvPr/>
        </p:nvPicPr>
        <p:blipFill>
          <a:blip r:embed="rId9"/>
          <a:stretch>
            <a:fillRect/>
          </a:stretch>
        </p:blipFill>
        <p:spPr>
          <a:xfrm>
            <a:off x="9047480" y="2190750"/>
            <a:ext cx="3022600" cy="1873885"/>
          </a:xfrm>
          <a:prstGeom prst="rect">
            <a:avLst/>
          </a:prstGeom>
        </p:spPr>
      </p:pic>
    </p:spTree>
    <p:custDataLst>
      <p:tags r:id="rId11"/>
    </p:custData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0"/>
          <a:tile tx="0" ty="0" sx="100000" sy="100000" flip="none" algn="tl"/>
        </a:blipFill>
        <a:effectLst/>
      </p:bgPr>
    </p:bg>
    <p:spTree>
      <p:nvGrpSpPr>
        <p:cNvPr id="1" name=""/>
        <p:cNvGrpSpPr/>
        <p:nvPr/>
      </p:nvGrpSpPr>
      <p:grpSpPr>
        <a:xfrm>
          <a:off x="0" y="0"/>
          <a:ext cx="0" cy="0"/>
        </a:xfrm>
      </p:grpSpPr>
      <p:sp>
        <p:nvSpPr>
          <p:cNvPr id="10" name="矩形 9"/>
          <p:cNvSpPr/>
          <p:nvPr userDrawn="1">
            <p:custDataLst>
              <p:tags r:id="rId4"/>
            </p:custDataLst>
          </p:nvPr>
        </p:nvSpPr>
        <p:spPr>
          <a:xfrm>
            <a:off x="0" y="0"/>
            <a:ext cx="12192000" cy="914400"/>
          </a:xfrm>
          <a:prstGeom prst="rect">
            <a:avLst/>
          </a:prstGeom>
          <a:solidFill>
            <a:schemeClr val="dk2">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auto"/>
            <a:endParaRPr lang="en-US" altLang="zh-CN" strike="noStrike" baseline="0" noProof="1">
              <a:solidFill>
                <a:schemeClr val="lt1"/>
              </a:solidFill>
              <a:latin typeface="隶书" panose="02010509060101010101" pitchFamily="49" charset="-122"/>
              <a:ea typeface="隶书" panose="02010509060101010101" pitchFamily="49" charset="-122"/>
              <a:sym typeface="+mn-ea"/>
            </a:endParaRPr>
          </a:p>
        </p:txBody>
      </p:sp>
      <p:pic>
        <p:nvPicPr>
          <p:cNvPr id="53251" name="图片 1" descr="图片3"/>
          <p:cNvPicPr>
            <a:picLocks noChangeAspect="1"/>
          </p:cNvPicPr>
          <p:nvPr>
            <p:custDataLst>
              <p:tags r:id="rId6"/>
            </p:custDataLst>
          </p:nvPr>
        </p:nvPicPr>
        <p:blipFill>
          <a:blip r:embed="rId5"/>
          <a:stretch>
            <a:fillRect/>
          </a:stretch>
        </p:blipFill>
        <p:spPr>
          <a:xfrm>
            <a:off x="10391775" y="3175"/>
            <a:ext cx="1800225" cy="1460500"/>
          </a:xfrm>
          <a:prstGeom prst="rect">
            <a:avLst/>
          </a:prstGeom>
          <a:noFill/>
          <a:ln w="9525">
            <a:noFill/>
          </a:ln>
        </p:spPr>
      </p:pic>
      <p:sp>
        <p:nvSpPr>
          <p:cNvPr id="13" name="文本框 12"/>
          <p:cNvSpPr txBox="1"/>
          <p:nvPr>
            <p:custDataLst>
              <p:tags r:id="rId7"/>
            </p:custDataLst>
          </p:nvPr>
        </p:nvSpPr>
        <p:spPr>
          <a:xfrm>
            <a:off x="457200" y="152400"/>
            <a:ext cx="11277600" cy="609600"/>
          </a:xfrm>
          <a:prstGeom prst="rect">
            <a:avLst/>
          </a:prstGeom>
          <a:noFill/>
        </p:spPr>
        <p:txBody>
          <a:bodyPr wrap="square" lIns="63500" tIns="25400" rIns="63500" bIns="25400" rtlCol="0" anchor="ctr" anchorCtr="0">
            <a:normAutofit/>
          </a:bodyPr>
          <a:lstStyle/>
          <a:p>
            <a:pPr fontAlgn="auto">
              <a:spcBef>
                <a:spcPct val="0"/>
              </a:spcBef>
              <a:spcAft>
                <a:spcPct val="0"/>
              </a:spcAft>
              <a:buSzTx/>
            </a:pPr>
            <a:r>
              <a:rPr lang="zh-CN" altLang="en-US" sz="3200" b="1" spc="160" noProof="1">
                <a:solidFill>
                  <a:schemeClr val="dk1">
                    <a:lumMod val="85000"/>
                    <a:lumOff val="15000"/>
                  </a:schemeClr>
                </a:solidFill>
                <a:latin typeface="Times New Roman" panose="02020603050405020304" pitchFamily="18" charset="0"/>
                <a:ea typeface="汉仪中宋简" panose="02010600000101010101" charset="-122"/>
                <a:cs typeface="+mn-cs"/>
              </a:rPr>
              <a:t>二、文章结构梳理</a:t>
            </a:r>
          </a:p>
        </p:txBody>
      </p:sp>
      <p:sp>
        <p:nvSpPr>
          <p:cNvPr id="14" name="Title 6"/>
          <p:cNvSpPr txBox="1"/>
          <p:nvPr>
            <p:custDataLst>
              <p:tags r:id="rId8"/>
            </p:custDataLst>
          </p:nvPr>
        </p:nvSpPr>
        <p:spPr>
          <a:xfrm>
            <a:off x="0" y="914400"/>
            <a:ext cx="12192000" cy="594360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charset="0"/>
              <a:buNone/>
            </a:pPr>
            <a:r>
              <a:rPr lang="zh-CN" altLang="en-US" sz="4000" strike="noStrike" spc="100" noProof="1">
                <a:ln w="3175">
                  <a:noFill/>
                  <a:prstDash val="dash"/>
                </a:ln>
                <a:solidFill>
                  <a:schemeClr val="lt1"/>
                </a:solidFill>
                <a:latin typeface="Times New Roman" panose="02020603050405020304" pitchFamily="18" charset="0"/>
                <a:ea typeface="汉仪全唐诗简繁" panose="00020600040101010101" charset="-122"/>
                <a:cs typeface="隶书" panose="02010509060101010101" pitchFamily="49" charset="-122"/>
              </a:rPr>
              <a:t>。</a:t>
            </a:r>
          </a:p>
        </p:txBody>
      </p:sp>
      <p:sp>
        <p:nvSpPr>
          <p:cNvPr id="2" name="文本框 1"/>
          <p:cNvSpPr txBox="1"/>
          <p:nvPr/>
        </p:nvSpPr>
        <p:spPr>
          <a:xfrm>
            <a:off x="387985" y="1409065"/>
            <a:ext cx="11179810" cy="3046095"/>
          </a:xfrm>
          <a:prstGeom prst="rect">
            <a:avLst/>
          </a:prstGeom>
          <a:noFill/>
        </p:spPr>
        <p:txBody>
          <a:bodyPr wrap="square" rtlCol="0">
            <a:spAutoFit/>
          </a:bodyPr>
          <a:lstStyle/>
          <a:p>
            <a:pPr algn="just">
              <a:lnSpc>
                <a:spcPct val="150000"/>
              </a:lnSpc>
            </a:pPr>
            <a:r>
              <a:rPr lang="zh-CN" altLang="en-US" sz="3200" b="1" spc="200">
                <a:solidFill>
                  <a:schemeClr val="lt1"/>
                </a:solidFill>
                <a:latin typeface="Times New Roman" panose="02020603050405020304" pitchFamily="18" charset="0"/>
                <a:ea typeface="汉仪全唐诗简繁" panose="00020600040101010101" charset="-122"/>
                <a:cs typeface="+mj-cs"/>
                <a:sym typeface="+mn-ea"/>
              </a:rPr>
              <a:t>《峨日朵雪峰之侧》</a:t>
            </a:r>
          </a:p>
          <a:p>
            <a:pPr algn="just">
              <a:lnSpc>
                <a:spcPct val="150000"/>
              </a:lnSpc>
            </a:pPr>
            <a:r>
              <a:rPr lang="zh-CN" altLang="en-US" sz="3200" b="1" spc="200">
                <a:solidFill>
                  <a:schemeClr val="lt1"/>
                </a:solidFill>
                <a:latin typeface="Times New Roman" panose="02020603050405020304" pitchFamily="18" charset="0"/>
                <a:ea typeface="汉仪全唐诗简繁" panose="00020600040101010101" charset="-122"/>
                <a:cs typeface="+mj-cs"/>
                <a:sym typeface="+mn-ea"/>
              </a:rPr>
              <a:t>我们或许见过雪山落日，或许见过攀岩比赛，或许还见过蜘蛛人的表演。但我们或许没有见过将这种种意象组织在一起的诗篇，《峨日朵雪峰之侧》则让我们领略到了这些。</a:t>
            </a:r>
          </a:p>
        </p:txBody>
      </p:sp>
      <p:pic>
        <p:nvPicPr>
          <p:cNvPr id="3" name="图片 2"/>
          <p:cNvPicPr>
            <a:picLocks noChangeAspect="1"/>
          </p:cNvPicPr>
          <p:nvPr/>
        </p:nvPicPr>
        <p:blipFill>
          <a:blip r:embed="rId9"/>
          <a:stretch>
            <a:fillRect/>
          </a:stretch>
        </p:blipFill>
        <p:spPr>
          <a:xfrm>
            <a:off x="7137400" y="4455160"/>
            <a:ext cx="3400425" cy="2143125"/>
          </a:xfrm>
          <a:prstGeom prst="rect">
            <a:avLst/>
          </a:prstGeom>
        </p:spPr>
      </p:pic>
    </p:spTree>
    <p:custDataLst>
      <p:tags r:id="rId11"/>
    </p:custData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0"/>
          <a:tile tx="0" ty="0" sx="100000" sy="100000" flip="none" algn="tl"/>
        </a:blipFill>
        <a:effectLst/>
      </p:bgPr>
    </p:bg>
    <p:spTree>
      <p:nvGrpSpPr>
        <p:cNvPr id="1" name=""/>
        <p:cNvGrpSpPr/>
        <p:nvPr/>
      </p:nvGrpSpPr>
      <p:grpSpPr>
        <a:xfrm>
          <a:off x="0" y="0"/>
          <a:ext cx="0" cy="0"/>
        </a:xfrm>
      </p:grpSpPr>
      <p:sp>
        <p:nvSpPr>
          <p:cNvPr id="10" name="矩形 9"/>
          <p:cNvSpPr/>
          <p:nvPr userDrawn="1">
            <p:custDataLst>
              <p:tags r:id="rId4"/>
            </p:custDataLst>
          </p:nvPr>
        </p:nvSpPr>
        <p:spPr>
          <a:xfrm>
            <a:off x="0" y="0"/>
            <a:ext cx="12192000" cy="914400"/>
          </a:xfrm>
          <a:prstGeom prst="rect">
            <a:avLst/>
          </a:prstGeom>
          <a:solidFill>
            <a:schemeClr val="dk2">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auto"/>
            <a:endParaRPr lang="en-US" altLang="zh-CN" strike="noStrike" baseline="0" noProof="1">
              <a:solidFill>
                <a:schemeClr val="lt1"/>
              </a:solidFill>
              <a:latin typeface="隶书" panose="02010509060101010101" pitchFamily="49" charset="-122"/>
              <a:ea typeface="隶书" panose="02010509060101010101" pitchFamily="49" charset="-122"/>
              <a:sym typeface="+mn-ea"/>
            </a:endParaRPr>
          </a:p>
        </p:txBody>
      </p:sp>
      <p:pic>
        <p:nvPicPr>
          <p:cNvPr id="53251" name="图片 1" descr="图片3"/>
          <p:cNvPicPr>
            <a:picLocks noChangeAspect="1"/>
          </p:cNvPicPr>
          <p:nvPr>
            <p:custDataLst>
              <p:tags r:id="rId6"/>
            </p:custDataLst>
          </p:nvPr>
        </p:nvPicPr>
        <p:blipFill>
          <a:blip r:embed="rId5"/>
          <a:stretch>
            <a:fillRect/>
          </a:stretch>
        </p:blipFill>
        <p:spPr>
          <a:xfrm>
            <a:off x="10391775" y="3175"/>
            <a:ext cx="1800225" cy="1460500"/>
          </a:xfrm>
          <a:prstGeom prst="rect">
            <a:avLst/>
          </a:prstGeom>
          <a:noFill/>
          <a:ln w="9525">
            <a:noFill/>
          </a:ln>
        </p:spPr>
      </p:pic>
      <p:sp>
        <p:nvSpPr>
          <p:cNvPr id="13" name="文本框 12"/>
          <p:cNvSpPr txBox="1"/>
          <p:nvPr>
            <p:custDataLst>
              <p:tags r:id="rId7"/>
            </p:custDataLst>
          </p:nvPr>
        </p:nvSpPr>
        <p:spPr>
          <a:xfrm>
            <a:off x="457200" y="152400"/>
            <a:ext cx="11277600" cy="609600"/>
          </a:xfrm>
          <a:prstGeom prst="rect">
            <a:avLst/>
          </a:prstGeom>
          <a:noFill/>
        </p:spPr>
        <p:txBody>
          <a:bodyPr wrap="square" lIns="63500" tIns="25400" rIns="63500" bIns="25400" rtlCol="0" anchor="ctr" anchorCtr="0">
            <a:normAutofit/>
          </a:bodyPr>
          <a:lstStyle/>
          <a:p>
            <a:pPr fontAlgn="auto">
              <a:spcBef>
                <a:spcPct val="0"/>
              </a:spcBef>
              <a:spcAft>
                <a:spcPct val="0"/>
              </a:spcAft>
              <a:buSzTx/>
            </a:pPr>
            <a:r>
              <a:rPr lang="zh-CN" altLang="en-US" sz="3200" b="1" spc="160" noProof="1">
                <a:solidFill>
                  <a:schemeClr val="dk1">
                    <a:lumMod val="85000"/>
                    <a:lumOff val="15000"/>
                  </a:schemeClr>
                </a:solidFill>
                <a:latin typeface="Times New Roman" panose="02020603050405020304" pitchFamily="18" charset="0"/>
                <a:ea typeface="汉仪中宋简" panose="02010600000101010101" charset="-122"/>
                <a:cs typeface="+mn-cs"/>
              </a:rPr>
              <a:t>二、文章结构梳理</a:t>
            </a:r>
          </a:p>
        </p:txBody>
      </p:sp>
      <p:sp>
        <p:nvSpPr>
          <p:cNvPr id="14" name="Title 6"/>
          <p:cNvSpPr txBox="1"/>
          <p:nvPr>
            <p:custDataLst>
              <p:tags r:id="rId8"/>
            </p:custDataLst>
          </p:nvPr>
        </p:nvSpPr>
        <p:spPr>
          <a:xfrm>
            <a:off x="0" y="914400"/>
            <a:ext cx="12192000" cy="594360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charset="0"/>
              <a:buNone/>
            </a:pPr>
            <a:r>
              <a:rPr lang="zh-CN" altLang="en-US" sz="4000" strike="noStrike" spc="100" noProof="1">
                <a:ln w="3175">
                  <a:noFill/>
                  <a:prstDash val="dash"/>
                </a:ln>
                <a:solidFill>
                  <a:schemeClr val="lt1"/>
                </a:solidFill>
                <a:latin typeface="Times New Roman" panose="02020603050405020304" pitchFamily="18" charset="0"/>
                <a:ea typeface="汉仪全唐诗简繁" panose="00020600040101010101" charset="-122"/>
                <a:cs typeface="隶书" panose="02010509060101010101" pitchFamily="49" charset="-122"/>
              </a:rPr>
              <a:t>。</a:t>
            </a:r>
          </a:p>
        </p:txBody>
      </p:sp>
      <p:sp>
        <p:nvSpPr>
          <p:cNvPr id="2" name="文本框 1"/>
          <p:cNvSpPr txBox="1"/>
          <p:nvPr/>
        </p:nvSpPr>
        <p:spPr>
          <a:xfrm>
            <a:off x="0" y="1069340"/>
            <a:ext cx="9247505" cy="6000750"/>
          </a:xfrm>
          <a:prstGeom prst="rect">
            <a:avLst/>
          </a:prstGeom>
          <a:noFill/>
        </p:spPr>
        <p:txBody>
          <a:bodyPr wrap="square" rtlCol="0">
            <a:spAutoFit/>
          </a:bodyPr>
          <a:lstStyle/>
          <a:p>
            <a:pPr algn="just">
              <a:lnSpc>
                <a:spcPct val="150000"/>
              </a:lnSpc>
            </a:pPr>
            <a:r>
              <a:rPr lang="zh-CN" altLang="en-US" sz="3200" b="1" spc="200">
                <a:solidFill>
                  <a:schemeClr val="lt1"/>
                </a:solidFill>
                <a:latin typeface="Times New Roman" panose="02020603050405020304" pitchFamily="18" charset="0"/>
                <a:ea typeface="汉仪全唐诗简繁" panose="00020600040101010101" charset="-122"/>
                <a:cs typeface="+mj-cs"/>
                <a:sym typeface="+mn-ea"/>
              </a:rPr>
              <a:t>全诗两节。起句“这是我此刻仅能征服的高度了”，于是，“我小心地探出前额”，仿佛是一切艰辛的一种报偿我”吃惊地看到一派壮丽的雪峰落日景象。“朝向峨日朵之雪彷徨许久的太阳/正决然跃入一片引力无穷的/山海。”这是一个宛转重叠绵密奇崛的长句，长句极易写得或累赘或松散或拖沓，而这里意象的密度却显示了诗人锤炼的功力。</a:t>
            </a:r>
          </a:p>
        </p:txBody>
      </p:sp>
      <p:pic>
        <p:nvPicPr>
          <p:cNvPr id="3" name="图片 2"/>
          <p:cNvPicPr>
            <a:picLocks noChangeAspect="1"/>
          </p:cNvPicPr>
          <p:nvPr/>
        </p:nvPicPr>
        <p:blipFill>
          <a:blip r:embed="rId9"/>
          <a:stretch>
            <a:fillRect/>
          </a:stretch>
        </p:blipFill>
        <p:spPr>
          <a:xfrm>
            <a:off x="9449435" y="2373630"/>
            <a:ext cx="2426335" cy="1456055"/>
          </a:xfrm>
          <a:prstGeom prst="rect">
            <a:avLst/>
          </a:prstGeom>
        </p:spPr>
      </p:pic>
    </p:spTree>
    <p:custDataLst>
      <p:tags r:id="rId11"/>
    </p:custData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0"/>
          <a:tile tx="0" ty="0" sx="100000" sy="100000" flip="none" algn="tl"/>
        </a:blipFill>
        <a:effectLst/>
      </p:bgPr>
    </p:bg>
    <p:spTree>
      <p:nvGrpSpPr>
        <p:cNvPr id="1" name=""/>
        <p:cNvGrpSpPr/>
        <p:nvPr/>
      </p:nvGrpSpPr>
      <p:grpSpPr>
        <a:xfrm>
          <a:off x="0" y="0"/>
          <a:ext cx="0" cy="0"/>
        </a:xfrm>
      </p:grpSpPr>
      <p:pic>
        <p:nvPicPr>
          <p:cNvPr id="3" name="图片 2"/>
          <p:cNvPicPr>
            <a:picLocks noChangeAspect="1"/>
          </p:cNvPicPr>
          <p:nvPr/>
        </p:nvPicPr>
        <p:blipFill>
          <a:blip r:embed="rId4"/>
          <a:stretch>
            <a:fillRect/>
          </a:stretch>
        </p:blipFill>
        <p:spPr>
          <a:xfrm>
            <a:off x="1165860" y="2267585"/>
            <a:ext cx="2609850" cy="2609850"/>
          </a:xfrm>
          <a:prstGeom prst="rect">
            <a:avLst/>
          </a:prstGeom>
        </p:spPr>
      </p:pic>
      <p:sp>
        <p:nvSpPr>
          <p:cNvPr id="10" name="矩形 9"/>
          <p:cNvSpPr/>
          <p:nvPr userDrawn="1">
            <p:custDataLst>
              <p:tags r:id="rId5"/>
            </p:custDataLst>
          </p:nvPr>
        </p:nvSpPr>
        <p:spPr>
          <a:xfrm>
            <a:off x="0" y="0"/>
            <a:ext cx="12192000" cy="914400"/>
          </a:xfrm>
          <a:prstGeom prst="rect">
            <a:avLst/>
          </a:prstGeom>
          <a:solidFill>
            <a:schemeClr val="dk2">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auto"/>
            <a:endParaRPr lang="en-US" altLang="zh-CN" strike="noStrike" baseline="0" noProof="1">
              <a:solidFill>
                <a:schemeClr val="lt1"/>
              </a:solidFill>
              <a:latin typeface="隶书" panose="02010509060101010101" pitchFamily="49" charset="-122"/>
              <a:ea typeface="隶书" panose="02010509060101010101" pitchFamily="49" charset="-122"/>
              <a:sym typeface="+mn-ea"/>
            </a:endParaRPr>
          </a:p>
        </p:txBody>
      </p:sp>
      <p:pic>
        <p:nvPicPr>
          <p:cNvPr id="53251" name="图片 1" descr="图片3"/>
          <p:cNvPicPr>
            <a:picLocks noChangeAspect="1"/>
          </p:cNvPicPr>
          <p:nvPr>
            <p:custDataLst>
              <p:tags r:id="rId7"/>
            </p:custDataLst>
          </p:nvPr>
        </p:nvPicPr>
        <p:blipFill>
          <a:blip r:embed="rId6"/>
          <a:stretch>
            <a:fillRect/>
          </a:stretch>
        </p:blipFill>
        <p:spPr>
          <a:xfrm>
            <a:off x="10391775" y="3175"/>
            <a:ext cx="1800225" cy="1460500"/>
          </a:xfrm>
          <a:prstGeom prst="rect">
            <a:avLst/>
          </a:prstGeom>
          <a:noFill/>
          <a:ln w="9525">
            <a:noFill/>
          </a:ln>
        </p:spPr>
      </p:pic>
      <p:sp>
        <p:nvSpPr>
          <p:cNvPr id="13" name="文本框 12"/>
          <p:cNvSpPr txBox="1"/>
          <p:nvPr>
            <p:custDataLst>
              <p:tags r:id="rId8"/>
            </p:custDataLst>
          </p:nvPr>
        </p:nvSpPr>
        <p:spPr>
          <a:xfrm>
            <a:off x="457200" y="152400"/>
            <a:ext cx="11277600" cy="609600"/>
          </a:xfrm>
          <a:prstGeom prst="rect">
            <a:avLst/>
          </a:prstGeom>
          <a:noFill/>
        </p:spPr>
        <p:txBody>
          <a:bodyPr wrap="square" lIns="63500" tIns="25400" rIns="63500" bIns="25400" rtlCol="0" anchor="ctr" anchorCtr="0">
            <a:normAutofit/>
          </a:bodyPr>
          <a:lstStyle/>
          <a:p>
            <a:pPr fontAlgn="auto">
              <a:spcBef>
                <a:spcPct val="0"/>
              </a:spcBef>
              <a:spcAft>
                <a:spcPct val="0"/>
              </a:spcAft>
              <a:buSzTx/>
            </a:pPr>
            <a:r>
              <a:rPr lang="zh-CN" altLang="en-US" sz="3200" b="1" spc="160" noProof="1">
                <a:solidFill>
                  <a:schemeClr val="dk1">
                    <a:lumMod val="85000"/>
                    <a:lumOff val="15000"/>
                  </a:schemeClr>
                </a:solidFill>
                <a:latin typeface="Times New Roman" panose="02020603050405020304" pitchFamily="18" charset="0"/>
                <a:ea typeface="汉仪中宋简" panose="02010600000101010101" charset="-122"/>
                <a:cs typeface="+mn-cs"/>
              </a:rPr>
              <a:t>二、文章结构梳理</a:t>
            </a:r>
          </a:p>
        </p:txBody>
      </p:sp>
      <p:sp>
        <p:nvSpPr>
          <p:cNvPr id="2" name="文本框 1"/>
          <p:cNvSpPr txBox="1"/>
          <p:nvPr/>
        </p:nvSpPr>
        <p:spPr>
          <a:xfrm>
            <a:off x="2259330" y="1356995"/>
            <a:ext cx="9874250" cy="5262245"/>
          </a:xfrm>
          <a:prstGeom prst="rect">
            <a:avLst/>
          </a:prstGeom>
          <a:noFill/>
        </p:spPr>
        <p:txBody>
          <a:bodyPr wrap="square" rtlCol="0">
            <a:spAutoFit/>
          </a:bodyPr>
          <a:lstStyle/>
          <a:p>
            <a:pPr algn="just">
              <a:lnSpc>
                <a:spcPct val="150000"/>
              </a:lnSpc>
            </a:pPr>
            <a:r>
              <a:rPr lang="zh-CN" altLang="en-US" sz="3200" b="1" spc="200">
                <a:solidFill>
                  <a:schemeClr val="lt1"/>
                </a:solidFill>
                <a:latin typeface="Times New Roman" panose="02020603050405020304" pitchFamily="18" charset="0"/>
                <a:ea typeface="汉仪全唐诗简繁" panose="00020600040101010101" charset="-122"/>
                <a:cs typeface="+mj-cs"/>
                <a:sym typeface="+mn-ea"/>
              </a:rPr>
              <a:t>在辉煌的视觉形象之上，诗人又叠加上一个宏大的听觉形象，“石砾不时滑坡，引动棕色深渊自上而下的一派嚣鸣，像军旅远去的喊杀声。”这一音响的叠加使落日更显壮观。滑坡的动势与落日的动势都是下坠的，与攀登者的动势正好相反。于是视听合一的效果就不单产生审美意义上的“崇高”，而且在读者的生理上引发一种紧张。</a:t>
            </a:r>
          </a:p>
        </p:txBody>
      </p:sp>
      <p:sp>
        <p:nvSpPr>
          <p:cNvPr id="14" name="Title 6"/>
          <p:cNvSpPr txBox="1"/>
          <p:nvPr>
            <p:custDataLst>
              <p:tags r:id="rId9"/>
            </p:custDataLst>
          </p:nvPr>
        </p:nvSpPr>
        <p:spPr>
          <a:xfrm>
            <a:off x="635" y="914400"/>
            <a:ext cx="11669395" cy="586486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charset="0"/>
              <a:buNone/>
            </a:pPr>
            <a:r>
              <a:rPr lang="zh-CN" altLang="en-US" sz="4000" strike="noStrike" spc="100" noProof="1">
                <a:ln w="3175">
                  <a:noFill/>
                  <a:prstDash val="dash"/>
                </a:ln>
                <a:solidFill>
                  <a:schemeClr val="lt1"/>
                </a:solidFill>
                <a:latin typeface="Times New Roman" panose="02020603050405020304" pitchFamily="18" charset="0"/>
                <a:ea typeface="汉仪全唐诗简繁" panose="00020600040101010101" charset="-122"/>
                <a:cs typeface="隶书" panose="02010509060101010101" pitchFamily="49" charset="-122"/>
              </a:rPr>
              <a:t>。</a:t>
            </a:r>
          </a:p>
        </p:txBody>
      </p:sp>
    </p:spTree>
    <p:custDataLst>
      <p:tags r:id="rId11"/>
    </p:custData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9"/>
          <a:tile tx="0" ty="0" sx="100000" sy="100000" flip="none" algn="tl"/>
        </a:blipFill>
        <a:effectLst/>
      </p:bgPr>
    </p:bg>
    <p:spTree>
      <p:nvGrpSpPr>
        <p:cNvPr id="1" name=""/>
        <p:cNvGrpSpPr/>
        <p:nvPr/>
      </p:nvGrpSpPr>
      <p:grpSpPr>
        <a:xfrm>
          <a:off x="0" y="0"/>
          <a:ext cx="0" cy="0"/>
        </a:xfrm>
      </p:grpSpPr>
      <p:sp>
        <p:nvSpPr>
          <p:cNvPr id="10" name="矩形 9"/>
          <p:cNvSpPr/>
          <p:nvPr userDrawn="1">
            <p:custDataLst>
              <p:tags r:id="rId4"/>
            </p:custDataLst>
          </p:nvPr>
        </p:nvSpPr>
        <p:spPr>
          <a:xfrm>
            <a:off x="0" y="0"/>
            <a:ext cx="12192000" cy="914400"/>
          </a:xfrm>
          <a:prstGeom prst="rect">
            <a:avLst/>
          </a:prstGeom>
          <a:solidFill>
            <a:schemeClr val="dk2">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auto"/>
            <a:endParaRPr lang="en-US" altLang="zh-CN" strike="noStrike" baseline="0" noProof="1">
              <a:solidFill>
                <a:schemeClr val="lt1"/>
              </a:solidFill>
              <a:latin typeface="隶书" panose="02010509060101010101" pitchFamily="49" charset="-122"/>
              <a:ea typeface="隶书" panose="02010509060101010101" pitchFamily="49" charset="-122"/>
              <a:sym typeface="+mn-ea"/>
            </a:endParaRPr>
          </a:p>
        </p:txBody>
      </p:sp>
      <p:pic>
        <p:nvPicPr>
          <p:cNvPr id="53251" name="图片 1" descr="图片3"/>
          <p:cNvPicPr>
            <a:picLocks noChangeAspect="1"/>
          </p:cNvPicPr>
          <p:nvPr>
            <p:custDataLst>
              <p:tags r:id="rId6"/>
            </p:custDataLst>
          </p:nvPr>
        </p:nvPicPr>
        <p:blipFill>
          <a:blip r:embed="rId5"/>
          <a:stretch>
            <a:fillRect/>
          </a:stretch>
        </p:blipFill>
        <p:spPr>
          <a:xfrm>
            <a:off x="10391775" y="3175"/>
            <a:ext cx="1800225" cy="1460500"/>
          </a:xfrm>
          <a:prstGeom prst="rect">
            <a:avLst/>
          </a:prstGeom>
          <a:noFill/>
          <a:ln w="9525">
            <a:noFill/>
          </a:ln>
        </p:spPr>
      </p:pic>
      <p:sp>
        <p:nvSpPr>
          <p:cNvPr id="13" name="文本框 12"/>
          <p:cNvSpPr txBox="1"/>
          <p:nvPr>
            <p:custDataLst>
              <p:tags r:id="rId7"/>
            </p:custDataLst>
          </p:nvPr>
        </p:nvSpPr>
        <p:spPr>
          <a:xfrm>
            <a:off x="457200" y="152400"/>
            <a:ext cx="11277600" cy="609600"/>
          </a:xfrm>
          <a:prstGeom prst="rect">
            <a:avLst/>
          </a:prstGeom>
          <a:noFill/>
        </p:spPr>
        <p:txBody>
          <a:bodyPr wrap="square" lIns="63500" tIns="25400" rIns="63500" bIns="25400" rtlCol="0" anchor="ctr" anchorCtr="0">
            <a:normAutofit/>
          </a:bodyPr>
          <a:lstStyle/>
          <a:p>
            <a:pPr fontAlgn="auto">
              <a:spcBef>
                <a:spcPct val="0"/>
              </a:spcBef>
              <a:spcAft>
                <a:spcPct val="0"/>
              </a:spcAft>
              <a:buSzTx/>
            </a:pPr>
            <a:r>
              <a:rPr lang="zh-CN" altLang="en-US" sz="3200" b="1" spc="160" noProof="1">
                <a:solidFill>
                  <a:schemeClr val="dk1">
                    <a:lumMod val="85000"/>
                    <a:lumOff val="15000"/>
                  </a:schemeClr>
                </a:solidFill>
                <a:latin typeface="Times New Roman" panose="02020603050405020304" pitchFamily="18" charset="0"/>
                <a:ea typeface="汉仪中宋简" panose="02010600000101010101" charset="-122"/>
                <a:cs typeface="+mn-cs"/>
              </a:rPr>
              <a:t>二、文章结构梳理</a:t>
            </a:r>
          </a:p>
        </p:txBody>
      </p:sp>
      <p:sp>
        <p:nvSpPr>
          <p:cNvPr id="14" name="Title 6"/>
          <p:cNvSpPr txBox="1"/>
          <p:nvPr>
            <p:custDataLst>
              <p:tags r:id="rId8"/>
            </p:custDataLst>
          </p:nvPr>
        </p:nvSpPr>
        <p:spPr>
          <a:xfrm>
            <a:off x="0" y="914400"/>
            <a:ext cx="12192000" cy="594360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charset="0"/>
              <a:buNone/>
            </a:pPr>
            <a:r>
              <a:rPr lang="zh-CN" altLang="en-US" sz="4000" strike="noStrike" spc="100" noProof="1">
                <a:ln w="3175">
                  <a:noFill/>
                  <a:prstDash val="dash"/>
                </a:ln>
                <a:solidFill>
                  <a:schemeClr val="lt1"/>
                </a:solidFill>
                <a:latin typeface="Times New Roman" panose="02020603050405020304" pitchFamily="18" charset="0"/>
                <a:ea typeface="汉仪全唐诗简繁" panose="00020600040101010101" charset="-122"/>
                <a:cs typeface="隶书" panose="02010509060101010101" pitchFamily="49" charset="-122"/>
              </a:rPr>
              <a:t>。</a:t>
            </a:r>
          </a:p>
        </p:txBody>
      </p:sp>
      <p:sp>
        <p:nvSpPr>
          <p:cNvPr id="2" name="文本框 1"/>
          <p:cNvSpPr txBox="1"/>
          <p:nvPr/>
        </p:nvSpPr>
        <p:spPr>
          <a:xfrm>
            <a:off x="387985" y="1409065"/>
            <a:ext cx="11179810" cy="5262245"/>
          </a:xfrm>
          <a:prstGeom prst="rect">
            <a:avLst/>
          </a:prstGeom>
          <a:noFill/>
        </p:spPr>
        <p:txBody>
          <a:bodyPr wrap="square" rtlCol="0">
            <a:spAutoFit/>
          </a:bodyPr>
          <a:lstStyle/>
          <a:p>
            <a:pPr algn="just">
              <a:lnSpc>
                <a:spcPct val="150000"/>
              </a:lnSpc>
            </a:pPr>
            <a:r>
              <a:rPr lang="zh-CN" altLang="en-US" sz="3200" b="1" spc="200">
                <a:solidFill>
                  <a:schemeClr val="lt1"/>
                </a:solidFill>
                <a:latin typeface="Times New Roman" panose="02020603050405020304" pitchFamily="18" charset="0"/>
                <a:ea typeface="汉仪全唐诗简繁" panose="00020600040101010101" charset="-122"/>
                <a:cs typeface="+mj-cs"/>
                <a:sym typeface="+mn-ea"/>
              </a:rPr>
              <a:t>那一片“引力无穷的山海”事实上也在竭力使“我”下坠。千军万马般的厮杀声响在“我”身旁向深渊“自上而下”地远去时，“我"在这个高度上的坚持就决非易事。因此，诗句立即转入到对自身状态的描述：“我的指关节铆钉一样楔入巨石的罅隙。/血滴，从撕裂的千层掌鞋底渗出。”由此，我们可以想见攀登者所具有的顽强与坚韧，更可以想见他为此所付出的沉重代价。</a:t>
            </a:r>
          </a:p>
        </p:txBody>
      </p:sp>
    </p:spTree>
    <p:custDataLst>
      <p:tags r:id="rId10"/>
    </p:custDataLst>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9"/>
          <a:tile tx="0" ty="0" sx="100000" sy="100000" flip="none" algn="tl"/>
        </a:blipFill>
        <a:effectLst/>
      </p:bgPr>
    </p:bg>
    <p:spTree>
      <p:nvGrpSpPr>
        <p:cNvPr id="1" name=""/>
        <p:cNvGrpSpPr/>
        <p:nvPr/>
      </p:nvGrpSpPr>
      <p:grpSpPr>
        <a:xfrm>
          <a:off x="0" y="0"/>
          <a:ext cx="0" cy="0"/>
        </a:xfrm>
      </p:grpSpPr>
      <p:sp>
        <p:nvSpPr>
          <p:cNvPr id="10" name="矩形 9"/>
          <p:cNvSpPr/>
          <p:nvPr userDrawn="1">
            <p:custDataLst>
              <p:tags r:id="rId4"/>
            </p:custDataLst>
          </p:nvPr>
        </p:nvSpPr>
        <p:spPr>
          <a:xfrm>
            <a:off x="0" y="0"/>
            <a:ext cx="12192000" cy="914400"/>
          </a:xfrm>
          <a:prstGeom prst="rect">
            <a:avLst/>
          </a:prstGeom>
          <a:solidFill>
            <a:schemeClr val="dk2">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auto"/>
            <a:endParaRPr lang="en-US" altLang="zh-CN" strike="noStrike" baseline="0" noProof="1">
              <a:solidFill>
                <a:schemeClr val="lt1"/>
              </a:solidFill>
              <a:latin typeface="隶书" panose="02010509060101010101" pitchFamily="49" charset="-122"/>
              <a:ea typeface="隶书" panose="02010509060101010101" pitchFamily="49" charset="-122"/>
              <a:sym typeface="+mn-ea"/>
            </a:endParaRPr>
          </a:p>
        </p:txBody>
      </p:sp>
      <p:pic>
        <p:nvPicPr>
          <p:cNvPr id="53251" name="图片 1" descr="图片3"/>
          <p:cNvPicPr>
            <a:picLocks noChangeAspect="1"/>
          </p:cNvPicPr>
          <p:nvPr>
            <p:custDataLst>
              <p:tags r:id="rId6"/>
            </p:custDataLst>
          </p:nvPr>
        </p:nvPicPr>
        <p:blipFill>
          <a:blip r:embed="rId5"/>
          <a:stretch>
            <a:fillRect/>
          </a:stretch>
        </p:blipFill>
        <p:spPr>
          <a:xfrm>
            <a:off x="10391775" y="3175"/>
            <a:ext cx="1800225" cy="1460500"/>
          </a:xfrm>
          <a:prstGeom prst="rect">
            <a:avLst/>
          </a:prstGeom>
          <a:noFill/>
          <a:ln w="9525">
            <a:noFill/>
          </a:ln>
        </p:spPr>
      </p:pic>
      <p:sp>
        <p:nvSpPr>
          <p:cNvPr id="13" name="文本框 12"/>
          <p:cNvSpPr txBox="1"/>
          <p:nvPr>
            <p:custDataLst>
              <p:tags r:id="rId7"/>
            </p:custDataLst>
          </p:nvPr>
        </p:nvSpPr>
        <p:spPr>
          <a:xfrm>
            <a:off x="457200" y="152400"/>
            <a:ext cx="11277600" cy="609600"/>
          </a:xfrm>
          <a:prstGeom prst="rect">
            <a:avLst/>
          </a:prstGeom>
          <a:noFill/>
        </p:spPr>
        <p:txBody>
          <a:bodyPr wrap="square" lIns="63500" tIns="25400" rIns="63500" bIns="25400" rtlCol="0" anchor="ctr" anchorCtr="0">
            <a:normAutofit/>
          </a:bodyPr>
          <a:lstStyle/>
          <a:p>
            <a:pPr fontAlgn="auto">
              <a:spcBef>
                <a:spcPct val="0"/>
              </a:spcBef>
              <a:spcAft>
                <a:spcPct val="0"/>
              </a:spcAft>
              <a:buSzTx/>
            </a:pPr>
            <a:r>
              <a:rPr lang="zh-CN" altLang="en-US" sz="3200" b="1" spc="160" noProof="1">
                <a:solidFill>
                  <a:schemeClr val="dk1">
                    <a:lumMod val="85000"/>
                    <a:lumOff val="15000"/>
                  </a:schemeClr>
                </a:solidFill>
                <a:latin typeface="Times New Roman" panose="02020603050405020304" pitchFamily="18" charset="0"/>
                <a:ea typeface="汉仪中宋简" panose="02010600000101010101" charset="-122"/>
                <a:cs typeface="+mn-cs"/>
              </a:rPr>
              <a:t>二、文章结构梳理</a:t>
            </a:r>
          </a:p>
        </p:txBody>
      </p:sp>
      <p:sp>
        <p:nvSpPr>
          <p:cNvPr id="14" name="Title 6"/>
          <p:cNvSpPr txBox="1"/>
          <p:nvPr>
            <p:custDataLst>
              <p:tags r:id="rId8"/>
            </p:custDataLst>
          </p:nvPr>
        </p:nvSpPr>
        <p:spPr>
          <a:xfrm>
            <a:off x="0" y="914400"/>
            <a:ext cx="12192000" cy="594360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charset="0"/>
              <a:buNone/>
            </a:pPr>
            <a:r>
              <a:rPr lang="zh-CN" altLang="en-US" sz="4000" strike="noStrike" spc="100" noProof="1">
                <a:ln w="3175">
                  <a:noFill/>
                  <a:prstDash val="dash"/>
                </a:ln>
                <a:solidFill>
                  <a:schemeClr val="lt1"/>
                </a:solidFill>
                <a:latin typeface="Times New Roman" panose="02020603050405020304" pitchFamily="18" charset="0"/>
                <a:ea typeface="汉仪全唐诗简繁" panose="00020600040101010101" charset="-122"/>
                <a:cs typeface="隶书" panose="02010509060101010101" pitchFamily="49" charset="-122"/>
              </a:rPr>
              <a:t>。</a:t>
            </a:r>
          </a:p>
        </p:txBody>
      </p:sp>
      <p:sp>
        <p:nvSpPr>
          <p:cNvPr id="2" name="文本框 1"/>
          <p:cNvSpPr txBox="1"/>
          <p:nvPr/>
        </p:nvSpPr>
        <p:spPr>
          <a:xfrm>
            <a:off x="387985" y="1409065"/>
            <a:ext cx="11179810" cy="5262245"/>
          </a:xfrm>
          <a:prstGeom prst="rect">
            <a:avLst/>
          </a:prstGeom>
          <a:noFill/>
        </p:spPr>
        <p:txBody>
          <a:bodyPr wrap="square" rtlCol="0">
            <a:spAutoFit/>
          </a:bodyPr>
          <a:lstStyle/>
          <a:p>
            <a:pPr algn="just">
              <a:lnSpc>
                <a:spcPct val="150000"/>
              </a:lnSpc>
            </a:pPr>
            <a:r>
              <a:rPr lang="zh-CN" altLang="en-US" sz="3200" b="1" spc="200">
                <a:solidFill>
                  <a:schemeClr val="lt1"/>
                </a:solidFill>
                <a:latin typeface="Times New Roman" panose="02020603050405020304" pitchFamily="18" charset="0"/>
                <a:ea typeface="汉仪全唐诗简繁" panose="00020600040101010101" charset="-122"/>
                <a:cs typeface="+mj-cs"/>
                <a:sym typeface="+mn-ea"/>
              </a:rPr>
              <a:t>此时此刻的“我”，多么渴望如雄鹰般飞翔于蓝天，如雪豹般驰骋于莽原呵，但由于“这是我此刻仅能征服的高度”的缘故，无法与雄鹰或雪豹为伍。这就是第节诗的首行诗人为我们描画出的攀登者的内心感受。继续攀登，暂无“气力”，选择放弃，于心不甘，怎么办，正在这个当口，诗人突然给出一个“特写镜头”，一只小小的蜘蛛在岩壁上与“我同在。</a:t>
            </a:r>
          </a:p>
        </p:txBody>
      </p:sp>
    </p:spTree>
    <p:custDataLst>
      <p:tags r:id="rId10"/>
    </p:custDataLst>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9"/>
          <a:tile tx="0" ty="0" sx="100000" sy="100000" flip="none" algn="tl"/>
        </a:blipFill>
        <a:effectLst/>
      </p:bgPr>
    </p:bg>
    <p:spTree>
      <p:nvGrpSpPr>
        <p:cNvPr id="1" name=""/>
        <p:cNvGrpSpPr/>
        <p:nvPr/>
      </p:nvGrpSpPr>
      <p:grpSpPr>
        <a:xfrm>
          <a:off x="0" y="0"/>
          <a:ext cx="0" cy="0"/>
        </a:xfrm>
      </p:grpSpPr>
      <p:sp>
        <p:nvSpPr>
          <p:cNvPr id="10" name="矩形 9"/>
          <p:cNvSpPr/>
          <p:nvPr userDrawn="1">
            <p:custDataLst>
              <p:tags r:id="rId4"/>
            </p:custDataLst>
          </p:nvPr>
        </p:nvSpPr>
        <p:spPr>
          <a:xfrm>
            <a:off x="0" y="0"/>
            <a:ext cx="12192000" cy="914400"/>
          </a:xfrm>
          <a:prstGeom prst="rect">
            <a:avLst/>
          </a:prstGeom>
          <a:solidFill>
            <a:schemeClr val="dk2">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auto"/>
            <a:endParaRPr lang="en-US" altLang="zh-CN" strike="noStrike" baseline="0" noProof="1">
              <a:solidFill>
                <a:schemeClr val="lt1"/>
              </a:solidFill>
              <a:latin typeface="隶书" panose="02010509060101010101" pitchFamily="49" charset="-122"/>
              <a:ea typeface="隶书" panose="02010509060101010101" pitchFamily="49" charset="-122"/>
              <a:sym typeface="+mn-ea"/>
            </a:endParaRPr>
          </a:p>
        </p:txBody>
      </p:sp>
      <p:pic>
        <p:nvPicPr>
          <p:cNvPr id="53251" name="图片 1" descr="图片3"/>
          <p:cNvPicPr>
            <a:picLocks noChangeAspect="1"/>
          </p:cNvPicPr>
          <p:nvPr>
            <p:custDataLst>
              <p:tags r:id="rId6"/>
            </p:custDataLst>
          </p:nvPr>
        </p:nvPicPr>
        <p:blipFill>
          <a:blip r:embed="rId5"/>
          <a:stretch>
            <a:fillRect/>
          </a:stretch>
        </p:blipFill>
        <p:spPr>
          <a:xfrm>
            <a:off x="10391775" y="3175"/>
            <a:ext cx="1800225" cy="1460500"/>
          </a:xfrm>
          <a:prstGeom prst="rect">
            <a:avLst/>
          </a:prstGeom>
          <a:noFill/>
          <a:ln w="9525">
            <a:noFill/>
          </a:ln>
        </p:spPr>
      </p:pic>
      <p:sp>
        <p:nvSpPr>
          <p:cNvPr id="13" name="文本框 12"/>
          <p:cNvSpPr txBox="1"/>
          <p:nvPr>
            <p:custDataLst>
              <p:tags r:id="rId7"/>
            </p:custDataLst>
          </p:nvPr>
        </p:nvSpPr>
        <p:spPr>
          <a:xfrm>
            <a:off x="457200" y="152400"/>
            <a:ext cx="11277600" cy="609600"/>
          </a:xfrm>
          <a:prstGeom prst="rect">
            <a:avLst/>
          </a:prstGeom>
          <a:noFill/>
        </p:spPr>
        <p:txBody>
          <a:bodyPr wrap="square" lIns="63500" tIns="25400" rIns="63500" bIns="25400" rtlCol="0" anchor="ctr" anchorCtr="0">
            <a:normAutofit/>
          </a:bodyPr>
          <a:lstStyle/>
          <a:p>
            <a:pPr fontAlgn="auto">
              <a:spcBef>
                <a:spcPct val="0"/>
              </a:spcBef>
              <a:spcAft>
                <a:spcPct val="0"/>
              </a:spcAft>
              <a:buSzTx/>
            </a:pPr>
            <a:r>
              <a:rPr lang="zh-CN" altLang="en-US" sz="3200" b="1" spc="160" noProof="1">
                <a:solidFill>
                  <a:schemeClr val="dk1">
                    <a:lumMod val="85000"/>
                    <a:lumOff val="15000"/>
                  </a:schemeClr>
                </a:solidFill>
                <a:latin typeface="Times New Roman" panose="02020603050405020304" pitchFamily="18" charset="0"/>
                <a:ea typeface="汉仪中宋简" panose="02010600000101010101" charset="-122"/>
                <a:cs typeface="+mn-cs"/>
              </a:rPr>
              <a:t>二、文章结构梳理</a:t>
            </a:r>
          </a:p>
        </p:txBody>
      </p:sp>
      <p:sp>
        <p:nvSpPr>
          <p:cNvPr id="14" name="Title 6"/>
          <p:cNvSpPr txBox="1"/>
          <p:nvPr>
            <p:custDataLst>
              <p:tags r:id="rId8"/>
            </p:custDataLst>
          </p:nvPr>
        </p:nvSpPr>
        <p:spPr>
          <a:xfrm>
            <a:off x="0" y="914400"/>
            <a:ext cx="12192000" cy="594360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charset="0"/>
              <a:buNone/>
            </a:pPr>
            <a:r>
              <a:rPr lang="zh-CN" altLang="en-US" sz="4000" strike="noStrike" spc="100" noProof="1">
                <a:ln w="3175">
                  <a:noFill/>
                  <a:prstDash val="dash"/>
                </a:ln>
                <a:solidFill>
                  <a:schemeClr val="lt1"/>
                </a:solidFill>
                <a:latin typeface="Times New Roman" panose="02020603050405020304" pitchFamily="18" charset="0"/>
                <a:ea typeface="汉仪全唐诗简繁" panose="00020600040101010101" charset="-122"/>
                <a:cs typeface="隶书" panose="02010509060101010101" pitchFamily="49" charset="-122"/>
              </a:rPr>
              <a:t>。</a:t>
            </a:r>
          </a:p>
        </p:txBody>
      </p:sp>
      <p:sp>
        <p:nvSpPr>
          <p:cNvPr id="2" name="文本框 1"/>
          <p:cNvSpPr txBox="1"/>
          <p:nvPr/>
        </p:nvSpPr>
        <p:spPr>
          <a:xfrm>
            <a:off x="387985" y="1409065"/>
            <a:ext cx="11179810" cy="3784600"/>
          </a:xfrm>
          <a:prstGeom prst="rect">
            <a:avLst/>
          </a:prstGeom>
          <a:noFill/>
        </p:spPr>
        <p:txBody>
          <a:bodyPr wrap="square" rtlCol="0">
            <a:spAutoFit/>
          </a:bodyPr>
          <a:lstStyle/>
          <a:p>
            <a:pPr algn="just">
              <a:lnSpc>
                <a:spcPct val="150000"/>
              </a:lnSpc>
            </a:pPr>
            <a:r>
              <a:rPr lang="zh-CN" altLang="en-US" sz="3200" b="1" spc="200">
                <a:solidFill>
                  <a:schemeClr val="lt1"/>
                </a:solidFill>
                <a:latin typeface="Times New Roman" panose="02020603050405020304" pitchFamily="18" charset="0"/>
                <a:ea typeface="汉仪全唐诗简繁" panose="00020600040101010101" charset="-122"/>
                <a:cs typeface="+mj-cs"/>
                <a:sym typeface="+mn-ea"/>
              </a:rPr>
              <a:t>与前一节的宏阔与“嚣鸣”相对照，这里，“可怜”与“默享”两个词甚具分量。它们使前一节的辉煌壮丽不流于虚矫浮饰，使之凝定在一个谦卑而坚毅的高度之上。伟大与渺小，理想与现实，全由这只小小的蜘蛛得到诠释。在这里，“我”与蜘蛛实际上已经合二而一了。</a:t>
            </a:r>
          </a:p>
        </p:txBody>
      </p:sp>
    </p:spTree>
    <p:custDataLst>
      <p:tags r:id="rId10"/>
    </p:custDataLst>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7"/>
          <a:tile tx="0" ty="0" sx="100000" sy="100000" flip="none" algn="tl"/>
        </a:blipFill>
        <a:effectLst/>
      </p:bgPr>
    </p:bg>
    <p:spTree>
      <p:nvGrpSpPr>
        <p:cNvPr id="1" name=""/>
        <p:cNvGrpSpPr/>
        <p:nvPr/>
      </p:nvGrpSpPr>
      <p:grpSpPr>
        <a:xfrm>
          <a:off x="0" y="0"/>
          <a:ext cx="0" cy="0"/>
        </a:xfrm>
      </p:grpSpPr>
      <p:sp>
        <p:nvSpPr>
          <p:cNvPr id="10" name="矩形 9"/>
          <p:cNvSpPr/>
          <p:nvPr userDrawn="1">
            <p:custDataLst>
              <p:tags r:id="rId4"/>
            </p:custDataLst>
          </p:nvPr>
        </p:nvSpPr>
        <p:spPr>
          <a:xfrm>
            <a:off x="0" y="0"/>
            <a:ext cx="12192000" cy="914400"/>
          </a:xfrm>
          <a:prstGeom prst="rect">
            <a:avLst/>
          </a:prstGeom>
          <a:solidFill>
            <a:schemeClr val="dk2">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auto"/>
            <a:r>
              <a:rPr lang="en-US" altLang="zh-CN" strike="noStrike" baseline="0" noProof="1">
                <a:solidFill>
                  <a:schemeClr val="lt1"/>
                </a:solidFill>
                <a:latin typeface="隶书" panose="02010509060101010101" pitchFamily="49" charset="-122"/>
                <a:ea typeface="隶书" panose="02010509060101010101" pitchFamily="49" charset="-122"/>
                <a:sym typeface="+mn-ea"/>
              </a:rPr>
              <a:t>2</a:t>
            </a:r>
          </a:p>
        </p:txBody>
      </p:sp>
      <p:pic>
        <p:nvPicPr>
          <p:cNvPr id="57347" name="图片 1" descr="图片3"/>
          <p:cNvPicPr>
            <a:picLocks noChangeAspect="1"/>
          </p:cNvPicPr>
          <p:nvPr>
            <p:custDataLst>
              <p:tags r:id="rId6"/>
            </p:custDataLst>
          </p:nvPr>
        </p:nvPicPr>
        <p:blipFill>
          <a:blip r:embed="rId5"/>
          <a:stretch>
            <a:fillRect/>
          </a:stretch>
        </p:blipFill>
        <p:spPr>
          <a:xfrm>
            <a:off x="10391775" y="3175"/>
            <a:ext cx="1800225" cy="1460500"/>
          </a:xfrm>
          <a:prstGeom prst="rect">
            <a:avLst/>
          </a:prstGeom>
          <a:noFill/>
          <a:ln w="9525">
            <a:noFill/>
          </a:ln>
        </p:spPr>
      </p:pic>
      <p:sp>
        <p:nvSpPr>
          <p:cNvPr id="3" name="文本框 2"/>
          <p:cNvSpPr txBox="1"/>
          <p:nvPr/>
        </p:nvSpPr>
        <p:spPr>
          <a:xfrm>
            <a:off x="0" y="79375"/>
            <a:ext cx="10868025" cy="644525"/>
          </a:xfrm>
          <a:prstGeom prst="rect">
            <a:avLst/>
          </a:prstGeom>
          <a:noFill/>
        </p:spPr>
        <p:txBody>
          <a:bodyPr wrap="square" rtlCol="0">
            <a:spAutoFit/>
          </a:bodyPr>
          <a:lstStyle/>
          <a:p>
            <a:pPr fontAlgn="auto"/>
            <a:r>
              <a:rPr lang="zh-CN" altLang="en-US" sz="3600" b="1" spc="160" noProof="1">
                <a:solidFill>
                  <a:schemeClr val="dk1">
                    <a:lumMod val="85000"/>
                    <a:lumOff val="15000"/>
                  </a:schemeClr>
                </a:solidFill>
                <a:latin typeface="Times New Roman" panose="02020603050405020304" pitchFamily="18" charset="0"/>
                <a:ea typeface="汉仪中宋简" panose="02010600000101010101" charset="-122"/>
                <a:cs typeface="+mn-cs"/>
                <a:sym typeface="+mn-ea"/>
              </a:rPr>
              <a:t>二、文章结构梳理</a:t>
            </a:r>
          </a:p>
        </p:txBody>
      </p:sp>
      <p:sp>
        <p:nvSpPr>
          <p:cNvPr id="2" name="文本框 1"/>
          <p:cNvSpPr txBox="1"/>
          <p:nvPr/>
        </p:nvSpPr>
        <p:spPr>
          <a:xfrm>
            <a:off x="382588" y="2019300"/>
            <a:ext cx="11426825" cy="1076325"/>
          </a:xfrm>
          <a:prstGeom prst="rect">
            <a:avLst/>
          </a:prstGeom>
          <a:noFill/>
        </p:spPr>
        <p:txBody>
          <a:bodyPr wrap="square" rtlCol="0">
            <a:spAutoFit/>
          </a:bodyPr>
          <a:lstStyle/>
          <a:p>
            <a:r>
              <a:rPr lang="en-US" altLang="zh-CN" sz="3200" noProof="1">
                <a:solidFill>
                  <a:schemeClr val="lt1"/>
                </a:solidFill>
                <a:latin typeface="Times New Roman" panose="02020603050405020304" pitchFamily="18" charset="0"/>
                <a:ea typeface="汉仪中宋简" panose="02010600000101010101" charset="-122"/>
                <a:cs typeface="+mn-cs"/>
              </a:rPr>
              <a:t>1.</a:t>
            </a:r>
            <a:r>
              <a:rPr lang="zh-CN" altLang="en-US" sz="3200" noProof="1">
                <a:solidFill>
                  <a:schemeClr val="lt1"/>
                </a:solidFill>
                <a:latin typeface="Times New Roman" panose="02020603050405020304" pitchFamily="18" charset="0"/>
                <a:ea typeface="汉仪中宋简" panose="02010600000101010101" charset="-122"/>
                <a:cs typeface="+mn-cs"/>
              </a:rPr>
              <a:t>《峨日朵雪峰之侧》中</a:t>
            </a:r>
            <a:r>
              <a:rPr lang="en-US" altLang="zh-CN" sz="3200" noProof="1">
                <a:solidFill>
                  <a:schemeClr val="lt1"/>
                </a:solidFill>
                <a:latin typeface="Times New Roman" panose="02020603050405020304" pitchFamily="18" charset="0"/>
                <a:ea typeface="汉仪中宋简" panose="02010600000101010101" charset="-122"/>
                <a:cs typeface="+mn-cs"/>
              </a:rPr>
              <a:t>“</a:t>
            </a:r>
            <a:r>
              <a:rPr lang="zh-CN" altLang="en-US" sz="3200" noProof="1">
                <a:solidFill>
                  <a:schemeClr val="lt1"/>
                </a:solidFill>
                <a:latin typeface="Times New Roman" panose="02020603050405020304" pitchFamily="18" charset="0"/>
                <a:ea typeface="汉仪中宋简" panose="02010600000101010101" charset="-122"/>
                <a:cs typeface="+mn-cs"/>
              </a:rPr>
              <a:t>这是我仅能征服的高度了</a:t>
            </a:r>
            <a:r>
              <a:rPr lang="en-US" altLang="zh-CN" sz="3200" noProof="1">
                <a:solidFill>
                  <a:schemeClr val="lt1"/>
                </a:solidFill>
                <a:latin typeface="Times New Roman" panose="02020603050405020304" pitchFamily="18" charset="0"/>
                <a:ea typeface="汉仪中宋简" panose="02010600000101010101" charset="-122"/>
                <a:cs typeface="+mn-cs"/>
              </a:rPr>
              <a:t>”</a:t>
            </a:r>
            <a:r>
              <a:rPr lang="zh-CN" altLang="en-US" sz="3200" noProof="1">
                <a:solidFill>
                  <a:schemeClr val="lt1"/>
                </a:solidFill>
                <a:latin typeface="Times New Roman" panose="02020603050405020304" pitchFamily="18" charset="0"/>
                <a:ea typeface="汉仪中宋简" panose="02010600000101010101" charset="-122"/>
                <a:cs typeface="+mn-cs"/>
              </a:rPr>
              <a:t>，请你谈谈这句话的理解。</a:t>
            </a:r>
          </a:p>
        </p:txBody>
      </p:sp>
      <p:sp>
        <p:nvSpPr>
          <p:cNvPr id="4" name="文本框 3"/>
          <p:cNvSpPr txBox="1"/>
          <p:nvPr/>
        </p:nvSpPr>
        <p:spPr>
          <a:xfrm>
            <a:off x="151130" y="3095625"/>
            <a:ext cx="11165205" cy="3538220"/>
          </a:xfrm>
          <a:prstGeom prst="rect">
            <a:avLst/>
          </a:prstGeom>
          <a:solidFill>
            <a:schemeClr val="accent4">
              <a:lumMod val="20000"/>
              <a:lumOff val="80000"/>
            </a:schemeClr>
          </a:solidFill>
        </p:spPr>
        <p:txBody>
          <a:bodyPr wrap="square" rtlCol="0">
            <a:spAutoFit/>
          </a:bodyPr>
          <a:lstStyle/>
          <a:p>
            <a:r>
              <a:rPr lang="zh-CN" altLang="en-US" sz="3200" b="1" noProof="1">
                <a:latin typeface="Calibri"/>
                <a:ea typeface="宋体" panose="02010600030101010101" pitchFamily="2" charset="-122"/>
                <a:cs typeface="+mn-cs"/>
              </a:rPr>
              <a:t>【明确“此刻”和“仅”两个词暗示了多重意思:这高度并非“一览众山小”的“绝顶”,却是“我”尽了自己的全部努力所达到的;这并不意味着将来(或“下一刻”)“我”不能达到新的高度,也不意味着此刻的高度微不足道,这毕竟已是一次历尽艰辛的征服。这个判断句还暗示了“我”身后已经陆续征服了的那些高度,暗示了“我”的目标与“我”的努力之间的差距,暗示了某种“先喘口气”的决定。</a:t>
            </a:r>
          </a:p>
        </p:txBody>
      </p:sp>
      <p:sp>
        <p:nvSpPr>
          <p:cNvPr id="5" name="文本框 4"/>
          <p:cNvSpPr txBox="1"/>
          <p:nvPr/>
        </p:nvSpPr>
        <p:spPr>
          <a:xfrm>
            <a:off x="150813" y="1004888"/>
            <a:ext cx="6221413" cy="582613"/>
          </a:xfrm>
          <a:prstGeom prst="rect">
            <a:avLst/>
          </a:prstGeom>
          <a:noFill/>
        </p:spPr>
        <p:txBody>
          <a:bodyPr wrap="square" rtlCol="0">
            <a:spAutoFit/>
          </a:bodyPr>
          <a:lstStyle/>
          <a:p>
            <a:r>
              <a:rPr lang="zh-CN" altLang="en-US" sz="3200" noProof="1">
                <a:solidFill>
                  <a:schemeClr val="lt1"/>
                </a:solidFill>
                <a:latin typeface="Times New Roman" panose="02020603050405020304" pitchFamily="18" charset="0"/>
                <a:ea typeface="汉仪中宋简" panose="02010600000101010101" charset="-122"/>
                <a:cs typeface="+mn-cs"/>
              </a:rPr>
              <a:t>重点探究归纳</a:t>
            </a:r>
            <a:endParaRPr lang="zh-CN" altLang="en-US" sz="3200" noProof="1">
              <a:solidFill>
                <a:schemeClr val="lt1"/>
              </a:solidFill>
              <a:latin typeface="Times New Roman" panose="02020603050405020304" pitchFamily="18" charset="0"/>
              <a:ea typeface="汉仪中宋简" panose="02010600000101010101" charset="-122"/>
            </a:endParaRP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7"/>
          <a:tile tx="0" ty="0" sx="100000" sy="100000" flip="none" algn="tl"/>
        </a:blipFill>
        <a:effectLst/>
      </p:bgPr>
    </p:bg>
    <p:spTree>
      <p:nvGrpSpPr>
        <p:cNvPr id="1" name=""/>
        <p:cNvGrpSpPr/>
        <p:nvPr/>
      </p:nvGrpSpPr>
      <p:grpSpPr>
        <a:xfrm>
          <a:off x="0" y="0"/>
          <a:ext cx="0" cy="0"/>
        </a:xfrm>
      </p:grpSpPr>
      <p:sp>
        <p:nvSpPr>
          <p:cNvPr id="10" name="矩形 9"/>
          <p:cNvSpPr/>
          <p:nvPr userDrawn="1">
            <p:custDataLst>
              <p:tags r:id="rId4"/>
            </p:custDataLst>
          </p:nvPr>
        </p:nvSpPr>
        <p:spPr>
          <a:xfrm>
            <a:off x="0" y="0"/>
            <a:ext cx="12192000" cy="914400"/>
          </a:xfrm>
          <a:prstGeom prst="rect">
            <a:avLst/>
          </a:prstGeom>
          <a:solidFill>
            <a:schemeClr val="dk2">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auto"/>
            <a:r>
              <a:rPr lang="en-US" altLang="zh-CN" strike="noStrike" baseline="0" noProof="1">
                <a:solidFill>
                  <a:schemeClr val="lt1"/>
                </a:solidFill>
                <a:latin typeface="隶书" panose="02010509060101010101" pitchFamily="49" charset="-122"/>
                <a:ea typeface="隶书" panose="02010509060101010101" pitchFamily="49" charset="-122"/>
                <a:sym typeface="+mn-ea"/>
              </a:rPr>
              <a:t>2</a:t>
            </a:r>
          </a:p>
        </p:txBody>
      </p:sp>
      <p:pic>
        <p:nvPicPr>
          <p:cNvPr id="59395" name="图片 1" descr="图片3"/>
          <p:cNvPicPr>
            <a:picLocks noChangeAspect="1"/>
          </p:cNvPicPr>
          <p:nvPr>
            <p:custDataLst>
              <p:tags r:id="rId6"/>
            </p:custDataLst>
          </p:nvPr>
        </p:nvPicPr>
        <p:blipFill>
          <a:blip r:embed="rId5"/>
          <a:stretch>
            <a:fillRect/>
          </a:stretch>
        </p:blipFill>
        <p:spPr>
          <a:xfrm>
            <a:off x="10391775" y="3175"/>
            <a:ext cx="1800225" cy="1460500"/>
          </a:xfrm>
          <a:prstGeom prst="rect">
            <a:avLst/>
          </a:prstGeom>
          <a:noFill/>
          <a:ln w="9525">
            <a:noFill/>
          </a:ln>
        </p:spPr>
      </p:pic>
      <p:sp>
        <p:nvSpPr>
          <p:cNvPr id="3" name="文本框 2"/>
          <p:cNvSpPr txBox="1"/>
          <p:nvPr/>
        </p:nvSpPr>
        <p:spPr>
          <a:xfrm>
            <a:off x="0" y="79375"/>
            <a:ext cx="10868025" cy="644525"/>
          </a:xfrm>
          <a:prstGeom prst="rect">
            <a:avLst/>
          </a:prstGeom>
          <a:noFill/>
        </p:spPr>
        <p:txBody>
          <a:bodyPr wrap="square" rtlCol="0">
            <a:spAutoFit/>
          </a:bodyPr>
          <a:lstStyle/>
          <a:p>
            <a:pPr fontAlgn="auto"/>
            <a:r>
              <a:rPr lang="zh-CN" altLang="en-US" sz="3600" b="1" spc="160" noProof="1">
                <a:solidFill>
                  <a:schemeClr val="dk1">
                    <a:lumMod val="85000"/>
                    <a:lumOff val="15000"/>
                  </a:schemeClr>
                </a:solidFill>
                <a:latin typeface="Times New Roman" panose="02020603050405020304" pitchFamily="18" charset="0"/>
                <a:ea typeface="汉仪中宋简" panose="02010600000101010101" charset="-122"/>
                <a:cs typeface="+mn-cs"/>
                <a:sym typeface="+mn-ea"/>
              </a:rPr>
              <a:t>二、文章结构梳理</a:t>
            </a:r>
          </a:p>
        </p:txBody>
      </p:sp>
      <p:sp>
        <p:nvSpPr>
          <p:cNvPr id="2" name="文本框 1"/>
          <p:cNvSpPr txBox="1"/>
          <p:nvPr/>
        </p:nvSpPr>
        <p:spPr>
          <a:xfrm>
            <a:off x="382588" y="2019300"/>
            <a:ext cx="11426825" cy="583565"/>
          </a:xfrm>
          <a:prstGeom prst="rect">
            <a:avLst/>
          </a:prstGeom>
          <a:noFill/>
        </p:spPr>
        <p:txBody>
          <a:bodyPr wrap="square" rtlCol="0">
            <a:spAutoFit/>
          </a:bodyPr>
          <a:lstStyle/>
          <a:p>
            <a:r>
              <a:rPr lang="en-US" altLang="zh-CN" sz="3200" noProof="1">
                <a:solidFill>
                  <a:schemeClr val="lt1"/>
                </a:solidFill>
                <a:latin typeface="Times New Roman" panose="02020603050405020304" pitchFamily="18" charset="0"/>
                <a:ea typeface="汉仪中宋简" panose="02010600000101010101" charset="-122"/>
                <a:cs typeface="+mn-cs"/>
              </a:rPr>
              <a:t>2.</a:t>
            </a:r>
            <a:r>
              <a:rPr lang="zh-CN" altLang="en-US" sz="3200" noProof="1">
                <a:solidFill>
                  <a:schemeClr val="lt1"/>
                </a:solidFill>
                <a:latin typeface="Times New Roman" panose="02020603050405020304" pitchFamily="18" charset="0"/>
                <a:ea typeface="汉仪中宋简" panose="02010600000101010101" charset="-122"/>
                <a:cs typeface="+mn-cs"/>
              </a:rPr>
              <a:t>一只小小的蜘蛛在岩壁上与</a:t>
            </a:r>
            <a:r>
              <a:rPr lang="en-US" altLang="zh-CN" sz="3200" noProof="1">
                <a:solidFill>
                  <a:schemeClr val="lt1"/>
                </a:solidFill>
                <a:latin typeface="Times New Roman" panose="02020603050405020304" pitchFamily="18" charset="0"/>
                <a:ea typeface="汉仪中宋简" panose="02010600000101010101" charset="-122"/>
                <a:cs typeface="+mn-cs"/>
              </a:rPr>
              <a:t>“</a:t>
            </a:r>
            <a:r>
              <a:rPr lang="zh-CN" altLang="en-US" sz="3200" noProof="1">
                <a:solidFill>
                  <a:schemeClr val="lt1"/>
                </a:solidFill>
                <a:latin typeface="Times New Roman" panose="02020603050405020304" pitchFamily="18" charset="0"/>
                <a:ea typeface="汉仪中宋简" panose="02010600000101010101" charset="-122"/>
                <a:cs typeface="+mn-cs"/>
              </a:rPr>
              <a:t>我</a:t>
            </a:r>
            <a:r>
              <a:rPr lang="en-US" altLang="zh-CN" sz="3200" noProof="1">
                <a:solidFill>
                  <a:schemeClr val="lt1"/>
                </a:solidFill>
                <a:latin typeface="Times New Roman" panose="02020603050405020304" pitchFamily="18" charset="0"/>
                <a:ea typeface="汉仪中宋简" panose="02010600000101010101" charset="-122"/>
                <a:cs typeface="+mn-cs"/>
              </a:rPr>
              <a:t>”</a:t>
            </a:r>
            <a:r>
              <a:rPr lang="zh-CN" altLang="en-US" sz="3200" noProof="1">
                <a:solidFill>
                  <a:schemeClr val="lt1"/>
                </a:solidFill>
                <a:latin typeface="Times New Roman" panose="02020603050405020304" pitchFamily="18" charset="0"/>
                <a:ea typeface="汉仪中宋简" panose="02010600000101010101" charset="-122"/>
                <a:cs typeface="+mn-cs"/>
              </a:rPr>
              <a:t>同在，这一特写镜头有何作用？</a:t>
            </a:r>
          </a:p>
        </p:txBody>
      </p:sp>
      <p:sp>
        <p:nvSpPr>
          <p:cNvPr id="4" name="文本框 3"/>
          <p:cNvSpPr txBox="1"/>
          <p:nvPr/>
        </p:nvSpPr>
        <p:spPr>
          <a:xfrm>
            <a:off x="513080" y="3141345"/>
            <a:ext cx="9102725" cy="2553335"/>
          </a:xfrm>
          <a:prstGeom prst="rect">
            <a:avLst/>
          </a:prstGeom>
          <a:solidFill>
            <a:schemeClr val="accent4">
              <a:lumMod val="20000"/>
              <a:lumOff val="80000"/>
            </a:schemeClr>
          </a:solidFill>
        </p:spPr>
        <p:txBody>
          <a:bodyPr wrap="square" rtlCol="0">
            <a:spAutoFit/>
          </a:bodyPr>
          <a:lstStyle/>
          <a:p>
            <a:r>
              <a:rPr lang="zh-CN" altLang="en-US" sz="3200" b="1" noProof="1">
                <a:latin typeface="Calibri"/>
                <a:ea typeface="宋体" panose="02010600030101010101" pitchFamily="2" charset="-122"/>
                <a:cs typeface="+mn-cs"/>
              </a:rPr>
              <a:t>【明确】在这样的高度上,只有一只不起眼的蜘蛛与“我”为伴;在这样的高度上,即便一只小得可怜的蜘蛛,也享受着大自然赐予的快乐与荣耀。与前一诗节的宏阔和“嚣鸣”相对照,对生命的热爱、对生命力的赞颂,全由这只小小的蜘蛛得到表露。</a:t>
            </a:r>
          </a:p>
        </p:txBody>
      </p:sp>
      <p:sp>
        <p:nvSpPr>
          <p:cNvPr id="5" name="文本框 4"/>
          <p:cNvSpPr txBox="1"/>
          <p:nvPr/>
        </p:nvSpPr>
        <p:spPr>
          <a:xfrm>
            <a:off x="150813" y="1004888"/>
            <a:ext cx="6221413" cy="582613"/>
          </a:xfrm>
          <a:prstGeom prst="rect">
            <a:avLst/>
          </a:prstGeom>
          <a:noFill/>
        </p:spPr>
        <p:txBody>
          <a:bodyPr wrap="square" rtlCol="0">
            <a:spAutoFit/>
          </a:bodyPr>
          <a:lstStyle/>
          <a:p>
            <a:r>
              <a:rPr lang="zh-CN" altLang="en-US" sz="3200" noProof="1">
                <a:solidFill>
                  <a:schemeClr val="lt1"/>
                </a:solidFill>
                <a:latin typeface="Times New Roman" panose="02020603050405020304" pitchFamily="18" charset="0"/>
                <a:ea typeface="汉仪中宋简" panose="02010600000101010101" charset="-122"/>
                <a:cs typeface="+mn-cs"/>
              </a:rPr>
              <a:t>重点探究归纳</a:t>
            </a:r>
            <a:endParaRPr lang="zh-CN" altLang="en-US" sz="3200" noProof="1">
              <a:solidFill>
                <a:schemeClr val="lt1"/>
              </a:solidFill>
              <a:latin typeface="Times New Roman" panose="02020603050405020304" pitchFamily="18" charset="0"/>
              <a:ea typeface="汉仪中宋简" panose="02010600000101010101" charset="-122"/>
            </a:endParaRP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7"/>
          <a:tile tx="0" ty="0" sx="100000" sy="100000" flip="none" algn="tl"/>
        </a:blipFill>
        <a:effectLst/>
      </p:bgPr>
    </p:bg>
    <p:spTree>
      <p:nvGrpSpPr>
        <p:cNvPr id="1" name=""/>
        <p:cNvGrpSpPr/>
        <p:nvPr/>
      </p:nvGrpSpPr>
      <p:grpSpPr>
        <a:xfrm>
          <a:off x="0" y="0"/>
          <a:ext cx="0" cy="0"/>
        </a:xfrm>
      </p:grpSpPr>
      <p:sp>
        <p:nvSpPr>
          <p:cNvPr id="10" name="矩形 9"/>
          <p:cNvSpPr/>
          <p:nvPr userDrawn="1">
            <p:custDataLst>
              <p:tags r:id="rId4"/>
            </p:custDataLst>
          </p:nvPr>
        </p:nvSpPr>
        <p:spPr>
          <a:xfrm>
            <a:off x="0" y="0"/>
            <a:ext cx="12192000" cy="914400"/>
          </a:xfrm>
          <a:prstGeom prst="rect">
            <a:avLst/>
          </a:prstGeom>
          <a:solidFill>
            <a:schemeClr val="dk2">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auto"/>
            <a:r>
              <a:rPr lang="en-US" altLang="zh-CN" strike="noStrike" baseline="0" noProof="1">
                <a:solidFill>
                  <a:schemeClr val="lt1"/>
                </a:solidFill>
                <a:latin typeface="隶书" panose="02010509060101010101" pitchFamily="49" charset="-122"/>
                <a:ea typeface="隶书" panose="02010509060101010101" pitchFamily="49" charset="-122"/>
                <a:sym typeface="+mn-ea"/>
              </a:rPr>
              <a:t>2</a:t>
            </a:r>
          </a:p>
        </p:txBody>
      </p:sp>
      <p:pic>
        <p:nvPicPr>
          <p:cNvPr id="59395" name="图片 1" descr="图片3"/>
          <p:cNvPicPr>
            <a:picLocks noChangeAspect="1"/>
          </p:cNvPicPr>
          <p:nvPr>
            <p:custDataLst>
              <p:tags r:id="rId6"/>
            </p:custDataLst>
          </p:nvPr>
        </p:nvPicPr>
        <p:blipFill>
          <a:blip r:embed="rId5"/>
          <a:stretch>
            <a:fillRect/>
          </a:stretch>
        </p:blipFill>
        <p:spPr>
          <a:xfrm>
            <a:off x="10391775" y="3175"/>
            <a:ext cx="1800225" cy="1460500"/>
          </a:xfrm>
          <a:prstGeom prst="rect">
            <a:avLst/>
          </a:prstGeom>
          <a:noFill/>
          <a:ln w="9525">
            <a:noFill/>
          </a:ln>
        </p:spPr>
      </p:pic>
      <p:sp>
        <p:nvSpPr>
          <p:cNvPr id="3" name="文本框 2"/>
          <p:cNvSpPr txBox="1"/>
          <p:nvPr/>
        </p:nvSpPr>
        <p:spPr>
          <a:xfrm>
            <a:off x="0" y="79375"/>
            <a:ext cx="10868025" cy="644525"/>
          </a:xfrm>
          <a:prstGeom prst="rect">
            <a:avLst/>
          </a:prstGeom>
          <a:noFill/>
        </p:spPr>
        <p:txBody>
          <a:bodyPr wrap="square" rtlCol="0">
            <a:spAutoFit/>
          </a:bodyPr>
          <a:lstStyle/>
          <a:p>
            <a:pPr fontAlgn="auto"/>
            <a:r>
              <a:rPr lang="zh-CN" altLang="en-US" sz="3600" b="1" spc="160" noProof="1">
                <a:solidFill>
                  <a:schemeClr val="dk1">
                    <a:lumMod val="85000"/>
                    <a:lumOff val="15000"/>
                  </a:schemeClr>
                </a:solidFill>
                <a:latin typeface="Times New Roman" panose="02020603050405020304" pitchFamily="18" charset="0"/>
                <a:ea typeface="汉仪中宋简" panose="02010600000101010101" charset="-122"/>
                <a:cs typeface="+mn-cs"/>
                <a:sym typeface="+mn-ea"/>
              </a:rPr>
              <a:t>二、文章结构梳理</a:t>
            </a:r>
          </a:p>
        </p:txBody>
      </p:sp>
      <p:sp>
        <p:nvSpPr>
          <p:cNvPr id="2" name="文本框 1"/>
          <p:cNvSpPr txBox="1"/>
          <p:nvPr/>
        </p:nvSpPr>
        <p:spPr>
          <a:xfrm>
            <a:off x="151130" y="1588135"/>
            <a:ext cx="11887200" cy="4831080"/>
          </a:xfrm>
          <a:prstGeom prst="rect">
            <a:avLst/>
          </a:prstGeom>
          <a:noFill/>
        </p:spPr>
        <p:txBody>
          <a:bodyPr wrap="square" rtlCol="0">
            <a:spAutoFit/>
          </a:bodyPr>
          <a:lstStyle/>
          <a:p>
            <a:r>
              <a:rPr sz="2800" noProof="1">
                <a:solidFill>
                  <a:schemeClr val="lt1"/>
                </a:solidFill>
                <a:latin typeface="Times New Roman" panose="02020603050405020304" pitchFamily="18" charset="0"/>
                <a:ea typeface="汉仪中宋简" panose="02010600000101010101" charset="-122"/>
                <a:cs typeface="+mn-cs"/>
              </a:rPr>
              <a:t>中国作家协会会员管淑珍：《峨日朵雪峰之侧》绝不是在登上雪峰的瞬间能够领悟到的诗句，那是久经沉淀的思想化成的诗句，读之，有万语千言在胸前堵着，就是无法说出。“这是我此刻仅能征服的高度了。”诗人攀登人生险峰的过程，有多少辛苦、寂寥和茫然，最终也只能实现具有极大局限性的上升。这首诗是昌耀1962年在青海省八宝农场接受劳动改造时创作的，我会遥想他“席坐山脚，望山良久良久”（《凶年逸稿》）的样子，似乎看到他“指关节铆钉一般楔入巨石罅隙，血滴，从脚下撕裂的鞋底渗出”的样子，我终于发现，在颠簸的人生之路上，孤独的诗人直以苦行僧的姿态，不断探索着社会与人性的奥秘。“渴望有一只雄鹰或雪豹与我为伍”，诗人虽然孤独，但是一切的外力都挫伤不了他的坚强意志。反复诵读，能够感觉到全诗的声、光、色与诗人的复杂情绪相互纠结着，有一种内在的张力。</a:t>
            </a:r>
          </a:p>
        </p:txBody>
      </p:sp>
      <p:sp>
        <p:nvSpPr>
          <p:cNvPr id="5" name="文本框 4"/>
          <p:cNvSpPr txBox="1"/>
          <p:nvPr/>
        </p:nvSpPr>
        <p:spPr>
          <a:xfrm>
            <a:off x="150813" y="1004888"/>
            <a:ext cx="6221413" cy="582613"/>
          </a:xfrm>
          <a:prstGeom prst="rect">
            <a:avLst/>
          </a:prstGeom>
          <a:noFill/>
        </p:spPr>
        <p:txBody>
          <a:bodyPr wrap="square" rtlCol="0">
            <a:spAutoFit/>
          </a:bodyPr>
          <a:lstStyle/>
          <a:p>
            <a:r>
              <a:rPr lang="zh-CN" altLang="en-US" sz="3200" noProof="1">
                <a:solidFill>
                  <a:schemeClr val="lt1"/>
                </a:solidFill>
                <a:latin typeface="Times New Roman" panose="02020603050405020304" pitchFamily="18" charset="0"/>
                <a:ea typeface="汉仪中宋简" panose="02010600000101010101" charset="-122"/>
                <a:cs typeface="+mn-cs"/>
              </a:rPr>
              <a:t>重点探究归纳</a:t>
            </a:r>
            <a:endParaRPr lang="zh-CN" altLang="en-US" sz="3200" noProof="1">
              <a:solidFill>
                <a:schemeClr val="lt1"/>
              </a:solidFill>
              <a:latin typeface="Times New Roman" panose="02020603050405020304" pitchFamily="18" charset="0"/>
              <a:ea typeface="汉仪中宋简" panose="02010600000101010101" charset="-122"/>
            </a:endParaRPr>
          </a:p>
        </p:txBody>
      </p:sp>
    </p:spTree>
    <p:custDataLst>
      <p:tags r:id="rId8"/>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9"/>
          <a:tile tx="0" ty="0" sx="100000" sy="100000" flip="none" algn="tl"/>
        </a:blipFill>
        <a:effectLst/>
      </p:bgPr>
    </p:bg>
    <p:spTree>
      <p:nvGrpSpPr>
        <p:cNvPr id="1" name=""/>
        <p:cNvGrpSpPr/>
        <p:nvPr/>
      </p:nvGrpSpPr>
      <p:grpSpPr>
        <a:xfrm>
          <a:off x="0" y="0"/>
          <a:ext cx="0" cy="0"/>
        </a:xfrm>
      </p:grpSpPr>
      <p:sp>
        <p:nvSpPr>
          <p:cNvPr id="2" name="单圆角矩形 1"/>
          <p:cNvSpPr/>
          <p:nvPr/>
        </p:nvSpPr>
        <p:spPr>
          <a:xfrm>
            <a:off x="125095" y="1383030"/>
            <a:ext cx="1462405" cy="513715"/>
          </a:xfrm>
          <a:prstGeom prst="round1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custDataLst>
              <p:tags r:id="rId4"/>
            </p:custDataLst>
          </p:nvPr>
        </p:nvSpPr>
        <p:spPr>
          <a:xfrm>
            <a:off x="0" y="0"/>
            <a:ext cx="12192000" cy="914400"/>
          </a:xfrm>
          <a:prstGeom prst="rect">
            <a:avLst/>
          </a:prstGeom>
          <a:solidFill>
            <a:schemeClr val="dk2">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auto"/>
            <a:endParaRPr lang="en-US" altLang="zh-CN" strike="noStrike" baseline="0" noProof="1">
              <a:solidFill>
                <a:schemeClr val="lt1"/>
              </a:solidFill>
              <a:latin typeface="隶书" panose="02010509060101010101" pitchFamily="49" charset="-122"/>
              <a:ea typeface="隶书" panose="02010509060101010101" pitchFamily="49" charset="-122"/>
              <a:sym typeface="+mn-ea"/>
            </a:endParaRPr>
          </a:p>
        </p:txBody>
      </p:sp>
      <p:pic>
        <p:nvPicPr>
          <p:cNvPr id="49155" name="图片 1" descr="图片3"/>
          <p:cNvPicPr>
            <a:picLocks noChangeAspect="1"/>
          </p:cNvPicPr>
          <p:nvPr>
            <p:custDataLst>
              <p:tags r:id="rId6"/>
            </p:custDataLst>
          </p:nvPr>
        </p:nvPicPr>
        <p:blipFill>
          <a:blip r:embed="rId5"/>
          <a:stretch>
            <a:fillRect/>
          </a:stretch>
        </p:blipFill>
        <p:spPr>
          <a:xfrm>
            <a:off x="10391775" y="3175"/>
            <a:ext cx="1800225" cy="1460500"/>
          </a:xfrm>
          <a:prstGeom prst="rect">
            <a:avLst/>
          </a:prstGeom>
          <a:noFill/>
          <a:ln w="9525">
            <a:noFill/>
          </a:ln>
        </p:spPr>
      </p:pic>
      <p:sp>
        <p:nvSpPr>
          <p:cNvPr id="15" name="文本框 14"/>
          <p:cNvSpPr txBox="1"/>
          <p:nvPr>
            <p:custDataLst>
              <p:tags r:id="rId7"/>
            </p:custDataLst>
          </p:nvPr>
        </p:nvSpPr>
        <p:spPr>
          <a:xfrm>
            <a:off x="439738" y="152400"/>
            <a:ext cx="11277600" cy="609600"/>
          </a:xfrm>
          <a:prstGeom prst="rect">
            <a:avLst/>
          </a:prstGeom>
          <a:noFill/>
        </p:spPr>
        <p:txBody>
          <a:bodyPr wrap="square" lIns="63500" tIns="25400" rIns="63500" bIns="25400" rtlCol="0" anchor="ctr" anchorCtr="0">
            <a:normAutofit/>
          </a:bodyPr>
          <a:lstStyle/>
          <a:p>
            <a:pPr fontAlgn="auto">
              <a:spcBef>
                <a:spcPct val="0"/>
              </a:spcBef>
              <a:spcAft>
                <a:spcPct val="0"/>
              </a:spcAft>
              <a:buSzTx/>
            </a:pPr>
            <a:r>
              <a:rPr lang="zh-CN" altLang="en-US" sz="3200" b="1" spc="160" noProof="1">
                <a:solidFill>
                  <a:schemeClr val="dk1">
                    <a:lumMod val="85000"/>
                    <a:lumOff val="15000"/>
                  </a:schemeClr>
                </a:solidFill>
                <a:latin typeface="Times New Roman" panose="02020603050405020304" pitchFamily="18" charset="0"/>
                <a:ea typeface="汉仪中宋简" panose="02010600000101010101" charset="-122"/>
                <a:cs typeface="隶书" panose="02010509060101010101" pitchFamily="49" charset="-122"/>
              </a:rPr>
              <a:t>一、写作背景</a:t>
            </a:r>
          </a:p>
        </p:txBody>
      </p:sp>
      <p:sp>
        <p:nvSpPr>
          <p:cNvPr id="3" name="文本框 2"/>
          <p:cNvSpPr txBox="1"/>
          <p:nvPr/>
        </p:nvSpPr>
        <p:spPr>
          <a:xfrm>
            <a:off x="0" y="1324610"/>
            <a:ext cx="9492615" cy="5631180"/>
          </a:xfrm>
          <a:prstGeom prst="rect">
            <a:avLst/>
          </a:prstGeom>
          <a:noFill/>
        </p:spPr>
        <p:txBody>
          <a:bodyPr wrap="square" rtlCol="0">
            <a:spAutoFit/>
          </a:bodyPr>
          <a:lstStyle/>
          <a:p>
            <a:pPr fontAlgn="auto"/>
            <a:r>
              <a:rPr lang="zh-CN" altLang="en-US" sz="4000" noProof="1">
                <a:solidFill>
                  <a:schemeClr val="bg2"/>
                </a:solidFill>
                <a:effectLst>
                  <a:innerShdw blurRad="63500" dist="50800" dir="13500000">
                    <a:srgbClr val="000000">
                      <a:alpha val="50000"/>
                    </a:srgbClr>
                  </a:innerShdw>
                </a:effectLst>
                <a:latin typeface="+mn-lt"/>
                <a:ea typeface="+mn-ea"/>
              </a:rPr>
              <a:t>郭沫若</a:t>
            </a:r>
            <a:r>
              <a:rPr lang="zh-CN" altLang="en-US" sz="3200" noProof="1">
                <a:solidFill>
                  <a:schemeClr val="bg2"/>
                </a:solidFill>
                <a:effectLst>
                  <a:innerShdw blurRad="63500" dist="50800" dir="13500000">
                    <a:srgbClr val="000000">
                      <a:alpha val="50000"/>
                    </a:srgbClr>
                  </a:innerShdw>
                </a:effectLst>
                <a:latin typeface="+mn-lt"/>
                <a:ea typeface="+mn-ea"/>
              </a:rPr>
              <a:t> 中国新诗的奠基人,原名郭开贞,四川乐山人。是我国现代著名的文学家、考古学家、古文字学家、历史学家、书法家和著名的革命家、社会活动家。他是我国新诗的奠基人。</a:t>
            </a:r>
          </a:p>
          <a:p>
            <a:pPr fontAlgn="auto"/>
            <a:r>
              <a:rPr lang="zh-CN" altLang="en-US" sz="3200" noProof="1">
                <a:solidFill>
                  <a:schemeClr val="bg2"/>
                </a:solidFill>
                <a:effectLst>
                  <a:innerShdw blurRad="63500" dist="50800" dir="13500000">
                    <a:srgbClr val="000000">
                      <a:alpha val="50000"/>
                    </a:srgbClr>
                  </a:innerShdw>
                </a:effectLst>
                <a:latin typeface="+mn-lt"/>
                <a:ea typeface="+mn-ea"/>
              </a:rPr>
              <a:t>成就:与成仿吾、</a:t>
            </a:r>
            <a:r>
              <a:rPr lang="zh-CN" altLang="en-US" sz="3200" u="sng" noProof="1">
                <a:solidFill>
                  <a:schemeClr val="bg2"/>
                </a:solidFill>
                <a:effectLst>
                  <a:innerShdw blurRad="63500" dist="50800" dir="13500000">
                    <a:srgbClr val="000000">
                      <a:alpha val="50000"/>
                    </a:srgbClr>
                  </a:innerShdw>
                </a:effectLst>
                <a:latin typeface="+mn-lt"/>
                <a:ea typeface="+mn-ea"/>
              </a:rPr>
              <a:t>郁达夫等组织“创造社”</a:t>
            </a:r>
            <a:r>
              <a:rPr lang="zh-CN" altLang="en-US" sz="3200" noProof="1">
                <a:solidFill>
                  <a:schemeClr val="bg2"/>
                </a:solidFill>
                <a:effectLst>
                  <a:innerShdw blurRad="63500" dist="50800" dir="13500000">
                    <a:srgbClr val="000000">
                      <a:alpha val="50000"/>
                    </a:srgbClr>
                  </a:innerShdw>
                </a:effectLst>
                <a:latin typeface="+mn-lt"/>
                <a:ea typeface="+mn-ea"/>
              </a:rPr>
              <a:t>,积极投身新文学运动。代表作诗集</a:t>
            </a:r>
          </a:p>
          <a:p>
            <a:pPr fontAlgn="auto"/>
            <a:r>
              <a:rPr lang="zh-CN" altLang="en-US" sz="3200" noProof="1">
                <a:solidFill>
                  <a:schemeClr val="bg2"/>
                </a:solidFill>
                <a:effectLst>
                  <a:innerShdw blurRad="63500" dist="50800" dir="13500000">
                    <a:srgbClr val="000000">
                      <a:alpha val="50000"/>
                    </a:srgbClr>
                  </a:innerShdw>
                </a:effectLst>
                <a:latin typeface="+mn-lt"/>
                <a:ea typeface="+mn-ea"/>
              </a:rPr>
              <a:t>《女神》开新一代诗风,成为中国新诗历史上的里程碑。</a:t>
            </a:r>
          </a:p>
          <a:p>
            <a:pPr fontAlgn="auto"/>
            <a:r>
              <a:rPr lang="zh-CN" altLang="en-US" sz="3200" noProof="1">
                <a:solidFill>
                  <a:schemeClr val="bg2"/>
                </a:solidFill>
                <a:effectLst>
                  <a:innerShdw blurRad="63500" dist="50800" dir="13500000">
                    <a:srgbClr val="000000">
                      <a:alpha val="50000"/>
                    </a:srgbClr>
                  </a:innerShdw>
                </a:effectLst>
                <a:latin typeface="+mn-lt"/>
                <a:ea typeface="+mn-ea"/>
              </a:rPr>
              <a:t>作品:诗集《女神》,剧本《屈原》《虎符》,小说《漂流三部曲》，学术著作《中国古代社会研究》甲骨文字研究》等。</a:t>
            </a:r>
          </a:p>
        </p:txBody>
      </p:sp>
      <p:pic>
        <p:nvPicPr>
          <p:cNvPr id="23" name="图片 22"/>
          <p:cNvPicPr>
            <a:picLocks noChangeAspect="1"/>
          </p:cNvPicPr>
          <p:nvPr/>
        </p:nvPicPr>
        <p:blipFill>
          <a:blip r:embed="rId8"/>
          <a:stretch>
            <a:fillRect/>
          </a:stretch>
        </p:blipFill>
        <p:spPr>
          <a:xfrm>
            <a:off x="9772015" y="1527810"/>
            <a:ext cx="2143125" cy="2961640"/>
          </a:xfrm>
          <a:prstGeom prst="rect">
            <a:avLst/>
          </a:prstGeom>
        </p:spPr>
      </p:pic>
    </p:spTree>
    <p:custDataLst>
      <p:tags r:id="rId10"/>
    </p:custDataLst>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7"/>
          <a:tile tx="0" ty="0" sx="100000" sy="100000" flip="none" algn="tl"/>
        </a:blipFill>
        <a:effectLst/>
      </p:bgPr>
    </p:bg>
    <p:spTree>
      <p:nvGrpSpPr>
        <p:cNvPr id="1" name=""/>
        <p:cNvGrpSpPr/>
        <p:nvPr/>
      </p:nvGrpSpPr>
      <p:grpSpPr>
        <a:xfrm>
          <a:off x="0" y="0"/>
          <a:ext cx="0" cy="0"/>
        </a:xfrm>
      </p:grpSpPr>
      <p:sp>
        <p:nvSpPr>
          <p:cNvPr id="10" name="矩形 9"/>
          <p:cNvSpPr/>
          <p:nvPr userDrawn="1">
            <p:custDataLst>
              <p:tags r:id="rId4"/>
            </p:custDataLst>
          </p:nvPr>
        </p:nvSpPr>
        <p:spPr>
          <a:xfrm>
            <a:off x="0" y="0"/>
            <a:ext cx="12192000" cy="914400"/>
          </a:xfrm>
          <a:prstGeom prst="rect">
            <a:avLst/>
          </a:prstGeom>
          <a:solidFill>
            <a:schemeClr val="dk2">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auto"/>
            <a:r>
              <a:rPr lang="en-US" altLang="zh-CN" strike="noStrike" baseline="0" noProof="1">
                <a:solidFill>
                  <a:schemeClr val="lt1"/>
                </a:solidFill>
                <a:latin typeface="隶书" panose="02010509060101010101" pitchFamily="49" charset="-122"/>
                <a:ea typeface="隶书" panose="02010509060101010101" pitchFamily="49" charset="-122"/>
                <a:sym typeface="+mn-ea"/>
              </a:rPr>
              <a:t>2</a:t>
            </a:r>
          </a:p>
        </p:txBody>
      </p:sp>
      <p:pic>
        <p:nvPicPr>
          <p:cNvPr id="59395" name="图片 1" descr="图片3"/>
          <p:cNvPicPr>
            <a:picLocks noChangeAspect="1"/>
          </p:cNvPicPr>
          <p:nvPr>
            <p:custDataLst>
              <p:tags r:id="rId6"/>
            </p:custDataLst>
          </p:nvPr>
        </p:nvPicPr>
        <p:blipFill>
          <a:blip r:embed="rId5"/>
          <a:stretch>
            <a:fillRect/>
          </a:stretch>
        </p:blipFill>
        <p:spPr>
          <a:xfrm>
            <a:off x="10391775" y="3175"/>
            <a:ext cx="1800225" cy="1460500"/>
          </a:xfrm>
          <a:prstGeom prst="rect">
            <a:avLst/>
          </a:prstGeom>
          <a:noFill/>
          <a:ln w="9525">
            <a:noFill/>
          </a:ln>
        </p:spPr>
      </p:pic>
      <p:sp>
        <p:nvSpPr>
          <p:cNvPr id="3" name="文本框 2"/>
          <p:cNvSpPr txBox="1"/>
          <p:nvPr/>
        </p:nvSpPr>
        <p:spPr>
          <a:xfrm>
            <a:off x="0" y="79375"/>
            <a:ext cx="10868025" cy="644525"/>
          </a:xfrm>
          <a:prstGeom prst="rect">
            <a:avLst/>
          </a:prstGeom>
          <a:noFill/>
        </p:spPr>
        <p:txBody>
          <a:bodyPr wrap="square" rtlCol="0">
            <a:spAutoFit/>
          </a:bodyPr>
          <a:lstStyle/>
          <a:p>
            <a:pPr fontAlgn="auto"/>
            <a:r>
              <a:rPr lang="zh-CN" altLang="en-US" sz="3600" b="1" spc="160" noProof="1">
                <a:solidFill>
                  <a:schemeClr val="dk1">
                    <a:lumMod val="85000"/>
                    <a:lumOff val="15000"/>
                  </a:schemeClr>
                </a:solidFill>
                <a:latin typeface="Times New Roman" panose="02020603050405020304" pitchFamily="18" charset="0"/>
                <a:ea typeface="汉仪中宋简" panose="02010600000101010101" charset="-122"/>
                <a:cs typeface="+mn-cs"/>
                <a:sym typeface="+mn-ea"/>
              </a:rPr>
              <a:t>二、文章结构梳理</a:t>
            </a:r>
          </a:p>
        </p:txBody>
      </p:sp>
      <p:sp>
        <p:nvSpPr>
          <p:cNvPr id="2" name="文本框 1"/>
          <p:cNvSpPr txBox="1"/>
          <p:nvPr/>
        </p:nvSpPr>
        <p:spPr>
          <a:xfrm>
            <a:off x="151130" y="1588135"/>
            <a:ext cx="11887200" cy="4399915"/>
          </a:xfrm>
          <a:prstGeom prst="rect">
            <a:avLst/>
          </a:prstGeom>
          <a:noFill/>
        </p:spPr>
        <p:txBody>
          <a:bodyPr wrap="square" rtlCol="0">
            <a:spAutoFit/>
          </a:bodyPr>
          <a:lstStyle/>
          <a:p>
            <a:r>
              <a:rPr sz="2800" noProof="1">
                <a:solidFill>
                  <a:schemeClr val="lt1"/>
                </a:solidFill>
                <a:latin typeface="Times New Roman" panose="02020603050405020304" pitchFamily="18" charset="0"/>
                <a:ea typeface="汉仪中宋简" panose="02010600000101010101" charset="-122"/>
                <a:cs typeface="+mn-cs"/>
              </a:rPr>
              <a:t>复旦大学语言文学研究所副教授张新：这是一首关于人的“敬畏自然”观念战胜“征服自然”观念的歌。诗人用登山过程浓缩了他的这种自然观念的转变过程。登山前，诗人像许多登山者一样，把登山行为看成是人的意志战胜自然的证明。人与自然的关系，是一种征服与被征服的关系。而把登山过程中的阻力想象为“军旅远去的喊杀声”也恰恰符合那种用战争场景来表述征服与被征服关系的特征。在丧失了征服新的高度的力量的时候，诗人仍然渴望以雄鹰或雪豹来继续激励自己的征服意志。然而，此时正处在与诗人同样高度和恶劣环境中的“一只小得可怜的蜘蛛”却极大地震撼了诗人的心灵。并且彻底改变了他固有的自然观念。这种情感的变化看似突兀，其实却是一种“顿悟”，其后有着深刻的自然观念嬗变的历史背景。</a:t>
            </a:r>
          </a:p>
        </p:txBody>
      </p:sp>
      <p:sp>
        <p:nvSpPr>
          <p:cNvPr id="5" name="文本框 4"/>
          <p:cNvSpPr txBox="1"/>
          <p:nvPr/>
        </p:nvSpPr>
        <p:spPr>
          <a:xfrm>
            <a:off x="150813" y="1004888"/>
            <a:ext cx="6221413" cy="582613"/>
          </a:xfrm>
          <a:prstGeom prst="rect">
            <a:avLst/>
          </a:prstGeom>
          <a:noFill/>
        </p:spPr>
        <p:txBody>
          <a:bodyPr wrap="square" rtlCol="0">
            <a:spAutoFit/>
          </a:bodyPr>
          <a:lstStyle/>
          <a:p>
            <a:r>
              <a:rPr lang="zh-CN" altLang="en-US" sz="3200" noProof="1">
                <a:solidFill>
                  <a:schemeClr val="lt1"/>
                </a:solidFill>
                <a:latin typeface="Times New Roman" panose="02020603050405020304" pitchFamily="18" charset="0"/>
                <a:ea typeface="汉仪中宋简" panose="02010600000101010101" charset="-122"/>
                <a:cs typeface="+mn-cs"/>
              </a:rPr>
              <a:t>重点探究归纳</a:t>
            </a:r>
            <a:endParaRPr lang="zh-CN" altLang="en-US" sz="3200" noProof="1">
              <a:solidFill>
                <a:schemeClr val="lt1"/>
              </a:solidFill>
              <a:latin typeface="Times New Roman" panose="02020603050405020304" pitchFamily="18" charset="0"/>
              <a:ea typeface="汉仪中宋简" panose="02010600000101010101" charset="-122"/>
            </a:endParaRPr>
          </a:p>
        </p:txBody>
      </p:sp>
    </p:spTree>
    <p:custDataLst>
      <p:tags r:id="rId8"/>
    </p:custDataLst>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7"/>
          <a:tile tx="0" ty="0" sx="100000" sy="100000" flip="none" algn="tl"/>
        </a:blipFill>
        <a:effectLst/>
      </p:bgPr>
    </p:bg>
    <p:spTree>
      <p:nvGrpSpPr>
        <p:cNvPr id="1" name=""/>
        <p:cNvGrpSpPr/>
        <p:nvPr/>
      </p:nvGrpSpPr>
      <p:grpSpPr>
        <a:xfrm>
          <a:off x="0" y="0"/>
          <a:ext cx="0" cy="0"/>
        </a:xfrm>
      </p:grpSpPr>
      <p:sp>
        <p:nvSpPr>
          <p:cNvPr id="10" name="矩形 9"/>
          <p:cNvSpPr/>
          <p:nvPr userDrawn="1">
            <p:custDataLst>
              <p:tags r:id="rId4"/>
            </p:custDataLst>
          </p:nvPr>
        </p:nvSpPr>
        <p:spPr>
          <a:xfrm>
            <a:off x="0" y="0"/>
            <a:ext cx="12192000" cy="914400"/>
          </a:xfrm>
          <a:prstGeom prst="rect">
            <a:avLst/>
          </a:prstGeom>
          <a:solidFill>
            <a:schemeClr val="dk2">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auto"/>
            <a:r>
              <a:rPr lang="en-US" altLang="zh-CN" strike="noStrike" baseline="0" noProof="1">
                <a:solidFill>
                  <a:schemeClr val="lt1"/>
                </a:solidFill>
                <a:latin typeface="隶书" panose="02010509060101010101" pitchFamily="49" charset="-122"/>
                <a:ea typeface="隶书" panose="02010509060101010101" pitchFamily="49" charset="-122"/>
                <a:sym typeface="+mn-ea"/>
              </a:rPr>
              <a:t>2</a:t>
            </a:r>
          </a:p>
        </p:txBody>
      </p:sp>
      <p:pic>
        <p:nvPicPr>
          <p:cNvPr id="96259" name="图片 1" descr="图片3"/>
          <p:cNvPicPr>
            <a:picLocks noChangeAspect="1"/>
          </p:cNvPicPr>
          <p:nvPr>
            <p:custDataLst>
              <p:tags r:id="rId6"/>
            </p:custDataLst>
          </p:nvPr>
        </p:nvPicPr>
        <p:blipFill>
          <a:blip r:embed="rId5"/>
          <a:stretch>
            <a:fillRect/>
          </a:stretch>
        </p:blipFill>
        <p:spPr>
          <a:xfrm>
            <a:off x="10391775" y="3175"/>
            <a:ext cx="1800225" cy="1460500"/>
          </a:xfrm>
          <a:prstGeom prst="rect">
            <a:avLst/>
          </a:prstGeom>
          <a:noFill/>
          <a:ln w="9525">
            <a:noFill/>
          </a:ln>
        </p:spPr>
      </p:pic>
      <p:sp>
        <p:nvSpPr>
          <p:cNvPr id="3" name="文本框 2"/>
          <p:cNvSpPr txBox="1"/>
          <p:nvPr/>
        </p:nvSpPr>
        <p:spPr>
          <a:xfrm>
            <a:off x="0" y="79375"/>
            <a:ext cx="10868025" cy="645160"/>
          </a:xfrm>
          <a:prstGeom prst="rect">
            <a:avLst/>
          </a:prstGeom>
          <a:noFill/>
        </p:spPr>
        <p:txBody>
          <a:bodyPr wrap="square" rtlCol="0">
            <a:spAutoFit/>
          </a:bodyPr>
          <a:lstStyle/>
          <a:p>
            <a:pPr fontAlgn="auto"/>
            <a:r>
              <a:rPr lang="zh-CN" altLang="en-US" sz="3600" b="1" spc="160" noProof="1">
                <a:solidFill>
                  <a:schemeClr val="dk1">
                    <a:lumMod val="85000"/>
                    <a:lumOff val="15000"/>
                  </a:schemeClr>
                </a:solidFill>
                <a:latin typeface="Times New Roman" panose="02020603050405020304" pitchFamily="18" charset="0"/>
                <a:ea typeface="汉仪中宋简" panose="02010600000101010101" charset="-122"/>
                <a:cs typeface="+mn-cs"/>
                <a:sym typeface="+mn-ea"/>
              </a:rPr>
              <a:t>三、课后巩固</a:t>
            </a:r>
          </a:p>
        </p:txBody>
      </p:sp>
      <p:sp>
        <p:nvSpPr>
          <p:cNvPr id="5" name="文本框 4"/>
          <p:cNvSpPr txBox="1"/>
          <p:nvPr/>
        </p:nvSpPr>
        <p:spPr>
          <a:xfrm>
            <a:off x="151130" y="1004570"/>
            <a:ext cx="10716895" cy="2553335"/>
          </a:xfrm>
          <a:prstGeom prst="rect">
            <a:avLst/>
          </a:prstGeom>
          <a:noFill/>
        </p:spPr>
        <p:txBody>
          <a:bodyPr wrap="square" rtlCol="0">
            <a:spAutoFit/>
          </a:bodyPr>
          <a:lstStyle/>
          <a:p>
            <a:r>
              <a:rPr lang="en-US" altLang="zh-CN" sz="3200" noProof="1">
                <a:solidFill>
                  <a:schemeClr val="lt1"/>
                </a:solidFill>
                <a:latin typeface="Times New Roman" panose="02020603050405020304" pitchFamily="18" charset="0"/>
                <a:ea typeface="汉仪中宋简" panose="02010600000101010101" charset="-122"/>
              </a:rPr>
              <a:t>1.</a:t>
            </a:r>
            <a:r>
              <a:rPr lang="zh-CN" altLang="en-US" sz="3200" noProof="1">
                <a:solidFill>
                  <a:schemeClr val="lt1"/>
                </a:solidFill>
                <a:latin typeface="Times New Roman" panose="02020603050405020304" pitchFamily="18" charset="0"/>
                <a:ea typeface="汉仪中宋简" panose="02010600000101010101" charset="-122"/>
              </a:rPr>
              <a:t>仿照《立在地球边上放号》《峨日朵雪峰之侧》，写一首诗歌。</a:t>
            </a:r>
          </a:p>
          <a:p>
            <a:endParaRPr lang="zh-CN" altLang="en-US" sz="3200" noProof="1">
              <a:solidFill>
                <a:schemeClr val="lt1"/>
              </a:solidFill>
              <a:latin typeface="Times New Roman" panose="02020603050405020304" pitchFamily="18" charset="0"/>
              <a:ea typeface="汉仪中宋简" panose="02010600000101010101" charset="-122"/>
            </a:endParaRPr>
          </a:p>
          <a:p>
            <a:r>
              <a:rPr lang="en-US" altLang="zh-CN" sz="3200" noProof="1">
                <a:solidFill>
                  <a:schemeClr val="lt1"/>
                </a:solidFill>
                <a:latin typeface="Times New Roman" panose="02020603050405020304" pitchFamily="18" charset="0"/>
                <a:ea typeface="汉仪中宋简" panose="02010600000101010101" charset="-122"/>
              </a:rPr>
              <a:t>2.课外阅读郭沫若的《</a:t>
            </a:r>
            <a:r>
              <a:rPr lang="zh-CN" altLang="en-US" sz="3200">
                <a:solidFill>
                  <a:schemeClr val="lt1"/>
                </a:solidFill>
                <a:latin typeface="Times New Roman" panose="02020603050405020304" pitchFamily="18" charset="0"/>
                <a:ea typeface="汉仪中宋简" panose="02010600000101010101" charset="-122"/>
                <a:sym typeface="+mn-ea"/>
              </a:rPr>
              <a:t>炉中煤</a:t>
            </a:r>
            <a:r>
              <a:rPr lang="en-US" altLang="zh-CN" sz="3200" noProof="1">
                <a:solidFill>
                  <a:schemeClr val="lt1"/>
                </a:solidFill>
                <a:latin typeface="Times New Roman" panose="02020603050405020304" pitchFamily="18" charset="0"/>
                <a:ea typeface="汉仪中宋简" panose="02010600000101010101" charset="-122"/>
              </a:rPr>
              <a:t>》，感受郭沫若早期诗歌的特点。</a:t>
            </a:r>
          </a:p>
        </p:txBody>
      </p:sp>
    </p:spTree>
    <p:custDataLst>
      <p:tags r:id="rId8"/>
    </p:custDataLst>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8"/>
          <a:tile tx="0" ty="0" sx="100000" sy="100000" flip="none" algn="tl"/>
        </a:blipFill>
        <a:effectLst/>
      </p:bgPr>
    </p:bg>
    <p:spTree>
      <p:nvGrpSpPr>
        <p:cNvPr id="1" name=""/>
        <p:cNvGrpSpPr/>
        <p:nvPr/>
      </p:nvGrpSpPr>
      <p:grpSpPr>
        <a:xfrm>
          <a:off x="0" y="0"/>
          <a:ext cx="0" cy="0"/>
        </a:xfrm>
      </p:grpSpPr>
      <p:sp>
        <p:nvSpPr>
          <p:cNvPr id="10" name="矩形 9"/>
          <p:cNvSpPr/>
          <p:nvPr userDrawn="1">
            <p:custDataLst>
              <p:tags r:id="rId4"/>
            </p:custDataLst>
          </p:nvPr>
        </p:nvSpPr>
        <p:spPr>
          <a:xfrm>
            <a:off x="0" y="0"/>
            <a:ext cx="12192000" cy="914400"/>
          </a:xfrm>
          <a:prstGeom prst="rect">
            <a:avLst/>
          </a:prstGeom>
          <a:solidFill>
            <a:schemeClr val="dk2">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auto"/>
            <a:r>
              <a:rPr lang="en-US" altLang="zh-CN" strike="noStrike" baseline="0" noProof="1">
                <a:solidFill>
                  <a:schemeClr val="lt1"/>
                </a:solidFill>
                <a:latin typeface="隶书" panose="02010509060101010101" pitchFamily="49" charset="-122"/>
                <a:ea typeface="隶书" panose="02010509060101010101" pitchFamily="49" charset="-122"/>
                <a:sym typeface="+mn-ea"/>
              </a:rPr>
              <a:t>2</a:t>
            </a:r>
          </a:p>
        </p:txBody>
      </p:sp>
      <p:pic>
        <p:nvPicPr>
          <p:cNvPr id="96259" name="图片 1" descr="图片3"/>
          <p:cNvPicPr>
            <a:picLocks noChangeAspect="1"/>
          </p:cNvPicPr>
          <p:nvPr>
            <p:custDataLst>
              <p:tags r:id="rId6"/>
            </p:custDataLst>
          </p:nvPr>
        </p:nvPicPr>
        <p:blipFill>
          <a:blip r:embed="rId5"/>
          <a:stretch>
            <a:fillRect/>
          </a:stretch>
        </p:blipFill>
        <p:spPr>
          <a:xfrm>
            <a:off x="10391775" y="3175"/>
            <a:ext cx="1800225" cy="1460500"/>
          </a:xfrm>
          <a:prstGeom prst="rect">
            <a:avLst/>
          </a:prstGeom>
          <a:noFill/>
          <a:ln w="9525">
            <a:noFill/>
          </a:ln>
        </p:spPr>
      </p:pic>
      <p:sp>
        <p:nvSpPr>
          <p:cNvPr id="3" name="文本框 2"/>
          <p:cNvSpPr txBox="1"/>
          <p:nvPr/>
        </p:nvSpPr>
        <p:spPr>
          <a:xfrm>
            <a:off x="0" y="79375"/>
            <a:ext cx="10868025" cy="645160"/>
          </a:xfrm>
          <a:prstGeom prst="rect">
            <a:avLst/>
          </a:prstGeom>
          <a:noFill/>
        </p:spPr>
        <p:txBody>
          <a:bodyPr wrap="square" rtlCol="0">
            <a:spAutoFit/>
          </a:bodyPr>
          <a:lstStyle/>
          <a:p>
            <a:pPr fontAlgn="auto"/>
            <a:r>
              <a:rPr lang="zh-CN" altLang="en-US" sz="3600" b="1" spc="160" noProof="1">
                <a:solidFill>
                  <a:schemeClr val="dk1">
                    <a:lumMod val="85000"/>
                    <a:lumOff val="15000"/>
                  </a:schemeClr>
                </a:solidFill>
                <a:latin typeface="Times New Roman" panose="02020603050405020304" pitchFamily="18" charset="0"/>
                <a:ea typeface="汉仪中宋简" panose="02010600000101010101" charset="-122"/>
                <a:cs typeface="+mn-cs"/>
                <a:sym typeface="+mn-ea"/>
              </a:rPr>
              <a:t>三、课后巩固</a:t>
            </a:r>
          </a:p>
        </p:txBody>
      </p:sp>
      <p:sp>
        <p:nvSpPr>
          <p:cNvPr id="5" name="文本框 4"/>
          <p:cNvSpPr txBox="1"/>
          <p:nvPr/>
        </p:nvSpPr>
        <p:spPr>
          <a:xfrm>
            <a:off x="151130" y="1004570"/>
            <a:ext cx="11178540" cy="1076325"/>
          </a:xfrm>
          <a:prstGeom prst="rect">
            <a:avLst/>
          </a:prstGeom>
          <a:noFill/>
        </p:spPr>
        <p:txBody>
          <a:bodyPr wrap="square" rtlCol="0">
            <a:spAutoFit/>
          </a:bodyPr>
          <a:lstStyle/>
          <a:p>
            <a:endParaRPr lang="zh-CN" altLang="en-US" sz="3200" noProof="1">
              <a:solidFill>
                <a:schemeClr val="lt1"/>
              </a:solidFill>
              <a:latin typeface="Times New Roman" panose="02020603050405020304" pitchFamily="18" charset="0"/>
              <a:ea typeface="汉仪中宋简" panose="02010600000101010101" charset="-122"/>
            </a:endParaRPr>
          </a:p>
          <a:p>
            <a:r>
              <a:rPr lang="en-US" altLang="zh-CN" sz="3200" noProof="1">
                <a:solidFill>
                  <a:schemeClr val="lt1"/>
                </a:solidFill>
                <a:latin typeface="Times New Roman" panose="02020603050405020304" pitchFamily="18" charset="0"/>
                <a:ea typeface="汉仪中宋简" panose="02010600000101010101" charset="-122"/>
              </a:rPr>
              <a:t>2.课外阅读郭沫若的《</a:t>
            </a:r>
            <a:r>
              <a:rPr lang="zh-CN" altLang="en-US" sz="3200" noProof="1">
                <a:solidFill>
                  <a:schemeClr val="lt1"/>
                </a:solidFill>
                <a:latin typeface="Times New Roman" panose="02020603050405020304" pitchFamily="18" charset="0"/>
                <a:ea typeface="汉仪中宋简" panose="02010600000101010101" charset="-122"/>
              </a:rPr>
              <a:t>炉中煤</a:t>
            </a:r>
            <a:r>
              <a:rPr lang="en-US" altLang="zh-CN" sz="3200" noProof="1">
                <a:solidFill>
                  <a:schemeClr val="lt1"/>
                </a:solidFill>
                <a:latin typeface="Times New Roman" panose="02020603050405020304" pitchFamily="18" charset="0"/>
                <a:ea typeface="汉仪中宋简" panose="02010600000101010101" charset="-122"/>
              </a:rPr>
              <a:t>》，感受郭沫若早期诗歌的特点。</a:t>
            </a:r>
          </a:p>
        </p:txBody>
      </p:sp>
      <p:sp>
        <p:nvSpPr>
          <p:cNvPr id="2" name="文本框 1"/>
          <p:cNvSpPr txBox="1"/>
          <p:nvPr/>
        </p:nvSpPr>
        <p:spPr>
          <a:xfrm>
            <a:off x="151130" y="2080895"/>
            <a:ext cx="11684635" cy="4523105"/>
          </a:xfrm>
          <a:prstGeom prst="rect">
            <a:avLst/>
          </a:prstGeom>
          <a:solidFill>
            <a:schemeClr val="tx2">
              <a:lumMod val="75000"/>
            </a:schemeClr>
          </a:solidFill>
        </p:spPr>
        <p:txBody>
          <a:bodyPr wrap="square" rtlCol="0">
            <a:spAutoFit/>
          </a:bodyPr>
          <a:lstStyle/>
          <a:p>
            <a:pPr algn="l"/>
            <a:r>
              <a:rPr lang="zh-CN" altLang="en-US" sz="2400" b="1">
                <a:solidFill>
                  <a:srgbClr val="FF0000"/>
                </a:solidFill>
              </a:rPr>
              <a:t>诗境想象的奇特。《立在地球边上放号》通过对自然景观的真实反映，展示了大自然雄伟和壮丽的景色。诗中的自然形象具有异乎寻常的规模、面积、体积、威力，它们引起读者惊异、赞叹，一种狂暴的激情荡涤心胸从而使人由这种自然形象产生对社会生活的某种关于崇高和伟大的联想，表现出一种正面的崇高，一种富于乐观进取精神的壮美。 </a:t>
            </a:r>
          </a:p>
          <a:p>
            <a:pPr algn="l"/>
            <a:endParaRPr lang="zh-CN" altLang="en-US" sz="2400" b="1">
              <a:solidFill>
                <a:srgbClr val="FF0000"/>
              </a:solidFill>
            </a:endParaRPr>
          </a:p>
          <a:p>
            <a:pPr algn="l"/>
            <a:r>
              <a:rPr lang="zh-CN" altLang="en-US" sz="2400" b="1">
                <a:solidFill>
                  <a:srgbClr val="FF0000"/>
                </a:solidFill>
              </a:rPr>
              <a:t>直抒胸臆的特色。《炉中煤》通篇都是以炉里燃烧着的煤的口气来抒写的。所谓“炉中煤”，已经由诗的副标题──“眷念祖国的情绪”所点明，只是一个比喻，实际上就是指诗人自己眷念祖国的那种感情。而诗里一再谈起的那个“炉中煤”所“心爱的”“年青的女郎”，就是“五四”时代祖国的象征。由于对祖国的强烈思念，诗人的内心燃烧得象旺盛的煤火一样。全诗首节总述爱国之情和报国之志，第二节侧重抒爱国之情，第三节侧重述报国之志，末节与首节是复叠形式，将全诗情感推向高潮。 </a:t>
            </a:r>
          </a:p>
        </p:txBody>
      </p:sp>
      <p:pic>
        <p:nvPicPr>
          <p:cNvPr id="96260" name="New picture"/>
          <p:cNvPicPr/>
          <p:nvPr/>
        </p:nvPicPr>
        <p:blipFill>
          <a:blip r:embed="rId7"/>
          <a:stretch>
            <a:fillRect/>
          </a:stretch>
        </p:blipFill>
        <p:spPr>
          <a:xfrm>
            <a:off x="11734800" y="10591800"/>
            <a:ext cx="355600" cy="266700"/>
          </a:xfrm>
          <a:prstGeom prst="cube">
            <a:avLst/>
          </a:prstGeom>
        </p:spPr>
      </p:pic>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8"/>
          <a:tile tx="0" ty="0" sx="100000" sy="100000" flip="none" algn="tl"/>
        </a:blipFill>
        <a:effectLst/>
      </p:bgPr>
    </p:bg>
    <p:spTree>
      <p:nvGrpSpPr>
        <p:cNvPr id="1" name=""/>
        <p:cNvGrpSpPr/>
        <p:nvPr/>
      </p:nvGrpSpPr>
      <p:grpSpPr>
        <a:xfrm>
          <a:off x="0" y="0"/>
          <a:ext cx="0" cy="0"/>
        </a:xfrm>
      </p:grpSpPr>
      <p:sp>
        <p:nvSpPr>
          <p:cNvPr id="2" name="单圆角矩形 1"/>
          <p:cNvSpPr/>
          <p:nvPr/>
        </p:nvSpPr>
        <p:spPr>
          <a:xfrm>
            <a:off x="125095" y="1383030"/>
            <a:ext cx="4046220" cy="513715"/>
          </a:xfrm>
          <a:prstGeom prst="round1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custDataLst>
              <p:tags r:id="rId4"/>
            </p:custDataLst>
          </p:nvPr>
        </p:nvSpPr>
        <p:spPr>
          <a:xfrm>
            <a:off x="0" y="0"/>
            <a:ext cx="12192000" cy="914400"/>
          </a:xfrm>
          <a:prstGeom prst="rect">
            <a:avLst/>
          </a:prstGeom>
          <a:solidFill>
            <a:schemeClr val="dk2">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auto"/>
            <a:endParaRPr lang="en-US" altLang="zh-CN" strike="noStrike" baseline="0" noProof="1">
              <a:solidFill>
                <a:schemeClr val="lt1"/>
              </a:solidFill>
              <a:latin typeface="隶书" panose="02010509060101010101" pitchFamily="49" charset="-122"/>
              <a:ea typeface="隶书" panose="02010509060101010101" pitchFamily="49" charset="-122"/>
              <a:sym typeface="+mn-ea"/>
            </a:endParaRPr>
          </a:p>
        </p:txBody>
      </p:sp>
      <p:pic>
        <p:nvPicPr>
          <p:cNvPr id="49155" name="图片 1" descr="图片3"/>
          <p:cNvPicPr>
            <a:picLocks noChangeAspect="1"/>
          </p:cNvPicPr>
          <p:nvPr>
            <p:custDataLst>
              <p:tags r:id="rId6"/>
            </p:custDataLst>
          </p:nvPr>
        </p:nvPicPr>
        <p:blipFill>
          <a:blip r:embed="rId5"/>
          <a:stretch>
            <a:fillRect/>
          </a:stretch>
        </p:blipFill>
        <p:spPr>
          <a:xfrm>
            <a:off x="10391775" y="3175"/>
            <a:ext cx="1800225" cy="1460500"/>
          </a:xfrm>
          <a:prstGeom prst="rect">
            <a:avLst/>
          </a:prstGeom>
          <a:noFill/>
          <a:ln w="9525">
            <a:noFill/>
          </a:ln>
        </p:spPr>
      </p:pic>
      <p:sp>
        <p:nvSpPr>
          <p:cNvPr id="15" name="文本框 14"/>
          <p:cNvSpPr txBox="1"/>
          <p:nvPr>
            <p:custDataLst>
              <p:tags r:id="rId7"/>
            </p:custDataLst>
          </p:nvPr>
        </p:nvSpPr>
        <p:spPr>
          <a:xfrm>
            <a:off x="439738" y="152400"/>
            <a:ext cx="11277600" cy="609600"/>
          </a:xfrm>
          <a:prstGeom prst="rect">
            <a:avLst/>
          </a:prstGeom>
          <a:noFill/>
        </p:spPr>
        <p:txBody>
          <a:bodyPr wrap="square" lIns="63500" tIns="25400" rIns="63500" bIns="25400" rtlCol="0" anchor="ctr" anchorCtr="0">
            <a:normAutofit/>
          </a:bodyPr>
          <a:lstStyle/>
          <a:p>
            <a:pPr fontAlgn="auto">
              <a:spcBef>
                <a:spcPct val="0"/>
              </a:spcBef>
              <a:spcAft>
                <a:spcPct val="0"/>
              </a:spcAft>
              <a:buSzTx/>
            </a:pPr>
            <a:r>
              <a:rPr lang="zh-CN" altLang="en-US" sz="3200" b="1" spc="160" noProof="1">
                <a:solidFill>
                  <a:schemeClr val="dk1">
                    <a:lumMod val="85000"/>
                    <a:lumOff val="15000"/>
                  </a:schemeClr>
                </a:solidFill>
                <a:latin typeface="Times New Roman" panose="02020603050405020304" pitchFamily="18" charset="0"/>
                <a:ea typeface="汉仪中宋简" panose="02010600000101010101" charset="-122"/>
                <a:cs typeface="隶书" panose="02010509060101010101" pitchFamily="49" charset="-122"/>
              </a:rPr>
              <a:t>一、写作背景</a:t>
            </a:r>
          </a:p>
        </p:txBody>
      </p:sp>
      <p:sp>
        <p:nvSpPr>
          <p:cNvPr id="3" name="文本框 2"/>
          <p:cNvSpPr txBox="1"/>
          <p:nvPr/>
        </p:nvSpPr>
        <p:spPr>
          <a:xfrm>
            <a:off x="84454" y="1285240"/>
            <a:ext cx="11988800" cy="3661410"/>
          </a:xfrm>
          <a:prstGeom prst="rect">
            <a:avLst/>
          </a:prstGeom>
          <a:noFill/>
        </p:spPr>
        <p:txBody>
          <a:bodyPr wrap="square" rtlCol="0">
            <a:spAutoFit/>
          </a:bodyPr>
          <a:lstStyle/>
          <a:p>
            <a:pPr fontAlgn="auto"/>
            <a:r>
              <a:rPr lang="zh-CN" altLang="en-US" sz="4000" noProof="1">
                <a:solidFill>
                  <a:schemeClr val="bg2"/>
                </a:solidFill>
                <a:effectLst>
                  <a:innerShdw blurRad="63500" dist="50800" dir="13500000">
                    <a:srgbClr val="000000">
                      <a:alpha val="50000"/>
                    </a:srgbClr>
                  </a:innerShdw>
                </a:effectLst>
                <a:latin typeface="+mn-lt"/>
                <a:ea typeface="+mn-ea"/>
              </a:rPr>
              <a:t>立在地球边上放号</a:t>
            </a:r>
            <a:r>
              <a:rPr lang="zh-CN" altLang="en-US" sz="3200" noProof="1">
                <a:solidFill>
                  <a:schemeClr val="bg2"/>
                </a:solidFill>
                <a:effectLst>
                  <a:innerShdw blurRad="63500" dist="50800" dir="13500000">
                    <a:srgbClr val="000000">
                      <a:alpha val="50000"/>
                    </a:srgbClr>
                  </a:innerShdw>
                </a:effectLst>
                <a:latin typeface="+mn-lt"/>
                <a:ea typeface="+mn-ea"/>
              </a:rPr>
              <a:t> </a:t>
            </a:r>
          </a:p>
          <a:p>
            <a:pPr fontAlgn="auto"/>
            <a:endParaRPr lang="zh-CN" altLang="en-US" sz="3200" noProof="1">
              <a:solidFill>
                <a:schemeClr val="bg2"/>
              </a:solidFill>
              <a:effectLst>
                <a:innerShdw blurRad="63500" dist="50800" dir="13500000">
                  <a:srgbClr val="000000">
                    <a:alpha val="50000"/>
                  </a:srgbClr>
                </a:innerShdw>
              </a:effectLst>
              <a:latin typeface="+mn-lt"/>
              <a:ea typeface="+mn-ea"/>
            </a:endParaRPr>
          </a:p>
          <a:p>
            <a:pPr fontAlgn="auto"/>
            <a:r>
              <a:rPr lang="zh-CN" altLang="en-US" sz="3200" noProof="1">
                <a:solidFill>
                  <a:schemeClr val="bg2"/>
                </a:solidFill>
                <a:effectLst>
                  <a:innerShdw blurRad="63500" dist="50800" dir="13500000">
                    <a:srgbClr val="000000">
                      <a:alpha val="50000"/>
                    </a:srgbClr>
                  </a:innerShdw>
                </a:effectLst>
                <a:latin typeface="+mn-lt"/>
                <a:ea typeface="+mn-ea"/>
              </a:rPr>
              <a:t>展现五四爱国运动激情的力作—《立在地球边上放号》该诗写于1919年9、10月间。当时,郭沫若受</a:t>
            </a:r>
            <a:r>
              <a:rPr lang="zh-CN" altLang="en-US" sz="3200" noProof="1">
                <a:solidFill>
                  <a:srgbClr val="FF0000"/>
                </a:solidFill>
                <a:effectLst>
                  <a:innerShdw blurRad="63500" dist="50800" dir="13500000">
                    <a:srgbClr val="000000">
                      <a:alpha val="50000"/>
                    </a:srgbClr>
                  </a:innerShdw>
                </a:effectLst>
                <a:latin typeface="+mn-lt"/>
                <a:ea typeface="+mn-ea"/>
              </a:rPr>
              <a:t>五四运动和十月革命</a:t>
            </a:r>
            <a:r>
              <a:rPr lang="zh-CN" altLang="en-US" sz="3200" noProof="1">
                <a:solidFill>
                  <a:schemeClr val="bg2"/>
                </a:solidFill>
                <a:effectLst>
                  <a:innerShdw blurRad="63500" dist="50800" dir="13500000">
                    <a:srgbClr val="000000">
                      <a:alpha val="50000"/>
                    </a:srgbClr>
                  </a:innerShdw>
                </a:effectLst>
                <a:latin typeface="+mn-lt"/>
                <a:ea typeface="+mn-ea"/>
              </a:rPr>
              <a:t>的影响,毅然从日本回国。当他置身于日本横滨的海岸，</a:t>
            </a:r>
            <a:r>
              <a:rPr lang="zh-CN" altLang="en-US" sz="3200" noProof="1">
                <a:solidFill>
                  <a:srgbClr val="FF0000"/>
                </a:solidFill>
                <a:effectLst>
                  <a:innerShdw blurRad="63500" dist="50800" dir="13500000">
                    <a:srgbClr val="000000">
                      <a:alpha val="50000"/>
                    </a:srgbClr>
                  </a:innerShdw>
                </a:effectLst>
                <a:latin typeface="+mn-lt"/>
                <a:ea typeface="+mn-ea"/>
              </a:rPr>
              <a:t>面对浩渺无际的大海,那惊天的巨浪和着时代的洪流一起撞击着他的心灵</a:t>
            </a:r>
            <a:r>
              <a:rPr lang="zh-CN" altLang="en-US" sz="3200" noProof="1">
                <a:solidFill>
                  <a:schemeClr val="bg2"/>
                </a:solidFill>
                <a:effectLst>
                  <a:innerShdw blurRad="63500" dist="50800" dir="13500000">
                    <a:srgbClr val="000000">
                      <a:alpha val="50000"/>
                    </a:srgbClr>
                  </a:innerShdw>
                </a:effectLst>
                <a:latin typeface="+mn-lt"/>
                <a:ea typeface="+mn-ea"/>
              </a:rPr>
              <a:t>。他心中出现了一幅雄奇壮伟奔突激荡的画面,于是写下了这首赞歌。</a:t>
            </a:r>
          </a:p>
        </p:txBody>
      </p:sp>
    </p:spTree>
    <p:custDataLst>
      <p:tags r:id="rId9"/>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9"/>
          <a:tile tx="0" ty="0" sx="100000" sy="100000" flip="none" algn="tl"/>
        </a:blipFill>
        <a:effectLst/>
      </p:bgPr>
    </p:bg>
    <p:spTree>
      <p:nvGrpSpPr>
        <p:cNvPr id="1" name=""/>
        <p:cNvGrpSpPr/>
        <p:nvPr/>
      </p:nvGrpSpPr>
      <p:grpSpPr>
        <a:xfrm>
          <a:off x="0" y="0"/>
          <a:ext cx="0" cy="0"/>
        </a:xfrm>
      </p:grpSpPr>
      <p:sp>
        <p:nvSpPr>
          <p:cNvPr id="2" name="单圆角矩形 1"/>
          <p:cNvSpPr/>
          <p:nvPr/>
        </p:nvSpPr>
        <p:spPr>
          <a:xfrm>
            <a:off x="125095" y="1383030"/>
            <a:ext cx="1462405" cy="513715"/>
          </a:xfrm>
          <a:prstGeom prst="round1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custDataLst>
              <p:tags r:id="rId4"/>
            </p:custDataLst>
          </p:nvPr>
        </p:nvSpPr>
        <p:spPr>
          <a:xfrm>
            <a:off x="0" y="0"/>
            <a:ext cx="12192000" cy="914400"/>
          </a:xfrm>
          <a:prstGeom prst="rect">
            <a:avLst/>
          </a:prstGeom>
          <a:solidFill>
            <a:schemeClr val="dk2">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auto"/>
            <a:endParaRPr lang="en-US" altLang="zh-CN" strike="noStrike" baseline="0" noProof="1">
              <a:solidFill>
                <a:schemeClr val="lt1"/>
              </a:solidFill>
              <a:latin typeface="隶书" panose="02010509060101010101" pitchFamily="49" charset="-122"/>
              <a:ea typeface="隶书" panose="02010509060101010101" pitchFamily="49" charset="-122"/>
              <a:sym typeface="+mn-ea"/>
            </a:endParaRPr>
          </a:p>
        </p:txBody>
      </p:sp>
      <p:pic>
        <p:nvPicPr>
          <p:cNvPr id="49155" name="图片 1" descr="图片3"/>
          <p:cNvPicPr>
            <a:picLocks noChangeAspect="1"/>
          </p:cNvPicPr>
          <p:nvPr>
            <p:custDataLst>
              <p:tags r:id="rId6"/>
            </p:custDataLst>
          </p:nvPr>
        </p:nvPicPr>
        <p:blipFill>
          <a:blip r:embed="rId5"/>
          <a:stretch>
            <a:fillRect/>
          </a:stretch>
        </p:blipFill>
        <p:spPr>
          <a:xfrm>
            <a:off x="10391775" y="3175"/>
            <a:ext cx="1800225" cy="1460500"/>
          </a:xfrm>
          <a:prstGeom prst="rect">
            <a:avLst/>
          </a:prstGeom>
          <a:noFill/>
          <a:ln w="9525">
            <a:noFill/>
          </a:ln>
        </p:spPr>
      </p:pic>
      <p:sp>
        <p:nvSpPr>
          <p:cNvPr id="15" name="文本框 14"/>
          <p:cNvSpPr txBox="1"/>
          <p:nvPr>
            <p:custDataLst>
              <p:tags r:id="rId7"/>
            </p:custDataLst>
          </p:nvPr>
        </p:nvSpPr>
        <p:spPr>
          <a:xfrm>
            <a:off x="439738" y="152400"/>
            <a:ext cx="11277600" cy="609600"/>
          </a:xfrm>
          <a:prstGeom prst="rect">
            <a:avLst/>
          </a:prstGeom>
          <a:noFill/>
        </p:spPr>
        <p:txBody>
          <a:bodyPr wrap="square" lIns="63500" tIns="25400" rIns="63500" bIns="25400" rtlCol="0" anchor="ctr" anchorCtr="0">
            <a:normAutofit/>
          </a:bodyPr>
          <a:lstStyle/>
          <a:p>
            <a:pPr fontAlgn="auto">
              <a:spcBef>
                <a:spcPct val="0"/>
              </a:spcBef>
              <a:spcAft>
                <a:spcPct val="0"/>
              </a:spcAft>
              <a:buSzTx/>
            </a:pPr>
            <a:r>
              <a:rPr lang="zh-CN" altLang="en-US" sz="3200" b="1" spc="160" noProof="1">
                <a:solidFill>
                  <a:schemeClr val="dk1">
                    <a:lumMod val="85000"/>
                    <a:lumOff val="15000"/>
                  </a:schemeClr>
                </a:solidFill>
                <a:latin typeface="Times New Roman" panose="02020603050405020304" pitchFamily="18" charset="0"/>
                <a:ea typeface="汉仪中宋简" panose="02010600000101010101" charset="-122"/>
                <a:cs typeface="隶书" panose="02010509060101010101" pitchFamily="49" charset="-122"/>
              </a:rPr>
              <a:t>一、写作背景</a:t>
            </a:r>
          </a:p>
        </p:txBody>
      </p:sp>
      <p:sp>
        <p:nvSpPr>
          <p:cNvPr id="3" name="文本框 2"/>
          <p:cNvSpPr txBox="1"/>
          <p:nvPr/>
        </p:nvSpPr>
        <p:spPr>
          <a:xfrm>
            <a:off x="0" y="1324610"/>
            <a:ext cx="9492615" cy="2676525"/>
          </a:xfrm>
          <a:prstGeom prst="rect">
            <a:avLst/>
          </a:prstGeom>
          <a:noFill/>
        </p:spPr>
        <p:txBody>
          <a:bodyPr wrap="square" rtlCol="0">
            <a:spAutoFit/>
          </a:bodyPr>
          <a:lstStyle/>
          <a:p>
            <a:pPr fontAlgn="auto"/>
            <a:r>
              <a:rPr lang="zh-CN" altLang="en-US" sz="4000">
                <a:solidFill>
                  <a:schemeClr val="bg2"/>
                </a:solidFill>
                <a:effectLst>
                  <a:innerShdw blurRad="63500" dist="50800" dir="13500000">
                    <a:srgbClr val="000000">
                      <a:alpha val="50000"/>
                    </a:srgbClr>
                  </a:innerShdw>
                </a:effectLst>
                <a:latin typeface="+mn-lt"/>
                <a:ea typeface="+mn-ea"/>
                <a:sym typeface="+mn-ea"/>
              </a:rPr>
              <a:t>昌耀</a:t>
            </a:r>
            <a:r>
              <a:rPr lang="zh-CN" altLang="en-US" sz="3200" noProof="1">
                <a:solidFill>
                  <a:schemeClr val="bg2"/>
                </a:solidFill>
                <a:effectLst>
                  <a:innerShdw blurRad="63500" dist="50800" dir="13500000">
                    <a:srgbClr val="000000">
                      <a:alpha val="50000"/>
                    </a:srgbClr>
                  </a:innerShdw>
                </a:effectLst>
                <a:latin typeface="+mn-lt"/>
                <a:ea typeface="+mn-ea"/>
              </a:rPr>
              <a:t> （1936年6月27日—2000年3月23日），本名王昌耀，出生于湖南常德，祖籍湖南桃源，中国当代诗人，历任青海省文联《青海湖》杂志编辑。1957年定为右派。1979年重返文坛，任青海省作协副主席、荣誉主席，专业作家。</a:t>
            </a:r>
          </a:p>
        </p:txBody>
      </p:sp>
      <p:pic>
        <p:nvPicPr>
          <p:cNvPr id="4" name="图片 3"/>
          <p:cNvPicPr>
            <a:picLocks noChangeAspect="1"/>
          </p:cNvPicPr>
          <p:nvPr/>
        </p:nvPicPr>
        <p:blipFill>
          <a:blip r:embed="rId8"/>
          <a:srcRect r="1186" b="7977"/>
          <a:stretch>
            <a:fillRect/>
          </a:stretch>
        </p:blipFill>
        <p:spPr>
          <a:xfrm>
            <a:off x="9622790" y="1759585"/>
            <a:ext cx="2486660" cy="3087370"/>
          </a:xfrm>
          <a:prstGeom prst="rect">
            <a:avLst/>
          </a:prstGeom>
        </p:spPr>
      </p:pic>
    </p:spTree>
    <p:custDataLst>
      <p:tags r:id="rId10"/>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8"/>
          <a:tile tx="0" ty="0" sx="100000" sy="100000" flip="none" algn="tl"/>
        </a:blipFill>
        <a:effectLst/>
      </p:bgPr>
    </p:bg>
    <p:spTree>
      <p:nvGrpSpPr>
        <p:cNvPr id="1" name=""/>
        <p:cNvGrpSpPr/>
        <p:nvPr/>
      </p:nvGrpSpPr>
      <p:grpSpPr>
        <a:xfrm>
          <a:off x="0" y="0"/>
          <a:ext cx="0" cy="0"/>
        </a:xfrm>
      </p:grpSpPr>
      <p:sp>
        <p:nvSpPr>
          <p:cNvPr id="2" name="单圆角矩形 1"/>
          <p:cNvSpPr/>
          <p:nvPr/>
        </p:nvSpPr>
        <p:spPr>
          <a:xfrm>
            <a:off x="125095" y="1383030"/>
            <a:ext cx="4046220" cy="513715"/>
          </a:xfrm>
          <a:prstGeom prst="round1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custDataLst>
              <p:tags r:id="rId4"/>
            </p:custDataLst>
          </p:nvPr>
        </p:nvSpPr>
        <p:spPr>
          <a:xfrm>
            <a:off x="0" y="0"/>
            <a:ext cx="12192000" cy="914400"/>
          </a:xfrm>
          <a:prstGeom prst="rect">
            <a:avLst/>
          </a:prstGeom>
          <a:solidFill>
            <a:schemeClr val="dk2">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auto"/>
            <a:endParaRPr lang="en-US" altLang="zh-CN" strike="noStrike" baseline="0" noProof="1">
              <a:solidFill>
                <a:schemeClr val="lt1"/>
              </a:solidFill>
              <a:latin typeface="隶书" panose="02010509060101010101" pitchFamily="49" charset="-122"/>
              <a:ea typeface="隶书" panose="02010509060101010101" pitchFamily="49" charset="-122"/>
              <a:sym typeface="+mn-ea"/>
            </a:endParaRPr>
          </a:p>
        </p:txBody>
      </p:sp>
      <p:pic>
        <p:nvPicPr>
          <p:cNvPr id="49155" name="图片 1" descr="图片3"/>
          <p:cNvPicPr>
            <a:picLocks noChangeAspect="1"/>
          </p:cNvPicPr>
          <p:nvPr>
            <p:custDataLst>
              <p:tags r:id="rId6"/>
            </p:custDataLst>
          </p:nvPr>
        </p:nvPicPr>
        <p:blipFill>
          <a:blip r:embed="rId5"/>
          <a:stretch>
            <a:fillRect/>
          </a:stretch>
        </p:blipFill>
        <p:spPr>
          <a:xfrm>
            <a:off x="10391775" y="3175"/>
            <a:ext cx="1800225" cy="1460500"/>
          </a:xfrm>
          <a:prstGeom prst="rect">
            <a:avLst/>
          </a:prstGeom>
          <a:noFill/>
          <a:ln w="9525">
            <a:noFill/>
          </a:ln>
        </p:spPr>
      </p:pic>
      <p:sp>
        <p:nvSpPr>
          <p:cNvPr id="15" name="文本框 14"/>
          <p:cNvSpPr txBox="1"/>
          <p:nvPr>
            <p:custDataLst>
              <p:tags r:id="rId7"/>
            </p:custDataLst>
          </p:nvPr>
        </p:nvSpPr>
        <p:spPr>
          <a:xfrm>
            <a:off x="439738" y="152400"/>
            <a:ext cx="11277600" cy="609600"/>
          </a:xfrm>
          <a:prstGeom prst="rect">
            <a:avLst/>
          </a:prstGeom>
          <a:noFill/>
        </p:spPr>
        <p:txBody>
          <a:bodyPr wrap="square" lIns="63500" tIns="25400" rIns="63500" bIns="25400" rtlCol="0" anchor="ctr" anchorCtr="0">
            <a:normAutofit/>
          </a:bodyPr>
          <a:lstStyle/>
          <a:p>
            <a:pPr fontAlgn="auto">
              <a:spcBef>
                <a:spcPct val="0"/>
              </a:spcBef>
              <a:spcAft>
                <a:spcPct val="0"/>
              </a:spcAft>
              <a:buSzTx/>
            </a:pPr>
            <a:r>
              <a:rPr lang="zh-CN" altLang="en-US" sz="3200" b="1" spc="160" noProof="1">
                <a:solidFill>
                  <a:schemeClr val="dk1">
                    <a:lumMod val="85000"/>
                    <a:lumOff val="15000"/>
                  </a:schemeClr>
                </a:solidFill>
                <a:latin typeface="Times New Roman" panose="02020603050405020304" pitchFamily="18" charset="0"/>
                <a:ea typeface="汉仪中宋简" panose="02010600000101010101" charset="-122"/>
                <a:cs typeface="隶书" panose="02010509060101010101" pitchFamily="49" charset="-122"/>
              </a:rPr>
              <a:t>一、写作背景</a:t>
            </a:r>
          </a:p>
        </p:txBody>
      </p:sp>
      <p:sp>
        <p:nvSpPr>
          <p:cNvPr id="3" name="文本框 2"/>
          <p:cNvSpPr txBox="1"/>
          <p:nvPr/>
        </p:nvSpPr>
        <p:spPr>
          <a:xfrm>
            <a:off x="101599" y="1268095"/>
            <a:ext cx="11988800" cy="3661410"/>
          </a:xfrm>
          <a:prstGeom prst="rect">
            <a:avLst/>
          </a:prstGeom>
          <a:noFill/>
        </p:spPr>
        <p:txBody>
          <a:bodyPr wrap="square" rtlCol="0">
            <a:spAutoFit/>
          </a:bodyPr>
          <a:lstStyle/>
          <a:p>
            <a:pPr fontAlgn="auto"/>
            <a:r>
              <a:rPr lang="zh-CN" altLang="en-US" sz="4000" noProof="1">
                <a:solidFill>
                  <a:schemeClr val="bg2"/>
                </a:solidFill>
                <a:effectLst>
                  <a:innerShdw blurRad="63500" dist="50800" dir="13500000">
                    <a:srgbClr val="000000">
                      <a:alpha val="50000"/>
                    </a:srgbClr>
                  </a:innerShdw>
                </a:effectLst>
                <a:latin typeface="+mn-lt"/>
                <a:ea typeface="+mn-ea"/>
              </a:rPr>
              <a:t>峨日朵雪峰之侧</a:t>
            </a:r>
            <a:r>
              <a:rPr lang="zh-CN" altLang="en-US" sz="3200" noProof="1">
                <a:solidFill>
                  <a:schemeClr val="bg2"/>
                </a:solidFill>
                <a:effectLst>
                  <a:innerShdw blurRad="63500" dist="50800" dir="13500000">
                    <a:srgbClr val="000000">
                      <a:alpha val="50000"/>
                    </a:srgbClr>
                  </a:innerShdw>
                </a:effectLst>
                <a:latin typeface="+mn-lt"/>
                <a:ea typeface="+mn-ea"/>
              </a:rPr>
              <a:t> </a:t>
            </a:r>
          </a:p>
          <a:p>
            <a:pPr fontAlgn="auto"/>
            <a:endParaRPr lang="zh-CN" altLang="en-US" sz="3200" noProof="1">
              <a:solidFill>
                <a:schemeClr val="bg2"/>
              </a:solidFill>
              <a:effectLst>
                <a:innerShdw blurRad="63500" dist="50800" dir="13500000">
                  <a:srgbClr val="000000">
                    <a:alpha val="50000"/>
                  </a:srgbClr>
                </a:innerShdw>
              </a:effectLst>
              <a:latin typeface="+mn-lt"/>
              <a:ea typeface="+mn-ea"/>
            </a:endParaRPr>
          </a:p>
          <a:p>
            <a:pPr fontAlgn="auto"/>
            <a:r>
              <a:rPr lang="zh-CN" altLang="en-US" sz="3200" noProof="1">
                <a:solidFill>
                  <a:schemeClr val="bg2"/>
                </a:solidFill>
                <a:effectLst>
                  <a:innerShdw blurRad="63500" dist="50800" dir="13500000">
                    <a:srgbClr val="000000">
                      <a:alpha val="50000"/>
                    </a:srgbClr>
                  </a:innerShdw>
                </a:effectLst>
                <a:latin typeface="+mn-lt"/>
                <a:ea typeface="+mn-ea"/>
              </a:rPr>
              <a:t>在这首诗中，诗人塑造了众多审美意象，有峨日朵之雪和石岩壁蜘蛛，它们共同营造出一个凝重壮美的氛围，将饱含沧桑的情怀，古老开阔的高原背景，博大的生命意识，构成一个协调的整体。通过意象之间的的变化与相互作用，描绘出诗人内心深处向往的乌托邦，那是一个仅存于诗人心中的天堂。</a:t>
            </a:r>
          </a:p>
        </p:txBody>
      </p:sp>
    </p:spTree>
    <p:custDataLst>
      <p:tags r:id="rId9"/>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9"/>
          <a:tile tx="0" ty="0" sx="100000" sy="100000" flip="none" algn="tl"/>
        </a:blipFill>
        <a:effectLst/>
      </p:bgPr>
    </p:bg>
    <p:spTree>
      <p:nvGrpSpPr>
        <p:cNvPr id="1" name=""/>
        <p:cNvGrpSpPr/>
        <p:nvPr/>
      </p:nvGrpSpPr>
      <p:grpSpPr>
        <a:xfrm>
          <a:off x="0" y="0"/>
          <a:ext cx="0" cy="0"/>
        </a:xfrm>
      </p:grpSpPr>
      <p:sp>
        <p:nvSpPr>
          <p:cNvPr id="10" name="矩形 9"/>
          <p:cNvSpPr/>
          <p:nvPr userDrawn="1">
            <p:custDataLst>
              <p:tags r:id="rId4"/>
            </p:custDataLst>
          </p:nvPr>
        </p:nvSpPr>
        <p:spPr>
          <a:xfrm>
            <a:off x="0" y="0"/>
            <a:ext cx="12192000" cy="914400"/>
          </a:xfrm>
          <a:prstGeom prst="rect">
            <a:avLst/>
          </a:prstGeom>
          <a:solidFill>
            <a:schemeClr val="dk2">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auto"/>
            <a:endParaRPr lang="en-US" altLang="zh-CN" strike="noStrike" baseline="0" noProof="1">
              <a:solidFill>
                <a:schemeClr val="lt1"/>
              </a:solidFill>
              <a:latin typeface="隶书" panose="02010509060101010101" pitchFamily="49" charset="-122"/>
              <a:ea typeface="隶书" panose="02010509060101010101" pitchFamily="49" charset="-122"/>
              <a:sym typeface="+mn-ea"/>
            </a:endParaRPr>
          </a:p>
        </p:txBody>
      </p:sp>
      <p:pic>
        <p:nvPicPr>
          <p:cNvPr id="53251" name="图片 1" descr="图片3"/>
          <p:cNvPicPr>
            <a:picLocks noChangeAspect="1"/>
          </p:cNvPicPr>
          <p:nvPr>
            <p:custDataLst>
              <p:tags r:id="rId6"/>
            </p:custDataLst>
          </p:nvPr>
        </p:nvPicPr>
        <p:blipFill>
          <a:blip r:embed="rId5"/>
          <a:stretch>
            <a:fillRect/>
          </a:stretch>
        </p:blipFill>
        <p:spPr>
          <a:xfrm>
            <a:off x="10391775" y="3175"/>
            <a:ext cx="1800225" cy="1460500"/>
          </a:xfrm>
          <a:prstGeom prst="rect">
            <a:avLst/>
          </a:prstGeom>
          <a:noFill/>
          <a:ln w="9525">
            <a:noFill/>
          </a:ln>
        </p:spPr>
      </p:pic>
      <p:sp>
        <p:nvSpPr>
          <p:cNvPr id="13" name="文本框 12"/>
          <p:cNvSpPr txBox="1"/>
          <p:nvPr>
            <p:custDataLst>
              <p:tags r:id="rId7"/>
            </p:custDataLst>
          </p:nvPr>
        </p:nvSpPr>
        <p:spPr>
          <a:xfrm>
            <a:off x="457200" y="152400"/>
            <a:ext cx="11277600" cy="609600"/>
          </a:xfrm>
          <a:prstGeom prst="rect">
            <a:avLst/>
          </a:prstGeom>
          <a:noFill/>
        </p:spPr>
        <p:txBody>
          <a:bodyPr wrap="square" lIns="63500" tIns="25400" rIns="63500" bIns="25400" rtlCol="0" anchor="ctr" anchorCtr="0">
            <a:normAutofit/>
          </a:bodyPr>
          <a:lstStyle/>
          <a:p>
            <a:pPr fontAlgn="auto">
              <a:spcBef>
                <a:spcPct val="0"/>
              </a:spcBef>
              <a:spcAft>
                <a:spcPct val="0"/>
              </a:spcAft>
              <a:buSzTx/>
            </a:pPr>
            <a:r>
              <a:rPr lang="zh-CN" altLang="en-US" sz="3200" b="1" spc="160" noProof="1">
                <a:solidFill>
                  <a:schemeClr val="dk1">
                    <a:lumMod val="85000"/>
                    <a:lumOff val="15000"/>
                  </a:schemeClr>
                </a:solidFill>
                <a:latin typeface="Times New Roman" panose="02020603050405020304" pitchFamily="18" charset="0"/>
                <a:ea typeface="汉仪中宋简" panose="02010600000101010101" charset="-122"/>
                <a:cs typeface="+mn-cs"/>
              </a:rPr>
              <a:t>二、文章结构梳理</a:t>
            </a:r>
          </a:p>
        </p:txBody>
      </p:sp>
      <p:sp>
        <p:nvSpPr>
          <p:cNvPr id="14" name="Title 6"/>
          <p:cNvSpPr txBox="1"/>
          <p:nvPr>
            <p:custDataLst>
              <p:tags r:id="rId8"/>
            </p:custDataLst>
          </p:nvPr>
        </p:nvSpPr>
        <p:spPr>
          <a:xfrm>
            <a:off x="0" y="914400"/>
            <a:ext cx="12192000" cy="594360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charset="0"/>
              <a:buNone/>
            </a:pPr>
            <a:r>
              <a:rPr lang="zh-CN" altLang="en-US" sz="4000" strike="noStrike" spc="100" noProof="1">
                <a:ln w="3175">
                  <a:noFill/>
                  <a:prstDash val="dash"/>
                </a:ln>
                <a:solidFill>
                  <a:schemeClr val="lt1"/>
                </a:solidFill>
                <a:latin typeface="Times New Roman" panose="02020603050405020304" pitchFamily="18" charset="0"/>
                <a:ea typeface="汉仪全唐诗简繁" panose="00020600040101010101" charset="-122"/>
                <a:cs typeface="隶书" panose="02010509060101010101" pitchFamily="49" charset="-122"/>
              </a:rPr>
              <a:t>。</a:t>
            </a:r>
          </a:p>
        </p:txBody>
      </p:sp>
      <p:sp>
        <p:nvSpPr>
          <p:cNvPr id="2" name="文本框 1"/>
          <p:cNvSpPr txBox="1"/>
          <p:nvPr/>
        </p:nvSpPr>
        <p:spPr>
          <a:xfrm>
            <a:off x="457200" y="1878965"/>
            <a:ext cx="9535795" cy="1938020"/>
          </a:xfrm>
          <a:prstGeom prst="rect">
            <a:avLst/>
          </a:prstGeom>
          <a:noFill/>
        </p:spPr>
        <p:txBody>
          <a:bodyPr wrap="square" rtlCol="0">
            <a:spAutoFit/>
          </a:bodyPr>
          <a:lstStyle/>
          <a:p>
            <a:r>
              <a:rPr lang="zh-CN" altLang="en-US" sz="4000" b="1" spc="200" noProof="1">
                <a:solidFill>
                  <a:schemeClr val="lt1"/>
                </a:solidFill>
                <a:latin typeface="Times New Roman" panose="02020603050405020304" pitchFamily="18" charset="0"/>
                <a:ea typeface="汉仪全唐诗简繁" panose="00020600040101010101" charset="-122"/>
                <a:cs typeface="+mj-cs"/>
              </a:rPr>
              <a:t>阅读《立在地球边上放号》《峨日朵雪峰之侧》</a:t>
            </a:r>
            <a:r>
              <a:rPr lang="zh-CN" altLang="en-US" sz="4000" b="1" spc="200">
                <a:solidFill>
                  <a:schemeClr val="lt1"/>
                </a:solidFill>
                <a:latin typeface="Times New Roman" panose="02020603050405020304" pitchFamily="18" charset="0"/>
                <a:ea typeface="汉仪全唐诗简繁" panose="00020600040101010101" charset="-122"/>
                <a:cs typeface="+mj-cs"/>
                <a:sym typeface="+mn-ea"/>
              </a:rPr>
              <a:t>结合书下注释，整体把握两首诗歌的内容，默读课文。</a:t>
            </a:r>
            <a:endParaRPr lang="zh-CN" altLang="en-US" sz="4000" b="1" spc="200" noProof="1">
              <a:solidFill>
                <a:schemeClr val="lt1"/>
              </a:solidFill>
              <a:latin typeface="Times New Roman" panose="02020603050405020304" pitchFamily="18" charset="0"/>
              <a:ea typeface="汉仪全唐诗简繁" panose="00020600040101010101" charset="-122"/>
              <a:cs typeface="+mj-cs"/>
            </a:endParaRPr>
          </a:p>
        </p:txBody>
      </p:sp>
    </p:spTree>
    <p:custDataLst>
      <p:tags r:id="rId10"/>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9"/>
          <a:tile tx="0" ty="0" sx="100000" sy="100000" flip="none" algn="tl"/>
        </a:blipFill>
        <a:effectLst/>
      </p:bgPr>
    </p:bg>
    <p:spTree>
      <p:nvGrpSpPr>
        <p:cNvPr id="1" name=""/>
        <p:cNvGrpSpPr/>
        <p:nvPr/>
      </p:nvGrpSpPr>
      <p:grpSpPr>
        <a:xfrm>
          <a:off x="0" y="0"/>
          <a:ext cx="0" cy="0"/>
        </a:xfrm>
      </p:grpSpPr>
      <p:sp>
        <p:nvSpPr>
          <p:cNvPr id="10" name="矩形 9"/>
          <p:cNvSpPr/>
          <p:nvPr userDrawn="1">
            <p:custDataLst>
              <p:tags r:id="rId4"/>
            </p:custDataLst>
          </p:nvPr>
        </p:nvSpPr>
        <p:spPr>
          <a:xfrm>
            <a:off x="0" y="0"/>
            <a:ext cx="12192000" cy="914400"/>
          </a:xfrm>
          <a:prstGeom prst="rect">
            <a:avLst/>
          </a:prstGeom>
          <a:solidFill>
            <a:schemeClr val="dk2">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auto"/>
            <a:endParaRPr lang="en-US" altLang="zh-CN" strike="noStrike" baseline="0" noProof="1">
              <a:solidFill>
                <a:schemeClr val="lt1"/>
              </a:solidFill>
              <a:latin typeface="隶书" panose="02010509060101010101" pitchFamily="49" charset="-122"/>
              <a:ea typeface="隶书" panose="02010509060101010101" pitchFamily="49" charset="-122"/>
              <a:sym typeface="+mn-ea"/>
            </a:endParaRPr>
          </a:p>
        </p:txBody>
      </p:sp>
      <p:pic>
        <p:nvPicPr>
          <p:cNvPr id="53251" name="图片 1" descr="图片3"/>
          <p:cNvPicPr>
            <a:picLocks noChangeAspect="1"/>
          </p:cNvPicPr>
          <p:nvPr>
            <p:custDataLst>
              <p:tags r:id="rId6"/>
            </p:custDataLst>
          </p:nvPr>
        </p:nvPicPr>
        <p:blipFill>
          <a:blip r:embed="rId5"/>
          <a:stretch>
            <a:fillRect/>
          </a:stretch>
        </p:blipFill>
        <p:spPr>
          <a:xfrm>
            <a:off x="10391775" y="3175"/>
            <a:ext cx="1800225" cy="1460500"/>
          </a:xfrm>
          <a:prstGeom prst="rect">
            <a:avLst/>
          </a:prstGeom>
          <a:noFill/>
          <a:ln w="9525">
            <a:noFill/>
          </a:ln>
        </p:spPr>
      </p:pic>
      <p:sp>
        <p:nvSpPr>
          <p:cNvPr id="13" name="文本框 12"/>
          <p:cNvSpPr txBox="1"/>
          <p:nvPr>
            <p:custDataLst>
              <p:tags r:id="rId7"/>
            </p:custDataLst>
          </p:nvPr>
        </p:nvSpPr>
        <p:spPr>
          <a:xfrm>
            <a:off x="457200" y="152400"/>
            <a:ext cx="11277600" cy="609600"/>
          </a:xfrm>
          <a:prstGeom prst="rect">
            <a:avLst/>
          </a:prstGeom>
          <a:noFill/>
        </p:spPr>
        <p:txBody>
          <a:bodyPr wrap="square" lIns="63500" tIns="25400" rIns="63500" bIns="25400" rtlCol="0" anchor="ctr" anchorCtr="0">
            <a:normAutofit/>
          </a:bodyPr>
          <a:lstStyle/>
          <a:p>
            <a:pPr fontAlgn="auto">
              <a:spcBef>
                <a:spcPct val="0"/>
              </a:spcBef>
              <a:spcAft>
                <a:spcPct val="0"/>
              </a:spcAft>
              <a:buSzTx/>
            </a:pPr>
            <a:r>
              <a:rPr lang="zh-CN" altLang="en-US" sz="3200" b="1" spc="160" noProof="1">
                <a:solidFill>
                  <a:schemeClr val="dk1">
                    <a:lumMod val="85000"/>
                    <a:lumOff val="15000"/>
                  </a:schemeClr>
                </a:solidFill>
                <a:latin typeface="Times New Roman" panose="02020603050405020304" pitchFamily="18" charset="0"/>
                <a:ea typeface="汉仪中宋简" panose="02010600000101010101" charset="-122"/>
                <a:cs typeface="+mn-cs"/>
              </a:rPr>
              <a:t>二、文章结构梳理</a:t>
            </a:r>
          </a:p>
        </p:txBody>
      </p:sp>
      <p:sp>
        <p:nvSpPr>
          <p:cNvPr id="14" name="Title 6"/>
          <p:cNvSpPr txBox="1"/>
          <p:nvPr>
            <p:custDataLst>
              <p:tags r:id="rId8"/>
            </p:custDataLst>
          </p:nvPr>
        </p:nvSpPr>
        <p:spPr>
          <a:xfrm>
            <a:off x="0" y="914400"/>
            <a:ext cx="12192000" cy="594360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charset="0"/>
              <a:buNone/>
            </a:pPr>
            <a:r>
              <a:rPr lang="zh-CN" altLang="en-US" sz="4000" strike="noStrike" spc="100" noProof="1">
                <a:ln w="3175">
                  <a:noFill/>
                  <a:prstDash val="dash"/>
                </a:ln>
                <a:solidFill>
                  <a:schemeClr val="lt1"/>
                </a:solidFill>
                <a:latin typeface="Times New Roman" panose="02020603050405020304" pitchFamily="18" charset="0"/>
                <a:ea typeface="汉仪全唐诗简繁" panose="00020600040101010101" charset="-122"/>
                <a:cs typeface="隶书" panose="02010509060101010101" pitchFamily="49" charset="-122"/>
              </a:rPr>
              <a:t>。</a:t>
            </a:r>
          </a:p>
        </p:txBody>
      </p:sp>
      <p:sp>
        <p:nvSpPr>
          <p:cNvPr id="2" name="文本框 1"/>
          <p:cNvSpPr txBox="1"/>
          <p:nvPr/>
        </p:nvSpPr>
        <p:spPr>
          <a:xfrm>
            <a:off x="213995" y="1208405"/>
            <a:ext cx="12103100" cy="5631180"/>
          </a:xfrm>
          <a:prstGeom prst="rect">
            <a:avLst/>
          </a:prstGeom>
          <a:noFill/>
        </p:spPr>
        <p:txBody>
          <a:bodyPr wrap="square" rtlCol="0">
            <a:spAutoFit/>
          </a:bodyPr>
          <a:lstStyle/>
          <a:p>
            <a:r>
              <a:rPr lang="zh-CN" altLang="en-US" sz="4000" b="1" spc="200" noProof="1">
                <a:solidFill>
                  <a:schemeClr val="lt1"/>
                </a:solidFill>
                <a:latin typeface="Times New Roman" panose="02020603050405020304" pitchFamily="18" charset="0"/>
                <a:ea typeface="汉仪全唐诗简繁" panose="00020600040101010101" charset="-122"/>
                <a:cs typeface="+mj-cs"/>
              </a:rPr>
              <a:t>跟着音频阅读《立在地球边上放号》</a:t>
            </a:r>
          </a:p>
          <a:p>
            <a:r>
              <a:rPr lang="zh-CN" altLang="en-US" sz="4000" b="1" spc="200" noProof="1">
                <a:solidFill>
                  <a:schemeClr val="lt1"/>
                </a:solidFill>
                <a:latin typeface="Times New Roman" panose="02020603050405020304" pitchFamily="18" charset="0"/>
                <a:ea typeface="汉仪全唐诗简繁" panose="00020600040101010101" charset="-122"/>
                <a:cs typeface="+mj-cs"/>
              </a:rPr>
              <a:t>无数的白云正在空中怒涌，</a:t>
            </a:r>
          </a:p>
          <a:p>
            <a:r>
              <a:rPr lang="zh-CN" altLang="en-US" sz="4000" b="1" spc="200" noProof="1">
                <a:solidFill>
                  <a:schemeClr val="lt1"/>
                </a:solidFill>
                <a:latin typeface="Times New Roman" panose="02020603050405020304" pitchFamily="18" charset="0"/>
                <a:ea typeface="汉仪全唐诗简繁" panose="00020600040101010101" charset="-122"/>
                <a:cs typeface="+mj-cs"/>
              </a:rPr>
              <a:t>啊啊！好幅壮丽的北冰洋的情景哟！</a:t>
            </a:r>
          </a:p>
          <a:p>
            <a:r>
              <a:rPr lang="zh-CN" altLang="en-US" sz="4000" b="1" spc="200" noProof="1">
                <a:solidFill>
                  <a:schemeClr val="lt1"/>
                </a:solidFill>
                <a:latin typeface="Times New Roman" panose="02020603050405020304" pitchFamily="18" charset="0"/>
                <a:ea typeface="汉仪全唐诗简繁" panose="00020600040101010101" charset="-122"/>
                <a:cs typeface="+mj-cs"/>
              </a:rPr>
              <a:t>无限的太平洋提起他全身的力量来要把地球推倒。</a:t>
            </a:r>
          </a:p>
          <a:p>
            <a:r>
              <a:rPr lang="zh-CN" altLang="en-US" sz="4000" b="1" spc="200" noProof="1">
                <a:solidFill>
                  <a:schemeClr val="lt1"/>
                </a:solidFill>
                <a:latin typeface="Times New Roman" panose="02020603050405020304" pitchFamily="18" charset="0"/>
                <a:ea typeface="汉仪全唐诗简繁" panose="00020600040101010101" charset="-122"/>
                <a:cs typeface="+mj-cs"/>
              </a:rPr>
              <a:t>啊啊！我眼前来了的滚滚的洪涛哟！</a:t>
            </a:r>
          </a:p>
          <a:p>
            <a:r>
              <a:rPr lang="zh-CN" altLang="en-US" sz="4000" b="1" spc="200" noProof="1">
                <a:solidFill>
                  <a:schemeClr val="lt1"/>
                </a:solidFill>
                <a:latin typeface="Times New Roman" panose="02020603050405020304" pitchFamily="18" charset="0"/>
                <a:ea typeface="汉仪全唐诗简繁" panose="00020600040101010101" charset="-122"/>
                <a:cs typeface="+mj-cs"/>
              </a:rPr>
              <a:t>啊啊！不断的毁坏，不断的创造，不断的努力哟！</a:t>
            </a:r>
          </a:p>
          <a:p>
            <a:r>
              <a:rPr lang="zh-CN" altLang="en-US" sz="4000" b="1" spc="200" noProof="1">
                <a:solidFill>
                  <a:schemeClr val="lt1"/>
                </a:solidFill>
                <a:latin typeface="Times New Roman" panose="02020603050405020304" pitchFamily="18" charset="0"/>
                <a:ea typeface="汉仪全唐诗简繁" panose="00020600040101010101" charset="-122"/>
                <a:cs typeface="+mj-cs"/>
              </a:rPr>
              <a:t>啊啊！力哟！力哟！</a:t>
            </a:r>
          </a:p>
          <a:p>
            <a:r>
              <a:rPr lang="zh-CN" altLang="en-US" sz="4000" b="1" spc="200" noProof="1">
                <a:solidFill>
                  <a:schemeClr val="lt1"/>
                </a:solidFill>
                <a:latin typeface="Times New Roman" panose="02020603050405020304" pitchFamily="18" charset="0"/>
                <a:ea typeface="汉仪全唐诗简繁" panose="00020600040101010101" charset="-122"/>
                <a:cs typeface="+mj-cs"/>
              </a:rPr>
              <a:t>力的绘画，力的舞蹈，力的音乐，力的诗歌，力的律吕哟！</a:t>
            </a:r>
          </a:p>
        </p:txBody>
      </p:sp>
    </p:spTree>
    <p:custDataLst>
      <p:tags r:id="rId10"/>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9"/>
          <a:tile tx="0" ty="0" sx="100000" sy="100000" flip="none" algn="tl"/>
        </a:blipFill>
        <a:effectLst/>
      </p:bgPr>
    </p:bg>
    <p:spTree>
      <p:nvGrpSpPr>
        <p:cNvPr id="1" name=""/>
        <p:cNvGrpSpPr/>
        <p:nvPr/>
      </p:nvGrpSpPr>
      <p:grpSpPr>
        <a:xfrm>
          <a:off x="0" y="0"/>
          <a:ext cx="0" cy="0"/>
        </a:xfrm>
      </p:grpSpPr>
      <p:sp>
        <p:nvSpPr>
          <p:cNvPr id="10" name="矩形 9"/>
          <p:cNvSpPr/>
          <p:nvPr userDrawn="1">
            <p:custDataLst>
              <p:tags r:id="rId4"/>
            </p:custDataLst>
          </p:nvPr>
        </p:nvSpPr>
        <p:spPr>
          <a:xfrm>
            <a:off x="0" y="0"/>
            <a:ext cx="12192000" cy="914400"/>
          </a:xfrm>
          <a:prstGeom prst="rect">
            <a:avLst/>
          </a:prstGeom>
          <a:solidFill>
            <a:schemeClr val="dk2">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auto"/>
            <a:endParaRPr lang="en-US" altLang="zh-CN" strike="noStrike" baseline="0" noProof="1">
              <a:solidFill>
                <a:schemeClr val="lt1"/>
              </a:solidFill>
              <a:latin typeface="隶书" panose="02010509060101010101" pitchFamily="49" charset="-122"/>
              <a:ea typeface="隶书" panose="02010509060101010101" pitchFamily="49" charset="-122"/>
              <a:sym typeface="+mn-ea"/>
            </a:endParaRPr>
          </a:p>
        </p:txBody>
      </p:sp>
      <p:pic>
        <p:nvPicPr>
          <p:cNvPr id="53251" name="图片 1" descr="图片3"/>
          <p:cNvPicPr>
            <a:picLocks noChangeAspect="1"/>
          </p:cNvPicPr>
          <p:nvPr>
            <p:custDataLst>
              <p:tags r:id="rId6"/>
            </p:custDataLst>
          </p:nvPr>
        </p:nvPicPr>
        <p:blipFill>
          <a:blip r:embed="rId5"/>
          <a:stretch>
            <a:fillRect/>
          </a:stretch>
        </p:blipFill>
        <p:spPr>
          <a:xfrm>
            <a:off x="10391775" y="3175"/>
            <a:ext cx="1800225" cy="1460500"/>
          </a:xfrm>
          <a:prstGeom prst="rect">
            <a:avLst/>
          </a:prstGeom>
          <a:noFill/>
          <a:ln w="9525">
            <a:noFill/>
          </a:ln>
        </p:spPr>
      </p:pic>
      <p:sp>
        <p:nvSpPr>
          <p:cNvPr id="13" name="文本框 12"/>
          <p:cNvSpPr txBox="1"/>
          <p:nvPr>
            <p:custDataLst>
              <p:tags r:id="rId7"/>
            </p:custDataLst>
          </p:nvPr>
        </p:nvSpPr>
        <p:spPr>
          <a:xfrm>
            <a:off x="457200" y="152400"/>
            <a:ext cx="11277600" cy="609600"/>
          </a:xfrm>
          <a:prstGeom prst="rect">
            <a:avLst/>
          </a:prstGeom>
          <a:noFill/>
        </p:spPr>
        <p:txBody>
          <a:bodyPr wrap="square" lIns="63500" tIns="25400" rIns="63500" bIns="25400" rtlCol="0" anchor="ctr" anchorCtr="0">
            <a:normAutofit/>
          </a:bodyPr>
          <a:lstStyle/>
          <a:p>
            <a:pPr fontAlgn="auto">
              <a:spcBef>
                <a:spcPct val="0"/>
              </a:spcBef>
              <a:spcAft>
                <a:spcPct val="0"/>
              </a:spcAft>
              <a:buSzTx/>
            </a:pPr>
            <a:r>
              <a:rPr lang="zh-CN" altLang="en-US" sz="3200" b="1" spc="160" noProof="1">
                <a:solidFill>
                  <a:schemeClr val="dk1">
                    <a:lumMod val="85000"/>
                    <a:lumOff val="15000"/>
                  </a:schemeClr>
                </a:solidFill>
                <a:latin typeface="Times New Roman" panose="02020603050405020304" pitchFamily="18" charset="0"/>
                <a:ea typeface="汉仪中宋简" panose="02010600000101010101" charset="-122"/>
                <a:cs typeface="+mn-cs"/>
              </a:rPr>
              <a:t>二、文章结构梳理</a:t>
            </a:r>
          </a:p>
        </p:txBody>
      </p:sp>
      <p:sp>
        <p:nvSpPr>
          <p:cNvPr id="14" name="Title 6"/>
          <p:cNvSpPr txBox="1"/>
          <p:nvPr>
            <p:custDataLst>
              <p:tags r:id="rId8"/>
            </p:custDataLst>
          </p:nvPr>
        </p:nvSpPr>
        <p:spPr>
          <a:xfrm>
            <a:off x="0" y="914400"/>
            <a:ext cx="12192000" cy="594360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charset="0"/>
              <a:buNone/>
            </a:pPr>
            <a:r>
              <a:rPr lang="zh-CN" altLang="en-US" sz="4000" strike="noStrike" spc="100" noProof="1">
                <a:ln w="3175">
                  <a:noFill/>
                  <a:prstDash val="dash"/>
                </a:ln>
                <a:solidFill>
                  <a:schemeClr val="lt1"/>
                </a:solidFill>
                <a:latin typeface="Times New Roman" panose="02020603050405020304" pitchFamily="18" charset="0"/>
                <a:ea typeface="汉仪全唐诗简繁" panose="00020600040101010101" charset="-122"/>
                <a:cs typeface="隶书" panose="02010509060101010101" pitchFamily="49" charset="-122"/>
              </a:rPr>
              <a:t>。</a:t>
            </a:r>
          </a:p>
        </p:txBody>
      </p:sp>
      <p:sp>
        <p:nvSpPr>
          <p:cNvPr id="2" name="文本框 1"/>
          <p:cNvSpPr txBox="1"/>
          <p:nvPr/>
        </p:nvSpPr>
        <p:spPr>
          <a:xfrm>
            <a:off x="213995" y="1208405"/>
            <a:ext cx="12103100" cy="5323205"/>
          </a:xfrm>
          <a:prstGeom prst="rect">
            <a:avLst/>
          </a:prstGeom>
          <a:noFill/>
        </p:spPr>
        <p:txBody>
          <a:bodyPr wrap="square" rtlCol="0">
            <a:spAutoFit/>
          </a:bodyPr>
          <a:lstStyle/>
          <a:p>
            <a:r>
              <a:rPr lang="zh-CN" altLang="en-US" sz="4000" b="1" spc="200" noProof="1">
                <a:solidFill>
                  <a:schemeClr val="lt1"/>
                </a:solidFill>
                <a:latin typeface="Times New Roman" panose="02020603050405020304" pitchFamily="18" charset="0"/>
                <a:ea typeface="汉仪全唐诗简繁" panose="00020600040101010101" charset="-122"/>
                <a:cs typeface="+mj-cs"/>
              </a:rPr>
              <a:t>跟着音频阅读《峨日朵雪峰之侧》</a:t>
            </a:r>
          </a:p>
          <a:p>
            <a:r>
              <a:rPr lang="zh-CN" altLang="en-US" sz="2000" b="1" spc="200" noProof="1">
                <a:solidFill>
                  <a:schemeClr val="lt1"/>
                </a:solidFill>
                <a:latin typeface="Times New Roman" panose="02020603050405020304" pitchFamily="18" charset="0"/>
                <a:ea typeface="汉仪全唐诗简繁" panose="00020600040101010101" charset="-122"/>
                <a:cs typeface="+mj-cs"/>
              </a:rPr>
              <a:t>这是我此刻仅能征服的高度了：</a:t>
            </a:r>
          </a:p>
          <a:p>
            <a:r>
              <a:rPr lang="zh-CN" altLang="en-US" sz="2000" b="1" spc="200" noProof="1">
                <a:solidFill>
                  <a:schemeClr val="lt1"/>
                </a:solidFill>
                <a:latin typeface="Times New Roman" panose="02020603050405020304" pitchFamily="18" charset="0"/>
                <a:ea typeface="汉仪全唐诗简繁" panose="00020600040101010101" charset="-122"/>
                <a:cs typeface="+mj-cs"/>
              </a:rPr>
              <a:t>我小心地探出前额，</a:t>
            </a:r>
          </a:p>
          <a:p>
            <a:r>
              <a:rPr lang="zh-CN" altLang="en-US" sz="2000" b="1" spc="200" noProof="1">
                <a:solidFill>
                  <a:schemeClr val="lt1"/>
                </a:solidFill>
                <a:latin typeface="Times New Roman" panose="02020603050405020304" pitchFamily="18" charset="0"/>
                <a:ea typeface="汉仪全唐诗简繁" panose="00020600040101010101" charset="-122"/>
                <a:cs typeface="+mj-cs"/>
              </a:rPr>
              <a:t>惊异于薄壁那边</a:t>
            </a:r>
          </a:p>
          <a:p>
            <a:r>
              <a:rPr lang="zh-CN" altLang="en-US" sz="2000" b="1" spc="200" noProof="1">
                <a:solidFill>
                  <a:schemeClr val="lt1"/>
                </a:solidFill>
                <a:latin typeface="Times New Roman" panose="02020603050405020304" pitchFamily="18" charset="0"/>
                <a:ea typeface="汉仪全唐诗简繁" panose="00020600040101010101" charset="-122"/>
                <a:cs typeface="+mj-cs"/>
              </a:rPr>
              <a:t>朝向峨日朵之雪彷徨许久的太阳</a:t>
            </a:r>
          </a:p>
          <a:p>
            <a:r>
              <a:rPr lang="zh-CN" altLang="en-US" sz="2000" b="1" spc="200" noProof="1">
                <a:solidFill>
                  <a:schemeClr val="lt1"/>
                </a:solidFill>
                <a:latin typeface="Times New Roman" panose="02020603050405020304" pitchFamily="18" charset="0"/>
                <a:ea typeface="汉仪全唐诗简繁" panose="00020600040101010101" charset="-122"/>
                <a:cs typeface="+mj-cs"/>
              </a:rPr>
              <a:t>正决然跃入一片引力无穷的</a:t>
            </a:r>
          </a:p>
          <a:p>
            <a:r>
              <a:rPr lang="zh-CN" altLang="en-US" sz="2000" b="1" spc="200" noProof="1">
                <a:solidFill>
                  <a:schemeClr val="lt1"/>
                </a:solidFill>
                <a:latin typeface="Times New Roman" panose="02020603050405020304" pitchFamily="18" charset="0"/>
                <a:ea typeface="汉仪全唐诗简繁" panose="00020600040101010101" charset="-122"/>
                <a:cs typeface="+mj-cs"/>
              </a:rPr>
              <a:t>山海。石砾不时滑坡，</a:t>
            </a:r>
          </a:p>
          <a:p>
            <a:r>
              <a:rPr lang="zh-CN" altLang="en-US" sz="2000" b="1" spc="200" noProof="1">
                <a:solidFill>
                  <a:schemeClr val="lt1"/>
                </a:solidFill>
                <a:latin typeface="Times New Roman" panose="02020603050405020304" pitchFamily="18" charset="0"/>
                <a:ea typeface="汉仪全唐诗简繁" panose="00020600040101010101" charset="-122"/>
                <a:cs typeface="+mj-cs"/>
              </a:rPr>
              <a:t>引动棕色深渊自上而下的一派嚣鸣，</a:t>
            </a:r>
          </a:p>
          <a:p>
            <a:r>
              <a:rPr lang="zh-CN" altLang="en-US" sz="2000" b="1" spc="200" noProof="1">
                <a:solidFill>
                  <a:schemeClr val="lt1"/>
                </a:solidFill>
                <a:latin typeface="Times New Roman" panose="02020603050405020304" pitchFamily="18" charset="0"/>
                <a:ea typeface="汉仪全唐诗简繁" panose="00020600040101010101" charset="-122"/>
                <a:cs typeface="+mj-cs"/>
              </a:rPr>
              <a:t>像军旅远去的喊杀声。</a:t>
            </a:r>
          </a:p>
          <a:p>
            <a:r>
              <a:rPr lang="zh-CN" altLang="en-US" sz="2000" b="1" spc="200" noProof="1">
                <a:solidFill>
                  <a:schemeClr val="lt1"/>
                </a:solidFill>
                <a:latin typeface="Times New Roman" panose="02020603050405020304" pitchFamily="18" charset="0"/>
                <a:ea typeface="汉仪全唐诗简繁" panose="00020600040101010101" charset="-122"/>
                <a:cs typeface="+mj-cs"/>
              </a:rPr>
              <a:t>我的指关节铆钉一样楔入巨石的罅隙</a:t>
            </a:r>
          </a:p>
          <a:p>
            <a:r>
              <a:rPr lang="zh-CN" altLang="en-US" sz="2000" b="1" spc="200" noProof="1">
                <a:solidFill>
                  <a:schemeClr val="lt1"/>
                </a:solidFill>
                <a:latin typeface="Times New Roman" panose="02020603050405020304" pitchFamily="18" charset="0"/>
                <a:ea typeface="汉仪全唐诗简繁" panose="00020600040101010101" charset="-122"/>
                <a:cs typeface="+mj-cs"/>
              </a:rPr>
              <a:t>血滴，从撕裂的千层掌鞋底渗出。</a:t>
            </a:r>
          </a:p>
          <a:p>
            <a:r>
              <a:rPr lang="zh-CN" altLang="en-US" sz="2000" b="1" spc="200" noProof="1">
                <a:solidFill>
                  <a:schemeClr val="lt1"/>
                </a:solidFill>
                <a:latin typeface="Times New Roman" panose="02020603050405020304" pitchFamily="18" charset="0"/>
                <a:ea typeface="汉仪全唐诗简繁" panose="00020600040101010101" charset="-122"/>
                <a:cs typeface="+mj-cs"/>
              </a:rPr>
              <a:t>呵，真渴望有一只雄鹰或雪豹与我为伍。</a:t>
            </a:r>
          </a:p>
          <a:p>
            <a:r>
              <a:rPr lang="zh-CN" altLang="en-US" sz="2000" b="1" spc="200" noProof="1">
                <a:solidFill>
                  <a:schemeClr val="lt1"/>
                </a:solidFill>
                <a:latin typeface="Times New Roman" panose="02020603050405020304" pitchFamily="18" charset="0"/>
                <a:ea typeface="汉仪全唐诗简繁" panose="00020600040101010101" charset="-122"/>
                <a:cs typeface="+mj-cs"/>
              </a:rPr>
              <a:t>在锈蚀的岩壁；</a:t>
            </a:r>
          </a:p>
          <a:p>
            <a:r>
              <a:rPr lang="zh-CN" altLang="en-US" sz="2000" b="1" spc="200" noProof="1">
                <a:solidFill>
                  <a:schemeClr val="lt1"/>
                </a:solidFill>
                <a:latin typeface="Times New Roman" panose="02020603050405020304" pitchFamily="18" charset="0"/>
                <a:ea typeface="汉仪全唐诗简繁" panose="00020600040101010101" charset="-122"/>
                <a:cs typeface="+mj-cs"/>
              </a:rPr>
              <a:t>但有一只小得可怜的蜘蛛</a:t>
            </a:r>
          </a:p>
          <a:p>
            <a:r>
              <a:rPr lang="zh-CN" altLang="en-US" sz="2000" b="1" spc="200" noProof="1">
                <a:solidFill>
                  <a:schemeClr val="lt1"/>
                </a:solidFill>
                <a:latin typeface="Times New Roman" panose="02020603050405020304" pitchFamily="18" charset="0"/>
                <a:ea typeface="汉仪全唐诗简繁" panose="00020600040101010101" charset="-122"/>
                <a:cs typeface="+mj-cs"/>
              </a:rPr>
              <a:t>与我一同默享着这大自然赐予的</a:t>
            </a:r>
          </a:p>
          <a:p>
            <a:r>
              <a:rPr lang="zh-CN" altLang="en-US" sz="2000" b="1" spc="200" noProof="1">
                <a:solidFill>
                  <a:schemeClr val="lt1"/>
                </a:solidFill>
                <a:latin typeface="Times New Roman" panose="02020603050405020304" pitchFamily="18" charset="0"/>
                <a:ea typeface="汉仪全唐诗简繁" panose="00020600040101010101" charset="-122"/>
                <a:cs typeface="+mj-cs"/>
              </a:rPr>
              <a:t>快慰。</a:t>
            </a:r>
          </a:p>
        </p:txBody>
      </p:sp>
    </p:spTree>
    <p:custDataLst>
      <p:tags r:id="rId10"/>
    </p:custDataLst>
  </p:cSld>
  <p:clrMapOvr>
    <a:masterClrMapping/>
  </p:clrMapOv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
  <p:tag name="KSO_WM_UNIT_INDEX" val="1"/>
  <p:tag name="KSO_WM_UNIT_LAYERLEVEL" val="1"/>
  <p:tag name="KSO_WM_UNIT_TYPE" val="i"/>
</p:tagLst>
</file>

<file path=ppt/tags/tag1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1"/>
  <p:tag name="KSO_WM_UNIT_INDEX" val="1"/>
  <p:tag name="KSO_WM_UNIT_LAYERLEVEL" val="1"/>
  <p:tag name="KSO_WM_UNIT_TYPE" val="i"/>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1"/>
  <p:tag name="KSO_WM_UNIT_INDEX" val="1"/>
  <p:tag name="KSO_WM_UNIT_LAYERLEVEL" val="1"/>
  <p:tag name="KSO_WM_UNIT_TYPE" val="i"/>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3.xml><?xml version="1.0" encoding="utf-8"?>
<p:tagLst xmlns:p="http://schemas.openxmlformats.org/presentationml/2006/main">
  <p:tag name="KSO_WM_BEAUTIFY_FLAG" val="#wm#"/>
  <p:tag name="KSO_WM_TAG_VERSION" val="1.0"/>
  <p:tag name="KSO_WM_UNIT_BK_DARK_LIGHT" val="2"/>
  <p:tag name="KSO_WM_UNIT_COMPATIBLE" val="0"/>
  <p:tag name="KSO_WM_UNIT_DIAGRAM_ISNUMVISUAL" val="0"/>
  <p:tag name="KSO_WM_UNIT_DIAGRAM_ISREFERUNIT" val="0"/>
  <p:tag name="KSO_WM_UNIT_HIGHLIGHT" val="0"/>
  <p:tag name="KSO_WM_UNIT_ID" val="_9*i*1"/>
  <p:tag name="KSO_WM_UNIT_INDEX" val="1"/>
  <p:tag name="KSO_WM_UNIT_LAYERLEVEL" val="1"/>
  <p:tag name="KSO_WM_UNIT_SUBTYPE" val="h"/>
  <p:tag name="KSO_WM_UNIT_TYPE" val="i"/>
</p:tagLst>
</file>

<file path=ppt/tags/tag1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1"/>
  <p:tag name="KSO_WM_UNIT_INDEX" val="1"/>
  <p:tag name="KSO_WM_UNIT_LAYERLEVEL" val="1"/>
  <p:tag name="KSO_WM_UNIT_TYPE" val="i"/>
</p:tagLst>
</file>

<file path=ppt/tags/tag1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8.xml><?xml version="1.0" encoding="utf-8"?>
<p:tagLst xmlns:p="http://schemas.openxmlformats.org/presentationml/2006/main">
  <p:tag name="KSO_WM_BEAUTIFY_FLAG" val="#wm#"/>
  <p:tag name="KSO_WM_TAG_VERSION" val="1.0"/>
  <p:tag name="KSO_WM_UNIT_BK_DARK_LIGHT" val="2"/>
  <p:tag name="KSO_WM_UNIT_COMPATIBLE" val="0"/>
  <p:tag name="KSO_WM_UNIT_DIAGRAM_ISNUMVISUAL" val="0"/>
  <p:tag name="KSO_WM_UNIT_DIAGRAM_ISREFERUNIT" val="0"/>
  <p:tag name="KSO_WM_UNIT_HIGHLIGHT" val="0"/>
  <p:tag name="KSO_WM_UNIT_ID" val="_10*i*1"/>
  <p:tag name="KSO_WM_UNIT_INDEX" val="1"/>
  <p:tag name="KSO_WM_UNIT_LAYERLEVEL" val="1"/>
  <p:tag name="KSO_WM_UNIT_SUBTYPE" val="h"/>
  <p:tag name="KSO_WM_UNIT_TYPE" val="i"/>
</p:tagLst>
</file>

<file path=ppt/tags/tag1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1"/>
  <p:tag name="KSO_WM_UNIT_INDEX" val="1"/>
  <p:tag name="KSO_WM_UNIT_LAYERLEVEL" val="1"/>
  <p:tag name="KSO_WM_UNIT_TYPE" val="i"/>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9.xml><?xml version="1.0" encoding="utf-8"?>
<p:tagLst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1.xml><?xml version="1.0" encoding="utf-8"?>
<p:tagLst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2.xml><?xml version="1.0" encoding="utf-8"?>
<p:tagLst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3.xml><?xml version="1.0" encoding="utf-8"?>
<p:tagLst xmlns:p="http://schemas.openxmlformats.org/presentationml/2006/main">
  <p:tag name="KSO_WM_BEAUTIFY_FLAG" val="#wm#"/>
  <p:tag name="KSO_WM_SLIDE_BACKGROUND_TYPE" val="frame"/>
  <p:tag name="KSO_WM_SLIDE_BK_DARK_LIGHT" val="1"/>
  <p:tag name="KSO_WM_TAG_VERSION" val="1.0"/>
  <p:tag name="KSO_WM_UNIT_BK_DARK_LIGHT" val="1"/>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44.xml><?xml version="1.0" encoding="utf-8"?>
<p:tagLst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TYPE" val="i"/>
</p:tagLst>
</file>

<file path=ppt/tags/tag145.xml><?xml version="1.0" encoding="utf-8"?>
<p:tagLst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46.xml><?xml version="1.0" encoding="utf-8"?>
<p:tagLst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47.xml><?xml version="1.0" encoding="utf-8"?>
<p:tagLst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48.xml><?xml version="1.0" encoding="utf-8"?>
<p:tagLst xmlns:p="http://schemas.openxmlformats.org/presentationml/2006/main">
  <p:tag name="KSO_WM_BEAUTIFY_FLAG" val="#wm#"/>
  <p:tag name="KSO_WM_SLIDE_BACKGROUND_TYPE" val="leftRight"/>
  <p:tag name="KSO_WM_SLIDE_BK_DARK_LIGHT" val="1"/>
  <p:tag name="KSO_WM_TAG_VERSION" val="1.0"/>
  <p:tag name="KSO_WM_UNIT_BK_DARK_LIGHT" val="1"/>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49.xml><?xml version="1.0" encoding="utf-8"?>
<p:tagLst xmlns:p="http://schemas.openxmlformats.org/presentationml/2006/main">
  <p:tag name="KSO_WM_BEAUTIFY_FLAG" val="#wm#"/>
  <p:tag name="KSO_WM_SLIDE_BACKGROUND_TYPE" val="leftRight"/>
  <p:tag name="KSO_WM_SLIDE_BK_DARK_LIGHT" val="1"/>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KSO_WM_BEAUTIFY_FLAG" val="#wm#"/>
  <p:tag name="KSO_WM_SLIDE_BACKGROUND_TYPE" val="leftRight"/>
  <p:tag name="KSO_WM_SLIDE_BK_DARK_LIGHT" val="1"/>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1.xml><?xml version="1.0" encoding="utf-8"?>
<p:tagLst xmlns:p="http://schemas.openxmlformats.org/presentationml/2006/main">
  <p:tag name="KSO_WM_BEAUTIFY_FLAG" val="#wm#"/>
  <p:tag name="KSO_WM_SLIDE_BACKGROUND_TYPE" val="leftRight"/>
  <p:tag name="KSO_WM_SLIDE_BK_DARK_LIGHT" val="1"/>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2.xml><?xml version="1.0" encoding="utf-8"?>
<p:tagLst xmlns:p="http://schemas.openxmlformats.org/presentationml/2006/main">
  <p:tag name="KSO_WM_BEAUTIFY_FLAG" val="#wm#"/>
  <p:tag name="KSO_WM_SLIDE_BACKGROUND_TYPE" val="topBottom"/>
  <p:tag name="KSO_WM_SLIDE_BK_DARK_LIGHT" val="1"/>
  <p:tag name="KSO_WM_TAG_VERSION" val="1.0"/>
  <p:tag name="KSO_WM_UNIT_BK_DARK_LIGHT" val="1"/>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53.xml><?xml version="1.0" encoding="utf-8"?>
<p:tagLst xmlns:p="http://schemas.openxmlformats.org/presentationml/2006/main">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TYPE" val="i"/>
</p:tagLst>
</file>

<file path=ppt/tags/tag154.xml><?xml version="1.0" encoding="utf-8"?>
<p:tagLst xmlns:p="http://schemas.openxmlformats.org/presentationml/2006/main">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5.xml><?xml version="1.0" encoding="utf-8"?>
<p:tagLst xmlns:p="http://schemas.openxmlformats.org/presentationml/2006/main">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6.xml><?xml version="1.0" encoding="utf-8"?>
<p:tagLst xmlns:p="http://schemas.openxmlformats.org/presentationml/2006/main">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7.xml><?xml version="1.0" encoding="utf-8"?>
<p:tagLst xmlns:p="http://schemas.openxmlformats.org/presentationml/2006/main">
  <p:tag name="KSO_WM_BEAUTIFY_FLAG" val="#wm#"/>
  <p:tag name="KSO_WM_SLIDE_BACKGROUND_TYPE" val="bottomTop"/>
  <p:tag name="KSO_WM_SLIDE_BK_DARK_LIGHT" val="1"/>
  <p:tag name="KSO_WM_TAG_VERSION" val="1.0"/>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TYPE" val="i"/>
</p:tagLst>
</file>

<file path=ppt/tags/tag158.xml><?xml version="1.0" encoding="utf-8"?>
<p:tagLst xmlns:p="http://schemas.openxmlformats.org/presentationml/2006/main">
  <p:tag name="KSO_WM_BEAUTIFY_FLAG" val="#wm#"/>
  <p:tag name="KSO_WM_SLIDE_BACKGROUND_TYPE" val="bottomTop"/>
  <p:tag name="KSO_WM_SLIDE_BK_DARK_LIGHT" val="1"/>
  <p:tag name="KSO_WM_TAG_VERSION" val="1.0"/>
  <p:tag name="KSO_WM_UNIT_BK_DARK_LIGHT" val="1"/>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59.xml><?xml version="1.0" encoding="utf-8"?>
<p:tagLst xmlns:p="http://schemas.openxmlformats.org/presentationml/2006/main">
  <p:tag name="KSO_WM_BEAUTIFY_FLAG" val="#wm#"/>
  <p:tag name="KSO_WM_SLIDE_BACKGROUND_TYPE" val="bottomTop"/>
  <p:tag name="KSO_WM_SLIDE_BK_DARK_LIGHT" val="1"/>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0.xml><?xml version="1.0" encoding="utf-8"?>
<p:tagLst xmlns:p="http://schemas.openxmlformats.org/presentationml/2006/main">
  <p:tag name="KSO_WM_BEAUTIFY_FLAG" val="#wm#"/>
  <p:tag name="KSO_WM_SLIDE_BACKGROUND_TYPE" val="bottomTop"/>
  <p:tag name="KSO_WM_SLIDE_BK_DARK_LIGHT" val="1"/>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61.xml><?xml version="1.0" encoding="utf-8"?>
<p:tagLst xmlns:p="http://schemas.openxmlformats.org/presentationml/2006/main">
  <p:tag name="KSO_WM_BEAUTIFY_FLAG" val="#wm#"/>
  <p:tag name="KSO_WM_SLIDE_BACKGROUND_TYPE" val="bottomTop"/>
  <p:tag name="KSO_WM_SLIDE_BK_DARK_LIGHT" val="1"/>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62.xml><?xml version="1.0" encoding="utf-8"?>
<p:tagLst xmlns:p="http://schemas.openxmlformats.org/presentationml/2006/main">
  <p:tag name="KSO_WM_BEAUTIFY_FLAG" val="#wm#"/>
  <p:tag name="KSO_WM_SLIDE_BACKGROUND_TYPE" val="navigation"/>
  <p:tag name="KSO_WM_SLIDE_BK_DARK_LIGHT" val="1"/>
  <p:tag name="KSO_WM_TAG_VERSION" val="1.0"/>
  <p:tag name="KSO_WM_UNIT_BK_DARK_LIGHT" val="1"/>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63.xml><?xml version="1.0" encoding="utf-8"?>
<p:tagLst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TYPE" val="i"/>
</p:tagLst>
</file>

<file path=ppt/tags/tag164.xml><?xml version="1.0" encoding="utf-8"?>
<p:tagLst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65.xml><?xml version="1.0" encoding="utf-8"?>
<p:tagLst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66.xml><?xml version="1.0" encoding="utf-8"?>
<p:tagLst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67.xml><?xml version="1.0" encoding="utf-8"?>
<p:tagLst xmlns:p="http://schemas.openxmlformats.org/presentationml/2006/main">
  <p:tag name="KSO_WM_BEAUTIFY_FLAG" val="#wm#"/>
  <p:tag name="KSO_WM_SLIDE_BACKGROUND_TYPE" val="belt"/>
  <p:tag name="KSO_WM_SLIDE_BK_DARK_LIGHT" val="1"/>
  <p:tag name="KSO_WM_TAG_VERSION" val="1.0"/>
  <p:tag name="KSO_WM_UNIT_BK_DARK_LIGHT" val="1"/>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68.xml><?xml version="1.0" encoding="utf-8"?>
<p:tagLst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9.xml><?xml version="1.0" encoding="utf-8"?>
<p:tagLst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
  <p:tag name="KSO_WM_UNIT_INDEX" val="1"/>
  <p:tag name="KSO_WM_UNIT_LAYERLEVEL" val="1"/>
  <p:tag name="KSO_WM_UNIT_TYPE" val="i"/>
</p:tagLst>
</file>

<file path=ppt/tags/tag170.xml><?xml version="1.0" encoding="utf-8"?>
<p:tagLst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71.xml><?xml version="1.0" encoding="utf-8"?>
<p:tagLst xmlns:p="http://schemas.openxmlformats.org/presentationml/2006/main">
  <p:tag name="KSO_WM_BEAUTIFY_FLAG" val="#wm#"/>
  <p:tag name="KSO_WM_TAG_VERSION" val="1.0"/>
  <p:tag name="KSO_WM_TEMPLATE_CATEGORY" val="custom"/>
  <p:tag name="KSO_WM_TEMPLATE_INDEX" val="20200963"/>
  <p:tag name="KSO_WM_UNIT_COMPATIBLE" val="0"/>
  <p:tag name="KSO_WM_UNIT_DIAGRAM_ISNUMVISUAL" val="0"/>
  <p:tag name="KSO_WM_UNIT_DIAGRAM_ISREFERUNIT" val="0"/>
  <p:tag name="KSO_WM_UNIT_HIGHLIGHT" val="0"/>
  <p:tag name="KSO_WM_UNIT_ID" val="_0**"/>
  <p:tag name="KSO_WM_UNIT_LAYERLEVEL" val="1"/>
</p:tagLst>
</file>

<file path=ppt/tags/tag172.xml><?xml version="1.0" encoding="utf-8"?>
<p:tagLst xmlns:p="http://schemas.openxmlformats.org/presentationml/2006/main">
  <p:tag name="KSO_WM_BEAUTIFY_FLAG" val="#wm#"/>
  <p:tag name="KSO_WM_TAG_VERSION" val="1.0"/>
  <p:tag name="KSO_WM_TEMPLATE_CATEGORY" val="custom"/>
  <p:tag name="KSO_WM_TEMPLATE_INDEX" val="20200963"/>
  <p:tag name="KSO_WM_UNIT_COMPATIBLE" val="0"/>
  <p:tag name="KSO_WM_UNIT_DIAGRAM_ISNUMVISUAL" val="0"/>
  <p:tag name="KSO_WM_UNIT_DIAGRAM_ISREFERUNIT" val="0"/>
  <p:tag name="KSO_WM_UNIT_HIGHLIGHT" val="0"/>
  <p:tag name="KSO_WM_UNIT_ID" val="_0**"/>
  <p:tag name="KSO_WM_UNIT_LAYERLEVEL" val="1"/>
</p:tagLst>
</file>

<file path=ppt/tags/tag1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76.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0963"/>
  <p:tag name="KSO_WM_TEMPLATE_MASTER_THUMB_INDEX" val="12"/>
  <p:tag name="KSO_WM_TEMPLATE_MASTER_TYPE" val="1"/>
  <p:tag name="KSO_WM_TEMPLATE_SUBCATEGORY" val="0"/>
  <p:tag name="KSO_WM_TEMPLATE_THUMBS_INDEX" val="1、6、7、8、9、10、11、12、13、15"/>
  <p:tag name="KSO_WM_UNIT_SHOW_EDIT_AREA_INDICATION" val="0"/>
</p:tagLst>
</file>

<file path=ppt/tags/tag1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1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2"/>
  <p:tag name="KSO_WM_UNIT_INDEX" val="2"/>
  <p:tag name="KSO_WM_UNIT_LAYERLEVEL" val="1"/>
  <p:tag name="KSO_WM_UNIT_TYPE" val="y"/>
</p:tagLst>
</file>

<file path=ppt/tags/tag1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3"/>
  <p:tag name="KSO_WM_UNIT_INDEX" val="3"/>
  <p:tag name="KSO_WM_UNIT_LAYERLEVEL" val="1"/>
  <p:tag name="KSO_WM_UNIT_TYPE" val="y"/>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1"/>
  <p:tag name="KSO_WM_UNIT_INDEX" val="1"/>
  <p:tag name="KSO_WM_UNIT_LAYERLEVEL" val="1"/>
  <p:tag name="KSO_WM_UNIT_TYPE" val="i"/>
</p:tagLst>
</file>

<file path=ppt/tags/tag1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
  <p:tag name="KSO_WM_UNIT_INDEX" val="1"/>
  <p:tag name="KSO_WM_UNIT_LAYERLEVEL" val="1"/>
  <p:tag name="KSO_WM_UNIT_TYPE" val="i"/>
</p:tagLst>
</file>

<file path=ppt/tags/tag1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1"/>
  <p:tag name="KSO_WM_UNIT_INDEX" val="1"/>
  <p:tag name="KSO_WM_UNIT_LAYERLEVEL" val="1"/>
  <p:tag name="KSO_WM_UNIT_TYPE" val="i"/>
</p:tagLst>
</file>

<file path=ppt/tags/tag1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2"/>
  <p:tag name="KSO_WM_UNIT_INDEX" val="2"/>
  <p:tag name="KSO_WM_UNIT_LAYERLEVEL" val="1"/>
  <p:tag name="KSO_WM_UNIT_TYPE" val="y"/>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1"/>
  <p:tag name="KSO_WM_UNIT_INDEX" val="1"/>
  <p:tag name="KSO_WM_UNIT_LAYERLEVEL" val="1"/>
  <p:tag name="KSO_WM_UNIT_TYPE" val="i"/>
</p:tagLst>
</file>

<file path=ppt/tags/tag2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1"/>
  <p:tag name="KSO_WM_UNIT_INDEX" val="1"/>
  <p:tag name="KSO_WM_UNIT_LAYERLEVEL" val="1"/>
  <p:tag name="KSO_WM_UNIT_TYPE" val="i"/>
</p:tagLst>
</file>

<file path=ppt/tags/tag2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11.xml><?xml version="1.0" encoding="utf-8"?>
<p:tagLst xmlns:p="http://schemas.openxmlformats.org/presentationml/2006/main">
  <p:tag name="KSO_WM_BEAUTIFY_FLAG" val="#wm#"/>
  <p:tag name="KSO_WM_TAG_VERSION" val="1.0"/>
  <p:tag name="KSO_WM_UNIT_BK_DARK_LIGHT" val="2"/>
  <p:tag name="KSO_WM_UNIT_COMPATIBLE" val="0"/>
  <p:tag name="KSO_WM_UNIT_DIAGRAM_ISNUMVISUAL" val="0"/>
  <p:tag name="KSO_WM_UNIT_DIAGRAM_ISREFERUNIT" val="0"/>
  <p:tag name="KSO_WM_UNIT_HIGHLIGHT" val="0"/>
  <p:tag name="KSO_WM_UNIT_ID" val="_9*i*1"/>
  <p:tag name="KSO_WM_UNIT_INDEX" val="1"/>
  <p:tag name="KSO_WM_UNIT_LAYERLEVEL" val="1"/>
  <p:tag name="KSO_WM_UNIT_SUBTYPE" val="h"/>
  <p:tag name="KSO_WM_UNIT_TYPE" val="i"/>
</p:tagLst>
</file>

<file path=ppt/tags/tag2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1"/>
  <p:tag name="KSO_WM_UNIT_INDEX" val="1"/>
  <p:tag name="KSO_WM_UNIT_LAYERLEVEL" val="1"/>
  <p:tag name="KSO_WM_UNIT_TYPE" val="i"/>
</p:tagLst>
</file>

<file path=ppt/tags/tag2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16.xml><?xml version="1.0" encoding="utf-8"?>
<p:tagLst xmlns:p="http://schemas.openxmlformats.org/presentationml/2006/main">
  <p:tag name="KSO_WM_BEAUTIFY_FLAG" val="#wm#"/>
  <p:tag name="KSO_WM_TAG_VERSION" val="1.0"/>
  <p:tag name="KSO_WM_UNIT_BK_DARK_LIGHT" val="2"/>
  <p:tag name="KSO_WM_UNIT_COMPATIBLE" val="0"/>
  <p:tag name="KSO_WM_UNIT_DIAGRAM_ISNUMVISUAL" val="0"/>
  <p:tag name="KSO_WM_UNIT_DIAGRAM_ISREFERUNIT" val="0"/>
  <p:tag name="KSO_WM_UNIT_HIGHLIGHT" val="0"/>
  <p:tag name="KSO_WM_UNIT_ID" val="_10*i*1"/>
  <p:tag name="KSO_WM_UNIT_INDEX" val="1"/>
  <p:tag name="KSO_WM_UNIT_LAYERLEVEL" val="1"/>
  <p:tag name="KSO_WM_UNIT_SUBTYPE" val="h"/>
  <p:tag name="KSO_WM_UNIT_TYPE" val="i"/>
</p:tagLst>
</file>

<file path=ppt/tags/tag2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1"/>
  <p:tag name="KSO_WM_UNIT_INDEX" val="1"/>
  <p:tag name="KSO_WM_UNIT_LAYERLEVEL" val="1"/>
  <p:tag name="KSO_WM_UNIT_TYPE" val="i"/>
</p:tagLst>
</file>

<file path=ppt/tags/tag2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27.xml><?xml version="1.0" encoding="utf-8"?>
<p:tagLst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228.xml><?xml version="1.0" encoding="utf-8"?>
<p:tagLst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29.xml><?xml version="1.0" encoding="utf-8"?>
<p:tagLst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0.xml><?xml version="1.0" encoding="utf-8"?>
<p:tagLst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31.xml><?xml version="1.0" encoding="utf-8"?>
<p:tagLst xmlns:p="http://schemas.openxmlformats.org/presentationml/2006/main">
  <p:tag name="KSO_WM_BEAUTIFY_FLAG" val="#wm#"/>
  <p:tag name="KSO_WM_SLIDE_BACKGROUND_TYPE" val="frame"/>
  <p:tag name="KSO_WM_SLIDE_BK_DARK_LIGHT" val="1"/>
  <p:tag name="KSO_WM_TAG_VERSION" val="1.0"/>
  <p:tag name="KSO_WM_UNIT_BK_DARK_LIGHT" val="1"/>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232.xml><?xml version="1.0" encoding="utf-8"?>
<p:tagLst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TYPE" val="i"/>
</p:tagLst>
</file>

<file path=ppt/tags/tag233.xml><?xml version="1.0" encoding="utf-8"?>
<p:tagLst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34.xml><?xml version="1.0" encoding="utf-8"?>
<p:tagLst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35.xml><?xml version="1.0" encoding="utf-8"?>
<p:tagLst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36.xml><?xml version="1.0" encoding="utf-8"?>
<p:tagLst xmlns:p="http://schemas.openxmlformats.org/presentationml/2006/main">
  <p:tag name="KSO_WM_BEAUTIFY_FLAG" val="#wm#"/>
  <p:tag name="KSO_WM_SLIDE_BACKGROUND_TYPE" val="leftRight"/>
  <p:tag name="KSO_WM_SLIDE_BK_DARK_LIGHT" val="1"/>
  <p:tag name="KSO_WM_TAG_VERSION" val="1.0"/>
  <p:tag name="KSO_WM_UNIT_BK_DARK_LIGHT" val="1"/>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237.xml><?xml version="1.0" encoding="utf-8"?>
<p:tagLst xmlns:p="http://schemas.openxmlformats.org/presentationml/2006/main">
  <p:tag name="KSO_WM_BEAUTIFY_FLAG" val="#wm#"/>
  <p:tag name="KSO_WM_SLIDE_BACKGROUND_TYPE" val="leftRight"/>
  <p:tag name="KSO_WM_SLIDE_BK_DARK_LIGHT" val="1"/>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38.xml><?xml version="1.0" encoding="utf-8"?>
<p:tagLst xmlns:p="http://schemas.openxmlformats.org/presentationml/2006/main">
  <p:tag name="KSO_WM_BEAUTIFY_FLAG" val="#wm#"/>
  <p:tag name="KSO_WM_SLIDE_BACKGROUND_TYPE" val="leftRight"/>
  <p:tag name="KSO_WM_SLIDE_BK_DARK_LIGHT" val="1"/>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39.xml><?xml version="1.0" encoding="utf-8"?>
<p:tagLst xmlns:p="http://schemas.openxmlformats.org/presentationml/2006/main">
  <p:tag name="KSO_WM_BEAUTIFY_FLAG" val="#wm#"/>
  <p:tag name="KSO_WM_SLIDE_BACKGROUND_TYPE" val="leftRight"/>
  <p:tag name="KSO_WM_SLIDE_BK_DARK_LIGHT" val="1"/>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0.xml><?xml version="1.0" encoding="utf-8"?>
<p:tagLst xmlns:p="http://schemas.openxmlformats.org/presentationml/2006/main">
  <p:tag name="KSO_WM_BEAUTIFY_FLAG" val="#wm#"/>
  <p:tag name="KSO_WM_SLIDE_BACKGROUND_TYPE" val="topBottom"/>
  <p:tag name="KSO_WM_SLIDE_BK_DARK_LIGHT" val="1"/>
  <p:tag name="KSO_WM_TAG_VERSION" val="1.0"/>
  <p:tag name="KSO_WM_UNIT_BK_DARK_LIGHT" val="1"/>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241.xml><?xml version="1.0" encoding="utf-8"?>
<p:tagLst xmlns:p="http://schemas.openxmlformats.org/presentationml/2006/main">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TYPE" val="i"/>
</p:tagLst>
</file>

<file path=ppt/tags/tag242.xml><?xml version="1.0" encoding="utf-8"?>
<p:tagLst xmlns:p="http://schemas.openxmlformats.org/presentationml/2006/main">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43.xml><?xml version="1.0" encoding="utf-8"?>
<p:tagLst xmlns:p="http://schemas.openxmlformats.org/presentationml/2006/main">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44.xml><?xml version="1.0" encoding="utf-8"?>
<p:tagLst xmlns:p="http://schemas.openxmlformats.org/presentationml/2006/main">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45.xml><?xml version="1.0" encoding="utf-8"?>
<p:tagLst xmlns:p="http://schemas.openxmlformats.org/presentationml/2006/main">
  <p:tag name="KSO_WM_BEAUTIFY_FLAG" val="#wm#"/>
  <p:tag name="KSO_WM_SLIDE_BACKGROUND_TYPE" val="bottomTop"/>
  <p:tag name="KSO_WM_SLIDE_BK_DARK_LIGHT" val="1"/>
  <p:tag name="KSO_WM_TAG_VERSION" val="1.0"/>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TYPE" val="i"/>
</p:tagLst>
</file>

<file path=ppt/tags/tag246.xml><?xml version="1.0" encoding="utf-8"?>
<p:tagLst xmlns:p="http://schemas.openxmlformats.org/presentationml/2006/main">
  <p:tag name="KSO_WM_BEAUTIFY_FLAG" val="#wm#"/>
  <p:tag name="KSO_WM_SLIDE_BACKGROUND_TYPE" val="bottomTop"/>
  <p:tag name="KSO_WM_SLIDE_BK_DARK_LIGHT" val="1"/>
  <p:tag name="KSO_WM_TAG_VERSION" val="1.0"/>
  <p:tag name="KSO_WM_UNIT_BK_DARK_LIGHT" val="1"/>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247.xml><?xml version="1.0" encoding="utf-8"?>
<p:tagLst xmlns:p="http://schemas.openxmlformats.org/presentationml/2006/main">
  <p:tag name="KSO_WM_BEAUTIFY_FLAG" val="#wm#"/>
  <p:tag name="KSO_WM_SLIDE_BACKGROUND_TYPE" val="bottomTop"/>
  <p:tag name="KSO_WM_SLIDE_BK_DARK_LIGHT" val="1"/>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48.xml><?xml version="1.0" encoding="utf-8"?>
<p:tagLst xmlns:p="http://schemas.openxmlformats.org/presentationml/2006/main">
  <p:tag name="KSO_WM_BEAUTIFY_FLAG" val="#wm#"/>
  <p:tag name="KSO_WM_SLIDE_BACKGROUND_TYPE" val="bottomTop"/>
  <p:tag name="KSO_WM_SLIDE_BK_DARK_LIGHT" val="1"/>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49.xml><?xml version="1.0" encoding="utf-8"?>
<p:tagLst xmlns:p="http://schemas.openxmlformats.org/presentationml/2006/main">
  <p:tag name="KSO_WM_BEAUTIFY_FLAG" val="#wm#"/>
  <p:tag name="KSO_WM_SLIDE_BACKGROUND_TYPE" val="bottomTop"/>
  <p:tag name="KSO_WM_SLIDE_BK_DARK_LIGHT" val="1"/>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50.xml><?xml version="1.0" encoding="utf-8"?>
<p:tagLst xmlns:p="http://schemas.openxmlformats.org/presentationml/2006/main">
  <p:tag name="KSO_WM_BEAUTIFY_FLAG" val="#wm#"/>
  <p:tag name="KSO_WM_SLIDE_BACKGROUND_TYPE" val="navigation"/>
  <p:tag name="KSO_WM_SLIDE_BK_DARK_LIGHT" val="1"/>
  <p:tag name="KSO_WM_TAG_VERSION" val="1.0"/>
  <p:tag name="KSO_WM_UNIT_BK_DARK_LIGHT" val="1"/>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251.xml><?xml version="1.0" encoding="utf-8"?>
<p:tagLst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TYPE" val="i"/>
</p:tagLst>
</file>

<file path=ppt/tags/tag252.xml><?xml version="1.0" encoding="utf-8"?>
<p:tagLst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53.xml><?xml version="1.0" encoding="utf-8"?>
<p:tagLst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54.xml><?xml version="1.0" encoding="utf-8"?>
<p:tagLst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55.xml><?xml version="1.0" encoding="utf-8"?>
<p:tagLst xmlns:p="http://schemas.openxmlformats.org/presentationml/2006/main">
  <p:tag name="KSO_WM_BEAUTIFY_FLAG" val="#wm#"/>
  <p:tag name="KSO_WM_SLIDE_BACKGROUND_TYPE" val="belt"/>
  <p:tag name="KSO_WM_SLIDE_BK_DARK_LIGHT" val="1"/>
  <p:tag name="KSO_WM_TAG_VERSION" val="1.0"/>
  <p:tag name="KSO_WM_UNIT_BK_DARK_LIGHT" val="1"/>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256.xml><?xml version="1.0" encoding="utf-8"?>
<p:tagLst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57.xml><?xml version="1.0" encoding="utf-8"?>
<p:tagLst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58.xml><?xml version="1.0" encoding="utf-8"?>
<p:tagLst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59.xml><?xml version="1.0" encoding="utf-8"?>
<p:tagLst xmlns:p="http://schemas.openxmlformats.org/presentationml/2006/main">
  <p:tag name="KSO_WM_BEAUTIFY_FLAG" val="#wm#"/>
  <p:tag name="KSO_WM_TAG_VERSION" val="1.0"/>
  <p:tag name="KSO_WM_TEMPLATE_CATEGORY" val="custom"/>
  <p:tag name="KSO_WM_TEMPLATE_INDEX" val="20200963"/>
  <p:tag name="KSO_WM_UNIT_COMPATIBLE" val="0"/>
  <p:tag name="KSO_WM_UNIT_DIAGRAM_ISNUMVISUAL" val="0"/>
  <p:tag name="KSO_WM_UNIT_DIAGRAM_ISREFERUNIT" val="0"/>
  <p:tag name="KSO_WM_UNIT_HIGHLIGHT" val="0"/>
  <p:tag name="KSO_WM_UNIT_ID" val="_0**"/>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60.xml><?xml version="1.0" encoding="utf-8"?>
<p:tagLst xmlns:p="http://schemas.openxmlformats.org/presentationml/2006/main">
  <p:tag name="KSO_WM_BEAUTIFY_FLAG" val="#wm#"/>
  <p:tag name="KSO_WM_TAG_VERSION" val="1.0"/>
  <p:tag name="KSO_WM_TEMPLATE_CATEGORY" val="custom"/>
  <p:tag name="KSO_WM_TEMPLATE_INDEX" val="20200963"/>
  <p:tag name="KSO_WM_UNIT_COMPATIBLE" val="0"/>
  <p:tag name="KSO_WM_UNIT_DIAGRAM_ISNUMVISUAL" val="0"/>
  <p:tag name="KSO_WM_UNIT_DIAGRAM_ISREFERUNIT" val="0"/>
  <p:tag name="KSO_WM_UNIT_HIGHLIGHT" val="0"/>
  <p:tag name="KSO_WM_UNIT_ID" val="_0**"/>
  <p:tag name="KSO_WM_UNIT_LAYERLEVEL" val="1"/>
</p:tagLst>
</file>

<file path=ppt/tags/tag2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64.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0963"/>
  <p:tag name="KSO_WM_TEMPLATE_MASTER_THUMB_INDEX" val="12"/>
  <p:tag name="KSO_WM_TEMPLATE_MASTER_TYPE" val="1"/>
  <p:tag name="KSO_WM_TEMPLATE_SUBCATEGORY" val="0"/>
  <p:tag name="KSO_WM_TEMPLATE_THUMBS_INDEX" val="1、6、7、8、9、10、11、12、13、15"/>
  <p:tag name="KSO_WM_UNIT_SHOW_EDIT_AREA_INDICATION" val="0"/>
</p:tagLst>
</file>

<file path=ppt/tags/tag265.xml><?xml version="1.0" encoding="utf-8"?>
<p:tagLst xmlns:p="http://schemas.openxmlformats.org/presentationml/2006/main">
  <p:tag name="KSO_WM_BEAUTIFY_FLAG" val="#wm#"/>
  <p:tag name="KSO_WM_SLIDE_BACKGROUND_TYPE" val="navigation"/>
  <p:tag name="KSO_WM_SLIDE_BK_DARK_LIGHT" val="1"/>
  <p:tag name="KSO_WM_TAG_VERSION" val="1.0"/>
  <p:tag name="KSO_WM_UNIT_BK_DARK_LIGHT" val="1"/>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WM_BEAUTIFY_SHAPE_IDENTITY" val="{1d093d93-b9d0-47fb-85e9-d214f286d392}"/>
</p:tagLst>
</file>

<file path=ppt/tags/tag266.xml><?xml version="1.0" encoding="utf-8"?>
<p:tagLst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TYPE" val="i"/>
  <p:tag name="WM_BEAUTIFY_SHAPE_IDENTITY" val="{65b9a4cf-2a92-4d88-9e90-113982ae11b2}"/>
</p:tagLst>
</file>

<file path=ppt/tags/tag267.xml><?xml version="1.0" encoding="utf-8"?>
<p:tagLst xmlns:p="http://schemas.openxmlformats.org/presentationml/2006/main">
  <p:tag name="KSO_WM_ASSEMBLE_CHIP_INDEX" val="0fcd4429fddf4fd9b6b9cae2bcdab05b"/>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LOCK" val="0"/>
  <p:tag name="KSO_WM_UNIT_COMPATIBLE" val="0"/>
  <p:tag name="KSO_WM_UNIT_DEC_AREA_ID" val="d879e39fee614b88a76bb899d600b76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5802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
  <p:tag name="KSO_WM_UNIT_SHOW_EDIT_AREA_INDICATION" val="1"/>
  <p:tag name="KSO_WM_UNIT_SM_LIMIT_TYPE" val="2"/>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268.xml><?xml version="1.0" encoding="utf-8"?>
<p:tagLst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support_big_font&quot;:false,&quot;picture_toward&quot;:0,&quot;picture_dockside&quot;:[],&quot;fill_id&quot;:&quot;aae3729e0a0d44488f1a088171be5691&quot;,&quot;fill_align&quot;:&quot;cm&quot;,&quot;chip_types&quot;:[&quot;text&quot;,&quot;picture&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78e478fb0c58a940c"/>
  <p:tag name="KSO_WM_SLIDE_BACKGROUND" val="[&quot;navigation&quot;]"/>
  <p:tag name="KSO_WM_SLIDE_BACKGROUND_TYPE" val="navigation"/>
  <p:tag name="KSO_WM_SLIDE_BK_DARK_LIGHT" val="1"/>
  <p:tag name="KSO_WM_SLIDE_CAN_ADD_NAVIGATION" val="1"/>
  <p:tag name="KSO_WM_SLIDE_ID" val="diagram20215802_1"/>
  <p:tag name="KSO_WM_SLIDE_INDEX" val="1"/>
  <p:tag name="KSO_WM_SLIDE_ITEM_CNT" val="0"/>
  <p:tag name="KSO_WM_SLIDE_LAYOUT" val="a_f"/>
  <p:tag name="KSO_WM_SLIDE_LAYOUT_CNT" val="1_1"/>
  <p:tag name="KSO_WM_SLIDE_LAYOUT_INFO" val="{&quot;id&quot;:&quot;2021-04-01T15:11:24&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11:24&quot;,&quot;margin&quot;:{&quot;bottom&quot;:0.42300000786781311,&quot;left&quot;:1.2699999809265137,&quot;right&quot;:1.2699999809265137,&quot;top&quot;:0.42300000786781311},&quot;type&quot;:0},{&quot;id&quot;:&quot;2021-04-01T15:11:24&quot;,&quot;margin&quot;:{&quot;bottom&quot;:1.6940000057220459,&quot;left&quot;:1.6929999589920044,&quot;right&quot;:1.6929999589920044,&quot;top&quot;:1.6929999589920044},&quot;type&quot;:0}],&quot;type&quot;:0}"/>
  <p:tag name="KSO_WM_SLIDE_POSITION" val="0*0"/>
  <p:tag name="KSO_WM_SLIDE_RATIO" val="1.777778"/>
  <p:tag name="KSO_WM_SLIDE_SIZE" val="960*384"/>
  <p:tag name="KSO_WM_SLIDE_SUBTYPE" val="pureTxt"/>
  <p:tag name="KSO_WM_SLIDE_SUPPORT_FEATURE_TYPE" val="0"/>
  <p:tag name="KSO_WM_SLIDE_TYPE" val="text"/>
  <p:tag name="KSO_WM_SPECIAL_SOURCE" val="bdnull"/>
  <p:tag name="KSO_WM_TAG_VERSION" val="1.0"/>
  <p:tag name="KSO_WM_TEMPLATE_ASSEMBLE_GROUPID" val="60656ea94054ed1e2fb7fd45"/>
  <p:tag name="KSO_WM_TEMPLATE_ASSEMBLE_XID" val="60656ea94054ed1e2fb7fd45"/>
  <p:tag name="KSO_WM_TEMPLATE_CATEGORY" val="diagram"/>
  <p:tag name="KSO_WM_TEMPLATE_COLOR_TYPE" val="1"/>
  <p:tag name="KSO_WM_TEMPLATE_INDEX" val="20215802"/>
  <p:tag name="KSO_WM_TEMPLATE_MASTER_TYPE" val="0"/>
  <p:tag name="KSO_WM_TEMPLATE_SUBCATEGORY" val="21"/>
</p:tagLst>
</file>

<file path=ppt/tags/tag269.xml><?xml version="1.0" encoding="utf-8"?>
<p:tagLst xmlns:p="http://schemas.openxmlformats.org/presentationml/2006/main">
  <p:tag name="KSO_WM_BEAUTIFY_FLAG" val="#wm#"/>
  <p:tag name="KSO_WM_SLIDE_BACKGROUND_TYPE" val="navigation"/>
  <p:tag name="KSO_WM_SLIDE_BK_DARK_LIGHT" val="1"/>
  <p:tag name="KSO_WM_TAG_VERSION" val="1.0"/>
  <p:tag name="KSO_WM_UNIT_BK_DARK_LIGHT" val="1"/>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WM_BEAUTIFY_SHAPE_IDENTITY" val="{3a121dcc-7c1e-4ac5-afed-6bfb25095a6f}"/>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70.xml><?xml version="1.0" encoding="utf-8"?>
<p:tagLst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TYPE" val="i"/>
  <p:tag name="WM_BEAUTIFY_SHAPE_IDENTITY" val="{07213f9f-31ba-434a-9999-73d3bac78fe8}"/>
</p:tagLst>
</file>

<file path=ppt/tags/tag271.xml><?xml version="1.0" encoding="utf-8"?>
<p:tagLst xmlns:p="http://schemas.openxmlformats.org/presentationml/2006/main">
  <p:tag name="KSO_WM_ASSEMBLE_CHIP_INDEX" val="10992860551d4d4eb792c36bc28c26be"/>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LOCK" val="0"/>
  <p:tag name="KSO_WM_UNIT_COMPATIBLE" val="0"/>
  <p:tag name="KSO_WM_UNIT_DEC_AREA_ID" val="35545cd6b5ce4dae9dccf4eab288bc6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580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272.xml><?xml version="1.0" encoding="utf-8"?>
<p:tagLst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support_big_font&quot;:false,&quot;picture_toward&quot;:0,&quot;picture_dockside&quot;:[],&quot;fill_id&quot;:&quot;aae3729e0a0d44488f1a088171be5691&quot;,&quot;fill_align&quot;:&quot;cm&quot;,&quot;chip_types&quot;:[&quot;text&quot;,&quot;picture&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78e478fb0c58a940c"/>
  <p:tag name="KSO_WM_SLIDE_BACKGROUND" val="[&quot;navigation&quot;]"/>
  <p:tag name="KSO_WM_SLIDE_BACKGROUND_TYPE" val="navigation"/>
  <p:tag name="KSO_WM_SLIDE_BK_DARK_LIGHT" val="1"/>
  <p:tag name="KSO_WM_SLIDE_CAN_ADD_NAVIGATION" val="1"/>
  <p:tag name="KSO_WM_SLIDE_ID" val="diagram20215802_1"/>
  <p:tag name="KSO_WM_SLIDE_INDEX" val="1"/>
  <p:tag name="KSO_WM_SLIDE_ITEM_CNT" val="0"/>
  <p:tag name="KSO_WM_SLIDE_LAYOUT" val="a_f"/>
  <p:tag name="KSO_WM_SLIDE_LAYOUT_CNT" val="1_1"/>
  <p:tag name="KSO_WM_SLIDE_LAYOUT_INFO" val="{&quot;id&quot;:&quot;2021-04-01T15:11:24&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11:24&quot;,&quot;margin&quot;:{&quot;bottom&quot;:0.42300000786781311,&quot;left&quot;:1.2699999809265137,&quot;right&quot;:1.2699999809265137,&quot;top&quot;:0.42300000786781311},&quot;type&quot;:0},{&quot;id&quot;:&quot;2021-04-01T15:11:24&quot;,&quot;margin&quot;:{&quot;bottom&quot;:1.6940000057220459,&quot;left&quot;:1.6929999589920044,&quot;right&quot;:1.6929999589920044,&quot;top&quot;:1.6929999589920044},&quot;type&quot;:0}],&quot;type&quot;:0}"/>
  <p:tag name="KSO_WM_SLIDE_POSITION" val="0*0"/>
  <p:tag name="KSO_WM_SLIDE_RATIO" val="1.777778"/>
  <p:tag name="KSO_WM_SLIDE_SIZE" val="960*384"/>
  <p:tag name="KSO_WM_SLIDE_SUBTYPE" val="pureTxt"/>
  <p:tag name="KSO_WM_SLIDE_SUPPORT_FEATURE_TYPE" val="0"/>
  <p:tag name="KSO_WM_SLIDE_TYPE" val="text"/>
  <p:tag name="KSO_WM_SPECIAL_SOURCE" val="bdnull"/>
  <p:tag name="KSO_WM_TAG_VERSION" val="1.0"/>
  <p:tag name="KSO_WM_TEMPLATE_ASSEMBLE_GROUPID" val="60656ea94054ed1e2fb7fd45"/>
  <p:tag name="KSO_WM_TEMPLATE_ASSEMBLE_XID" val="60656ea94054ed1e2fb7fd45"/>
  <p:tag name="KSO_WM_TEMPLATE_CATEGORY" val="diagram"/>
  <p:tag name="KSO_WM_TEMPLATE_COLOR_TYPE" val="1"/>
  <p:tag name="KSO_WM_TEMPLATE_INDEX" val="20215802"/>
  <p:tag name="KSO_WM_TEMPLATE_MASTER_TYPE" val="0"/>
  <p:tag name="KSO_WM_TEMPLATE_SUBCATEGORY" val="21"/>
</p:tagLst>
</file>

<file path=ppt/tags/tag273.xml><?xml version="1.0" encoding="utf-8"?>
<p:tagLst xmlns:p="http://schemas.openxmlformats.org/presentationml/2006/main">
  <p:tag name="KSO_WM_BEAUTIFY_FLAG" val="#wm#"/>
  <p:tag name="KSO_WM_SLIDE_BACKGROUND_TYPE" val="navigation"/>
  <p:tag name="KSO_WM_SLIDE_BK_DARK_LIGHT" val="1"/>
  <p:tag name="KSO_WM_TAG_VERSION" val="1.0"/>
  <p:tag name="KSO_WM_UNIT_BK_DARK_LIGHT" val="1"/>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WM_BEAUTIFY_SHAPE_IDENTITY" val="{3a121dcc-7c1e-4ac5-afed-6bfb25095a6f}"/>
</p:tagLst>
</file>

<file path=ppt/tags/tag274.xml><?xml version="1.0" encoding="utf-8"?>
<p:tagLst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TYPE" val="i"/>
  <p:tag name="WM_BEAUTIFY_SHAPE_IDENTITY" val="{07213f9f-31ba-434a-9999-73d3bac78fe8}"/>
</p:tagLst>
</file>

<file path=ppt/tags/tag275.xml><?xml version="1.0" encoding="utf-8"?>
<p:tagLst xmlns:p="http://schemas.openxmlformats.org/presentationml/2006/main">
  <p:tag name="KSO_WM_ASSEMBLE_CHIP_INDEX" val="10992860551d4d4eb792c36bc28c26be"/>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LOCK" val="0"/>
  <p:tag name="KSO_WM_UNIT_COMPATIBLE" val="0"/>
  <p:tag name="KSO_WM_UNIT_DEC_AREA_ID" val="35545cd6b5ce4dae9dccf4eab288bc6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580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276.xml><?xml version="1.0" encoding="utf-8"?>
<p:tagLst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support_big_font&quot;:false,&quot;picture_toward&quot;:0,&quot;picture_dockside&quot;:[],&quot;fill_id&quot;:&quot;aae3729e0a0d44488f1a088171be5691&quot;,&quot;fill_align&quot;:&quot;cm&quot;,&quot;chip_types&quot;:[&quot;text&quot;,&quot;picture&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78e478fb0c58a940c"/>
  <p:tag name="KSO_WM_SLIDE_BACKGROUND" val="[&quot;navigation&quot;]"/>
  <p:tag name="KSO_WM_SLIDE_BACKGROUND_TYPE" val="navigation"/>
  <p:tag name="KSO_WM_SLIDE_BK_DARK_LIGHT" val="1"/>
  <p:tag name="KSO_WM_SLIDE_CAN_ADD_NAVIGATION" val="1"/>
  <p:tag name="KSO_WM_SLIDE_ID" val="diagram20215802_1"/>
  <p:tag name="KSO_WM_SLIDE_INDEX" val="1"/>
  <p:tag name="KSO_WM_SLIDE_ITEM_CNT" val="0"/>
  <p:tag name="KSO_WM_SLIDE_LAYOUT" val="a_f"/>
  <p:tag name="KSO_WM_SLIDE_LAYOUT_CNT" val="1_1"/>
  <p:tag name="KSO_WM_SLIDE_LAYOUT_INFO" val="{&quot;id&quot;:&quot;2021-04-01T15:11:24&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11:24&quot;,&quot;margin&quot;:{&quot;bottom&quot;:0.42300000786781311,&quot;left&quot;:1.2699999809265137,&quot;right&quot;:1.2699999809265137,&quot;top&quot;:0.42300000786781311},&quot;type&quot;:0},{&quot;id&quot;:&quot;2021-04-01T15:11:24&quot;,&quot;margin&quot;:{&quot;bottom&quot;:1.6940000057220459,&quot;left&quot;:1.6929999589920044,&quot;right&quot;:1.6929999589920044,&quot;top&quot;:1.6929999589920044},&quot;type&quot;:0}],&quot;type&quot;:0}"/>
  <p:tag name="KSO_WM_SLIDE_POSITION" val="0*0"/>
  <p:tag name="KSO_WM_SLIDE_RATIO" val="1.777778"/>
  <p:tag name="KSO_WM_SLIDE_SIZE" val="960*384"/>
  <p:tag name="KSO_WM_SLIDE_SUBTYPE" val="pureTxt"/>
  <p:tag name="KSO_WM_SLIDE_SUPPORT_FEATURE_TYPE" val="0"/>
  <p:tag name="KSO_WM_SLIDE_TYPE" val="text"/>
  <p:tag name="KSO_WM_SPECIAL_SOURCE" val="bdnull"/>
  <p:tag name="KSO_WM_TAG_VERSION" val="1.0"/>
  <p:tag name="KSO_WM_TEMPLATE_ASSEMBLE_GROUPID" val="60656ea94054ed1e2fb7fd45"/>
  <p:tag name="KSO_WM_TEMPLATE_ASSEMBLE_XID" val="60656ea94054ed1e2fb7fd45"/>
  <p:tag name="KSO_WM_TEMPLATE_CATEGORY" val="diagram"/>
  <p:tag name="KSO_WM_TEMPLATE_COLOR_TYPE" val="1"/>
  <p:tag name="KSO_WM_TEMPLATE_INDEX" val="20215802"/>
  <p:tag name="KSO_WM_TEMPLATE_MASTER_TYPE" val="0"/>
  <p:tag name="KSO_WM_TEMPLATE_SUBCATEGORY" val="21"/>
</p:tagLst>
</file>

<file path=ppt/tags/tag277.xml><?xml version="1.0" encoding="utf-8"?>
<p:tagLst xmlns:p="http://schemas.openxmlformats.org/presentationml/2006/main">
  <p:tag name="KSO_WM_BEAUTIFY_FLAG" val="#wm#"/>
  <p:tag name="KSO_WM_SLIDE_BACKGROUND_TYPE" val="navigation"/>
  <p:tag name="KSO_WM_SLIDE_BK_DARK_LIGHT" val="1"/>
  <p:tag name="KSO_WM_TAG_VERSION" val="1.0"/>
  <p:tag name="KSO_WM_UNIT_BK_DARK_LIGHT" val="1"/>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WM_BEAUTIFY_SHAPE_IDENTITY" val="{3a121dcc-7c1e-4ac5-afed-6bfb25095a6f}"/>
</p:tagLst>
</file>

<file path=ppt/tags/tag278.xml><?xml version="1.0" encoding="utf-8"?>
<p:tagLst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TYPE" val="i"/>
  <p:tag name="WM_BEAUTIFY_SHAPE_IDENTITY" val="{07213f9f-31ba-434a-9999-73d3bac78fe8}"/>
</p:tagLst>
</file>

<file path=ppt/tags/tag279.xml><?xml version="1.0" encoding="utf-8"?>
<p:tagLst xmlns:p="http://schemas.openxmlformats.org/presentationml/2006/main">
  <p:tag name="KSO_WM_ASSEMBLE_CHIP_INDEX" val="10992860551d4d4eb792c36bc28c26be"/>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LOCK" val="0"/>
  <p:tag name="KSO_WM_UNIT_COMPATIBLE" val="0"/>
  <p:tag name="KSO_WM_UNIT_DEC_AREA_ID" val="35545cd6b5ce4dae9dccf4eab288bc6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580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80.xml><?xml version="1.0" encoding="utf-8"?>
<p:tagLst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support_big_font&quot;:false,&quot;picture_toward&quot;:0,&quot;picture_dockside&quot;:[],&quot;fill_id&quot;:&quot;aae3729e0a0d44488f1a088171be5691&quot;,&quot;fill_align&quot;:&quot;cm&quot;,&quot;chip_types&quot;:[&quot;text&quot;,&quot;picture&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78e478fb0c58a940c"/>
  <p:tag name="KSO_WM_SLIDE_BACKGROUND" val="[&quot;navigation&quot;]"/>
  <p:tag name="KSO_WM_SLIDE_BACKGROUND_TYPE" val="navigation"/>
  <p:tag name="KSO_WM_SLIDE_BK_DARK_LIGHT" val="1"/>
  <p:tag name="KSO_WM_SLIDE_CAN_ADD_NAVIGATION" val="1"/>
  <p:tag name="KSO_WM_SLIDE_ID" val="diagram20215802_1"/>
  <p:tag name="KSO_WM_SLIDE_INDEX" val="1"/>
  <p:tag name="KSO_WM_SLIDE_ITEM_CNT" val="0"/>
  <p:tag name="KSO_WM_SLIDE_LAYOUT" val="a_f"/>
  <p:tag name="KSO_WM_SLIDE_LAYOUT_CNT" val="1_1"/>
  <p:tag name="KSO_WM_SLIDE_LAYOUT_INFO" val="{&quot;id&quot;:&quot;2021-04-01T15:11:24&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11:24&quot;,&quot;margin&quot;:{&quot;bottom&quot;:0.42300000786781311,&quot;left&quot;:1.2699999809265137,&quot;right&quot;:1.2699999809265137,&quot;top&quot;:0.42300000786781311},&quot;type&quot;:0},{&quot;id&quot;:&quot;2021-04-01T15:11:24&quot;,&quot;margin&quot;:{&quot;bottom&quot;:1.6940000057220459,&quot;left&quot;:1.6929999589920044,&quot;right&quot;:1.6929999589920044,&quot;top&quot;:1.6929999589920044},&quot;type&quot;:0}],&quot;type&quot;:0}"/>
  <p:tag name="KSO_WM_SLIDE_POSITION" val="0*0"/>
  <p:tag name="KSO_WM_SLIDE_RATIO" val="1.777778"/>
  <p:tag name="KSO_WM_SLIDE_SIZE" val="960*384"/>
  <p:tag name="KSO_WM_SLIDE_SUBTYPE" val="pureTxt"/>
  <p:tag name="KSO_WM_SLIDE_SUPPORT_FEATURE_TYPE" val="0"/>
  <p:tag name="KSO_WM_SLIDE_TYPE" val="text"/>
  <p:tag name="KSO_WM_SPECIAL_SOURCE" val="bdnull"/>
  <p:tag name="KSO_WM_TAG_VERSION" val="1.0"/>
  <p:tag name="KSO_WM_TEMPLATE_ASSEMBLE_GROUPID" val="60656ea94054ed1e2fb7fd45"/>
  <p:tag name="KSO_WM_TEMPLATE_ASSEMBLE_XID" val="60656ea94054ed1e2fb7fd45"/>
  <p:tag name="KSO_WM_TEMPLATE_CATEGORY" val="diagram"/>
  <p:tag name="KSO_WM_TEMPLATE_COLOR_TYPE" val="1"/>
  <p:tag name="KSO_WM_TEMPLATE_INDEX" val="20215802"/>
  <p:tag name="KSO_WM_TEMPLATE_MASTER_TYPE" val="0"/>
  <p:tag name="KSO_WM_TEMPLATE_SUBCATEGORY" val="21"/>
</p:tagLst>
</file>

<file path=ppt/tags/tag281.xml><?xml version="1.0" encoding="utf-8"?>
<p:tagLst xmlns:p="http://schemas.openxmlformats.org/presentationml/2006/main">
  <p:tag name="KSO_WM_BEAUTIFY_FLAG" val="#wm#"/>
  <p:tag name="KSO_WM_SLIDE_BACKGROUND_TYPE" val="navigation"/>
  <p:tag name="KSO_WM_SLIDE_BK_DARK_LIGHT" val="1"/>
  <p:tag name="KSO_WM_TAG_VERSION" val="1.0"/>
  <p:tag name="KSO_WM_UNIT_BK_DARK_LIGHT" val="1"/>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WM_BEAUTIFY_SHAPE_IDENTITY" val="{3a121dcc-7c1e-4ac5-afed-6bfb25095a6f}"/>
</p:tagLst>
</file>

<file path=ppt/tags/tag282.xml><?xml version="1.0" encoding="utf-8"?>
<p:tagLst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TYPE" val="i"/>
  <p:tag name="WM_BEAUTIFY_SHAPE_IDENTITY" val="{07213f9f-31ba-434a-9999-73d3bac78fe8}"/>
</p:tagLst>
</file>

<file path=ppt/tags/tag283.xml><?xml version="1.0" encoding="utf-8"?>
<p:tagLst xmlns:p="http://schemas.openxmlformats.org/presentationml/2006/main">
  <p:tag name="KSO_WM_ASSEMBLE_CHIP_INDEX" val="10992860551d4d4eb792c36bc28c26be"/>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LOCK" val="0"/>
  <p:tag name="KSO_WM_UNIT_COMPATIBLE" val="0"/>
  <p:tag name="KSO_WM_UNIT_DEC_AREA_ID" val="35545cd6b5ce4dae9dccf4eab288bc6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580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284.xml><?xml version="1.0" encoding="utf-8"?>
<p:tagLst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support_big_font&quot;:false,&quot;picture_toward&quot;:0,&quot;picture_dockside&quot;:[],&quot;fill_id&quot;:&quot;aae3729e0a0d44488f1a088171be5691&quot;,&quot;fill_align&quot;:&quot;cm&quot;,&quot;chip_types&quot;:[&quot;text&quot;,&quot;picture&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78e478fb0c58a940c"/>
  <p:tag name="KSO_WM_SLIDE_BACKGROUND" val="[&quot;navigation&quot;]"/>
  <p:tag name="KSO_WM_SLIDE_BACKGROUND_TYPE" val="navigation"/>
  <p:tag name="KSO_WM_SLIDE_BK_DARK_LIGHT" val="1"/>
  <p:tag name="KSO_WM_SLIDE_CAN_ADD_NAVIGATION" val="1"/>
  <p:tag name="KSO_WM_SLIDE_ID" val="diagram20215802_1"/>
  <p:tag name="KSO_WM_SLIDE_INDEX" val="1"/>
  <p:tag name="KSO_WM_SLIDE_ITEM_CNT" val="0"/>
  <p:tag name="KSO_WM_SLIDE_LAYOUT" val="a_f"/>
  <p:tag name="KSO_WM_SLIDE_LAYOUT_CNT" val="1_1"/>
  <p:tag name="KSO_WM_SLIDE_LAYOUT_INFO" val="{&quot;id&quot;:&quot;2021-04-01T15:11:24&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11:24&quot;,&quot;margin&quot;:{&quot;bottom&quot;:0.42300000786781311,&quot;left&quot;:1.2699999809265137,&quot;right&quot;:1.2699999809265137,&quot;top&quot;:0.42300000786781311},&quot;type&quot;:0},{&quot;id&quot;:&quot;2021-04-01T15:11:24&quot;,&quot;margin&quot;:{&quot;bottom&quot;:1.6940000057220459,&quot;left&quot;:1.6929999589920044,&quot;right&quot;:1.6929999589920044,&quot;top&quot;:1.6929999589920044},&quot;type&quot;:0}],&quot;type&quot;:0}"/>
  <p:tag name="KSO_WM_SLIDE_POSITION" val="0*0"/>
  <p:tag name="KSO_WM_SLIDE_RATIO" val="1.777778"/>
  <p:tag name="KSO_WM_SLIDE_SIZE" val="960*384"/>
  <p:tag name="KSO_WM_SLIDE_SUBTYPE" val="pureTxt"/>
  <p:tag name="KSO_WM_SLIDE_SUPPORT_FEATURE_TYPE" val="0"/>
  <p:tag name="KSO_WM_SLIDE_TYPE" val="text"/>
  <p:tag name="KSO_WM_SPECIAL_SOURCE" val="bdnull"/>
  <p:tag name="KSO_WM_TAG_VERSION" val="1.0"/>
  <p:tag name="KSO_WM_TEMPLATE_ASSEMBLE_GROUPID" val="60656ea94054ed1e2fb7fd45"/>
  <p:tag name="KSO_WM_TEMPLATE_ASSEMBLE_XID" val="60656ea94054ed1e2fb7fd45"/>
  <p:tag name="KSO_WM_TEMPLATE_CATEGORY" val="diagram"/>
  <p:tag name="KSO_WM_TEMPLATE_COLOR_TYPE" val="1"/>
  <p:tag name="KSO_WM_TEMPLATE_INDEX" val="20215802"/>
  <p:tag name="KSO_WM_TEMPLATE_MASTER_TYPE" val="0"/>
  <p:tag name="KSO_WM_TEMPLATE_SUBCATEGORY" val="21"/>
</p:tagLst>
</file>

<file path=ppt/tags/tag285.xml><?xml version="1.0" encoding="utf-8"?>
<p:tagLst xmlns:p="http://schemas.openxmlformats.org/presentationml/2006/main">
  <p:tag name="KSO_WM_BEAUTIFY_FLAG" val="#wm#"/>
  <p:tag name="KSO_WM_SLIDE_BACKGROUND_TYPE" val="navigation"/>
  <p:tag name="KSO_WM_SLIDE_BK_DARK_LIGHT" val="1"/>
  <p:tag name="KSO_WM_TAG_VERSION" val="1.0"/>
  <p:tag name="KSO_WM_UNIT_BK_DARK_LIGHT" val="1"/>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WM_BEAUTIFY_SHAPE_IDENTITY" val="{3a121dcc-7c1e-4ac5-afed-6bfb25095a6f}"/>
</p:tagLst>
</file>

<file path=ppt/tags/tag286.xml><?xml version="1.0" encoding="utf-8"?>
<p:tagLst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TYPE" val="i"/>
  <p:tag name="WM_BEAUTIFY_SHAPE_IDENTITY" val="{07213f9f-31ba-434a-9999-73d3bac78fe8}"/>
</p:tagLst>
</file>

<file path=ppt/tags/tag287.xml><?xml version="1.0" encoding="utf-8"?>
<p:tagLst xmlns:p="http://schemas.openxmlformats.org/presentationml/2006/main">
  <p:tag name="KSO_WM_ASSEMBLE_CHIP_INDEX" val="10992860551d4d4eb792c36bc28c26be"/>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LOCK" val="0"/>
  <p:tag name="KSO_WM_UNIT_COMPATIBLE" val="0"/>
  <p:tag name="KSO_WM_UNIT_DEC_AREA_ID" val="35545cd6b5ce4dae9dccf4eab288bc6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580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288.xml><?xml version="1.0" encoding="utf-8"?>
<p:tagLst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support_big_font&quot;:false,&quot;picture_toward&quot;:0,&quot;picture_dockside&quot;:[],&quot;fill_id&quot;:&quot;aae3729e0a0d44488f1a088171be5691&quot;,&quot;fill_align&quot;:&quot;cm&quot;,&quot;chip_types&quot;:[&quot;text&quot;,&quot;picture&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78e478fb0c58a940c"/>
  <p:tag name="KSO_WM_SLIDE_BACKGROUND" val="[&quot;navigation&quot;]"/>
  <p:tag name="KSO_WM_SLIDE_BACKGROUND_TYPE" val="navigation"/>
  <p:tag name="KSO_WM_SLIDE_BK_DARK_LIGHT" val="1"/>
  <p:tag name="KSO_WM_SLIDE_CAN_ADD_NAVIGATION" val="1"/>
  <p:tag name="KSO_WM_SLIDE_ID" val="diagram20215802_1"/>
  <p:tag name="KSO_WM_SLIDE_INDEX" val="1"/>
  <p:tag name="KSO_WM_SLIDE_ITEM_CNT" val="0"/>
  <p:tag name="KSO_WM_SLIDE_LAYOUT" val="a_f"/>
  <p:tag name="KSO_WM_SLIDE_LAYOUT_CNT" val="1_1"/>
  <p:tag name="KSO_WM_SLIDE_LAYOUT_INFO" val="{&quot;id&quot;:&quot;2021-04-01T15:11:24&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11:24&quot;,&quot;margin&quot;:{&quot;bottom&quot;:0.42300000786781311,&quot;left&quot;:1.2699999809265137,&quot;right&quot;:1.2699999809265137,&quot;top&quot;:0.42300000786781311},&quot;type&quot;:0},{&quot;id&quot;:&quot;2021-04-01T15:11:24&quot;,&quot;margin&quot;:{&quot;bottom&quot;:1.6940000057220459,&quot;left&quot;:1.6929999589920044,&quot;right&quot;:1.6929999589920044,&quot;top&quot;:1.6929999589920044},&quot;type&quot;:0}],&quot;type&quot;:0}"/>
  <p:tag name="KSO_WM_SLIDE_POSITION" val="0*0"/>
  <p:tag name="KSO_WM_SLIDE_RATIO" val="1.777778"/>
  <p:tag name="KSO_WM_SLIDE_SIZE" val="960*384"/>
  <p:tag name="KSO_WM_SLIDE_SUBTYPE" val="pureTxt"/>
  <p:tag name="KSO_WM_SLIDE_SUPPORT_FEATURE_TYPE" val="0"/>
  <p:tag name="KSO_WM_SLIDE_TYPE" val="text"/>
  <p:tag name="KSO_WM_SPECIAL_SOURCE" val="bdnull"/>
  <p:tag name="KSO_WM_TAG_VERSION" val="1.0"/>
  <p:tag name="KSO_WM_TEMPLATE_ASSEMBLE_GROUPID" val="60656ea94054ed1e2fb7fd45"/>
  <p:tag name="KSO_WM_TEMPLATE_ASSEMBLE_XID" val="60656ea94054ed1e2fb7fd45"/>
  <p:tag name="KSO_WM_TEMPLATE_CATEGORY" val="diagram"/>
  <p:tag name="KSO_WM_TEMPLATE_COLOR_TYPE" val="1"/>
  <p:tag name="KSO_WM_TEMPLATE_INDEX" val="20215802"/>
  <p:tag name="KSO_WM_TEMPLATE_MASTER_TYPE" val="0"/>
  <p:tag name="KSO_WM_TEMPLATE_SUBCATEGORY" val="21"/>
</p:tagLst>
</file>

<file path=ppt/tags/tag289.xml><?xml version="1.0" encoding="utf-8"?>
<p:tagLst xmlns:p="http://schemas.openxmlformats.org/presentationml/2006/main">
  <p:tag name="KSO_WM_BEAUTIFY_FLAG" val="#wm#"/>
  <p:tag name="KSO_WM_SLIDE_BACKGROUND_TYPE" val="navigation"/>
  <p:tag name="KSO_WM_SLIDE_BK_DARK_LIGHT" val="1"/>
  <p:tag name="KSO_WM_TAG_VERSION" val="1.0"/>
  <p:tag name="KSO_WM_UNIT_BK_DARK_LIGHT" val="1"/>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WM_BEAUTIFY_SHAPE_IDENTITY" val="{2fe1042f-afd2-407c-9eb0-c7797d9a0383}"/>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90.xml><?xml version="1.0" encoding="utf-8"?>
<p:tagLst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TYPE" val="i"/>
  <p:tag name="WM_BEAUTIFY_SHAPE_IDENTITY" val="{a7eb6202-c899-4b5f-9004-ea4bce0eeb87}"/>
</p:tagLst>
</file>

<file path=ppt/tags/tag291.xml><?xml version="1.0" encoding="utf-8"?>
<p:tagLst xmlns:p="http://schemas.openxmlformats.org/presentationml/2006/main">
  <p:tag name="KSO_WM_ASSEMBLE_CHIP_INDEX" val="10992860551d4d4eb792c36bc28c26be"/>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LOCK" val="0"/>
  <p:tag name="KSO_WM_UNIT_COMPATIBLE" val="0"/>
  <p:tag name="KSO_WM_UNIT_DEC_AREA_ID" val="35545cd6b5ce4dae9dccf4eab288bc6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580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292.xml><?xml version="1.0" encoding="utf-8"?>
<p:tagLst xmlns:p="http://schemas.openxmlformats.org/presentationml/2006/main">
  <p:tag name="KSO_WM_ASSEMBLE_CHIP_INDEX" val="0fcd4429fddf4fd9b6b9cae2bcdab05b"/>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LOCK" val="0"/>
  <p:tag name="KSO_WM_UNIT_COMPATIBLE" val="0"/>
  <p:tag name="KSO_WM_UNIT_DEC_AREA_ID" val="d879e39fee614b88a76bb899d600b76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5802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
  <p:tag name="KSO_WM_UNIT_SHOW_EDIT_AREA_INDICATION" val="1"/>
  <p:tag name="KSO_WM_UNIT_SM_LIMIT_TYPE" val="2"/>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293.xml><?xml version="1.0" encoding="utf-8"?>
<p:tagLst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support_big_font&quot;:false,&quot;picture_toward&quot;:0,&quot;picture_dockside&quot;:[],&quot;fill_id&quot;:&quot;aae3729e0a0d44488f1a088171be5691&quot;,&quot;fill_align&quot;:&quot;cm&quot;,&quot;chip_types&quot;:[&quot;text&quot;,&quot;picture&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78e478fb0c58a940c"/>
  <p:tag name="KSO_WM_SLIDE_BACKGROUND" val="[&quot;navigation&quot;]"/>
  <p:tag name="KSO_WM_SLIDE_BACKGROUND_TYPE" val="navigation"/>
  <p:tag name="KSO_WM_SLIDE_BK_DARK_LIGHT" val="1"/>
  <p:tag name="KSO_WM_SLIDE_CAN_ADD_NAVIGATION" val="1"/>
  <p:tag name="KSO_WM_SLIDE_ID" val="diagram20215802_1"/>
  <p:tag name="KSO_WM_SLIDE_INDEX" val="1"/>
  <p:tag name="KSO_WM_SLIDE_ITEM_CNT" val="0"/>
  <p:tag name="KSO_WM_SLIDE_LAYOUT" val="a_f"/>
  <p:tag name="KSO_WM_SLIDE_LAYOUT_CNT" val="1_1"/>
  <p:tag name="KSO_WM_SLIDE_LAYOUT_INFO" val="{&quot;id&quot;:&quot;2021-04-01T15:11:24&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11:24&quot;,&quot;margin&quot;:{&quot;bottom&quot;:0.42300000786781311,&quot;left&quot;:1.2699999809265137,&quot;right&quot;:1.2699999809265137,&quot;top&quot;:0.42300000786781311},&quot;type&quot;:0},{&quot;id&quot;:&quot;2021-04-01T15:11:24&quot;,&quot;margin&quot;:{&quot;bottom&quot;:1.6940000057220459,&quot;left&quot;:1.6929999589920044,&quot;right&quot;:1.6929999589920044,&quot;top&quot;:1.6929999589920044},&quot;type&quot;:0}],&quot;type&quot;:0}"/>
  <p:tag name="KSO_WM_SLIDE_POSITION" val="0*0"/>
  <p:tag name="KSO_WM_SLIDE_RATIO" val="1.777778"/>
  <p:tag name="KSO_WM_SLIDE_SIZE" val="960*384"/>
  <p:tag name="KSO_WM_SLIDE_SUBTYPE" val="pureTxt"/>
  <p:tag name="KSO_WM_SLIDE_SUPPORT_FEATURE_TYPE" val="0"/>
  <p:tag name="KSO_WM_SLIDE_TYPE" val="text"/>
  <p:tag name="KSO_WM_SPECIAL_SOURCE" val="bdnull"/>
  <p:tag name="KSO_WM_TAG_VERSION" val="1.0"/>
  <p:tag name="KSO_WM_TEMPLATE_ASSEMBLE_GROUPID" val="60656ea94054ed1e2fb7fd45"/>
  <p:tag name="KSO_WM_TEMPLATE_ASSEMBLE_XID" val="60656ea94054ed1e2fb7fd45"/>
  <p:tag name="KSO_WM_TEMPLATE_CATEGORY" val="diagram"/>
  <p:tag name="KSO_WM_TEMPLATE_COLOR_TYPE" val="1"/>
  <p:tag name="KSO_WM_TEMPLATE_INDEX" val="20215802"/>
  <p:tag name="KSO_WM_TEMPLATE_MASTER_TYPE" val="0"/>
  <p:tag name="KSO_WM_TEMPLATE_SUBCATEGORY" val="21"/>
</p:tagLst>
</file>

<file path=ppt/tags/tag294.xml><?xml version="1.0" encoding="utf-8"?>
<p:tagLst xmlns:p="http://schemas.openxmlformats.org/presentationml/2006/main">
  <p:tag name="KSO_WM_BEAUTIFY_FLAG" val="#wm#"/>
  <p:tag name="KSO_WM_SLIDE_BACKGROUND_TYPE" val="navigation"/>
  <p:tag name="KSO_WM_SLIDE_BK_DARK_LIGHT" val="1"/>
  <p:tag name="KSO_WM_TAG_VERSION" val="1.0"/>
  <p:tag name="KSO_WM_UNIT_BK_DARK_LIGHT" val="1"/>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WM_BEAUTIFY_SHAPE_IDENTITY" val="{2fe1042f-afd2-407c-9eb0-c7797d9a0383}"/>
</p:tagLst>
</file>

<file path=ppt/tags/tag295.xml><?xml version="1.0" encoding="utf-8"?>
<p:tagLst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TYPE" val="i"/>
  <p:tag name="WM_BEAUTIFY_SHAPE_IDENTITY" val="{a7eb6202-c899-4b5f-9004-ea4bce0eeb87}"/>
</p:tagLst>
</file>

<file path=ppt/tags/tag296.xml><?xml version="1.0" encoding="utf-8"?>
<p:tagLst xmlns:p="http://schemas.openxmlformats.org/presentationml/2006/main">
  <p:tag name="KSO_WM_ASSEMBLE_CHIP_INDEX" val="10992860551d4d4eb792c36bc28c26be"/>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LOCK" val="0"/>
  <p:tag name="KSO_WM_UNIT_COMPATIBLE" val="0"/>
  <p:tag name="KSO_WM_UNIT_DEC_AREA_ID" val="35545cd6b5ce4dae9dccf4eab288bc6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580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297.xml><?xml version="1.0" encoding="utf-8"?>
<p:tagLst xmlns:p="http://schemas.openxmlformats.org/presentationml/2006/main">
  <p:tag name="KSO_WM_ASSEMBLE_CHIP_INDEX" val="0fcd4429fddf4fd9b6b9cae2bcdab05b"/>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LOCK" val="0"/>
  <p:tag name="KSO_WM_UNIT_COMPATIBLE" val="0"/>
  <p:tag name="KSO_WM_UNIT_DEC_AREA_ID" val="d879e39fee614b88a76bb899d600b76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5802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
  <p:tag name="KSO_WM_UNIT_SHOW_EDIT_AREA_INDICATION" val="1"/>
  <p:tag name="KSO_WM_UNIT_SM_LIMIT_TYPE" val="2"/>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298.xml><?xml version="1.0" encoding="utf-8"?>
<p:tagLst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support_big_font&quot;:false,&quot;picture_toward&quot;:0,&quot;picture_dockside&quot;:[],&quot;fill_id&quot;:&quot;aae3729e0a0d44488f1a088171be5691&quot;,&quot;fill_align&quot;:&quot;cm&quot;,&quot;chip_types&quot;:[&quot;text&quot;,&quot;picture&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78e478fb0c58a940c"/>
  <p:tag name="KSO_WM_SLIDE_BACKGROUND" val="[&quot;navigation&quot;]"/>
  <p:tag name="KSO_WM_SLIDE_BACKGROUND_TYPE" val="navigation"/>
  <p:tag name="KSO_WM_SLIDE_BK_DARK_LIGHT" val="1"/>
  <p:tag name="KSO_WM_SLIDE_CAN_ADD_NAVIGATION" val="1"/>
  <p:tag name="KSO_WM_SLIDE_ID" val="diagram20215802_1"/>
  <p:tag name="KSO_WM_SLIDE_INDEX" val="1"/>
  <p:tag name="KSO_WM_SLIDE_ITEM_CNT" val="0"/>
  <p:tag name="KSO_WM_SLIDE_LAYOUT" val="a_f"/>
  <p:tag name="KSO_WM_SLIDE_LAYOUT_CNT" val="1_1"/>
  <p:tag name="KSO_WM_SLIDE_LAYOUT_INFO" val="{&quot;id&quot;:&quot;2021-04-01T15:11:24&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11:24&quot;,&quot;margin&quot;:{&quot;bottom&quot;:0.42300000786781311,&quot;left&quot;:1.2699999809265137,&quot;right&quot;:1.2699999809265137,&quot;top&quot;:0.42300000786781311},&quot;type&quot;:0},{&quot;id&quot;:&quot;2021-04-01T15:11:24&quot;,&quot;margin&quot;:{&quot;bottom&quot;:1.6940000057220459,&quot;left&quot;:1.6929999589920044,&quot;right&quot;:1.6929999589920044,&quot;top&quot;:1.6929999589920044},&quot;type&quot;:0}],&quot;type&quot;:0}"/>
  <p:tag name="KSO_WM_SLIDE_POSITION" val="0*0"/>
  <p:tag name="KSO_WM_SLIDE_RATIO" val="1.777778"/>
  <p:tag name="KSO_WM_SLIDE_SIZE" val="960*384"/>
  <p:tag name="KSO_WM_SLIDE_SUBTYPE" val="pureTxt"/>
  <p:tag name="KSO_WM_SLIDE_SUPPORT_FEATURE_TYPE" val="0"/>
  <p:tag name="KSO_WM_SLIDE_TYPE" val="text"/>
  <p:tag name="KSO_WM_SPECIAL_SOURCE" val="bdnull"/>
  <p:tag name="KSO_WM_TAG_VERSION" val="1.0"/>
  <p:tag name="KSO_WM_TEMPLATE_ASSEMBLE_GROUPID" val="60656ea94054ed1e2fb7fd45"/>
  <p:tag name="KSO_WM_TEMPLATE_ASSEMBLE_XID" val="60656ea94054ed1e2fb7fd45"/>
  <p:tag name="KSO_WM_TEMPLATE_CATEGORY" val="diagram"/>
  <p:tag name="KSO_WM_TEMPLATE_COLOR_TYPE" val="1"/>
  <p:tag name="KSO_WM_TEMPLATE_INDEX" val="20215802"/>
  <p:tag name="KSO_WM_TEMPLATE_MASTER_TYPE" val="0"/>
  <p:tag name="KSO_WM_TEMPLATE_SUBCATEGORY" val="21"/>
</p:tagLst>
</file>

<file path=ppt/tags/tag299.xml><?xml version="1.0" encoding="utf-8"?>
<p:tagLst xmlns:p="http://schemas.openxmlformats.org/presentationml/2006/main">
  <p:tag name="KSO_WM_BEAUTIFY_FLAG" val="#wm#"/>
  <p:tag name="KSO_WM_SLIDE_BACKGROUND_TYPE" val="navigation"/>
  <p:tag name="KSO_WM_SLIDE_BK_DARK_LIGHT" val="1"/>
  <p:tag name="KSO_WM_TAG_VERSION" val="1.0"/>
  <p:tag name="KSO_WM_UNIT_BK_DARK_LIGHT" val="1"/>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WM_BEAUTIFY_SHAPE_IDENTITY" val="{2fe1042f-afd2-407c-9eb0-c7797d9a0383}"/>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3"/>
  <p:tag name="KSO_WM_UNIT_INDEX" val="3"/>
  <p:tag name="KSO_WM_UNIT_LAYERLEVEL" val="1"/>
  <p:tag name="KSO_WM_UNIT_TYPE" val="y"/>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00.xml><?xml version="1.0" encoding="utf-8"?>
<p:tagLst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TYPE" val="i"/>
  <p:tag name="WM_BEAUTIFY_SHAPE_IDENTITY" val="{a7eb6202-c899-4b5f-9004-ea4bce0eeb87}"/>
</p:tagLst>
</file>

<file path=ppt/tags/tag301.xml><?xml version="1.0" encoding="utf-8"?>
<p:tagLst xmlns:p="http://schemas.openxmlformats.org/presentationml/2006/main">
  <p:tag name="KSO_WM_ASSEMBLE_CHIP_INDEX" val="10992860551d4d4eb792c36bc28c26be"/>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LOCK" val="0"/>
  <p:tag name="KSO_WM_UNIT_COMPATIBLE" val="0"/>
  <p:tag name="KSO_WM_UNIT_DEC_AREA_ID" val="35545cd6b5ce4dae9dccf4eab288bc6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580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302.xml><?xml version="1.0" encoding="utf-8"?>
<p:tagLst xmlns:p="http://schemas.openxmlformats.org/presentationml/2006/main">
  <p:tag name="KSO_WM_ASSEMBLE_CHIP_INDEX" val="0fcd4429fddf4fd9b6b9cae2bcdab05b"/>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LOCK" val="0"/>
  <p:tag name="KSO_WM_UNIT_COMPATIBLE" val="0"/>
  <p:tag name="KSO_WM_UNIT_DEC_AREA_ID" val="d879e39fee614b88a76bb899d600b76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5802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
  <p:tag name="KSO_WM_UNIT_SHOW_EDIT_AREA_INDICATION" val="1"/>
  <p:tag name="KSO_WM_UNIT_SM_LIMIT_TYPE" val="2"/>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303.xml><?xml version="1.0" encoding="utf-8"?>
<p:tagLst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support_big_font&quot;:false,&quot;picture_toward&quot;:0,&quot;picture_dockside&quot;:[],&quot;fill_id&quot;:&quot;aae3729e0a0d44488f1a088171be5691&quot;,&quot;fill_align&quot;:&quot;cm&quot;,&quot;chip_types&quot;:[&quot;text&quot;,&quot;picture&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78e478fb0c58a940c"/>
  <p:tag name="KSO_WM_SLIDE_BACKGROUND" val="[&quot;navigation&quot;]"/>
  <p:tag name="KSO_WM_SLIDE_BACKGROUND_TYPE" val="navigation"/>
  <p:tag name="KSO_WM_SLIDE_BK_DARK_LIGHT" val="1"/>
  <p:tag name="KSO_WM_SLIDE_CAN_ADD_NAVIGATION" val="1"/>
  <p:tag name="KSO_WM_SLIDE_ID" val="diagram20215802_1"/>
  <p:tag name="KSO_WM_SLIDE_INDEX" val="1"/>
  <p:tag name="KSO_WM_SLIDE_ITEM_CNT" val="0"/>
  <p:tag name="KSO_WM_SLIDE_LAYOUT" val="a_f"/>
  <p:tag name="KSO_WM_SLIDE_LAYOUT_CNT" val="1_1"/>
  <p:tag name="KSO_WM_SLIDE_LAYOUT_INFO" val="{&quot;id&quot;:&quot;2021-04-01T15:11:24&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11:24&quot;,&quot;margin&quot;:{&quot;bottom&quot;:0.42300000786781311,&quot;left&quot;:1.2699999809265137,&quot;right&quot;:1.2699999809265137,&quot;top&quot;:0.42300000786781311},&quot;type&quot;:0},{&quot;id&quot;:&quot;2021-04-01T15:11:24&quot;,&quot;margin&quot;:{&quot;bottom&quot;:1.6940000057220459,&quot;left&quot;:1.6929999589920044,&quot;right&quot;:1.6929999589920044,&quot;top&quot;:1.6929999589920044},&quot;type&quot;:0}],&quot;type&quot;:0}"/>
  <p:tag name="KSO_WM_SLIDE_POSITION" val="0*0"/>
  <p:tag name="KSO_WM_SLIDE_RATIO" val="1.777778"/>
  <p:tag name="KSO_WM_SLIDE_SIZE" val="960*384"/>
  <p:tag name="KSO_WM_SLIDE_SUBTYPE" val="pureTxt"/>
  <p:tag name="KSO_WM_SLIDE_SUPPORT_FEATURE_TYPE" val="0"/>
  <p:tag name="KSO_WM_SLIDE_TYPE" val="text"/>
  <p:tag name="KSO_WM_SPECIAL_SOURCE" val="bdnull"/>
  <p:tag name="KSO_WM_TAG_VERSION" val="1.0"/>
  <p:tag name="KSO_WM_TEMPLATE_ASSEMBLE_GROUPID" val="60656ea94054ed1e2fb7fd45"/>
  <p:tag name="KSO_WM_TEMPLATE_ASSEMBLE_XID" val="60656ea94054ed1e2fb7fd45"/>
  <p:tag name="KSO_WM_TEMPLATE_CATEGORY" val="diagram"/>
  <p:tag name="KSO_WM_TEMPLATE_COLOR_TYPE" val="1"/>
  <p:tag name="KSO_WM_TEMPLATE_INDEX" val="20215802"/>
  <p:tag name="KSO_WM_TEMPLATE_MASTER_TYPE" val="0"/>
  <p:tag name="KSO_WM_TEMPLATE_SUBCATEGORY" val="21"/>
</p:tagLst>
</file>

<file path=ppt/tags/tag304.xml><?xml version="1.0" encoding="utf-8"?>
<p:tagLst xmlns:p="http://schemas.openxmlformats.org/presentationml/2006/main">
  <p:tag name="KSO_WM_BEAUTIFY_FLAG" val="#wm#"/>
  <p:tag name="KSO_WM_SLIDE_BACKGROUND_TYPE" val="navigation"/>
  <p:tag name="KSO_WM_SLIDE_BK_DARK_LIGHT" val="1"/>
  <p:tag name="KSO_WM_TAG_VERSION" val="1.0"/>
  <p:tag name="KSO_WM_UNIT_BK_DARK_LIGHT" val="1"/>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WM_BEAUTIFY_SHAPE_IDENTITY" val="{2fe1042f-afd2-407c-9eb0-c7797d9a0383}"/>
</p:tagLst>
</file>

<file path=ppt/tags/tag305.xml><?xml version="1.0" encoding="utf-8"?>
<p:tagLst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TYPE" val="i"/>
  <p:tag name="WM_BEAUTIFY_SHAPE_IDENTITY" val="{a7eb6202-c899-4b5f-9004-ea4bce0eeb87}"/>
</p:tagLst>
</file>

<file path=ppt/tags/tag306.xml><?xml version="1.0" encoding="utf-8"?>
<p:tagLst xmlns:p="http://schemas.openxmlformats.org/presentationml/2006/main">
  <p:tag name="KSO_WM_ASSEMBLE_CHIP_INDEX" val="10992860551d4d4eb792c36bc28c26be"/>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LOCK" val="0"/>
  <p:tag name="KSO_WM_UNIT_COMPATIBLE" val="0"/>
  <p:tag name="KSO_WM_UNIT_DEC_AREA_ID" val="35545cd6b5ce4dae9dccf4eab288bc6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580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307.xml><?xml version="1.0" encoding="utf-8"?>
<p:tagLst xmlns:p="http://schemas.openxmlformats.org/presentationml/2006/main">
  <p:tag name="KSO_WM_ASSEMBLE_CHIP_INDEX" val="0fcd4429fddf4fd9b6b9cae2bcdab05b"/>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LOCK" val="0"/>
  <p:tag name="KSO_WM_UNIT_COMPATIBLE" val="0"/>
  <p:tag name="KSO_WM_UNIT_DEC_AREA_ID" val="d879e39fee614b88a76bb899d600b76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5802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
  <p:tag name="KSO_WM_UNIT_SHOW_EDIT_AREA_INDICATION" val="1"/>
  <p:tag name="KSO_WM_UNIT_SM_LIMIT_TYPE" val="2"/>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308.xml><?xml version="1.0" encoding="utf-8"?>
<p:tagLst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support_big_font&quot;:false,&quot;picture_toward&quot;:0,&quot;picture_dockside&quot;:[],&quot;fill_id&quot;:&quot;aae3729e0a0d44488f1a088171be5691&quot;,&quot;fill_align&quot;:&quot;cm&quot;,&quot;chip_types&quot;:[&quot;text&quot;,&quot;picture&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78e478fb0c58a940c"/>
  <p:tag name="KSO_WM_SLIDE_BACKGROUND" val="[&quot;navigation&quot;]"/>
  <p:tag name="KSO_WM_SLIDE_BACKGROUND_TYPE" val="navigation"/>
  <p:tag name="KSO_WM_SLIDE_BK_DARK_LIGHT" val="1"/>
  <p:tag name="KSO_WM_SLIDE_CAN_ADD_NAVIGATION" val="1"/>
  <p:tag name="KSO_WM_SLIDE_ID" val="diagram20215802_1"/>
  <p:tag name="KSO_WM_SLIDE_INDEX" val="1"/>
  <p:tag name="KSO_WM_SLIDE_ITEM_CNT" val="0"/>
  <p:tag name="KSO_WM_SLIDE_LAYOUT" val="a_f"/>
  <p:tag name="KSO_WM_SLIDE_LAYOUT_CNT" val="1_1"/>
  <p:tag name="KSO_WM_SLIDE_LAYOUT_INFO" val="{&quot;id&quot;:&quot;2021-04-01T15:11:24&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11:24&quot;,&quot;margin&quot;:{&quot;bottom&quot;:0.42300000786781311,&quot;left&quot;:1.2699999809265137,&quot;right&quot;:1.2699999809265137,&quot;top&quot;:0.42300000786781311},&quot;type&quot;:0},{&quot;id&quot;:&quot;2021-04-01T15:11:24&quot;,&quot;margin&quot;:{&quot;bottom&quot;:1.6940000057220459,&quot;left&quot;:1.6929999589920044,&quot;right&quot;:1.6929999589920044,&quot;top&quot;:1.6929999589920044},&quot;type&quot;:0}],&quot;type&quot;:0}"/>
  <p:tag name="KSO_WM_SLIDE_POSITION" val="0*0"/>
  <p:tag name="KSO_WM_SLIDE_RATIO" val="1.777778"/>
  <p:tag name="KSO_WM_SLIDE_SIZE" val="960*384"/>
  <p:tag name="KSO_WM_SLIDE_SUBTYPE" val="pureTxt"/>
  <p:tag name="KSO_WM_SLIDE_SUPPORT_FEATURE_TYPE" val="0"/>
  <p:tag name="KSO_WM_SLIDE_TYPE" val="text"/>
  <p:tag name="KSO_WM_SPECIAL_SOURCE" val="bdnull"/>
  <p:tag name="KSO_WM_TAG_VERSION" val="1.0"/>
  <p:tag name="KSO_WM_TEMPLATE_ASSEMBLE_GROUPID" val="60656ea94054ed1e2fb7fd45"/>
  <p:tag name="KSO_WM_TEMPLATE_ASSEMBLE_XID" val="60656ea94054ed1e2fb7fd45"/>
  <p:tag name="KSO_WM_TEMPLATE_CATEGORY" val="diagram"/>
  <p:tag name="KSO_WM_TEMPLATE_COLOR_TYPE" val="1"/>
  <p:tag name="KSO_WM_TEMPLATE_INDEX" val="20215802"/>
  <p:tag name="KSO_WM_TEMPLATE_MASTER_TYPE" val="0"/>
  <p:tag name="KSO_WM_TEMPLATE_SUBCATEGORY" val="21"/>
</p:tagLst>
</file>

<file path=ppt/tags/tag309.xml><?xml version="1.0" encoding="utf-8"?>
<p:tagLst xmlns:p="http://schemas.openxmlformats.org/presentationml/2006/main">
  <p:tag name="KSO_WM_BEAUTIFY_FLAG" val="#wm#"/>
  <p:tag name="KSO_WM_SLIDE_BACKGROUND_TYPE" val="navigation"/>
  <p:tag name="KSO_WM_SLIDE_BK_DARK_LIGHT" val="1"/>
  <p:tag name="KSO_WM_TAG_VERSION" val="1.0"/>
  <p:tag name="KSO_WM_UNIT_BK_DARK_LIGHT" val="1"/>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WM_BEAUTIFY_SHAPE_IDENTITY" val="{2fe1042f-afd2-407c-9eb0-c7797d9a0383}"/>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1"/>
  <p:tag name="KSO_WM_UNIT_INDEX" val="1"/>
  <p:tag name="KSO_WM_UNIT_LAYERLEVEL" val="1"/>
  <p:tag name="KSO_WM_UNIT_TYPE" val="i"/>
</p:tagLst>
</file>

<file path=ppt/tags/tag310.xml><?xml version="1.0" encoding="utf-8"?>
<p:tagLst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TYPE" val="i"/>
  <p:tag name="WM_BEAUTIFY_SHAPE_IDENTITY" val="{a7eb6202-c899-4b5f-9004-ea4bce0eeb87}"/>
</p:tagLst>
</file>

<file path=ppt/tags/tag311.xml><?xml version="1.0" encoding="utf-8"?>
<p:tagLst xmlns:p="http://schemas.openxmlformats.org/presentationml/2006/main">
  <p:tag name="KSO_WM_ASSEMBLE_CHIP_INDEX" val="10992860551d4d4eb792c36bc28c26be"/>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LOCK" val="0"/>
  <p:tag name="KSO_WM_UNIT_COMPATIBLE" val="0"/>
  <p:tag name="KSO_WM_UNIT_DEC_AREA_ID" val="35545cd6b5ce4dae9dccf4eab288bc6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580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312.xml><?xml version="1.0" encoding="utf-8"?>
<p:tagLst xmlns:p="http://schemas.openxmlformats.org/presentationml/2006/main">
  <p:tag name="KSO_WM_ASSEMBLE_CHIP_INDEX" val="0fcd4429fddf4fd9b6b9cae2bcdab05b"/>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LOCK" val="0"/>
  <p:tag name="KSO_WM_UNIT_COMPATIBLE" val="0"/>
  <p:tag name="KSO_WM_UNIT_DEC_AREA_ID" val="d879e39fee614b88a76bb899d600b76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5802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
  <p:tag name="KSO_WM_UNIT_SHOW_EDIT_AREA_INDICATION" val="1"/>
  <p:tag name="KSO_WM_UNIT_SM_LIMIT_TYPE" val="2"/>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313.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20181194"/>
  <p:tag name="KSO_WM_UNIT_COMPATIBLE" val="0"/>
  <p:tag name="KSO_WM_UNIT_DIAGRAM_ISNUMVISUAL" val="0"/>
  <p:tag name="KSO_WM_UNIT_DIAGRAM_ISREFERUNIT" val="0"/>
  <p:tag name="KSO_WM_UNIT_HIGHLIGHT" val="0"/>
  <p:tag name="KSO_WM_UNIT_ID" val="diagram20181194_3*n_h_i*1_1_1"/>
  <p:tag name="KSO_WM_UNIT_INDEX" val="1_1_1"/>
  <p:tag name="KSO_WM_UNIT_LAYERLEVEL" val="1_1_1"/>
  <p:tag name="KSO_WM_UNIT_LINE_FILL_TYPE" val="2"/>
  <p:tag name="KSO_WM_UNIT_LINE_FORE_SCHEMECOLOR_INDEX" val="5"/>
  <p:tag name="KSO_WM_UNIT_TYPE" val="n_h_i"/>
</p:tagLst>
</file>

<file path=ppt/tags/tag314.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20181194"/>
  <p:tag name="KSO_WM_UNIT_COMPATIBLE" val="0"/>
  <p:tag name="KSO_WM_UNIT_DIAGRAM_ISNUMVISUAL" val="0"/>
  <p:tag name="KSO_WM_UNIT_DIAGRAM_ISREFERUNIT" val="0"/>
  <p:tag name="KSO_WM_UNIT_FILL_FORE_SCHEMECOLOR_INDEX" val="14"/>
  <p:tag name="KSO_WM_UNIT_FILL_TYPE" val="1"/>
  <p:tag name="KSO_WM_UNIT_HIGHLIGHT" val="0"/>
  <p:tag name="KSO_WM_UNIT_ID" val="diagram20181194_3*n_h_i*1_1_2"/>
  <p:tag name="KSO_WM_UNIT_INDEX" val="1_1_2"/>
  <p:tag name="KSO_WM_UNIT_LAYERLEVEL" val="1_1_1"/>
  <p:tag name="KSO_WM_UNIT_TEXT_FILL_FORE_SCHEMECOLOR_INDEX" val="13"/>
  <p:tag name="KSO_WM_UNIT_TEXT_FILL_TYPE" val="1"/>
  <p:tag name="KSO_WM_UNIT_TYPE" val="n_h_i"/>
</p:tagLst>
</file>

<file path=ppt/tags/tag315.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20181194"/>
  <p:tag name="KSO_WM_UNIT_COMPATIBLE" val="0"/>
  <p:tag name="KSO_WM_UNIT_DIAGRAM_ISNUMVISUAL" val="0"/>
  <p:tag name="KSO_WM_UNIT_DIAGRAM_ISREFERUNIT" val="0"/>
  <p:tag name="KSO_WM_UNIT_FILL_FORE_SCHEMECOLOR_INDEX" val="15"/>
  <p:tag name="KSO_WM_UNIT_FILL_TYPE" val="1"/>
  <p:tag name="KSO_WM_UNIT_HIGHLIGHT" val="0"/>
  <p:tag name="KSO_WM_UNIT_ID" val="diagram20181194_3*n_h_i*1_1_3"/>
  <p:tag name="KSO_WM_UNIT_INDEX" val="1_1_3"/>
  <p:tag name="KSO_WM_UNIT_LAYERLEVEL" val="1_1_1"/>
  <p:tag name="KSO_WM_UNIT_TEXT_FILL_FORE_SCHEMECOLOR_INDEX" val="13"/>
  <p:tag name="KSO_WM_UNIT_TEXT_FILL_TYPE" val="1"/>
  <p:tag name="KSO_WM_UNIT_TYPE" val="n_h_i"/>
</p:tagLst>
</file>

<file path=ppt/tags/tag316.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20181194"/>
  <p:tag name="KSO_WM_UNIT_COMPATIBLE" val="0"/>
  <p:tag name="KSO_WM_UNIT_DIAGRAM_ISNUMVISUAL" val="0"/>
  <p:tag name="KSO_WM_UNIT_DIAGRAM_ISREFERUNIT" val="0"/>
  <p:tag name="KSO_WM_UNIT_HIGHLIGHT" val="0"/>
  <p:tag name="KSO_WM_UNIT_ID" val="diagram20181194_3*n_h_a*1_1_1"/>
  <p:tag name="KSO_WM_UNIT_INDEX" val="1_1_1"/>
  <p:tag name="KSO_WM_UNIT_ISCONTENTSTITLE" val="0"/>
  <p:tag name="KSO_WM_UNIT_ISNUMDGMTITLE" val="0"/>
  <p:tag name="KSO_WM_UNIT_LAYERLEVEL" val="1_1_1"/>
  <p:tag name="KSO_WM_UNIT_NOCLEAR" val="0"/>
  <p:tag name="KSO_WM_UNIT_PRESET_TEXT" val="添加标题"/>
  <p:tag name="KSO_WM_UNIT_TEXT_FILL_FORE_SCHEMECOLOR_INDEX" val="13"/>
  <p:tag name="KSO_WM_UNIT_TEXT_FILL_TYPE" val="1"/>
  <p:tag name="KSO_WM_UNIT_TYPE" val="n_h_a"/>
  <p:tag name="KSO_WM_UNIT_VALUE" val="4"/>
</p:tagLst>
</file>

<file path=ppt/tags/tag317.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20181194"/>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diagram20181194_3*n_h_h_i*1_2_1_2"/>
  <p:tag name="KSO_WM_UNIT_INDEX" val="1_2_1_2"/>
  <p:tag name="KSO_WM_UNIT_LAYERLEVEL" val="1_1_1_1"/>
  <p:tag name="KSO_WM_UNIT_LINE_FILL_TYPE" val="2"/>
  <p:tag name="KSO_WM_UNIT_LINE_FORE_SCHEMECOLOR_INDEX" val="5"/>
  <p:tag name="KSO_WM_UNIT_TEXT_FILL_FORE_SCHEMECOLOR_INDEX" val="15"/>
  <p:tag name="KSO_WM_UNIT_TEXT_FILL_TYPE" val="1"/>
  <p:tag name="KSO_WM_UNIT_TYPE" val="n_h_h_i"/>
</p:tagLst>
</file>

<file path=ppt/tags/tag318.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20181194"/>
  <p:tag name="KSO_WM_UNIT_COMPATIBLE" val="0"/>
  <p:tag name="KSO_WM_UNIT_DIAGRAM_ISNUMVISUAL" val="0"/>
  <p:tag name="KSO_WM_UNIT_DIAGRAM_ISREFERUNIT" val="0"/>
  <p:tag name="KSO_WM_UNIT_HIGHLIGHT" val="0"/>
  <p:tag name="KSO_WM_UNIT_ID" val="diagram20181194_3*n_h_h_f*1_2_1_1"/>
  <p:tag name="KSO_WM_UNIT_INDEX" val="1_2_1_1"/>
  <p:tag name="KSO_WM_UNIT_LAYERLEVEL" val="1_1_1_1"/>
  <p:tag name="KSO_WM_UNIT_NOCLEAR" val="0"/>
  <p:tag name="KSO_WM_UNIT_PRESET_TEXT" val="单击此处添加文本具体内容"/>
  <p:tag name="KSO_WM_UNIT_SUBTYPE" val="a"/>
  <p:tag name="KSO_WM_UNIT_TEXT_FILL_FORE_SCHEMECOLOR_INDEX" val="13"/>
  <p:tag name="KSO_WM_UNIT_TEXT_FILL_TYPE" val="1"/>
  <p:tag name="KSO_WM_UNIT_TYPE" val="n_h_h_f"/>
  <p:tag name="KSO_WM_UNIT_VALUE" val="24"/>
</p:tagLst>
</file>

<file path=ppt/tags/tag319.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20181194"/>
  <p:tag name="KSO_WM_UNIT_COMPATIBLE" val="0"/>
  <p:tag name="KSO_WM_UNIT_DIAGRAM_ISNUMVISUAL" val="0"/>
  <p:tag name="KSO_WM_UNIT_DIAGRAM_ISREFERUNIT" val="0"/>
  <p:tag name="KSO_WM_UNIT_FILL_FORE_SCHEMECOLOR_INDEX" val="6"/>
  <p:tag name="KSO_WM_UNIT_FILL_TYPE" val="1"/>
  <p:tag name="KSO_WM_UNIT_HIGHLIGHT" val="0"/>
  <p:tag name="KSO_WM_UNIT_ID" val="diagram20181194_3*n_h_h_i*1_2_2_2"/>
  <p:tag name="KSO_WM_UNIT_INDEX" val="1_2_2_2"/>
  <p:tag name="KSO_WM_UNIT_LAYERLEVEL" val="1_1_1_1"/>
  <p:tag name="KSO_WM_UNIT_LINE_FILL_TYPE" val="2"/>
  <p:tag name="KSO_WM_UNIT_LINE_FORE_SCHEMECOLOR_INDEX" val="6"/>
  <p:tag name="KSO_WM_UNIT_TEXT_FILL_FORE_SCHEMECOLOR_INDEX" val="15"/>
  <p:tag name="KSO_WM_UNIT_TEXT_FILL_TYPE" val="1"/>
  <p:tag name="KSO_WM_UNIT_TYPE" val="n_h_h_i"/>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20.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20181194"/>
  <p:tag name="KSO_WM_UNIT_COMPATIBLE" val="0"/>
  <p:tag name="KSO_WM_UNIT_DIAGRAM_ISNUMVISUAL" val="0"/>
  <p:tag name="KSO_WM_UNIT_DIAGRAM_ISREFERUNIT" val="0"/>
  <p:tag name="KSO_WM_UNIT_HIGHLIGHT" val="0"/>
  <p:tag name="KSO_WM_UNIT_ID" val="diagram20181194_3*n_h_h_f*1_2_2_1"/>
  <p:tag name="KSO_WM_UNIT_INDEX" val="1_2_2_1"/>
  <p:tag name="KSO_WM_UNIT_LAYERLEVEL" val="1_1_1_1"/>
  <p:tag name="KSO_WM_UNIT_NOCLEAR" val="0"/>
  <p:tag name="KSO_WM_UNIT_PRESET_TEXT" val="单击此处添加文本具体内容"/>
  <p:tag name="KSO_WM_UNIT_SUBTYPE" val="a"/>
  <p:tag name="KSO_WM_UNIT_TEXT_FILL_FORE_SCHEMECOLOR_INDEX" val="13"/>
  <p:tag name="KSO_WM_UNIT_TEXT_FILL_TYPE" val="1"/>
  <p:tag name="KSO_WM_UNIT_TYPE" val="n_h_h_f"/>
  <p:tag name="KSO_WM_UNIT_VALUE" val="24"/>
</p:tagLst>
</file>

<file path=ppt/tags/tag321.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20181194"/>
  <p:tag name="KSO_WM_UNIT_COMPATIBLE" val="0"/>
  <p:tag name="KSO_WM_UNIT_DIAGRAM_ISNUMVISUAL" val="0"/>
  <p:tag name="KSO_WM_UNIT_DIAGRAM_ISREFERUNIT" val="0"/>
  <p:tag name="KSO_WM_UNIT_FILL_FORE_SCHEMECOLOR_INDEX" val="7"/>
  <p:tag name="KSO_WM_UNIT_FILL_TYPE" val="1"/>
  <p:tag name="KSO_WM_UNIT_HIGHLIGHT" val="0"/>
  <p:tag name="KSO_WM_UNIT_ID" val="diagram20181194_3*n_h_h_i*1_2_3_1"/>
  <p:tag name="KSO_WM_UNIT_INDEX" val="1_2_3_1"/>
  <p:tag name="KSO_WM_UNIT_LAYERLEVEL" val="1_1_1_1"/>
  <p:tag name="KSO_WM_UNIT_LINE_FILL_TYPE" val="2"/>
  <p:tag name="KSO_WM_UNIT_LINE_FORE_SCHEMECOLOR_INDEX" val="7"/>
  <p:tag name="KSO_WM_UNIT_TEXT_FILL_FORE_SCHEMECOLOR_INDEX" val="15"/>
  <p:tag name="KSO_WM_UNIT_TEXT_FILL_TYPE" val="1"/>
  <p:tag name="KSO_WM_UNIT_TYPE" val="n_h_h_i"/>
</p:tagLst>
</file>

<file path=ppt/tags/tag322.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20181194"/>
  <p:tag name="KSO_WM_UNIT_COMPATIBLE" val="0"/>
  <p:tag name="KSO_WM_UNIT_DIAGRAM_ISNUMVISUAL" val="0"/>
  <p:tag name="KSO_WM_UNIT_DIAGRAM_ISREFERUNIT" val="0"/>
  <p:tag name="KSO_WM_UNIT_HIGHLIGHT" val="0"/>
  <p:tag name="KSO_WM_UNIT_ID" val="diagram20181194_3*n_h_h_f*1_2_3_1"/>
  <p:tag name="KSO_WM_UNIT_INDEX" val="1_2_3_1"/>
  <p:tag name="KSO_WM_UNIT_LAYERLEVEL" val="1_1_1_1"/>
  <p:tag name="KSO_WM_UNIT_NOCLEAR" val="0"/>
  <p:tag name="KSO_WM_UNIT_PRESET_TEXT" val="单击此处添加文本具体内容"/>
  <p:tag name="KSO_WM_UNIT_SUBTYPE" val="a"/>
  <p:tag name="KSO_WM_UNIT_TEXT_FILL_FORE_SCHEMECOLOR_INDEX" val="13"/>
  <p:tag name="KSO_WM_UNIT_TEXT_FILL_TYPE" val="1"/>
  <p:tag name="KSO_WM_UNIT_TYPE" val="n_h_h_f"/>
  <p:tag name="KSO_WM_UNIT_VALUE" val="24"/>
</p:tagLst>
</file>

<file path=ppt/tags/tag323.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20181194"/>
  <p:tag name="KSO_WM_UNIT_COMPATIBLE" val="0"/>
  <p:tag name="KSO_WM_UNIT_DIAGRAM_ISNUMVISUAL" val="0"/>
  <p:tag name="KSO_WM_UNIT_DIAGRAM_ISREFERUNIT" val="0"/>
  <p:tag name="KSO_WM_UNIT_FILL_FORE_SCHEMECOLOR_INDEX" val="8"/>
  <p:tag name="KSO_WM_UNIT_FILL_TYPE" val="1"/>
  <p:tag name="KSO_WM_UNIT_HIGHLIGHT" val="0"/>
  <p:tag name="KSO_WM_UNIT_ID" val="diagram20181194_3*n_h_h_i*1_2_4_2"/>
  <p:tag name="KSO_WM_UNIT_INDEX" val="1_2_4_2"/>
  <p:tag name="KSO_WM_UNIT_LAYERLEVEL" val="1_1_1_1"/>
  <p:tag name="KSO_WM_UNIT_LINE_FILL_TYPE" val="2"/>
  <p:tag name="KSO_WM_UNIT_LINE_FORE_SCHEMECOLOR_INDEX" val="8"/>
  <p:tag name="KSO_WM_UNIT_TEXT_FILL_FORE_SCHEMECOLOR_INDEX" val="15"/>
  <p:tag name="KSO_WM_UNIT_TEXT_FILL_TYPE" val="1"/>
  <p:tag name="KSO_WM_UNIT_TYPE" val="n_h_h_i"/>
</p:tagLst>
</file>

<file path=ppt/tags/tag324.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20181194"/>
  <p:tag name="KSO_WM_UNIT_COMPATIBLE" val="0"/>
  <p:tag name="KSO_WM_UNIT_DIAGRAM_ISNUMVISUAL" val="0"/>
  <p:tag name="KSO_WM_UNIT_DIAGRAM_ISREFERUNIT" val="0"/>
  <p:tag name="KSO_WM_UNIT_HIGHLIGHT" val="0"/>
  <p:tag name="KSO_WM_UNIT_ID" val="diagram20181194_3*n_h_h_f*1_2_4_1"/>
  <p:tag name="KSO_WM_UNIT_INDEX" val="1_2_4_1"/>
  <p:tag name="KSO_WM_UNIT_LAYERLEVEL" val="1_1_1_1"/>
  <p:tag name="KSO_WM_UNIT_NOCLEAR" val="0"/>
  <p:tag name="KSO_WM_UNIT_PRESET_TEXT" val="单击此处添加文本具体内容"/>
  <p:tag name="KSO_WM_UNIT_SUBTYPE" val="a"/>
  <p:tag name="KSO_WM_UNIT_TEXT_FILL_FORE_SCHEMECOLOR_INDEX" val="13"/>
  <p:tag name="KSO_WM_UNIT_TEXT_FILL_TYPE" val="1"/>
  <p:tag name="KSO_WM_UNIT_TYPE" val="n_h_h_f"/>
  <p:tag name="KSO_WM_UNIT_VALUE" val="24"/>
</p:tagLst>
</file>

<file path=ppt/tags/tag325.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20181194"/>
  <p:tag name="KSO_WM_UNIT_COMPATIBLE" val="0"/>
  <p:tag name="KSO_WM_UNIT_DIAGRAM_ISNUMVISUAL" val="0"/>
  <p:tag name="KSO_WM_UNIT_DIAGRAM_ISREFERUNIT" val="0"/>
  <p:tag name="KSO_WM_UNIT_HIGHLIGHT" val="0"/>
  <p:tag name="KSO_WM_UNIT_ID" val="diagram20181194_3*n_h_i*1_2_1"/>
  <p:tag name="KSO_WM_UNIT_INDEX" val="1_2_1"/>
  <p:tag name="KSO_WM_UNIT_LAYERLEVEL" val="1_1_1"/>
  <p:tag name="KSO_WM_UNIT_LINE_FILL_TYPE" val="2"/>
  <p:tag name="KSO_WM_UNIT_LINE_FORE_SCHEMECOLOR_INDEX" val="5"/>
  <p:tag name="KSO_WM_UNIT_TYPE" val="n_h_i"/>
</p:tagLst>
</file>

<file path=ppt/tags/tag326.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20181194"/>
  <p:tag name="KSO_WM_UNIT_COMPATIBLE" val="0"/>
  <p:tag name="KSO_WM_UNIT_DIAGRAM_ISNUMVISUAL" val="0"/>
  <p:tag name="KSO_WM_UNIT_DIAGRAM_ISREFERUNIT" val="0"/>
  <p:tag name="KSO_WM_UNIT_HIGHLIGHT" val="0"/>
  <p:tag name="KSO_WM_UNIT_ID" val="diagram20181194_3*n_h_h_i*1_2_1_1"/>
  <p:tag name="KSO_WM_UNIT_INDEX" val="1_2_1_1"/>
  <p:tag name="KSO_WM_UNIT_LAYERLEVEL" val="1_1_1_1"/>
  <p:tag name="KSO_WM_UNIT_LINE_FILL_TYPE" val="2"/>
  <p:tag name="KSO_WM_UNIT_LINE_FORE_SCHEMECOLOR_INDEX" val="5"/>
  <p:tag name="KSO_WM_UNIT_TYPE" val="n_h_h_i"/>
</p:tagLst>
</file>

<file path=ppt/tags/tag327.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20181194"/>
  <p:tag name="KSO_WM_UNIT_COMPATIBLE" val="0"/>
  <p:tag name="KSO_WM_UNIT_DIAGRAM_ISNUMVISUAL" val="0"/>
  <p:tag name="KSO_WM_UNIT_DIAGRAM_ISREFERUNIT" val="0"/>
  <p:tag name="KSO_WM_UNIT_HIGHLIGHT" val="0"/>
  <p:tag name="KSO_WM_UNIT_ID" val="diagram20181194_3*n_h_h_i*1_2_2_1"/>
  <p:tag name="KSO_WM_UNIT_INDEX" val="1_2_2_1"/>
  <p:tag name="KSO_WM_UNIT_LAYERLEVEL" val="1_1_1_1"/>
  <p:tag name="KSO_WM_UNIT_LINE_FILL_TYPE" val="2"/>
  <p:tag name="KSO_WM_UNIT_LINE_FORE_SCHEMECOLOR_INDEX" val="5"/>
  <p:tag name="KSO_WM_UNIT_TYPE" val="n_h_h_i"/>
</p:tagLst>
</file>

<file path=ppt/tags/tag328.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20181194"/>
  <p:tag name="KSO_WM_UNIT_COMPATIBLE" val="0"/>
  <p:tag name="KSO_WM_UNIT_DIAGRAM_ISNUMVISUAL" val="0"/>
  <p:tag name="KSO_WM_UNIT_DIAGRAM_ISREFERUNIT" val="0"/>
  <p:tag name="KSO_WM_UNIT_HIGHLIGHT" val="0"/>
  <p:tag name="KSO_WM_UNIT_ID" val="diagram20181194_3*n_h_h_i*1_2_3_2"/>
  <p:tag name="KSO_WM_UNIT_INDEX" val="1_2_3_2"/>
  <p:tag name="KSO_WM_UNIT_LAYERLEVEL" val="1_1_1_1"/>
  <p:tag name="KSO_WM_UNIT_LINE_FILL_TYPE" val="2"/>
  <p:tag name="KSO_WM_UNIT_LINE_FORE_SCHEMECOLOR_INDEX" val="5"/>
  <p:tag name="KSO_WM_UNIT_TYPE" val="n_h_h_i"/>
</p:tagLst>
</file>

<file path=ppt/tags/tag329.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20181194"/>
  <p:tag name="KSO_WM_UNIT_COMPATIBLE" val="0"/>
  <p:tag name="KSO_WM_UNIT_DIAGRAM_ISNUMVISUAL" val="0"/>
  <p:tag name="KSO_WM_UNIT_DIAGRAM_ISREFERUNIT" val="0"/>
  <p:tag name="KSO_WM_UNIT_HIGHLIGHT" val="0"/>
  <p:tag name="KSO_WM_UNIT_ID" val="diagram20181194_3*n_h_h_i*1_2_4_1"/>
  <p:tag name="KSO_WM_UNIT_INDEX" val="1_2_4_1"/>
  <p:tag name="KSO_WM_UNIT_LAYERLEVEL" val="1_1_1_1"/>
  <p:tag name="KSO_WM_UNIT_LINE_FILL_TYPE" val="2"/>
  <p:tag name="KSO_WM_UNIT_LINE_FORE_SCHEMECOLOR_INDEX" val="5"/>
  <p:tag name="KSO_WM_UNIT_TYPE" val="n_h_h_i"/>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30.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20181194"/>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diagram20181194_3*n_h_h_i*1_2_1_2"/>
  <p:tag name="KSO_WM_UNIT_INDEX" val="1_2_1_2"/>
  <p:tag name="KSO_WM_UNIT_LAYERLEVEL" val="1_1_1_1"/>
  <p:tag name="KSO_WM_UNIT_LINE_FILL_TYPE" val="2"/>
  <p:tag name="KSO_WM_UNIT_LINE_FORE_SCHEMECOLOR_INDEX" val="5"/>
  <p:tag name="KSO_WM_UNIT_TEXT_FILL_FORE_SCHEMECOLOR_INDEX" val="15"/>
  <p:tag name="KSO_WM_UNIT_TEXT_FILL_TYPE" val="1"/>
  <p:tag name="KSO_WM_UNIT_TYPE" val="n_h_h_i"/>
</p:tagLst>
</file>

<file path=ppt/tags/tag331.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20181194"/>
  <p:tag name="KSO_WM_UNIT_COMPATIBLE" val="0"/>
  <p:tag name="KSO_WM_UNIT_DIAGRAM_ISNUMVISUAL" val="0"/>
  <p:tag name="KSO_WM_UNIT_DIAGRAM_ISREFERUNIT" val="0"/>
  <p:tag name="KSO_WM_UNIT_HIGHLIGHT" val="0"/>
  <p:tag name="KSO_WM_UNIT_ID" val="diagram20181194_3*n_h_h_f*1_2_1_1"/>
  <p:tag name="KSO_WM_UNIT_INDEX" val="1_2_1_1"/>
  <p:tag name="KSO_WM_UNIT_LAYERLEVEL" val="1_1_1_1"/>
  <p:tag name="KSO_WM_UNIT_NOCLEAR" val="0"/>
  <p:tag name="KSO_WM_UNIT_PRESET_TEXT" val="单击此处添加文本具体内容"/>
  <p:tag name="KSO_WM_UNIT_SUBTYPE" val="a"/>
  <p:tag name="KSO_WM_UNIT_TEXT_FILL_FORE_SCHEMECOLOR_INDEX" val="13"/>
  <p:tag name="KSO_WM_UNIT_TEXT_FILL_TYPE" val="1"/>
  <p:tag name="KSO_WM_UNIT_TYPE" val="n_h_h_f"/>
  <p:tag name="KSO_WM_UNIT_VALUE" val="24"/>
</p:tagLst>
</file>

<file path=ppt/tags/tag332.xml><?xml version="1.0" encoding="utf-8"?>
<p:tagLst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support_big_font&quot;:false,&quot;picture_toward&quot;:0,&quot;picture_dockside&quot;:[],&quot;fill_id&quot;:&quot;aae3729e0a0d44488f1a088171be5691&quot;,&quot;fill_align&quot;:&quot;cm&quot;,&quot;chip_types&quot;:[&quot;text&quot;,&quot;picture&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78e478fb0c58a940c"/>
  <p:tag name="KSO_WM_SLIDE_BACKGROUND" val="[&quot;navigation&quot;]"/>
  <p:tag name="KSO_WM_SLIDE_BACKGROUND_TYPE" val="navigation"/>
  <p:tag name="KSO_WM_SLIDE_BK_DARK_LIGHT" val="1"/>
  <p:tag name="KSO_WM_SLIDE_CAN_ADD_NAVIGATION" val="1"/>
  <p:tag name="KSO_WM_SLIDE_ID" val="diagram20215802_1"/>
  <p:tag name="KSO_WM_SLIDE_INDEX" val="1"/>
  <p:tag name="KSO_WM_SLIDE_ITEM_CNT" val="0"/>
  <p:tag name="KSO_WM_SLIDE_LAYOUT" val="a_f"/>
  <p:tag name="KSO_WM_SLIDE_LAYOUT_CNT" val="1_1"/>
  <p:tag name="KSO_WM_SLIDE_LAYOUT_INFO" val="{&quot;id&quot;:&quot;2021-04-01T15:11:24&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11:24&quot;,&quot;margin&quot;:{&quot;bottom&quot;:0.42300000786781311,&quot;left&quot;:1.2699999809265137,&quot;right&quot;:1.2699999809265137,&quot;top&quot;:0.42300000786781311},&quot;type&quot;:0},{&quot;id&quot;:&quot;2021-04-01T15:11:24&quot;,&quot;margin&quot;:{&quot;bottom&quot;:1.6940000057220459,&quot;left&quot;:1.6929999589920044,&quot;right&quot;:1.6929999589920044,&quot;top&quot;:1.6929999589920044},&quot;type&quot;:0}],&quot;type&quot;:0}"/>
  <p:tag name="KSO_WM_SLIDE_POSITION" val="0*0"/>
  <p:tag name="KSO_WM_SLIDE_RATIO" val="1.777778"/>
  <p:tag name="KSO_WM_SLIDE_SIZE" val="960*384"/>
  <p:tag name="KSO_WM_SLIDE_SUBTYPE" val="pureTxt"/>
  <p:tag name="KSO_WM_SLIDE_SUPPORT_FEATURE_TYPE" val="0"/>
  <p:tag name="KSO_WM_SLIDE_TYPE" val="text"/>
  <p:tag name="KSO_WM_SPECIAL_SOURCE" val="bdnull"/>
  <p:tag name="KSO_WM_TAG_VERSION" val="1.0"/>
  <p:tag name="KSO_WM_TEMPLATE_ASSEMBLE_GROUPID" val="60656ea94054ed1e2fb7fd45"/>
  <p:tag name="KSO_WM_TEMPLATE_ASSEMBLE_XID" val="60656ea94054ed1e2fb7fd45"/>
  <p:tag name="KSO_WM_TEMPLATE_CATEGORY" val="diagram"/>
  <p:tag name="KSO_WM_TEMPLATE_COLOR_TYPE" val="1"/>
  <p:tag name="KSO_WM_TEMPLATE_INDEX" val="20215802"/>
  <p:tag name="KSO_WM_TEMPLATE_MASTER_TYPE" val="0"/>
  <p:tag name="KSO_WM_TEMPLATE_SUBCATEGORY" val="21"/>
</p:tagLst>
</file>

<file path=ppt/tags/tag333.xml><?xml version="1.0" encoding="utf-8"?>
<p:tagLst xmlns:p="http://schemas.openxmlformats.org/presentationml/2006/main">
  <p:tag name="KSO_WM_BEAUTIFY_FLAG" val="#wm#"/>
  <p:tag name="KSO_WM_SLIDE_BACKGROUND_TYPE" val="navigation"/>
  <p:tag name="KSO_WM_SLIDE_BK_DARK_LIGHT" val="1"/>
  <p:tag name="KSO_WM_TAG_VERSION" val="1.0"/>
  <p:tag name="KSO_WM_UNIT_BK_DARK_LIGHT" val="1"/>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WM_BEAUTIFY_SHAPE_IDENTITY" val="{2fe1042f-afd2-407c-9eb0-c7797d9a0383}"/>
</p:tagLst>
</file>

<file path=ppt/tags/tag334.xml><?xml version="1.0" encoding="utf-8"?>
<p:tagLst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TYPE" val="i"/>
  <p:tag name="WM_BEAUTIFY_SHAPE_IDENTITY" val="{a7eb6202-c899-4b5f-9004-ea4bce0eeb87}"/>
</p:tagLst>
</file>

<file path=ppt/tags/tag335.xml><?xml version="1.0" encoding="utf-8"?>
<p:tagLst xmlns:p="http://schemas.openxmlformats.org/presentationml/2006/main">
  <p:tag name="KSO_WM_ASSEMBLE_CHIP_INDEX" val="10992860551d4d4eb792c36bc28c26be"/>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LOCK" val="0"/>
  <p:tag name="KSO_WM_UNIT_COMPATIBLE" val="0"/>
  <p:tag name="KSO_WM_UNIT_DEC_AREA_ID" val="35545cd6b5ce4dae9dccf4eab288bc6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580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336.xml><?xml version="1.0" encoding="utf-8"?>
<p:tagLst xmlns:p="http://schemas.openxmlformats.org/presentationml/2006/main">
  <p:tag name="KSO_WM_ASSEMBLE_CHIP_INDEX" val="0fcd4429fddf4fd9b6b9cae2bcdab05b"/>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LOCK" val="0"/>
  <p:tag name="KSO_WM_UNIT_COMPATIBLE" val="0"/>
  <p:tag name="KSO_WM_UNIT_DEC_AREA_ID" val="d879e39fee614b88a76bb899d600b76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5802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
  <p:tag name="KSO_WM_UNIT_SHOW_EDIT_AREA_INDICATION" val="1"/>
  <p:tag name="KSO_WM_UNIT_SM_LIMIT_TYPE" val="2"/>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337.xml><?xml version="1.0" encoding="utf-8"?>
<p:tagLst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support_big_font&quot;:false,&quot;picture_toward&quot;:0,&quot;picture_dockside&quot;:[],&quot;fill_id&quot;:&quot;aae3729e0a0d44488f1a088171be5691&quot;,&quot;fill_align&quot;:&quot;cm&quot;,&quot;chip_types&quot;:[&quot;text&quot;,&quot;picture&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78e478fb0c58a940c"/>
  <p:tag name="KSO_WM_SLIDE_BACKGROUND" val="[&quot;navigation&quot;]"/>
  <p:tag name="KSO_WM_SLIDE_BACKGROUND_TYPE" val="navigation"/>
  <p:tag name="KSO_WM_SLIDE_BK_DARK_LIGHT" val="1"/>
  <p:tag name="KSO_WM_SLIDE_CAN_ADD_NAVIGATION" val="1"/>
  <p:tag name="KSO_WM_SLIDE_ID" val="diagram20215802_1"/>
  <p:tag name="KSO_WM_SLIDE_INDEX" val="1"/>
  <p:tag name="KSO_WM_SLIDE_ITEM_CNT" val="0"/>
  <p:tag name="KSO_WM_SLIDE_LAYOUT" val="a_f"/>
  <p:tag name="KSO_WM_SLIDE_LAYOUT_CNT" val="1_1"/>
  <p:tag name="KSO_WM_SLIDE_LAYOUT_INFO" val="{&quot;id&quot;:&quot;2021-04-01T15:11:24&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11:24&quot;,&quot;margin&quot;:{&quot;bottom&quot;:0.42300000786781311,&quot;left&quot;:1.2699999809265137,&quot;right&quot;:1.2699999809265137,&quot;top&quot;:0.42300000786781311},&quot;type&quot;:0},{&quot;id&quot;:&quot;2021-04-01T15:11:24&quot;,&quot;margin&quot;:{&quot;bottom&quot;:1.6940000057220459,&quot;left&quot;:1.6929999589920044,&quot;right&quot;:1.6929999589920044,&quot;top&quot;:1.6929999589920044},&quot;type&quot;:0}],&quot;type&quot;:0}"/>
  <p:tag name="KSO_WM_SLIDE_POSITION" val="0*0"/>
  <p:tag name="KSO_WM_SLIDE_RATIO" val="1.777778"/>
  <p:tag name="KSO_WM_SLIDE_SIZE" val="960*384"/>
  <p:tag name="KSO_WM_SLIDE_SUBTYPE" val="pureTxt"/>
  <p:tag name="KSO_WM_SLIDE_SUPPORT_FEATURE_TYPE" val="0"/>
  <p:tag name="KSO_WM_SLIDE_TYPE" val="text"/>
  <p:tag name="KSO_WM_SPECIAL_SOURCE" val="bdnull"/>
  <p:tag name="KSO_WM_TAG_VERSION" val="1.0"/>
  <p:tag name="KSO_WM_TEMPLATE_ASSEMBLE_GROUPID" val="60656ea94054ed1e2fb7fd45"/>
  <p:tag name="KSO_WM_TEMPLATE_ASSEMBLE_XID" val="60656ea94054ed1e2fb7fd45"/>
  <p:tag name="KSO_WM_TEMPLATE_CATEGORY" val="diagram"/>
  <p:tag name="KSO_WM_TEMPLATE_COLOR_TYPE" val="1"/>
  <p:tag name="KSO_WM_TEMPLATE_INDEX" val="20215802"/>
  <p:tag name="KSO_WM_TEMPLATE_MASTER_TYPE" val="0"/>
  <p:tag name="KSO_WM_TEMPLATE_SUBCATEGORY" val="21"/>
</p:tagLst>
</file>

<file path=ppt/tags/tag338.xml><?xml version="1.0" encoding="utf-8"?>
<p:tagLst xmlns:p="http://schemas.openxmlformats.org/presentationml/2006/main">
  <p:tag name="KSO_WM_BEAUTIFY_FLAG" val="#wm#"/>
  <p:tag name="KSO_WM_SLIDE_BACKGROUND_TYPE" val="navigation"/>
  <p:tag name="KSO_WM_SLIDE_BK_DARK_LIGHT" val="1"/>
  <p:tag name="KSO_WM_TAG_VERSION" val="1.0"/>
  <p:tag name="KSO_WM_UNIT_BK_DARK_LIGHT" val="1"/>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WM_BEAUTIFY_SHAPE_IDENTITY" val="{2fe1042f-afd2-407c-9eb0-c7797d9a0383}"/>
</p:tagLst>
</file>

<file path=ppt/tags/tag339.xml><?xml version="1.0" encoding="utf-8"?>
<p:tagLst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TYPE" val="i"/>
  <p:tag name="WM_BEAUTIFY_SHAPE_IDENTITY" val="{a7eb6202-c899-4b5f-9004-ea4bce0eeb87}"/>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40.xml><?xml version="1.0" encoding="utf-8"?>
<p:tagLst xmlns:p="http://schemas.openxmlformats.org/presentationml/2006/main">
  <p:tag name="KSO_WM_ASSEMBLE_CHIP_INDEX" val="10992860551d4d4eb792c36bc28c26be"/>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LOCK" val="0"/>
  <p:tag name="KSO_WM_UNIT_COMPATIBLE" val="0"/>
  <p:tag name="KSO_WM_UNIT_DEC_AREA_ID" val="35545cd6b5ce4dae9dccf4eab288bc6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580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341.xml><?xml version="1.0" encoding="utf-8"?>
<p:tagLst xmlns:p="http://schemas.openxmlformats.org/presentationml/2006/main">
  <p:tag name="KSO_WM_ASSEMBLE_CHIP_INDEX" val="0fcd4429fddf4fd9b6b9cae2bcdab05b"/>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LOCK" val="0"/>
  <p:tag name="KSO_WM_UNIT_COMPATIBLE" val="0"/>
  <p:tag name="KSO_WM_UNIT_DEC_AREA_ID" val="d879e39fee614b88a76bb899d600b76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5802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
  <p:tag name="KSO_WM_UNIT_SHOW_EDIT_AREA_INDICATION" val="1"/>
  <p:tag name="KSO_WM_UNIT_SM_LIMIT_TYPE" val="2"/>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342.xml><?xml version="1.0" encoding="utf-8"?>
<p:tagLst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support_big_font&quot;:false,&quot;picture_toward&quot;:0,&quot;picture_dockside&quot;:[],&quot;fill_id&quot;:&quot;aae3729e0a0d44488f1a088171be5691&quot;,&quot;fill_align&quot;:&quot;cm&quot;,&quot;chip_types&quot;:[&quot;text&quot;,&quot;picture&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78e478fb0c58a940c"/>
  <p:tag name="KSO_WM_SLIDE_BACKGROUND" val="[&quot;navigation&quot;]"/>
  <p:tag name="KSO_WM_SLIDE_BACKGROUND_TYPE" val="navigation"/>
  <p:tag name="KSO_WM_SLIDE_BK_DARK_LIGHT" val="1"/>
  <p:tag name="KSO_WM_SLIDE_CAN_ADD_NAVIGATION" val="1"/>
  <p:tag name="KSO_WM_SLIDE_ID" val="diagram20215802_1"/>
  <p:tag name="KSO_WM_SLIDE_INDEX" val="1"/>
  <p:tag name="KSO_WM_SLIDE_ITEM_CNT" val="0"/>
  <p:tag name="KSO_WM_SLIDE_LAYOUT" val="a_f"/>
  <p:tag name="KSO_WM_SLIDE_LAYOUT_CNT" val="1_1"/>
  <p:tag name="KSO_WM_SLIDE_LAYOUT_INFO" val="{&quot;id&quot;:&quot;2021-04-01T15:11:24&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11:24&quot;,&quot;margin&quot;:{&quot;bottom&quot;:0.42300000786781311,&quot;left&quot;:1.2699999809265137,&quot;right&quot;:1.2699999809265137,&quot;top&quot;:0.42300000786781311},&quot;type&quot;:0},{&quot;id&quot;:&quot;2021-04-01T15:11:24&quot;,&quot;margin&quot;:{&quot;bottom&quot;:1.6940000057220459,&quot;left&quot;:1.6929999589920044,&quot;right&quot;:1.6929999589920044,&quot;top&quot;:1.6929999589920044},&quot;type&quot;:0}],&quot;type&quot;:0}"/>
  <p:tag name="KSO_WM_SLIDE_POSITION" val="0*0"/>
  <p:tag name="KSO_WM_SLIDE_RATIO" val="1.777778"/>
  <p:tag name="KSO_WM_SLIDE_SIZE" val="960*384"/>
  <p:tag name="KSO_WM_SLIDE_SUBTYPE" val="pureTxt"/>
  <p:tag name="KSO_WM_SLIDE_SUPPORT_FEATURE_TYPE" val="0"/>
  <p:tag name="KSO_WM_SLIDE_TYPE" val="text"/>
  <p:tag name="KSO_WM_SPECIAL_SOURCE" val="bdnull"/>
  <p:tag name="KSO_WM_TAG_VERSION" val="1.0"/>
  <p:tag name="KSO_WM_TEMPLATE_ASSEMBLE_GROUPID" val="60656ea94054ed1e2fb7fd45"/>
  <p:tag name="KSO_WM_TEMPLATE_ASSEMBLE_XID" val="60656ea94054ed1e2fb7fd45"/>
  <p:tag name="KSO_WM_TEMPLATE_CATEGORY" val="diagram"/>
  <p:tag name="KSO_WM_TEMPLATE_COLOR_TYPE" val="1"/>
  <p:tag name="KSO_WM_TEMPLATE_INDEX" val="20215802"/>
  <p:tag name="KSO_WM_TEMPLATE_MASTER_TYPE" val="0"/>
  <p:tag name="KSO_WM_TEMPLATE_SUBCATEGORY" val="21"/>
</p:tagLst>
</file>

<file path=ppt/tags/tag343.xml><?xml version="1.0" encoding="utf-8"?>
<p:tagLst xmlns:p="http://schemas.openxmlformats.org/presentationml/2006/main">
  <p:tag name="KSO_WM_BEAUTIFY_FLAG" val="#wm#"/>
  <p:tag name="KSO_WM_SLIDE_BACKGROUND_TYPE" val="navigation"/>
  <p:tag name="KSO_WM_SLIDE_BK_DARK_LIGHT" val="1"/>
  <p:tag name="KSO_WM_TAG_VERSION" val="1.0"/>
  <p:tag name="KSO_WM_UNIT_BK_DARK_LIGHT" val="1"/>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WM_BEAUTIFY_SHAPE_IDENTITY" val="{2fe1042f-afd2-407c-9eb0-c7797d9a0383}"/>
</p:tagLst>
</file>

<file path=ppt/tags/tag344.xml><?xml version="1.0" encoding="utf-8"?>
<p:tagLst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TYPE" val="i"/>
  <p:tag name="WM_BEAUTIFY_SHAPE_IDENTITY" val="{a7eb6202-c899-4b5f-9004-ea4bce0eeb87}"/>
</p:tagLst>
</file>

<file path=ppt/tags/tag345.xml><?xml version="1.0" encoding="utf-8"?>
<p:tagLst xmlns:p="http://schemas.openxmlformats.org/presentationml/2006/main">
  <p:tag name="KSO_WM_ASSEMBLE_CHIP_INDEX" val="10992860551d4d4eb792c36bc28c26be"/>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LOCK" val="0"/>
  <p:tag name="KSO_WM_UNIT_COMPATIBLE" val="0"/>
  <p:tag name="KSO_WM_UNIT_DEC_AREA_ID" val="35545cd6b5ce4dae9dccf4eab288bc6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580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346.xml><?xml version="1.0" encoding="utf-8"?>
<p:tagLst xmlns:p="http://schemas.openxmlformats.org/presentationml/2006/main">
  <p:tag name="KSO_WM_ASSEMBLE_CHIP_INDEX" val="0fcd4429fddf4fd9b6b9cae2bcdab05b"/>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LOCK" val="0"/>
  <p:tag name="KSO_WM_UNIT_COMPATIBLE" val="0"/>
  <p:tag name="KSO_WM_UNIT_DEC_AREA_ID" val="d879e39fee614b88a76bb899d600b76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5802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
  <p:tag name="KSO_WM_UNIT_SHOW_EDIT_AREA_INDICATION" val="1"/>
  <p:tag name="KSO_WM_UNIT_SM_LIMIT_TYPE" val="2"/>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347.xml><?xml version="1.0" encoding="utf-8"?>
<p:tagLst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support_big_font&quot;:false,&quot;picture_toward&quot;:0,&quot;picture_dockside&quot;:[],&quot;fill_id&quot;:&quot;aae3729e0a0d44488f1a088171be5691&quot;,&quot;fill_align&quot;:&quot;cm&quot;,&quot;chip_types&quot;:[&quot;text&quot;,&quot;picture&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78e478fb0c58a940c"/>
  <p:tag name="KSO_WM_SLIDE_BACKGROUND" val="[&quot;navigation&quot;]"/>
  <p:tag name="KSO_WM_SLIDE_BACKGROUND_TYPE" val="navigation"/>
  <p:tag name="KSO_WM_SLIDE_BK_DARK_LIGHT" val="1"/>
  <p:tag name="KSO_WM_SLIDE_CAN_ADD_NAVIGATION" val="1"/>
  <p:tag name="KSO_WM_SLIDE_ID" val="diagram20215802_1"/>
  <p:tag name="KSO_WM_SLIDE_INDEX" val="1"/>
  <p:tag name="KSO_WM_SLIDE_ITEM_CNT" val="0"/>
  <p:tag name="KSO_WM_SLIDE_LAYOUT" val="a_f"/>
  <p:tag name="KSO_WM_SLIDE_LAYOUT_CNT" val="1_1"/>
  <p:tag name="KSO_WM_SLIDE_LAYOUT_INFO" val="{&quot;id&quot;:&quot;2021-04-01T15:11:24&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11:24&quot;,&quot;margin&quot;:{&quot;bottom&quot;:0.42300000786781311,&quot;left&quot;:1.2699999809265137,&quot;right&quot;:1.2699999809265137,&quot;top&quot;:0.42300000786781311},&quot;type&quot;:0},{&quot;id&quot;:&quot;2021-04-01T15:11:24&quot;,&quot;margin&quot;:{&quot;bottom&quot;:1.6940000057220459,&quot;left&quot;:1.6929999589920044,&quot;right&quot;:1.6929999589920044,&quot;top&quot;:1.6929999589920044},&quot;type&quot;:0}],&quot;type&quot;:0}"/>
  <p:tag name="KSO_WM_SLIDE_POSITION" val="0*0"/>
  <p:tag name="KSO_WM_SLIDE_RATIO" val="1.777778"/>
  <p:tag name="KSO_WM_SLIDE_SIZE" val="960*384"/>
  <p:tag name="KSO_WM_SLIDE_SUBTYPE" val="pureTxt"/>
  <p:tag name="KSO_WM_SLIDE_SUPPORT_FEATURE_TYPE" val="0"/>
  <p:tag name="KSO_WM_SLIDE_TYPE" val="text"/>
  <p:tag name="KSO_WM_SPECIAL_SOURCE" val="bdnull"/>
  <p:tag name="KSO_WM_TAG_VERSION" val="1.0"/>
  <p:tag name="KSO_WM_TEMPLATE_ASSEMBLE_GROUPID" val="60656ea94054ed1e2fb7fd45"/>
  <p:tag name="KSO_WM_TEMPLATE_ASSEMBLE_XID" val="60656ea94054ed1e2fb7fd45"/>
  <p:tag name="KSO_WM_TEMPLATE_CATEGORY" val="diagram"/>
  <p:tag name="KSO_WM_TEMPLATE_COLOR_TYPE" val="1"/>
  <p:tag name="KSO_WM_TEMPLATE_INDEX" val="20215802"/>
  <p:tag name="KSO_WM_TEMPLATE_MASTER_TYPE" val="0"/>
  <p:tag name="KSO_WM_TEMPLATE_SUBCATEGORY" val="21"/>
</p:tagLst>
</file>

<file path=ppt/tags/tag348.xml><?xml version="1.0" encoding="utf-8"?>
<p:tagLst xmlns:p="http://schemas.openxmlformats.org/presentationml/2006/main">
  <p:tag name="KSO_WM_BEAUTIFY_FLAG" val="#wm#"/>
  <p:tag name="KSO_WM_SLIDE_BACKGROUND_TYPE" val="navigation"/>
  <p:tag name="KSO_WM_SLIDE_BK_DARK_LIGHT" val="1"/>
  <p:tag name="KSO_WM_TAG_VERSION" val="1.0"/>
  <p:tag name="KSO_WM_UNIT_BK_DARK_LIGHT" val="1"/>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WM_BEAUTIFY_SHAPE_IDENTITY" val="{2fe1042f-afd2-407c-9eb0-c7797d9a0383}"/>
</p:tagLst>
</file>

<file path=ppt/tags/tag349.xml><?xml version="1.0" encoding="utf-8"?>
<p:tagLst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TYPE" val="i"/>
  <p:tag name="WM_BEAUTIFY_SHAPE_IDENTITY" val="{a7eb6202-c899-4b5f-9004-ea4bce0eeb87}"/>
</p:tagLst>
</file>

<file path=ppt/tags/tag35.xml><?xml version="1.0" encoding="utf-8"?>
<p:tagLst xmlns:p="http://schemas.openxmlformats.org/presentationml/2006/main">
  <p:tag name="KSO_WM_BEAUTIFY_FLAG" val="#wm#"/>
  <p:tag name="KSO_WM_TAG_VERSION" val="1.0"/>
  <p:tag name="KSO_WM_UNIT_BK_DARK_LIGHT" val="2"/>
  <p:tag name="KSO_WM_UNIT_COMPATIBLE" val="0"/>
  <p:tag name="KSO_WM_UNIT_DIAGRAM_ISNUMVISUAL" val="0"/>
  <p:tag name="KSO_WM_UNIT_DIAGRAM_ISREFERUNIT" val="0"/>
  <p:tag name="KSO_WM_UNIT_HIGHLIGHT" val="0"/>
  <p:tag name="KSO_WM_UNIT_ID" val="_9*i*1"/>
  <p:tag name="KSO_WM_UNIT_INDEX" val="1"/>
  <p:tag name="KSO_WM_UNIT_LAYERLEVEL" val="1"/>
  <p:tag name="KSO_WM_UNIT_SUBTYPE" val="h"/>
  <p:tag name="KSO_WM_UNIT_TYPE" val="i"/>
</p:tagLst>
</file>

<file path=ppt/tags/tag350.xml><?xml version="1.0" encoding="utf-8"?>
<p:tagLst xmlns:p="http://schemas.openxmlformats.org/presentationml/2006/main">
  <p:tag name="KSO_WM_ASSEMBLE_CHIP_INDEX" val="10992860551d4d4eb792c36bc28c26be"/>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LOCK" val="0"/>
  <p:tag name="KSO_WM_UNIT_COMPATIBLE" val="0"/>
  <p:tag name="KSO_WM_UNIT_DEC_AREA_ID" val="35545cd6b5ce4dae9dccf4eab288bc6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580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351.xml><?xml version="1.0" encoding="utf-8"?>
<p:tagLst xmlns:p="http://schemas.openxmlformats.org/presentationml/2006/main">
  <p:tag name="KSO_WM_ASSEMBLE_CHIP_INDEX" val="0fcd4429fddf4fd9b6b9cae2bcdab05b"/>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LOCK" val="0"/>
  <p:tag name="KSO_WM_UNIT_COMPATIBLE" val="0"/>
  <p:tag name="KSO_WM_UNIT_DEC_AREA_ID" val="d879e39fee614b88a76bb899d600b76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5802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
  <p:tag name="KSO_WM_UNIT_SHOW_EDIT_AREA_INDICATION" val="1"/>
  <p:tag name="KSO_WM_UNIT_SM_LIMIT_TYPE" val="2"/>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352.xml><?xml version="1.0" encoding="utf-8"?>
<p:tagLst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support_big_font&quot;:false,&quot;picture_toward&quot;:0,&quot;picture_dockside&quot;:[],&quot;fill_id&quot;:&quot;aae3729e0a0d44488f1a088171be5691&quot;,&quot;fill_align&quot;:&quot;cm&quot;,&quot;chip_types&quot;:[&quot;text&quot;,&quot;picture&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78e478fb0c58a940c"/>
  <p:tag name="KSO_WM_SLIDE_BACKGROUND" val="[&quot;navigation&quot;]"/>
  <p:tag name="KSO_WM_SLIDE_BACKGROUND_TYPE" val="navigation"/>
  <p:tag name="KSO_WM_SLIDE_BK_DARK_LIGHT" val="1"/>
  <p:tag name="KSO_WM_SLIDE_CAN_ADD_NAVIGATION" val="1"/>
  <p:tag name="KSO_WM_SLIDE_ID" val="diagram20215802_1"/>
  <p:tag name="KSO_WM_SLIDE_INDEX" val="1"/>
  <p:tag name="KSO_WM_SLIDE_ITEM_CNT" val="0"/>
  <p:tag name="KSO_WM_SLIDE_LAYOUT" val="a_f"/>
  <p:tag name="KSO_WM_SLIDE_LAYOUT_CNT" val="1_1"/>
  <p:tag name="KSO_WM_SLIDE_LAYOUT_INFO" val="{&quot;id&quot;:&quot;2021-04-01T15:11:24&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11:24&quot;,&quot;margin&quot;:{&quot;bottom&quot;:0.42300000786781311,&quot;left&quot;:1.2699999809265137,&quot;right&quot;:1.2699999809265137,&quot;top&quot;:0.42300000786781311},&quot;type&quot;:0},{&quot;id&quot;:&quot;2021-04-01T15:11:24&quot;,&quot;margin&quot;:{&quot;bottom&quot;:1.6940000057220459,&quot;left&quot;:1.6929999589920044,&quot;right&quot;:1.6929999589920044,&quot;top&quot;:1.6929999589920044},&quot;type&quot;:0}],&quot;type&quot;:0}"/>
  <p:tag name="KSO_WM_SLIDE_POSITION" val="0*0"/>
  <p:tag name="KSO_WM_SLIDE_RATIO" val="1.777778"/>
  <p:tag name="KSO_WM_SLIDE_SIZE" val="960*384"/>
  <p:tag name="KSO_WM_SLIDE_SUBTYPE" val="pureTxt"/>
  <p:tag name="KSO_WM_SLIDE_SUPPORT_FEATURE_TYPE" val="0"/>
  <p:tag name="KSO_WM_SLIDE_TYPE" val="text"/>
  <p:tag name="KSO_WM_SPECIAL_SOURCE" val="bdnull"/>
  <p:tag name="KSO_WM_TAG_VERSION" val="1.0"/>
  <p:tag name="KSO_WM_TEMPLATE_ASSEMBLE_GROUPID" val="60656ea94054ed1e2fb7fd45"/>
  <p:tag name="KSO_WM_TEMPLATE_ASSEMBLE_XID" val="60656ea94054ed1e2fb7fd45"/>
  <p:tag name="KSO_WM_TEMPLATE_CATEGORY" val="diagram"/>
  <p:tag name="KSO_WM_TEMPLATE_COLOR_TYPE" val="1"/>
  <p:tag name="KSO_WM_TEMPLATE_INDEX" val="20215802"/>
  <p:tag name="KSO_WM_TEMPLATE_MASTER_TYPE" val="0"/>
  <p:tag name="KSO_WM_TEMPLATE_SUBCATEGORY" val="21"/>
</p:tagLst>
</file>

<file path=ppt/tags/tag353.xml><?xml version="1.0" encoding="utf-8"?>
<p:tagLst xmlns:p="http://schemas.openxmlformats.org/presentationml/2006/main">
  <p:tag name="KSO_WM_BEAUTIFY_FLAG" val="#wm#"/>
  <p:tag name="KSO_WM_SLIDE_BACKGROUND_TYPE" val="navigation"/>
  <p:tag name="KSO_WM_SLIDE_BK_DARK_LIGHT" val="1"/>
  <p:tag name="KSO_WM_TAG_VERSION" val="1.0"/>
  <p:tag name="KSO_WM_UNIT_BK_DARK_LIGHT" val="1"/>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WM_BEAUTIFY_SHAPE_IDENTITY" val="{2fe1042f-afd2-407c-9eb0-c7797d9a0383}"/>
</p:tagLst>
</file>

<file path=ppt/tags/tag354.xml><?xml version="1.0" encoding="utf-8"?>
<p:tagLst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TYPE" val="i"/>
  <p:tag name="WM_BEAUTIFY_SHAPE_IDENTITY" val="{a7eb6202-c899-4b5f-9004-ea4bce0eeb87}"/>
</p:tagLst>
</file>

<file path=ppt/tags/tag355.xml><?xml version="1.0" encoding="utf-8"?>
<p:tagLst xmlns:p="http://schemas.openxmlformats.org/presentationml/2006/main">
  <p:tag name="KSO_WM_ASSEMBLE_CHIP_INDEX" val="10992860551d4d4eb792c36bc28c26be"/>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LOCK" val="0"/>
  <p:tag name="KSO_WM_UNIT_COMPATIBLE" val="0"/>
  <p:tag name="KSO_WM_UNIT_DEC_AREA_ID" val="35545cd6b5ce4dae9dccf4eab288bc6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580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356.xml><?xml version="1.0" encoding="utf-8"?>
<p:tagLst xmlns:p="http://schemas.openxmlformats.org/presentationml/2006/main">
  <p:tag name="KSO_WM_ASSEMBLE_CHIP_INDEX" val="0fcd4429fddf4fd9b6b9cae2bcdab05b"/>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LOCK" val="0"/>
  <p:tag name="KSO_WM_UNIT_COMPATIBLE" val="0"/>
  <p:tag name="KSO_WM_UNIT_DEC_AREA_ID" val="d879e39fee614b88a76bb899d600b76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5802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
  <p:tag name="KSO_WM_UNIT_SHOW_EDIT_AREA_INDICATION" val="1"/>
  <p:tag name="KSO_WM_UNIT_SM_LIMIT_TYPE" val="2"/>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357.xml><?xml version="1.0" encoding="utf-8"?>
<p:tagLst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support_big_font&quot;:false,&quot;picture_toward&quot;:0,&quot;picture_dockside&quot;:[],&quot;fill_id&quot;:&quot;aae3729e0a0d44488f1a088171be5691&quot;,&quot;fill_align&quot;:&quot;cm&quot;,&quot;chip_types&quot;:[&quot;text&quot;,&quot;picture&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78e478fb0c58a940c"/>
  <p:tag name="KSO_WM_SLIDE_BACKGROUND" val="[&quot;navigation&quot;]"/>
  <p:tag name="KSO_WM_SLIDE_BACKGROUND_TYPE" val="navigation"/>
  <p:tag name="KSO_WM_SLIDE_BK_DARK_LIGHT" val="1"/>
  <p:tag name="KSO_WM_SLIDE_CAN_ADD_NAVIGATION" val="1"/>
  <p:tag name="KSO_WM_SLIDE_ID" val="diagram20215802_1"/>
  <p:tag name="KSO_WM_SLIDE_INDEX" val="1"/>
  <p:tag name="KSO_WM_SLIDE_ITEM_CNT" val="0"/>
  <p:tag name="KSO_WM_SLIDE_LAYOUT" val="a_f"/>
  <p:tag name="KSO_WM_SLIDE_LAYOUT_CNT" val="1_1"/>
  <p:tag name="KSO_WM_SLIDE_LAYOUT_INFO" val="{&quot;id&quot;:&quot;2021-04-01T15:11:24&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11:24&quot;,&quot;margin&quot;:{&quot;bottom&quot;:0.42300000786781311,&quot;left&quot;:1.2699999809265137,&quot;right&quot;:1.2699999809265137,&quot;top&quot;:0.42300000786781311},&quot;type&quot;:0},{&quot;id&quot;:&quot;2021-04-01T15:11:24&quot;,&quot;margin&quot;:{&quot;bottom&quot;:1.6940000057220459,&quot;left&quot;:1.6929999589920044,&quot;right&quot;:1.6929999589920044,&quot;top&quot;:1.6929999589920044},&quot;type&quot;:0}],&quot;type&quot;:0}"/>
  <p:tag name="KSO_WM_SLIDE_POSITION" val="0*0"/>
  <p:tag name="KSO_WM_SLIDE_RATIO" val="1.777778"/>
  <p:tag name="KSO_WM_SLIDE_SIZE" val="960*384"/>
  <p:tag name="KSO_WM_SLIDE_SUBTYPE" val="pureTxt"/>
  <p:tag name="KSO_WM_SLIDE_SUPPORT_FEATURE_TYPE" val="0"/>
  <p:tag name="KSO_WM_SLIDE_TYPE" val="text"/>
  <p:tag name="KSO_WM_SPECIAL_SOURCE" val="bdnull"/>
  <p:tag name="KSO_WM_TAG_VERSION" val="1.0"/>
  <p:tag name="KSO_WM_TEMPLATE_ASSEMBLE_GROUPID" val="60656ea94054ed1e2fb7fd45"/>
  <p:tag name="KSO_WM_TEMPLATE_ASSEMBLE_XID" val="60656ea94054ed1e2fb7fd45"/>
  <p:tag name="KSO_WM_TEMPLATE_CATEGORY" val="diagram"/>
  <p:tag name="KSO_WM_TEMPLATE_COLOR_TYPE" val="1"/>
  <p:tag name="KSO_WM_TEMPLATE_INDEX" val="20215802"/>
  <p:tag name="KSO_WM_TEMPLATE_MASTER_TYPE" val="0"/>
  <p:tag name="KSO_WM_TEMPLATE_SUBCATEGORY" val="21"/>
</p:tagLst>
</file>

<file path=ppt/tags/tag358.xml><?xml version="1.0" encoding="utf-8"?>
<p:tagLst xmlns:p="http://schemas.openxmlformats.org/presentationml/2006/main">
  <p:tag name="KSO_WM_BEAUTIFY_FLAG" val="#wm#"/>
  <p:tag name="KSO_WM_SLIDE_BACKGROUND_TYPE" val="navigation"/>
  <p:tag name="KSO_WM_SLIDE_BK_DARK_LIGHT" val="1"/>
  <p:tag name="KSO_WM_TAG_VERSION" val="1.0"/>
  <p:tag name="KSO_WM_UNIT_BK_DARK_LIGHT" val="1"/>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WM_BEAUTIFY_SHAPE_IDENTITY" val="{2fe1042f-afd2-407c-9eb0-c7797d9a0383}"/>
</p:tagLst>
</file>

<file path=ppt/tags/tag359.xml><?xml version="1.0" encoding="utf-8"?>
<p:tagLst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TYPE" val="i"/>
  <p:tag name="WM_BEAUTIFY_SHAPE_IDENTITY" val="{a7eb6202-c899-4b5f-9004-ea4bce0eeb87}"/>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1"/>
  <p:tag name="KSO_WM_UNIT_INDEX" val="1"/>
  <p:tag name="KSO_WM_UNIT_LAYERLEVEL" val="1"/>
  <p:tag name="KSO_WM_UNIT_TYPE" val="i"/>
</p:tagLst>
</file>

<file path=ppt/tags/tag360.xml><?xml version="1.0" encoding="utf-8"?>
<p:tagLst xmlns:p="http://schemas.openxmlformats.org/presentationml/2006/main">
  <p:tag name="KSO_WM_ASSEMBLE_CHIP_INDEX" val="10992860551d4d4eb792c36bc28c26be"/>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LOCK" val="0"/>
  <p:tag name="KSO_WM_UNIT_COMPATIBLE" val="0"/>
  <p:tag name="KSO_WM_UNIT_DEC_AREA_ID" val="35545cd6b5ce4dae9dccf4eab288bc6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580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361.xml><?xml version="1.0" encoding="utf-8"?>
<p:tagLst xmlns:p="http://schemas.openxmlformats.org/presentationml/2006/main">
  <p:tag name="KSO_WM_ASSEMBLE_CHIP_INDEX" val="0fcd4429fddf4fd9b6b9cae2bcdab05b"/>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LOCK" val="0"/>
  <p:tag name="KSO_WM_UNIT_COMPATIBLE" val="0"/>
  <p:tag name="KSO_WM_UNIT_DEC_AREA_ID" val="d879e39fee614b88a76bb899d600b76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5802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
  <p:tag name="KSO_WM_UNIT_SHOW_EDIT_AREA_INDICATION" val="1"/>
  <p:tag name="KSO_WM_UNIT_SM_LIMIT_TYPE" val="2"/>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362.xml><?xml version="1.0" encoding="utf-8"?>
<p:tagLst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support_big_font&quot;:false,&quot;picture_toward&quot;:0,&quot;picture_dockside&quot;:[],&quot;fill_id&quot;:&quot;aae3729e0a0d44488f1a088171be5691&quot;,&quot;fill_align&quot;:&quot;cm&quot;,&quot;chip_types&quot;:[&quot;text&quot;,&quot;picture&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78e478fb0c58a940c"/>
  <p:tag name="KSO_WM_SLIDE_BACKGROUND" val="[&quot;navigation&quot;]"/>
  <p:tag name="KSO_WM_SLIDE_BACKGROUND_TYPE" val="navigation"/>
  <p:tag name="KSO_WM_SLIDE_BK_DARK_LIGHT" val="1"/>
  <p:tag name="KSO_WM_SLIDE_CAN_ADD_NAVIGATION" val="1"/>
  <p:tag name="KSO_WM_SLIDE_ID" val="diagram20215802_1"/>
  <p:tag name="KSO_WM_SLIDE_INDEX" val="1"/>
  <p:tag name="KSO_WM_SLIDE_ITEM_CNT" val="0"/>
  <p:tag name="KSO_WM_SLIDE_LAYOUT" val="a_f"/>
  <p:tag name="KSO_WM_SLIDE_LAYOUT_CNT" val="1_1"/>
  <p:tag name="KSO_WM_SLIDE_LAYOUT_INFO" val="{&quot;id&quot;:&quot;2021-04-01T15:11:24&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11:24&quot;,&quot;margin&quot;:{&quot;bottom&quot;:0.42300000786781311,&quot;left&quot;:1.2699999809265137,&quot;right&quot;:1.2699999809265137,&quot;top&quot;:0.42300000786781311},&quot;type&quot;:0},{&quot;id&quot;:&quot;2021-04-01T15:11:24&quot;,&quot;margin&quot;:{&quot;bottom&quot;:1.6940000057220459,&quot;left&quot;:1.6929999589920044,&quot;right&quot;:1.6929999589920044,&quot;top&quot;:1.6929999589920044},&quot;type&quot;:0}],&quot;type&quot;:0}"/>
  <p:tag name="KSO_WM_SLIDE_POSITION" val="0*0"/>
  <p:tag name="KSO_WM_SLIDE_RATIO" val="1.777778"/>
  <p:tag name="KSO_WM_SLIDE_SIZE" val="960*384"/>
  <p:tag name="KSO_WM_SLIDE_SUBTYPE" val="pureTxt"/>
  <p:tag name="KSO_WM_SLIDE_SUPPORT_FEATURE_TYPE" val="0"/>
  <p:tag name="KSO_WM_SLIDE_TYPE" val="text"/>
  <p:tag name="KSO_WM_SPECIAL_SOURCE" val="bdnull"/>
  <p:tag name="KSO_WM_TAG_VERSION" val="1.0"/>
  <p:tag name="KSO_WM_TEMPLATE_ASSEMBLE_GROUPID" val="60656ea94054ed1e2fb7fd45"/>
  <p:tag name="KSO_WM_TEMPLATE_ASSEMBLE_XID" val="60656ea94054ed1e2fb7fd45"/>
  <p:tag name="KSO_WM_TEMPLATE_CATEGORY" val="diagram"/>
  <p:tag name="KSO_WM_TEMPLATE_COLOR_TYPE" val="1"/>
  <p:tag name="KSO_WM_TEMPLATE_INDEX" val="20215802"/>
  <p:tag name="KSO_WM_TEMPLATE_MASTER_TYPE" val="0"/>
  <p:tag name="KSO_WM_TEMPLATE_SUBCATEGORY" val="21"/>
</p:tagLst>
</file>

<file path=ppt/tags/tag363.xml><?xml version="1.0" encoding="utf-8"?>
<p:tagLst xmlns:p="http://schemas.openxmlformats.org/presentationml/2006/main">
  <p:tag name="KSO_WM_BEAUTIFY_FLAG" val="#wm#"/>
  <p:tag name="KSO_WM_SLIDE_BACKGROUND_TYPE" val="navigation"/>
  <p:tag name="KSO_WM_SLIDE_BK_DARK_LIGHT" val="1"/>
  <p:tag name="KSO_WM_TAG_VERSION" val="1.0"/>
  <p:tag name="KSO_WM_UNIT_BK_DARK_LIGHT" val="1"/>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WM_BEAUTIFY_SHAPE_IDENTITY" val="{2fe1042f-afd2-407c-9eb0-c7797d9a0383}"/>
</p:tagLst>
</file>

<file path=ppt/tags/tag364.xml><?xml version="1.0" encoding="utf-8"?>
<p:tagLst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TYPE" val="i"/>
  <p:tag name="WM_BEAUTIFY_SHAPE_IDENTITY" val="{a7eb6202-c899-4b5f-9004-ea4bce0eeb87}"/>
</p:tagLst>
</file>

<file path=ppt/tags/tag365.xml><?xml version="1.0" encoding="utf-8"?>
<p:tagLst xmlns:p="http://schemas.openxmlformats.org/presentationml/2006/main">
  <p:tag name="KSO_WM_ASSEMBLE_CHIP_INDEX" val="10992860551d4d4eb792c36bc28c26be"/>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LOCK" val="0"/>
  <p:tag name="KSO_WM_UNIT_COMPATIBLE" val="0"/>
  <p:tag name="KSO_WM_UNIT_DEC_AREA_ID" val="35545cd6b5ce4dae9dccf4eab288bc6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580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366.xml><?xml version="1.0" encoding="utf-8"?>
<p:tagLst xmlns:p="http://schemas.openxmlformats.org/presentationml/2006/main">
  <p:tag name="KSO_WM_ASSEMBLE_CHIP_INDEX" val="0fcd4429fddf4fd9b6b9cae2bcdab05b"/>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LOCK" val="0"/>
  <p:tag name="KSO_WM_UNIT_COMPATIBLE" val="0"/>
  <p:tag name="KSO_WM_UNIT_DEC_AREA_ID" val="d879e39fee614b88a76bb899d600b76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5802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
  <p:tag name="KSO_WM_UNIT_SHOW_EDIT_AREA_INDICATION" val="1"/>
  <p:tag name="KSO_WM_UNIT_SM_LIMIT_TYPE" val="2"/>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367.xml><?xml version="1.0" encoding="utf-8"?>
<p:tagLst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support_big_font&quot;:false,&quot;picture_toward&quot;:0,&quot;picture_dockside&quot;:[],&quot;fill_id&quot;:&quot;aae3729e0a0d44488f1a088171be5691&quot;,&quot;fill_align&quot;:&quot;cm&quot;,&quot;chip_types&quot;:[&quot;text&quot;,&quot;picture&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78e478fb0c58a940c"/>
  <p:tag name="KSO_WM_SLIDE_BACKGROUND" val="[&quot;navigation&quot;]"/>
  <p:tag name="KSO_WM_SLIDE_BACKGROUND_TYPE" val="navigation"/>
  <p:tag name="KSO_WM_SLIDE_BK_DARK_LIGHT" val="1"/>
  <p:tag name="KSO_WM_SLIDE_CAN_ADD_NAVIGATION" val="1"/>
  <p:tag name="KSO_WM_SLIDE_ID" val="diagram20215802_1"/>
  <p:tag name="KSO_WM_SLIDE_INDEX" val="1"/>
  <p:tag name="KSO_WM_SLIDE_ITEM_CNT" val="0"/>
  <p:tag name="KSO_WM_SLIDE_LAYOUT" val="a_f"/>
  <p:tag name="KSO_WM_SLIDE_LAYOUT_CNT" val="1_1"/>
  <p:tag name="KSO_WM_SLIDE_LAYOUT_INFO" val="{&quot;id&quot;:&quot;2021-04-01T15:11:24&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11:24&quot;,&quot;margin&quot;:{&quot;bottom&quot;:0.42300000786781311,&quot;left&quot;:1.2699999809265137,&quot;right&quot;:1.2699999809265137,&quot;top&quot;:0.42300000786781311},&quot;type&quot;:0},{&quot;id&quot;:&quot;2021-04-01T15:11:24&quot;,&quot;margin&quot;:{&quot;bottom&quot;:1.6940000057220459,&quot;left&quot;:1.6929999589920044,&quot;right&quot;:1.6929999589920044,&quot;top&quot;:1.6929999589920044},&quot;type&quot;:0}],&quot;type&quot;:0}"/>
  <p:tag name="KSO_WM_SLIDE_POSITION" val="0*0"/>
  <p:tag name="KSO_WM_SLIDE_RATIO" val="1.777778"/>
  <p:tag name="KSO_WM_SLIDE_SIZE" val="960*384"/>
  <p:tag name="KSO_WM_SLIDE_SUBTYPE" val="pureTxt"/>
  <p:tag name="KSO_WM_SLIDE_SUPPORT_FEATURE_TYPE" val="0"/>
  <p:tag name="KSO_WM_SLIDE_TYPE" val="text"/>
  <p:tag name="KSO_WM_SPECIAL_SOURCE" val="bdnull"/>
  <p:tag name="KSO_WM_TAG_VERSION" val="1.0"/>
  <p:tag name="KSO_WM_TEMPLATE_ASSEMBLE_GROUPID" val="60656ea94054ed1e2fb7fd45"/>
  <p:tag name="KSO_WM_TEMPLATE_ASSEMBLE_XID" val="60656ea94054ed1e2fb7fd45"/>
  <p:tag name="KSO_WM_TEMPLATE_CATEGORY" val="diagram"/>
  <p:tag name="KSO_WM_TEMPLATE_COLOR_TYPE" val="1"/>
  <p:tag name="KSO_WM_TEMPLATE_INDEX" val="20215802"/>
  <p:tag name="KSO_WM_TEMPLATE_MASTER_TYPE" val="0"/>
  <p:tag name="KSO_WM_TEMPLATE_SUBCATEGORY" val="21"/>
</p:tagLst>
</file>

<file path=ppt/tags/tag368.xml><?xml version="1.0" encoding="utf-8"?>
<p:tagLst xmlns:p="http://schemas.openxmlformats.org/presentationml/2006/main">
  <p:tag name="KSO_WM_BEAUTIFY_FLAG" val="#wm#"/>
  <p:tag name="KSO_WM_SLIDE_BACKGROUND_TYPE" val="navigation"/>
  <p:tag name="KSO_WM_SLIDE_BK_DARK_LIGHT" val="1"/>
  <p:tag name="KSO_WM_TAG_VERSION" val="1.0"/>
  <p:tag name="KSO_WM_UNIT_BK_DARK_LIGHT" val="1"/>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WM_BEAUTIFY_SHAPE_IDENTITY" val="{2fe1042f-afd2-407c-9eb0-c7797d9a0383}"/>
</p:tagLst>
</file>

<file path=ppt/tags/tag369.xml><?xml version="1.0" encoding="utf-8"?>
<p:tagLst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TYPE" val="i"/>
  <p:tag name="WM_BEAUTIFY_SHAPE_IDENTITY" val="{a7eb6202-c899-4b5f-9004-ea4bce0eeb87}"/>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70.xml><?xml version="1.0" encoding="utf-8"?>
<p:tagLst xmlns:p="http://schemas.openxmlformats.org/presentationml/2006/main">
  <p:tag name="KSO_WM_ASSEMBLE_CHIP_INDEX" val="10992860551d4d4eb792c36bc28c26be"/>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LOCK" val="0"/>
  <p:tag name="KSO_WM_UNIT_COMPATIBLE" val="0"/>
  <p:tag name="KSO_WM_UNIT_DEC_AREA_ID" val="35545cd6b5ce4dae9dccf4eab288bc6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580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371.xml><?xml version="1.0" encoding="utf-8"?>
<p:tagLst xmlns:p="http://schemas.openxmlformats.org/presentationml/2006/main">
  <p:tag name="KSO_WM_ASSEMBLE_CHIP_INDEX" val="0fcd4429fddf4fd9b6b9cae2bcdab05b"/>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LOCK" val="0"/>
  <p:tag name="KSO_WM_UNIT_COMPATIBLE" val="0"/>
  <p:tag name="KSO_WM_UNIT_DEC_AREA_ID" val="d879e39fee614b88a76bb899d600b76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5802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
  <p:tag name="KSO_WM_UNIT_SHOW_EDIT_AREA_INDICATION" val="1"/>
  <p:tag name="KSO_WM_UNIT_SM_LIMIT_TYPE" val="2"/>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372.xml><?xml version="1.0" encoding="utf-8"?>
<p:tagLst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support_big_font&quot;:false,&quot;picture_toward&quot;:0,&quot;picture_dockside&quot;:[],&quot;fill_id&quot;:&quot;aae3729e0a0d44488f1a088171be5691&quot;,&quot;fill_align&quot;:&quot;cm&quot;,&quot;chip_types&quot;:[&quot;text&quot;,&quot;picture&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78e478fb0c58a940c"/>
  <p:tag name="KSO_WM_SLIDE_BACKGROUND" val="[&quot;navigation&quot;]"/>
  <p:tag name="KSO_WM_SLIDE_BACKGROUND_TYPE" val="navigation"/>
  <p:tag name="KSO_WM_SLIDE_BK_DARK_LIGHT" val="1"/>
  <p:tag name="KSO_WM_SLIDE_CAN_ADD_NAVIGATION" val="1"/>
  <p:tag name="KSO_WM_SLIDE_ID" val="diagram20215802_1"/>
  <p:tag name="KSO_WM_SLIDE_INDEX" val="1"/>
  <p:tag name="KSO_WM_SLIDE_ITEM_CNT" val="0"/>
  <p:tag name="KSO_WM_SLIDE_LAYOUT" val="a_f"/>
  <p:tag name="KSO_WM_SLIDE_LAYOUT_CNT" val="1_1"/>
  <p:tag name="KSO_WM_SLIDE_LAYOUT_INFO" val="{&quot;id&quot;:&quot;2021-04-01T15:11:24&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11:24&quot;,&quot;margin&quot;:{&quot;bottom&quot;:0.42300000786781311,&quot;left&quot;:1.2699999809265137,&quot;right&quot;:1.2699999809265137,&quot;top&quot;:0.42300000786781311},&quot;type&quot;:0},{&quot;id&quot;:&quot;2021-04-01T15:11:24&quot;,&quot;margin&quot;:{&quot;bottom&quot;:1.6940000057220459,&quot;left&quot;:1.6929999589920044,&quot;right&quot;:1.6929999589920044,&quot;top&quot;:1.6929999589920044},&quot;type&quot;:0}],&quot;type&quot;:0}"/>
  <p:tag name="KSO_WM_SLIDE_POSITION" val="0*0"/>
  <p:tag name="KSO_WM_SLIDE_RATIO" val="1.777778"/>
  <p:tag name="KSO_WM_SLIDE_SIZE" val="960*384"/>
  <p:tag name="KSO_WM_SLIDE_SUBTYPE" val="pureTxt"/>
  <p:tag name="KSO_WM_SLIDE_SUPPORT_FEATURE_TYPE" val="0"/>
  <p:tag name="KSO_WM_SLIDE_TYPE" val="text"/>
  <p:tag name="KSO_WM_SPECIAL_SOURCE" val="bdnull"/>
  <p:tag name="KSO_WM_TAG_VERSION" val="1.0"/>
  <p:tag name="KSO_WM_TEMPLATE_ASSEMBLE_GROUPID" val="60656ea94054ed1e2fb7fd45"/>
  <p:tag name="KSO_WM_TEMPLATE_ASSEMBLE_XID" val="60656ea94054ed1e2fb7fd45"/>
  <p:tag name="KSO_WM_TEMPLATE_CATEGORY" val="diagram"/>
  <p:tag name="KSO_WM_TEMPLATE_COLOR_TYPE" val="1"/>
  <p:tag name="KSO_WM_TEMPLATE_INDEX" val="20215802"/>
  <p:tag name="KSO_WM_TEMPLATE_MASTER_TYPE" val="0"/>
  <p:tag name="KSO_WM_TEMPLATE_SUBCATEGORY" val="21"/>
</p:tagLst>
</file>

<file path=ppt/tags/tag373.xml><?xml version="1.0" encoding="utf-8"?>
<p:tagLst xmlns:p="http://schemas.openxmlformats.org/presentationml/2006/main">
  <p:tag name="KSO_WM_BEAUTIFY_FLAG" val="#wm#"/>
  <p:tag name="KSO_WM_SLIDE_BACKGROUND_TYPE" val="navigation"/>
  <p:tag name="KSO_WM_SLIDE_BK_DARK_LIGHT" val="1"/>
  <p:tag name="KSO_WM_TAG_VERSION" val="1.0"/>
  <p:tag name="KSO_WM_UNIT_BK_DARK_LIGHT" val="1"/>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WM_BEAUTIFY_SHAPE_IDENTITY" val="{2fe1042f-afd2-407c-9eb0-c7797d9a0383}"/>
</p:tagLst>
</file>

<file path=ppt/tags/tag374.xml><?xml version="1.0" encoding="utf-8"?>
<p:tagLst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TYPE" val="i"/>
  <p:tag name="WM_BEAUTIFY_SHAPE_IDENTITY" val="{a7eb6202-c899-4b5f-9004-ea4bce0eeb87}"/>
</p:tagLst>
</file>

<file path=ppt/tags/tag375.xml><?xml version="1.0" encoding="utf-8"?>
<p:tagLst xmlns:p="http://schemas.openxmlformats.org/presentationml/2006/main">
  <p:tag name="KSO_WM_ASSEMBLE_CHIP_INDEX" val="10992860551d4d4eb792c36bc28c26be"/>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LOCK" val="0"/>
  <p:tag name="KSO_WM_UNIT_COMPATIBLE" val="0"/>
  <p:tag name="KSO_WM_UNIT_DEC_AREA_ID" val="35545cd6b5ce4dae9dccf4eab288bc6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580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376.xml><?xml version="1.0" encoding="utf-8"?>
<p:tagLst xmlns:p="http://schemas.openxmlformats.org/presentationml/2006/main">
  <p:tag name="KSO_WM_ASSEMBLE_CHIP_INDEX" val="0fcd4429fddf4fd9b6b9cae2bcdab05b"/>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LOCK" val="0"/>
  <p:tag name="KSO_WM_UNIT_COMPATIBLE" val="0"/>
  <p:tag name="KSO_WM_UNIT_DEC_AREA_ID" val="d879e39fee614b88a76bb899d600b76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5802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
  <p:tag name="KSO_WM_UNIT_SHOW_EDIT_AREA_INDICATION" val="1"/>
  <p:tag name="KSO_WM_UNIT_SM_LIMIT_TYPE" val="2"/>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377.xml><?xml version="1.0" encoding="utf-8"?>
<p:tagLst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support_big_font&quot;:false,&quot;picture_toward&quot;:0,&quot;picture_dockside&quot;:[],&quot;fill_id&quot;:&quot;aae3729e0a0d44488f1a088171be5691&quot;,&quot;fill_align&quot;:&quot;cm&quot;,&quot;chip_types&quot;:[&quot;text&quot;,&quot;picture&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78e478fb0c58a940c"/>
  <p:tag name="KSO_WM_SLIDE_BACKGROUND" val="[&quot;navigation&quot;]"/>
  <p:tag name="KSO_WM_SLIDE_BACKGROUND_TYPE" val="navigation"/>
  <p:tag name="KSO_WM_SLIDE_BK_DARK_LIGHT" val="1"/>
  <p:tag name="KSO_WM_SLIDE_CAN_ADD_NAVIGATION" val="1"/>
  <p:tag name="KSO_WM_SLIDE_ID" val="diagram20215802_1"/>
  <p:tag name="KSO_WM_SLIDE_INDEX" val="1"/>
  <p:tag name="KSO_WM_SLIDE_ITEM_CNT" val="0"/>
  <p:tag name="KSO_WM_SLIDE_LAYOUT" val="a_f"/>
  <p:tag name="KSO_WM_SLIDE_LAYOUT_CNT" val="1_1"/>
  <p:tag name="KSO_WM_SLIDE_LAYOUT_INFO" val="{&quot;id&quot;:&quot;2021-04-01T15:11:24&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11:24&quot;,&quot;margin&quot;:{&quot;bottom&quot;:0.42300000786781311,&quot;left&quot;:1.2699999809265137,&quot;right&quot;:1.2699999809265137,&quot;top&quot;:0.42300000786781311},&quot;type&quot;:0},{&quot;id&quot;:&quot;2021-04-01T15:11:24&quot;,&quot;margin&quot;:{&quot;bottom&quot;:1.6940000057220459,&quot;left&quot;:1.6929999589920044,&quot;right&quot;:1.6929999589920044,&quot;top&quot;:1.6929999589920044},&quot;type&quot;:0}],&quot;type&quot;:0}"/>
  <p:tag name="KSO_WM_SLIDE_POSITION" val="0*0"/>
  <p:tag name="KSO_WM_SLIDE_RATIO" val="1.777778"/>
  <p:tag name="KSO_WM_SLIDE_SIZE" val="960*384"/>
  <p:tag name="KSO_WM_SLIDE_SUBTYPE" val="pureTxt"/>
  <p:tag name="KSO_WM_SLIDE_SUPPORT_FEATURE_TYPE" val="0"/>
  <p:tag name="KSO_WM_SLIDE_TYPE" val="text"/>
  <p:tag name="KSO_WM_SPECIAL_SOURCE" val="bdnull"/>
  <p:tag name="KSO_WM_TAG_VERSION" val="1.0"/>
  <p:tag name="KSO_WM_TEMPLATE_ASSEMBLE_GROUPID" val="60656ea94054ed1e2fb7fd45"/>
  <p:tag name="KSO_WM_TEMPLATE_ASSEMBLE_XID" val="60656ea94054ed1e2fb7fd45"/>
  <p:tag name="KSO_WM_TEMPLATE_CATEGORY" val="diagram"/>
  <p:tag name="KSO_WM_TEMPLATE_COLOR_TYPE" val="1"/>
  <p:tag name="KSO_WM_TEMPLATE_INDEX" val="20215802"/>
  <p:tag name="KSO_WM_TEMPLATE_MASTER_TYPE" val="0"/>
  <p:tag name="KSO_WM_TEMPLATE_SUBCATEGORY" val="21"/>
</p:tagLst>
</file>

<file path=ppt/tags/tag378.xml><?xml version="1.0" encoding="utf-8"?>
<p:tagLst xmlns:p="http://schemas.openxmlformats.org/presentationml/2006/main">
  <p:tag name="KSO_WM_BEAUTIFY_FLAG" val="#wm#"/>
  <p:tag name="KSO_WM_SLIDE_BACKGROUND_TYPE" val="navigation"/>
  <p:tag name="KSO_WM_SLIDE_BK_DARK_LIGHT" val="1"/>
  <p:tag name="KSO_WM_TAG_VERSION" val="1.0"/>
  <p:tag name="KSO_WM_UNIT_BK_DARK_LIGHT" val="1"/>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WM_BEAUTIFY_SHAPE_IDENTITY" val="{2fe1042f-afd2-407c-9eb0-c7797d9a0383}"/>
</p:tagLst>
</file>

<file path=ppt/tags/tag379.xml><?xml version="1.0" encoding="utf-8"?>
<p:tagLst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TYPE" val="i"/>
  <p:tag name="WM_BEAUTIFY_SHAPE_IDENTITY" val="{a7eb6202-c899-4b5f-9004-ea4bce0eeb87}"/>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80.xml><?xml version="1.0" encoding="utf-8"?>
<p:tagLst xmlns:p="http://schemas.openxmlformats.org/presentationml/2006/main">
  <p:tag name="KSO_WM_ASSEMBLE_CHIP_INDEX" val="10992860551d4d4eb792c36bc28c26be"/>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LOCK" val="0"/>
  <p:tag name="KSO_WM_UNIT_COMPATIBLE" val="0"/>
  <p:tag name="KSO_WM_UNIT_DEC_AREA_ID" val="35545cd6b5ce4dae9dccf4eab288bc6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580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381.xml><?xml version="1.0" encoding="utf-8"?>
<p:tagLst xmlns:p="http://schemas.openxmlformats.org/presentationml/2006/main">
  <p:tag name="KSO_WM_ASSEMBLE_CHIP_INDEX" val="0fcd4429fddf4fd9b6b9cae2bcdab05b"/>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LOCK" val="0"/>
  <p:tag name="KSO_WM_UNIT_COMPATIBLE" val="0"/>
  <p:tag name="KSO_WM_UNIT_DEC_AREA_ID" val="d879e39fee614b88a76bb899d600b76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5802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
  <p:tag name="KSO_WM_UNIT_SHOW_EDIT_AREA_INDICATION" val="1"/>
  <p:tag name="KSO_WM_UNIT_SM_LIMIT_TYPE" val="2"/>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382.xml><?xml version="1.0" encoding="utf-8"?>
<p:tagLst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support_big_font&quot;:false,&quot;picture_toward&quot;:0,&quot;picture_dockside&quot;:[],&quot;fill_id&quot;:&quot;aae3729e0a0d44488f1a088171be5691&quot;,&quot;fill_align&quot;:&quot;cm&quot;,&quot;chip_types&quot;:[&quot;text&quot;,&quot;picture&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78e478fb0c58a940c"/>
  <p:tag name="KSO_WM_SLIDE_BACKGROUND" val="[&quot;navigation&quot;]"/>
  <p:tag name="KSO_WM_SLIDE_BACKGROUND_TYPE" val="navigation"/>
  <p:tag name="KSO_WM_SLIDE_BK_DARK_LIGHT" val="1"/>
  <p:tag name="KSO_WM_SLIDE_CAN_ADD_NAVIGATION" val="1"/>
  <p:tag name="KSO_WM_SLIDE_ID" val="diagram20215802_1"/>
  <p:tag name="KSO_WM_SLIDE_INDEX" val="1"/>
  <p:tag name="KSO_WM_SLIDE_ITEM_CNT" val="0"/>
  <p:tag name="KSO_WM_SLIDE_LAYOUT" val="a_f"/>
  <p:tag name="KSO_WM_SLIDE_LAYOUT_CNT" val="1_1"/>
  <p:tag name="KSO_WM_SLIDE_LAYOUT_INFO" val="{&quot;id&quot;:&quot;2021-04-01T15:11:24&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11:24&quot;,&quot;margin&quot;:{&quot;bottom&quot;:0.42300000786781311,&quot;left&quot;:1.2699999809265137,&quot;right&quot;:1.2699999809265137,&quot;top&quot;:0.42300000786781311},&quot;type&quot;:0},{&quot;id&quot;:&quot;2021-04-01T15:11:24&quot;,&quot;margin&quot;:{&quot;bottom&quot;:1.6940000057220459,&quot;left&quot;:1.6929999589920044,&quot;right&quot;:1.6929999589920044,&quot;top&quot;:1.6929999589920044},&quot;type&quot;:0}],&quot;type&quot;:0}"/>
  <p:tag name="KSO_WM_SLIDE_POSITION" val="0*0"/>
  <p:tag name="KSO_WM_SLIDE_RATIO" val="1.777778"/>
  <p:tag name="KSO_WM_SLIDE_SIZE" val="960*384"/>
  <p:tag name="KSO_WM_SLIDE_SUBTYPE" val="pureTxt"/>
  <p:tag name="KSO_WM_SLIDE_SUPPORT_FEATURE_TYPE" val="0"/>
  <p:tag name="KSO_WM_SLIDE_TYPE" val="text"/>
  <p:tag name="KSO_WM_SPECIAL_SOURCE" val="bdnull"/>
  <p:tag name="KSO_WM_TAG_VERSION" val="1.0"/>
  <p:tag name="KSO_WM_TEMPLATE_ASSEMBLE_GROUPID" val="60656ea94054ed1e2fb7fd45"/>
  <p:tag name="KSO_WM_TEMPLATE_ASSEMBLE_XID" val="60656ea94054ed1e2fb7fd45"/>
  <p:tag name="KSO_WM_TEMPLATE_CATEGORY" val="diagram"/>
  <p:tag name="KSO_WM_TEMPLATE_COLOR_TYPE" val="1"/>
  <p:tag name="KSO_WM_TEMPLATE_INDEX" val="20215802"/>
  <p:tag name="KSO_WM_TEMPLATE_MASTER_TYPE" val="0"/>
  <p:tag name="KSO_WM_TEMPLATE_SUBCATEGORY" val="21"/>
</p:tagLst>
</file>

<file path=ppt/tags/tag383.xml><?xml version="1.0" encoding="utf-8"?>
<p:tagLst xmlns:p="http://schemas.openxmlformats.org/presentationml/2006/main">
  <p:tag name="KSO_WM_BEAUTIFY_FLAG" val="#wm#"/>
  <p:tag name="KSO_WM_SLIDE_BACKGROUND_TYPE" val="navigation"/>
  <p:tag name="KSO_WM_SLIDE_BK_DARK_LIGHT" val="1"/>
  <p:tag name="KSO_WM_TAG_VERSION" val="1.0"/>
  <p:tag name="KSO_WM_UNIT_BK_DARK_LIGHT" val="1"/>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WM_BEAUTIFY_SHAPE_IDENTITY" val="{2fe1042f-afd2-407c-9eb0-c7797d9a0383}"/>
</p:tagLst>
</file>

<file path=ppt/tags/tag384.xml><?xml version="1.0" encoding="utf-8"?>
<p:tagLst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TYPE" val="i"/>
  <p:tag name="WM_BEAUTIFY_SHAPE_IDENTITY" val="{a7eb6202-c899-4b5f-9004-ea4bce0eeb87}"/>
</p:tagLst>
</file>

<file path=ppt/tags/tag385.xml><?xml version="1.0" encoding="utf-8"?>
<p:tagLst xmlns:p="http://schemas.openxmlformats.org/presentationml/2006/main">
  <p:tag name="KSO_WM_ASSEMBLE_CHIP_INDEX" val="10992860551d4d4eb792c36bc28c26be"/>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LOCK" val="0"/>
  <p:tag name="KSO_WM_UNIT_COMPATIBLE" val="0"/>
  <p:tag name="KSO_WM_UNIT_DEC_AREA_ID" val="35545cd6b5ce4dae9dccf4eab288bc6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580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386.xml><?xml version="1.0" encoding="utf-8"?>
<p:tagLst xmlns:p="http://schemas.openxmlformats.org/presentationml/2006/main">
  <p:tag name="KSO_WM_ASSEMBLE_CHIP_INDEX" val="0fcd4429fddf4fd9b6b9cae2bcdab05b"/>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LOCK" val="0"/>
  <p:tag name="KSO_WM_UNIT_COMPATIBLE" val="0"/>
  <p:tag name="KSO_WM_UNIT_DEC_AREA_ID" val="d879e39fee614b88a76bb899d600b76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5802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
  <p:tag name="KSO_WM_UNIT_SHOW_EDIT_AREA_INDICATION" val="1"/>
  <p:tag name="KSO_WM_UNIT_SM_LIMIT_TYPE" val="2"/>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387.xml><?xml version="1.0" encoding="utf-8"?>
<p:tagLst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support_big_font&quot;:false,&quot;picture_toward&quot;:0,&quot;picture_dockside&quot;:[],&quot;fill_id&quot;:&quot;aae3729e0a0d44488f1a088171be5691&quot;,&quot;fill_align&quot;:&quot;cm&quot;,&quot;chip_types&quot;:[&quot;text&quot;,&quot;picture&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78e478fb0c58a940c"/>
  <p:tag name="KSO_WM_SLIDE_BACKGROUND" val="[&quot;navigation&quot;]"/>
  <p:tag name="KSO_WM_SLIDE_BACKGROUND_TYPE" val="navigation"/>
  <p:tag name="KSO_WM_SLIDE_BK_DARK_LIGHT" val="1"/>
  <p:tag name="KSO_WM_SLIDE_CAN_ADD_NAVIGATION" val="1"/>
  <p:tag name="KSO_WM_SLIDE_ID" val="diagram20215802_1"/>
  <p:tag name="KSO_WM_SLIDE_INDEX" val="1"/>
  <p:tag name="KSO_WM_SLIDE_ITEM_CNT" val="0"/>
  <p:tag name="KSO_WM_SLIDE_LAYOUT" val="a_f"/>
  <p:tag name="KSO_WM_SLIDE_LAYOUT_CNT" val="1_1"/>
  <p:tag name="KSO_WM_SLIDE_LAYOUT_INFO" val="{&quot;id&quot;:&quot;2021-04-01T15:11:24&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11:24&quot;,&quot;margin&quot;:{&quot;bottom&quot;:0.42300000786781311,&quot;left&quot;:1.2699999809265137,&quot;right&quot;:1.2699999809265137,&quot;top&quot;:0.42300000786781311},&quot;type&quot;:0},{&quot;id&quot;:&quot;2021-04-01T15:11:24&quot;,&quot;margin&quot;:{&quot;bottom&quot;:1.6940000057220459,&quot;left&quot;:1.6929999589920044,&quot;right&quot;:1.6929999589920044,&quot;top&quot;:1.6929999589920044},&quot;type&quot;:0}],&quot;type&quot;:0}"/>
  <p:tag name="KSO_WM_SLIDE_POSITION" val="0*0"/>
  <p:tag name="KSO_WM_SLIDE_RATIO" val="1.777778"/>
  <p:tag name="KSO_WM_SLIDE_SIZE" val="960*384"/>
  <p:tag name="KSO_WM_SLIDE_SUBTYPE" val="pureTxt"/>
  <p:tag name="KSO_WM_SLIDE_SUPPORT_FEATURE_TYPE" val="0"/>
  <p:tag name="KSO_WM_SLIDE_TYPE" val="text"/>
  <p:tag name="KSO_WM_SPECIAL_SOURCE" val="bdnull"/>
  <p:tag name="KSO_WM_TAG_VERSION" val="1.0"/>
  <p:tag name="KSO_WM_TEMPLATE_ASSEMBLE_GROUPID" val="60656ea94054ed1e2fb7fd45"/>
  <p:tag name="KSO_WM_TEMPLATE_ASSEMBLE_XID" val="60656ea94054ed1e2fb7fd45"/>
  <p:tag name="KSO_WM_TEMPLATE_CATEGORY" val="diagram"/>
  <p:tag name="KSO_WM_TEMPLATE_COLOR_TYPE" val="1"/>
  <p:tag name="KSO_WM_TEMPLATE_INDEX" val="20215802"/>
  <p:tag name="KSO_WM_TEMPLATE_MASTER_TYPE" val="0"/>
  <p:tag name="KSO_WM_TEMPLATE_SUBCATEGORY" val="21"/>
</p:tagLst>
</file>

<file path=ppt/tags/tag388.xml><?xml version="1.0" encoding="utf-8"?>
<p:tagLst xmlns:p="http://schemas.openxmlformats.org/presentationml/2006/main">
  <p:tag name="KSO_WM_BEAUTIFY_FLAG" val="#wm#"/>
  <p:tag name="KSO_WM_SLIDE_BACKGROUND_TYPE" val="navigation"/>
  <p:tag name="KSO_WM_SLIDE_BK_DARK_LIGHT" val="1"/>
  <p:tag name="KSO_WM_TAG_VERSION" val="1.0"/>
  <p:tag name="KSO_WM_UNIT_BK_DARK_LIGHT" val="1"/>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WM_BEAUTIFY_SHAPE_IDENTITY" val="{2fe1042f-afd2-407c-9eb0-c7797d9a0383}"/>
</p:tagLst>
</file>

<file path=ppt/tags/tag389.xml><?xml version="1.0" encoding="utf-8"?>
<p:tagLst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TYPE" val="i"/>
  <p:tag name="WM_BEAUTIFY_SHAPE_IDENTITY" val="{a7eb6202-c899-4b5f-9004-ea4bce0eeb87}"/>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90.xml><?xml version="1.0" encoding="utf-8"?>
<p:tagLst xmlns:p="http://schemas.openxmlformats.org/presentationml/2006/main">
  <p:tag name="KSO_WM_ASSEMBLE_CHIP_INDEX" val="10992860551d4d4eb792c36bc28c26be"/>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LOCK" val="0"/>
  <p:tag name="KSO_WM_UNIT_COMPATIBLE" val="0"/>
  <p:tag name="KSO_WM_UNIT_DEC_AREA_ID" val="35545cd6b5ce4dae9dccf4eab288bc6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580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391.xml><?xml version="1.0" encoding="utf-8"?>
<p:tagLst xmlns:p="http://schemas.openxmlformats.org/presentationml/2006/main">
  <p:tag name="KSO_WM_ASSEMBLE_CHIP_INDEX" val="0fcd4429fddf4fd9b6b9cae2bcdab05b"/>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LOCK" val="0"/>
  <p:tag name="KSO_WM_UNIT_COMPATIBLE" val="0"/>
  <p:tag name="KSO_WM_UNIT_DEC_AREA_ID" val="d879e39fee614b88a76bb899d600b76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5802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
  <p:tag name="KSO_WM_UNIT_SHOW_EDIT_AREA_INDICATION" val="1"/>
  <p:tag name="KSO_WM_UNIT_SM_LIMIT_TYPE" val="2"/>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392.xml><?xml version="1.0" encoding="utf-8"?>
<p:tagLst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support_big_font&quot;:false,&quot;picture_toward&quot;:0,&quot;picture_dockside&quot;:[],&quot;fill_id&quot;:&quot;aae3729e0a0d44488f1a088171be5691&quot;,&quot;fill_align&quot;:&quot;cm&quot;,&quot;chip_types&quot;:[&quot;text&quot;,&quot;picture&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78e478fb0c58a940c"/>
  <p:tag name="KSO_WM_SLIDE_BACKGROUND" val="[&quot;navigation&quot;]"/>
  <p:tag name="KSO_WM_SLIDE_BACKGROUND_TYPE" val="navigation"/>
  <p:tag name="KSO_WM_SLIDE_BK_DARK_LIGHT" val="1"/>
  <p:tag name="KSO_WM_SLIDE_CAN_ADD_NAVIGATION" val="1"/>
  <p:tag name="KSO_WM_SLIDE_ID" val="diagram20215802_1"/>
  <p:tag name="KSO_WM_SLIDE_INDEX" val="1"/>
  <p:tag name="KSO_WM_SLIDE_ITEM_CNT" val="0"/>
  <p:tag name="KSO_WM_SLIDE_LAYOUT" val="a_f"/>
  <p:tag name="KSO_WM_SLIDE_LAYOUT_CNT" val="1_1"/>
  <p:tag name="KSO_WM_SLIDE_LAYOUT_INFO" val="{&quot;id&quot;:&quot;2021-04-01T15:11:24&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11:24&quot;,&quot;margin&quot;:{&quot;bottom&quot;:0.42300000786781311,&quot;left&quot;:1.2699999809265137,&quot;right&quot;:1.2699999809265137,&quot;top&quot;:0.42300000786781311},&quot;type&quot;:0},{&quot;id&quot;:&quot;2021-04-01T15:11:24&quot;,&quot;margin&quot;:{&quot;bottom&quot;:1.6940000057220459,&quot;left&quot;:1.6929999589920044,&quot;right&quot;:1.6929999589920044,&quot;top&quot;:1.6929999589920044},&quot;type&quot;:0}],&quot;type&quot;:0}"/>
  <p:tag name="KSO_WM_SLIDE_POSITION" val="0*0"/>
  <p:tag name="KSO_WM_SLIDE_RATIO" val="1.777778"/>
  <p:tag name="KSO_WM_SLIDE_SIZE" val="960*384"/>
  <p:tag name="KSO_WM_SLIDE_SUBTYPE" val="pureTxt"/>
  <p:tag name="KSO_WM_SLIDE_SUPPORT_FEATURE_TYPE" val="0"/>
  <p:tag name="KSO_WM_SLIDE_TYPE" val="text"/>
  <p:tag name="KSO_WM_SPECIAL_SOURCE" val="bdnull"/>
  <p:tag name="KSO_WM_TAG_VERSION" val="1.0"/>
  <p:tag name="KSO_WM_TEMPLATE_ASSEMBLE_GROUPID" val="60656ea94054ed1e2fb7fd45"/>
  <p:tag name="KSO_WM_TEMPLATE_ASSEMBLE_XID" val="60656ea94054ed1e2fb7fd45"/>
  <p:tag name="KSO_WM_TEMPLATE_CATEGORY" val="diagram"/>
  <p:tag name="KSO_WM_TEMPLATE_COLOR_TYPE" val="1"/>
  <p:tag name="KSO_WM_TEMPLATE_INDEX" val="20215802"/>
  <p:tag name="KSO_WM_TEMPLATE_MASTER_TYPE" val="0"/>
  <p:tag name="KSO_WM_TEMPLATE_SUBCATEGORY" val="21"/>
</p:tagLst>
</file>

<file path=ppt/tags/tag393.xml><?xml version="1.0" encoding="utf-8"?>
<p:tagLst xmlns:p="http://schemas.openxmlformats.org/presentationml/2006/main">
  <p:tag name="KSO_WM_BEAUTIFY_FLAG" val="#wm#"/>
  <p:tag name="KSO_WM_SLIDE_BACKGROUND_TYPE" val="navigation"/>
  <p:tag name="KSO_WM_SLIDE_BK_DARK_LIGHT" val="1"/>
  <p:tag name="KSO_WM_TAG_VERSION" val="1.0"/>
  <p:tag name="KSO_WM_UNIT_BK_DARK_LIGHT" val="1"/>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WM_BEAUTIFY_SHAPE_IDENTITY" val="{2fe1042f-afd2-407c-9eb0-c7797d9a0383}"/>
</p:tagLst>
</file>

<file path=ppt/tags/tag394.xml><?xml version="1.0" encoding="utf-8"?>
<p:tagLst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TYPE" val="i"/>
  <p:tag name="WM_BEAUTIFY_SHAPE_IDENTITY" val="{a7eb6202-c899-4b5f-9004-ea4bce0eeb87}"/>
</p:tagLst>
</file>

<file path=ppt/tags/tag395.xml><?xml version="1.0" encoding="utf-8"?>
<p:tagLst xmlns:p="http://schemas.openxmlformats.org/presentationml/2006/main">
  <p:tag name="KSO_WM_ASSEMBLE_CHIP_INDEX" val="10992860551d4d4eb792c36bc28c26be"/>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LOCK" val="0"/>
  <p:tag name="KSO_WM_UNIT_COMPATIBLE" val="0"/>
  <p:tag name="KSO_WM_UNIT_DEC_AREA_ID" val="35545cd6b5ce4dae9dccf4eab288bc6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580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396.xml><?xml version="1.0" encoding="utf-8"?>
<p:tagLst xmlns:p="http://schemas.openxmlformats.org/presentationml/2006/main">
  <p:tag name="KSO_WM_ASSEMBLE_CHIP_INDEX" val="0fcd4429fddf4fd9b6b9cae2bcdab05b"/>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LOCK" val="0"/>
  <p:tag name="KSO_WM_UNIT_COMPATIBLE" val="0"/>
  <p:tag name="KSO_WM_UNIT_DEC_AREA_ID" val="d879e39fee614b88a76bb899d600b76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5802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
  <p:tag name="KSO_WM_UNIT_SHOW_EDIT_AREA_INDICATION" val="1"/>
  <p:tag name="KSO_WM_UNIT_SM_LIMIT_TYPE" val="2"/>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397.xml><?xml version="1.0" encoding="utf-8"?>
<p:tagLst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support_big_font&quot;:false,&quot;picture_toward&quot;:0,&quot;picture_dockside&quot;:[],&quot;fill_id&quot;:&quot;aae3729e0a0d44488f1a088171be5691&quot;,&quot;fill_align&quot;:&quot;cm&quot;,&quot;chip_types&quot;:[&quot;text&quot;,&quot;picture&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78e478fb0c58a940c"/>
  <p:tag name="KSO_WM_SLIDE_BACKGROUND" val="[&quot;navigation&quot;]"/>
  <p:tag name="KSO_WM_SLIDE_BACKGROUND_TYPE" val="navigation"/>
  <p:tag name="KSO_WM_SLIDE_BK_DARK_LIGHT" val="1"/>
  <p:tag name="KSO_WM_SLIDE_CAN_ADD_NAVIGATION" val="1"/>
  <p:tag name="KSO_WM_SLIDE_ID" val="diagram20215802_1"/>
  <p:tag name="KSO_WM_SLIDE_INDEX" val="1"/>
  <p:tag name="KSO_WM_SLIDE_ITEM_CNT" val="0"/>
  <p:tag name="KSO_WM_SLIDE_LAYOUT" val="a_f"/>
  <p:tag name="KSO_WM_SLIDE_LAYOUT_CNT" val="1_1"/>
  <p:tag name="KSO_WM_SLIDE_LAYOUT_INFO" val="{&quot;id&quot;:&quot;2021-04-01T15:11:24&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11:24&quot;,&quot;margin&quot;:{&quot;bottom&quot;:0.42300000786781311,&quot;left&quot;:1.2699999809265137,&quot;right&quot;:1.2699999809265137,&quot;top&quot;:0.42300000786781311},&quot;type&quot;:0},{&quot;id&quot;:&quot;2021-04-01T15:11:24&quot;,&quot;margin&quot;:{&quot;bottom&quot;:1.6940000057220459,&quot;left&quot;:1.6929999589920044,&quot;right&quot;:1.6929999589920044,&quot;top&quot;:1.6929999589920044},&quot;type&quot;:0}],&quot;type&quot;:0}"/>
  <p:tag name="KSO_WM_SLIDE_POSITION" val="0*0"/>
  <p:tag name="KSO_WM_SLIDE_RATIO" val="1.777778"/>
  <p:tag name="KSO_WM_SLIDE_SIZE" val="960*384"/>
  <p:tag name="KSO_WM_SLIDE_SUBTYPE" val="pureTxt"/>
  <p:tag name="KSO_WM_SLIDE_SUPPORT_FEATURE_TYPE" val="0"/>
  <p:tag name="KSO_WM_SLIDE_TYPE" val="text"/>
  <p:tag name="KSO_WM_SPECIAL_SOURCE" val="bdnull"/>
  <p:tag name="KSO_WM_TAG_VERSION" val="1.0"/>
  <p:tag name="KSO_WM_TEMPLATE_ASSEMBLE_GROUPID" val="60656ea94054ed1e2fb7fd45"/>
  <p:tag name="KSO_WM_TEMPLATE_ASSEMBLE_XID" val="60656ea94054ed1e2fb7fd45"/>
  <p:tag name="KSO_WM_TEMPLATE_CATEGORY" val="diagram"/>
  <p:tag name="KSO_WM_TEMPLATE_COLOR_TYPE" val="1"/>
  <p:tag name="KSO_WM_TEMPLATE_INDEX" val="20215802"/>
  <p:tag name="KSO_WM_TEMPLATE_MASTER_TYPE" val="0"/>
  <p:tag name="KSO_WM_TEMPLATE_SUBCATEGORY" val="21"/>
</p:tagLst>
</file>

<file path=ppt/tags/tag398.xml><?xml version="1.0" encoding="utf-8"?>
<p:tagLst xmlns:p="http://schemas.openxmlformats.org/presentationml/2006/main">
  <p:tag name="KSO_WM_BEAUTIFY_FLAG" val="#wm#"/>
  <p:tag name="KSO_WM_SLIDE_BACKGROUND_TYPE" val="navigation"/>
  <p:tag name="KSO_WM_SLIDE_BK_DARK_LIGHT" val="1"/>
  <p:tag name="KSO_WM_TAG_VERSION" val="1.0"/>
  <p:tag name="KSO_WM_UNIT_BK_DARK_LIGHT" val="1"/>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WM_BEAUTIFY_SHAPE_IDENTITY" val="{2fe1042f-afd2-407c-9eb0-c7797d9a0383}"/>
</p:tagLst>
</file>

<file path=ppt/tags/tag399.xml><?xml version="1.0" encoding="utf-8"?>
<p:tagLst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TYPE" val="i"/>
  <p:tag name="WM_BEAUTIFY_SHAPE_IDENTITY" val="{a7eb6202-c899-4b5f-9004-ea4bce0eeb87}"/>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BK_DARK_LIGHT" val="2"/>
  <p:tag name="KSO_WM_UNIT_COMPATIBLE" val="0"/>
  <p:tag name="KSO_WM_UNIT_DIAGRAM_ISNUMVISUAL" val="0"/>
  <p:tag name="KSO_WM_UNIT_DIAGRAM_ISREFERUNIT" val="0"/>
  <p:tag name="KSO_WM_UNIT_HIGHLIGHT" val="0"/>
  <p:tag name="KSO_WM_UNIT_ID" val="_10*i*1"/>
  <p:tag name="KSO_WM_UNIT_INDEX" val="1"/>
  <p:tag name="KSO_WM_UNIT_LAYERLEVEL" val="1"/>
  <p:tag name="KSO_WM_UNIT_SUBTYPE" val="h"/>
  <p:tag name="KSO_WM_UNIT_TYPE" val="i"/>
</p:tagLst>
</file>

<file path=ppt/tags/tag400.xml><?xml version="1.0" encoding="utf-8"?>
<p:tagLst xmlns:p="http://schemas.openxmlformats.org/presentationml/2006/main">
  <p:tag name="KSO_WM_ASSEMBLE_CHIP_INDEX" val="10992860551d4d4eb792c36bc28c26be"/>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LOCK" val="0"/>
  <p:tag name="KSO_WM_UNIT_COMPATIBLE" val="0"/>
  <p:tag name="KSO_WM_UNIT_DEC_AREA_ID" val="35545cd6b5ce4dae9dccf4eab288bc6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580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401.xml><?xml version="1.0" encoding="utf-8"?>
<p:tagLst xmlns:p="http://schemas.openxmlformats.org/presentationml/2006/main">
  <p:tag name="KSO_WM_ASSEMBLE_CHIP_INDEX" val="0fcd4429fddf4fd9b6b9cae2bcdab05b"/>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LOCK" val="0"/>
  <p:tag name="KSO_WM_UNIT_COMPATIBLE" val="0"/>
  <p:tag name="KSO_WM_UNIT_DEC_AREA_ID" val="d879e39fee614b88a76bb899d600b76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5802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
  <p:tag name="KSO_WM_UNIT_SHOW_EDIT_AREA_INDICATION" val="1"/>
  <p:tag name="KSO_WM_UNIT_SM_LIMIT_TYPE" val="2"/>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402.xml><?xml version="1.0" encoding="utf-8"?>
<p:tagLst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support_big_font&quot;:false,&quot;picture_toward&quot;:0,&quot;picture_dockside&quot;:[],&quot;fill_id&quot;:&quot;aae3729e0a0d44488f1a088171be5691&quot;,&quot;fill_align&quot;:&quot;cm&quot;,&quot;chip_types&quot;:[&quot;text&quot;,&quot;picture&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78e478fb0c58a940c"/>
  <p:tag name="KSO_WM_SLIDE_BACKGROUND" val="[&quot;navigation&quot;]"/>
  <p:tag name="KSO_WM_SLIDE_BACKGROUND_TYPE" val="navigation"/>
  <p:tag name="KSO_WM_SLIDE_BK_DARK_LIGHT" val="1"/>
  <p:tag name="KSO_WM_SLIDE_CAN_ADD_NAVIGATION" val="1"/>
  <p:tag name="KSO_WM_SLIDE_ID" val="diagram20215802_1"/>
  <p:tag name="KSO_WM_SLIDE_INDEX" val="1"/>
  <p:tag name="KSO_WM_SLIDE_ITEM_CNT" val="0"/>
  <p:tag name="KSO_WM_SLIDE_LAYOUT" val="a_f"/>
  <p:tag name="KSO_WM_SLIDE_LAYOUT_CNT" val="1_1"/>
  <p:tag name="KSO_WM_SLIDE_LAYOUT_INFO" val="{&quot;id&quot;:&quot;2021-04-01T15:11:24&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11:24&quot;,&quot;margin&quot;:{&quot;bottom&quot;:0.42300000786781311,&quot;left&quot;:1.2699999809265137,&quot;right&quot;:1.2699999809265137,&quot;top&quot;:0.42300000786781311},&quot;type&quot;:0},{&quot;id&quot;:&quot;2021-04-01T15:11:24&quot;,&quot;margin&quot;:{&quot;bottom&quot;:1.6940000057220459,&quot;left&quot;:1.6929999589920044,&quot;right&quot;:1.6929999589920044,&quot;top&quot;:1.6929999589920044},&quot;type&quot;:0}],&quot;type&quot;:0}"/>
  <p:tag name="KSO_WM_SLIDE_POSITION" val="0*0"/>
  <p:tag name="KSO_WM_SLIDE_RATIO" val="1.777778"/>
  <p:tag name="KSO_WM_SLIDE_SIZE" val="960*384"/>
  <p:tag name="KSO_WM_SLIDE_SUBTYPE" val="pureTxt"/>
  <p:tag name="KSO_WM_SLIDE_SUPPORT_FEATURE_TYPE" val="0"/>
  <p:tag name="KSO_WM_SLIDE_TYPE" val="text"/>
  <p:tag name="KSO_WM_SPECIAL_SOURCE" val="bdnull"/>
  <p:tag name="KSO_WM_TAG_VERSION" val="1.0"/>
  <p:tag name="KSO_WM_TEMPLATE_ASSEMBLE_GROUPID" val="60656ea94054ed1e2fb7fd45"/>
  <p:tag name="KSO_WM_TEMPLATE_ASSEMBLE_XID" val="60656ea94054ed1e2fb7fd45"/>
  <p:tag name="KSO_WM_TEMPLATE_CATEGORY" val="diagram"/>
  <p:tag name="KSO_WM_TEMPLATE_COLOR_TYPE" val="1"/>
  <p:tag name="KSO_WM_TEMPLATE_INDEX" val="20215802"/>
  <p:tag name="KSO_WM_TEMPLATE_MASTER_TYPE" val="0"/>
  <p:tag name="KSO_WM_TEMPLATE_SUBCATEGORY" val="21"/>
</p:tagLst>
</file>

<file path=ppt/tags/tag403.xml><?xml version="1.0" encoding="utf-8"?>
<p:tagLst xmlns:p="http://schemas.openxmlformats.org/presentationml/2006/main">
  <p:tag name="KSO_WM_BEAUTIFY_FLAG" val="#wm#"/>
  <p:tag name="KSO_WM_SLIDE_BACKGROUND_TYPE" val="navigation"/>
  <p:tag name="KSO_WM_SLIDE_BK_DARK_LIGHT" val="1"/>
  <p:tag name="KSO_WM_TAG_VERSION" val="1.0"/>
  <p:tag name="KSO_WM_UNIT_BK_DARK_LIGHT" val="1"/>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WM_BEAUTIFY_SHAPE_IDENTITY" val="{2fe1042f-afd2-407c-9eb0-c7797d9a0383}"/>
</p:tagLst>
</file>

<file path=ppt/tags/tag404.xml><?xml version="1.0" encoding="utf-8"?>
<p:tagLst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TYPE" val="i"/>
  <p:tag name="WM_BEAUTIFY_SHAPE_IDENTITY" val="{a7eb6202-c899-4b5f-9004-ea4bce0eeb87}"/>
</p:tagLst>
</file>

<file path=ppt/tags/tag405.xml><?xml version="1.0" encoding="utf-8"?>
<p:tagLst xmlns:p="http://schemas.openxmlformats.org/presentationml/2006/main">
  <p:tag name="KSO_WM_ASSEMBLE_CHIP_INDEX" val="10992860551d4d4eb792c36bc28c26be"/>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LOCK" val="0"/>
  <p:tag name="KSO_WM_UNIT_COMPATIBLE" val="0"/>
  <p:tag name="KSO_WM_UNIT_DEC_AREA_ID" val="35545cd6b5ce4dae9dccf4eab288bc6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580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406.xml><?xml version="1.0" encoding="utf-8"?>
<p:tagLst xmlns:p="http://schemas.openxmlformats.org/presentationml/2006/main">
  <p:tag name="KSO_WM_ASSEMBLE_CHIP_INDEX" val="0fcd4429fddf4fd9b6b9cae2bcdab05b"/>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ea94054ed1e2fb7fd45"/>
  <p:tag name="KSO_WM_TEMPLATE_ASSEMBLE_XID" val="60656ea94054ed1e2fb7fd45"/>
  <p:tag name="KSO_WM_TEMPLATE_CATEGORY" val="diagram"/>
  <p:tag name="KSO_WM_TEMPLATE_INDEX" val="20215802"/>
  <p:tag name="KSO_WM_UNIT_BLOCK" val="0"/>
  <p:tag name="KSO_WM_UNIT_COMPATIBLE" val="0"/>
  <p:tag name="KSO_WM_UNIT_DEC_AREA_ID" val="d879e39fee614b88a76bb899d600b76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5802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
  <p:tag name="KSO_WM_UNIT_SHOW_EDIT_AREA_INDICATION" val="1"/>
  <p:tag name="KSO_WM_UNIT_SM_LIMIT_TYPE" val="2"/>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407.xml><?xml version="1.0" encoding="utf-8"?>
<p:tagLst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support_big_font&quot;:false,&quot;picture_toward&quot;:0,&quot;picture_dockside&quot;:[],&quot;fill_id&quot;:&quot;aae3729e0a0d44488f1a088171be5691&quot;,&quot;fill_align&quot;:&quot;cm&quot;,&quot;chip_types&quot;:[&quot;text&quot;,&quot;picture&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78e478fb0c58a940c"/>
  <p:tag name="KSO_WM_SLIDE_BACKGROUND" val="[&quot;navigation&quot;]"/>
  <p:tag name="KSO_WM_SLIDE_BACKGROUND_TYPE" val="navigation"/>
  <p:tag name="KSO_WM_SLIDE_BK_DARK_LIGHT" val="1"/>
  <p:tag name="KSO_WM_SLIDE_CAN_ADD_NAVIGATION" val="1"/>
  <p:tag name="KSO_WM_SLIDE_ID" val="diagram20215802_1"/>
  <p:tag name="KSO_WM_SLIDE_INDEX" val="1"/>
  <p:tag name="KSO_WM_SLIDE_ITEM_CNT" val="0"/>
  <p:tag name="KSO_WM_SLIDE_LAYOUT" val="a_f"/>
  <p:tag name="KSO_WM_SLIDE_LAYOUT_CNT" val="1_1"/>
  <p:tag name="KSO_WM_SLIDE_LAYOUT_INFO" val="{&quot;id&quot;:&quot;2021-04-01T15:11:24&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11:24&quot;,&quot;margin&quot;:{&quot;bottom&quot;:0.42300000786781311,&quot;left&quot;:1.2699999809265137,&quot;right&quot;:1.2699999809265137,&quot;top&quot;:0.42300000786781311},&quot;type&quot;:0},{&quot;id&quot;:&quot;2021-04-01T15:11:24&quot;,&quot;margin&quot;:{&quot;bottom&quot;:1.6940000057220459,&quot;left&quot;:1.6929999589920044,&quot;right&quot;:1.6929999589920044,&quot;top&quot;:1.6929999589920044},&quot;type&quot;:0}],&quot;type&quot;:0}"/>
  <p:tag name="KSO_WM_SLIDE_POSITION" val="0*0"/>
  <p:tag name="KSO_WM_SLIDE_RATIO" val="1.777778"/>
  <p:tag name="KSO_WM_SLIDE_SIZE" val="960*384"/>
  <p:tag name="KSO_WM_SLIDE_SUBTYPE" val="pureTxt"/>
  <p:tag name="KSO_WM_SLIDE_SUPPORT_FEATURE_TYPE" val="0"/>
  <p:tag name="KSO_WM_SLIDE_TYPE" val="text"/>
  <p:tag name="KSO_WM_SPECIAL_SOURCE" val="bdnull"/>
  <p:tag name="KSO_WM_TAG_VERSION" val="1.0"/>
  <p:tag name="KSO_WM_TEMPLATE_ASSEMBLE_GROUPID" val="60656ea94054ed1e2fb7fd45"/>
  <p:tag name="KSO_WM_TEMPLATE_ASSEMBLE_XID" val="60656ea94054ed1e2fb7fd45"/>
  <p:tag name="KSO_WM_TEMPLATE_CATEGORY" val="diagram"/>
  <p:tag name="KSO_WM_TEMPLATE_COLOR_TYPE" val="1"/>
  <p:tag name="KSO_WM_TEMPLATE_INDEX" val="20215802"/>
  <p:tag name="KSO_WM_TEMPLATE_MASTER_TYPE" val="0"/>
  <p:tag name="KSO_WM_TEMPLATE_SUBCATEGORY" val="21"/>
</p:tagLst>
</file>

<file path=ppt/tags/tag408.xml><?xml version="1.0" encoding="utf-8"?>
<p:tagLst xmlns:p="http://schemas.openxmlformats.org/presentationml/2006/main">
  <p:tag name="KSO_WM_BEAUTIFY_FLAG" val="#wm#"/>
  <p:tag name="KSO_WM_SLIDE_BACKGROUND_TYPE" val="navigation"/>
  <p:tag name="KSO_WM_SLIDE_BK_DARK_LIGHT" val="1"/>
  <p:tag name="KSO_WM_TAG_VERSION" val="1.0"/>
  <p:tag name="KSO_WM_UNIT_BK_DARK_LIGHT" val="1"/>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WM_BEAUTIFY_SHAPE_IDENTITY" val="{1d093d93-b9d0-47fb-85e9-d214f286d392}"/>
</p:tagLst>
</file>

<file path=ppt/tags/tag409.xml><?xml version="1.0" encoding="utf-8"?>
<p:tagLst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TYPE" val="i"/>
  <p:tag name="WM_BEAUTIFY_SHAPE_IDENTITY" val="{65b9a4cf-2a92-4d88-9e90-113982ae11b2}"/>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1"/>
  <p:tag name="KSO_WM_UNIT_INDEX" val="1"/>
  <p:tag name="KSO_WM_UNIT_LAYERLEVEL" val="1"/>
  <p:tag name="KSO_WM_UNIT_TYPE" val="i"/>
</p:tagLst>
</file>

<file path=ppt/tags/tag410.xml><?xml version="1.0" encoding="utf-8"?>
<p:tagLst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support_big_font&quot;:false,&quot;picture_toward&quot;:0,&quot;picture_dockside&quot;:[],&quot;fill_id&quot;:&quot;aae3729e0a0d44488f1a088171be5691&quot;,&quot;fill_align&quot;:&quot;cm&quot;,&quot;chip_types&quot;:[&quot;text&quot;,&quot;picture&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78e478fb0c58a940c"/>
  <p:tag name="KSO_WM_SLIDE_BACKGROUND" val="[&quot;navigation&quot;]"/>
  <p:tag name="KSO_WM_SLIDE_BACKGROUND_TYPE" val="navigation"/>
  <p:tag name="KSO_WM_SLIDE_BK_DARK_LIGHT" val="1"/>
  <p:tag name="KSO_WM_SLIDE_CAN_ADD_NAVIGATION" val="1"/>
  <p:tag name="KSO_WM_SLIDE_ID" val="diagram20215802_1"/>
  <p:tag name="KSO_WM_SLIDE_INDEX" val="1"/>
  <p:tag name="KSO_WM_SLIDE_ITEM_CNT" val="0"/>
  <p:tag name="KSO_WM_SLIDE_LAYOUT" val="a_f"/>
  <p:tag name="KSO_WM_SLIDE_LAYOUT_CNT" val="1_1"/>
  <p:tag name="KSO_WM_SLIDE_LAYOUT_INFO" val="{&quot;id&quot;:&quot;2021-04-01T15:11:24&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11:24&quot;,&quot;margin&quot;:{&quot;bottom&quot;:0.42300000786781311,&quot;left&quot;:1.2699999809265137,&quot;right&quot;:1.2699999809265137,&quot;top&quot;:0.42300000786781311},&quot;type&quot;:0},{&quot;id&quot;:&quot;2021-04-01T15:11:24&quot;,&quot;margin&quot;:{&quot;bottom&quot;:1.6940000057220459,&quot;left&quot;:1.6929999589920044,&quot;right&quot;:1.6929999589920044,&quot;top&quot;:1.6929999589920044},&quot;type&quot;:0}],&quot;type&quot;:0}"/>
  <p:tag name="KSO_WM_SLIDE_POSITION" val="0*0"/>
  <p:tag name="KSO_WM_SLIDE_RATIO" val="1.777778"/>
  <p:tag name="KSO_WM_SLIDE_SIZE" val="960*384"/>
  <p:tag name="KSO_WM_SLIDE_SUBTYPE" val="pureTxt"/>
  <p:tag name="KSO_WM_SLIDE_SUPPORT_FEATURE_TYPE" val="0"/>
  <p:tag name="KSO_WM_SLIDE_TYPE" val="text"/>
  <p:tag name="KSO_WM_SPECIAL_SOURCE" val="bdnull"/>
  <p:tag name="KSO_WM_TAG_VERSION" val="1.0"/>
  <p:tag name="KSO_WM_TEMPLATE_ASSEMBLE_GROUPID" val="60656ea94054ed1e2fb7fd45"/>
  <p:tag name="KSO_WM_TEMPLATE_ASSEMBLE_XID" val="60656ea94054ed1e2fb7fd45"/>
  <p:tag name="KSO_WM_TEMPLATE_CATEGORY" val="diagram"/>
  <p:tag name="KSO_WM_TEMPLATE_COLOR_TYPE" val="1"/>
  <p:tag name="KSO_WM_TEMPLATE_INDEX" val="20215802"/>
  <p:tag name="KSO_WM_TEMPLATE_MASTER_TYPE" val="0"/>
  <p:tag name="KSO_WM_TEMPLATE_SUBCATEGORY" val="21"/>
</p:tagLst>
</file>

<file path=ppt/tags/tag411.xml><?xml version="1.0" encoding="utf-8"?>
<p:tagLst xmlns:p="http://schemas.openxmlformats.org/presentationml/2006/main">
  <p:tag name="KSO_WM_BEAUTIFY_FLAG" val="#wm#"/>
  <p:tag name="KSO_WM_SLIDE_BACKGROUND_TYPE" val="navigation"/>
  <p:tag name="KSO_WM_SLIDE_BK_DARK_LIGHT" val="1"/>
  <p:tag name="KSO_WM_TAG_VERSION" val="1.0"/>
  <p:tag name="KSO_WM_UNIT_BK_DARK_LIGHT" val="1"/>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WM_BEAUTIFY_SHAPE_IDENTITY" val="{1d093d93-b9d0-47fb-85e9-d214f286d392}"/>
</p:tagLst>
</file>

<file path=ppt/tags/tag412.xml><?xml version="1.0" encoding="utf-8"?>
<p:tagLst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TYPE" val="i"/>
  <p:tag name="WM_BEAUTIFY_SHAPE_IDENTITY" val="{65b9a4cf-2a92-4d88-9e90-113982ae11b2}"/>
</p:tagLst>
</file>

<file path=ppt/tags/tag413.xml><?xml version="1.0" encoding="utf-8"?>
<p:tagLst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support_big_font&quot;:false,&quot;picture_toward&quot;:0,&quot;picture_dockside&quot;:[],&quot;fill_id&quot;:&quot;aae3729e0a0d44488f1a088171be5691&quot;,&quot;fill_align&quot;:&quot;cm&quot;,&quot;chip_types&quot;:[&quot;text&quot;,&quot;picture&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78e478fb0c58a940c"/>
  <p:tag name="KSO_WM_SLIDE_BACKGROUND" val="[&quot;navigation&quot;]"/>
  <p:tag name="KSO_WM_SLIDE_BACKGROUND_TYPE" val="navigation"/>
  <p:tag name="KSO_WM_SLIDE_BK_DARK_LIGHT" val="1"/>
  <p:tag name="KSO_WM_SLIDE_CAN_ADD_NAVIGATION" val="1"/>
  <p:tag name="KSO_WM_SLIDE_ID" val="diagram20215802_1"/>
  <p:tag name="KSO_WM_SLIDE_INDEX" val="1"/>
  <p:tag name="KSO_WM_SLIDE_ITEM_CNT" val="0"/>
  <p:tag name="KSO_WM_SLIDE_LAYOUT" val="a_f"/>
  <p:tag name="KSO_WM_SLIDE_LAYOUT_CNT" val="1_1"/>
  <p:tag name="KSO_WM_SLIDE_LAYOUT_INFO" val="{&quot;id&quot;:&quot;2021-04-01T15:11:24&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11:24&quot;,&quot;margin&quot;:{&quot;bottom&quot;:0.42300000786781311,&quot;left&quot;:1.2699999809265137,&quot;right&quot;:1.2699999809265137,&quot;top&quot;:0.42300000786781311},&quot;type&quot;:0},{&quot;id&quot;:&quot;2021-04-01T15:11:24&quot;,&quot;margin&quot;:{&quot;bottom&quot;:1.6940000057220459,&quot;left&quot;:1.6929999589920044,&quot;right&quot;:1.6929999589920044,&quot;top&quot;:1.6929999589920044},&quot;type&quot;:0}],&quot;type&quot;:0}"/>
  <p:tag name="KSO_WM_SLIDE_POSITION" val="0*0"/>
  <p:tag name="KSO_WM_SLIDE_RATIO" val="1.777778"/>
  <p:tag name="KSO_WM_SLIDE_SIZE" val="960*384"/>
  <p:tag name="KSO_WM_SLIDE_SUBTYPE" val="pureTxt"/>
  <p:tag name="KSO_WM_SLIDE_SUPPORT_FEATURE_TYPE" val="0"/>
  <p:tag name="KSO_WM_SLIDE_TYPE" val="text"/>
  <p:tag name="KSO_WM_SPECIAL_SOURCE" val="bdnull"/>
  <p:tag name="KSO_WM_TAG_VERSION" val="1.0"/>
  <p:tag name="KSO_WM_TEMPLATE_ASSEMBLE_GROUPID" val="60656ea94054ed1e2fb7fd45"/>
  <p:tag name="KSO_WM_TEMPLATE_ASSEMBLE_XID" val="60656ea94054ed1e2fb7fd45"/>
  <p:tag name="KSO_WM_TEMPLATE_CATEGORY" val="diagram"/>
  <p:tag name="KSO_WM_TEMPLATE_COLOR_TYPE" val="1"/>
  <p:tag name="KSO_WM_TEMPLATE_INDEX" val="20215802"/>
  <p:tag name="KSO_WM_TEMPLATE_MASTER_TYPE" val="0"/>
  <p:tag name="KSO_WM_TEMPLATE_SUBCATEGORY" val="21"/>
</p:tagLst>
</file>

<file path=ppt/tags/tag414.xml><?xml version="1.0" encoding="utf-8"?>
<p:tagLst xmlns:p="http://schemas.openxmlformats.org/presentationml/2006/main">
  <p:tag name="KSO_WM_BEAUTIFY_FLAG" val="#wm#"/>
  <p:tag name="KSO_WM_SLIDE_BACKGROUND_TYPE" val="navigation"/>
  <p:tag name="KSO_WM_SLIDE_BK_DARK_LIGHT" val="1"/>
  <p:tag name="KSO_WM_TAG_VERSION" val="1.0"/>
  <p:tag name="KSO_WM_UNIT_BK_DARK_LIGHT" val="1"/>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WM_BEAUTIFY_SHAPE_IDENTITY" val="{1d093d93-b9d0-47fb-85e9-d214f286d392}"/>
</p:tagLst>
</file>

<file path=ppt/tags/tag415.xml><?xml version="1.0" encoding="utf-8"?>
<p:tagLst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TYPE" val="i"/>
  <p:tag name="WM_BEAUTIFY_SHAPE_IDENTITY" val="{65b9a4cf-2a92-4d88-9e90-113982ae11b2}"/>
</p:tagLst>
</file>

<file path=ppt/tags/tag416.xml><?xml version="1.0" encoding="utf-8"?>
<p:tagLst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support_big_font&quot;:false,&quot;picture_toward&quot;:0,&quot;picture_dockside&quot;:[],&quot;fill_id&quot;:&quot;aae3729e0a0d44488f1a088171be5691&quot;,&quot;fill_align&quot;:&quot;cm&quot;,&quot;chip_types&quot;:[&quot;text&quot;,&quot;picture&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78e478fb0c58a940c"/>
  <p:tag name="KSO_WM_SLIDE_BACKGROUND" val="[&quot;navigation&quot;]"/>
  <p:tag name="KSO_WM_SLIDE_BACKGROUND_TYPE" val="navigation"/>
  <p:tag name="KSO_WM_SLIDE_BK_DARK_LIGHT" val="1"/>
  <p:tag name="KSO_WM_SLIDE_CAN_ADD_NAVIGATION" val="1"/>
  <p:tag name="KSO_WM_SLIDE_ID" val="diagram20215802_1"/>
  <p:tag name="KSO_WM_SLIDE_INDEX" val="1"/>
  <p:tag name="KSO_WM_SLIDE_ITEM_CNT" val="0"/>
  <p:tag name="KSO_WM_SLIDE_LAYOUT" val="a_f"/>
  <p:tag name="KSO_WM_SLIDE_LAYOUT_CNT" val="1_1"/>
  <p:tag name="KSO_WM_SLIDE_LAYOUT_INFO" val="{&quot;id&quot;:&quot;2021-04-01T15:11:24&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11:24&quot;,&quot;margin&quot;:{&quot;bottom&quot;:0.42300000786781311,&quot;left&quot;:1.2699999809265137,&quot;right&quot;:1.2699999809265137,&quot;top&quot;:0.42300000786781311},&quot;type&quot;:0},{&quot;id&quot;:&quot;2021-04-01T15:11:24&quot;,&quot;margin&quot;:{&quot;bottom&quot;:1.6940000057220459,&quot;left&quot;:1.6929999589920044,&quot;right&quot;:1.6929999589920044,&quot;top&quot;:1.6929999589920044},&quot;type&quot;:0}],&quot;type&quot;:0}"/>
  <p:tag name="KSO_WM_SLIDE_POSITION" val="0*0"/>
  <p:tag name="KSO_WM_SLIDE_RATIO" val="1.777778"/>
  <p:tag name="KSO_WM_SLIDE_SIZE" val="960*384"/>
  <p:tag name="KSO_WM_SLIDE_SUBTYPE" val="pureTxt"/>
  <p:tag name="KSO_WM_SLIDE_SUPPORT_FEATURE_TYPE" val="0"/>
  <p:tag name="KSO_WM_SLIDE_TYPE" val="text"/>
  <p:tag name="KSO_WM_SPECIAL_SOURCE" val="bdnull"/>
  <p:tag name="KSO_WM_TAG_VERSION" val="1.0"/>
  <p:tag name="KSO_WM_TEMPLATE_ASSEMBLE_GROUPID" val="60656ea94054ed1e2fb7fd45"/>
  <p:tag name="KSO_WM_TEMPLATE_ASSEMBLE_XID" val="60656ea94054ed1e2fb7fd45"/>
  <p:tag name="KSO_WM_TEMPLATE_CATEGORY" val="diagram"/>
  <p:tag name="KSO_WM_TEMPLATE_COLOR_TYPE" val="1"/>
  <p:tag name="KSO_WM_TEMPLATE_INDEX" val="20215802"/>
  <p:tag name="KSO_WM_TEMPLATE_MASTER_TYPE" val="0"/>
  <p:tag name="KSO_WM_TEMPLATE_SUBCATEGORY" val="21"/>
</p:tagLst>
</file>

<file path=ppt/tags/tag417.xml><?xml version="1.0" encoding="utf-8"?>
<p:tagLst xmlns:p="http://schemas.openxmlformats.org/presentationml/2006/main">
  <p:tag name="KSO_WM_BEAUTIFY_FLAG" val="#wm#"/>
  <p:tag name="KSO_WM_SLIDE_BACKGROUND_TYPE" val="navigation"/>
  <p:tag name="KSO_WM_SLIDE_BK_DARK_LIGHT" val="1"/>
  <p:tag name="KSO_WM_TAG_VERSION" val="1.0"/>
  <p:tag name="KSO_WM_UNIT_BK_DARK_LIGHT" val="1"/>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WM_BEAUTIFY_SHAPE_IDENTITY" val="{1d093d93-b9d0-47fb-85e9-d214f286d392}"/>
</p:tagLst>
</file>

<file path=ppt/tags/tag418.xml><?xml version="1.0" encoding="utf-8"?>
<p:tagLst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TYPE" val="i"/>
  <p:tag name="WM_BEAUTIFY_SHAPE_IDENTITY" val="{65b9a4cf-2a92-4d88-9e90-113982ae11b2}"/>
</p:tagLst>
</file>

<file path=ppt/tags/tag419.xml><?xml version="1.0" encoding="utf-8"?>
<p:tagLst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support_big_font&quot;:false,&quot;picture_toward&quot;:0,&quot;picture_dockside&quot;:[],&quot;fill_id&quot;:&quot;aae3729e0a0d44488f1a088171be5691&quot;,&quot;fill_align&quot;:&quot;cm&quot;,&quot;chip_types&quot;:[&quot;text&quot;,&quot;picture&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78e478fb0c58a940c"/>
  <p:tag name="KSO_WM_SLIDE_BACKGROUND" val="[&quot;navigation&quot;]"/>
  <p:tag name="KSO_WM_SLIDE_BACKGROUND_TYPE" val="navigation"/>
  <p:tag name="KSO_WM_SLIDE_BK_DARK_LIGHT" val="1"/>
  <p:tag name="KSO_WM_SLIDE_CAN_ADD_NAVIGATION" val="1"/>
  <p:tag name="KSO_WM_SLIDE_ID" val="diagram20215802_1"/>
  <p:tag name="KSO_WM_SLIDE_INDEX" val="1"/>
  <p:tag name="KSO_WM_SLIDE_ITEM_CNT" val="0"/>
  <p:tag name="KSO_WM_SLIDE_LAYOUT" val="a_f"/>
  <p:tag name="KSO_WM_SLIDE_LAYOUT_CNT" val="1_1"/>
  <p:tag name="KSO_WM_SLIDE_LAYOUT_INFO" val="{&quot;id&quot;:&quot;2021-04-01T15:11:24&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11:24&quot;,&quot;margin&quot;:{&quot;bottom&quot;:0.42300000786781311,&quot;left&quot;:1.2699999809265137,&quot;right&quot;:1.2699999809265137,&quot;top&quot;:0.42300000786781311},&quot;type&quot;:0},{&quot;id&quot;:&quot;2021-04-01T15:11:24&quot;,&quot;margin&quot;:{&quot;bottom&quot;:1.6940000057220459,&quot;left&quot;:1.6929999589920044,&quot;right&quot;:1.6929999589920044,&quot;top&quot;:1.6929999589920044},&quot;type&quot;:0}],&quot;type&quot;:0}"/>
  <p:tag name="KSO_WM_SLIDE_POSITION" val="0*0"/>
  <p:tag name="KSO_WM_SLIDE_RATIO" val="1.777778"/>
  <p:tag name="KSO_WM_SLIDE_SIZE" val="960*384"/>
  <p:tag name="KSO_WM_SLIDE_SUBTYPE" val="pureTxt"/>
  <p:tag name="KSO_WM_SLIDE_SUPPORT_FEATURE_TYPE" val="0"/>
  <p:tag name="KSO_WM_SLIDE_TYPE" val="text"/>
  <p:tag name="KSO_WM_SPECIAL_SOURCE" val="bdnull"/>
  <p:tag name="KSO_WM_TAG_VERSION" val="1.0"/>
  <p:tag name="KSO_WM_TEMPLATE_ASSEMBLE_GROUPID" val="60656ea94054ed1e2fb7fd45"/>
  <p:tag name="KSO_WM_TEMPLATE_ASSEMBLE_XID" val="60656ea94054ed1e2fb7fd45"/>
  <p:tag name="KSO_WM_TEMPLATE_CATEGORY" val="diagram"/>
  <p:tag name="KSO_WM_TEMPLATE_COLOR_TYPE" val="1"/>
  <p:tag name="KSO_WM_TEMPLATE_INDEX" val="20215802"/>
  <p:tag name="KSO_WM_TEMPLATE_MASTER_TYPE" val="0"/>
  <p:tag name="KSO_WM_TEMPLATE_SUBCATEGORY" val="2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20.xml><?xml version="1.0" encoding="utf-8"?>
<p:tagLst xmlns:p="http://schemas.openxmlformats.org/presentationml/2006/main">
  <p:tag name="KSO_WM_BEAUTIFY_FLAG" val="#wm#"/>
  <p:tag name="KSO_WM_SLIDE_BACKGROUND_TYPE" val="navigation"/>
  <p:tag name="KSO_WM_SLIDE_BK_DARK_LIGHT" val="1"/>
  <p:tag name="KSO_WM_TAG_VERSION" val="1.0"/>
  <p:tag name="KSO_WM_UNIT_BK_DARK_LIGHT" val="1"/>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WM_BEAUTIFY_SHAPE_IDENTITY" val="{1d093d93-b9d0-47fb-85e9-d214f286d392}"/>
</p:tagLst>
</file>

<file path=ppt/tags/tag421.xml><?xml version="1.0" encoding="utf-8"?>
<p:tagLst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TYPE" val="i"/>
  <p:tag name="WM_BEAUTIFY_SHAPE_IDENTITY" val="{65b9a4cf-2a92-4d88-9e90-113982ae11b2}"/>
</p:tagLst>
</file>

<file path=ppt/tags/tag422.xml><?xml version="1.0" encoding="utf-8"?>
<p:tagLst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support_big_font&quot;:false,&quot;picture_toward&quot;:0,&quot;picture_dockside&quot;:[],&quot;fill_id&quot;:&quot;aae3729e0a0d44488f1a088171be5691&quot;,&quot;fill_align&quot;:&quot;cm&quot;,&quot;chip_types&quot;:[&quot;text&quot;,&quot;picture&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78e478fb0c58a940c"/>
  <p:tag name="KSO_WM_SLIDE_BACKGROUND" val="[&quot;navigation&quot;]"/>
  <p:tag name="KSO_WM_SLIDE_BACKGROUND_TYPE" val="navigation"/>
  <p:tag name="KSO_WM_SLIDE_BK_DARK_LIGHT" val="1"/>
  <p:tag name="KSO_WM_SLIDE_CAN_ADD_NAVIGATION" val="1"/>
  <p:tag name="KSO_WM_SLIDE_ID" val="diagram20215802_1"/>
  <p:tag name="KSO_WM_SLIDE_INDEX" val="1"/>
  <p:tag name="KSO_WM_SLIDE_ITEM_CNT" val="0"/>
  <p:tag name="KSO_WM_SLIDE_LAYOUT" val="a_f"/>
  <p:tag name="KSO_WM_SLIDE_LAYOUT_CNT" val="1_1"/>
  <p:tag name="KSO_WM_SLIDE_LAYOUT_INFO" val="{&quot;id&quot;:&quot;2021-04-01T15:11:24&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11:24&quot;,&quot;margin&quot;:{&quot;bottom&quot;:0.42300000786781311,&quot;left&quot;:1.2699999809265137,&quot;right&quot;:1.2699999809265137,&quot;top&quot;:0.42300000786781311},&quot;type&quot;:0},{&quot;id&quot;:&quot;2021-04-01T15:11:24&quot;,&quot;margin&quot;:{&quot;bottom&quot;:1.6940000057220459,&quot;left&quot;:1.6929999589920044,&quot;right&quot;:1.6929999589920044,&quot;top&quot;:1.6929999589920044},&quot;type&quot;:0}],&quot;type&quot;:0}"/>
  <p:tag name="KSO_WM_SLIDE_POSITION" val="0*0"/>
  <p:tag name="KSO_WM_SLIDE_RATIO" val="1.777778"/>
  <p:tag name="KSO_WM_SLIDE_SIZE" val="960*384"/>
  <p:tag name="KSO_WM_SLIDE_SUBTYPE" val="pureTxt"/>
  <p:tag name="KSO_WM_SLIDE_SUPPORT_FEATURE_TYPE" val="0"/>
  <p:tag name="KSO_WM_SLIDE_TYPE" val="text"/>
  <p:tag name="KSO_WM_SPECIAL_SOURCE" val="bdnull"/>
  <p:tag name="KSO_WM_TAG_VERSION" val="1.0"/>
  <p:tag name="KSO_WM_TEMPLATE_ASSEMBLE_GROUPID" val="60656ea94054ed1e2fb7fd45"/>
  <p:tag name="KSO_WM_TEMPLATE_ASSEMBLE_XID" val="60656ea94054ed1e2fb7fd45"/>
  <p:tag name="KSO_WM_TEMPLATE_CATEGORY" val="diagram"/>
  <p:tag name="KSO_WM_TEMPLATE_COLOR_TYPE" val="1"/>
  <p:tag name="KSO_WM_TEMPLATE_INDEX" val="20215802"/>
  <p:tag name="KSO_WM_TEMPLATE_MASTER_TYPE" val="0"/>
  <p:tag name="KSO_WM_TEMPLATE_SUBCATEGORY" val="21"/>
</p:tagLst>
</file>

<file path=ppt/tags/tag423.xml><?xml version="1.0" encoding="utf-8"?>
<p:tagLst xmlns:p="http://schemas.openxmlformats.org/presentationml/2006/main">
  <p:tag name="KSO_WM_BEAUTIFY_FLAG" val="#wm#"/>
  <p:tag name="KSO_WM_SLIDE_BACKGROUND_TYPE" val="navigation"/>
  <p:tag name="KSO_WM_SLIDE_BK_DARK_LIGHT" val="1"/>
  <p:tag name="KSO_WM_TAG_VERSION" val="1.0"/>
  <p:tag name="KSO_WM_UNIT_BK_DARK_LIGHT" val="1"/>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WM_BEAUTIFY_SHAPE_IDENTITY" val="{1d093d93-b9d0-47fb-85e9-d214f286d392}"/>
</p:tagLst>
</file>

<file path=ppt/tags/tag424.xml><?xml version="1.0" encoding="utf-8"?>
<p:tagLst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TYPE" val="i"/>
  <p:tag name="WM_BEAUTIFY_SHAPE_IDENTITY" val="{65b9a4cf-2a92-4d88-9e90-113982ae11b2}"/>
</p:tagLst>
</file>

<file path=ppt/tags/tag425.xml><?xml version="1.0" encoding="utf-8"?>
<p:tagLst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support_big_font&quot;:false,&quot;picture_toward&quot;:0,&quot;picture_dockside&quot;:[],&quot;fill_id&quot;:&quot;aae3729e0a0d44488f1a088171be5691&quot;,&quot;fill_align&quot;:&quot;cm&quot;,&quot;chip_types&quot;:[&quot;text&quot;,&quot;picture&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78e478fb0c58a940c"/>
  <p:tag name="KSO_WM_SLIDE_BACKGROUND" val="[&quot;navigation&quot;]"/>
  <p:tag name="KSO_WM_SLIDE_BACKGROUND_TYPE" val="navigation"/>
  <p:tag name="KSO_WM_SLIDE_BK_DARK_LIGHT" val="1"/>
  <p:tag name="KSO_WM_SLIDE_CAN_ADD_NAVIGATION" val="1"/>
  <p:tag name="KSO_WM_SLIDE_ID" val="diagram20215802_1"/>
  <p:tag name="KSO_WM_SLIDE_INDEX" val="1"/>
  <p:tag name="KSO_WM_SLIDE_ITEM_CNT" val="0"/>
  <p:tag name="KSO_WM_SLIDE_LAYOUT" val="a_f"/>
  <p:tag name="KSO_WM_SLIDE_LAYOUT_CNT" val="1_1"/>
  <p:tag name="KSO_WM_SLIDE_LAYOUT_INFO" val="{&quot;id&quot;:&quot;2021-04-01T15:11:24&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11:24&quot;,&quot;margin&quot;:{&quot;bottom&quot;:0.42300000786781311,&quot;left&quot;:1.2699999809265137,&quot;right&quot;:1.2699999809265137,&quot;top&quot;:0.42300000786781311},&quot;type&quot;:0},{&quot;id&quot;:&quot;2021-04-01T15:11:24&quot;,&quot;margin&quot;:{&quot;bottom&quot;:1.6940000057220459,&quot;left&quot;:1.6929999589920044,&quot;right&quot;:1.6929999589920044,&quot;top&quot;:1.6929999589920044},&quot;type&quot;:0}],&quot;type&quot;:0}"/>
  <p:tag name="KSO_WM_SLIDE_POSITION" val="0*0"/>
  <p:tag name="KSO_WM_SLIDE_RATIO" val="1.777778"/>
  <p:tag name="KSO_WM_SLIDE_SIZE" val="960*384"/>
  <p:tag name="KSO_WM_SLIDE_SUBTYPE" val="pureTxt"/>
  <p:tag name="KSO_WM_SLIDE_SUPPORT_FEATURE_TYPE" val="0"/>
  <p:tag name="KSO_WM_SLIDE_TYPE" val="text"/>
  <p:tag name="KSO_WM_SPECIAL_SOURCE" val="bdnull"/>
  <p:tag name="KSO_WM_TAG_VERSION" val="1.0"/>
  <p:tag name="KSO_WM_TEMPLATE_ASSEMBLE_GROUPID" val="60656ea94054ed1e2fb7fd45"/>
  <p:tag name="KSO_WM_TEMPLATE_ASSEMBLE_XID" val="60656ea94054ed1e2fb7fd45"/>
  <p:tag name="KSO_WM_TEMPLATE_CATEGORY" val="diagram"/>
  <p:tag name="KSO_WM_TEMPLATE_COLOR_TYPE" val="1"/>
  <p:tag name="KSO_WM_TEMPLATE_INDEX" val="20215802"/>
  <p:tag name="KSO_WM_TEMPLATE_MASTER_TYPE" val="0"/>
  <p:tag name="KSO_WM_TEMPLATE_SUBCATEGORY" val="21"/>
</p:tagLst>
</file>

<file path=ppt/tags/tag426.xml><?xml version="1.0" encoding="utf-8"?>
<p:tagLst xmlns:p="http://schemas.openxmlformats.org/presentationml/2006/main">
  <p:tag name="AS_OS" val="Unix 3.10 unknown"/>
  <p:tag name="AS_RELEASE_DATE" val="2020.11.30"/>
  <p:tag name="AS_TITLE" val="Aspose.Slides for Java"/>
  <p:tag name="AS_VERSION" val="20.1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1.xml><?xml version="1.0" encoding="utf-8"?>
<p:tagLst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52.xml><?xml version="1.0" encoding="utf-8"?>
<p:tagLst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53.xml><?xml version="1.0" encoding="utf-8"?>
<p:tagLst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54.xml><?xml version="1.0" encoding="utf-8"?>
<p:tagLst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55.xml><?xml version="1.0" encoding="utf-8"?>
<p:tagLst xmlns:p="http://schemas.openxmlformats.org/presentationml/2006/main">
  <p:tag name="KSO_WM_BEAUTIFY_FLAG" val="#wm#"/>
  <p:tag name="KSO_WM_SLIDE_BACKGROUND_TYPE" val="frame"/>
  <p:tag name="KSO_WM_SLIDE_BK_DARK_LIGHT" val="1"/>
  <p:tag name="KSO_WM_TAG_VERSION" val="1.0"/>
  <p:tag name="KSO_WM_UNIT_BK_DARK_LIGHT" val="1"/>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56.xml><?xml version="1.0" encoding="utf-8"?>
<p:tagLst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TYPE" val="i"/>
</p:tagLst>
</file>

<file path=ppt/tags/tag57.xml><?xml version="1.0" encoding="utf-8"?>
<p:tagLst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58.xml><?xml version="1.0" encoding="utf-8"?>
<p:tagLst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59.xml><?xml version="1.0" encoding="utf-8"?>
<p:tagLst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KSO_WM_BEAUTIFY_FLAG" val="#wm#"/>
  <p:tag name="KSO_WM_SLIDE_BACKGROUND_TYPE" val="leftRight"/>
  <p:tag name="KSO_WM_SLIDE_BK_DARK_LIGHT" val="1"/>
  <p:tag name="KSO_WM_TAG_VERSION" val="1.0"/>
  <p:tag name="KSO_WM_UNIT_BK_DARK_LIGHT" val="1"/>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61.xml><?xml version="1.0" encoding="utf-8"?>
<p:tagLst xmlns:p="http://schemas.openxmlformats.org/presentationml/2006/main">
  <p:tag name="KSO_WM_BEAUTIFY_FLAG" val="#wm#"/>
  <p:tag name="KSO_WM_SLIDE_BACKGROUND_TYPE" val="leftRight"/>
  <p:tag name="KSO_WM_SLIDE_BK_DARK_LIGHT" val="1"/>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62.xml><?xml version="1.0" encoding="utf-8"?>
<p:tagLst xmlns:p="http://schemas.openxmlformats.org/presentationml/2006/main">
  <p:tag name="KSO_WM_BEAUTIFY_FLAG" val="#wm#"/>
  <p:tag name="KSO_WM_SLIDE_BACKGROUND_TYPE" val="leftRight"/>
  <p:tag name="KSO_WM_SLIDE_BK_DARK_LIGHT" val="1"/>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63.xml><?xml version="1.0" encoding="utf-8"?>
<p:tagLst xmlns:p="http://schemas.openxmlformats.org/presentationml/2006/main">
  <p:tag name="KSO_WM_BEAUTIFY_FLAG" val="#wm#"/>
  <p:tag name="KSO_WM_SLIDE_BACKGROUND_TYPE" val="leftRight"/>
  <p:tag name="KSO_WM_SLIDE_BK_DARK_LIGHT" val="1"/>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64.xml><?xml version="1.0" encoding="utf-8"?>
<p:tagLst xmlns:p="http://schemas.openxmlformats.org/presentationml/2006/main">
  <p:tag name="KSO_WM_BEAUTIFY_FLAG" val="#wm#"/>
  <p:tag name="KSO_WM_SLIDE_BACKGROUND_TYPE" val="topBottom"/>
  <p:tag name="KSO_WM_SLIDE_BK_DARK_LIGHT" val="1"/>
  <p:tag name="KSO_WM_TAG_VERSION" val="1.0"/>
  <p:tag name="KSO_WM_UNIT_BK_DARK_LIGHT" val="1"/>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65.xml><?xml version="1.0" encoding="utf-8"?>
<p:tagLst xmlns:p="http://schemas.openxmlformats.org/presentationml/2006/main">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TYPE" val="i"/>
</p:tagLst>
</file>

<file path=ppt/tags/tag66.xml><?xml version="1.0" encoding="utf-8"?>
<p:tagLst xmlns:p="http://schemas.openxmlformats.org/presentationml/2006/main">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67.xml><?xml version="1.0" encoding="utf-8"?>
<p:tagLst xmlns:p="http://schemas.openxmlformats.org/presentationml/2006/main">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68.xml><?xml version="1.0" encoding="utf-8"?>
<p:tagLst xmlns:p="http://schemas.openxmlformats.org/presentationml/2006/main">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69.xml><?xml version="1.0" encoding="utf-8"?>
<p:tagLst xmlns:p="http://schemas.openxmlformats.org/presentationml/2006/main">
  <p:tag name="KSO_WM_BEAUTIFY_FLAG" val="#wm#"/>
  <p:tag name="KSO_WM_SLIDE_BACKGROUND_TYPE" val="bottomTop"/>
  <p:tag name="KSO_WM_SLIDE_BK_DARK_LIGHT" val="1"/>
  <p:tag name="KSO_WM_TAG_VERSION" val="1.0"/>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TYPE" val="i"/>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1"/>
  <p:tag name="KSO_WM_UNIT_INDEX" val="1"/>
  <p:tag name="KSO_WM_UNIT_LAYERLEVEL" val="1"/>
  <p:tag name="KSO_WM_UNIT_TYPE" val="i"/>
</p:tagLst>
</file>

<file path=ppt/tags/tag70.xml><?xml version="1.0" encoding="utf-8"?>
<p:tagLst xmlns:p="http://schemas.openxmlformats.org/presentationml/2006/main">
  <p:tag name="KSO_WM_BEAUTIFY_FLAG" val="#wm#"/>
  <p:tag name="KSO_WM_SLIDE_BACKGROUND_TYPE" val="bottomTop"/>
  <p:tag name="KSO_WM_SLIDE_BK_DARK_LIGHT" val="1"/>
  <p:tag name="KSO_WM_TAG_VERSION" val="1.0"/>
  <p:tag name="KSO_WM_UNIT_BK_DARK_LIGHT" val="1"/>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71.xml><?xml version="1.0" encoding="utf-8"?>
<p:tagLst xmlns:p="http://schemas.openxmlformats.org/presentationml/2006/main">
  <p:tag name="KSO_WM_BEAUTIFY_FLAG" val="#wm#"/>
  <p:tag name="KSO_WM_SLIDE_BACKGROUND_TYPE" val="bottomTop"/>
  <p:tag name="KSO_WM_SLIDE_BK_DARK_LIGHT" val="1"/>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72.xml><?xml version="1.0" encoding="utf-8"?>
<p:tagLst xmlns:p="http://schemas.openxmlformats.org/presentationml/2006/main">
  <p:tag name="KSO_WM_BEAUTIFY_FLAG" val="#wm#"/>
  <p:tag name="KSO_WM_SLIDE_BACKGROUND_TYPE" val="bottomTop"/>
  <p:tag name="KSO_WM_SLIDE_BK_DARK_LIGHT" val="1"/>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73.xml><?xml version="1.0" encoding="utf-8"?>
<p:tagLst xmlns:p="http://schemas.openxmlformats.org/presentationml/2006/main">
  <p:tag name="KSO_WM_BEAUTIFY_FLAG" val="#wm#"/>
  <p:tag name="KSO_WM_SLIDE_BACKGROUND_TYPE" val="bottomTop"/>
  <p:tag name="KSO_WM_SLIDE_BK_DARK_LIGHT" val="1"/>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74.xml><?xml version="1.0" encoding="utf-8"?>
<p:tagLst xmlns:p="http://schemas.openxmlformats.org/presentationml/2006/main">
  <p:tag name="KSO_WM_BEAUTIFY_FLAG" val="#wm#"/>
  <p:tag name="KSO_WM_SLIDE_BACKGROUND_TYPE" val="navigation"/>
  <p:tag name="KSO_WM_SLIDE_BK_DARK_LIGHT" val="1"/>
  <p:tag name="KSO_WM_TAG_VERSION" val="1.0"/>
  <p:tag name="KSO_WM_UNIT_BK_DARK_LIGHT" val="1"/>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75.xml><?xml version="1.0" encoding="utf-8"?>
<p:tagLst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TYPE" val="i"/>
</p:tagLst>
</file>

<file path=ppt/tags/tag76.xml><?xml version="1.0" encoding="utf-8"?>
<p:tagLst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77.xml><?xml version="1.0" encoding="utf-8"?>
<p:tagLst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78.xml><?xml version="1.0" encoding="utf-8"?>
<p:tagLst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79.xml><?xml version="1.0" encoding="utf-8"?>
<p:tagLst xmlns:p="http://schemas.openxmlformats.org/presentationml/2006/main">
  <p:tag name="KSO_WM_BEAUTIFY_FLAG" val="#wm#"/>
  <p:tag name="KSO_WM_SLIDE_BACKGROUND_TYPE" val="belt"/>
  <p:tag name="KSO_WM_SLIDE_BK_DARK_LIGHT" val="1"/>
  <p:tag name="KSO_WM_TAG_VERSION" val="1.0"/>
  <p:tag name="KSO_WM_UNIT_BK_DARK_LIGHT" val="1"/>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81.xml><?xml version="1.0" encoding="utf-8"?>
<p:tagLst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82.xml><?xml version="1.0" encoding="utf-8"?>
<p:tagLst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83.xml><?xml version="1.0" encoding="utf-8"?>
<p:tagLst xmlns:p="http://schemas.openxmlformats.org/presentationml/2006/main">
  <p:tag name="KSO_WM_BEAUTIFY_FLAG" val="#wm#"/>
  <p:tag name="KSO_WM_TAG_VERSION" val="1.0"/>
  <p:tag name="KSO_WM_TEMPLATE_CATEGORY" val="custom"/>
  <p:tag name="KSO_WM_TEMPLATE_INDEX" val="20200963"/>
  <p:tag name="KSO_WM_UNIT_COMPATIBLE" val="0"/>
  <p:tag name="KSO_WM_UNIT_DIAGRAM_ISNUMVISUAL" val="0"/>
  <p:tag name="KSO_WM_UNIT_DIAGRAM_ISREFERUNIT" val="0"/>
  <p:tag name="KSO_WM_UNIT_HIGHLIGHT" val="0"/>
  <p:tag name="KSO_WM_UNIT_ID" val="_0**"/>
  <p:tag name="KSO_WM_UNIT_LAYERLEVEL" val="1"/>
</p:tagLst>
</file>

<file path=ppt/tags/tag84.xml><?xml version="1.0" encoding="utf-8"?>
<p:tagLst xmlns:p="http://schemas.openxmlformats.org/presentationml/2006/main">
  <p:tag name="KSO_WM_BEAUTIFY_FLAG" val="#wm#"/>
  <p:tag name="KSO_WM_TAG_VERSION" val="1.0"/>
  <p:tag name="KSO_WM_TEMPLATE_CATEGORY" val="custom"/>
  <p:tag name="KSO_WM_TEMPLATE_INDEX" val="20200963"/>
  <p:tag name="KSO_WM_UNIT_COMPATIBLE" val="0"/>
  <p:tag name="KSO_WM_UNIT_DIAGRAM_ISNUMVISUAL" val="0"/>
  <p:tag name="KSO_WM_UNIT_DIAGRAM_ISREFERUNIT" val="0"/>
  <p:tag name="KSO_WM_UNIT_HIGHLIGHT" val="0"/>
  <p:tag name="KSO_WM_UNIT_ID" val="_0**"/>
  <p:tag name="KSO_WM_UNIT_LAYERLEVEL" val="1"/>
</p:tagLst>
</file>

<file path=ppt/tags/tag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88.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0963"/>
  <p:tag name="KSO_WM_TEMPLATE_MASTER_THUMB_INDEX" val="12"/>
  <p:tag name="KSO_WM_TEMPLATE_MASTER_TYPE" val="1"/>
  <p:tag name="KSO_WM_TEMPLATE_SUBCATEGORY" val="0"/>
  <p:tag name="KSO_WM_TEMPLATE_THUMBS_INDEX" val="1、6、7、8、9、10、11、12、13、15"/>
  <p:tag name="KSO_WM_UNIT_SHOW_EDIT_AREA_INDICATION" val="0"/>
</p:tagLst>
</file>

<file path=ppt/tags/tag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2"/>
  <p:tag name="KSO_WM_UNIT_INDEX" val="2"/>
  <p:tag name="KSO_WM_UNIT_LAYERLEVEL" val="1"/>
  <p:tag name="KSO_WM_UNIT_TYPE" val="y"/>
</p:tagLst>
</file>

<file path=ppt/tags/tag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3"/>
  <p:tag name="KSO_WM_UNIT_INDEX" val="3"/>
  <p:tag name="KSO_WM_UNIT_LAYERLEVEL" val="1"/>
  <p:tag name="KSO_WM_UNIT_TYPE" val="y"/>
</p:tagLst>
</file>

<file path=ppt/tags/tag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1"/>
  <p:tag name="KSO_WM_UNIT_INDEX" val="1"/>
  <p:tag name="KSO_WM_UNIT_LAYERLEVEL" val="1"/>
  <p:tag name="KSO_WM_UNIT_TYPE" val="i"/>
</p:tagLst>
</file>

<file path=ppt/tags/tag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
      <a:dk1>
        <a:srgbClr val="000000"/>
      </a:dk1>
      <a:lt1>
        <a:srgbClr val="FFFFFF"/>
      </a:lt1>
      <a:dk2>
        <a:srgbClr val="144372"/>
      </a:dk2>
      <a:lt2>
        <a:srgbClr val="1B4F7E"/>
      </a:lt2>
      <a:accent1>
        <a:srgbClr val="C45B53"/>
      </a:accent1>
      <a:accent2>
        <a:srgbClr val="CC8E65"/>
      </a:accent2>
      <a:accent3>
        <a:srgbClr val="D6BE75"/>
      </a:accent3>
      <a:accent4>
        <a:srgbClr val="C1D58C"/>
      </a:accent4>
      <a:accent5>
        <a:srgbClr val="90D2AC"/>
      </a:accent5>
      <a:accent6>
        <a:srgbClr val="61CFCB"/>
      </a:accent6>
      <a:hlink>
        <a:srgbClr val="495AC1"/>
      </a:hlink>
      <a:folHlink>
        <a:srgbClr val="725E82"/>
      </a:folHlink>
    </a:clrScheme>
    <a:fontScheme name="中国风">
      <a:majorFont>
        <a:latin typeface="隶书"/>
        <a:ea typeface="汉仪尚巍手书W"/>
        <a:cs typeface="Arial"/>
      </a:majorFont>
      <a:minorFont>
        <a:latin typeface="隶书"/>
        <a:ea typeface="隶书"/>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2_Office 主题​​">
  <a:themeElements>
    <a:clrScheme name="">
      <a:dk1>
        <a:srgbClr val="000000"/>
      </a:dk1>
      <a:lt1>
        <a:srgbClr val="FFFFFF"/>
      </a:lt1>
      <a:dk2>
        <a:srgbClr val="144372"/>
      </a:dk2>
      <a:lt2>
        <a:srgbClr val="1B4F7E"/>
      </a:lt2>
      <a:accent1>
        <a:srgbClr val="C45B53"/>
      </a:accent1>
      <a:accent2>
        <a:srgbClr val="CC8E65"/>
      </a:accent2>
      <a:accent3>
        <a:srgbClr val="D6BE75"/>
      </a:accent3>
      <a:accent4>
        <a:srgbClr val="C1D58C"/>
      </a:accent4>
      <a:accent5>
        <a:srgbClr val="90D2AC"/>
      </a:accent5>
      <a:accent6>
        <a:srgbClr val="61CFCB"/>
      </a:accent6>
      <a:hlink>
        <a:srgbClr val="495AC1"/>
      </a:hlink>
      <a:folHlink>
        <a:srgbClr val="725E82"/>
      </a:folHlink>
    </a:clrScheme>
    <a:fontScheme name="中国风">
      <a:majorFont>
        <a:latin typeface="隶书"/>
        <a:ea typeface="汉仪尚巍手书W"/>
        <a:cs typeface="Arial"/>
      </a:majorFont>
      <a:minorFont>
        <a:latin typeface="隶书"/>
        <a:ea typeface="隶书"/>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3_Office 主题​​">
  <a:themeElements>
    <a:clrScheme name="">
      <a:dk1>
        <a:srgbClr val="000000"/>
      </a:dk1>
      <a:lt1>
        <a:srgbClr val="FFFFFF"/>
      </a:lt1>
      <a:dk2>
        <a:srgbClr val="144372"/>
      </a:dk2>
      <a:lt2>
        <a:srgbClr val="1B4F7E"/>
      </a:lt2>
      <a:accent1>
        <a:srgbClr val="C45B53"/>
      </a:accent1>
      <a:accent2>
        <a:srgbClr val="CC8E65"/>
      </a:accent2>
      <a:accent3>
        <a:srgbClr val="D6BE75"/>
      </a:accent3>
      <a:accent4>
        <a:srgbClr val="C1D58C"/>
      </a:accent4>
      <a:accent5>
        <a:srgbClr val="90D2AC"/>
      </a:accent5>
      <a:accent6>
        <a:srgbClr val="61CFCB"/>
      </a:accent6>
      <a:hlink>
        <a:srgbClr val="495AC1"/>
      </a:hlink>
      <a:folHlink>
        <a:srgbClr val="725E82"/>
      </a:folHlink>
    </a:clrScheme>
    <a:fontScheme name="中国风">
      <a:majorFont>
        <a:latin typeface="隶书"/>
        <a:ea typeface="汉仪尚巍手书W"/>
        <a:cs typeface="Arial"/>
      </a:majorFont>
      <a:minorFont>
        <a:latin typeface="隶书"/>
        <a:ea typeface="隶书"/>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r="http://schemas.openxmlformats.org/officeDocument/2006/relationships" xmlns:a="http://schemas.openxmlformats.org/drawingml/2006/main">
  <a:clrScheme name="">
    <a:dk1>
      <a:srgbClr val="000000"/>
    </a:dk1>
    <a:lt1>
      <a:srgbClr val="FFFFFF"/>
    </a:lt1>
    <a:dk2>
      <a:srgbClr val="F9F9F9"/>
    </a:dk2>
    <a:lt2>
      <a:srgbClr val="FFFFFF"/>
    </a:lt2>
    <a:accent1>
      <a:srgbClr val="C32E24"/>
    </a:accent1>
    <a:accent2>
      <a:srgbClr val="D8572A"/>
    </a:accent2>
    <a:accent3>
      <a:srgbClr val="DB7C23"/>
    </a:accent3>
    <a:accent4>
      <a:srgbClr val="CE6B45"/>
    </a:accent4>
    <a:accent5>
      <a:srgbClr val="8A0012"/>
    </a:accent5>
    <a:accent6>
      <a:srgbClr val="F7B535"/>
    </a:accent6>
    <a:hlink>
      <a:srgbClr val="304FFE"/>
    </a:hlink>
    <a:folHlink>
      <a:srgbClr val="492067"/>
    </a:folHlink>
  </a:clrScheme>
</a:themeOverride>
</file>

<file path=ppt/theme/themeOverride10.xml><?xml version="1.0" encoding="utf-8"?>
<a:themeOverride xmlns:r="http://schemas.openxmlformats.org/officeDocument/2006/relationships" xmlns:a="http://schemas.openxmlformats.org/drawingml/2006/main">
  <a:clrScheme name="">
    <a:dk1>
      <a:srgbClr val="000000"/>
    </a:dk1>
    <a:lt1>
      <a:srgbClr val="FFFFFF"/>
    </a:lt1>
    <a:dk2>
      <a:srgbClr val="F9F9F9"/>
    </a:dk2>
    <a:lt2>
      <a:srgbClr val="FFFFFF"/>
    </a:lt2>
    <a:accent1>
      <a:srgbClr val="C32E24"/>
    </a:accent1>
    <a:accent2>
      <a:srgbClr val="D8572A"/>
    </a:accent2>
    <a:accent3>
      <a:srgbClr val="DB7C23"/>
    </a:accent3>
    <a:accent4>
      <a:srgbClr val="CE6B45"/>
    </a:accent4>
    <a:accent5>
      <a:srgbClr val="8A0012"/>
    </a:accent5>
    <a:accent6>
      <a:srgbClr val="F7B535"/>
    </a:accent6>
    <a:hlink>
      <a:srgbClr val="304FFE"/>
    </a:hlink>
    <a:folHlink>
      <a:srgbClr val="492067"/>
    </a:folHlink>
  </a:clrScheme>
</a:themeOverride>
</file>

<file path=ppt/theme/themeOverride11.xml><?xml version="1.0" encoding="utf-8"?>
<a:themeOverride xmlns:r="http://schemas.openxmlformats.org/officeDocument/2006/relationships" xmlns:a="http://schemas.openxmlformats.org/drawingml/2006/main">
  <a:clrScheme name="">
    <a:dk1>
      <a:srgbClr val="000000"/>
    </a:dk1>
    <a:lt1>
      <a:srgbClr val="FFFFFF"/>
    </a:lt1>
    <a:dk2>
      <a:srgbClr val="F9F9F9"/>
    </a:dk2>
    <a:lt2>
      <a:srgbClr val="FFFFFF"/>
    </a:lt2>
    <a:accent1>
      <a:srgbClr val="C32E24"/>
    </a:accent1>
    <a:accent2>
      <a:srgbClr val="D8572A"/>
    </a:accent2>
    <a:accent3>
      <a:srgbClr val="DB7C23"/>
    </a:accent3>
    <a:accent4>
      <a:srgbClr val="CE6B45"/>
    </a:accent4>
    <a:accent5>
      <a:srgbClr val="8A0012"/>
    </a:accent5>
    <a:accent6>
      <a:srgbClr val="F7B535"/>
    </a:accent6>
    <a:hlink>
      <a:srgbClr val="304FFE"/>
    </a:hlink>
    <a:folHlink>
      <a:srgbClr val="492067"/>
    </a:folHlink>
  </a:clrScheme>
</a:themeOverride>
</file>

<file path=ppt/theme/themeOverride12.xml><?xml version="1.0" encoding="utf-8"?>
<a:themeOverride xmlns:r="http://schemas.openxmlformats.org/officeDocument/2006/relationships" xmlns:a="http://schemas.openxmlformats.org/drawingml/2006/main">
  <a:clrScheme name="">
    <a:dk1>
      <a:srgbClr val="000000"/>
    </a:dk1>
    <a:lt1>
      <a:srgbClr val="FFFFFF"/>
    </a:lt1>
    <a:dk2>
      <a:srgbClr val="F9F9F9"/>
    </a:dk2>
    <a:lt2>
      <a:srgbClr val="FFFFFF"/>
    </a:lt2>
    <a:accent1>
      <a:srgbClr val="C32E24"/>
    </a:accent1>
    <a:accent2>
      <a:srgbClr val="D8572A"/>
    </a:accent2>
    <a:accent3>
      <a:srgbClr val="DB7C23"/>
    </a:accent3>
    <a:accent4>
      <a:srgbClr val="CE6B45"/>
    </a:accent4>
    <a:accent5>
      <a:srgbClr val="8A0012"/>
    </a:accent5>
    <a:accent6>
      <a:srgbClr val="F7B535"/>
    </a:accent6>
    <a:hlink>
      <a:srgbClr val="304FFE"/>
    </a:hlink>
    <a:folHlink>
      <a:srgbClr val="492067"/>
    </a:folHlink>
  </a:clrScheme>
</a:themeOverride>
</file>

<file path=ppt/theme/themeOverride13.xml><?xml version="1.0" encoding="utf-8"?>
<a:themeOverride xmlns:r="http://schemas.openxmlformats.org/officeDocument/2006/relationships" xmlns:a="http://schemas.openxmlformats.org/drawingml/2006/main">
  <a:clrScheme name="">
    <a:dk1>
      <a:srgbClr val="000000"/>
    </a:dk1>
    <a:lt1>
      <a:srgbClr val="FFFFFF"/>
    </a:lt1>
    <a:dk2>
      <a:srgbClr val="F9F9F9"/>
    </a:dk2>
    <a:lt2>
      <a:srgbClr val="FFFFFF"/>
    </a:lt2>
    <a:accent1>
      <a:srgbClr val="C32E24"/>
    </a:accent1>
    <a:accent2>
      <a:srgbClr val="D8572A"/>
    </a:accent2>
    <a:accent3>
      <a:srgbClr val="DB7C23"/>
    </a:accent3>
    <a:accent4>
      <a:srgbClr val="CE6B45"/>
    </a:accent4>
    <a:accent5>
      <a:srgbClr val="8A0012"/>
    </a:accent5>
    <a:accent6>
      <a:srgbClr val="F7B535"/>
    </a:accent6>
    <a:hlink>
      <a:srgbClr val="304FFE"/>
    </a:hlink>
    <a:folHlink>
      <a:srgbClr val="492067"/>
    </a:folHlink>
  </a:clrScheme>
</a:themeOverride>
</file>

<file path=ppt/theme/themeOverride14.xml><?xml version="1.0" encoding="utf-8"?>
<a:themeOverride xmlns:r="http://schemas.openxmlformats.org/officeDocument/2006/relationships" xmlns:a="http://schemas.openxmlformats.org/drawingml/2006/main">
  <a:clrScheme name="">
    <a:dk1>
      <a:srgbClr val="000000"/>
    </a:dk1>
    <a:lt1>
      <a:srgbClr val="FFFFFF"/>
    </a:lt1>
    <a:dk2>
      <a:srgbClr val="F9F9F9"/>
    </a:dk2>
    <a:lt2>
      <a:srgbClr val="FFFFFF"/>
    </a:lt2>
    <a:accent1>
      <a:srgbClr val="C32E24"/>
    </a:accent1>
    <a:accent2>
      <a:srgbClr val="D8572A"/>
    </a:accent2>
    <a:accent3>
      <a:srgbClr val="DB7C23"/>
    </a:accent3>
    <a:accent4>
      <a:srgbClr val="CE6B45"/>
    </a:accent4>
    <a:accent5>
      <a:srgbClr val="8A0012"/>
    </a:accent5>
    <a:accent6>
      <a:srgbClr val="F7B535"/>
    </a:accent6>
    <a:hlink>
      <a:srgbClr val="304FFE"/>
    </a:hlink>
    <a:folHlink>
      <a:srgbClr val="492067"/>
    </a:folHlink>
  </a:clrScheme>
</a:themeOverride>
</file>

<file path=ppt/theme/themeOverride15.xml><?xml version="1.0" encoding="utf-8"?>
<a:themeOverride xmlns:r="http://schemas.openxmlformats.org/officeDocument/2006/relationships" xmlns:a="http://schemas.openxmlformats.org/drawingml/2006/main">
  <a:clrScheme name="">
    <a:dk1>
      <a:srgbClr val="000000"/>
    </a:dk1>
    <a:lt1>
      <a:srgbClr val="FFFFFF"/>
    </a:lt1>
    <a:dk2>
      <a:srgbClr val="F9F9F9"/>
    </a:dk2>
    <a:lt2>
      <a:srgbClr val="FFFFFF"/>
    </a:lt2>
    <a:accent1>
      <a:srgbClr val="C32E24"/>
    </a:accent1>
    <a:accent2>
      <a:srgbClr val="D8572A"/>
    </a:accent2>
    <a:accent3>
      <a:srgbClr val="DB7C23"/>
    </a:accent3>
    <a:accent4>
      <a:srgbClr val="CE6B45"/>
    </a:accent4>
    <a:accent5>
      <a:srgbClr val="8A0012"/>
    </a:accent5>
    <a:accent6>
      <a:srgbClr val="F7B535"/>
    </a:accent6>
    <a:hlink>
      <a:srgbClr val="304FFE"/>
    </a:hlink>
    <a:folHlink>
      <a:srgbClr val="492067"/>
    </a:folHlink>
  </a:clrScheme>
</a:themeOverride>
</file>

<file path=ppt/theme/themeOverride16.xml><?xml version="1.0" encoding="utf-8"?>
<a:themeOverride xmlns:r="http://schemas.openxmlformats.org/officeDocument/2006/relationships" xmlns:a="http://schemas.openxmlformats.org/drawingml/2006/main">
  <a:clrScheme name="">
    <a:dk1>
      <a:srgbClr val="000000"/>
    </a:dk1>
    <a:lt1>
      <a:srgbClr val="FFFFFF"/>
    </a:lt1>
    <a:dk2>
      <a:srgbClr val="F9F9F9"/>
    </a:dk2>
    <a:lt2>
      <a:srgbClr val="FFFFFF"/>
    </a:lt2>
    <a:accent1>
      <a:srgbClr val="C32E24"/>
    </a:accent1>
    <a:accent2>
      <a:srgbClr val="D8572A"/>
    </a:accent2>
    <a:accent3>
      <a:srgbClr val="DB7C23"/>
    </a:accent3>
    <a:accent4>
      <a:srgbClr val="CE6B45"/>
    </a:accent4>
    <a:accent5>
      <a:srgbClr val="8A0012"/>
    </a:accent5>
    <a:accent6>
      <a:srgbClr val="F7B535"/>
    </a:accent6>
    <a:hlink>
      <a:srgbClr val="304FFE"/>
    </a:hlink>
    <a:folHlink>
      <a:srgbClr val="492067"/>
    </a:folHlink>
  </a:clrScheme>
</a:themeOverride>
</file>

<file path=ppt/theme/themeOverride17.xml><?xml version="1.0" encoding="utf-8"?>
<a:themeOverride xmlns:r="http://schemas.openxmlformats.org/officeDocument/2006/relationships" xmlns:a="http://schemas.openxmlformats.org/drawingml/2006/main">
  <a:clrScheme name="">
    <a:dk1>
      <a:srgbClr val="000000"/>
    </a:dk1>
    <a:lt1>
      <a:srgbClr val="FFFFFF"/>
    </a:lt1>
    <a:dk2>
      <a:srgbClr val="F9F9F9"/>
    </a:dk2>
    <a:lt2>
      <a:srgbClr val="FFFFFF"/>
    </a:lt2>
    <a:accent1>
      <a:srgbClr val="C32E24"/>
    </a:accent1>
    <a:accent2>
      <a:srgbClr val="D8572A"/>
    </a:accent2>
    <a:accent3>
      <a:srgbClr val="DB7C23"/>
    </a:accent3>
    <a:accent4>
      <a:srgbClr val="CE6B45"/>
    </a:accent4>
    <a:accent5>
      <a:srgbClr val="8A0012"/>
    </a:accent5>
    <a:accent6>
      <a:srgbClr val="F7B535"/>
    </a:accent6>
    <a:hlink>
      <a:srgbClr val="304FFE"/>
    </a:hlink>
    <a:folHlink>
      <a:srgbClr val="492067"/>
    </a:folHlink>
  </a:clrScheme>
</a:themeOverride>
</file>

<file path=ppt/theme/themeOverride18.xml><?xml version="1.0" encoding="utf-8"?>
<a:themeOverride xmlns:r="http://schemas.openxmlformats.org/officeDocument/2006/relationships" xmlns:a="http://schemas.openxmlformats.org/drawingml/2006/main">
  <a:clrScheme name="">
    <a:dk1>
      <a:srgbClr val="000000"/>
    </a:dk1>
    <a:lt1>
      <a:srgbClr val="FFFFFF"/>
    </a:lt1>
    <a:dk2>
      <a:srgbClr val="F9F9F9"/>
    </a:dk2>
    <a:lt2>
      <a:srgbClr val="FFFFFF"/>
    </a:lt2>
    <a:accent1>
      <a:srgbClr val="C32E24"/>
    </a:accent1>
    <a:accent2>
      <a:srgbClr val="D8572A"/>
    </a:accent2>
    <a:accent3>
      <a:srgbClr val="DB7C23"/>
    </a:accent3>
    <a:accent4>
      <a:srgbClr val="CE6B45"/>
    </a:accent4>
    <a:accent5>
      <a:srgbClr val="8A0012"/>
    </a:accent5>
    <a:accent6>
      <a:srgbClr val="F7B535"/>
    </a:accent6>
    <a:hlink>
      <a:srgbClr val="304FFE"/>
    </a:hlink>
    <a:folHlink>
      <a:srgbClr val="492067"/>
    </a:folHlink>
  </a:clrScheme>
</a:themeOverride>
</file>

<file path=ppt/theme/themeOverride19.xml><?xml version="1.0" encoding="utf-8"?>
<a:themeOverride xmlns:r="http://schemas.openxmlformats.org/officeDocument/2006/relationships" xmlns:a="http://schemas.openxmlformats.org/drawingml/2006/main">
  <a:clrScheme name="">
    <a:dk1>
      <a:srgbClr val="000000"/>
    </a:dk1>
    <a:lt1>
      <a:srgbClr val="FFFFFF"/>
    </a:lt1>
    <a:dk2>
      <a:srgbClr val="F9F9F9"/>
    </a:dk2>
    <a:lt2>
      <a:srgbClr val="FFFFFF"/>
    </a:lt2>
    <a:accent1>
      <a:srgbClr val="C32E24"/>
    </a:accent1>
    <a:accent2>
      <a:srgbClr val="D8572A"/>
    </a:accent2>
    <a:accent3>
      <a:srgbClr val="DB7C23"/>
    </a:accent3>
    <a:accent4>
      <a:srgbClr val="CE6B45"/>
    </a:accent4>
    <a:accent5>
      <a:srgbClr val="8A0012"/>
    </a:accent5>
    <a:accent6>
      <a:srgbClr val="F7B535"/>
    </a:accent6>
    <a:hlink>
      <a:srgbClr val="304FFE"/>
    </a:hlink>
    <a:folHlink>
      <a:srgbClr val="492067"/>
    </a:folHlink>
  </a:clrScheme>
</a:themeOverride>
</file>

<file path=ppt/theme/themeOverride2.xml><?xml version="1.0" encoding="utf-8"?>
<a:themeOverride xmlns:r="http://schemas.openxmlformats.org/officeDocument/2006/relationships" xmlns:a="http://schemas.openxmlformats.org/drawingml/2006/main">
  <a:clrScheme name="">
    <a:dk1>
      <a:srgbClr val="000000"/>
    </a:dk1>
    <a:lt1>
      <a:srgbClr val="FFFFFF"/>
    </a:lt1>
    <a:dk2>
      <a:srgbClr val="F9F9F9"/>
    </a:dk2>
    <a:lt2>
      <a:srgbClr val="FFFFFF"/>
    </a:lt2>
    <a:accent1>
      <a:srgbClr val="C32E24"/>
    </a:accent1>
    <a:accent2>
      <a:srgbClr val="D8572A"/>
    </a:accent2>
    <a:accent3>
      <a:srgbClr val="DB7C23"/>
    </a:accent3>
    <a:accent4>
      <a:srgbClr val="CE6B45"/>
    </a:accent4>
    <a:accent5>
      <a:srgbClr val="8A0012"/>
    </a:accent5>
    <a:accent6>
      <a:srgbClr val="F7B535"/>
    </a:accent6>
    <a:hlink>
      <a:srgbClr val="304FFE"/>
    </a:hlink>
    <a:folHlink>
      <a:srgbClr val="492067"/>
    </a:folHlink>
  </a:clrScheme>
</a:themeOverride>
</file>

<file path=ppt/theme/themeOverride20.xml><?xml version="1.0" encoding="utf-8"?>
<a:themeOverride xmlns:r="http://schemas.openxmlformats.org/officeDocument/2006/relationships" xmlns:a="http://schemas.openxmlformats.org/drawingml/2006/main">
  <a:clrScheme name="">
    <a:dk1>
      <a:srgbClr val="000000"/>
    </a:dk1>
    <a:lt1>
      <a:srgbClr val="FFFFFF"/>
    </a:lt1>
    <a:dk2>
      <a:srgbClr val="F9F9F9"/>
    </a:dk2>
    <a:lt2>
      <a:srgbClr val="FFFFFF"/>
    </a:lt2>
    <a:accent1>
      <a:srgbClr val="C32E24"/>
    </a:accent1>
    <a:accent2>
      <a:srgbClr val="D8572A"/>
    </a:accent2>
    <a:accent3>
      <a:srgbClr val="DB7C23"/>
    </a:accent3>
    <a:accent4>
      <a:srgbClr val="CE6B45"/>
    </a:accent4>
    <a:accent5>
      <a:srgbClr val="8A0012"/>
    </a:accent5>
    <a:accent6>
      <a:srgbClr val="F7B535"/>
    </a:accent6>
    <a:hlink>
      <a:srgbClr val="304FFE"/>
    </a:hlink>
    <a:folHlink>
      <a:srgbClr val="492067"/>
    </a:folHlink>
  </a:clrScheme>
</a:themeOverride>
</file>

<file path=ppt/theme/themeOverride21.xml><?xml version="1.0" encoding="utf-8"?>
<a:themeOverride xmlns:r="http://schemas.openxmlformats.org/officeDocument/2006/relationships" xmlns:a="http://schemas.openxmlformats.org/drawingml/2006/main">
  <a:clrScheme name="">
    <a:dk1>
      <a:srgbClr val="000000"/>
    </a:dk1>
    <a:lt1>
      <a:srgbClr val="FFFFFF"/>
    </a:lt1>
    <a:dk2>
      <a:srgbClr val="F9F9F9"/>
    </a:dk2>
    <a:lt2>
      <a:srgbClr val="FFFFFF"/>
    </a:lt2>
    <a:accent1>
      <a:srgbClr val="C32E24"/>
    </a:accent1>
    <a:accent2>
      <a:srgbClr val="D8572A"/>
    </a:accent2>
    <a:accent3>
      <a:srgbClr val="DB7C23"/>
    </a:accent3>
    <a:accent4>
      <a:srgbClr val="CE6B45"/>
    </a:accent4>
    <a:accent5>
      <a:srgbClr val="8A0012"/>
    </a:accent5>
    <a:accent6>
      <a:srgbClr val="F7B535"/>
    </a:accent6>
    <a:hlink>
      <a:srgbClr val="304FFE"/>
    </a:hlink>
    <a:folHlink>
      <a:srgbClr val="492067"/>
    </a:folHlink>
  </a:clrScheme>
</a:themeOverride>
</file>

<file path=ppt/theme/themeOverride22.xml><?xml version="1.0" encoding="utf-8"?>
<a:themeOverride xmlns:r="http://schemas.openxmlformats.org/officeDocument/2006/relationships" xmlns:a="http://schemas.openxmlformats.org/drawingml/2006/main">
  <a:clrScheme name="">
    <a:dk1>
      <a:srgbClr val="000000"/>
    </a:dk1>
    <a:lt1>
      <a:srgbClr val="FFFFFF"/>
    </a:lt1>
    <a:dk2>
      <a:srgbClr val="F9F9F9"/>
    </a:dk2>
    <a:lt2>
      <a:srgbClr val="FFFFFF"/>
    </a:lt2>
    <a:accent1>
      <a:srgbClr val="C32E24"/>
    </a:accent1>
    <a:accent2>
      <a:srgbClr val="D8572A"/>
    </a:accent2>
    <a:accent3>
      <a:srgbClr val="DB7C23"/>
    </a:accent3>
    <a:accent4>
      <a:srgbClr val="CE6B45"/>
    </a:accent4>
    <a:accent5>
      <a:srgbClr val="8A0012"/>
    </a:accent5>
    <a:accent6>
      <a:srgbClr val="F7B535"/>
    </a:accent6>
    <a:hlink>
      <a:srgbClr val="304FFE"/>
    </a:hlink>
    <a:folHlink>
      <a:srgbClr val="492067"/>
    </a:folHlink>
  </a:clrScheme>
</a:themeOverride>
</file>

<file path=ppt/theme/themeOverride23.xml><?xml version="1.0" encoding="utf-8"?>
<a:themeOverride xmlns:r="http://schemas.openxmlformats.org/officeDocument/2006/relationships" xmlns:a="http://schemas.openxmlformats.org/drawingml/2006/main">
  <a:clrScheme name="">
    <a:dk1>
      <a:srgbClr val="000000"/>
    </a:dk1>
    <a:lt1>
      <a:srgbClr val="FFFFFF"/>
    </a:lt1>
    <a:dk2>
      <a:srgbClr val="F9F9F9"/>
    </a:dk2>
    <a:lt2>
      <a:srgbClr val="FFFFFF"/>
    </a:lt2>
    <a:accent1>
      <a:srgbClr val="C32E24"/>
    </a:accent1>
    <a:accent2>
      <a:srgbClr val="D8572A"/>
    </a:accent2>
    <a:accent3>
      <a:srgbClr val="DB7C23"/>
    </a:accent3>
    <a:accent4>
      <a:srgbClr val="CE6B45"/>
    </a:accent4>
    <a:accent5>
      <a:srgbClr val="8A0012"/>
    </a:accent5>
    <a:accent6>
      <a:srgbClr val="F7B535"/>
    </a:accent6>
    <a:hlink>
      <a:srgbClr val="304FFE"/>
    </a:hlink>
    <a:folHlink>
      <a:srgbClr val="492067"/>
    </a:folHlink>
  </a:clrScheme>
</a:themeOverride>
</file>

<file path=ppt/theme/themeOverride24.xml><?xml version="1.0" encoding="utf-8"?>
<a:themeOverride xmlns:r="http://schemas.openxmlformats.org/officeDocument/2006/relationships" xmlns:a="http://schemas.openxmlformats.org/drawingml/2006/main">
  <a:clrScheme name="">
    <a:dk1>
      <a:srgbClr val="000000"/>
    </a:dk1>
    <a:lt1>
      <a:srgbClr val="FFFFFF"/>
    </a:lt1>
    <a:dk2>
      <a:srgbClr val="F9F9F9"/>
    </a:dk2>
    <a:lt2>
      <a:srgbClr val="FFFFFF"/>
    </a:lt2>
    <a:accent1>
      <a:srgbClr val="C32E24"/>
    </a:accent1>
    <a:accent2>
      <a:srgbClr val="D8572A"/>
    </a:accent2>
    <a:accent3>
      <a:srgbClr val="DB7C23"/>
    </a:accent3>
    <a:accent4>
      <a:srgbClr val="CE6B45"/>
    </a:accent4>
    <a:accent5>
      <a:srgbClr val="8A0012"/>
    </a:accent5>
    <a:accent6>
      <a:srgbClr val="F7B535"/>
    </a:accent6>
    <a:hlink>
      <a:srgbClr val="304FFE"/>
    </a:hlink>
    <a:folHlink>
      <a:srgbClr val="492067"/>
    </a:folHlink>
  </a:clrScheme>
</a:themeOverride>
</file>

<file path=ppt/theme/themeOverride25.xml><?xml version="1.0" encoding="utf-8"?>
<a:themeOverride xmlns:r="http://schemas.openxmlformats.org/officeDocument/2006/relationships" xmlns:a="http://schemas.openxmlformats.org/drawingml/2006/main">
  <a:clrScheme name="">
    <a:dk1>
      <a:srgbClr val="000000"/>
    </a:dk1>
    <a:lt1>
      <a:srgbClr val="FFFFFF"/>
    </a:lt1>
    <a:dk2>
      <a:srgbClr val="F9F9F9"/>
    </a:dk2>
    <a:lt2>
      <a:srgbClr val="FFFFFF"/>
    </a:lt2>
    <a:accent1>
      <a:srgbClr val="C32E24"/>
    </a:accent1>
    <a:accent2>
      <a:srgbClr val="D8572A"/>
    </a:accent2>
    <a:accent3>
      <a:srgbClr val="DB7C23"/>
    </a:accent3>
    <a:accent4>
      <a:srgbClr val="CE6B45"/>
    </a:accent4>
    <a:accent5>
      <a:srgbClr val="8A0012"/>
    </a:accent5>
    <a:accent6>
      <a:srgbClr val="F7B535"/>
    </a:accent6>
    <a:hlink>
      <a:srgbClr val="304FFE"/>
    </a:hlink>
    <a:folHlink>
      <a:srgbClr val="492067"/>
    </a:folHlink>
  </a:clrScheme>
</a:themeOverride>
</file>

<file path=ppt/theme/themeOverride26.xml><?xml version="1.0" encoding="utf-8"?>
<a:themeOverride xmlns:r="http://schemas.openxmlformats.org/officeDocument/2006/relationships" xmlns:a="http://schemas.openxmlformats.org/drawingml/2006/main">
  <a:clrScheme name="">
    <a:dk1>
      <a:srgbClr val="000000"/>
    </a:dk1>
    <a:lt1>
      <a:srgbClr val="FFFFFF"/>
    </a:lt1>
    <a:dk2>
      <a:srgbClr val="F9F9F9"/>
    </a:dk2>
    <a:lt2>
      <a:srgbClr val="FFFFFF"/>
    </a:lt2>
    <a:accent1>
      <a:srgbClr val="C32E24"/>
    </a:accent1>
    <a:accent2>
      <a:srgbClr val="D8572A"/>
    </a:accent2>
    <a:accent3>
      <a:srgbClr val="DB7C23"/>
    </a:accent3>
    <a:accent4>
      <a:srgbClr val="CE6B45"/>
    </a:accent4>
    <a:accent5>
      <a:srgbClr val="8A0012"/>
    </a:accent5>
    <a:accent6>
      <a:srgbClr val="F7B535"/>
    </a:accent6>
    <a:hlink>
      <a:srgbClr val="304FFE"/>
    </a:hlink>
    <a:folHlink>
      <a:srgbClr val="492067"/>
    </a:folHlink>
  </a:clrScheme>
</a:themeOverride>
</file>

<file path=ppt/theme/themeOverride27.xml><?xml version="1.0" encoding="utf-8"?>
<a:themeOverride xmlns:r="http://schemas.openxmlformats.org/officeDocument/2006/relationships" xmlns:a="http://schemas.openxmlformats.org/drawingml/2006/main">
  <a:clrScheme name="">
    <a:dk1>
      <a:srgbClr val="000000"/>
    </a:dk1>
    <a:lt1>
      <a:srgbClr val="FFFFFF"/>
    </a:lt1>
    <a:dk2>
      <a:srgbClr val="F9F9F9"/>
    </a:dk2>
    <a:lt2>
      <a:srgbClr val="FFFFFF"/>
    </a:lt2>
    <a:accent1>
      <a:srgbClr val="C32E24"/>
    </a:accent1>
    <a:accent2>
      <a:srgbClr val="D8572A"/>
    </a:accent2>
    <a:accent3>
      <a:srgbClr val="DB7C23"/>
    </a:accent3>
    <a:accent4>
      <a:srgbClr val="CE6B45"/>
    </a:accent4>
    <a:accent5>
      <a:srgbClr val="8A0012"/>
    </a:accent5>
    <a:accent6>
      <a:srgbClr val="F7B535"/>
    </a:accent6>
    <a:hlink>
      <a:srgbClr val="304FFE"/>
    </a:hlink>
    <a:folHlink>
      <a:srgbClr val="492067"/>
    </a:folHlink>
  </a:clrScheme>
</a:themeOverride>
</file>

<file path=ppt/theme/themeOverride28.xml><?xml version="1.0" encoding="utf-8"?>
<a:themeOverride xmlns:r="http://schemas.openxmlformats.org/officeDocument/2006/relationships" xmlns:a="http://schemas.openxmlformats.org/drawingml/2006/main">
  <a:clrScheme name="">
    <a:dk1>
      <a:srgbClr val="000000"/>
    </a:dk1>
    <a:lt1>
      <a:srgbClr val="FFFFFF"/>
    </a:lt1>
    <a:dk2>
      <a:srgbClr val="F9F9F9"/>
    </a:dk2>
    <a:lt2>
      <a:srgbClr val="FFFFFF"/>
    </a:lt2>
    <a:accent1>
      <a:srgbClr val="C32E24"/>
    </a:accent1>
    <a:accent2>
      <a:srgbClr val="D8572A"/>
    </a:accent2>
    <a:accent3>
      <a:srgbClr val="DB7C23"/>
    </a:accent3>
    <a:accent4>
      <a:srgbClr val="CE6B45"/>
    </a:accent4>
    <a:accent5>
      <a:srgbClr val="8A0012"/>
    </a:accent5>
    <a:accent6>
      <a:srgbClr val="F7B535"/>
    </a:accent6>
    <a:hlink>
      <a:srgbClr val="304FFE"/>
    </a:hlink>
    <a:folHlink>
      <a:srgbClr val="492067"/>
    </a:folHlink>
  </a:clrScheme>
</a:themeOverride>
</file>

<file path=ppt/theme/themeOverride29.xml><?xml version="1.0" encoding="utf-8"?>
<a:themeOverride xmlns:r="http://schemas.openxmlformats.org/officeDocument/2006/relationships" xmlns:a="http://schemas.openxmlformats.org/drawingml/2006/main">
  <a:clrScheme name="">
    <a:dk1>
      <a:srgbClr val="000000"/>
    </a:dk1>
    <a:lt1>
      <a:srgbClr val="FFFFFF"/>
    </a:lt1>
    <a:dk2>
      <a:srgbClr val="F9F9F9"/>
    </a:dk2>
    <a:lt2>
      <a:srgbClr val="FFFFFF"/>
    </a:lt2>
    <a:accent1>
      <a:srgbClr val="C32E24"/>
    </a:accent1>
    <a:accent2>
      <a:srgbClr val="D8572A"/>
    </a:accent2>
    <a:accent3>
      <a:srgbClr val="DB7C23"/>
    </a:accent3>
    <a:accent4>
      <a:srgbClr val="CE6B45"/>
    </a:accent4>
    <a:accent5>
      <a:srgbClr val="8A0012"/>
    </a:accent5>
    <a:accent6>
      <a:srgbClr val="F7B535"/>
    </a:accent6>
    <a:hlink>
      <a:srgbClr val="304FFE"/>
    </a:hlink>
    <a:folHlink>
      <a:srgbClr val="492067"/>
    </a:folHlink>
  </a:clrScheme>
</a:themeOverride>
</file>

<file path=ppt/theme/themeOverride3.xml><?xml version="1.0" encoding="utf-8"?>
<a:themeOverride xmlns:r="http://schemas.openxmlformats.org/officeDocument/2006/relationships" xmlns:a="http://schemas.openxmlformats.org/drawingml/2006/main">
  <a:clrScheme name="">
    <a:dk1>
      <a:srgbClr val="000000"/>
    </a:dk1>
    <a:lt1>
      <a:srgbClr val="FFFFFF"/>
    </a:lt1>
    <a:dk2>
      <a:srgbClr val="F9F9F9"/>
    </a:dk2>
    <a:lt2>
      <a:srgbClr val="FFFFFF"/>
    </a:lt2>
    <a:accent1>
      <a:srgbClr val="C32E24"/>
    </a:accent1>
    <a:accent2>
      <a:srgbClr val="D8572A"/>
    </a:accent2>
    <a:accent3>
      <a:srgbClr val="DB7C23"/>
    </a:accent3>
    <a:accent4>
      <a:srgbClr val="CE6B45"/>
    </a:accent4>
    <a:accent5>
      <a:srgbClr val="8A0012"/>
    </a:accent5>
    <a:accent6>
      <a:srgbClr val="F7B535"/>
    </a:accent6>
    <a:hlink>
      <a:srgbClr val="304FFE"/>
    </a:hlink>
    <a:folHlink>
      <a:srgbClr val="492067"/>
    </a:folHlink>
  </a:clrScheme>
</a:themeOverride>
</file>

<file path=ppt/theme/themeOverride30.xml><?xml version="1.0" encoding="utf-8"?>
<a:themeOverride xmlns:r="http://schemas.openxmlformats.org/officeDocument/2006/relationships" xmlns:a="http://schemas.openxmlformats.org/drawingml/2006/main">
  <a:clrScheme name="">
    <a:dk1>
      <a:srgbClr val="000000"/>
    </a:dk1>
    <a:lt1>
      <a:srgbClr val="FFFFFF"/>
    </a:lt1>
    <a:dk2>
      <a:srgbClr val="F9F9F9"/>
    </a:dk2>
    <a:lt2>
      <a:srgbClr val="FFFFFF"/>
    </a:lt2>
    <a:accent1>
      <a:srgbClr val="C32E24"/>
    </a:accent1>
    <a:accent2>
      <a:srgbClr val="D8572A"/>
    </a:accent2>
    <a:accent3>
      <a:srgbClr val="DB7C23"/>
    </a:accent3>
    <a:accent4>
      <a:srgbClr val="CE6B45"/>
    </a:accent4>
    <a:accent5>
      <a:srgbClr val="8A0012"/>
    </a:accent5>
    <a:accent6>
      <a:srgbClr val="F7B535"/>
    </a:accent6>
    <a:hlink>
      <a:srgbClr val="304FFE"/>
    </a:hlink>
    <a:folHlink>
      <a:srgbClr val="492067"/>
    </a:folHlink>
  </a:clrScheme>
</a:themeOverride>
</file>

<file path=ppt/theme/themeOverride31.xml><?xml version="1.0" encoding="utf-8"?>
<a:themeOverride xmlns:r="http://schemas.openxmlformats.org/officeDocument/2006/relationships" xmlns:a="http://schemas.openxmlformats.org/drawingml/2006/main">
  <a:clrScheme name="">
    <a:dk1>
      <a:srgbClr val="000000"/>
    </a:dk1>
    <a:lt1>
      <a:srgbClr val="FFFFFF"/>
    </a:lt1>
    <a:dk2>
      <a:srgbClr val="F9F9F9"/>
    </a:dk2>
    <a:lt2>
      <a:srgbClr val="FFFFFF"/>
    </a:lt2>
    <a:accent1>
      <a:srgbClr val="C32E24"/>
    </a:accent1>
    <a:accent2>
      <a:srgbClr val="D8572A"/>
    </a:accent2>
    <a:accent3>
      <a:srgbClr val="DB7C23"/>
    </a:accent3>
    <a:accent4>
      <a:srgbClr val="CE6B45"/>
    </a:accent4>
    <a:accent5>
      <a:srgbClr val="8A0012"/>
    </a:accent5>
    <a:accent6>
      <a:srgbClr val="F7B535"/>
    </a:accent6>
    <a:hlink>
      <a:srgbClr val="304FFE"/>
    </a:hlink>
    <a:folHlink>
      <a:srgbClr val="492067"/>
    </a:folHlink>
  </a:clrScheme>
</a:themeOverride>
</file>

<file path=ppt/theme/themeOverride32.xml><?xml version="1.0" encoding="utf-8"?>
<a:themeOverride xmlns:r="http://schemas.openxmlformats.org/officeDocument/2006/relationships" xmlns:a="http://schemas.openxmlformats.org/drawingml/2006/main">
  <a:clrScheme name="">
    <a:dk1>
      <a:srgbClr val="000000"/>
    </a:dk1>
    <a:lt1>
      <a:srgbClr val="FFFFFF"/>
    </a:lt1>
    <a:dk2>
      <a:srgbClr val="F9F9F9"/>
    </a:dk2>
    <a:lt2>
      <a:srgbClr val="FFFFFF"/>
    </a:lt2>
    <a:accent1>
      <a:srgbClr val="C32E24"/>
    </a:accent1>
    <a:accent2>
      <a:srgbClr val="D8572A"/>
    </a:accent2>
    <a:accent3>
      <a:srgbClr val="DB7C23"/>
    </a:accent3>
    <a:accent4>
      <a:srgbClr val="CE6B45"/>
    </a:accent4>
    <a:accent5>
      <a:srgbClr val="8A0012"/>
    </a:accent5>
    <a:accent6>
      <a:srgbClr val="F7B535"/>
    </a:accent6>
    <a:hlink>
      <a:srgbClr val="304FFE"/>
    </a:hlink>
    <a:folHlink>
      <a:srgbClr val="492067"/>
    </a:folHlink>
  </a:clrScheme>
</a:themeOverride>
</file>

<file path=ppt/theme/themeOverride4.xml><?xml version="1.0" encoding="utf-8"?>
<a:themeOverride xmlns:r="http://schemas.openxmlformats.org/officeDocument/2006/relationships" xmlns:a="http://schemas.openxmlformats.org/drawingml/2006/main">
  <a:clrScheme name="">
    <a:dk1>
      <a:srgbClr val="000000"/>
    </a:dk1>
    <a:lt1>
      <a:srgbClr val="FFFFFF"/>
    </a:lt1>
    <a:dk2>
      <a:srgbClr val="F9F9F9"/>
    </a:dk2>
    <a:lt2>
      <a:srgbClr val="FFFFFF"/>
    </a:lt2>
    <a:accent1>
      <a:srgbClr val="C32E24"/>
    </a:accent1>
    <a:accent2>
      <a:srgbClr val="D8572A"/>
    </a:accent2>
    <a:accent3>
      <a:srgbClr val="DB7C23"/>
    </a:accent3>
    <a:accent4>
      <a:srgbClr val="CE6B45"/>
    </a:accent4>
    <a:accent5>
      <a:srgbClr val="8A0012"/>
    </a:accent5>
    <a:accent6>
      <a:srgbClr val="F7B535"/>
    </a:accent6>
    <a:hlink>
      <a:srgbClr val="304FFE"/>
    </a:hlink>
    <a:folHlink>
      <a:srgbClr val="492067"/>
    </a:folHlink>
  </a:clrScheme>
</a:themeOverride>
</file>

<file path=ppt/theme/themeOverride5.xml><?xml version="1.0" encoding="utf-8"?>
<a:themeOverride xmlns:r="http://schemas.openxmlformats.org/officeDocument/2006/relationships" xmlns:a="http://schemas.openxmlformats.org/drawingml/2006/main">
  <a:clrScheme name="">
    <a:dk1>
      <a:srgbClr val="000000"/>
    </a:dk1>
    <a:lt1>
      <a:srgbClr val="FFFFFF"/>
    </a:lt1>
    <a:dk2>
      <a:srgbClr val="F9F9F9"/>
    </a:dk2>
    <a:lt2>
      <a:srgbClr val="FFFFFF"/>
    </a:lt2>
    <a:accent1>
      <a:srgbClr val="C32E24"/>
    </a:accent1>
    <a:accent2>
      <a:srgbClr val="D8572A"/>
    </a:accent2>
    <a:accent3>
      <a:srgbClr val="DB7C23"/>
    </a:accent3>
    <a:accent4>
      <a:srgbClr val="CE6B45"/>
    </a:accent4>
    <a:accent5>
      <a:srgbClr val="8A0012"/>
    </a:accent5>
    <a:accent6>
      <a:srgbClr val="F7B535"/>
    </a:accent6>
    <a:hlink>
      <a:srgbClr val="304FFE"/>
    </a:hlink>
    <a:folHlink>
      <a:srgbClr val="492067"/>
    </a:folHlink>
  </a:clrScheme>
</a:themeOverride>
</file>

<file path=ppt/theme/themeOverride6.xml><?xml version="1.0" encoding="utf-8"?>
<a:themeOverride xmlns:r="http://schemas.openxmlformats.org/officeDocument/2006/relationships" xmlns:a="http://schemas.openxmlformats.org/drawingml/2006/main">
  <a:clrScheme name="">
    <a:dk1>
      <a:srgbClr val="000000"/>
    </a:dk1>
    <a:lt1>
      <a:srgbClr val="FFFFFF"/>
    </a:lt1>
    <a:dk2>
      <a:srgbClr val="F9F9F9"/>
    </a:dk2>
    <a:lt2>
      <a:srgbClr val="FFFFFF"/>
    </a:lt2>
    <a:accent1>
      <a:srgbClr val="C32E24"/>
    </a:accent1>
    <a:accent2>
      <a:srgbClr val="D8572A"/>
    </a:accent2>
    <a:accent3>
      <a:srgbClr val="DB7C23"/>
    </a:accent3>
    <a:accent4>
      <a:srgbClr val="CE6B45"/>
    </a:accent4>
    <a:accent5>
      <a:srgbClr val="8A0012"/>
    </a:accent5>
    <a:accent6>
      <a:srgbClr val="F7B535"/>
    </a:accent6>
    <a:hlink>
      <a:srgbClr val="304FFE"/>
    </a:hlink>
    <a:folHlink>
      <a:srgbClr val="492067"/>
    </a:folHlink>
  </a:clrScheme>
</a:themeOverride>
</file>

<file path=ppt/theme/themeOverride7.xml><?xml version="1.0" encoding="utf-8"?>
<a:themeOverride xmlns:r="http://schemas.openxmlformats.org/officeDocument/2006/relationships" xmlns:a="http://schemas.openxmlformats.org/drawingml/2006/main">
  <a:clrScheme name="">
    <a:dk1>
      <a:srgbClr val="000000"/>
    </a:dk1>
    <a:lt1>
      <a:srgbClr val="FFFFFF"/>
    </a:lt1>
    <a:dk2>
      <a:srgbClr val="F9F9F9"/>
    </a:dk2>
    <a:lt2>
      <a:srgbClr val="FFFFFF"/>
    </a:lt2>
    <a:accent1>
      <a:srgbClr val="C32E24"/>
    </a:accent1>
    <a:accent2>
      <a:srgbClr val="D8572A"/>
    </a:accent2>
    <a:accent3>
      <a:srgbClr val="DB7C23"/>
    </a:accent3>
    <a:accent4>
      <a:srgbClr val="CE6B45"/>
    </a:accent4>
    <a:accent5>
      <a:srgbClr val="8A0012"/>
    </a:accent5>
    <a:accent6>
      <a:srgbClr val="F7B535"/>
    </a:accent6>
    <a:hlink>
      <a:srgbClr val="304FFE"/>
    </a:hlink>
    <a:folHlink>
      <a:srgbClr val="492067"/>
    </a:folHlink>
  </a:clrScheme>
</a:themeOverride>
</file>

<file path=ppt/theme/themeOverride8.xml><?xml version="1.0" encoding="utf-8"?>
<a:themeOverride xmlns:r="http://schemas.openxmlformats.org/officeDocument/2006/relationships" xmlns:a="http://schemas.openxmlformats.org/drawingml/2006/main">
  <a:clrScheme name="">
    <a:dk1>
      <a:srgbClr val="000000"/>
    </a:dk1>
    <a:lt1>
      <a:srgbClr val="FFFFFF"/>
    </a:lt1>
    <a:dk2>
      <a:srgbClr val="F9F9F9"/>
    </a:dk2>
    <a:lt2>
      <a:srgbClr val="FFFFFF"/>
    </a:lt2>
    <a:accent1>
      <a:srgbClr val="C32E24"/>
    </a:accent1>
    <a:accent2>
      <a:srgbClr val="D8572A"/>
    </a:accent2>
    <a:accent3>
      <a:srgbClr val="DB7C23"/>
    </a:accent3>
    <a:accent4>
      <a:srgbClr val="CE6B45"/>
    </a:accent4>
    <a:accent5>
      <a:srgbClr val="8A0012"/>
    </a:accent5>
    <a:accent6>
      <a:srgbClr val="F7B535"/>
    </a:accent6>
    <a:hlink>
      <a:srgbClr val="304FFE"/>
    </a:hlink>
    <a:folHlink>
      <a:srgbClr val="492067"/>
    </a:folHlink>
  </a:clrScheme>
</a:themeOverride>
</file>

<file path=ppt/theme/themeOverride9.xml><?xml version="1.0" encoding="utf-8"?>
<a:themeOverride xmlns:r="http://schemas.openxmlformats.org/officeDocument/2006/relationships" xmlns:a="http://schemas.openxmlformats.org/drawingml/2006/main">
  <a:clrScheme name="">
    <a:dk1>
      <a:srgbClr val="000000"/>
    </a:dk1>
    <a:lt1>
      <a:srgbClr val="FFFFFF"/>
    </a:lt1>
    <a:dk2>
      <a:srgbClr val="F9F9F9"/>
    </a:dk2>
    <a:lt2>
      <a:srgbClr val="FFFFFF"/>
    </a:lt2>
    <a:accent1>
      <a:srgbClr val="C32E24"/>
    </a:accent1>
    <a:accent2>
      <a:srgbClr val="D8572A"/>
    </a:accent2>
    <a:accent3>
      <a:srgbClr val="DB7C23"/>
    </a:accent3>
    <a:accent4>
      <a:srgbClr val="CE6B45"/>
    </a:accent4>
    <a:accent5>
      <a:srgbClr val="8A0012"/>
    </a:accent5>
    <a:accent6>
      <a:srgbClr val="F7B535"/>
    </a:accent6>
    <a:hlink>
      <a:srgbClr val="304FFE"/>
    </a:hlink>
    <a:folHlink>
      <a:srgbClr val="492067"/>
    </a:folHlink>
  </a:clrScheme>
</a:themeOverride>
</file>

<file path=docProps/app.xml><?xml version="1.0" encoding="utf-8"?>
<Properties xmlns:vt="http://schemas.openxmlformats.org/officeDocument/2006/docPropsVTypes" xmlns="http://schemas.openxmlformats.org/officeDocument/2006/extended-properties">
  <Company>学科网</Company>
  <Paragraphs>140</Paragraphs>
  <Slides>32</Slides>
  <Notes>32</Notes>
  <TotalTime>0</TotalTime>
  <HiddenSlides>0</HiddenSlides>
  <MMClips>0</MMClips>
  <ScaleCrop>0</ScaleCrop>
  <HeadingPairs>
    <vt:vector baseType="variant" size="6">
      <vt:variant>
        <vt:lpstr>Fonts used</vt:lpstr>
      </vt:variant>
      <vt:variant>
        <vt:i4>14</vt:i4>
      </vt:variant>
      <vt:variant>
        <vt:lpstr>Theme</vt:lpstr>
      </vt:variant>
      <vt:variant>
        <vt:i4>1</vt:i4>
      </vt:variant>
      <vt:variant>
        <vt:lpstr>Slide Titles</vt:lpstr>
      </vt:variant>
      <vt:variant>
        <vt:i4>32</vt:i4>
      </vt:variant>
    </vt:vector>
  </HeadingPairs>
  <TitlesOfParts>
    <vt:vector baseType="lpstr" size="47">
      <vt:lpstr>Arial</vt:lpstr>
      <vt:lpstr>Calibri Light</vt:lpstr>
      <vt:lpstr>Calibri</vt:lpstr>
      <vt:lpstr>黑体</vt:lpstr>
      <vt:lpstr>华文楷体</vt:lpstr>
      <vt:lpstr>微软雅黑</vt:lpstr>
      <vt:lpstr>宋体</vt:lpstr>
      <vt:lpstr>隶书</vt:lpstr>
      <vt:lpstr>汉仪尚巍手书W</vt:lpstr>
      <vt:lpstr>Segoe UI</vt:lpstr>
      <vt:lpstr>Wingdings</vt:lpstr>
      <vt:lpstr>Times New Roman</vt:lpstr>
      <vt:lpstr>汉仪全唐诗简繁</vt:lpstr>
      <vt:lpstr>汉仪中宋简</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2021-09-03T17:02:33.102</cp:lastPrinted>
  <dcterms:created xsi:type="dcterms:W3CDTF">2021-09-03T17:02:33Z</dcterms:created>
  <dcterms:modified xsi:type="dcterms:W3CDTF">2021-09-03T09:02:34Z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