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4" r:id="rId5"/>
    <p:sldId id="267" r:id="rId6"/>
    <p:sldId id="266" r:id="rId7"/>
    <p:sldId id="268" r:id="rId8"/>
    <p:sldId id="279" r:id="rId9"/>
    <p:sldId id="280" r:id="rId10"/>
    <p:sldId id="272" r:id="rId11"/>
    <p:sldId id="275" r:id="rId12"/>
    <p:sldId id="276" r:id="rId13"/>
    <p:sldId id="277" r:id="rId14"/>
    <p:sldId id="278" r:id="rId15"/>
    <p:sldId id="273" r:id="rId16"/>
    <p:sldId id="282" r:id="rId17"/>
    <p:sldId id="283" r:id="rId18"/>
    <p:sldId id="288" r:id="rId19"/>
    <p:sldId id="285" r:id="rId20"/>
    <p:sldId id="286" r:id="rId21"/>
    <p:sldId id="289" r:id="rId22"/>
    <p:sldId id="290" r:id="rId23"/>
    <p:sldId id="29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file:///H:\&#33590;&#24681;&#23546;&#20013;&#23398;\&#35821;&#25991;\&#20843;&#24180;&#32423;\&#19979;&#20876;\&#22799;&#22825;&#25773;&#25918;%20-%20&#20029;&#27743;&#35875;.mp3" TargetMode="External"/><Relationship Id="rId2" Type="http://schemas.openxmlformats.org/officeDocument/2006/relationships/audio" Target="file:///H:\&#33590;&#24681;&#23546;&#20013;&#23398;\&#35821;&#25991;\&#20843;&#24180;&#32423;\&#19979;&#20876;\&#22799;&#22825;&#25773;&#25918;%20-%20&#20029;&#27743;&#35875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水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" y="1270"/>
            <a:ext cx="11250295" cy="6855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10690" y="1022985"/>
            <a:ext cx="917321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96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一滴水经过丽江</a:t>
            </a:r>
            <a:endParaRPr lang="zh-CN" altLang="en-US" sz="96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夏天播放 - 丽江谣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0030" y="5808345"/>
            <a:ext cx="619125" cy="6191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20785" y="3832225"/>
            <a:ext cx="180975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charset="-122"/>
                <a:ea typeface="仿宋" panose="02010609060101010101" charset="-122"/>
              </a:rPr>
              <a:t>阿来</a:t>
            </a:r>
            <a:endParaRPr lang="zh-CN" altLang="en-US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27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3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丽江落水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2065"/>
            <a:ext cx="10246995" cy="6833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22895" y="805180"/>
            <a:ext cx="212725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落水洞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丽江黑龙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795" y="-6350"/>
            <a:ext cx="9377045" cy="6871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47940" y="621030"/>
            <a:ext cx="247777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黑龙潭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方街  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-6985"/>
            <a:ext cx="9834245" cy="68687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方街  街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6510"/>
            <a:ext cx="11350625" cy="6839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4295" y="338455"/>
            <a:ext cx="174498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街 道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四方街银器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445"/>
            <a:ext cx="6092190" cy="4051300"/>
          </a:xfrm>
          <a:prstGeom prst="rect">
            <a:avLst/>
          </a:prstGeom>
        </p:spPr>
      </p:pic>
      <p:pic>
        <p:nvPicPr>
          <p:cNvPr id="3" name="图片 2" descr="四方街玉器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005" y="2860040"/>
            <a:ext cx="6080125" cy="3997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15885" y="1268730"/>
            <a:ext cx="241617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店  铺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纳西人院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-6985"/>
            <a:ext cx="5731510" cy="4298950"/>
          </a:xfrm>
          <a:prstGeom prst="rect">
            <a:avLst/>
          </a:prstGeom>
        </p:spPr>
      </p:pic>
      <p:pic>
        <p:nvPicPr>
          <p:cNvPr id="3" name="图片 2" descr="纳西人院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0" y="2478405"/>
            <a:ext cx="6456045" cy="43903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10425" y="876300"/>
            <a:ext cx="350329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纳西人小院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金沙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015" y="7620"/>
            <a:ext cx="10173970" cy="6843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75930" y="300355"/>
            <a:ext cx="209550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金沙江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98600" y="841375"/>
            <a:ext cx="4421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【丽江景之美】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6725" y="2310765"/>
            <a:ext cx="87185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我们一起看看丽江的自然景物之美和人文风情之美美在何处？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76045" y="1317625"/>
            <a:ext cx="897826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【语言之美】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美的语言才能描绘出美的风景，摘录文章中让你印象最深刻的句子。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8885" y="1592580"/>
            <a:ext cx="90963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我还顺着人们远眺的目光看见了玉龙雪山，晶莹夺目矗立在蓝天下面。潭水映照雪山，真让人目眩神迷啊。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8885" y="397510"/>
            <a:ext cx="24015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  <a:sym typeface="+mn-ea"/>
              </a:rPr>
              <a:t>【例】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8885" y="3764280"/>
            <a:ext cx="90963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【赏析】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这是一幅蓝天雪山潭水图。作者些了在黑龙潭边远望玉龙雪山的景象，表达对玉龙山美景的喜爱与赞美之情。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00" y="28575"/>
            <a:ext cx="3747770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【我来解惑】</a:t>
            </a:r>
            <a:endParaRPr lang="zh-CN" altLang="en-US" sz="4800"/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注音：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3010" y="1535430"/>
            <a:ext cx="12388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驿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道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矗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立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翡翠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眺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3445" y="1535430"/>
            <a:ext cx="22326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草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甸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摄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影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蘸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五彩斑斓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7863840" y="1535430"/>
            <a:ext cx="126873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曲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折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徘徊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掠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过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1895" y="1651635"/>
            <a:ext cx="2720975" cy="4166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 yì）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 chù）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（fěi cuì）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（tiào）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9820" y="1638300"/>
            <a:ext cx="1790065" cy="3002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40"/>
              </a:lnSpc>
            </a:pPr>
            <a:r>
              <a:rPr lang="zh-CN" altLang="en-US" sz="3200"/>
              <a:t>（diàn）</a:t>
            </a:r>
            <a:endParaRPr lang="zh-CN" altLang="en-US" sz="3200"/>
          </a:p>
          <a:p>
            <a:pPr fontAlgn="auto">
              <a:lnSpc>
                <a:spcPts val="4540"/>
              </a:lnSpc>
            </a:pPr>
            <a:endParaRPr lang="zh-CN" altLang="en-US" sz="3200"/>
          </a:p>
          <a:p>
            <a:pPr fontAlgn="auto">
              <a:lnSpc>
                <a:spcPts val="4540"/>
              </a:lnSpc>
            </a:pPr>
            <a:r>
              <a:rPr lang="zh-CN" altLang="en-US" sz="3200"/>
              <a:t>（shè）</a:t>
            </a:r>
            <a:endParaRPr lang="zh-CN" altLang="en-US" sz="3200"/>
          </a:p>
          <a:p>
            <a:pPr fontAlgn="auto">
              <a:lnSpc>
                <a:spcPts val="4540"/>
              </a:lnSpc>
            </a:pPr>
            <a:endParaRPr lang="zh-CN" altLang="en-US" sz="3200"/>
          </a:p>
          <a:p>
            <a:pPr fontAlgn="auto">
              <a:lnSpc>
                <a:spcPts val="4540"/>
              </a:lnSpc>
            </a:pPr>
            <a:r>
              <a:rPr lang="zh-CN" altLang="en-US" sz="3200"/>
              <a:t>（zhàn）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7128510" y="5234940"/>
            <a:ext cx="1483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（lán）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3310" y="1619250"/>
            <a:ext cx="2691130" cy="3002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（qū）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（pái huái）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（lüè）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4170" y="521970"/>
            <a:ext cx="3732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【写作之美】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3560" y="2051050"/>
            <a:ext cx="8458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本文采用第一人称的好处在哪里？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3560" y="3336290"/>
            <a:ext cx="8564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能使读者产生一种真实、亲切的感觉；从作者方面来说，第一人称更便于直接表达作者自己的思想感情。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91285" y="643890"/>
            <a:ext cx="625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【我是另</a:t>
            </a:r>
            <a:r>
              <a:rPr lang="en-US" altLang="zh-CN" sz="48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一滴水</a:t>
            </a:r>
            <a:r>
              <a:rPr lang="en-US" altLang="zh-CN" sz="48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9405" y="1974215"/>
            <a:ext cx="87953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本文运用拟人的手法，通过小水滴的见闻和感受，表达了对丽江古城的喜爱之情。请运用拟人的手法写一个片段，表达某种情感，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字左右。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78250" y="2632710"/>
            <a:ext cx="4650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谢谢观赏！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2335" y="273050"/>
            <a:ext cx="289052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释义：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张望：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矗立：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苍劲：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眺望：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目眩神迷：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3270" y="1393825"/>
            <a:ext cx="798449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向四处或远处看；从小孔或缝隙看。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高耸直立。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老练刚劲。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从高处远望。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眼花缭乱，心神摇荡。多形容所见情景令人惊异。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59145" y="1203325"/>
            <a:ext cx="48494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阿来，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当代著名作家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，他的长篇小说代表作《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尘埃落定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》曾获得第五届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茅盾文学奖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，当时年仅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41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岁的阿来也成为茅盾文学奖史上最年轻获奖者。获得2015年诺贝尔文学奖提名。2016年10月21日，作品《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蘑菇圈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》获得第四届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郁达夫小说奖中篇小说奖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阿来照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390" y="2031365"/>
            <a:ext cx="3942080" cy="3942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2710" y="373380"/>
            <a:ext cx="2890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走进作者：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背景蓝爱心云音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-9525"/>
            <a:ext cx="11002010" cy="687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6070" y="506730"/>
            <a:ext cx="903986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【我是小导游】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作为一滴水，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经历了哪些地方？请大家随我一起去看看。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 descr="玉龙雪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-50800"/>
            <a:ext cx="9279255" cy="69596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730365" y="682625"/>
            <a:ext cx="36239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玉龙雪山顶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丽江驿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3175"/>
            <a:ext cx="9517380" cy="6835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30210" y="591185"/>
            <a:ext cx="18053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驿 道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纳西族村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215" y="-11430"/>
            <a:ext cx="12331065" cy="7308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86065" y="492760"/>
            <a:ext cx="367030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纳西族村庄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丽江草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3815" y="17145"/>
            <a:ext cx="12198985" cy="6868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82685" y="550545"/>
            <a:ext cx="18516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草 甸</a:t>
            </a:r>
            <a:endParaRPr lang="zh-CN" altLang="en-US" sz="4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WPS 演示</Application>
  <PresentationFormat>宽屏</PresentationFormat>
  <Paragraphs>120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黑体</vt:lpstr>
      <vt:lpstr>楷体</vt:lpstr>
      <vt:lpstr>方正兰亭超细黑简体</vt:lpstr>
      <vt:lpstr>MS Mincho</vt:lpstr>
      <vt:lpstr>Aparajita</vt:lpstr>
      <vt:lpstr>BrowalliaUPC</vt:lpstr>
      <vt:lpstr>Microsoft New Tai Lue</vt:lpstr>
      <vt:lpstr>Simplified Arabic Fixed</vt:lpstr>
      <vt:lpstr>Wingdings</vt:lpstr>
      <vt:lpstr>新宋体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9</cp:revision>
  <dcterms:created xsi:type="dcterms:W3CDTF">2015-05-05T08:02:00Z</dcterms:created>
  <dcterms:modified xsi:type="dcterms:W3CDTF">2008-01-13T05:19:49Z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