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Default Extension="gif" ContentType="image/gif"/>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748" r:id="rId5"/>
    <p:sldId id="706" r:id="rId6"/>
    <p:sldId id="670" r:id="rId7"/>
    <p:sldId id="671" r:id="rId8"/>
    <p:sldId id="807" r:id="rId9"/>
    <p:sldId id="704" r:id="rId10"/>
    <p:sldId id="808" r:id="rId11"/>
    <p:sldId id="809" r:id="rId12"/>
    <p:sldId id="810" r:id="rId13"/>
    <p:sldId id="676" r:id="rId14"/>
    <p:sldId id="705" r:id="rId15"/>
    <p:sldId id="811" r:id="rId16"/>
    <p:sldId id="812" r:id="rId17"/>
    <p:sldId id="683" r:id="rId18"/>
    <p:sldId id="684" r:id="rId19"/>
    <p:sldId id="685" r:id="rId20"/>
    <p:sldId id="813" r:id="rId21"/>
    <p:sldId id="686" r:id="rId22"/>
    <p:sldId id="814" r:id="rId23"/>
    <p:sldId id="857" r:id="rId24"/>
    <p:sldId id="858" r:id="rId25"/>
    <p:sldId id="859" r:id="rId26"/>
    <p:sldId id="862" r:id="rId27"/>
    <p:sldId id="860" r:id="rId28"/>
    <p:sldId id="861" r:id="rId29"/>
    <p:sldId id="863" r:id="rId30"/>
    <p:sldId id="864" r:id="rId31"/>
    <p:sldId id="865" r:id="rId32"/>
    <p:sldId id="916" r:id="rId33"/>
    <p:sldId id="917" r:id="rId34"/>
    <p:sldId id="918" r:id="rId35"/>
    <p:sldId id="919" r:id="rId36"/>
    <p:sldId id="920" r:id="rId37"/>
    <p:sldId id="921" r:id="rId38"/>
    <p:sldId id="922" r:id="rId39"/>
    <p:sldId id="923" r:id="rId40"/>
    <p:sldId id="924" r:id="rId41"/>
    <p:sldId id="925" r:id="rId42"/>
    <p:sldId id="926" r:id="rId43"/>
    <p:sldId id="927" r:id="rId44"/>
    <p:sldId id="900" r:id="rId45"/>
    <p:sldId id="901" r:id="rId46"/>
    <p:sldId id="882" r:id="rId47"/>
    <p:sldId id="866" r:id="rId48"/>
    <p:sldId id="888" r:id="rId49"/>
    <p:sldId id="883" r:id="rId50"/>
    <p:sldId id="884" r:id="rId51"/>
    <p:sldId id="885" r:id="rId52"/>
    <p:sldId id="886" r:id="rId53"/>
    <p:sldId id="887" r:id="rId54"/>
    <p:sldId id="881" r:id="rId55"/>
    <p:sldId id="708" r:id="rId56"/>
    <p:sldId id="868" r:id="rId57"/>
    <p:sldId id="869" r:id="rId58"/>
    <p:sldId id="879" r:id="rId59"/>
    <p:sldId id="880" r:id="rId60"/>
  </p:sldIdLst>
  <p:sldSz cx="12192000" cy="6858000"/>
  <p:notesSz cx="6858000" cy="9144000"/>
  <p:custDataLst>
    <p:tags r:id="rId61"/>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5pPr>
  </p:defaultTextStyle>
</p:presentation>
</file>

<file path=ppt/commentAuthors.xml><?xml version="1.0" encoding="utf-8"?>
<p:cmAuthorLst xmlns:p="http://schemas.openxmlformats.org/presentationml/2006/main">
  <p:cmAuthor id="1" name="User" initials="U" lastIdx="0" clrIdx="0"/>
  <p:cmAuthor id="2" name="作者" initials="A" lastIdx="0" clrIdx="1"/>
  <p:cmAuthor id="0" name="杜B格小生" initials="杜B格小生" lastIdx="0" clrIdx="0"/>
  <p:cmAuthor id="3" name="86135" initials="8" lastIdx="0" clrIdx="2"/>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2" autoAdjust="0"/>
    <p:restoredTop sz="94712" autoAdjust="0"/>
  </p:normalViewPr>
  <p:slideViewPr>
    <p:cSldViewPr>
      <p:cViewPr varScale="1">
        <p:scale>
          <a:sx n="104" d="100"/>
          <a:sy n="104" d="100"/>
        </p:scale>
        <p:origin x="0" y="0"/>
      </p:cViewPr>
      <p:guideLst/>
    </p:cSldViewPr>
  </p:slideViewPr>
  <p:notesViewPr>
    <p:cSldViewPr>
      <p:cViewPr varScale="1">
        <p:scale>
          <a:sx n="10" d="100"/>
          <a:sy n="10"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tags" Target="tags/tag870.xml" /><Relationship Id="rId62" Type="http://schemas.openxmlformats.org/officeDocument/2006/relationships/presProps" Target="presProps.xml" /><Relationship Id="rId63" Type="http://schemas.openxmlformats.org/officeDocument/2006/relationships/viewProps" Target="viewProps.xml" /><Relationship Id="rId64" Type="http://schemas.openxmlformats.org/officeDocument/2006/relationships/theme" Target="theme/theme1.xml" /><Relationship Id="rId65" Type="http://schemas.openxmlformats.org/officeDocument/2006/relationships/tableStyles" Target="tableStyles.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diagrams/colors1.xml><?xml version="1.0" encoding="utf-8"?>
<dgm:colorsDef xmlns:a="http://schemas.openxmlformats.org/drawingml/2006/main" xmlns:dgm="http://schemas.openxmlformats.org/drawingml/2006/diagram"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7A0944A9-45C7-4762-86AC-B746DCA4F207}" type="doc">
      <dgm:prSet loTypeId="urn:microsoft.com/office/officeart/2005/8/layout/pyramid2#1" loCatId="pyramid" qsTypeId="urn:microsoft.com/office/officeart/2005/8/quickstyle/3d7#1" qsCatId="3D" csTypeId="urn:microsoft.com/office/officeart/2005/8/colors/accent1_2#1" csCatId="accent1" phldr="1"/>
      <dgm:spPr/>
      <dgm:t>
        <a:bodyPr/>
        <a:lstStyle/>
        <a:p>
          <a:endParaRPr lang="zh-CN" altLang="en-US"/>
        </a:p>
      </dgm:t>
    </dgm:pt>
    <dgm:pt modelId="{39AD3129-DC87-43CD-9BF1-6EE9892C829A}" type="parTrans" cxnId="{6B3F4487-159C-4861-ACF4-8A72A0FE15CE}">
      <dgm:prSet/>
      <dgm:spPr/>
      <dgm:t>
        <a:bodyPr/>
        <a:lstStyle/>
        <a:p>
          <a:endParaRPr lang="zh-CN" altLang="en-US"/>
        </a:p>
      </dgm:t>
    </dgm:pt>
    <dgm:pt modelId="{0CDBEA56-804F-44DE-8291-3BA3E164C56B}">
      <dgm:prSet phldrT="[文本]" custT="1"/>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sz="2800" b="1" smtClean="0">
              <a:latin typeface="+mj-ea"/>
              <a:ea typeface="+mj-ea"/>
            </a:rPr>
            <a:t>《</a:t>
          </a:r>
          <a:r>
            <a:rPr lang="zh-CN" altLang="en-US" sz="2800" b="1" smtClean="0">
              <a:latin typeface="+mj-ea"/>
              <a:ea typeface="+mj-ea"/>
            </a:rPr>
            <a:t>伟大的悲剧</a:t>
          </a:r>
          <a:r>
            <a:rPr lang="en-US" altLang="zh-CN" sz="2800" b="1" smtClean="0">
              <a:latin typeface="+mj-ea"/>
              <a:ea typeface="+mj-ea"/>
            </a:rPr>
            <a:t>》  </a:t>
          </a:r>
          <a:endParaRPr lang="zh-CN" altLang="en-US" sz="2800" b="1">
            <a:latin typeface="+mj-ea"/>
            <a:ea typeface="+mj-ea"/>
          </a:endParaRPr>
        </a:p>
      </dgm:t>
    </dgm:pt>
    <dgm:pt modelId="{4243DAB5-FCF0-41C8-97DD-152165999BED}" type="sibTrans" cxnId="{6B3F4487-159C-4861-ACF4-8A72A0FE15CE}">
      <dgm:prSet/>
      <dgm:spPr/>
      <dgm:t>
        <a:bodyPr/>
        <a:lstStyle/>
        <a:p>
          <a:endParaRPr lang="zh-CN" altLang="en-US"/>
        </a:p>
      </dgm:t>
    </dgm:pt>
    <dgm:pt modelId="{9BBAD0C2-66CE-4CD0-AA6C-E1C4FA435EB1}" type="parTrans" cxnId="{06338E13-D2E3-4BBE-907C-9FF415644D30}">
      <dgm:prSet/>
      <dgm:spPr/>
      <dgm:t>
        <a:bodyPr/>
        <a:lstStyle/>
        <a:p>
          <a:endParaRPr lang="zh-CN" altLang="en-US"/>
        </a:p>
      </dgm:t>
    </dgm:pt>
    <dgm:pt modelId="{AD7D4C2C-505C-49B9-BF6F-0B9D61B1E0B0}">
      <dgm:prSet phldrT="[文本]" custT="1"/>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sz="2800" b="1" smtClean="0">
              <a:latin typeface="+mj-ea"/>
              <a:ea typeface="+mj-ea"/>
            </a:rPr>
            <a:t>《</a:t>
          </a:r>
          <a:r>
            <a:rPr lang="zh-CN" altLang="en-US" sz="2800" b="1" smtClean="0">
              <a:latin typeface="+mj-ea"/>
              <a:ea typeface="+mj-ea"/>
            </a:rPr>
            <a:t>太空一日</a:t>
          </a:r>
          <a:r>
            <a:rPr lang="en-US" altLang="zh-CN" sz="2800" b="1" smtClean="0">
              <a:latin typeface="+mj-ea"/>
              <a:ea typeface="+mj-ea"/>
            </a:rPr>
            <a:t>》</a:t>
          </a:r>
          <a:endParaRPr sz="6500"/>
        </a:p>
      </dgm:t>
    </dgm:pt>
    <dgm:pt modelId="{4A244E88-FA6A-476F-A83B-12F0CA908DA8}" type="sibTrans" cxnId="{06338E13-D2E3-4BBE-907C-9FF415644D30}">
      <dgm:prSet/>
      <dgm:spPr/>
      <dgm:t>
        <a:bodyPr/>
        <a:lstStyle/>
        <a:p>
          <a:endParaRPr lang="zh-CN" altLang="en-US"/>
        </a:p>
      </dgm:t>
    </dgm:pt>
    <dgm:pt modelId="{FD41E8B2-2210-4129-9EC8-CD21D5B642F5}" type="parTrans" cxnId="{4DD33029-941F-4DDB-B41A-72370F2F7714}">
      <dgm:prSet/>
      <dgm:spPr/>
      <dgm:t>
        <a:bodyPr/>
        <a:lstStyle/>
        <a:p>
          <a:endParaRPr lang="zh-CN" altLang="en-US"/>
        </a:p>
      </dgm:t>
    </dgm:pt>
    <dgm:pt modelId="{F6950A96-25F2-4F5B-9C06-46DCE5580055}">
      <dgm:prSet phldrT="[文本]" custT="1"/>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sz="2800" b="1" smtClean="0">
              <a:latin typeface="+mj-ea"/>
              <a:ea typeface="+mj-ea"/>
            </a:rPr>
            <a:t>《</a:t>
          </a:r>
          <a:r>
            <a:rPr lang="zh-CN" altLang="en-US" sz="2800" b="1" smtClean="0">
              <a:latin typeface="+mj-ea"/>
              <a:ea typeface="+mj-ea"/>
            </a:rPr>
            <a:t>带上她的眼睛</a:t>
          </a:r>
          <a:r>
            <a:rPr lang="en-US" altLang="zh-CN" sz="2800" b="1" smtClean="0">
              <a:latin typeface="+mj-ea"/>
              <a:ea typeface="+mj-ea"/>
            </a:rPr>
            <a:t>》</a:t>
          </a:r>
          <a:endParaRPr lang="zh-CN" altLang="en-US" sz="2800" b="1" smtClean="0">
            <a:latin typeface="+mj-ea"/>
            <a:ea typeface="+mj-ea"/>
          </a:endParaRPr>
        </a:p>
      </dgm:t>
    </dgm:pt>
    <dgm:pt modelId="{5D638D1D-4921-45AE-89D9-C5D06797475B}" type="sibTrans" cxnId="{4DD33029-941F-4DDB-B41A-72370F2F7714}">
      <dgm:prSet/>
      <dgm:spPr/>
      <dgm:t>
        <a:bodyPr/>
        <a:lstStyle/>
        <a:p>
          <a:endParaRPr lang="zh-CN" altLang="en-US"/>
        </a:p>
      </dgm:t>
    </dgm:pt>
    <dgm:pt modelId="{5D3E9DC6-B065-4D9C-98D6-AE7C62B5C6C1}" type="parTrans" cxnId="{54FA4050-4085-419A-8E64-F9A14FC491BD}">
      <dgm:prSet/>
      <dgm:spPr/>
      <dgm:t>
        <a:bodyPr/>
        <a:lstStyle/>
        <a:p>
          <a:endParaRPr lang="zh-CN" altLang="en-US"/>
        </a:p>
      </dgm:t>
    </dgm:pt>
    <dgm:pt modelId="{C87C868E-0200-43ED-B149-ED5A3049F29F}">
      <dgm:prSet phldrT="[文本]" custT="1"/>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sz="2800" b="1" smtClean="0">
              <a:latin typeface="+mj-ea"/>
              <a:ea typeface="+mj-ea"/>
            </a:rPr>
            <a:t>   </a:t>
          </a:r>
          <a:r>
            <a:rPr lang="zh-CN" sz="2800" b="1" smtClean="0">
              <a:latin typeface="+mj-ea"/>
              <a:ea typeface="+mj-ea"/>
            </a:rPr>
            <a:t>《  活   板</a:t>
          </a:r>
          <a:r>
            <a:rPr lang="en-US" altLang="zh-CN" sz="2800" b="1" smtClean="0">
              <a:latin typeface="+mj-ea"/>
              <a:ea typeface="+mj-ea"/>
            </a:rPr>
            <a:t>》</a:t>
          </a:r>
          <a:endParaRPr lang="zh-CN" altLang="en-US" sz="2800" b="1">
            <a:latin typeface="+mj-ea"/>
            <a:ea typeface="+mj-ea"/>
          </a:endParaRPr>
        </a:p>
      </dgm:t>
    </dgm:pt>
    <dgm:pt modelId="{754B209E-D879-47BF-9396-78E5E9A9D5EE}" type="parTrans" cxnId="{D11EAB5F-B1A4-43F3-BB51-373117A0EEAD}">
      <dgm:prSet/>
      <dgm:spPr/>
      <dgm:t>
        <a:bodyPr/>
        <a:lstStyle/>
        <a:p/>
      </dgm:t>
    </dgm:pt>
    <dgm:pt modelId="{0951375B-84EC-4A81-A4A3-8C7A80FA11F1}">
      <dgm:prSet phldr="0" custT="1"/>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15000"/>
            </a:spcAft>
          </a:pPr>
          <a:endParaRPr altLang="en-US" sz="6500"/>
        </a:p>
      </dgm:t>
    </dgm:pt>
    <dgm:pt modelId="{8AE7DD41-302F-484C-89FF-3BE94C00C3D4}" type="sibTrans" cxnId="{D11EAB5F-B1A4-43F3-BB51-373117A0EEAD}">
      <dgm:prSet/>
      <dgm:spPr/>
      <dgm:t>
        <a:bodyPr/>
        <a:lstStyle/>
        <a:p/>
      </dgm:t>
    </dgm:pt>
    <dgm:pt modelId="{6FC2D25F-15C5-4DBC-AA88-689583859ACC}" type="sibTrans" cxnId="{54FA4050-4085-419A-8E64-F9A14FC491BD}">
      <dgm:prSet/>
      <dgm:spPr/>
      <dgm:t>
        <a:bodyPr/>
        <a:lstStyle/>
        <a:p>
          <a:endParaRPr lang="zh-CN" altLang="en-US"/>
        </a:p>
      </dgm:t>
    </dgm:pt>
    <dgm:pt modelId="{BB5620D4-B920-4A37-92D3-15CE7298E542}" type="pres">
      <dgm:prSet presAssocID="{7A0944A9-45C7-4762-86AC-B746DCA4F207}" presName="compositeShape">
        <dgm:presLayoutVars>
          <dgm:dir/>
          <dgm:resizeHandles/>
        </dgm:presLayoutVars>
      </dgm:prSet>
      <dgm:spPr/>
      <dgm:t>
        <a:bodyPr/>
        <a:lstStyle/>
        <a:p>
          <a:endParaRPr lang="zh-CN" altLang="en-US"/>
        </a:p>
      </dgm:t>
    </dgm:pt>
    <dgm:pt modelId="{6CF3DD5F-DE89-4799-857C-94B8FDBF568F}" type="pres">
      <dgm:prSet presAssocID="{7A0944A9-45C7-4762-86AC-B746DCA4F207}" presName="pyramid" presStyleLbl="node1" presStyleCnt="1" custLinFactNeighborX="8000"/>
      <dgm:spPr/>
      <dgm:t>
        <a:bodyPr/>
        <a:lstStyle/>
        <a:p>
          <a:endParaRPr/>
        </a:p>
      </dgm:t>
    </dgm:pt>
    <dgm:pt modelId="{A039FF5C-C37A-4B31-9BF9-132EBAB6C39A}" type="pres">
      <dgm:prSet presAssocID="{7A0944A9-45C7-4762-86AC-B746DCA4F207}" presName="theList"/>
      <dgm:spPr/>
      <dgm:t>
        <a:bodyPr/>
        <a:lstStyle/>
        <a:p>
          <a:endParaRPr/>
        </a:p>
      </dgm:t>
    </dgm:pt>
    <dgm:pt modelId="{EFAC61DB-B12E-4DD6-81E9-9F9D69BDEEA5}" type="pres">
      <dgm:prSet presAssocID="{0CDBEA56-804F-44DE-8291-3BA3E164C56B}" presName="aNode" presStyleLbl="fgAcc1" presStyleCnt="4" custLinFactY="2281" custLinFactNeighborX="5844" custLinFactNeighborY="100000">
        <dgm:presLayoutVars>
          <dgm:bulletEnabled val="1"/>
        </dgm:presLayoutVars>
      </dgm:prSet>
      <dgm:spPr/>
      <dgm:t>
        <a:bodyPr/>
        <a:lstStyle/>
        <a:p>
          <a:endParaRPr lang="zh-CN" altLang="en-US"/>
        </a:p>
      </dgm:t>
    </dgm:pt>
    <dgm:pt modelId="{7C44216B-78BD-4DDC-8C0A-E7CB06C164CE}" type="pres">
      <dgm:prSet presAssocID="{0CDBEA56-804F-44DE-8291-3BA3E164C56B}" presName="aSpace"/>
      <dgm:spPr/>
      <dgm:t>
        <a:bodyPr/>
        <a:lstStyle/>
        <a:p>
          <a:endParaRPr/>
        </a:p>
      </dgm:t>
    </dgm:pt>
    <dgm:pt modelId="{99AFD132-ECD2-418F-AF25-0DF2E36DA04D}" type="pres">
      <dgm:prSet presAssocID="{AD7D4C2C-505C-49B9-BF6F-0B9D61B1E0B0}" presName="aNode" presStyleLbl="fgAcc1" presStyleIdx="1" presStyleCnt="4" custLinFactY="16375" custLinFactNeighborX="10063" custLinFactNeighborY="100000">
        <dgm:presLayoutVars>
          <dgm:bulletEnabled val="1"/>
        </dgm:presLayoutVars>
      </dgm:prSet>
      <dgm:spPr/>
      <dgm:t>
        <a:bodyPr/>
        <a:lstStyle/>
        <a:p>
          <a:endParaRPr lang="zh-CN" altLang="en-US"/>
        </a:p>
      </dgm:t>
    </dgm:pt>
    <dgm:pt modelId="{6599C109-4650-4F4F-A016-7D6EB711AA6A}" type="pres">
      <dgm:prSet presAssocID="{AD7D4C2C-505C-49B9-BF6F-0B9D61B1E0B0}" presName="aSpace"/>
      <dgm:spPr/>
      <dgm:t>
        <a:bodyPr/>
        <a:lstStyle/>
        <a:p>
          <a:endParaRPr/>
        </a:p>
      </dgm:t>
    </dgm:pt>
    <dgm:pt modelId="{215DC5A0-5480-4849-A78B-00118CDCFF7F}" type="pres">
      <dgm:prSet presAssocID="{F6950A96-25F2-4F5B-9C06-46DCE5580055}" presName="aNode" presStyleLbl="fgAcc1" presStyleIdx="2" presStyleCnt="4" custLinFactY="24766" custLinFactNeighborX="3657" custLinFactNeighborY="100000">
        <dgm:presLayoutVars>
          <dgm:bulletEnabled val="1"/>
        </dgm:presLayoutVars>
      </dgm:prSet>
      <dgm:spPr/>
      <dgm:t>
        <a:bodyPr/>
        <a:lstStyle/>
        <a:p>
          <a:endParaRPr lang="zh-CN" altLang="en-US"/>
        </a:p>
      </dgm:t>
    </dgm:pt>
    <dgm:pt modelId="{0D72F3AB-73AB-472C-856F-28ED9588ABEB}" type="pres">
      <dgm:prSet presAssocID="{F6950A96-25F2-4F5B-9C06-46DCE5580055}" presName="aSpace"/>
      <dgm:spPr/>
      <dgm:t>
        <a:bodyPr/>
        <a:lstStyle/>
        <a:p>
          <a:endParaRPr/>
        </a:p>
      </dgm:t>
    </dgm:pt>
    <dgm:pt modelId="{C0C9DE2D-04A3-47E0-932F-2DAAF6C64275}" type="pres">
      <dgm:prSet presAssocID="{C87C868E-0200-43ED-B149-ED5A3049F29F}" presName="aNode" presStyleLbl="fgAcc1" presStyleIdx="3" presStyleCnt="4" custLinFactY="24609" custLinFactNeighborX="1688" custLinFactNeighborY="100000">
        <dgm:presLayoutVars>
          <dgm:bulletEnabled val="1"/>
        </dgm:presLayoutVars>
      </dgm:prSet>
      <dgm:spPr/>
      <dgm:t>
        <a:bodyPr/>
        <a:lstStyle/>
        <a:p>
          <a:endParaRPr lang="zh-CN" altLang="en-US"/>
        </a:p>
      </dgm:t>
    </dgm:pt>
    <dgm:pt modelId="{F36A0072-2C41-43B1-B417-F61C2548D1E7}" type="pres">
      <dgm:prSet presAssocID="{C87C868E-0200-43ED-B149-ED5A3049F29F}" presName="aSpace"/>
      <dgm:spPr/>
      <dgm:t>
        <a:bodyPr/>
        <a:lstStyle/>
        <a:p>
          <a:endParaRPr/>
        </a:p>
      </dgm:t>
    </dgm:pt>
  </dgm:ptLst>
  <dgm:cxnLst>
    <dgm:cxn modelId="{6B3F4487-159C-4861-ACF4-8A72A0FE15CE}" srcId="{7A0944A9-45C7-4762-86AC-B746DCA4F207}" destId="{0CDBEA56-804F-44DE-8291-3BA3E164C56B}" srcOrd="0" destOrd="0" parTransId="{39AD3129-DC87-43CD-9BF1-6EE9892C829A}" sibTransId="{4243DAB5-FCF0-41C8-97DD-152165999BED}"/>
    <dgm:cxn modelId="{06338E13-D2E3-4BBE-907C-9FF415644D30}" srcId="{7A0944A9-45C7-4762-86AC-B746DCA4F207}" destId="{AD7D4C2C-505C-49B9-BF6F-0B9D61B1E0B0}" srcOrd="1" destOrd="0" parTransId="{9BBAD0C2-66CE-4CD0-AA6C-E1C4FA435EB1}" sibTransId="{4A244E88-FA6A-476F-A83B-12F0CA908DA8}"/>
    <dgm:cxn modelId="{4DD33029-941F-4DDB-B41A-72370F2F7714}" srcId="{7A0944A9-45C7-4762-86AC-B746DCA4F207}" destId="{F6950A96-25F2-4F5B-9C06-46DCE5580055}" srcOrd="2" destOrd="0" parTransId="{FD41E8B2-2210-4129-9EC8-CD21D5B642F5}" sibTransId="{5D638D1D-4921-45AE-89D9-C5D06797475B}"/>
    <dgm:cxn modelId="{54FA4050-4085-419A-8E64-F9A14FC491BD}" srcId="{7A0944A9-45C7-4762-86AC-B746DCA4F207}" destId="{C87C868E-0200-43ED-B149-ED5A3049F29F}" srcOrd="3" destOrd="0" parTransId="{5D3E9DC6-B065-4D9C-98D6-AE7C62B5C6C1}" sibTransId="{6FC2D25F-15C5-4DBC-AA88-689583859ACC}"/>
    <dgm:cxn modelId="{D11EAB5F-B1A4-43F3-BB51-373117A0EEAD}" srcId="{C87C868E-0200-43ED-B149-ED5A3049F29F}" destId="{0951375B-84EC-4A81-A4A3-8C7A80FA11F1}" srcOrd="0" destOrd="0" parTransId="{754B209E-D879-47BF-9396-78E5E9A9D5EE}" sibTransId="{8AE7DD41-302F-484C-89FF-3BE94C00C3D4}"/>
    <dgm:cxn modelId="{CD7B9F60-8E90-463D-95F9-E34B5306FCD4}" type="presOf" srcId="{7A0944A9-45C7-4762-86AC-B746DCA4F207}" destId="{BB5620D4-B920-4A37-92D3-15CE7298E542}" srcOrd="0" destOrd="0" presId="urn:microsoft.com/office/officeart/2005/8/layout/pyramid2#1"/>
    <dgm:cxn modelId="{E852F604-0035-49E7-A3C7-0C0A34CF2440}" type="presParOf" srcId="{BB5620D4-B920-4A37-92D3-15CE7298E542}" destId="{6CF3DD5F-DE89-4799-857C-94B8FDBF568F}" srcOrd="0" destOrd="0" presId="urn:microsoft.com/office/officeart/2005/8/layout/pyramid2#1"/>
    <dgm:cxn modelId="{1516F962-E5E6-4B66-B819-C26B8BA2F1B3}" type="presParOf" srcId="{BB5620D4-B920-4A37-92D3-15CE7298E542}" destId="{A039FF5C-C37A-4B31-9BF9-132EBAB6C39A}" srcOrd="1" destOrd="0" presId="urn:microsoft.com/office/officeart/2005/8/layout/pyramid2#1"/>
    <dgm:cxn modelId="{FB4AFCBA-E231-4C31-9344-78A6DBAAA191}" type="presParOf" srcId="{A039FF5C-C37A-4B31-9BF9-132EBAB6C39A}" destId="{EFAC61DB-B12E-4DD6-81E9-9F9D69BDEEA5}" srcOrd="0" destOrd="0" presId="urn:microsoft.com/office/officeart/2005/8/layout/pyramid2#1"/>
    <dgm:cxn modelId="{521998DD-7F58-4485-ABB3-9C7A3907EC61}" type="presOf" srcId="{0CDBEA56-804F-44DE-8291-3BA3E164C56B}" destId="{EFAC61DB-B12E-4DD6-81E9-9F9D69BDEEA5}" srcOrd="0" destOrd="0" presId="urn:microsoft.com/office/officeart/2005/8/layout/pyramid2#1"/>
    <dgm:cxn modelId="{CA85D54D-6010-4A98-A7FC-6A7973F5E947}" type="presParOf" srcId="{A039FF5C-C37A-4B31-9BF9-132EBAB6C39A}" destId="{7C44216B-78BD-4DDC-8C0A-E7CB06C164CE}" srcOrd="1" destOrd="0" presId="urn:microsoft.com/office/officeart/2005/8/layout/pyramid2#1"/>
    <dgm:cxn modelId="{3BFB1110-A336-4122-BB37-9CA21A6C7C32}" type="presParOf" srcId="{A039FF5C-C37A-4B31-9BF9-132EBAB6C39A}" destId="{99AFD132-ECD2-418F-AF25-0DF2E36DA04D}" srcOrd="2" destOrd="0" presId="urn:microsoft.com/office/officeart/2005/8/layout/pyramid2#1"/>
    <dgm:cxn modelId="{427641EB-5FCE-4B66-BDD2-2C47F2576FB8}" type="presOf" srcId="{AD7D4C2C-505C-49B9-BF6F-0B9D61B1E0B0}" destId="{99AFD132-ECD2-418F-AF25-0DF2E36DA04D}" srcOrd="0" destOrd="0" presId="urn:microsoft.com/office/officeart/2005/8/layout/pyramid2#1"/>
    <dgm:cxn modelId="{A2BB2834-9930-46B2-92A3-938980EF8444}" type="presParOf" srcId="{A039FF5C-C37A-4B31-9BF9-132EBAB6C39A}" destId="{6599C109-4650-4F4F-A016-7D6EB711AA6A}" srcOrd="3" destOrd="0" presId="urn:microsoft.com/office/officeart/2005/8/layout/pyramid2#1"/>
    <dgm:cxn modelId="{4F441A03-CD62-40C3-8FC4-E417CBD38F24}" type="presParOf" srcId="{A039FF5C-C37A-4B31-9BF9-132EBAB6C39A}" destId="{215DC5A0-5480-4849-A78B-00118CDCFF7F}" srcOrd="4" destOrd="0" presId="urn:microsoft.com/office/officeart/2005/8/layout/pyramid2#1"/>
    <dgm:cxn modelId="{4C59919E-15C3-4838-A989-E30B96F0E993}" type="presOf" srcId="{F6950A96-25F2-4F5B-9C06-46DCE5580055}" destId="{215DC5A0-5480-4849-A78B-00118CDCFF7F}" srcOrd="0" destOrd="0" presId="urn:microsoft.com/office/officeart/2005/8/layout/pyramid2#1"/>
    <dgm:cxn modelId="{FE30BE05-ACB7-484F-89CB-CA12E63E3160}" type="presParOf" srcId="{A039FF5C-C37A-4B31-9BF9-132EBAB6C39A}" destId="{0D72F3AB-73AB-472C-856F-28ED9588ABEB}" srcOrd="5" destOrd="0" presId="urn:microsoft.com/office/officeart/2005/8/layout/pyramid2#1"/>
    <dgm:cxn modelId="{3E8FDB02-CE8E-45D1-9B02-7A7595E27B55}" type="presParOf" srcId="{A039FF5C-C37A-4B31-9BF9-132EBAB6C39A}" destId="{C0C9DE2D-04A3-47E0-932F-2DAAF6C64275}" srcOrd="6" destOrd="0" presId="urn:microsoft.com/office/officeart/2005/8/layout/pyramid2#1"/>
    <dgm:cxn modelId="{29BFA157-B96D-4B63-865E-64C5AA99D773}" type="presOf" srcId="{C87C868E-0200-43ED-B149-ED5A3049F29F}" destId="{C0C9DE2D-04A3-47E0-932F-2DAAF6C64275}" srcOrd="0" destOrd="0" presId="urn:microsoft.com/office/officeart/2005/8/layout/pyramid2#1"/>
    <dgm:cxn modelId="{547D0E3D-CA15-4ACE-A516-D8E7A4689DA0}" type="presOf" srcId="{0951375B-84EC-4A81-A4A3-8C7A80FA11F1}" destId="{C0C9DE2D-04A3-47E0-932F-2DAAF6C64275}" srcOrd="0" destOrd="1" presId="urn:microsoft.com/office/officeart/2005/8/layout/pyramid2#1"/>
    <dgm:cxn modelId="{A2954378-54D6-4623-998C-75EE2CFF2200}" type="presParOf" srcId="{A039FF5C-C37A-4B31-9BF9-132EBAB6C39A}" destId="{F36A0072-2C41-43B1-B417-F61C2548D1E7}" srcOrd="7" destOrd="0" presId="urn:microsoft.com/office/officeart/2005/8/layout/pyramid2#1"/>
  </dgm:cxnLst>
  <dgm:bg/>
  <dgm:whole/>
  <dgm:extLst>
    <a:ext uri="http://schemas.microsoft.com/office/drawing/2008/diagram">
      <dsp:dataModelExt xmlns:dsp="http://schemas.microsoft.com/office/drawing/2008/diagram" relId="rId4"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2" name="组合 1"/>
      <dsp:cNvGrpSpPr/>
    </dsp:nvGrpSpPr>
    <dsp:grpSpPr>
      <a:xfrm>
        <a:off x="0" y="0"/>
        <a:ext cx="7149596" cy="5884433"/>
        <a:chExt cx="7149596" cy="5884433"/>
      </a:xfrm>
      <a:scene3d>
        <a:camera prst="perspectiveLeft" zoom="91000"/>
        <a:lightRig rig="threePt" dir="t">
          <a:rot lat="0" lon="0" rev="20640000"/>
        </a:lightRig>
      </a:scene3d>
    </dsp:grpSpPr>
    <dsp:sp modelId="{6CF3DD5F-DE89-4799-857C-94B8FDBF568F}">
      <dsp:nvSpPr>
        <dsp:cNvPr id="3" name="等腰三角形 2"/>
        <dsp:cNvSpPr/>
      </dsp:nvSpPr>
      <dsp:spPr bwMode="white">
        <a:xfrm>
          <a:off x="662004" y="0"/>
          <a:ext cx="5884433" cy="5884433"/>
        </a:xfrm>
        <a:prstGeom prst="triangle">
          <a:avLst/>
        </a:prstGeom>
        <a:sp3d extrusionH="50600" prstMaterial="metal">
          <a:bevelT w="101600" h="80600" prst="relaxedInset"/>
          <a:bevelB w="80600" h="80600" prst="relaxedInset"/>
        </a:sp3d>
      </dsp:spPr>
      <dsp:style>
        <a:lnRef idx="0">
          <a:schemeClr val="lt1"/>
        </a:lnRef>
        <a:fillRef idx="1">
          <a:schemeClr val="accent1"/>
        </a:fillRef>
        <a:effectRef idx="1">
          <a:scrgbClr r="0" g="0" b="0"/>
        </a:effectRef>
        <a:fontRef idx="minor">
          <a:schemeClr val="dk1"/>
        </a:fontRef>
      </dsp:style>
      <dsp:txBody>
        <a:bodyPr/>
        <a:lstStyle/>
        <a:p/>
      </dsp:txBody>
      <dsp:txXfrm>
        <a:off x="662004" y="0"/>
        <a:ext cx="5884433" cy="5884433"/>
      </dsp:txXfrm>
    </dsp:sp>
    <dsp:sp modelId="{EFAC61DB-B12E-4DD6-81E9-9F9D69BDEEA5}">
      <dsp:nvSpPr>
        <dsp:cNvPr id="4" name="圆角矩形 3"/>
        <dsp:cNvSpPr/>
      </dsp:nvSpPr>
      <dsp:spPr bwMode="white">
        <a:xfrm>
          <a:off x="3324715" y="743071"/>
          <a:ext cx="3824881" cy="1046121"/>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smtClean="0">
              <a:solidFill>
                <a:schemeClr val="dk1"/>
              </a:solidFill>
              <a:latin typeface="+mj-ea"/>
              <a:ea typeface="+mj-ea"/>
            </a:rPr>
            <a:t>《</a:t>
          </a:r>
          <a:r>
            <a:rPr lang="zh-CN" altLang="en-US" sz="2800" b="1" smtClean="0">
              <a:solidFill>
                <a:schemeClr val="dk1"/>
              </a:solidFill>
              <a:latin typeface="+mj-ea"/>
              <a:ea typeface="+mj-ea"/>
            </a:rPr>
            <a:t>伟大的悲剧</a:t>
          </a:r>
          <a:r>
            <a:rPr lang="en-US" altLang="zh-CN" sz="2800" b="1" smtClean="0">
              <a:solidFill>
                <a:schemeClr val="dk1"/>
              </a:solidFill>
              <a:latin typeface="+mj-ea"/>
              <a:ea typeface="+mj-ea"/>
            </a:rPr>
            <a:t>》  </a:t>
          </a:r>
          <a:endParaRPr lang="zh-CN" altLang="en-US" sz="2800" b="1">
            <a:solidFill>
              <a:schemeClr val="dk1"/>
            </a:solidFill>
            <a:latin typeface="+mj-ea"/>
            <a:ea typeface="+mj-ea"/>
          </a:endParaRPr>
        </a:p>
      </dsp:txBody>
      <dsp:txXfrm>
        <a:off x="3375783" y="794138"/>
        <a:ext cx="3722746" cy="943986"/>
      </dsp:txXfrm>
    </dsp:sp>
    <dsp:sp modelId="{99AFD132-ECD2-418F-AF25-0DF2E36DA04D}">
      <dsp:nvSpPr>
        <dsp:cNvPr id="5" name="圆角矩形 4"/>
        <dsp:cNvSpPr/>
      </dsp:nvSpPr>
      <dsp:spPr bwMode="white">
        <a:xfrm>
          <a:off x="3324715" y="2067397"/>
          <a:ext cx="3824881" cy="1046121"/>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smtClean="0">
              <a:solidFill>
                <a:schemeClr val="dk1"/>
              </a:solidFill>
              <a:latin typeface="+mj-ea"/>
              <a:ea typeface="+mj-ea"/>
            </a:rPr>
            <a:t>《</a:t>
          </a:r>
          <a:r>
            <a:rPr lang="zh-CN" altLang="en-US" sz="2800" b="1" smtClean="0">
              <a:solidFill>
                <a:schemeClr val="dk1"/>
              </a:solidFill>
              <a:latin typeface="+mj-ea"/>
              <a:ea typeface="+mj-ea"/>
            </a:rPr>
            <a:t>太空一日</a:t>
          </a:r>
          <a:r>
            <a:rPr lang="en-US" altLang="zh-CN" sz="2800" b="1" smtClean="0">
              <a:solidFill>
                <a:schemeClr val="dk1"/>
              </a:solidFill>
              <a:latin typeface="+mj-ea"/>
              <a:ea typeface="+mj-ea"/>
            </a:rPr>
            <a:t>》</a:t>
          </a:r>
          <a:endParaRPr sz="6500">
            <a:solidFill>
              <a:schemeClr val="dk1"/>
            </a:solidFill>
          </a:endParaRPr>
        </a:p>
      </dsp:txBody>
      <dsp:txXfrm>
        <a:off x="3375783" y="2118464"/>
        <a:ext cx="3722746" cy="943986"/>
      </dsp:txXfrm>
    </dsp:sp>
    <dsp:sp modelId="{215DC5A0-5480-4849-A78B-00118CDCFF7F}">
      <dsp:nvSpPr>
        <dsp:cNvPr id="6" name="圆角矩形 5"/>
        <dsp:cNvSpPr/>
      </dsp:nvSpPr>
      <dsp:spPr bwMode="white">
        <a:xfrm>
          <a:off x="3273341" y="3332064"/>
          <a:ext cx="3824881" cy="1046121"/>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smtClean="0">
              <a:solidFill>
                <a:schemeClr val="dk1"/>
              </a:solidFill>
              <a:latin typeface="+mj-ea"/>
              <a:ea typeface="+mj-ea"/>
            </a:rPr>
            <a:t>《</a:t>
          </a:r>
          <a:r>
            <a:rPr lang="zh-CN" altLang="en-US" sz="2800" b="1" smtClean="0">
              <a:solidFill>
                <a:schemeClr val="dk1"/>
              </a:solidFill>
              <a:latin typeface="+mj-ea"/>
              <a:ea typeface="+mj-ea"/>
            </a:rPr>
            <a:t>带上她的眼睛</a:t>
          </a:r>
          <a:r>
            <a:rPr lang="en-US" altLang="zh-CN" sz="2800" b="1" smtClean="0">
              <a:solidFill>
                <a:schemeClr val="dk1"/>
              </a:solidFill>
              <a:latin typeface="+mj-ea"/>
              <a:ea typeface="+mj-ea"/>
            </a:rPr>
            <a:t>》</a:t>
          </a:r>
          <a:endParaRPr lang="zh-CN" altLang="en-US" sz="2800" b="1" smtClean="0">
            <a:solidFill>
              <a:schemeClr val="dk1"/>
            </a:solidFill>
            <a:latin typeface="+mj-ea"/>
            <a:ea typeface="+mj-ea"/>
          </a:endParaRPr>
        </a:p>
      </dsp:txBody>
      <dsp:txXfrm>
        <a:off x="3324409" y="3383131"/>
        <a:ext cx="3722746" cy="943986"/>
      </dsp:txXfrm>
    </dsp:sp>
    <dsp:sp modelId="{C0C9DE2D-04A3-47E0-932F-2DAAF6C64275}">
      <dsp:nvSpPr>
        <dsp:cNvPr id="7" name="圆角矩形 6"/>
        <dsp:cNvSpPr/>
      </dsp:nvSpPr>
      <dsp:spPr bwMode="white">
        <a:xfrm>
          <a:off x="3198030" y="4507308"/>
          <a:ext cx="3824881" cy="1046121"/>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zh-CN" sz="2800" b="1" smtClean="0">
              <a:solidFill>
                <a:schemeClr val="dk1"/>
              </a:solidFill>
              <a:latin typeface="+mj-ea"/>
              <a:ea typeface="+mj-ea"/>
            </a:rPr>
            <a:t>   </a:t>
          </a:r>
          <a:r>
            <a:rPr lang="zh-CN" sz="2800" b="1" smtClean="0">
              <a:solidFill>
                <a:schemeClr val="dk1"/>
              </a:solidFill>
              <a:latin typeface="+mj-ea"/>
              <a:ea typeface="+mj-ea"/>
            </a:rPr>
            <a:t>《  活   板</a:t>
          </a:r>
          <a:r>
            <a:rPr lang="en-US" altLang="zh-CN" sz="2800" b="1" smtClean="0">
              <a:solidFill>
                <a:schemeClr val="dk1"/>
              </a:solidFill>
              <a:latin typeface="+mj-ea"/>
              <a:ea typeface="+mj-ea"/>
            </a:rPr>
            <a:t>》</a:t>
          </a:r>
          <a:endParaRPr lang="zh-CN" altLang="en-US" sz="2800" b="1">
            <a:solidFill>
              <a:schemeClr val="dk1"/>
            </a:solidFill>
            <a:latin typeface="+mj-ea"/>
            <a:ea typeface="+mj-ea"/>
          </a:endParaRPr>
        </a:p>
        <a:p>
          <a:pPr marL="285750" lvl="1" indent="-285750">
            <a:lnSpc>
              <a:spcPct val="100000"/>
            </a:lnSpc>
            <a:spcBef>
              <a:spcPct val="0"/>
            </a:spcBef>
            <a:spcAft>
              <a:spcPct val="15000"/>
            </a:spcAft>
            <a:buChar char="•"/>
          </a:pPr>
          <a:endParaRPr altLang="en-US" sz="6500">
            <a:solidFill>
              <a:schemeClr val="dk1"/>
            </a:solidFill>
          </a:endParaRPr>
        </a:p>
      </dsp:txBody>
      <dsp:txXfrm>
        <a:off x="3249098" y="4558375"/>
        <a:ext cx="3722746" cy="943986"/>
      </dsp:txXfrm>
    </dsp:sp>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pyramid2#1">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type="triangle" r:blip="">
            <dgm:adjLst/>
          </dgm:shape>
          <dgm:presOf/>
          <dgm:constrLst/>
          <dgm:ruleLst/>
        </dgm:layoutNode>
        <dgm:layoutNode name="theList">
          <dgm:alg type="lin">
            <dgm:param type="linDir" val="fromT"/>
          </dgm:alg>
          <dgm:shape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dgm:ruleLst>
            </dgm:layoutNode>
            <dgm:layoutNode name="aSpace">
              <dgm:alg type="sp"/>
              <dgm:shape r:blip="">
                <dgm:adjLst/>
              </dgm:shape>
              <dgm:presOf/>
              <dgm:constrLst/>
              <dgm:ruleLst/>
            </dgm:layoutNode>
          </dgm:forEach>
        </dgm:layoutNode>
      </dgm:if>
      <dgm:else name="Name5"/>
    </dgm:choose>
  </dgm:layoutNode>
</dgm:layoutDef>
</file>

<file path=ppt/diagrams/quickStyle1.xml><?xml version="1.0" encoding="utf-8"?>
<dgm:styleDef xmlns:a="http://schemas.openxmlformats.org/drawingml/2006/main" xmlns:dgm="http://schemas.openxmlformats.org/drawingml/2006/diagram" uniqueId="urn:microsoft.com/office/officeart/2005/8/quickstyle/3d7#1">
  <dgm:title val=""/>
  <dgm:desc val=""/>
  <dgm:catLst>
    <dgm:cat type="3D" pri="11700"/>
  </dgm:catLst>
  <dgm:scene3d>
    <a:camera prst="perspectiveLeft" zoom="91000"/>
    <a:lightRig rig="threePt" dir="t">
      <a:rot lat="0" lon="0" rev="20640000"/>
    </a:lightRig>
  </dgm:scene3d>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Def>
</file>

<file path=ppt/handoutMasters/_rels/handoutMaster1.xml.rels>&#65279;<?xml version="1.0" encoding="utf-8" standalone="yes"?><Relationships xmlns="http://schemas.openxmlformats.org/package/2006/relationships"><Relationship Id="rId1" Type="http://schemas.openxmlformats.org/officeDocument/2006/relationships/tags" Target="../tags/tag167.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160.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p:sp>
        <p:nvSpPr>
          <p:cNvPr id="50178" name="页眉占位符 1"/>
          <p:cNvSpPr>
            <a:spLocks noGrp="1" noChangeArrowheads="1"/>
          </p:cNvSpPr>
          <p:nvPr>
            <p:ph type="hdr" sz="quarter"/>
            <p:custDataLst>
              <p:tags r:id="rId2"/>
            </p:custDataLst>
          </p:nvPr>
        </p:nvSpPr>
        <p:spPr bwMode="auto">
          <a:xfrm>
            <a:off x="0" y="0"/>
            <a:ext cx="2971800" cy="458788"/>
          </a:xfrm>
          <a:prstGeom prst="rect">
            <a:avLst/>
          </a:prstGeom>
          <a:noFill/>
          <a:ln w="9525" cap="flat" algn="ctr">
            <a:noFill/>
            <a:prstDash val="solid"/>
            <a:round/>
            <a:headEnd type="none" w="med" len="med"/>
            <a:tailEnd type="none" w="med" len="med"/>
          </a:ln>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en-US" sz="1200"/>
          </a:p>
        </p:txBody>
      </p:sp>
      <p:sp>
        <p:nvSpPr>
          <p:cNvPr id="50179" name="日期占位符 2"/>
          <p:cNvSpPr>
            <a:spLocks noGrp="1" noChangeArrowheads="1"/>
          </p:cNvSpPr>
          <p:nvPr>
            <p:ph type="dt" idx="2"/>
            <p:custDataLst>
              <p:tags r:id="rId3"/>
            </p:custDataLst>
          </p:nvPr>
        </p:nvSpPr>
        <p:spPr bwMode="auto">
          <a:xfrm>
            <a:off x="3884613" y="0"/>
            <a:ext cx="2971800" cy="458788"/>
          </a:xfrm>
          <a:prstGeom prst="rect">
            <a:avLst/>
          </a:prstGeom>
          <a:noFill/>
          <a:ln w="9525" cap="flat" algn="ctr">
            <a:noFill/>
            <a:prstDash val="solid"/>
            <a:round/>
            <a:headEnd type="none" w="med" len="med"/>
            <a:tailEnd type="none" w="med" len="med"/>
          </a:ln>
        </p:spPr>
        <p:txBody>
          <a:bodyPr numCol="1" compatLnSpc="1">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3ED15DF4-49F9-4FDB-84ED-B93DB4F21E08}" type="datetime1">
              <a:rPr lang="zh-CN" altLang="en-US" sz="1200"/>
              <a:t/>
            </a:fld>
            <a:endParaRPr lang="zh-CN" altLang="en-US" sz="1200"/>
          </a:p>
        </p:txBody>
      </p:sp>
      <p:sp>
        <p:nvSpPr>
          <p:cNvPr id="50180" name="幻灯片图像占位符 3"/>
          <p:cNvSpPr>
            <a:spLocks noGrp="1" noRot="1" noChangeAspect="1"/>
          </p:cNvSpPr>
          <p:nvPr>
            <p:ph type="sldImg" idx="5"/>
            <p:custDataLst>
              <p:tags r:id="rId4"/>
            </p:custDataLst>
          </p:nvPr>
        </p:nvSpPr>
        <p:spPr>
          <a:xfrm>
            <a:off x="685800" y="1143000"/>
            <a:ext cx="5486400" cy="3086100"/>
          </a:xfrm>
          <a:prstGeom prst="rect">
            <a:avLst/>
          </a:prstGeom>
          <a:noFill/>
          <a:ln w="12700">
            <a:solidFill>
              <a:prstClr val="black"/>
            </a:solidFill>
            <a:miter lim="800000"/>
          </a:ln>
        </p:spPr>
      </p:sp>
      <p:sp>
        <p:nvSpPr>
          <p:cNvPr id="50181" name="备注占位符 4"/>
          <p:cNvSpPr>
            <a:spLocks noGrp="1" noChangeArrowheads="1"/>
          </p:cNvSpPr>
          <p:nvPr>
            <p:ph type="body" sz="quarter" idx="1"/>
            <p:custDataLst>
              <p:tags r:id="rId5"/>
            </p:custDataLst>
          </p:nvPr>
        </p:nvSpPr>
        <p:spPr bwMode="auto">
          <a:xfrm>
            <a:off x="685800" y="4400550"/>
            <a:ext cx="5486400" cy="3600450"/>
          </a:xfrm>
          <a:prstGeom prst="rect">
            <a:avLst/>
          </a:prstGeom>
          <a:noFill/>
          <a:ln w="9525" cap="flat" algn="ctr">
            <a:noFill/>
            <a:prstDash val="solid"/>
            <a:round/>
            <a:headEnd type="none" w="med" len="med"/>
            <a:tailEnd type="none" w="med" len="med"/>
          </a:ln>
        </p:spPr>
        <p:txBody>
          <a:bodyPr numCol="1" compatLnSpc="1">
            <a:noAutofit/>
          </a:bodyPr>
          <a:lstStyle>
            <a:lvl1pPr marL="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5pPr>
          </a:lstStyle>
          <a:p>
            <a:pPr lvl="0"/>
            <a:r>
              <a:t>单击此处编辑母版文本样式</a:t>
            </a:r>
          </a:p>
          <a:p>
            <a:pPr lvl="1"/>
            <a:r>
              <a:t>二级</a:t>
            </a:r>
          </a:p>
          <a:p>
            <a:pPr lvl="2"/>
            <a:r>
              <a:t>三级</a:t>
            </a:r>
          </a:p>
          <a:p>
            <a:pPr lvl="3"/>
            <a:r>
              <a:t>四级</a:t>
            </a:r>
          </a:p>
          <a:p>
            <a:pPr lvl="4"/>
            <a:r>
              <a:t>五级</a:t>
            </a:r>
          </a:p>
        </p:txBody>
      </p:sp>
      <p:sp>
        <p:nvSpPr>
          <p:cNvPr id="50182" name="页脚占位符 5"/>
          <p:cNvSpPr>
            <a:spLocks noGrp="1" noChangeArrowheads="1"/>
          </p:cNvSpPr>
          <p:nvPr>
            <p:ph type="ftr" sz="quarter" idx="3"/>
            <p:custDataLst>
              <p:tags r:id="rId6"/>
            </p:custDataLst>
          </p:nvPr>
        </p:nvSpPr>
        <p:spPr bwMode="auto">
          <a:xfrm>
            <a:off x="0" y="8685213"/>
            <a:ext cx="2971800" cy="458787"/>
          </a:xfrm>
          <a:prstGeom prst="rect">
            <a:avLst/>
          </a:prstGeom>
          <a:noFill/>
          <a:ln w="9525" cap="flat" algn="ctr">
            <a:noFill/>
            <a:prstDash val="solid"/>
            <a:round/>
            <a:headEnd type="none" w="med" len="med"/>
            <a:tailEnd type="none" w="med" len="med"/>
          </a:ln>
        </p:spPr>
        <p:txBody>
          <a:bodyPr numCol="1" anchor="b"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endParaRPr lang="zh-CN" altLang="en-US" sz="1200"/>
          </a:p>
        </p:txBody>
      </p:sp>
      <p:sp>
        <p:nvSpPr>
          <p:cNvPr id="50183" name="灯片编号占位符 6"/>
          <p:cNvSpPr>
            <a:spLocks noGrp="1" noChangeArrowheads="1"/>
          </p:cNvSpPr>
          <p:nvPr>
            <p:ph type="sldNum" sz="quarter" idx="4"/>
            <p:custDataLst>
              <p:tags r:id="rId7"/>
            </p:custDataLst>
          </p:nvPr>
        </p:nvSpPr>
        <p:spPr bwMode="auto">
          <a:xfrm>
            <a:off x="3884613" y="8685213"/>
            <a:ext cx="2971800" cy="458787"/>
          </a:xfrm>
          <a:prstGeom prst="rect">
            <a:avLst/>
          </a:prstGeom>
          <a:noFill/>
          <a:ln w="9525" cap="flat" algn="ctr">
            <a:noFill/>
            <a:prstDash val="solid"/>
            <a:round/>
            <a:headEnd type="none" w="med" len="med"/>
            <a:tailEnd type="none" w="med" len="med"/>
          </a:ln>
        </p:spPr>
        <p:txBody>
          <a:bodyPr numCol="1" anchor="b" anchorCtr="0" compatLnSpc="1">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FE753BDD-21AD-4445-A410-F14B8EF2E1A8}" type="slidenum">
              <a:rPr lang="en-US" altLang="en-US" sz="1200"/>
              <a:t/>
            </a:fld>
            <a:endParaRPr lang="en-US" altLang="en-US" sz="1200"/>
          </a:p>
        </p:txBody>
      </p:sp>
    </p:spTree>
  </p:cSld>
  <p:clrMap bg1="lt1" tx1="dk1" bg2="lt2" tx2="dk2" accent1="accent1" accent2="accent2" accent3="accent3" accent4="accent4" accent5="accent5" accent6="accent6" hlink="hlink" folHlink="folHlink"/>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image" Target="../media/image1.png"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image" Target="../media/image2.jpeg" /><Relationship Id="rId3"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1.xml" /><Relationship Id="rId10" Type="http://schemas.openxmlformats.org/officeDocument/2006/relationships/slideMaster" Target="../slideMasters/slideMaster1.xml" /><Relationship Id="rId2" Type="http://schemas.openxmlformats.org/officeDocument/2006/relationships/image" Target="../media/image3.png" /><Relationship Id="rId3" Type="http://schemas.openxmlformats.org/officeDocument/2006/relationships/tags" Target="../tags/tag42.xml" /><Relationship Id="rId4" Type="http://schemas.openxmlformats.org/officeDocument/2006/relationships/image" Target="../media/image4.emf" /><Relationship Id="rId5" Type="http://schemas.openxmlformats.org/officeDocument/2006/relationships/tags" Target="../tags/tag43.xml" /><Relationship Id="rId6" Type="http://schemas.openxmlformats.org/officeDocument/2006/relationships/image" Target="../media/image5.emf" /><Relationship Id="rId7" Type="http://schemas.openxmlformats.org/officeDocument/2006/relationships/tags" Target="../tags/tag44.xml" /><Relationship Id="rId8" Type="http://schemas.openxmlformats.org/officeDocument/2006/relationships/image" Target="../media/image6.emf" /><Relationship Id="rId9" Type="http://schemas.openxmlformats.org/officeDocument/2006/relationships/tags" Target="../tags/tag45.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46.xml" /><Relationship Id="rId10" Type="http://schemas.openxmlformats.org/officeDocument/2006/relationships/tags" Target="../tags/tag52.xml" /><Relationship Id="rId11" Type="http://schemas.openxmlformats.org/officeDocument/2006/relationships/tags" Target="../tags/tag53.xml" /><Relationship Id="rId12" Type="http://schemas.openxmlformats.org/officeDocument/2006/relationships/tags" Target="../tags/tag54.xml" /><Relationship Id="rId13" Type="http://schemas.openxmlformats.org/officeDocument/2006/relationships/slideMaster" Target="../slideMasters/slideMaster1.xml" /><Relationship Id="rId2" Type="http://schemas.openxmlformats.org/officeDocument/2006/relationships/image" Target="../media/image7.png" /><Relationship Id="rId3" Type="http://schemas.openxmlformats.org/officeDocument/2006/relationships/tags" Target="../tags/tag47.xml" /><Relationship Id="rId4" Type="http://schemas.openxmlformats.org/officeDocument/2006/relationships/image" Target="../media/image8.png"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image" Target="../media/image9.png" /><Relationship Id="rId8" Type="http://schemas.openxmlformats.org/officeDocument/2006/relationships/tags" Target="../tags/tag50.xml" /><Relationship Id="rId9" Type="http://schemas.openxmlformats.org/officeDocument/2006/relationships/tags" Target="../tags/tag5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55.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56.xml" /><Relationship Id="rId4" Type="http://schemas.openxmlformats.org/officeDocument/2006/relationships/image" Target="../media/image9.png"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tags" Target="../tags/tag6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62.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63.xml" /><Relationship Id="rId4" Type="http://schemas.openxmlformats.org/officeDocument/2006/relationships/image" Target="../media/image9.png"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tags" Target="../tags/tag68.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69.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70.xml" /><Relationship Id="rId4" Type="http://schemas.openxmlformats.org/officeDocument/2006/relationships/image" Target="../media/image9.png"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tags" Target="../tags/tag73.xml" /><Relationship Id="rId8" Type="http://schemas.openxmlformats.org/officeDocument/2006/relationships/tags" Target="../tags/tag74.xml" /><Relationship Id="rId9" Type="http://schemas.openxmlformats.org/officeDocument/2006/relationships/tags" Target="../tags/tag75.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76.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77.xml" /><Relationship Id="rId4" Type="http://schemas.openxmlformats.org/officeDocument/2006/relationships/image" Target="../media/image9.png"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83.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84.xml" /><Relationship Id="rId4" Type="http://schemas.openxmlformats.org/officeDocument/2006/relationships/image" Target="../media/image9.png"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90.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91.xml" /><Relationship Id="rId4" Type="http://schemas.openxmlformats.org/officeDocument/2006/relationships/image" Target="../media/image9.png"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tags" Target="../tags/tag103.xml" /><Relationship Id="rId11" Type="http://schemas.openxmlformats.org/officeDocument/2006/relationships/tags" Target="../tags/tag104.xml" /><Relationship Id="rId12" Type="http://schemas.openxmlformats.org/officeDocument/2006/relationships/tags" Target="../tags/tag105.xml" /><Relationship Id="rId13" Type="http://schemas.openxmlformats.org/officeDocument/2006/relationships/slideMaster" Target="../slideMasters/slideMaster1.xml" /><Relationship Id="rId2" Type="http://schemas.openxmlformats.org/officeDocument/2006/relationships/image" Target="../media/image7.png" /><Relationship Id="rId3" Type="http://schemas.openxmlformats.org/officeDocument/2006/relationships/tags" Target="../tags/tag98.xml" /><Relationship Id="rId4" Type="http://schemas.openxmlformats.org/officeDocument/2006/relationships/image" Target="../media/image8.png"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image" Target="../media/image9.png" /><Relationship Id="rId8" Type="http://schemas.openxmlformats.org/officeDocument/2006/relationships/tags" Target="../tags/tag101.xml" /><Relationship Id="rId9" Type="http://schemas.openxmlformats.org/officeDocument/2006/relationships/tags" Target="../tags/tag10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5.xml" /><Relationship Id="rId2" Type="http://schemas.openxmlformats.org/officeDocument/2006/relationships/tags" Target="../tags/tag6.xml" /><Relationship Id="rId3" Type="http://schemas.openxmlformats.org/officeDocument/2006/relationships/tags" Target="../tags/tag7.xml" /><Relationship Id="rId4" Type="http://schemas.openxmlformats.org/officeDocument/2006/relationships/tags" Target="../tags/tag8.xml" /><Relationship Id="rId5" Type="http://schemas.openxmlformats.org/officeDocument/2006/relationships/image" Target="../media/image1.png"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6.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107.xml" /><Relationship Id="rId4" Type="http://schemas.openxmlformats.org/officeDocument/2006/relationships/image" Target="../media/image9.png"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 Id="rId8" Type="http://schemas.openxmlformats.org/officeDocument/2006/relationships/tags" Target="../tags/tag111.xml" /><Relationship Id="rId9" Type="http://schemas.openxmlformats.org/officeDocument/2006/relationships/tags" Target="../tags/tag11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13.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114.xml" /><Relationship Id="rId4" Type="http://schemas.openxmlformats.org/officeDocument/2006/relationships/image" Target="../media/image9.png"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20.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121.xml" /><Relationship Id="rId4" Type="http://schemas.openxmlformats.org/officeDocument/2006/relationships/image" Target="../media/image9.png"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tags" Target="../tags/tag125.xml" /><Relationship Id="rId9" Type="http://schemas.openxmlformats.org/officeDocument/2006/relationships/tags" Target="../tags/tag126.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27.xml" /><Relationship Id="rId10" Type="http://schemas.openxmlformats.org/officeDocument/2006/relationships/image" Target="../media/image15.png" /><Relationship Id="rId11" Type="http://schemas.openxmlformats.org/officeDocument/2006/relationships/tags" Target="../tags/tag132.xml" /><Relationship Id="rId12" Type="http://schemas.openxmlformats.org/officeDocument/2006/relationships/image" Target="../media/image16.png" /><Relationship Id="rId13" Type="http://schemas.openxmlformats.org/officeDocument/2006/relationships/tags" Target="../tags/tag133.xml" /><Relationship Id="rId14" Type="http://schemas.openxmlformats.org/officeDocument/2006/relationships/image" Target="../media/image9.png" /><Relationship Id="rId15" Type="http://schemas.openxmlformats.org/officeDocument/2006/relationships/tags" Target="../tags/tag134.xml" /><Relationship Id="rId16" Type="http://schemas.openxmlformats.org/officeDocument/2006/relationships/tags" Target="../tags/tag135.xml" /><Relationship Id="rId17" Type="http://schemas.openxmlformats.org/officeDocument/2006/relationships/tags" Target="../tags/tag136.xml" /><Relationship Id="rId18" Type="http://schemas.openxmlformats.org/officeDocument/2006/relationships/tags" Target="../tags/tag137.xml" /><Relationship Id="rId19" Type="http://schemas.openxmlformats.org/officeDocument/2006/relationships/tags" Target="../tags/tag138.xml" /><Relationship Id="rId2" Type="http://schemas.openxmlformats.org/officeDocument/2006/relationships/image" Target="../media/image11.png" /><Relationship Id="rId20" Type="http://schemas.openxmlformats.org/officeDocument/2006/relationships/slideMaster" Target="../slideMasters/slideMaster1.xml" /><Relationship Id="rId3" Type="http://schemas.openxmlformats.org/officeDocument/2006/relationships/tags" Target="../tags/tag128.xml" /><Relationship Id="rId4" Type="http://schemas.openxmlformats.org/officeDocument/2006/relationships/image" Target="../media/image12.png" /><Relationship Id="rId5" Type="http://schemas.openxmlformats.org/officeDocument/2006/relationships/tags" Target="../tags/tag129.xml" /><Relationship Id="rId6" Type="http://schemas.openxmlformats.org/officeDocument/2006/relationships/image" Target="../media/image13.png" /><Relationship Id="rId7" Type="http://schemas.openxmlformats.org/officeDocument/2006/relationships/tags" Target="../tags/tag130.xml" /><Relationship Id="rId8" Type="http://schemas.openxmlformats.org/officeDocument/2006/relationships/image" Target="../media/image14.png" /><Relationship Id="rId9" Type="http://schemas.openxmlformats.org/officeDocument/2006/relationships/tags" Target="../tags/tag131.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39.xml" /><Relationship Id="rId10" Type="http://schemas.openxmlformats.org/officeDocument/2006/relationships/tags" Target="../tags/tag146.xml" /><Relationship Id="rId11" Type="http://schemas.openxmlformats.org/officeDocument/2006/relationships/slideMaster" Target="../slideMasters/slideMaster1.xml" /><Relationship Id="rId2" Type="http://schemas.openxmlformats.org/officeDocument/2006/relationships/image" Target="../media/image17.png"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image" Target="../media/image9.png" /><Relationship Id="rId6" Type="http://schemas.openxmlformats.org/officeDocument/2006/relationships/tags" Target="../tags/tag142.xml" /><Relationship Id="rId7" Type="http://schemas.openxmlformats.org/officeDocument/2006/relationships/tags" Target="../tags/tag143.xml" /><Relationship Id="rId8" Type="http://schemas.openxmlformats.org/officeDocument/2006/relationships/tags" Target="../tags/tag144.xml" /><Relationship Id="rId9" Type="http://schemas.openxmlformats.org/officeDocument/2006/relationships/tags" Target="../tags/tag145.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47.xml" /><Relationship Id="rId10" Type="http://schemas.openxmlformats.org/officeDocument/2006/relationships/slideMaster" Target="../slideMasters/slideMaster1.xml" /><Relationship Id="rId2" Type="http://schemas.openxmlformats.org/officeDocument/2006/relationships/image" Target="../media/image18.png" /><Relationship Id="rId3" Type="http://schemas.openxmlformats.org/officeDocument/2006/relationships/tags" Target="../tags/tag148.xml" /><Relationship Id="rId4" Type="http://schemas.openxmlformats.org/officeDocument/2006/relationships/image" Target="../media/image19.png"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image" Target="../media/image9.png" /><Relationship Id="rId8" Type="http://schemas.openxmlformats.org/officeDocument/2006/relationships/tags" Target="../tags/tag151.xml" /><Relationship Id="rId9" Type="http://schemas.openxmlformats.org/officeDocument/2006/relationships/tags" Target="../tags/tag15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1.xml" /><Relationship Id="rId2" Type="http://schemas.openxmlformats.org/officeDocument/2006/relationships/tags" Target="../tags/tag22.xml" /><Relationship Id="rId3" Type="http://schemas.openxmlformats.org/officeDocument/2006/relationships/tags" Target="../tags/tag23.xml" /><Relationship Id="rId4" Type="http://schemas.openxmlformats.org/officeDocument/2006/relationships/tags" Target="../tags/tag24.xml" /><Relationship Id="rId5" Type="http://schemas.openxmlformats.org/officeDocument/2006/relationships/tags" Target="../tags/tag25.xml" /><Relationship Id="rId6" Type="http://schemas.openxmlformats.org/officeDocument/2006/relationships/tags" Target="../tags/tag26.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7.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bg>
      <p:bgPr>
        <a:blipFill rotWithShape="1">
          <a:blip r:embed="rId5"/>
          <a:stretch>
            <a:fillRect/>
          </a:stretch>
        </a:blipFill>
        <a:effectLst/>
      </p:bgPr>
    </p:bg>
    <p:spTree>
      <p:nvGrpSpPr>
        <p:cNvPr id="1" name=""/>
        <p:cNvGrpSpPr/>
        <p:nvPr>
          <p:custDataLst>
            <p:tags r:id="rId1"/>
          </p:custDataLst>
        </p:nvPr>
      </p:nvGrpSpPr>
      <p:grpSpPr/>
      <p:sp>
        <p:nvSpPr>
          <p:cNvPr id="2052"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E44A0B6D-9016-4BA8-B106-8355D55C41E1}" type="datetime1">
              <a:rPr lang="zh-CN" altLang="en-US" sz="1200">
                <a:solidFill>
                  <a:srgbClr val="898989"/>
                </a:solidFill>
              </a:rPr>
              <a:t/>
            </a:fld>
            <a:endParaRPr lang="zh-CN" altLang="en-US" sz="1200">
              <a:solidFill>
                <a:srgbClr val="898989"/>
              </a:solidFill>
            </a:endParaRPr>
          </a:p>
        </p:txBody>
      </p:sp>
      <p:sp>
        <p:nvSpPr>
          <p:cNvPr id="2053"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2054"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58666313-BB95-46ED-99E4-4A54FC8F2949}"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标题和内容">
    <p:bg bwMode="auto">
      <p:bgPr>
        <a:blipFill dpi="0" rotWithShape="0">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和内容">
    <p:spTree>
      <p:nvGrpSpPr>
        <p:cNvPr id="1" name=""/>
        <p:cNvGrpSpPr/>
        <p:nvPr>
          <p:custDataLst>
            <p:tags r:id="rId1"/>
          </p:custDataLst>
        </p:nvPr>
      </p:nvGrpSpPr>
      <p:grpSpPr>
        <a:xfrm>
          <a:off x="0" y="0"/>
          <a:ext cx="0" cy="0"/>
        </a:xfrm>
      </p:grpSpPr>
      <p:pic>
        <p:nvPicPr>
          <p:cNvPr id="2" name="图片 6"/>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103717" y="-91017"/>
            <a:ext cx="12399435" cy="7023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7"/>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10441517" y="298451"/>
            <a:ext cx="1365249" cy="1162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8"/>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548217" y="5177367"/>
            <a:ext cx="2023533" cy="1424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9"/>
          <p:cNvPicPr>
            <a:picLocks noChangeAspect="1"/>
          </p:cNvPicPr>
          <p:nvPr userDrawn="1">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10081684" y="5702300"/>
            <a:ext cx="1725083" cy="8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heel spokes="8"/>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两栏内容">
    <p:bg>
      <p:bgPr>
        <a:solidFill>
          <a:schemeClr val="bg1"/>
        </a:solidFill>
        <a:effectLst/>
      </p:bgPr>
    </p:bg>
    <p:spTree>
      <p:nvGrpSpPr>
        <p:cNvPr id="1" name=""/>
        <p:cNvGrpSpPr/>
        <p:nvPr>
          <p:custDataLst>
            <p:tags r:id="rId1"/>
          </p:custDataLst>
        </p:nvPr>
      </p:nvGrpSpPr>
      <p:grpSpPr>
        <a:xfrm>
          <a:off x="0" y="0"/>
          <a:ext cx="0" cy="0"/>
        </a:xfrm>
      </p:grpSpPr>
      <p:pic>
        <p:nvPicPr>
          <p:cNvPr id="25602"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5603" name="图片 7"/>
          <p:cNvPicPr>
            <a:picLocks noChangeAspect="1"/>
          </p:cNvPicPr>
          <p:nvPr userDrawn="1">
            <p:custDataLst>
              <p:tags r:id="rId5"/>
            </p:custDataLst>
          </p:nvPr>
        </p:nvPicPr>
        <p:blipFill>
          <a:blip r:embed="rId4"/>
          <a:stretch>
            <a:fillRect/>
          </a:stretch>
        </p:blipFill>
        <p:spPr>
          <a:xfrm>
            <a:off x="11113" y="0"/>
            <a:ext cx="12169775" cy="6858000"/>
          </a:xfrm>
          <a:prstGeom prst="rect">
            <a:avLst/>
          </a:prstGeom>
          <a:noFill/>
          <a:ln w="9525">
            <a:noFill/>
          </a:ln>
        </p:spPr>
      </p:pic>
      <p:sp>
        <p:nvSpPr>
          <p:cNvPr id="9" name="矩形 8"/>
          <p:cNvSpPr/>
          <p:nvPr>
            <p:custDataLst>
              <p:tags r:id="rId6"/>
            </p:custDataLst>
          </p:nvPr>
        </p:nvSpPr>
        <p:spPr>
          <a:xfrm>
            <a:off x="-11112"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5605" name="图片 12"/>
          <p:cNvPicPr>
            <a:picLocks noChangeAspect="1"/>
          </p:cNvPicPr>
          <p:nvPr userDrawn="1">
            <p:custDataLst>
              <p:tags r:id="rId8"/>
            </p:custDataLst>
          </p:nvPr>
        </p:nvPicPr>
        <p:blipFill>
          <a:blip r:embed="rId7"/>
          <a:stretch>
            <a:fillRect/>
          </a:stretch>
        </p:blipFill>
        <p:spPr>
          <a:xfrm>
            <a:off x="10387013" y="0"/>
            <a:ext cx="1804987" cy="958850"/>
          </a:xfrm>
          <a:prstGeom prst="rect">
            <a:avLst/>
          </a:prstGeom>
          <a:noFill/>
          <a:ln w="9525">
            <a:noFill/>
          </a:ln>
        </p:spPr>
      </p:pic>
      <p:sp>
        <p:nvSpPr>
          <p:cNvPr id="11" name="文本框 10"/>
          <p:cNvSpPr txBox="1"/>
          <p:nvPr>
            <p:custDataLst>
              <p:tags r:id="rId9"/>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10"/>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11"/>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12"/>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标题和内容">
    <p:bg>
      <p:bgPr>
        <a:solidFill>
          <a:schemeClr val="bg1"/>
        </a:solidFill>
        <a:effectLst/>
      </p:bgPr>
    </p:bg>
    <p:spTree>
      <p:nvGrpSpPr>
        <p:cNvPr id="1" name=""/>
        <p:cNvGrpSpPr/>
        <p:nvPr>
          <p:custDataLst>
            <p:tags r:id="rId1"/>
          </p:custDataLst>
        </p:nvPr>
      </p:nvGrpSpPr>
      <p:grpSpPr>
        <a:xfrm>
          <a:off x="0" y="0"/>
          <a:ext cx="0" cy="0"/>
        </a:xfrm>
      </p:grpSpPr>
      <p:pic>
        <p:nvPicPr>
          <p:cNvPr id="16386"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6387"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标题和内容">
    <p:bg>
      <p:bgPr>
        <a:solidFill>
          <a:schemeClr val="bg1"/>
        </a:solidFill>
        <a:effectLst/>
      </p:bgPr>
    </p:bg>
    <p:spTree>
      <p:nvGrpSpPr>
        <p:cNvPr id="1" name=""/>
        <p:cNvGrpSpPr/>
        <p:nvPr>
          <p:custDataLst>
            <p:tags r:id="rId1"/>
          </p:custDataLst>
        </p:nvPr>
      </p:nvGrpSpPr>
      <p:grpSpPr>
        <a:xfrm>
          <a:off x="0" y="0"/>
          <a:ext cx="0" cy="0"/>
        </a:xfrm>
      </p:grpSpPr>
      <p:pic>
        <p:nvPicPr>
          <p:cNvPr id="17410"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7411"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标题和内容">
    <p:bg>
      <p:bgPr>
        <a:solidFill>
          <a:schemeClr val="bg1"/>
        </a:solidFill>
        <a:effectLst/>
      </p:bgPr>
    </p:bg>
    <p:spTree>
      <p:nvGrpSpPr>
        <p:cNvPr id="1" name=""/>
        <p:cNvGrpSpPr/>
        <p:nvPr>
          <p:custDataLst>
            <p:tags r:id="rId1"/>
          </p:custDataLst>
        </p:nvPr>
      </p:nvGrpSpPr>
      <p:grpSpPr>
        <a:xfrm>
          <a:off x="0" y="0"/>
          <a:ext cx="0" cy="0"/>
        </a:xfrm>
      </p:grpSpPr>
      <p:pic>
        <p:nvPicPr>
          <p:cNvPr id="18434"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8435"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标题和内容">
    <p:bg>
      <p:bgPr>
        <a:solidFill>
          <a:schemeClr val="bg1"/>
        </a:solidFill>
        <a:effectLst/>
      </p:bgPr>
    </p:bg>
    <p:spTree>
      <p:nvGrpSpPr>
        <p:cNvPr id="1" name=""/>
        <p:cNvGrpSpPr/>
        <p:nvPr>
          <p:custDataLst>
            <p:tags r:id="rId1"/>
          </p:custDataLst>
        </p:nvPr>
      </p:nvGrpSpPr>
      <p:grpSpPr>
        <a:xfrm>
          <a:off x="0" y="0"/>
          <a:ext cx="0" cy="0"/>
        </a:xfrm>
      </p:grpSpPr>
      <p:pic>
        <p:nvPicPr>
          <p:cNvPr id="19458"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9459"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标题和内容">
    <p:bg>
      <p:bgPr>
        <a:solidFill>
          <a:schemeClr val="bg1"/>
        </a:solidFill>
        <a:effectLst/>
      </p:bgPr>
    </p:bg>
    <p:spTree>
      <p:nvGrpSpPr>
        <p:cNvPr id="1" name=""/>
        <p:cNvGrpSpPr/>
        <p:nvPr>
          <p:custDataLst>
            <p:tags r:id="rId1"/>
          </p:custDataLst>
        </p:nvPr>
      </p:nvGrpSpPr>
      <p:grpSpPr>
        <a:xfrm>
          <a:off x="0" y="0"/>
          <a:ext cx="0" cy="0"/>
        </a:xfrm>
      </p:grpSpPr>
      <p:pic>
        <p:nvPicPr>
          <p:cNvPr id="20482"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0483"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_标题和内容">
    <p:bg>
      <p:bgPr>
        <a:solidFill>
          <a:schemeClr val="bg1"/>
        </a:solidFill>
        <a:effectLst/>
      </p:bgPr>
    </p:bg>
    <p:spTree>
      <p:nvGrpSpPr>
        <p:cNvPr id="1" name=""/>
        <p:cNvGrpSpPr/>
        <p:nvPr>
          <p:custDataLst>
            <p:tags r:id="rId1"/>
          </p:custDataLst>
        </p:nvPr>
      </p:nvGrpSpPr>
      <p:grpSpPr>
        <a:xfrm>
          <a:off x="0" y="0"/>
          <a:ext cx="0" cy="0"/>
        </a:xfrm>
      </p:grpSpPr>
      <p:pic>
        <p:nvPicPr>
          <p:cNvPr id="21506"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1507"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两栏内容">
    <p:bg>
      <p:bgPr>
        <a:solidFill>
          <a:schemeClr val="bg1"/>
        </a:solidFill>
        <a:effectLst/>
      </p:bgPr>
    </p:bg>
    <p:spTree>
      <p:nvGrpSpPr>
        <p:cNvPr id="1" name=""/>
        <p:cNvGrpSpPr/>
        <p:nvPr>
          <p:custDataLst>
            <p:tags r:id="rId1"/>
          </p:custDataLst>
        </p:nvPr>
      </p:nvGrpSpPr>
      <p:grpSpPr>
        <a:xfrm>
          <a:off x="0" y="0"/>
          <a:ext cx="0" cy="0"/>
        </a:xfrm>
      </p:grpSpPr>
      <p:pic>
        <p:nvPicPr>
          <p:cNvPr id="22530"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2531" name="图片 7"/>
          <p:cNvPicPr>
            <a:picLocks noChangeAspect="1"/>
          </p:cNvPicPr>
          <p:nvPr userDrawn="1">
            <p:custDataLst>
              <p:tags r:id="rId5"/>
            </p:custDataLst>
          </p:nvPr>
        </p:nvPicPr>
        <p:blipFill>
          <a:blip r:embed="rId4"/>
          <a:stretch>
            <a:fillRect/>
          </a:stretch>
        </p:blipFill>
        <p:spPr>
          <a:xfrm>
            <a:off x="11113" y="0"/>
            <a:ext cx="12169775" cy="6858000"/>
          </a:xfrm>
          <a:prstGeom prst="rect">
            <a:avLst/>
          </a:prstGeom>
          <a:noFill/>
          <a:ln w="9525">
            <a:noFill/>
          </a:ln>
        </p:spPr>
      </p:pic>
      <p:sp>
        <p:nvSpPr>
          <p:cNvPr id="9" name="矩形 8"/>
          <p:cNvSpPr/>
          <p:nvPr>
            <p:custDataLst>
              <p:tags r:id="rId6"/>
            </p:custDataLst>
          </p:nvPr>
        </p:nvSpPr>
        <p:spPr>
          <a:xfrm>
            <a:off x="-11112"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2533" name="图片 12"/>
          <p:cNvPicPr>
            <a:picLocks noChangeAspect="1"/>
          </p:cNvPicPr>
          <p:nvPr userDrawn="1">
            <p:custDataLst>
              <p:tags r:id="rId8"/>
            </p:custDataLst>
          </p:nvPr>
        </p:nvPicPr>
        <p:blipFill>
          <a:blip r:embed="rId7"/>
          <a:stretch>
            <a:fillRect/>
          </a:stretch>
        </p:blipFill>
        <p:spPr>
          <a:xfrm>
            <a:off x="10387013" y="0"/>
            <a:ext cx="1804987" cy="958850"/>
          </a:xfrm>
          <a:prstGeom prst="rect">
            <a:avLst/>
          </a:prstGeom>
          <a:noFill/>
          <a:ln w="9525">
            <a:noFill/>
          </a:ln>
        </p:spPr>
      </p:pic>
      <p:sp>
        <p:nvSpPr>
          <p:cNvPr id="11" name="文本框 10"/>
          <p:cNvSpPr txBox="1"/>
          <p:nvPr>
            <p:custDataLst>
              <p:tags r:id="rId9"/>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10"/>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11"/>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12"/>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bg>
      <p:bgPr>
        <a:blipFill rotWithShape="1">
          <a:blip r:embed="rId5"/>
          <a:stretch>
            <a:fillRect/>
          </a:stretch>
        </a:blipFill>
        <a:effectLst/>
      </p:bgPr>
    </p:bg>
    <p:spTree>
      <p:nvGrpSpPr>
        <p:cNvPr id="1" name=""/>
        <p:cNvGrpSpPr/>
        <p:nvPr>
          <p:custDataLst>
            <p:tags r:id="rId1"/>
          </p:custDataLst>
        </p:nvPr>
      </p:nvGrpSpPr>
      <p:grpSpPr/>
      <p:sp>
        <p:nvSpPr>
          <p:cNvPr id="3076"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5C0A5021-B5D9-4AE7-809F-DF6443FEE274}" type="datetime1">
              <a:rPr lang="zh-CN" altLang="en-US" sz="1200">
                <a:solidFill>
                  <a:srgbClr val="898989"/>
                </a:solidFill>
              </a:rPr>
              <a:t/>
            </a:fld>
            <a:endParaRPr lang="zh-CN" altLang="en-US" sz="1200">
              <a:solidFill>
                <a:srgbClr val="898989"/>
              </a:solidFill>
            </a:endParaRPr>
          </a:p>
        </p:txBody>
      </p:sp>
      <p:sp>
        <p:nvSpPr>
          <p:cNvPr id="3077"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3078"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12D72C48-432B-4267-9D1D-661EB6844ACA}"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标题和内容">
    <p:bg>
      <p:bgPr>
        <a:solidFill>
          <a:schemeClr val="bg1"/>
        </a:solidFill>
        <a:effectLst/>
      </p:bgPr>
    </p:bg>
    <p:spTree>
      <p:nvGrpSpPr>
        <p:cNvPr id="1" name=""/>
        <p:cNvGrpSpPr/>
        <p:nvPr>
          <p:custDataLst>
            <p:tags r:id="rId1"/>
          </p:custDataLst>
        </p:nvPr>
      </p:nvGrpSpPr>
      <p:grpSpPr>
        <a:xfrm>
          <a:off x="0" y="0"/>
          <a:ext cx="0" cy="0"/>
        </a:xfrm>
      </p:grpSpPr>
      <p:pic>
        <p:nvPicPr>
          <p:cNvPr id="23554"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3555"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3_标题和内容">
    <p:bg>
      <p:bgPr>
        <a:solidFill>
          <a:schemeClr val="bg1"/>
        </a:solidFill>
        <a:effectLst/>
      </p:bgPr>
    </p:bg>
    <p:spTree>
      <p:nvGrpSpPr>
        <p:cNvPr id="1" name=""/>
        <p:cNvGrpSpPr/>
        <p:nvPr>
          <p:custDataLst>
            <p:tags r:id="rId1"/>
          </p:custDataLst>
        </p:nvPr>
      </p:nvGrpSpPr>
      <p:grpSpPr>
        <a:xfrm>
          <a:off x="0" y="0"/>
          <a:ext cx="0" cy="0"/>
        </a:xfrm>
      </p:grpSpPr>
      <p:pic>
        <p:nvPicPr>
          <p:cNvPr id="24578"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4579"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4_标题和内容">
    <p:bg>
      <p:bgPr>
        <a:solidFill>
          <a:schemeClr val="bg1"/>
        </a:solidFill>
        <a:effectLst/>
      </p:bgPr>
    </p:bg>
    <p:spTree>
      <p:nvGrpSpPr>
        <p:cNvPr id="1" name=""/>
        <p:cNvGrpSpPr/>
        <p:nvPr>
          <p:custDataLst>
            <p:tags r:id="rId1"/>
          </p:custDataLst>
        </p:nvPr>
      </p:nvGrpSpPr>
      <p:grpSpPr>
        <a:xfrm>
          <a:off x="0" y="0"/>
          <a:ext cx="0" cy="0"/>
        </a:xfrm>
      </p:grpSpPr>
      <p:pic>
        <p:nvPicPr>
          <p:cNvPr id="26626"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6627"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幻灯片">
    <p:bg>
      <p:bgPr>
        <a:solidFill>
          <a:schemeClr val="bg1"/>
        </a:solidFill>
        <a:effectLst/>
      </p:bgPr>
    </p:bg>
    <p:spTree>
      <p:nvGrpSpPr>
        <p:cNvPr id="1" name=""/>
        <p:cNvGrpSpPr/>
        <p:nvPr>
          <p:custDataLst>
            <p:tags r:id="rId1"/>
          </p:custDataLst>
        </p:nvPr>
      </p:nvGrpSpPr>
      <p:grpSpPr>
        <a:xfrm>
          <a:off x="0" y="0"/>
          <a:ext cx="0" cy="0"/>
        </a:xfrm>
      </p:grpSpPr>
      <p:pic>
        <p:nvPicPr>
          <p:cNvPr id="7170"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7171" name="图片 7"/>
          <p:cNvPicPr>
            <a:picLocks noChangeAspect="1"/>
          </p:cNvPicPr>
          <p:nvPr userDrawn="1">
            <p:custDataLst>
              <p:tags r:id="rId5"/>
            </p:custDataLst>
          </p:nvPr>
        </p:nvPicPr>
        <p:blipFill>
          <a:blip r:embed="rId4"/>
          <a:srcRect t="12888" r="8862" b="6174"/>
          <a:stretch>
            <a:fillRect/>
          </a:stretch>
        </p:blipFill>
        <p:spPr>
          <a:xfrm>
            <a:off x="4349751" y="0"/>
            <a:ext cx="7842249" cy="6963833"/>
          </a:xfrm>
          <a:prstGeom prst="rect">
            <a:avLst/>
          </a:prstGeom>
          <a:noFill/>
          <a:ln w="9525">
            <a:noFill/>
          </a:ln>
        </p:spPr>
      </p:pic>
      <p:pic>
        <p:nvPicPr>
          <p:cNvPr id="7172" name="图片 8"/>
          <p:cNvPicPr>
            <a:picLocks noChangeAspect="1"/>
          </p:cNvPicPr>
          <p:nvPr userDrawn="1">
            <p:custDataLst>
              <p:tags r:id="rId7"/>
            </p:custDataLst>
          </p:nvPr>
        </p:nvPicPr>
        <p:blipFill>
          <a:blip r:embed="rId6"/>
          <a:srcRect l="39645" t="39612" r="-5881" b="6850"/>
          <a:stretch>
            <a:fillRect/>
          </a:stretch>
        </p:blipFill>
        <p:spPr>
          <a:xfrm>
            <a:off x="0" y="0"/>
            <a:ext cx="5721351" cy="4624917"/>
          </a:xfrm>
          <a:prstGeom prst="rect">
            <a:avLst/>
          </a:prstGeom>
          <a:noFill/>
          <a:ln w="9525">
            <a:noFill/>
          </a:ln>
        </p:spPr>
      </p:pic>
      <p:pic>
        <p:nvPicPr>
          <p:cNvPr id="7173" name="图片 9"/>
          <p:cNvPicPr>
            <a:picLocks noChangeAspect="1"/>
          </p:cNvPicPr>
          <p:nvPr userDrawn="1">
            <p:custDataLst>
              <p:tags r:id="rId9"/>
            </p:custDataLst>
          </p:nvPr>
        </p:nvPicPr>
        <p:blipFill>
          <a:blip r:embed="rId8"/>
          <a:stretch>
            <a:fillRect/>
          </a:stretch>
        </p:blipFill>
        <p:spPr>
          <a:xfrm>
            <a:off x="7139517" y="-69849"/>
            <a:ext cx="5120216" cy="6379633"/>
          </a:xfrm>
          <a:prstGeom prst="rect">
            <a:avLst/>
          </a:prstGeom>
          <a:noFill/>
          <a:ln w="9525">
            <a:noFill/>
          </a:ln>
        </p:spPr>
      </p:pic>
      <p:pic>
        <p:nvPicPr>
          <p:cNvPr id="7174" name="图片 10"/>
          <p:cNvPicPr>
            <a:picLocks noChangeAspect="1"/>
          </p:cNvPicPr>
          <p:nvPr userDrawn="1">
            <p:custDataLst>
              <p:tags r:id="rId11"/>
            </p:custDataLst>
          </p:nvPr>
        </p:nvPicPr>
        <p:blipFill>
          <a:blip r:embed="rId10"/>
          <a:stretch>
            <a:fillRect/>
          </a:stretch>
        </p:blipFill>
        <p:spPr>
          <a:xfrm>
            <a:off x="8132233" y="69851"/>
            <a:ext cx="4059767" cy="6858000"/>
          </a:xfrm>
          <a:prstGeom prst="rect">
            <a:avLst/>
          </a:prstGeom>
          <a:noFill/>
          <a:ln w="9525">
            <a:noFill/>
          </a:ln>
        </p:spPr>
      </p:pic>
      <p:pic>
        <p:nvPicPr>
          <p:cNvPr id="7175" name="图片 11"/>
          <p:cNvPicPr>
            <a:picLocks noChangeAspect="1"/>
          </p:cNvPicPr>
          <p:nvPr userDrawn="1">
            <p:custDataLst>
              <p:tags r:id="rId13"/>
            </p:custDataLst>
          </p:nvPr>
        </p:nvPicPr>
        <p:blipFill>
          <a:blip r:embed="rId12"/>
          <a:stretch>
            <a:fillRect/>
          </a:stretch>
        </p:blipFill>
        <p:spPr>
          <a:xfrm>
            <a:off x="421217" y="279400"/>
            <a:ext cx="11349567" cy="6299200"/>
          </a:xfrm>
          <a:prstGeom prst="rect">
            <a:avLst/>
          </a:prstGeom>
          <a:noFill/>
          <a:ln w="9525">
            <a:noFill/>
          </a:ln>
        </p:spPr>
      </p:pic>
      <p:pic>
        <p:nvPicPr>
          <p:cNvPr id="7176" name="图片 12"/>
          <p:cNvPicPr>
            <a:picLocks noChangeAspect="1"/>
          </p:cNvPicPr>
          <p:nvPr userDrawn="1">
            <p:custDataLst>
              <p:tags r:id="rId15"/>
            </p:custDataLst>
          </p:nvPr>
        </p:nvPicPr>
        <p:blipFill>
          <a:blip r:embed="rId14"/>
          <a:stretch>
            <a:fillRect/>
          </a:stretch>
        </p:blipFill>
        <p:spPr>
          <a:xfrm>
            <a:off x="10386484" y="0"/>
            <a:ext cx="1805516" cy="958851"/>
          </a:xfrm>
          <a:prstGeom prst="rect">
            <a:avLst/>
          </a:prstGeom>
          <a:noFill/>
          <a:ln w="9525">
            <a:noFill/>
          </a:ln>
        </p:spPr>
      </p:pic>
      <p:sp>
        <p:nvSpPr>
          <p:cNvPr id="14" name="文本框 13"/>
          <p:cNvSpPr txBox="1"/>
          <p:nvPr>
            <p:custDataLst>
              <p:tags r:id="rId16"/>
            </p:custDataLst>
          </p:nvPr>
        </p:nvSpPr>
        <p:spPr>
          <a:xfrm rot="20505996">
            <a:off x="4946968" y="3121224"/>
            <a:ext cx="2214880" cy="58356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1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26D26F1F-19ED-45A7-BD73-3F975045B44F}"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1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19"/>
            </p:custDataLst>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F9BF4990-87EF-4B82-9CF9-14EA51E00290}"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和内容">
    <p:bg>
      <p:bgPr>
        <a:solidFill>
          <a:schemeClr val="bg1"/>
        </a:solidFill>
        <a:effectLst/>
      </p:bgPr>
    </p:bg>
    <p:spTree>
      <p:nvGrpSpPr>
        <p:cNvPr id="1" name=""/>
        <p:cNvGrpSpPr/>
        <p:nvPr>
          <p:custDataLst>
            <p:tags r:id="rId1"/>
          </p:custDataLst>
        </p:nvPr>
      </p:nvGrpSpPr>
      <p:grpSpPr>
        <a:xfrm>
          <a:off x="0" y="0"/>
          <a:ext cx="0" cy="0"/>
        </a:xfrm>
      </p:grpSpPr>
      <p:pic>
        <p:nvPicPr>
          <p:cNvPr id="11266" name="图片 6"/>
          <p:cNvPicPr>
            <a:picLocks noChangeAspect="1"/>
          </p:cNvPicPr>
          <p:nvPr userDrawn="1">
            <p:custDataLst>
              <p:tags r:id="rId3"/>
            </p:custDataLst>
          </p:nvPr>
        </p:nvPicPr>
        <p:blipFill>
          <a:blip r:embed="rId2"/>
          <a:srcRect r="523"/>
          <a:stretch>
            <a:fillRect/>
          </a:stretch>
        </p:blipFill>
        <p:spPr>
          <a:xfrm>
            <a:off x="0" y="0"/>
            <a:ext cx="12192000" cy="6858000"/>
          </a:xfrm>
          <a:prstGeom prst="rect">
            <a:avLst/>
          </a:prstGeom>
          <a:noFill/>
          <a:ln w="9525">
            <a:noFill/>
          </a:ln>
        </p:spPr>
      </p:pic>
      <p:sp>
        <p:nvSpPr>
          <p:cNvPr id="8" name="矩形 7"/>
          <p:cNvSpPr/>
          <p:nvPr>
            <p:custDataLst>
              <p:tags r:id="rId4"/>
            </p:custDataLst>
          </p:nvPr>
        </p:nvSpPr>
        <p:spPr>
          <a:xfrm>
            <a:off x="0" y="666751"/>
            <a:ext cx="12192000" cy="552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11268" name="图片 8"/>
          <p:cNvPicPr>
            <a:picLocks noChangeAspect="1"/>
          </p:cNvPicPr>
          <p:nvPr userDrawn="1">
            <p:custDataLst>
              <p:tags r:id="rId6"/>
            </p:custDataLst>
          </p:nvPr>
        </p:nvPicPr>
        <p:blipFill>
          <a:blip r:embed="rId5"/>
          <a:stretch>
            <a:fillRect/>
          </a:stretch>
        </p:blipFill>
        <p:spPr>
          <a:xfrm>
            <a:off x="10386484" y="0"/>
            <a:ext cx="1805516" cy="958851"/>
          </a:xfrm>
          <a:prstGeom prst="rect">
            <a:avLst/>
          </a:prstGeom>
          <a:noFill/>
          <a:ln w="9525">
            <a:noFill/>
          </a:ln>
        </p:spPr>
      </p:pic>
      <p:sp>
        <p:nvSpPr>
          <p:cNvPr id="10" name="文本框 9"/>
          <p:cNvSpPr txBox="1"/>
          <p:nvPr>
            <p:custDataLst>
              <p:tags r:id="rId7"/>
            </p:custDataLst>
          </p:nvPr>
        </p:nvSpPr>
        <p:spPr>
          <a:xfrm rot="20505996">
            <a:off x="4946968" y="3121224"/>
            <a:ext cx="2214880" cy="58356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8"/>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F253A910-AD12-45DB-8379-0F483A193A84}"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9"/>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10"/>
            </p:custDataLst>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A4F8BD6D-70AD-443E-8A4A-D0A21433464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标题幻灯片">
    <p:bg>
      <p:bgPr>
        <a:solidFill>
          <a:schemeClr val="bg1"/>
        </a:solidFill>
        <a:effectLst/>
      </p:bgPr>
    </p:bg>
    <p:spTree>
      <p:nvGrpSpPr>
        <p:cNvPr id="1" name=""/>
        <p:cNvGrpSpPr/>
        <p:nvPr>
          <p:custDataLst>
            <p:tags r:id="rId1"/>
          </p:custDataLst>
        </p:nvPr>
      </p:nvGrpSpPr>
      <p:grpSpPr>
        <a:xfrm>
          <a:off x="0" y="0"/>
          <a:ext cx="0" cy="0"/>
        </a:xfrm>
      </p:grpSpPr>
      <p:pic>
        <p:nvPicPr>
          <p:cNvPr id="1026"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027" name="图片 7"/>
          <p:cNvPicPr>
            <a:picLocks noChangeAspect="1"/>
          </p:cNvPicPr>
          <p:nvPr userDrawn="1">
            <p:custDataLst>
              <p:tags r:id="rId5"/>
            </p:custDataLst>
          </p:nvPr>
        </p:nvPicPr>
        <p:blipFill>
          <a:blip r:embed="rId4"/>
          <a:srcRect t="52306" r="66681" b="3227"/>
          <a:stretch>
            <a:fillRect/>
          </a:stretch>
        </p:blipFill>
        <p:spPr>
          <a:xfrm>
            <a:off x="0" y="4468284"/>
            <a:ext cx="3185584" cy="2389716"/>
          </a:xfrm>
          <a:prstGeom prst="rect">
            <a:avLst/>
          </a:prstGeom>
          <a:noFill/>
          <a:ln w="9525">
            <a:noFill/>
          </a:ln>
        </p:spPr>
      </p:pic>
      <p:pic>
        <p:nvPicPr>
          <p:cNvPr id="1028" name="图片 8"/>
          <p:cNvPicPr>
            <a:picLocks noChangeAspect="1"/>
          </p:cNvPicPr>
          <p:nvPr userDrawn="1">
            <p:custDataLst>
              <p:tags r:id="rId6"/>
            </p:custDataLst>
          </p:nvPr>
        </p:nvPicPr>
        <p:blipFill>
          <a:blip r:embed="rId4"/>
          <a:srcRect l="4221" t="-327" r="62460" b="55859"/>
          <a:stretch>
            <a:fillRect/>
          </a:stretch>
        </p:blipFill>
        <p:spPr>
          <a:xfrm>
            <a:off x="10157884" y="0"/>
            <a:ext cx="2779183" cy="2087033"/>
          </a:xfrm>
          <a:prstGeom prst="rect">
            <a:avLst/>
          </a:prstGeom>
          <a:noFill/>
          <a:ln w="9525">
            <a:noFill/>
          </a:ln>
        </p:spPr>
      </p:pic>
      <p:pic>
        <p:nvPicPr>
          <p:cNvPr id="1029" name="图片 8"/>
          <p:cNvPicPr>
            <a:picLocks noChangeAspect="1"/>
          </p:cNvPicPr>
          <p:nvPr userDrawn="1">
            <p:custDataLst>
              <p:tags r:id="rId8"/>
            </p:custDataLst>
          </p:nvPr>
        </p:nvPicPr>
        <p:blipFill>
          <a:blip r:embed="rId7"/>
          <a:stretch>
            <a:fillRect/>
          </a:stretch>
        </p:blipFill>
        <p:spPr>
          <a:xfrm>
            <a:off x="10386484" y="0"/>
            <a:ext cx="1805516" cy="958851"/>
          </a:xfrm>
          <a:prstGeom prst="rect">
            <a:avLst/>
          </a:prstGeom>
          <a:noFill/>
          <a:ln w="9525">
            <a:noFill/>
          </a:ln>
        </p:spPr>
      </p:pic>
      <p:sp>
        <p:nvSpPr>
          <p:cNvPr id="6" name="文本框 5"/>
          <p:cNvSpPr txBox="1"/>
          <p:nvPr>
            <p:custDataLst>
              <p:tags r:id="rId9"/>
            </p:custDataLst>
          </p:nvPr>
        </p:nvSpPr>
        <p:spPr>
          <a:xfrm rot="20505996">
            <a:off x="4946968" y="3121224"/>
            <a:ext cx="2214880" cy="583565"/>
          </a:xfrm>
          <a:prstGeom prst="rect">
            <a:avLst/>
          </a:prstGeom>
          <a:noFill/>
        </p:spPr>
        <p:txBody>
          <a:bodyPr wrap="none">
            <a:spAutoFit/>
          </a:bodyPr>
          <a:lstStyle/>
          <a:p>
            <a:pPr marL="0" marR="0" lvl="0" indent="0" algn="l" defTabSz="4572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pPr marL="0" lvl="0" indent="0" eaLnBrk="1" hangingPunct="1"/>
            <a:fld id="{85E6D8BF-67A3-43F2-9AD5-D5B3DC6C0A64}" type="datetime1">
              <a:rPr lang="zh-CN" altLang="en-US" sz="1200">
                <a:solidFill>
                  <a:srgbClr val="898989"/>
                </a:solidFill>
              </a:rPr>
              <a:t/>
            </a:fld>
            <a:endParaRPr lang="zh-CN" altLang="en-US" sz="1200">
              <a:solidFill>
                <a:srgbClr val="898989"/>
              </a:solidFill>
            </a:endParaRPr>
          </a:p>
        </p:txBody>
      </p:sp>
      <p:sp>
        <p:nvSpPr>
          <p:cNvPr id="4" name="页脚占位符 3"/>
          <p:cNvSpPr>
            <a:spLocks noGrp="1"/>
          </p:cNvSpPr>
          <p:nvPr>
            <p:ph type="ftr" sz="quarter" idx="11"/>
            <p:custDataLst>
              <p:tags r:id="rId3"/>
            </p:custDataLst>
          </p:nvPr>
        </p:nvSpPr>
        <p:spPr/>
        <p:txBody>
          <a:bodyPr/>
          <a:lstStyle/>
          <a:p>
            <a:pPr marL="0" lvl="0" indent="0" algn="ctr" eaLnBrk="1" hangingPunct="1"/>
            <a:endParaRPr lang="zh-CN" altLang="en-US" sz="1200">
              <a:solidFill>
                <a:srgbClr val="898989"/>
              </a:solidFill>
            </a:endParaRPr>
          </a:p>
        </p:txBody>
      </p:sp>
      <p:sp>
        <p:nvSpPr>
          <p:cNvPr id="5" name="灯片编号占位符 4"/>
          <p:cNvSpPr>
            <a:spLocks noGrp="1"/>
          </p:cNvSpPr>
          <p:nvPr>
            <p:ph type="sldNum" sz="quarter" idx="12"/>
            <p:custDataLst>
              <p:tags r:id="rId4"/>
            </p:custDataLst>
          </p:nvPr>
        </p:nvSpPr>
        <p:spPr/>
        <p:txBody>
          <a:bodyPr/>
          <a:lstStyle/>
          <a:p>
            <a:pPr marL="0" lvl="0" indent="0" algn="r" eaLnBrk="1" hangingPunct="1"/>
            <a:fld id="{CC62CAE8-F2F1-4F55-8079-8E58ADDE0BAF}"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节标题">
    <p:bg>
      <p:bgPr>
        <a:noFill/>
        <a:effectLst/>
      </p:bgPr>
    </p:bg>
    <p:spTree>
      <p:nvGrpSpPr>
        <p:cNvPr id="1" name=""/>
        <p:cNvGrpSpPr/>
        <p:nvPr>
          <p:custDataLst>
            <p:tags r:id="rId1"/>
          </p:custDataLst>
        </p:nvPr>
      </p:nvGrpSpPr>
      <p:grpSpPr/>
      <p:sp>
        <p:nvSpPr>
          <p:cNvPr id="4100"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E8DDF857-D529-41F3-8895-610DD278C3C1}" type="datetime1">
              <a:rPr lang="zh-CN" altLang="en-US" sz="1200">
                <a:solidFill>
                  <a:srgbClr val="898989"/>
                </a:solidFill>
              </a:rPr>
              <a:t/>
            </a:fld>
            <a:endParaRPr lang="zh-CN" altLang="en-US" sz="1200">
              <a:solidFill>
                <a:srgbClr val="898989"/>
              </a:solidFill>
            </a:endParaRPr>
          </a:p>
        </p:txBody>
      </p:sp>
      <p:sp>
        <p:nvSpPr>
          <p:cNvPr id="4101"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4102"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8D3038FA-C760-4399-959A-783C3BB46743}"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noFill/>
        <a:effectLst/>
      </p:bgPr>
    </p:bg>
    <p:spTree>
      <p:nvGrpSpPr>
        <p:cNvPr id="1" name=""/>
        <p:cNvGrpSpPr/>
        <p:nvPr>
          <p:custDataLst>
            <p:tags r:id="rId1"/>
          </p:custDataLst>
        </p:nvPr>
      </p:nvGrpSpPr>
      <p:grpSpPr/>
      <p:sp>
        <p:nvSpPr>
          <p:cNvPr id="5124"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9514E42C-09F8-473B-9C3A-D477FA61893F}" type="datetime1">
              <a:rPr lang="zh-CN" altLang="en-US" sz="1200">
                <a:solidFill>
                  <a:srgbClr val="898989"/>
                </a:solidFill>
              </a:rPr>
              <a:t/>
            </a:fld>
            <a:endParaRPr lang="zh-CN" altLang="en-US" sz="1200">
              <a:solidFill>
                <a:srgbClr val="898989"/>
              </a:solidFill>
            </a:endParaRPr>
          </a:p>
        </p:txBody>
      </p:sp>
      <p:sp>
        <p:nvSpPr>
          <p:cNvPr id="5125"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5126"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708A8204-9941-40BE-A9EF-C45677A8B54E}"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比较">
    <p:bg>
      <p:bgPr>
        <a:noFill/>
        <a:effectLst/>
      </p:bgPr>
    </p:bg>
    <p:spTree>
      <p:nvGrpSpPr>
        <p:cNvPr id="1" name=""/>
        <p:cNvGrpSpPr/>
        <p:nvPr>
          <p:custDataLst>
            <p:tags r:id="rId1"/>
          </p:custDataLst>
        </p:nvPr>
      </p:nvGrpSpPr>
      <p:grpSpPr/>
      <p:sp>
        <p:nvSpPr>
          <p:cNvPr id="4" name="内容占位符 3"/>
          <p:cNvSpPr>
            <a:spLocks noGrp="1"/>
          </p:cNvSpPr>
          <p:nvPr>
            <p:ph sz="half" idx="2"/>
            <p:custDataLst>
              <p:tags r:id="rId2"/>
            </p:custDataLst>
          </p:nvPr>
        </p:nvSpPr>
        <p:spPr>
          <a:xfrm>
            <a:off x="839788" y="2505075"/>
            <a:ext cx="5157787" cy="368458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6" name="内容占位符 5"/>
          <p:cNvSpPr>
            <a:spLocks noGrp="1"/>
          </p:cNvSpPr>
          <p:nvPr>
            <p:ph sz="quarter" idx="4"/>
            <p:custDataLst>
              <p:tags r:id="rId3"/>
            </p:custDataLst>
          </p:nvPr>
        </p:nvSpPr>
        <p:spPr>
          <a:xfrm>
            <a:off x="6172200" y="2505075"/>
            <a:ext cx="5183188" cy="368458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6148" name="日期占位符 3"/>
          <p:cNvSpPr>
            <a:spLocks noGrp="1" noChangeArrowheads="1"/>
          </p:cNvSpPr>
          <p:nvPr>
            <p:ph type="dt" sz="half" idx="10"/>
            <p:custDataLst>
              <p:tags r:id="rId4"/>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4242E9C5-EB13-416B-AD5E-609BA7B46761}" type="datetime1">
              <a:rPr lang="zh-CN" altLang="en-US" sz="1200">
                <a:solidFill>
                  <a:srgbClr val="898989"/>
                </a:solidFill>
              </a:rPr>
              <a:t/>
            </a:fld>
            <a:endParaRPr lang="zh-CN" altLang="en-US" sz="1200">
              <a:solidFill>
                <a:srgbClr val="898989"/>
              </a:solidFill>
            </a:endParaRPr>
          </a:p>
        </p:txBody>
      </p:sp>
      <p:sp>
        <p:nvSpPr>
          <p:cNvPr id="6149" name="页脚占位符 4"/>
          <p:cNvSpPr>
            <a:spLocks noGrp="1" noChangeArrowheads="1"/>
          </p:cNvSpPr>
          <p:nvPr>
            <p:ph type="ftr" sz="quarter" idx="11"/>
            <p:custDataLst>
              <p:tags r:id="rId5"/>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6150" name="灯片编号占位符 5"/>
          <p:cNvSpPr>
            <a:spLocks noGrp="1" noChangeArrowheads="1"/>
          </p:cNvSpPr>
          <p:nvPr>
            <p:ph type="sldNum" sz="quarter" idx="12"/>
            <p:custDataLst>
              <p:tags r:id="rId6"/>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98E5E873-1DF0-4049-94A9-56FC065F5025}"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noFill/>
        <a:effectLst/>
      </p:bgPr>
    </p:bg>
    <p:spTree>
      <p:nvGrpSpPr>
        <p:cNvPr id="1" name=""/>
        <p:cNvGrpSpPr/>
        <p:nvPr>
          <p:custDataLst>
            <p:tags r:id="rId1"/>
          </p:custDataLst>
        </p:nvPr>
      </p:nvGrpSpPr>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noProof="1"/>
              <a:t>单击此处编辑母版标题样式</a:t>
            </a:r>
            <a:endParaRPr lang="zh-CN" altLang="en-US" noProof="1"/>
          </a:p>
        </p:txBody>
      </p:sp>
      <p:sp>
        <p:nvSpPr>
          <p:cNvPr id="7172" name="日期占位符 3"/>
          <p:cNvSpPr>
            <a:spLocks noGrp="1" noChangeArrowheads="1"/>
          </p:cNvSpPr>
          <p:nvPr>
            <p:ph type="dt" sz="half" idx="10"/>
            <p:custDataLst>
              <p:tags r:id="rId3"/>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C1B4B65F-D330-45EE-9AAD-CE4EF4C18FBD}" type="datetime1">
              <a:rPr lang="zh-CN" altLang="en-US" sz="1200">
                <a:solidFill>
                  <a:srgbClr val="898989"/>
                </a:solidFill>
              </a:rPr>
              <a:t/>
            </a:fld>
            <a:endParaRPr lang="zh-CN" altLang="en-US" sz="1200">
              <a:solidFill>
                <a:srgbClr val="898989"/>
              </a:solidFill>
            </a:endParaRPr>
          </a:p>
        </p:txBody>
      </p:sp>
      <p:sp>
        <p:nvSpPr>
          <p:cNvPr id="7173" name="页脚占位符 4"/>
          <p:cNvSpPr>
            <a:spLocks noGrp="1" noChangeArrowheads="1"/>
          </p:cNvSpPr>
          <p:nvPr>
            <p:ph type="ftr" sz="quarter" idx="11"/>
            <p:custDataLst>
              <p:tags r:id="rId4"/>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7174" name="灯片编号占位符 5"/>
          <p:cNvSpPr>
            <a:spLocks noGrp="1" noChangeArrowheads="1"/>
          </p:cNvSpPr>
          <p:nvPr>
            <p:ph type="sldNum" sz="quarter" idx="12"/>
            <p:custDataLst>
              <p:tags r:id="rId5"/>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204B8EE3-3114-4D73-A775-D3DDD1A6CE0E}"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Pr>
        <a:noFill/>
        <a:effectLst/>
      </p:bgPr>
    </p:bg>
    <p:spTree>
      <p:nvGrpSpPr>
        <p:cNvPr id="1" name=""/>
        <p:cNvGrpSpPr/>
        <p:nvPr>
          <p:custDataLst>
            <p:tags r:id="rId1"/>
          </p:custDataLst>
        </p:nvPr>
      </p:nvGrpSpPr>
      <p:grpSpPr/>
      <p:sp>
        <p:nvSpPr>
          <p:cNvPr id="8196"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753BE16E-3603-4AA9-BA9D-B68CC59A2CBC}" type="datetime1">
              <a:rPr lang="zh-CN" altLang="en-US" sz="1200">
                <a:solidFill>
                  <a:srgbClr val="898989"/>
                </a:solidFill>
              </a:rPr>
              <a:t/>
            </a:fld>
            <a:endParaRPr lang="zh-CN" altLang="en-US" sz="1200">
              <a:solidFill>
                <a:srgbClr val="898989"/>
              </a:solidFill>
            </a:endParaRPr>
          </a:p>
        </p:txBody>
      </p:sp>
      <p:sp>
        <p:nvSpPr>
          <p:cNvPr id="8197"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8198"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2C035B9F-BC4D-4CA5-8DE7-9B3E11D9E5FB}"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1_节标题">
    <p:bg>
      <p:bgPr>
        <a:solidFill>
          <a:schemeClr val="bg1"/>
        </a:solidFill>
        <a:effectLst/>
      </p:bgPr>
    </p:bg>
    <p:spTree>
      <p:nvGrpSpPr>
        <p:cNvPr id="1" name=""/>
        <p:cNvGrpSpPr/>
        <p:nvPr>
          <p:custDataLst>
            <p:tags r:id="rId1"/>
          </p:custDataLst>
        </p:nvPr>
      </p:nvGrpSpPr>
      <p:grpSpPr/>
      <p:sp>
        <p:nvSpPr>
          <p:cNvPr id="13316" name="日期占位符 1"/>
          <p:cNvSpPr>
            <a:spLocks noGrp="1"/>
          </p:cNvSpPr>
          <p:nvPr>
            <p:ph type="dt" sz="half" idx="10"/>
            <p:custDataLst>
              <p:tags r:id="rId2"/>
            </p:custDataLst>
          </p:nvPr>
        </p:nvSpPr>
        <p:spPr bwMode="auto">
          <a:xfrm>
            <a:off x="881063" y="6350000"/>
            <a:ext cx="2698750" cy="315913"/>
          </a:xfrm>
          <a:prstGeom prst="rect">
            <a:avLst/>
          </a:prstGeom>
          <a:ln cap="flat" algn="ctr">
            <a:round/>
            <a:headEnd type="none" w="med" len="med"/>
            <a:tailEnd type="none" w="med" len="med"/>
          </a:ln>
        </p:spPr>
        <p:txBody>
          <a:bodyPr numCol="1" rtlCol="0" anchor="ctr" anchorCtr="0" compatLnSpc="1">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200" b="0" i="0" u="none" baseline="0">
                <a:solidFill>
                  <a:srgbClr val="898989"/>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5pPr>
          </a:lstStyle>
          <a:p>
            <a:pPr lvl="0" eaLnBrk="1" hangingPunct="1"/>
            <a:fld id="{BD287421-7835-414E-B3A3-A53E8C643A4C}" type="datetime1">
              <a:rPr lang="zh-CN" altLang="en-US" sz="1200">
                <a:solidFill>
                  <a:srgbClr val="898989"/>
                </a:solidFill>
                <a:latin typeface="Arial" panose="020b0604020202020204" pitchFamily="34" charset="0"/>
                <a:ea typeface="微软雅黑" panose="020b0503020204020204" charset="-122"/>
              </a:rPr>
              <a:t/>
            </a:fld>
            <a:endParaRPr lang="zh-CN" altLang="en-US" sz="1200">
              <a:solidFill>
                <a:srgbClr val="898989"/>
              </a:solidFill>
              <a:latin typeface="Arial" panose="020b0604020202020204" pitchFamily="34" charset="0"/>
              <a:ea typeface="微软雅黑" panose="020b0503020204020204" charset="-122"/>
            </a:endParaRPr>
          </a:p>
        </p:txBody>
      </p:sp>
      <p:sp>
        <p:nvSpPr>
          <p:cNvPr id="13317" name="页脚占位符 2"/>
          <p:cNvSpPr>
            <a:spLocks noGrp="1"/>
          </p:cNvSpPr>
          <p:nvPr>
            <p:ph type="ftr" sz="quarter" idx="11"/>
            <p:custDataLst>
              <p:tags r:id="rId3"/>
            </p:custDataLst>
          </p:nvPr>
        </p:nvSpPr>
        <p:spPr bwMode="auto">
          <a:xfrm>
            <a:off x="4116388" y="6350000"/>
            <a:ext cx="3959225" cy="315913"/>
          </a:xfrm>
          <a:prstGeom prst="rect">
            <a:avLst/>
          </a:prstGeom>
          <a:ln cap="flat" algn="ctr">
            <a:round/>
            <a:headEnd type="none" w="med" len="med"/>
            <a:tailEnd type="none" w="med" len="med"/>
          </a:ln>
        </p:spPr>
        <p:txBody>
          <a:bodyPr numCol="1" rtlCol="0" anchor="ctr" anchorCtr="0" compatLnSpc="1">
            <a:noAutofit/>
          </a:bodyPr>
          <a:lstStyle>
            <a:defPPr>
              <a:defRPr lang="zh-CN"/>
            </a:defPPr>
            <a:lvl1pPr marL="0" indent="0" algn="ctr" defTabSz="914400" rtl="0" eaLnBrk="1" fontAlgn="base" hangingPunct="1">
              <a:lnSpc>
                <a:spcPct val="100000"/>
              </a:lnSpc>
              <a:spcBef>
                <a:spcPct val="0"/>
              </a:spcBef>
              <a:spcAft>
                <a:spcPct val="0"/>
              </a:spcAft>
              <a:buClrTx/>
              <a:buSzTx/>
              <a:buFontTx/>
              <a:buNone/>
              <a:defRPr kumimoji="0" lang="zh-CN" altLang="en-US" sz="1200" b="0" i="0" u="none" baseline="0">
                <a:solidFill>
                  <a:srgbClr val="898989"/>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5pPr>
          </a:lstStyle>
          <a:p>
            <a:pPr lvl="0" algn="ctr" eaLnBrk="1" hangingPunct="1"/>
            <a:endParaRPr lang="zh-CN" altLang="en-US" sz="1200">
              <a:solidFill>
                <a:srgbClr val="898989"/>
              </a:solidFill>
              <a:latin typeface="Arial" panose="020b0604020202020204" pitchFamily="34" charset="0"/>
              <a:ea typeface="微软雅黑" panose="020b0503020204020204" charset="-122"/>
            </a:endParaRPr>
          </a:p>
        </p:txBody>
      </p:sp>
      <p:sp>
        <p:nvSpPr>
          <p:cNvPr id="13318" name="灯片编号占位符 3"/>
          <p:cNvSpPr>
            <a:spLocks noGrp="1"/>
          </p:cNvSpPr>
          <p:nvPr>
            <p:ph type="sldNum" sz="quarter" idx="12"/>
            <p:custDataLst>
              <p:tags r:id="rId4"/>
            </p:custDataLst>
          </p:nvPr>
        </p:nvSpPr>
        <p:spPr bwMode="auto">
          <a:xfrm>
            <a:off x="8610600" y="6350000"/>
            <a:ext cx="2700338" cy="315913"/>
          </a:xfrm>
          <a:prstGeom prst="rect">
            <a:avLst/>
          </a:prstGeom>
          <a:ln cap="flat" algn="ctr">
            <a:round/>
            <a:headEnd type="none" w="med" len="med"/>
            <a:tailEnd type="none" w="med" len="med"/>
          </a:ln>
        </p:spPr>
        <p:txBody>
          <a:bodyPr numCol="1" rtlCol="0" anchor="ctr"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Tx/>
              <a:buNone/>
              <a:defRPr kumimoji="0" lang="zh-CN" altLang="en-US" sz="1200" b="0" i="0" u="none" baseline="0">
                <a:solidFill>
                  <a:srgbClr val="898989"/>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5pPr>
          </a:lstStyle>
          <a:p>
            <a:pPr lvl="0" algn="r" eaLnBrk="1" hangingPunct="1"/>
            <a:fld id="{2817CE6A-1DA5-43A2-B3B6-4603DC8952B2}" type="slidenum">
              <a:rPr lang="zh-CN" altLang="en-US" sz="1200">
                <a:solidFill>
                  <a:srgbClr val="898989"/>
                </a:solidFill>
                <a:latin typeface="Arial" panose="020b0604020202020204" pitchFamily="34" charset="0"/>
                <a:ea typeface="微软雅黑" panose="020b0503020204020204" charset="-122"/>
              </a:rPr>
              <a:t/>
            </a:fld>
            <a:endParaRPr lang="zh-CN" altLang="en-US" sz="1200">
              <a:solidFill>
                <a:srgbClr val="898989"/>
              </a:solidFill>
              <a:latin typeface="Arial" panose="020b0604020202020204" pitchFamily="34" charset="0"/>
              <a:ea typeface="微软雅黑" panose="020b0503020204020204" charset="-122"/>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tags" Target="../tags/tag154.xml" /><Relationship Id="rId28" Type="http://schemas.openxmlformats.org/officeDocument/2006/relationships/tags" Target="../tags/tag155.xml" /><Relationship Id="rId29" Type="http://schemas.openxmlformats.org/officeDocument/2006/relationships/tags" Target="../tags/tag156.xml" /><Relationship Id="rId3" Type="http://schemas.openxmlformats.org/officeDocument/2006/relationships/slideLayout" Target="../slideLayouts/slideLayout3.xml" /><Relationship Id="rId30" Type="http://schemas.openxmlformats.org/officeDocument/2006/relationships/tags" Target="../tags/tag157.xml" /><Relationship Id="rId31" Type="http://schemas.openxmlformats.org/officeDocument/2006/relationships/image" Target="file:///D:\qq&#25991;&#20214;\712321467\Image\C2C\Image2\%7b75232B38-A165-1FB7-499C-2E1C792CACB5%7d.png" TargetMode="External" /><Relationship Id="rId32" Type="http://schemas.openxmlformats.org/officeDocument/2006/relationships/image" Target="../media/image20.png" /><Relationship Id="rId33" Type="http://schemas.openxmlformats.org/officeDocument/2006/relationships/tags" Target="../tags/tag158.xml" /><Relationship Id="rId34" Type="http://schemas.openxmlformats.org/officeDocument/2006/relationships/tags" Target="../tags/tag159.xml" /><Relationship Id="rId35" Type="http://schemas.openxmlformats.org/officeDocument/2006/relationships/image" Target="../media/image1.png" /><Relationship Id="rId36"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5"/>
          <a:stretch>
            <a:fillRect/>
          </a:stretch>
        </a:blipFill>
        <a:effectLst/>
      </p:bgPr>
    </p:bg>
    <p:spTree>
      <p:nvGrpSpPr>
        <p:cNvPr id="1" name=""/>
        <p:cNvGrpSpPr/>
        <p:nvPr>
          <p:custDataLst>
            <p:tags r:id="rId27"/>
          </p:custDataLst>
        </p:nvPr>
      </p:nvGrpSpPr>
      <p:grpSpPr/>
      <p:sp>
        <p:nvSpPr>
          <p:cNvPr id="1028" name="日期占位符 3"/>
          <p:cNvSpPr>
            <a:spLocks noGrp="1" noChangeArrowheads="1"/>
          </p:cNvSpPr>
          <p:nvPr>
            <p:ph type="dt" sz="half" idx="2"/>
            <p:custDataLst>
              <p:tags r:id="rId28"/>
            </p:custDataLst>
          </p:nvPr>
        </p:nvSpPr>
        <p:spPr bwMode="auto">
          <a:xfrm>
            <a:off x="838200" y="6356350"/>
            <a:ext cx="2743200" cy="365125"/>
          </a:xfrm>
          <a:prstGeom prst="rect">
            <a:avLst/>
          </a:prstGeom>
          <a:noFill/>
          <a:ln w="9525" cap="flat" algn="ctr">
            <a:noFill/>
            <a:prstDash val="solid"/>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rgbClr val="898989"/>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85E6D8BF-67A3-43F2-9AD5-D5B3DC6C0A64}" type="datetime1">
              <a:rPr lang="zh-CN" altLang="en-US" sz="1200">
                <a:solidFill>
                  <a:srgbClr val="898989"/>
                </a:solidFill>
              </a:rPr>
              <a:t/>
            </a:fld>
            <a:endParaRPr lang="zh-CN" altLang="en-US" sz="1200">
              <a:solidFill>
                <a:srgbClr val="898989"/>
              </a:solidFill>
            </a:endParaRPr>
          </a:p>
        </p:txBody>
      </p:sp>
      <p:sp>
        <p:nvSpPr>
          <p:cNvPr id="1029" name="页脚占位符 4"/>
          <p:cNvSpPr>
            <a:spLocks noGrp="1" noChangeArrowheads="1"/>
          </p:cNvSpPr>
          <p:nvPr>
            <p:ph type="ftr" sz="quarter" idx="3"/>
            <p:custDataLst>
              <p:tags r:id="rId29"/>
            </p:custDataLst>
          </p:nvPr>
        </p:nvSpPr>
        <p:spPr bwMode="auto">
          <a:xfrm>
            <a:off x="4038600" y="6356350"/>
            <a:ext cx="4114800" cy="365125"/>
          </a:xfrm>
          <a:prstGeom prst="rect">
            <a:avLst/>
          </a:prstGeom>
          <a:noFill/>
          <a:ln w="9525" cap="flat" algn="ctr">
            <a:noFill/>
            <a:prstDash val="solid"/>
            <a:round/>
            <a:headEnd type="none" w="med" len="med"/>
            <a:tailEnd type="none" w="med" len="med"/>
          </a:ln>
        </p:spPr>
        <p:txBody>
          <a:bodyPr numCol="1" anchor="ctr" anchorCtr="0" compatLnSpc="1">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rgbClr val="898989"/>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1030" name="灯片编号占位符 5"/>
          <p:cNvSpPr>
            <a:spLocks noGrp="1" noChangeArrowheads="1"/>
          </p:cNvSpPr>
          <p:nvPr>
            <p:ph type="sldNum" sz="quarter" idx="4"/>
            <p:custDataLst>
              <p:tags r:id="rId30"/>
            </p:custDataLst>
          </p:nvPr>
        </p:nvSpPr>
        <p:spPr bwMode="auto">
          <a:xfrm>
            <a:off x="8610600" y="6356350"/>
            <a:ext cx="2743200" cy="365125"/>
          </a:xfrm>
          <a:prstGeom prst="rect">
            <a:avLst/>
          </a:prstGeom>
          <a:noFill/>
          <a:ln w="9525" cap="flat" algn="ctr">
            <a:noFill/>
            <a:prstDash val="solid"/>
            <a:round/>
            <a:headEnd type="none" w="med" len="med"/>
            <a:tailEnd type="none" w="med" len="med"/>
          </a:ln>
        </p:spPr>
        <p:txBody>
          <a:bodyPr numCol="1" anchor="ctr" anchorCtr="0" compatLnSpc="1">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rgbClr val="898989"/>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CC62CAE8-F2F1-4F55-8079-8E58ADDE0BAF}" type="slidenum">
              <a:rPr lang="en-US" altLang="en-US" sz="1200">
                <a:solidFill>
                  <a:srgbClr val="898989"/>
                </a:solidFill>
              </a:rPr>
              <a:t/>
            </a:fld>
            <a:endParaRPr lang="en-US" altLang="en-US" sz="1200">
              <a:solidFill>
                <a:srgbClr val="898989"/>
              </a:solidFill>
            </a:endParaRPr>
          </a:p>
        </p:txBody>
      </p:sp>
      <p:pic>
        <p:nvPicPr>
          <p:cNvPr id="1031" name="图片 1073743875" descr="学科网 zxxk.com"/>
          <p:cNvPicPr>
            <a:picLocks noChangeAspect="1"/>
          </p:cNvPicPr>
          <p:nvPr>
            <p:custDataLst>
              <p:tags r:id="rId33"/>
            </p:custDataLst>
          </p:nvPr>
        </p:nvPicPr>
        <p:blipFill>
          <a:blip r:embed="rId32" r:link="rId31"/>
          <a:stretch>
            <a:fillRect/>
          </a:stretch>
        </p:blipFill>
        <p:spPr>
          <a:xfrm>
            <a:off x="838200" y="365125"/>
            <a:ext cx="9525" cy="9525"/>
          </a:xfrm>
          <a:prstGeom prst="rect">
            <a:avLst/>
          </a:prstGeom>
          <a:noFill/>
          <a:ln>
            <a:noFill/>
            <a:miter lim="800000"/>
          </a:ln>
        </p:spPr>
      </p:pic>
      <p:pic>
        <p:nvPicPr>
          <p:cNvPr id="1032" name="图片 1073743875" descr="学科网 zxxk.com"/>
          <p:cNvPicPr>
            <a:picLocks noChangeAspect="1"/>
          </p:cNvPicPr>
          <p:nvPr>
            <p:custDataLst>
              <p:tags r:id="rId34"/>
            </p:custDataLst>
          </p:nvPr>
        </p:nvPicPr>
        <p:blipFill>
          <a:blip r:embed="rId32" r:link="rId31"/>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ransition/>
  <p:timing/>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rgbClr val="000000"/>
          </a:solidFill>
          <a:effectLst/>
          <a:latin typeface="等线 Light" pitchFamily="2" charset="-122"/>
          <a:ea typeface="等线 Light" pitchFamily="2" charset="-122"/>
          <a:cs typeface="+mj-cs"/>
        </a:defRPr>
      </a:lvl1pPr>
    </p:titleStyle>
    <p:body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b="0" i="0" u="none" kern="1200" baseline="0">
          <a:solidFill>
            <a:srgbClr val="000000"/>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b="0" i="0" u="none" kern="1200" baseline="0">
          <a:solidFill>
            <a:srgbClr val="000000"/>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rgbClr val="000000"/>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rgbClr val="000000"/>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rgbClr val="000000"/>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1.xml" /><Relationship Id="rId3" Type="http://schemas.openxmlformats.org/officeDocument/2006/relationships/tags" Target="../tags/tag20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214.xml" /><Relationship Id="rId11" Type="http://schemas.openxmlformats.org/officeDocument/2006/relationships/tags" Target="../tags/tag215.xml" /><Relationship Id="rId12" Type="http://schemas.openxmlformats.org/officeDocument/2006/relationships/tags" Target="../tags/tag216.xml" /><Relationship Id="rId13" Type="http://schemas.openxmlformats.org/officeDocument/2006/relationships/tags" Target="../tags/tag217.xml" /><Relationship Id="rId14" Type="http://schemas.openxmlformats.org/officeDocument/2006/relationships/tags" Target="../tags/tag218.xml" /><Relationship Id="rId15" Type="http://schemas.openxmlformats.org/officeDocument/2006/relationships/tags" Target="../tags/tag219.xml" /><Relationship Id="rId16" Type="http://schemas.openxmlformats.org/officeDocument/2006/relationships/tags" Target="../tags/tag220.xml" /><Relationship Id="rId17" Type="http://schemas.openxmlformats.org/officeDocument/2006/relationships/tags" Target="../tags/tag221.xml" /><Relationship Id="rId18" Type="http://schemas.openxmlformats.org/officeDocument/2006/relationships/tags" Target="../tags/tag222.xml" /><Relationship Id="rId19" Type="http://schemas.openxmlformats.org/officeDocument/2006/relationships/tags" Target="../tags/tag223.xml" /><Relationship Id="rId2" Type="http://schemas.openxmlformats.org/officeDocument/2006/relationships/tags" Target="../tags/tag206.xml" /><Relationship Id="rId3" Type="http://schemas.openxmlformats.org/officeDocument/2006/relationships/tags" Target="../tags/tag207.xml" /><Relationship Id="rId4" Type="http://schemas.openxmlformats.org/officeDocument/2006/relationships/tags" Target="../tags/tag208.xml" /><Relationship Id="rId5" Type="http://schemas.openxmlformats.org/officeDocument/2006/relationships/tags" Target="../tags/tag209.xml" /><Relationship Id="rId6" Type="http://schemas.openxmlformats.org/officeDocument/2006/relationships/tags" Target="../tags/tag210.xml" /><Relationship Id="rId7" Type="http://schemas.openxmlformats.org/officeDocument/2006/relationships/tags" Target="../tags/tag211.xml" /><Relationship Id="rId8" Type="http://schemas.openxmlformats.org/officeDocument/2006/relationships/tags" Target="../tags/tag212.xml" /><Relationship Id="rId9" Type="http://schemas.openxmlformats.org/officeDocument/2006/relationships/tags" Target="../tags/tag21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24.xml" /><Relationship Id="rId3" Type="http://schemas.openxmlformats.org/officeDocument/2006/relationships/tags" Target="../tags/tag22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6.xml" /><Relationship Id="rId3" Type="http://schemas.openxmlformats.org/officeDocument/2006/relationships/tags" Target="../tags/tag22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8.xml" /><Relationship Id="rId3" Type="http://schemas.openxmlformats.org/officeDocument/2006/relationships/tags" Target="../tags/tag22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0.xml" /><Relationship Id="rId3" Type="http://schemas.openxmlformats.org/officeDocument/2006/relationships/tags" Target="../tags/tag23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2.xml" /><Relationship Id="rId3" Type="http://schemas.openxmlformats.org/officeDocument/2006/relationships/tags" Target="../tags/tag23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4.xml" /><Relationship Id="rId3" Type="http://schemas.openxmlformats.org/officeDocument/2006/relationships/tags" Target="../tags/tag23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244.xml" /><Relationship Id="rId11" Type="http://schemas.openxmlformats.org/officeDocument/2006/relationships/tags" Target="../tags/tag245.xml" /><Relationship Id="rId12" Type="http://schemas.openxmlformats.org/officeDocument/2006/relationships/tags" Target="../tags/tag246.xml" /><Relationship Id="rId13" Type="http://schemas.openxmlformats.org/officeDocument/2006/relationships/tags" Target="../tags/tag247.xml" /><Relationship Id="rId14" Type="http://schemas.openxmlformats.org/officeDocument/2006/relationships/tags" Target="../tags/tag248.xml" /><Relationship Id="rId15" Type="http://schemas.openxmlformats.org/officeDocument/2006/relationships/tags" Target="../tags/tag249.xml" /><Relationship Id="rId16" Type="http://schemas.openxmlformats.org/officeDocument/2006/relationships/tags" Target="../tags/tag250.xml" /><Relationship Id="rId17" Type="http://schemas.openxmlformats.org/officeDocument/2006/relationships/tags" Target="../tags/tag251.xml" /><Relationship Id="rId18" Type="http://schemas.openxmlformats.org/officeDocument/2006/relationships/tags" Target="../tags/tag252.xml" /><Relationship Id="rId19" Type="http://schemas.openxmlformats.org/officeDocument/2006/relationships/tags" Target="../tags/tag253.xml" /><Relationship Id="rId2" Type="http://schemas.openxmlformats.org/officeDocument/2006/relationships/tags" Target="../tags/tag236.xml" /><Relationship Id="rId20" Type="http://schemas.openxmlformats.org/officeDocument/2006/relationships/tags" Target="../tags/tag254.xml" /><Relationship Id="rId21" Type="http://schemas.openxmlformats.org/officeDocument/2006/relationships/tags" Target="../tags/tag255.xml" /><Relationship Id="rId22" Type="http://schemas.openxmlformats.org/officeDocument/2006/relationships/tags" Target="../tags/tag256.xml" /><Relationship Id="rId23" Type="http://schemas.openxmlformats.org/officeDocument/2006/relationships/tags" Target="../tags/tag257.xml" /><Relationship Id="rId24" Type="http://schemas.openxmlformats.org/officeDocument/2006/relationships/tags" Target="../tags/tag258.xml" /><Relationship Id="rId25" Type="http://schemas.openxmlformats.org/officeDocument/2006/relationships/tags" Target="../tags/tag259.xml" /><Relationship Id="rId26" Type="http://schemas.openxmlformats.org/officeDocument/2006/relationships/tags" Target="../tags/tag260.xml" /><Relationship Id="rId3" Type="http://schemas.openxmlformats.org/officeDocument/2006/relationships/tags" Target="../tags/tag237.xml" /><Relationship Id="rId4" Type="http://schemas.openxmlformats.org/officeDocument/2006/relationships/tags" Target="../tags/tag238.xml" /><Relationship Id="rId5" Type="http://schemas.openxmlformats.org/officeDocument/2006/relationships/tags" Target="../tags/tag239.xml" /><Relationship Id="rId6" Type="http://schemas.openxmlformats.org/officeDocument/2006/relationships/tags" Target="../tags/tag240.xml" /><Relationship Id="rId7" Type="http://schemas.openxmlformats.org/officeDocument/2006/relationships/tags" Target="../tags/tag241.xml" /><Relationship Id="rId8" Type="http://schemas.openxmlformats.org/officeDocument/2006/relationships/tags" Target="../tags/tag242.xml" /><Relationship Id="rId9" Type="http://schemas.openxmlformats.org/officeDocument/2006/relationships/tags" Target="../tags/tag24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8.xml" /><Relationship Id="rId2" Type="http://schemas.openxmlformats.org/officeDocument/2006/relationships/tags" Target="../tags/tag175.xml" /><Relationship Id="rId3" Type="http://schemas.openxmlformats.org/officeDocument/2006/relationships/tags" Target="../tags/tag176.xml" /><Relationship Id="rId4" Type="http://schemas.microsoft.com/office/2007/relationships/diagramDrawing" Target="../diagrams/drawing1.xml" /><Relationship Id="rId5" Type="http://schemas.openxmlformats.org/officeDocument/2006/relationships/diagramData" Target="../diagrams/data1.xml" /><Relationship Id="rId6" Type="http://schemas.openxmlformats.org/officeDocument/2006/relationships/diagramLayout" Target="../diagrams/layout1.xml" /><Relationship Id="rId7" Type="http://schemas.openxmlformats.org/officeDocument/2006/relationships/diagramQuickStyle" Target="../diagrams/quickStyle1.xml" /><Relationship Id="rId8" Type="http://schemas.openxmlformats.org/officeDocument/2006/relationships/diagramColors" Target="../diagrams/colors1.xml" /><Relationship Id="rId9" Type="http://schemas.openxmlformats.org/officeDocument/2006/relationships/tags" Target="../tags/tag17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61.xml" /><Relationship Id="rId3" Type="http://schemas.openxmlformats.org/officeDocument/2006/relationships/tags" Target="../tags/tag26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63.xml" /><Relationship Id="rId3" Type="http://schemas.openxmlformats.org/officeDocument/2006/relationships/tags" Target="../tags/tag26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73.xml" /><Relationship Id="rId11" Type="http://schemas.openxmlformats.org/officeDocument/2006/relationships/tags" Target="../tags/tag274.xml" /><Relationship Id="rId12" Type="http://schemas.openxmlformats.org/officeDocument/2006/relationships/tags" Target="../tags/tag275.xml" /><Relationship Id="rId13" Type="http://schemas.openxmlformats.org/officeDocument/2006/relationships/tags" Target="../tags/tag276.xml" /><Relationship Id="rId14" Type="http://schemas.openxmlformats.org/officeDocument/2006/relationships/tags" Target="../tags/tag277.xml" /><Relationship Id="rId15" Type="http://schemas.openxmlformats.org/officeDocument/2006/relationships/tags" Target="../tags/tag278.xml" /><Relationship Id="rId2" Type="http://schemas.openxmlformats.org/officeDocument/2006/relationships/tags" Target="../tags/tag265.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tags" Target="../tags/tag270.xml" /><Relationship Id="rId8" Type="http://schemas.openxmlformats.org/officeDocument/2006/relationships/tags" Target="../tags/tag271.xml" /><Relationship Id="rId9" Type="http://schemas.openxmlformats.org/officeDocument/2006/relationships/tags" Target="../tags/tag27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7.xml" /><Relationship Id="rId11" Type="http://schemas.openxmlformats.org/officeDocument/2006/relationships/tags" Target="../tags/tag288.xml" /><Relationship Id="rId12" Type="http://schemas.openxmlformats.org/officeDocument/2006/relationships/tags" Target="../tags/tag289.xml" /><Relationship Id="rId13" Type="http://schemas.openxmlformats.org/officeDocument/2006/relationships/tags" Target="../tags/tag290.xml" /><Relationship Id="rId14" Type="http://schemas.openxmlformats.org/officeDocument/2006/relationships/tags" Target="../tags/tag291.xml" /><Relationship Id="rId15" Type="http://schemas.openxmlformats.org/officeDocument/2006/relationships/tags" Target="../tags/tag292.xml" /><Relationship Id="rId16" Type="http://schemas.openxmlformats.org/officeDocument/2006/relationships/tags" Target="../tags/tag293.xml" /><Relationship Id="rId17" Type="http://schemas.openxmlformats.org/officeDocument/2006/relationships/tags" Target="../tags/tag294.xml" /><Relationship Id="rId18" Type="http://schemas.openxmlformats.org/officeDocument/2006/relationships/tags" Target="../tags/tag295.xml" /><Relationship Id="rId19" Type="http://schemas.openxmlformats.org/officeDocument/2006/relationships/tags" Target="../tags/tag296.xml" /><Relationship Id="rId2" Type="http://schemas.openxmlformats.org/officeDocument/2006/relationships/tags" Target="../tags/tag279.xml" /><Relationship Id="rId20" Type="http://schemas.openxmlformats.org/officeDocument/2006/relationships/tags" Target="../tags/tag297.xml" /><Relationship Id="rId3" Type="http://schemas.openxmlformats.org/officeDocument/2006/relationships/tags" Target="../tags/tag280.xml" /><Relationship Id="rId4" Type="http://schemas.openxmlformats.org/officeDocument/2006/relationships/tags" Target="../tags/tag281.xml" /><Relationship Id="rId5" Type="http://schemas.openxmlformats.org/officeDocument/2006/relationships/tags" Target="../tags/tag282.xml" /><Relationship Id="rId6" Type="http://schemas.openxmlformats.org/officeDocument/2006/relationships/tags" Target="../tags/tag283.xml" /><Relationship Id="rId7" Type="http://schemas.openxmlformats.org/officeDocument/2006/relationships/tags" Target="../tags/tag284.xml" /><Relationship Id="rId8" Type="http://schemas.openxmlformats.org/officeDocument/2006/relationships/tags" Target="../tags/tag285.xml" /><Relationship Id="rId9" Type="http://schemas.openxmlformats.org/officeDocument/2006/relationships/tags" Target="../tags/tag28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98.xml" /><Relationship Id="rId3" Type="http://schemas.openxmlformats.org/officeDocument/2006/relationships/tags" Target="../tags/tag29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300.xml" /><Relationship Id="rId3" Type="http://schemas.openxmlformats.org/officeDocument/2006/relationships/tags" Target="../tags/tag30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2.xml" /><Relationship Id="rId3" Type="http://schemas.openxmlformats.org/officeDocument/2006/relationships/tags" Target="../tags/tag30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4.xml" /><Relationship Id="rId3" Type="http://schemas.openxmlformats.org/officeDocument/2006/relationships/tags" Target="../tags/tag30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6.xml" /><Relationship Id="rId3" Type="http://schemas.openxmlformats.org/officeDocument/2006/relationships/tags" Target="../tags/tag30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tags" Target="../tags/tag316.xml" /><Relationship Id="rId11" Type="http://schemas.openxmlformats.org/officeDocument/2006/relationships/tags" Target="../tags/tag317.xml" /><Relationship Id="rId12" Type="http://schemas.openxmlformats.org/officeDocument/2006/relationships/tags" Target="../tags/tag318.xml" /><Relationship Id="rId13" Type="http://schemas.openxmlformats.org/officeDocument/2006/relationships/tags" Target="../tags/tag319.xml" /><Relationship Id="rId14" Type="http://schemas.openxmlformats.org/officeDocument/2006/relationships/image" Target="../media/image21.png" /><Relationship Id="rId15" Type="http://schemas.openxmlformats.org/officeDocument/2006/relationships/tags" Target="../tags/tag320.xml" /><Relationship Id="rId16" Type="http://schemas.openxmlformats.org/officeDocument/2006/relationships/tags" Target="../tags/tag321.xml" /><Relationship Id="rId2" Type="http://schemas.openxmlformats.org/officeDocument/2006/relationships/tags" Target="../tags/tag308.xml" /><Relationship Id="rId3" Type="http://schemas.openxmlformats.org/officeDocument/2006/relationships/tags" Target="../tags/tag309.xml" /><Relationship Id="rId4" Type="http://schemas.openxmlformats.org/officeDocument/2006/relationships/tags" Target="../tags/tag310.xml" /><Relationship Id="rId5" Type="http://schemas.openxmlformats.org/officeDocument/2006/relationships/tags" Target="../tags/tag311.xml" /><Relationship Id="rId6" Type="http://schemas.openxmlformats.org/officeDocument/2006/relationships/tags" Target="../tags/tag312.xml" /><Relationship Id="rId7" Type="http://schemas.openxmlformats.org/officeDocument/2006/relationships/tags" Target="../tags/tag313.xml" /><Relationship Id="rId8" Type="http://schemas.openxmlformats.org/officeDocument/2006/relationships/tags" Target="../tags/tag314.xml" /><Relationship Id="rId9" Type="http://schemas.openxmlformats.org/officeDocument/2006/relationships/tags" Target="../tags/tag31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9.xml" /><Relationship Id="rId3" Type="http://schemas.openxmlformats.org/officeDocument/2006/relationships/tags" Target="../tags/tag18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image" Target="../media/image21.png" /><Relationship Id="rId11" Type="http://schemas.openxmlformats.org/officeDocument/2006/relationships/tags" Target="../tags/tag330.xml" /><Relationship Id="rId12" Type="http://schemas.openxmlformats.org/officeDocument/2006/relationships/tags" Target="../tags/tag331.xml" /><Relationship Id="rId13" Type="http://schemas.openxmlformats.org/officeDocument/2006/relationships/tags" Target="../tags/tag332.xml" /><Relationship Id="rId14" Type="http://schemas.openxmlformats.org/officeDocument/2006/relationships/tags" Target="../tags/tag333.xml" /><Relationship Id="rId15" Type="http://schemas.openxmlformats.org/officeDocument/2006/relationships/tags" Target="../tags/tag334.xml" /><Relationship Id="rId16" Type="http://schemas.openxmlformats.org/officeDocument/2006/relationships/tags" Target="../tags/tag335.xml" /><Relationship Id="rId17" Type="http://schemas.openxmlformats.org/officeDocument/2006/relationships/tags" Target="../tags/tag336.xml" /><Relationship Id="rId2" Type="http://schemas.openxmlformats.org/officeDocument/2006/relationships/tags" Target="../tags/tag322.xml" /><Relationship Id="rId3" Type="http://schemas.openxmlformats.org/officeDocument/2006/relationships/tags" Target="../tags/tag323.xml" /><Relationship Id="rId4" Type="http://schemas.openxmlformats.org/officeDocument/2006/relationships/tags" Target="../tags/tag324.xml" /><Relationship Id="rId5" Type="http://schemas.openxmlformats.org/officeDocument/2006/relationships/tags" Target="../tags/tag325.xml" /><Relationship Id="rId6" Type="http://schemas.openxmlformats.org/officeDocument/2006/relationships/tags" Target="../tags/tag326.xml" /><Relationship Id="rId7" Type="http://schemas.openxmlformats.org/officeDocument/2006/relationships/tags" Target="../tags/tag327.xml" /><Relationship Id="rId8" Type="http://schemas.openxmlformats.org/officeDocument/2006/relationships/tags" Target="../tags/tag328.xml" /><Relationship Id="rId9" Type="http://schemas.openxmlformats.org/officeDocument/2006/relationships/tags" Target="../tags/tag32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tags" Target="../tags/tag344.xml" /><Relationship Id="rId11" Type="http://schemas.openxmlformats.org/officeDocument/2006/relationships/tags" Target="../tags/tag345.xml" /><Relationship Id="rId12" Type="http://schemas.openxmlformats.org/officeDocument/2006/relationships/tags" Target="../tags/tag346.xml" /><Relationship Id="rId13" Type="http://schemas.openxmlformats.org/officeDocument/2006/relationships/tags" Target="../tags/tag347.xml" /><Relationship Id="rId14" Type="http://schemas.openxmlformats.org/officeDocument/2006/relationships/tags" Target="../tags/tag348.xml" /><Relationship Id="rId15" Type="http://schemas.openxmlformats.org/officeDocument/2006/relationships/tags" Target="../tags/tag349.xml" /><Relationship Id="rId16" Type="http://schemas.openxmlformats.org/officeDocument/2006/relationships/tags" Target="../tags/tag350.xml" /><Relationship Id="rId17" Type="http://schemas.openxmlformats.org/officeDocument/2006/relationships/tags" Target="../tags/tag351.xml" /><Relationship Id="rId18" Type="http://schemas.openxmlformats.org/officeDocument/2006/relationships/tags" Target="../tags/tag352.xml" /><Relationship Id="rId19" Type="http://schemas.openxmlformats.org/officeDocument/2006/relationships/tags" Target="../tags/tag353.xml" /><Relationship Id="rId2" Type="http://schemas.openxmlformats.org/officeDocument/2006/relationships/tags" Target="../tags/tag337.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 Id="rId6" Type="http://schemas.openxmlformats.org/officeDocument/2006/relationships/image" Target="../media/image21.png" /><Relationship Id="rId7" Type="http://schemas.openxmlformats.org/officeDocument/2006/relationships/tags" Target="../tags/tag341.xml" /><Relationship Id="rId8" Type="http://schemas.openxmlformats.org/officeDocument/2006/relationships/tags" Target="../tags/tag342.xml" /><Relationship Id="rId9" Type="http://schemas.openxmlformats.org/officeDocument/2006/relationships/tags" Target="../tags/tag34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tags" Target="../tags/tag361.xml" /><Relationship Id="rId11" Type="http://schemas.openxmlformats.org/officeDocument/2006/relationships/tags" Target="../tags/tag362.xml" /><Relationship Id="rId12" Type="http://schemas.openxmlformats.org/officeDocument/2006/relationships/tags" Target="../tags/tag363.xml" /><Relationship Id="rId13" Type="http://schemas.openxmlformats.org/officeDocument/2006/relationships/tags" Target="../tags/tag364.xml" /><Relationship Id="rId14" Type="http://schemas.openxmlformats.org/officeDocument/2006/relationships/tags" Target="../tags/tag365.xml" /><Relationship Id="rId15" Type="http://schemas.openxmlformats.org/officeDocument/2006/relationships/tags" Target="../tags/tag366.xml" /><Relationship Id="rId16" Type="http://schemas.openxmlformats.org/officeDocument/2006/relationships/tags" Target="../tags/tag367.xml" /><Relationship Id="rId17" Type="http://schemas.openxmlformats.org/officeDocument/2006/relationships/tags" Target="../tags/tag368.xml" /><Relationship Id="rId18" Type="http://schemas.openxmlformats.org/officeDocument/2006/relationships/tags" Target="../tags/tag369.xml" /><Relationship Id="rId19" Type="http://schemas.openxmlformats.org/officeDocument/2006/relationships/tags" Target="../tags/tag370.xml" /><Relationship Id="rId2" Type="http://schemas.openxmlformats.org/officeDocument/2006/relationships/tags" Target="../tags/tag354.xml" /><Relationship Id="rId20" Type="http://schemas.openxmlformats.org/officeDocument/2006/relationships/tags" Target="../tags/tag371.xml" /><Relationship Id="rId3" Type="http://schemas.openxmlformats.org/officeDocument/2006/relationships/tags" Target="../tags/tag355.xml" /><Relationship Id="rId4" Type="http://schemas.openxmlformats.org/officeDocument/2006/relationships/tags" Target="../tags/tag356.xml" /><Relationship Id="rId5" Type="http://schemas.openxmlformats.org/officeDocument/2006/relationships/tags" Target="../tags/tag357.xml" /><Relationship Id="rId6" Type="http://schemas.openxmlformats.org/officeDocument/2006/relationships/tags" Target="../tags/tag358.xml" /><Relationship Id="rId7" Type="http://schemas.openxmlformats.org/officeDocument/2006/relationships/image" Target="../media/image21.png" /><Relationship Id="rId8" Type="http://schemas.openxmlformats.org/officeDocument/2006/relationships/tags" Target="../tags/tag359.xml" /><Relationship Id="rId9" Type="http://schemas.openxmlformats.org/officeDocument/2006/relationships/tags" Target="../tags/tag36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tags" Target="../tags/tag378.xml" /><Relationship Id="rId100" Type="http://schemas.openxmlformats.org/officeDocument/2006/relationships/audio" Target="../media/audio222.wav" /><Relationship Id="rId11" Type="http://schemas.openxmlformats.org/officeDocument/2006/relationships/tags" Target="../tags/tag379.xml" /><Relationship Id="rId12" Type="http://schemas.openxmlformats.org/officeDocument/2006/relationships/tags" Target="../tags/tag380.xml" /><Relationship Id="rId13" Type="http://schemas.openxmlformats.org/officeDocument/2006/relationships/tags" Target="../tags/tag381.xml" /><Relationship Id="rId14" Type="http://schemas.openxmlformats.org/officeDocument/2006/relationships/tags" Target="../tags/tag382.xml" /><Relationship Id="rId15" Type="http://schemas.openxmlformats.org/officeDocument/2006/relationships/tags" Target="../tags/tag383.xml" /><Relationship Id="rId16" Type="http://schemas.openxmlformats.org/officeDocument/2006/relationships/tags" Target="../tags/tag384.xml" /><Relationship Id="rId17" Type="http://schemas.openxmlformats.org/officeDocument/2006/relationships/tags" Target="../tags/tag385.xml" /><Relationship Id="rId18" Type="http://schemas.openxmlformats.org/officeDocument/2006/relationships/tags" Target="../tags/tag386.xml" /><Relationship Id="rId19" Type="http://schemas.openxmlformats.org/officeDocument/2006/relationships/tags" Target="../tags/tag387.xml" /><Relationship Id="rId2" Type="http://schemas.openxmlformats.org/officeDocument/2006/relationships/tags" Target="../tags/tag372.xml" /><Relationship Id="rId20" Type="http://schemas.openxmlformats.org/officeDocument/2006/relationships/tags" Target="../tags/tag388.xml" /><Relationship Id="rId21" Type="http://schemas.openxmlformats.org/officeDocument/2006/relationships/tags" Target="../tags/tag389.xml" /><Relationship Id="rId22" Type="http://schemas.openxmlformats.org/officeDocument/2006/relationships/tags" Target="../tags/tag390.xml" /><Relationship Id="rId23" Type="http://schemas.openxmlformats.org/officeDocument/2006/relationships/tags" Target="../tags/tag391.xml" /><Relationship Id="rId24" Type="http://schemas.openxmlformats.org/officeDocument/2006/relationships/tags" Target="../tags/tag392.xml" /><Relationship Id="rId25" Type="http://schemas.openxmlformats.org/officeDocument/2006/relationships/tags" Target="../tags/tag393.xml" /><Relationship Id="rId26" Type="http://schemas.openxmlformats.org/officeDocument/2006/relationships/tags" Target="../tags/tag394.xml" /><Relationship Id="rId27" Type="http://schemas.openxmlformats.org/officeDocument/2006/relationships/tags" Target="../tags/tag395.xml" /><Relationship Id="rId28" Type="http://schemas.openxmlformats.org/officeDocument/2006/relationships/tags" Target="../tags/tag396.xml" /><Relationship Id="rId29" Type="http://schemas.openxmlformats.org/officeDocument/2006/relationships/tags" Target="../tags/tag397.xml" /><Relationship Id="rId3" Type="http://schemas.openxmlformats.org/officeDocument/2006/relationships/image" Target="../media/image22.gif" /><Relationship Id="rId30" Type="http://schemas.openxmlformats.org/officeDocument/2006/relationships/tags" Target="../tags/tag398.xml" /><Relationship Id="rId31" Type="http://schemas.openxmlformats.org/officeDocument/2006/relationships/tags" Target="../tags/tag399.xml" /><Relationship Id="rId32" Type="http://schemas.openxmlformats.org/officeDocument/2006/relationships/tags" Target="../tags/tag400.xml" /><Relationship Id="rId33" Type="http://schemas.openxmlformats.org/officeDocument/2006/relationships/tags" Target="../tags/tag401.xml" /><Relationship Id="rId34" Type="http://schemas.openxmlformats.org/officeDocument/2006/relationships/tags" Target="../tags/tag402.xml" /><Relationship Id="rId35" Type="http://schemas.openxmlformats.org/officeDocument/2006/relationships/tags" Target="../tags/tag403.xml" /><Relationship Id="rId36" Type="http://schemas.openxmlformats.org/officeDocument/2006/relationships/tags" Target="../tags/tag404.xml" /><Relationship Id="rId37" Type="http://schemas.openxmlformats.org/officeDocument/2006/relationships/tags" Target="../tags/tag405.xml" /><Relationship Id="rId38" Type="http://schemas.openxmlformats.org/officeDocument/2006/relationships/tags" Target="../tags/tag406.xml" /><Relationship Id="rId39" Type="http://schemas.openxmlformats.org/officeDocument/2006/relationships/tags" Target="../tags/tag407.xml" /><Relationship Id="rId4" Type="http://schemas.openxmlformats.org/officeDocument/2006/relationships/tags" Target="../tags/tag373.xml" /><Relationship Id="rId40" Type="http://schemas.openxmlformats.org/officeDocument/2006/relationships/tags" Target="../tags/tag408.xml" /><Relationship Id="rId41" Type="http://schemas.openxmlformats.org/officeDocument/2006/relationships/tags" Target="../tags/tag409.xml" /><Relationship Id="rId42" Type="http://schemas.openxmlformats.org/officeDocument/2006/relationships/tags" Target="../tags/tag410.xml" /><Relationship Id="rId43" Type="http://schemas.openxmlformats.org/officeDocument/2006/relationships/tags" Target="../tags/tag411.xml" /><Relationship Id="rId44" Type="http://schemas.openxmlformats.org/officeDocument/2006/relationships/tags" Target="../tags/tag412.xml" /><Relationship Id="rId45" Type="http://schemas.openxmlformats.org/officeDocument/2006/relationships/tags" Target="../tags/tag413.xml" /><Relationship Id="rId46" Type="http://schemas.openxmlformats.org/officeDocument/2006/relationships/tags" Target="../tags/tag414.xml" /><Relationship Id="rId47" Type="http://schemas.openxmlformats.org/officeDocument/2006/relationships/tags" Target="../tags/tag415.xml" /><Relationship Id="rId48" Type="http://schemas.openxmlformats.org/officeDocument/2006/relationships/tags" Target="../tags/tag416.xml" /><Relationship Id="rId49" Type="http://schemas.openxmlformats.org/officeDocument/2006/relationships/tags" Target="../tags/tag417.xml" /><Relationship Id="rId5" Type="http://schemas.openxmlformats.org/officeDocument/2006/relationships/tags" Target="../tags/tag374.xml" /><Relationship Id="rId50" Type="http://schemas.openxmlformats.org/officeDocument/2006/relationships/tags" Target="../tags/tag418.xml" /><Relationship Id="rId51" Type="http://schemas.openxmlformats.org/officeDocument/2006/relationships/tags" Target="../tags/tag419.xml" /><Relationship Id="rId52" Type="http://schemas.openxmlformats.org/officeDocument/2006/relationships/tags" Target="../tags/tag420.xml" /><Relationship Id="rId53" Type="http://schemas.openxmlformats.org/officeDocument/2006/relationships/tags" Target="../tags/tag421.xml" /><Relationship Id="rId54" Type="http://schemas.openxmlformats.org/officeDocument/2006/relationships/tags" Target="../tags/tag422.xml" /><Relationship Id="rId55" Type="http://schemas.openxmlformats.org/officeDocument/2006/relationships/tags" Target="../tags/tag423.xml" /><Relationship Id="rId56" Type="http://schemas.openxmlformats.org/officeDocument/2006/relationships/tags" Target="../tags/tag424.xml" /><Relationship Id="rId57" Type="http://schemas.openxmlformats.org/officeDocument/2006/relationships/tags" Target="../tags/tag425.xml" /><Relationship Id="rId58" Type="http://schemas.openxmlformats.org/officeDocument/2006/relationships/tags" Target="../tags/tag426.xml" /><Relationship Id="rId59" Type="http://schemas.openxmlformats.org/officeDocument/2006/relationships/tags" Target="../tags/tag427.xml" /><Relationship Id="rId6" Type="http://schemas.openxmlformats.org/officeDocument/2006/relationships/tags" Target="../tags/tag375.xml" /><Relationship Id="rId60" Type="http://schemas.openxmlformats.org/officeDocument/2006/relationships/tags" Target="../tags/tag428.xml" /><Relationship Id="rId61" Type="http://schemas.openxmlformats.org/officeDocument/2006/relationships/tags" Target="../tags/tag429.xml" /><Relationship Id="rId62" Type="http://schemas.openxmlformats.org/officeDocument/2006/relationships/tags" Target="../tags/tag430.xml" /><Relationship Id="rId63" Type="http://schemas.openxmlformats.org/officeDocument/2006/relationships/tags" Target="../tags/tag431.xml" /><Relationship Id="rId64" Type="http://schemas.openxmlformats.org/officeDocument/2006/relationships/tags" Target="../tags/tag432.xml" /><Relationship Id="rId65" Type="http://schemas.openxmlformats.org/officeDocument/2006/relationships/tags" Target="../tags/tag433.xml" /><Relationship Id="rId66" Type="http://schemas.openxmlformats.org/officeDocument/2006/relationships/tags" Target="../tags/tag434.xml" /><Relationship Id="rId67" Type="http://schemas.openxmlformats.org/officeDocument/2006/relationships/tags" Target="../tags/tag435.xml" /><Relationship Id="rId68" Type="http://schemas.openxmlformats.org/officeDocument/2006/relationships/tags" Target="../tags/tag436.xml" /><Relationship Id="rId69" Type="http://schemas.openxmlformats.org/officeDocument/2006/relationships/tags" Target="../tags/tag437.xml" /><Relationship Id="rId7" Type="http://schemas.openxmlformats.org/officeDocument/2006/relationships/image" Target="../media/image23.jpeg" /><Relationship Id="rId70" Type="http://schemas.openxmlformats.org/officeDocument/2006/relationships/tags" Target="../tags/tag438.xml" /><Relationship Id="rId71" Type="http://schemas.openxmlformats.org/officeDocument/2006/relationships/tags" Target="../tags/tag439.xml" /><Relationship Id="rId72" Type="http://schemas.openxmlformats.org/officeDocument/2006/relationships/tags" Target="../tags/tag440.xml" /><Relationship Id="rId73" Type="http://schemas.openxmlformats.org/officeDocument/2006/relationships/tags" Target="../tags/tag441.xml" /><Relationship Id="rId74" Type="http://schemas.openxmlformats.org/officeDocument/2006/relationships/tags" Target="../tags/tag442.xml" /><Relationship Id="rId75" Type="http://schemas.openxmlformats.org/officeDocument/2006/relationships/tags" Target="../tags/tag443.xml" /><Relationship Id="rId76" Type="http://schemas.openxmlformats.org/officeDocument/2006/relationships/tags" Target="../tags/tag444.xml" /><Relationship Id="rId77" Type="http://schemas.openxmlformats.org/officeDocument/2006/relationships/tags" Target="../tags/tag445.xml" /><Relationship Id="rId78" Type="http://schemas.openxmlformats.org/officeDocument/2006/relationships/tags" Target="../tags/tag446.xml" /><Relationship Id="rId79" Type="http://schemas.openxmlformats.org/officeDocument/2006/relationships/tags" Target="../tags/tag447.xml" /><Relationship Id="rId8" Type="http://schemas.openxmlformats.org/officeDocument/2006/relationships/tags" Target="../tags/tag376.xml" /><Relationship Id="rId80" Type="http://schemas.openxmlformats.org/officeDocument/2006/relationships/tags" Target="../tags/tag448.xml" /><Relationship Id="rId81" Type="http://schemas.openxmlformats.org/officeDocument/2006/relationships/tags" Target="../tags/tag449.xml" /><Relationship Id="rId82" Type="http://schemas.openxmlformats.org/officeDocument/2006/relationships/tags" Target="../tags/tag450.xml" /><Relationship Id="rId83" Type="http://schemas.openxmlformats.org/officeDocument/2006/relationships/tags" Target="../tags/tag451.xml" /><Relationship Id="rId84" Type="http://schemas.openxmlformats.org/officeDocument/2006/relationships/tags" Target="../tags/tag452.xml" /><Relationship Id="rId85" Type="http://schemas.openxmlformats.org/officeDocument/2006/relationships/tags" Target="../tags/tag453.xml" /><Relationship Id="rId86" Type="http://schemas.openxmlformats.org/officeDocument/2006/relationships/tags" Target="../tags/tag454.xml" /><Relationship Id="rId87" Type="http://schemas.openxmlformats.org/officeDocument/2006/relationships/tags" Target="../tags/tag455.xml" /><Relationship Id="rId88" Type="http://schemas.openxmlformats.org/officeDocument/2006/relationships/tags" Target="../tags/tag456.xml" /><Relationship Id="rId89" Type="http://schemas.openxmlformats.org/officeDocument/2006/relationships/image" Target="../media/image24.jpeg" /><Relationship Id="rId9" Type="http://schemas.openxmlformats.org/officeDocument/2006/relationships/tags" Target="../tags/tag377.xml" /><Relationship Id="rId90" Type="http://schemas.openxmlformats.org/officeDocument/2006/relationships/tags" Target="../tags/tag457.xml" /><Relationship Id="rId91" Type="http://schemas.openxmlformats.org/officeDocument/2006/relationships/tags" Target="../tags/tag458.xml" /><Relationship Id="rId92" Type="http://schemas.openxmlformats.org/officeDocument/2006/relationships/tags" Target="../tags/tag459.xml" /><Relationship Id="rId93" Type="http://schemas.openxmlformats.org/officeDocument/2006/relationships/tags" Target="../tags/tag460.xml" /><Relationship Id="rId94" Type="http://schemas.openxmlformats.org/officeDocument/2006/relationships/tags" Target="../tags/tag461.xml" /><Relationship Id="rId95" Type="http://schemas.openxmlformats.org/officeDocument/2006/relationships/tags" Target="../tags/tag462.xml" /><Relationship Id="rId96" Type="http://schemas.openxmlformats.org/officeDocument/2006/relationships/tags" Target="../tags/tag463.xml" /><Relationship Id="rId97" Type="http://schemas.openxmlformats.org/officeDocument/2006/relationships/tags" Target="../tags/tag464.xml" /><Relationship Id="rId98" Type="http://schemas.openxmlformats.org/officeDocument/2006/relationships/tags" Target="../tags/tag465.xml" /><Relationship Id="rId99" Type="http://schemas.openxmlformats.org/officeDocument/2006/relationships/audio" Target="../media/audio111.wav"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image" Target="../media/image21.png" /><Relationship Id="rId11" Type="http://schemas.openxmlformats.org/officeDocument/2006/relationships/tags" Target="../tags/tag474.xml" /><Relationship Id="rId12" Type="http://schemas.openxmlformats.org/officeDocument/2006/relationships/tags" Target="../tags/tag475.xml" /><Relationship Id="rId13" Type="http://schemas.openxmlformats.org/officeDocument/2006/relationships/tags" Target="../tags/tag476.xml" /><Relationship Id="rId14" Type="http://schemas.openxmlformats.org/officeDocument/2006/relationships/tags" Target="../tags/tag477.xml" /><Relationship Id="rId15" Type="http://schemas.openxmlformats.org/officeDocument/2006/relationships/tags" Target="../tags/tag478.xml" /><Relationship Id="rId16" Type="http://schemas.openxmlformats.org/officeDocument/2006/relationships/tags" Target="../tags/tag479.xml" /><Relationship Id="rId2" Type="http://schemas.openxmlformats.org/officeDocument/2006/relationships/tags" Target="../tags/tag466.xml" /><Relationship Id="rId3" Type="http://schemas.openxmlformats.org/officeDocument/2006/relationships/tags" Target="../tags/tag467.xml" /><Relationship Id="rId4" Type="http://schemas.openxmlformats.org/officeDocument/2006/relationships/tags" Target="../tags/tag468.xml" /><Relationship Id="rId5" Type="http://schemas.openxmlformats.org/officeDocument/2006/relationships/tags" Target="../tags/tag469.xml" /><Relationship Id="rId6" Type="http://schemas.openxmlformats.org/officeDocument/2006/relationships/tags" Target="../tags/tag470.xml" /><Relationship Id="rId7" Type="http://schemas.openxmlformats.org/officeDocument/2006/relationships/tags" Target="../tags/tag471.xml" /><Relationship Id="rId8" Type="http://schemas.openxmlformats.org/officeDocument/2006/relationships/tags" Target="../tags/tag472.xml" /><Relationship Id="rId9" Type="http://schemas.openxmlformats.org/officeDocument/2006/relationships/tags" Target="../tags/tag47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tags" Target="../tags/tag487.xml" /><Relationship Id="rId100" Type="http://schemas.openxmlformats.org/officeDocument/2006/relationships/tags" Target="../tags/tag577.xml" /><Relationship Id="rId101" Type="http://schemas.openxmlformats.org/officeDocument/2006/relationships/tags" Target="../tags/tag578.xml" /><Relationship Id="rId102" Type="http://schemas.openxmlformats.org/officeDocument/2006/relationships/tags" Target="../tags/tag579.xml" /><Relationship Id="rId103" Type="http://schemas.openxmlformats.org/officeDocument/2006/relationships/tags" Target="../tags/tag580.xml" /><Relationship Id="rId104" Type="http://schemas.openxmlformats.org/officeDocument/2006/relationships/tags" Target="../tags/tag581.xml" /><Relationship Id="rId105" Type="http://schemas.openxmlformats.org/officeDocument/2006/relationships/tags" Target="../tags/tag582.xml" /><Relationship Id="rId106" Type="http://schemas.openxmlformats.org/officeDocument/2006/relationships/tags" Target="../tags/tag583.xml" /><Relationship Id="rId107" Type="http://schemas.openxmlformats.org/officeDocument/2006/relationships/tags" Target="../tags/tag584.xml" /><Relationship Id="rId108" Type="http://schemas.openxmlformats.org/officeDocument/2006/relationships/tags" Target="../tags/tag585.xml" /><Relationship Id="rId109" Type="http://schemas.openxmlformats.org/officeDocument/2006/relationships/tags" Target="../tags/tag586.xml" /><Relationship Id="rId11" Type="http://schemas.openxmlformats.org/officeDocument/2006/relationships/tags" Target="../tags/tag488.xml" /><Relationship Id="rId110" Type="http://schemas.openxmlformats.org/officeDocument/2006/relationships/tags" Target="../tags/tag587.xml" /><Relationship Id="rId111" Type="http://schemas.openxmlformats.org/officeDocument/2006/relationships/tags" Target="../tags/tag588.xml" /><Relationship Id="rId112" Type="http://schemas.openxmlformats.org/officeDocument/2006/relationships/tags" Target="../tags/tag589.xml" /><Relationship Id="rId113" Type="http://schemas.openxmlformats.org/officeDocument/2006/relationships/tags" Target="../tags/tag590.xml" /><Relationship Id="rId114" Type="http://schemas.openxmlformats.org/officeDocument/2006/relationships/tags" Target="../tags/tag591.xml" /><Relationship Id="rId115" Type="http://schemas.openxmlformats.org/officeDocument/2006/relationships/tags" Target="../tags/tag592.xml" /><Relationship Id="rId116" Type="http://schemas.openxmlformats.org/officeDocument/2006/relationships/tags" Target="../tags/tag593.xml" /><Relationship Id="rId117" Type="http://schemas.openxmlformats.org/officeDocument/2006/relationships/tags" Target="../tags/tag594.xml" /><Relationship Id="rId118" Type="http://schemas.openxmlformats.org/officeDocument/2006/relationships/tags" Target="../tags/tag595.xml" /><Relationship Id="rId119" Type="http://schemas.openxmlformats.org/officeDocument/2006/relationships/tags" Target="../tags/tag596.xml" /><Relationship Id="rId12" Type="http://schemas.openxmlformats.org/officeDocument/2006/relationships/tags" Target="../tags/tag489.xml" /><Relationship Id="rId120" Type="http://schemas.openxmlformats.org/officeDocument/2006/relationships/tags" Target="../tags/tag597.xml" /><Relationship Id="rId121" Type="http://schemas.openxmlformats.org/officeDocument/2006/relationships/tags" Target="../tags/tag598.xml" /><Relationship Id="rId122" Type="http://schemas.openxmlformats.org/officeDocument/2006/relationships/tags" Target="../tags/tag599.xml" /><Relationship Id="rId123" Type="http://schemas.openxmlformats.org/officeDocument/2006/relationships/tags" Target="../tags/tag600.xml" /><Relationship Id="rId124" Type="http://schemas.openxmlformats.org/officeDocument/2006/relationships/tags" Target="../tags/tag601.xml" /><Relationship Id="rId125" Type="http://schemas.openxmlformats.org/officeDocument/2006/relationships/tags" Target="../tags/tag602.xml" /><Relationship Id="rId126" Type="http://schemas.openxmlformats.org/officeDocument/2006/relationships/tags" Target="../tags/tag603.xml" /><Relationship Id="rId127" Type="http://schemas.openxmlformats.org/officeDocument/2006/relationships/tags" Target="../tags/tag604.xml" /><Relationship Id="rId128" Type="http://schemas.openxmlformats.org/officeDocument/2006/relationships/tags" Target="../tags/tag605.xml" /><Relationship Id="rId129" Type="http://schemas.openxmlformats.org/officeDocument/2006/relationships/tags" Target="../tags/tag606.xml" /><Relationship Id="rId13" Type="http://schemas.openxmlformats.org/officeDocument/2006/relationships/tags" Target="../tags/tag490.xml" /><Relationship Id="rId130" Type="http://schemas.openxmlformats.org/officeDocument/2006/relationships/tags" Target="../tags/tag607.xml" /><Relationship Id="rId131" Type="http://schemas.openxmlformats.org/officeDocument/2006/relationships/tags" Target="../tags/tag608.xml" /><Relationship Id="rId132" Type="http://schemas.openxmlformats.org/officeDocument/2006/relationships/tags" Target="../tags/tag609.xml" /><Relationship Id="rId133" Type="http://schemas.openxmlformats.org/officeDocument/2006/relationships/tags" Target="../tags/tag610.xml" /><Relationship Id="rId134" Type="http://schemas.openxmlformats.org/officeDocument/2006/relationships/tags" Target="../tags/tag611.xml" /><Relationship Id="rId135" Type="http://schemas.openxmlformats.org/officeDocument/2006/relationships/tags" Target="../tags/tag612.xml" /><Relationship Id="rId136" Type="http://schemas.openxmlformats.org/officeDocument/2006/relationships/tags" Target="../tags/tag613.xml" /><Relationship Id="rId137" Type="http://schemas.openxmlformats.org/officeDocument/2006/relationships/tags" Target="../tags/tag614.xml" /><Relationship Id="rId138" Type="http://schemas.openxmlformats.org/officeDocument/2006/relationships/tags" Target="../tags/tag615.xml" /><Relationship Id="rId139" Type="http://schemas.openxmlformats.org/officeDocument/2006/relationships/tags" Target="../tags/tag616.xml" /><Relationship Id="rId14" Type="http://schemas.openxmlformats.org/officeDocument/2006/relationships/tags" Target="../tags/tag491.xml" /><Relationship Id="rId140" Type="http://schemas.openxmlformats.org/officeDocument/2006/relationships/tags" Target="../tags/tag617.xml" /><Relationship Id="rId141" Type="http://schemas.openxmlformats.org/officeDocument/2006/relationships/tags" Target="../tags/tag618.xml" /><Relationship Id="rId142" Type="http://schemas.openxmlformats.org/officeDocument/2006/relationships/tags" Target="../tags/tag619.xml" /><Relationship Id="rId143" Type="http://schemas.openxmlformats.org/officeDocument/2006/relationships/tags" Target="../tags/tag620.xml" /><Relationship Id="rId144" Type="http://schemas.openxmlformats.org/officeDocument/2006/relationships/tags" Target="../tags/tag621.xml" /><Relationship Id="rId145" Type="http://schemas.openxmlformats.org/officeDocument/2006/relationships/tags" Target="../tags/tag622.xml" /><Relationship Id="rId146" Type="http://schemas.openxmlformats.org/officeDocument/2006/relationships/tags" Target="../tags/tag623.xml" /><Relationship Id="rId147" Type="http://schemas.openxmlformats.org/officeDocument/2006/relationships/tags" Target="../tags/tag624.xml" /><Relationship Id="rId148" Type="http://schemas.openxmlformats.org/officeDocument/2006/relationships/tags" Target="../tags/tag625.xml" /><Relationship Id="rId149" Type="http://schemas.openxmlformats.org/officeDocument/2006/relationships/tags" Target="../tags/tag626.xml" /><Relationship Id="rId15" Type="http://schemas.openxmlformats.org/officeDocument/2006/relationships/tags" Target="../tags/tag492.xml" /><Relationship Id="rId150" Type="http://schemas.openxmlformats.org/officeDocument/2006/relationships/tags" Target="../tags/tag627.xml" /><Relationship Id="rId151" Type="http://schemas.openxmlformats.org/officeDocument/2006/relationships/tags" Target="../tags/tag628.xml" /><Relationship Id="rId152" Type="http://schemas.openxmlformats.org/officeDocument/2006/relationships/tags" Target="../tags/tag629.xml" /><Relationship Id="rId153" Type="http://schemas.openxmlformats.org/officeDocument/2006/relationships/tags" Target="../tags/tag630.xml" /><Relationship Id="rId154" Type="http://schemas.openxmlformats.org/officeDocument/2006/relationships/tags" Target="../tags/tag631.xml" /><Relationship Id="rId155" Type="http://schemas.openxmlformats.org/officeDocument/2006/relationships/tags" Target="../tags/tag632.xml" /><Relationship Id="rId156" Type="http://schemas.openxmlformats.org/officeDocument/2006/relationships/tags" Target="../tags/tag633.xml" /><Relationship Id="rId157" Type="http://schemas.openxmlformats.org/officeDocument/2006/relationships/tags" Target="../tags/tag634.xml" /><Relationship Id="rId158" Type="http://schemas.openxmlformats.org/officeDocument/2006/relationships/tags" Target="../tags/tag635.xml" /><Relationship Id="rId159" Type="http://schemas.openxmlformats.org/officeDocument/2006/relationships/tags" Target="../tags/tag636.xml" /><Relationship Id="rId16" Type="http://schemas.openxmlformats.org/officeDocument/2006/relationships/tags" Target="../tags/tag493.xml" /><Relationship Id="rId160" Type="http://schemas.openxmlformats.org/officeDocument/2006/relationships/tags" Target="../tags/tag637.xml" /><Relationship Id="rId161" Type="http://schemas.openxmlformats.org/officeDocument/2006/relationships/tags" Target="../tags/tag638.xml" /><Relationship Id="rId162" Type="http://schemas.openxmlformats.org/officeDocument/2006/relationships/tags" Target="../tags/tag639.xml" /><Relationship Id="rId163" Type="http://schemas.openxmlformats.org/officeDocument/2006/relationships/tags" Target="../tags/tag640.xml" /><Relationship Id="rId164" Type="http://schemas.openxmlformats.org/officeDocument/2006/relationships/tags" Target="../tags/tag641.xml" /><Relationship Id="rId165" Type="http://schemas.openxmlformats.org/officeDocument/2006/relationships/tags" Target="../tags/tag642.xml" /><Relationship Id="rId166" Type="http://schemas.openxmlformats.org/officeDocument/2006/relationships/tags" Target="../tags/tag643.xml" /><Relationship Id="rId167" Type="http://schemas.openxmlformats.org/officeDocument/2006/relationships/tags" Target="../tags/tag644.xml" /><Relationship Id="rId168" Type="http://schemas.openxmlformats.org/officeDocument/2006/relationships/tags" Target="../tags/tag645.xml" /><Relationship Id="rId169" Type="http://schemas.openxmlformats.org/officeDocument/2006/relationships/tags" Target="../tags/tag646.xml" /><Relationship Id="rId17" Type="http://schemas.openxmlformats.org/officeDocument/2006/relationships/tags" Target="../tags/tag494.xml" /><Relationship Id="rId170" Type="http://schemas.openxmlformats.org/officeDocument/2006/relationships/tags" Target="../tags/tag647.xml" /><Relationship Id="rId171" Type="http://schemas.openxmlformats.org/officeDocument/2006/relationships/tags" Target="../tags/tag648.xml" /><Relationship Id="rId172" Type="http://schemas.openxmlformats.org/officeDocument/2006/relationships/tags" Target="../tags/tag649.xml" /><Relationship Id="rId173" Type="http://schemas.openxmlformats.org/officeDocument/2006/relationships/tags" Target="../tags/tag650.xml" /><Relationship Id="rId174" Type="http://schemas.openxmlformats.org/officeDocument/2006/relationships/tags" Target="../tags/tag651.xml" /><Relationship Id="rId175" Type="http://schemas.openxmlformats.org/officeDocument/2006/relationships/tags" Target="../tags/tag652.xml" /><Relationship Id="rId176" Type="http://schemas.openxmlformats.org/officeDocument/2006/relationships/tags" Target="../tags/tag653.xml" /><Relationship Id="rId177" Type="http://schemas.openxmlformats.org/officeDocument/2006/relationships/tags" Target="../tags/tag654.xml" /><Relationship Id="rId178" Type="http://schemas.openxmlformats.org/officeDocument/2006/relationships/tags" Target="../tags/tag655.xml" /><Relationship Id="rId179" Type="http://schemas.openxmlformats.org/officeDocument/2006/relationships/tags" Target="../tags/tag656.xml" /><Relationship Id="rId18" Type="http://schemas.openxmlformats.org/officeDocument/2006/relationships/tags" Target="../tags/tag495.xml" /><Relationship Id="rId180" Type="http://schemas.openxmlformats.org/officeDocument/2006/relationships/tags" Target="../tags/tag657.xml" /><Relationship Id="rId181" Type="http://schemas.openxmlformats.org/officeDocument/2006/relationships/tags" Target="../tags/tag658.xml" /><Relationship Id="rId182" Type="http://schemas.openxmlformats.org/officeDocument/2006/relationships/tags" Target="../tags/tag659.xml" /><Relationship Id="rId183" Type="http://schemas.openxmlformats.org/officeDocument/2006/relationships/tags" Target="../tags/tag660.xml" /><Relationship Id="rId19" Type="http://schemas.openxmlformats.org/officeDocument/2006/relationships/tags" Target="../tags/tag496.xml" /><Relationship Id="rId2" Type="http://schemas.openxmlformats.org/officeDocument/2006/relationships/tags" Target="../tags/tag480.xml" /><Relationship Id="rId20" Type="http://schemas.openxmlformats.org/officeDocument/2006/relationships/tags" Target="../tags/tag497.xml" /><Relationship Id="rId21" Type="http://schemas.openxmlformats.org/officeDocument/2006/relationships/tags" Target="../tags/tag498.xml" /><Relationship Id="rId22" Type="http://schemas.openxmlformats.org/officeDocument/2006/relationships/tags" Target="../tags/tag499.xml" /><Relationship Id="rId23" Type="http://schemas.openxmlformats.org/officeDocument/2006/relationships/tags" Target="../tags/tag500.xml" /><Relationship Id="rId24" Type="http://schemas.openxmlformats.org/officeDocument/2006/relationships/tags" Target="../tags/tag501.xml" /><Relationship Id="rId25" Type="http://schemas.openxmlformats.org/officeDocument/2006/relationships/tags" Target="../tags/tag502.xml" /><Relationship Id="rId26" Type="http://schemas.openxmlformats.org/officeDocument/2006/relationships/tags" Target="../tags/tag503.xml" /><Relationship Id="rId27" Type="http://schemas.openxmlformats.org/officeDocument/2006/relationships/tags" Target="../tags/tag504.xml" /><Relationship Id="rId28" Type="http://schemas.openxmlformats.org/officeDocument/2006/relationships/tags" Target="../tags/tag505.xml" /><Relationship Id="rId29" Type="http://schemas.openxmlformats.org/officeDocument/2006/relationships/tags" Target="../tags/tag506.xml" /><Relationship Id="rId3" Type="http://schemas.openxmlformats.org/officeDocument/2006/relationships/tags" Target="../tags/tag481.xml" /><Relationship Id="rId30" Type="http://schemas.openxmlformats.org/officeDocument/2006/relationships/tags" Target="../tags/tag507.xml" /><Relationship Id="rId31" Type="http://schemas.openxmlformats.org/officeDocument/2006/relationships/tags" Target="../tags/tag508.xml" /><Relationship Id="rId32" Type="http://schemas.openxmlformats.org/officeDocument/2006/relationships/tags" Target="../tags/tag509.xml" /><Relationship Id="rId33" Type="http://schemas.openxmlformats.org/officeDocument/2006/relationships/tags" Target="../tags/tag510.xml" /><Relationship Id="rId34" Type="http://schemas.openxmlformats.org/officeDocument/2006/relationships/tags" Target="../tags/tag511.xml" /><Relationship Id="rId35" Type="http://schemas.openxmlformats.org/officeDocument/2006/relationships/tags" Target="../tags/tag512.xml" /><Relationship Id="rId36" Type="http://schemas.openxmlformats.org/officeDocument/2006/relationships/tags" Target="../tags/tag513.xml" /><Relationship Id="rId37" Type="http://schemas.openxmlformats.org/officeDocument/2006/relationships/tags" Target="../tags/tag514.xml" /><Relationship Id="rId38" Type="http://schemas.openxmlformats.org/officeDocument/2006/relationships/tags" Target="../tags/tag515.xml" /><Relationship Id="rId39" Type="http://schemas.openxmlformats.org/officeDocument/2006/relationships/tags" Target="../tags/tag516.xml" /><Relationship Id="rId4" Type="http://schemas.openxmlformats.org/officeDocument/2006/relationships/tags" Target="../tags/tag482.xml" /><Relationship Id="rId40" Type="http://schemas.openxmlformats.org/officeDocument/2006/relationships/tags" Target="../tags/tag517.xml" /><Relationship Id="rId41" Type="http://schemas.openxmlformats.org/officeDocument/2006/relationships/tags" Target="../tags/tag518.xml" /><Relationship Id="rId42" Type="http://schemas.openxmlformats.org/officeDocument/2006/relationships/tags" Target="../tags/tag519.xml" /><Relationship Id="rId43" Type="http://schemas.openxmlformats.org/officeDocument/2006/relationships/tags" Target="../tags/tag520.xml" /><Relationship Id="rId44" Type="http://schemas.openxmlformats.org/officeDocument/2006/relationships/tags" Target="../tags/tag521.xml" /><Relationship Id="rId45" Type="http://schemas.openxmlformats.org/officeDocument/2006/relationships/tags" Target="../tags/tag522.xml" /><Relationship Id="rId46" Type="http://schemas.openxmlformats.org/officeDocument/2006/relationships/tags" Target="../tags/tag523.xml" /><Relationship Id="rId47" Type="http://schemas.openxmlformats.org/officeDocument/2006/relationships/tags" Target="../tags/tag524.xml" /><Relationship Id="rId48" Type="http://schemas.openxmlformats.org/officeDocument/2006/relationships/tags" Target="../tags/tag525.xml" /><Relationship Id="rId49" Type="http://schemas.openxmlformats.org/officeDocument/2006/relationships/tags" Target="../tags/tag526.xml" /><Relationship Id="rId5" Type="http://schemas.openxmlformats.org/officeDocument/2006/relationships/image" Target="../media/image23.jpeg" /><Relationship Id="rId50" Type="http://schemas.openxmlformats.org/officeDocument/2006/relationships/tags" Target="../tags/tag527.xml" /><Relationship Id="rId51" Type="http://schemas.openxmlformats.org/officeDocument/2006/relationships/tags" Target="../tags/tag528.xml" /><Relationship Id="rId52" Type="http://schemas.openxmlformats.org/officeDocument/2006/relationships/tags" Target="../tags/tag529.xml" /><Relationship Id="rId53" Type="http://schemas.openxmlformats.org/officeDocument/2006/relationships/tags" Target="../tags/tag530.xml" /><Relationship Id="rId54" Type="http://schemas.openxmlformats.org/officeDocument/2006/relationships/tags" Target="../tags/tag531.xml" /><Relationship Id="rId55" Type="http://schemas.openxmlformats.org/officeDocument/2006/relationships/tags" Target="../tags/tag532.xml" /><Relationship Id="rId56" Type="http://schemas.openxmlformats.org/officeDocument/2006/relationships/tags" Target="../tags/tag533.xml" /><Relationship Id="rId57" Type="http://schemas.openxmlformats.org/officeDocument/2006/relationships/tags" Target="../tags/tag534.xml" /><Relationship Id="rId58" Type="http://schemas.openxmlformats.org/officeDocument/2006/relationships/tags" Target="../tags/tag535.xml" /><Relationship Id="rId59" Type="http://schemas.openxmlformats.org/officeDocument/2006/relationships/tags" Target="../tags/tag536.xml" /><Relationship Id="rId6" Type="http://schemas.openxmlformats.org/officeDocument/2006/relationships/tags" Target="../tags/tag483.xml" /><Relationship Id="rId60" Type="http://schemas.openxmlformats.org/officeDocument/2006/relationships/tags" Target="../tags/tag537.xml" /><Relationship Id="rId61" Type="http://schemas.openxmlformats.org/officeDocument/2006/relationships/tags" Target="../tags/tag538.xml" /><Relationship Id="rId62" Type="http://schemas.openxmlformats.org/officeDocument/2006/relationships/tags" Target="../tags/tag539.xml" /><Relationship Id="rId63" Type="http://schemas.openxmlformats.org/officeDocument/2006/relationships/tags" Target="../tags/tag540.xml" /><Relationship Id="rId64" Type="http://schemas.openxmlformats.org/officeDocument/2006/relationships/tags" Target="../tags/tag541.xml" /><Relationship Id="rId65" Type="http://schemas.openxmlformats.org/officeDocument/2006/relationships/tags" Target="../tags/tag542.xml" /><Relationship Id="rId66" Type="http://schemas.openxmlformats.org/officeDocument/2006/relationships/tags" Target="../tags/tag543.xml" /><Relationship Id="rId67" Type="http://schemas.openxmlformats.org/officeDocument/2006/relationships/tags" Target="../tags/tag544.xml" /><Relationship Id="rId68" Type="http://schemas.openxmlformats.org/officeDocument/2006/relationships/tags" Target="../tags/tag545.xml" /><Relationship Id="rId69" Type="http://schemas.openxmlformats.org/officeDocument/2006/relationships/tags" Target="../tags/tag546.xml" /><Relationship Id="rId7" Type="http://schemas.openxmlformats.org/officeDocument/2006/relationships/tags" Target="../tags/tag484.xml" /><Relationship Id="rId70" Type="http://schemas.openxmlformats.org/officeDocument/2006/relationships/tags" Target="../tags/tag547.xml" /><Relationship Id="rId71" Type="http://schemas.openxmlformats.org/officeDocument/2006/relationships/tags" Target="../tags/tag548.xml" /><Relationship Id="rId72" Type="http://schemas.openxmlformats.org/officeDocument/2006/relationships/tags" Target="../tags/tag549.xml" /><Relationship Id="rId73" Type="http://schemas.openxmlformats.org/officeDocument/2006/relationships/tags" Target="../tags/tag550.xml" /><Relationship Id="rId74" Type="http://schemas.openxmlformats.org/officeDocument/2006/relationships/tags" Target="../tags/tag551.xml" /><Relationship Id="rId75" Type="http://schemas.openxmlformats.org/officeDocument/2006/relationships/tags" Target="../tags/tag552.xml" /><Relationship Id="rId76" Type="http://schemas.openxmlformats.org/officeDocument/2006/relationships/tags" Target="../tags/tag553.xml" /><Relationship Id="rId77" Type="http://schemas.openxmlformats.org/officeDocument/2006/relationships/tags" Target="../tags/tag554.xml" /><Relationship Id="rId78" Type="http://schemas.openxmlformats.org/officeDocument/2006/relationships/tags" Target="../tags/tag555.xml" /><Relationship Id="rId79" Type="http://schemas.openxmlformats.org/officeDocument/2006/relationships/tags" Target="../tags/tag556.xml" /><Relationship Id="rId8" Type="http://schemas.openxmlformats.org/officeDocument/2006/relationships/tags" Target="../tags/tag485.xml" /><Relationship Id="rId80" Type="http://schemas.openxmlformats.org/officeDocument/2006/relationships/tags" Target="../tags/tag557.xml" /><Relationship Id="rId81" Type="http://schemas.openxmlformats.org/officeDocument/2006/relationships/tags" Target="../tags/tag558.xml" /><Relationship Id="rId82" Type="http://schemas.openxmlformats.org/officeDocument/2006/relationships/tags" Target="../tags/tag559.xml" /><Relationship Id="rId83" Type="http://schemas.openxmlformats.org/officeDocument/2006/relationships/tags" Target="../tags/tag560.xml" /><Relationship Id="rId84" Type="http://schemas.openxmlformats.org/officeDocument/2006/relationships/tags" Target="../tags/tag561.xml" /><Relationship Id="rId85" Type="http://schemas.openxmlformats.org/officeDocument/2006/relationships/tags" Target="../tags/tag562.xml" /><Relationship Id="rId86" Type="http://schemas.openxmlformats.org/officeDocument/2006/relationships/tags" Target="../tags/tag563.xml" /><Relationship Id="rId87" Type="http://schemas.openxmlformats.org/officeDocument/2006/relationships/tags" Target="../tags/tag564.xml" /><Relationship Id="rId88" Type="http://schemas.openxmlformats.org/officeDocument/2006/relationships/tags" Target="../tags/tag565.xml" /><Relationship Id="rId89" Type="http://schemas.openxmlformats.org/officeDocument/2006/relationships/tags" Target="../tags/tag566.xml" /><Relationship Id="rId9" Type="http://schemas.openxmlformats.org/officeDocument/2006/relationships/tags" Target="../tags/tag486.xml" /><Relationship Id="rId90" Type="http://schemas.openxmlformats.org/officeDocument/2006/relationships/tags" Target="../tags/tag567.xml" /><Relationship Id="rId91" Type="http://schemas.openxmlformats.org/officeDocument/2006/relationships/tags" Target="../tags/tag568.xml" /><Relationship Id="rId92" Type="http://schemas.openxmlformats.org/officeDocument/2006/relationships/tags" Target="../tags/tag569.xml" /><Relationship Id="rId93" Type="http://schemas.openxmlformats.org/officeDocument/2006/relationships/tags" Target="../tags/tag570.xml" /><Relationship Id="rId94" Type="http://schemas.openxmlformats.org/officeDocument/2006/relationships/tags" Target="../tags/tag571.xml" /><Relationship Id="rId95" Type="http://schemas.openxmlformats.org/officeDocument/2006/relationships/tags" Target="../tags/tag572.xml" /><Relationship Id="rId96" Type="http://schemas.openxmlformats.org/officeDocument/2006/relationships/tags" Target="../tags/tag573.xml" /><Relationship Id="rId97" Type="http://schemas.openxmlformats.org/officeDocument/2006/relationships/tags" Target="../tags/tag574.xml" /><Relationship Id="rId98" Type="http://schemas.openxmlformats.org/officeDocument/2006/relationships/tags" Target="../tags/tag575.xml" /><Relationship Id="rId99" Type="http://schemas.openxmlformats.org/officeDocument/2006/relationships/tags" Target="../tags/tag57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tags" Target="../tags/tag668.xml" /><Relationship Id="rId11" Type="http://schemas.openxmlformats.org/officeDocument/2006/relationships/tags" Target="../tags/tag669.xml" /><Relationship Id="rId12" Type="http://schemas.openxmlformats.org/officeDocument/2006/relationships/tags" Target="../tags/tag670.xml" /><Relationship Id="rId13" Type="http://schemas.openxmlformats.org/officeDocument/2006/relationships/tags" Target="../tags/tag671.xml" /><Relationship Id="rId14" Type="http://schemas.openxmlformats.org/officeDocument/2006/relationships/tags" Target="../tags/tag672.xml" /><Relationship Id="rId15" Type="http://schemas.openxmlformats.org/officeDocument/2006/relationships/tags" Target="../tags/tag673.xml" /><Relationship Id="rId16" Type="http://schemas.openxmlformats.org/officeDocument/2006/relationships/tags" Target="../tags/tag674.xml" /><Relationship Id="rId2" Type="http://schemas.openxmlformats.org/officeDocument/2006/relationships/tags" Target="../tags/tag661.xml" /><Relationship Id="rId3" Type="http://schemas.openxmlformats.org/officeDocument/2006/relationships/tags" Target="../tags/tag662.xml" /><Relationship Id="rId4" Type="http://schemas.openxmlformats.org/officeDocument/2006/relationships/tags" Target="../tags/tag663.xml" /><Relationship Id="rId5" Type="http://schemas.openxmlformats.org/officeDocument/2006/relationships/tags" Target="../tags/tag664.xml" /><Relationship Id="rId6" Type="http://schemas.openxmlformats.org/officeDocument/2006/relationships/tags" Target="../tags/tag665.xml" /><Relationship Id="rId7" Type="http://schemas.openxmlformats.org/officeDocument/2006/relationships/tags" Target="../tags/tag666.xml" /><Relationship Id="rId8" Type="http://schemas.openxmlformats.org/officeDocument/2006/relationships/tags" Target="../tags/tag667.xml" /><Relationship Id="rId9" Type="http://schemas.openxmlformats.org/officeDocument/2006/relationships/image" Target="../media/image21.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image" Target="../media/image21.png" /><Relationship Id="rId11" Type="http://schemas.openxmlformats.org/officeDocument/2006/relationships/tags" Target="../tags/tag683.xml" /><Relationship Id="rId12" Type="http://schemas.openxmlformats.org/officeDocument/2006/relationships/tags" Target="../tags/tag684.xml" /><Relationship Id="rId13" Type="http://schemas.openxmlformats.org/officeDocument/2006/relationships/tags" Target="../tags/tag685.xml" /><Relationship Id="rId14" Type="http://schemas.openxmlformats.org/officeDocument/2006/relationships/tags" Target="../tags/tag686.xml" /><Relationship Id="rId15" Type="http://schemas.openxmlformats.org/officeDocument/2006/relationships/tags" Target="../tags/tag687.xml" /><Relationship Id="rId16" Type="http://schemas.openxmlformats.org/officeDocument/2006/relationships/tags" Target="../tags/tag688.xml" /><Relationship Id="rId17" Type="http://schemas.openxmlformats.org/officeDocument/2006/relationships/tags" Target="../tags/tag689.xml" /><Relationship Id="rId2" Type="http://schemas.openxmlformats.org/officeDocument/2006/relationships/tags" Target="../tags/tag675.xml" /><Relationship Id="rId3" Type="http://schemas.openxmlformats.org/officeDocument/2006/relationships/tags" Target="../tags/tag676.xml" /><Relationship Id="rId4" Type="http://schemas.openxmlformats.org/officeDocument/2006/relationships/tags" Target="../tags/tag677.xml" /><Relationship Id="rId5" Type="http://schemas.openxmlformats.org/officeDocument/2006/relationships/tags" Target="../tags/tag678.xml" /><Relationship Id="rId6" Type="http://schemas.openxmlformats.org/officeDocument/2006/relationships/tags" Target="../tags/tag679.xml" /><Relationship Id="rId7" Type="http://schemas.openxmlformats.org/officeDocument/2006/relationships/tags" Target="../tags/tag680.xml" /><Relationship Id="rId8" Type="http://schemas.openxmlformats.org/officeDocument/2006/relationships/tags" Target="../tags/tag681.xml" /><Relationship Id="rId9" Type="http://schemas.openxmlformats.org/officeDocument/2006/relationships/tags" Target="../tags/tag68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tags" Target="../tags/tag698.xml" /><Relationship Id="rId11" Type="http://schemas.openxmlformats.org/officeDocument/2006/relationships/tags" Target="../tags/tag699.xml" /><Relationship Id="rId12" Type="http://schemas.openxmlformats.org/officeDocument/2006/relationships/tags" Target="../tags/tag700.xml" /><Relationship Id="rId13" Type="http://schemas.openxmlformats.org/officeDocument/2006/relationships/tags" Target="../tags/tag701.xml" /><Relationship Id="rId14" Type="http://schemas.openxmlformats.org/officeDocument/2006/relationships/image" Target="../media/image21.png" /><Relationship Id="rId15" Type="http://schemas.openxmlformats.org/officeDocument/2006/relationships/tags" Target="../tags/tag702.xml" /><Relationship Id="rId16" Type="http://schemas.openxmlformats.org/officeDocument/2006/relationships/tags" Target="../tags/tag703.xml" /><Relationship Id="rId17" Type="http://schemas.openxmlformats.org/officeDocument/2006/relationships/tags" Target="../tags/tag704.xml" /><Relationship Id="rId2" Type="http://schemas.openxmlformats.org/officeDocument/2006/relationships/tags" Target="../tags/tag690.xml" /><Relationship Id="rId3" Type="http://schemas.openxmlformats.org/officeDocument/2006/relationships/tags" Target="../tags/tag691.xml" /><Relationship Id="rId4" Type="http://schemas.openxmlformats.org/officeDocument/2006/relationships/tags" Target="../tags/tag692.xml" /><Relationship Id="rId5" Type="http://schemas.openxmlformats.org/officeDocument/2006/relationships/tags" Target="../tags/tag693.xml" /><Relationship Id="rId6" Type="http://schemas.openxmlformats.org/officeDocument/2006/relationships/tags" Target="../tags/tag694.xml" /><Relationship Id="rId7" Type="http://schemas.openxmlformats.org/officeDocument/2006/relationships/tags" Target="../tags/tag695.xml" /><Relationship Id="rId8" Type="http://schemas.openxmlformats.org/officeDocument/2006/relationships/tags" Target="../tags/tag696.xml" /><Relationship Id="rId9" Type="http://schemas.openxmlformats.org/officeDocument/2006/relationships/tags" Target="../tags/tag69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tags" Target="../tags/tag712.xml" /><Relationship Id="rId11" Type="http://schemas.openxmlformats.org/officeDocument/2006/relationships/tags" Target="../tags/tag713.xml" /><Relationship Id="rId12" Type="http://schemas.openxmlformats.org/officeDocument/2006/relationships/tags" Target="../tags/tag714.xml" /><Relationship Id="rId13" Type="http://schemas.openxmlformats.org/officeDocument/2006/relationships/tags" Target="../tags/tag715.xml" /><Relationship Id="rId2" Type="http://schemas.openxmlformats.org/officeDocument/2006/relationships/tags" Target="../tags/tag705.xml" /><Relationship Id="rId3" Type="http://schemas.openxmlformats.org/officeDocument/2006/relationships/tags" Target="../tags/tag706.xml" /><Relationship Id="rId4" Type="http://schemas.openxmlformats.org/officeDocument/2006/relationships/tags" Target="../tags/tag707.xml" /><Relationship Id="rId5" Type="http://schemas.openxmlformats.org/officeDocument/2006/relationships/tags" Target="../tags/tag708.xml" /><Relationship Id="rId6" Type="http://schemas.openxmlformats.org/officeDocument/2006/relationships/tags" Target="../tags/tag709.xml" /><Relationship Id="rId7" Type="http://schemas.openxmlformats.org/officeDocument/2006/relationships/tags" Target="../tags/tag710.xml" /><Relationship Id="rId8" Type="http://schemas.openxmlformats.org/officeDocument/2006/relationships/tags" Target="../tags/tag711.xml" /><Relationship Id="rId9" Type="http://schemas.openxmlformats.org/officeDocument/2006/relationships/image" Target="../media/image2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1.xml" /><Relationship Id="rId3" Type="http://schemas.openxmlformats.org/officeDocument/2006/relationships/tags" Target="../tags/tag18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image" Target="../media/image21.png" /><Relationship Id="rId11" Type="http://schemas.openxmlformats.org/officeDocument/2006/relationships/tags" Target="../tags/tag724.xml" /><Relationship Id="rId12" Type="http://schemas.openxmlformats.org/officeDocument/2006/relationships/tags" Target="../tags/tag725.xml" /><Relationship Id="rId2" Type="http://schemas.openxmlformats.org/officeDocument/2006/relationships/tags" Target="../tags/tag716.xml" /><Relationship Id="rId3" Type="http://schemas.openxmlformats.org/officeDocument/2006/relationships/tags" Target="../tags/tag717.xml" /><Relationship Id="rId4" Type="http://schemas.openxmlformats.org/officeDocument/2006/relationships/tags" Target="../tags/tag718.xml" /><Relationship Id="rId5" Type="http://schemas.openxmlformats.org/officeDocument/2006/relationships/tags" Target="../tags/tag719.xml" /><Relationship Id="rId6" Type="http://schemas.openxmlformats.org/officeDocument/2006/relationships/tags" Target="../tags/tag720.xml" /><Relationship Id="rId7" Type="http://schemas.openxmlformats.org/officeDocument/2006/relationships/tags" Target="../tags/tag721.xml" /><Relationship Id="rId8" Type="http://schemas.openxmlformats.org/officeDocument/2006/relationships/tags" Target="../tags/tag722.xml" /><Relationship Id="rId9" Type="http://schemas.openxmlformats.org/officeDocument/2006/relationships/tags" Target="../tags/tag72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tags" Target="../tags/tag726.xml" /><Relationship Id="rId3" Type="http://schemas.openxmlformats.org/officeDocument/2006/relationships/tags" Target="../tags/tag727.xml" /><Relationship Id="rId4" Type="http://schemas.openxmlformats.org/officeDocument/2006/relationships/tags" Target="../tags/tag728.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729.xml" /><Relationship Id="rId3" Type="http://schemas.openxmlformats.org/officeDocument/2006/relationships/tags" Target="../tags/tag730.xml" /><Relationship Id="rId4" Type="http://schemas.openxmlformats.org/officeDocument/2006/relationships/tags" Target="../tags/tag73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732.xml" /><Relationship Id="rId3" Type="http://schemas.openxmlformats.org/officeDocument/2006/relationships/tags" Target="../tags/tag733.xml" /><Relationship Id="rId4" Type="http://schemas.openxmlformats.org/officeDocument/2006/relationships/tags" Target="../tags/tag73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35.xml" /><Relationship Id="rId3" Type="http://schemas.openxmlformats.org/officeDocument/2006/relationships/tags" Target="../tags/tag736.xml" /><Relationship Id="rId4" Type="http://schemas.openxmlformats.org/officeDocument/2006/relationships/tags" Target="../tags/tag73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738.xml" /><Relationship Id="rId3" Type="http://schemas.openxmlformats.org/officeDocument/2006/relationships/tags" Target="../tags/tag739.xml" /><Relationship Id="rId4" Type="http://schemas.openxmlformats.org/officeDocument/2006/relationships/tags" Target="../tags/tag740.xml" /><Relationship Id="rId5" Type="http://schemas.openxmlformats.org/officeDocument/2006/relationships/image" Target="../media/image25.png" /><Relationship Id="rId6" Type="http://schemas.openxmlformats.org/officeDocument/2006/relationships/tags" Target="../tags/tag741.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50.xml" /><Relationship Id="rId11" Type="http://schemas.openxmlformats.org/officeDocument/2006/relationships/tags" Target="../tags/tag751.xml" /><Relationship Id="rId12" Type="http://schemas.openxmlformats.org/officeDocument/2006/relationships/tags" Target="../tags/tag752.xml" /><Relationship Id="rId13" Type="http://schemas.openxmlformats.org/officeDocument/2006/relationships/tags" Target="../tags/tag753.xml" /><Relationship Id="rId14" Type="http://schemas.openxmlformats.org/officeDocument/2006/relationships/tags" Target="../tags/tag754.xml" /><Relationship Id="rId15" Type="http://schemas.openxmlformats.org/officeDocument/2006/relationships/tags" Target="../tags/tag755.xml" /><Relationship Id="rId16" Type="http://schemas.openxmlformats.org/officeDocument/2006/relationships/tags" Target="../tags/tag756.xml" /><Relationship Id="rId17" Type="http://schemas.openxmlformats.org/officeDocument/2006/relationships/tags" Target="../tags/tag757.xml" /><Relationship Id="rId18" Type="http://schemas.openxmlformats.org/officeDocument/2006/relationships/tags" Target="../tags/tag758.xml" /><Relationship Id="rId19" Type="http://schemas.openxmlformats.org/officeDocument/2006/relationships/tags" Target="../tags/tag759.xml" /><Relationship Id="rId2" Type="http://schemas.openxmlformats.org/officeDocument/2006/relationships/tags" Target="../tags/tag742.xml" /><Relationship Id="rId20" Type="http://schemas.openxmlformats.org/officeDocument/2006/relationships/tags" Target="../tags/tag760.xml" /><Relationship Id="rId21" Type="http://schemas.openxmlformats.org/officeDocument/2006/relationships/tags" Target="../tags/tag761.xml" /><Relationship Id="rId22" Type="http://schemas.openxmlformats.org/officeDocument/2006/relationships/tags" Target="../tags/tag762.xml" /><Relationship Id="rId23" Type="http://schemas.openxmlformats.org/officeDocument/2006/relationships/tags" Target="../tags/tag763.xml" /><Relationship Id="rId24" Type="http://schemas.openxmlformats.org/officeDocument/2006/relationships/tags" Target="../tags/tag764.xml" /><Relationship Id="rId25" Type="http://schemas.openxmlformats.org/officeDocument/2006/relationships/tags" Target="../tags/tag765.xml" /><Relationship Id="rId26" Type="http://schemas.openxmlformats.org/officeDocument/2006/relationships/tags" Target="../tags/tag766.xml" /><Relationship Id="rId27" Type="http://schemas.openxmlformats.org/officeDocument/2006/relationships/tags" Target="../tags/tag767.xml" /><Relationship Id="rId28" Type="http://schemas.openxmlformats.org/officeDocument/2006/relationships/tags" Target="../tags/tag768.xml" /><Relationship Id="rId29" Type="http://schemas.openxmlformats.org/officeDocument/2006/relationships/tags" Target="../tags/tag769.xml" /><Relationship Id="rId3" Type="http://schemas.openxmlformats.org/officeDocument/2006/relationships/tags" Target="../tags/tag743.xml" /><Relationship Id="rId30" Type="http://schemas.openxmlformats.org/officeDocument/2006/relationships/tags" Target="../tags/tag770.xml" /><Relationship Id="rId31" Type="http://schemas.openxmlformats.org/officeDocument/2006/relationships/tags" Target="../tags/tag771.xml" /><Relationship Id="rId32" Type="http://schemas.openxmlformats.org/officeDocument/2006/relationships/tags" Target="../tags/tag772.xml" /><Relationship Id="rId33" Type="http://schemas.openxmlformats.org/officeDocument/2006/relationships/tags" Target="../tags/tag773.xml" /><Relationship Id="rId34" Type="http://schemas.openxmlformats.org/officeDocument/2006/relationships/tags" Target="../tags/tag774.xml" /><Relationship Id="rId35" Type="http://schemas.openxmlformats.org/officeDocument/2006/relationships/tags" Target="../tags/tag775.xml" /><Relationship Id="rId36" Type="http://schemas.openxmlformats.org/officeDocument/2006/relationships/tags" Target="../tags/tag776.xml" /><Relationship Id="rId37" Type="http://schemas.openxmlformats.org/officeDocument/2006/relationships/tags" Target="../tags/tag777.xml" /><Relationship Id="rId38" Type="http://schemas.openxmlformats.org/officeDocument/2006/relationships/tags" Target="../tags/tag778.xml" /><Relationship Id="rId39" Type="http://schemas.openxmlformats.org/officeDocument/2006/relationships/tags" Target="../tags/tag779.xml" /><Relationship Id="rId4" Type="http://schemas.openxmlformats.org/officeDocument/2006/relationships/tags" Target="../tags/tag744.xml" /><Relationship Id="rId40" Type="http://schemas.openxmlformats.org/officeDocument/2006/relationships/tags" Target="../tags/tag780.xml" /><Relationship Id="rId41" Type="http://schemas.openxmlformats.org/officeDocument/2006/relationships/tags" Target="../tags/tag781.xml" /><Relationship Id="rId42" Type="http://schemas.openxmlformats.org/officeDocument/2006/relationships/tags" Target="../tags/tag782.xml" /><Relationship Id="rId43" Type="http://schemas.openxmlformats.org/officeDocument/2006/relationships/tags" Target="../tags/tag783.xml" /><Relationship Id="rId44" Type="http://schemas.openxmlformats.org/officeDocument/2006/relationships/tags" Target="../tags/tag784.xml" /><Relationship Id="rId45" Type="http://schemas.openxmlformats.org/officeDocument/2006/relationships/tags" Target="../tags/tag785.xml" /><Relationship Id="rId5" Type="http://schemas.openxmlformats.org/officeDocument/2006/relationships/tags" Target="../tags/tag745.xml" /><Relationship Id="rId6" Type="http://schemas.openxmlformats.org/officeDocument/2006/relationships/tags" Target="../tags/tag746.xml" /><Relationship Id="rId7" Type="http://schemas.openxmlformats.org/officeDocument/2006/relationships/tags" Target="../tags/tag747.xml" /><Relationship Id="rId8" Type="http://schemas.openxmlformats.org/officeDocument/2006/relationships/tags" Target="../tags/tag748.xml" /><Relationship Id="rId9" Type="http://schemas.openxmlformats.org/officeDocument/2006/relationships/tags" Target="../tags/tag749.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94.xml" /><Relationship Id="rId2" Type="http://schemas.openxmlformats.org/officeDocument/2006/relationships/tags" Target="../tags/tag786.xml" /><Relationship Id="rId3" Type="http://schemas.openxmlformats.org/officeDocument/2006/relationships/tags" Target="../tags/tag787.xml" /><Relationship Id="rId4" Type="http://schemas.openxmlformats.org/officeDocument/2006/relationships/tags" Target="../tags/tag788.xml" /><Relationship Id="rId5" Type="http://schemas.openxmlformats.org/officeDocument/2006/relationships/tags" Target="../tags/tag789.xml" /><Relationship Id="rId6" Type="http://schemas.openxmlformats.org/officeDocument/2006/relationships/tags" Target="../tags/tag790.xml" /><Relationship Id="rId7" Type="http://schemas.openxmlformats.org/officeDocument/2006/relationships/tags" Target="../tags/tag791.xml" /><Relationship Id="rId8" Type="http://schemas.openxmlformats.org/officeDocument/2006/relationships/tags" Target="../tags/tag792.xml" /><Relationship Id="rId9" Type="http://schemas.openxmlformats.org/officeDocument/2006/relationships/tags" Target="../tags/tag793.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95.xml" /><Relationship Id="rId3" Type="http://schemas.openxmlformats.org/officeDocument/2006/relationships/tags" Target="../tags/tag796.xml" /><Relationship Id="rId4" Type="http://schemas.openxmlformats.org/officeDocument/2006/relationships/tags" Target="../tags/tag797.xml" /><Relationship Id="rId5" Type="http://schemas.openxmlformats.org/officeDocument/2006/relationships/tags" Target="../tags/tag798.xml" /><Relationship Id="rId6" Type="http://schemas.openxmlformats.org/officeDocument/2006/relationships/tags" Target="../tags/tag799.xml" /><Relationship Id="rId7" Type="http://schemas.openxmlformats.org/officeDocument/2006/relationships/tags" Target="../tags/tag800.xml" /><Relationship Id="rId8" Type="http://schemas.openxmlformats.org/officeDocument/2006/relationships/tags" Target="../tags/tag801.xml" /><Relationship Id="rId9" Type="http://schemas.openxmlformats.org/officeDocument/2006/relationships/tags" Target="../tags/tag80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11.xml" /><Relationship Id="rId11" Type="http://schemas.openxmlformats.org/officeDocument/2006/relationships/tags" Target="../tags/tag812.xml" /><Relationship Id="rId12" Type="http://schemas.openxmlformats.org/officeDocument/2006/relationships/tags" Target="../tags/tag813.xml" /><Relationship Id="rId13" Type="http://schemas.openxmlformats.org/officeDocument/2006/relationships/tags" Target="../tags/tag814.xml" /><Relationship Id="rId14" Type="http://schemas.openxmlformats.org/officeDocument/2006/relationships/tags" Target="../tags/tag815.xml" /><Relationship Id="rId15" Type="http://schemas.openxmlformats.org/officeDocument/2006/relationships/tags" Target="../tags/tag816.xml" /><Relationship Id="rId16" Type="http://schemas.openxmlformats.org/officeDocument/2006/relationships/tags" Target="../tags/tag817.xml" /><Relationship Id="rId2" Type="http://schemas.openxmlformats.org/officeDocument/2006/relationships/tags" Target="../tags/tag803.xml" /><Relationship Id="rId3" Type="http://schemas.openxmlformats.org/officeDocument/2006/relationships/tags" Target="../tags/tag804.xml" /><Relationship Id="rId4" Type="http://schemas.openxmlformats.org/officeDocument/2006/relationships/tags" Target="../tags/tag805.xml" /><Relationship Id="rId5" Type="http://schemas.openxmlformats.org/officeDocument/2006/relationships/tags" Target="../tags/tag806.xml" /><Relationship Id="rId6" Type="http://schemas.openxmlformats.org/officeDocument/2006/relationships/tags" Target="../tags/tag807.xml" /><Relationship Id="rId7" Type="http://schemas.openxmlformats.org/officeDocument/2006/relationships/tags" Target="../tags/tag808.xml" /><Relationship Id="rId8" Type="http://schemas.openxmlformats.org/officeDocument/2006/relationships/tags" Target="../tags/tag809.xml" /><Relationship Id="rId9" Type="http://schemas.openxmlformats.org/officeDocument/2006/relationships/tags" Target="../tags/tag81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3.xml" /><Relationship Id="rId3" Type="http://schemas.openxmlformats.org/officeDocument/2006/relationships/tags" Target="../tags/tag18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26.xml" /><Relationship Id="rId11" Type="http://schemas.openxmlformats.org/officeDocument/2006/relationships/tags" Target="../tags/tag827.xml" /><Relationship Id="rId12" Type="http://schemas.openxmlformats.org/officeDocument/2006/relationships/tags" Target="../tags/tag828.xml" /><Relationship Id="rId13" Type="http://schemas.openxmlformats.org/officeDocument/2006/relationships/tags" Target="../tags/tag829.xml" /><Relationship Id="rId14" Type="http://schemas.openxmlformats.org/officeDocument/2006/relationships/tags" Target="../tags/tag830.xml" /><Relationship Id="rId15" Type="http://schemas.openxmlformats.org/officeDocument/2006/relationships/tags" Target="../tags/tag831.xml" /><Relationship Id="rId2" Type="http://schemas.openxmlformats.org/officeDocument/2006/relationships/tags" Target="../tags/tag818.xml" /><Relationship Id="rId3" Type="http://schemas.openxmlformats.org/officeDocument/2006/relationships/tags" Target="../tags/tag819.xml" /><Relationship Id="rId4" Type="http://schemas.openxmlformats.org/officeDocument/2006/relationships/tags" Target="../tags/tag820.xml" /><Relationship Id="rId5" Type="http://schemas.openxmlformats.org/officeDocument/2006/relationships/tags" Target="../tags/tag821.xml" /><Relationship Id="rId6" Type="http://schemas.openxmlformats.org/officeDocument/2006/relationships/tags" Target="../tags/tag822.xml" /><Relationship Id="rId7" Type="http://schemas.openxmlformats.org/officeDocument/2006/relationships/tags" Target="../tags/tag823.xml" /><Relationship Id="rId8" Type="http://schemas.openxmlformats.org/officeDocument/2006/relationships/tags" Target="../tags/tag824.xml" /><Relationship Id="rId9" Type="http://schemas.openxmlformats.org/officeDocument/2006/relationships/tags" Target="../tags/tag825.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832.xml" /><Relationship Id="rId3" Type="http://schemas.openxmlformats.org/officeDocument/2006/relationships/tags" Target="../tags/tag833.xml" /><Relationship Id="rId4" Type="http://schemas.openxmlformats.org/officeDocument/2006/relationships/tags" Target="../tags/tag83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35.xml" /><Relationship Id="rId3" Type="http://schemas.openxmlformats.org/officeDocument/2006/relationships/tags" Target="../tags/tag836.xml" /><Relationship Id="rId4" Type="http://schemas.openxmlformats.org/officeDocument/2006/relationships/tags" Target="../tags/tag837.xml" /><Relationship Id="rId5" Type="http://schemas.openxmlformats.org/officeDocument/2006/relationships/tags" Target="../tags/tag838.xml" /><Relationship Id="rId6" Type="http://schemas.openxmlformats.org/officeDocument/2006/relationships/tags" Target="../tags/tag839.xml" /><Relationship Id="rId7" Type="http://schemas.openxmlformats.org/officeDocument/2006/relationships/tags" Target="../tags/tag840.xml" /><Relationship Id="rId8" Type="http://schemas.openxmlformats.org/officeDocument/2006/relationships/tags" Target="../tags/tag841.xml" /><Relationship Id="rId9" Type="http://schemas.openxmlformats.org/officeDocument/2006/relationships/tags" Target="../tags/tag84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3.xml" /><Relationship Id="rId3" Type="http://schemas.openxmlformats.org/officeDocument/2006/relationships/tags" Target="../tags/tag844.xml" /><Relationship Id="rId4" Type="http://schemas.openxmlformats.org/officeDocument/2006/relationships/tags" Target="../tags/tag845.xml" /><Relationship Id="rId5" Type="http://schemas.openxmlformats.org/officeDocument/2006/relationships/tags" Target="../tags/tag846.xml" /><Relationship Id="rId6" Type="http://schemas.openxmlformats.org/officeDocument/2006/relationships/tags" Target="../tags/tag847.xml" /><Relationship Id="rId7" Type="http://schemas.openxmlformats.org/officeDocument/2006/relationships/tags" Target="../tags/tag848.xml" /><Relationship Id="rId8" Type="http://schemas.openxmlformats.org/officeDocument/2006/relationships/tags" Target="../tags/tag849.xml" /><Relationship Id="rId9" Type="http://schemas.openxmlformats.org/officeDocument/2006/relationships/tags" Target="../tags/tag850.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51.xml" /><Relationship Id="rId3" Type="http://schemas.openxmlformats.org/officeDocument/2006/relationships/tags" Target="../tags/tag852.xml" /><Relationship Id="rId4" Type="http://schemas.openxmlformats.org/officeDocument/2006/relationships/tags" Target="../tags/tag853.xml" /><Relationship Id="rId5" Type="http://schemas.openxmlformats.org/officeDocument/2006/relationships/tags" Target="../tags/tag854.xml" /><Relationship Id="rId6" Type="http://schemas.openxmlformats.org/officeDocument/2006/relationships/tags" Target="../tags/tag855.xml" /><Relationship Id="rId7" Type="http://schemas.openxmlformats.org/officeDocument/2006/relationships/tags" Target="../tags/tag856.xml" /><Relationship Id="rId8" Type="http://schemas.openxmlformats.org/officeDocument/2006/relationships/tags" Target="../tags/tag857.xml" /><Relationship Id="rId9" Type="http://schemas.openxmlformats.org/officeDocument/2006/relationships/tags" Target="../tags/tag858.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59.xml" /><Relationship Id="rId3" Type="http://schemas.openxmlformats.org/officeDocument/2006/relationships/tags" Target="../tags/tag860.xml" /><Relationship Id="rId4" Type="http://schemas.openxmlformats.org/officeDocument/2006/relationships/tags" Target="../tags/tag861.xml" /><Relationship Id="rId5" Type="http://schemas.openxmlformats.org/officeDocument/2006/relationships/tags" Target="../tags/tag862.xml" /><Relationship Id="rId6" Type="http://schemas.openxmlformats.org/officeDocument/2006/relationships/tags" Target="../tags/tag863.xml" /><Relationship Id="rId7" Type="http://schemas.openxmlformats.org/officeDocument/2006/relationships/tags" Target="../tags/tag864.xml" /><Relationship Id="rId8" Type="http://schemas.openxmlformats.org/officeDocument/2006/relationships/tags" Target="../tags/tag865.xml" /><Relationship Id="rId9" Type="http://schemas.openxmlformats.org/officeDocument/2006/relationships/tags" Target="../tags/tag866.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867.xml" /><Relationship Id="rId3" Type="http://schemas.openxmlformats.org/officeDocument/2006/relationships/tags" Target="../tags/tag868.xml" /><Relationship Id="rId4" Type="http://schemas.openxmlformats.org/officeDocument/2006/relationships/image" Target="../media/image26.png" /><Relationship Id="rId5" Type="http://schemas.openxmlformats.org/officeDocument/2006/relationships/tags" Target="../tags/tag86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5.xml" /><Relationship Id="rId3" Type="http://schemas.openxmlformats.org/officeDocument/2006/relationships/tags" Target="../tags/tag18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7.xml" /><Relationship Id="rId3" Type="http://schemas.openxmlformats.org/officeDocument/2006/relationships/tags" Target="../tags/tag18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9.xml" /><Relationship Id="rId3" Type="http://schemas.openxmlformats.org/officeDocument/2006/relationships/tags" Target="../tags/tag19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99.xml" /><Relationship Id="rId11" Type="http://schemas.openxmlformats.org/officeDocument/2006/relationships/tags" Target="../tags/tag200.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 Id="rId6" Type="http://schemas.openxmlformats.org/officeDocument/2006/relationships/tags" Target="../tags/tag195.xml" /><Relationship Id="rId7" Type="http://schemas.openxmlformats.org/officeDocument/2006/relationships/tags" Target="../tags/tag196.xml" /><Relationship Id="rId8" Type="http://schemas.openxmlformats.org/officeDocument/2006/relationships/tags" Target="../tags/tag197.xml" /><Relationship Id="rId9" Type="http://schemas.openxmlformats.org/officeDocument/2006/relationships/tags" Target="../tags/tag19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1"/>
          <p:cNvSpPr txBox="1">
            <a:spLocks noChangeArrowheads="1"/>
          </p:cNvSpPr>
          <p:nvPr>
            <p:custDataLst>
              <p:tags r:id="rId3"/>
            </p:custDataLst>
          </p:nvPr>
        </p:nvSpPr>
        <p:spPr bwMode="auto">
          <a:xfrm>
            <a:off x="3507313" y="845671"/>
            <a:ext cx="477162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6400" i="0" u="none" strike="noStrike" kern="1200" cap="none" spc="0" normalizeH="0" baseline="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mn-cs"/>
              </a:rPr>
              <a:t>第六单元</a:t>
            </a:r>
            <a:endParaRPr kumimoji="0" lang="zh-CN" altLang="zh-CN" sz="6400"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n-cs"/>
            </a:endParaRPr>
          </a:p>
        </p:txBody>
      </p:sp>
      <p:sp>
        <p:nvSpPr>
          <p:cNvPr id="4" name="矩形 3"/>
          <p:cNvSpPr/>
          <p:nvPr>
            <p:custDataLst>
              <p:tags r:id="rId4"/>
            </p:custDataLst>
          </p:nvPr>
        </p:nvSpPr>
        <p:spPr>
          <a:xfrm>
            <a:off x="2282513" y="2644863"/>
            <a:ext cx="7528560" cy="1568450"/>
          </a:xfrm>
          <a:prstGeom prst="rect">
            <a:avLst/>
          </a:prstGeom>
          <a:noFill/>
        </p:spPr>
        <p:txBody>
          <a:bodyPr wrap="non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9600" b="1"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基础知识梳理</a:t>
            </a:r>
            <a:endParaRPr kumimoji="0" lang="zh-CN" altLang="en-US" sz="9600" b="1"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wheel spokes="8"/>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6" name="内容占位符 2"/>
          <p:cNvSpPr>
            <a:spLocks noGrp="1"/>
          </p:cNvSpPr>
          <p:nvPr>
            <p:ph idx="1"/>
            <p:custDataLst>
              <p:tags r:id="rId3"/>
            </p:custDataLst>
          </p:nvPr>
        </p:nvSpPr>
        <p:spPr>
          <a:xfrm>
            <a:off x="263525" y="400685"/>
            <a:ext cx="11689080" cy="6056630"/>
          </a:xfrm>
          <a:prstGeom prst="rect">
            <a:avLst/>
          </a:prstGeom>
        </p:spPr>
        <p:txBody>
          <a:bodyPr vert="horz" wrap="square" lIns="91440" tIns="45720" rIns="91440" bIns="45720" numCol="1" anchor="t" anchorCtr="0" compatLnSpc="1">
            <a:norm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gn="ctr">
              <a:buNone/>
            </a:pPr>
            <a:r>
              <a:rPr sz="3600" b="1" spc="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23  太空一日</a:t>
            </a:r>
            <a:endParaRPr sz="3600" b="1" spc="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endParaRPr>
          </a:p>
          <a:p>
            <a:pPr marL="0" marR="0" lvl="0" indent="0">
              <a:buNone/>
            </a:pPr>
            <a:r>
              <a:rPr lang="zh-CN" altLang="en-US" sz="2800" b="1" spc="0">
                <a:solidFill>
                  <a:srgbClr val="FFFF00"/>
                </a:solidFill>
                <a:latin typeface="仿宋" panose="02010609060101010101" pitchFamily="49" charset="-122"/>
                <a:ea typeface="仿宋" panose="02010609060101010101" pitchFamily="49" charset="-122"/>
              </a:rPr>
              <a:t>一、课文文体</a:t>
            </a:r>
            <a:r>
              <a:rPr lang="zh-CN" altLang="en-US" sz="2800" b="1" spc="0">
                <a:solidFill>
                  <a:schemeClr val="bg1"/>
                </a:solidFill>
                <a:latin typeface="仿宋" panose="02010609060101010101" pitchFamily="49" charset="-122"/>
                <a:ea typeface="仿宋" panose="02010609060101010101" pitchFamily="49" charset="-122"/>
              </a:rPr>
              <a:t>：自传（节选）</a:t>
            </a:r>
            <a:endParaRPr lang="zh-CN" altLang="en-US" sz="2800" b="1" spc="0">
              <a:solidFill>
                <a:schemeClr val="bg1"/>
              </a:solidFill>
              <a:latin typeface="仿宋" panose="02010609060101010101" pitchFamily="49" charset="-122"/>
              <a:ea typeface="仿宋" panose="02010609060101010101" pitchFamily="49" charset="-122"/>
            </a:endParaRPr>
          </a:p>
          <a:p>
            <a:pPr marL="0" marR="0" lvl="0" indent="0">
              <a:buNone/>
            </a:pPr>
            <a:r>
              <a:rPr lang="zh-CN" altLang="en-US" sz="2800" b="1" spc="0">
                <a:solidFill>
                  <a:srgbClr val="FFFF00"/>
                </a:solidFill>
                <a:latin typeface="仿宋" panose="02010609060101010101" pitchFamily="49" charset="-122"/>
                <a:ea typeface="仿宋" panose="02010609060101010101" pitchFamily="49" charset="-122"/>
              </a:rPr>
              <a:t>二、作者介绍</a:t>
            </a:r>
            <a:endParaRPr lang="zh-CN" altLang="en-US" sz="2800" b="1" spc="0">
              <a:solidFill>
                <a:srgbClr val="FFFF00"/>
              </a:solidFill>
              <a:latin typeface="仿宋" panose="02010609060101010101" pitchFamily="49" charset="-122"/>
              <a:ea typeface="仿宋" panose="02010609060101010101" pitchFamily="49" charset="-122"/>
            </a:endParaRPr>
          </a:p>
          <a:p>
            <a:pPr marL="0" marR="0" lvl="0" indent="0">
              <a:buNone/>
            </a:pPr>
            <a:r>
              <a:rPr lang="zh-CN" altLang="en-US" sz="2800" b="1" spc="0">
                <a:solidFill>
                  <a:schemeClr val="bg1"/>
                </a:solidFill>
                <a:latin typeface="仿宋" panose="02010609060101010101" pitchFamily="49" charset="-122"/>
                <a:ea typeface="仿宋" panose="02010609060101010101" pitchFamily="49" charset="-122"/>
              </a:rPr>
              <a:t>   </a:t>
            </a:r>
            <a:r>
              <a:rPr lang="zh-CN" altLang="en-US" sz="2800" b="1" spc="0">
                <a:solidFill>
                  <a:srgbClr val="18E6DA"/>
                </a:solidFill>
                <a:latin typeface="仿宋" panose="02010609060101010101" pitchFamily="49" charset="-122"/>
                <a:ea typeface="仿宋" panose="02010609060101010101" pitchFamily="49" charset="-122"/>
              </a:rPr>
              <a:t> 杨利伟:</a:t>
            </a:r>
            <a:r>
              <a:rPr lang="zh-CN" altLang="en-US" sz="2800" b="1" spc="0">
                <a:solidFill>
                  <a:schemeClr val="bg1"/>
                </a:solidFill>
                <a:latin typeface="仿宋" panose="02010609060101010101" pitchFamily="49" charset="-122"/>
                <a:ea typeface="仿宋" panose="02010609060101010101" pitchFamily="49" charset="-122"/>
              </a:rPr>
              <a:t>辽宁省</a:t>
            </a:r>
            <a:r>
              <a:rPr b="1">
                <a:solidFill>
                  <a:schemeClr val="bg1"/>
                </a:solidFill>
                <a:latin typeface="仿宋" panose="02010609060101010101" pitchFamily="49" charset="-122"/>
                <a:ea typeface="仿宋" panose="02010609060101010101" pitchFamily="49" charset="-122"/>
                <a:sym typeface="+mn-ea"/>
              </a:rPr>
              <a:t>绥（suí）中</a:t>
            </a:r>
            <a:r>
              <a:rPr lang="zh-CN" altLang="en-US" sz="2800" b="1" spc="0">
                <a:solidFill>
                  <a:schemeClr val="bg1"/>
                </a:solidFill>
                <a:latin typeface="仿宋" panose="02010609060101010101" pitchFamily="49" charset="-122"/>
                <a:ea typeface="仿宋" panose="02010609060101010101" pitchFamily="49" charset="-122"/>
              </a:rPr>
              <a:t>人，</a:t>
            </a:r>
            <a:r>
              <a:rPr b="1">
                <a:solidFill>
                  <a:schemeClr val="bg1"/>
                </a:solidFill>
                <a:latin typeface="仿宋" panose="02010609060101010101" pitchFamily="49" charset="-122"/>
                <a:ea typeface="仿宋" panose="02010609060101010101" pitchFamily="49" charset="-122"/>
                <a:sym typeface="+mn-ea"/>
              </a:rPr>
              <a:t>中国载人飞船工程首飞航天员。</a:t>
            </a:r>
            <a:r>
              <a:rPr lang="zh-CN" altLang="en-US" sz="2800" b="1" spc="0">
                <a:solidFill>
                  <a:schemeClr val="bg1"/>
                </a:solidFill>
                <a:latin typeface="仿宋" panose="02010609060101010101" pitchFamily="49" charset="-122"/>
                <a:ea typeface="仿宋" panose="02010609060101010101" pitchFamily="49" charset="-122"/>
              </a:rPr>
              <a:t>中国人民解放军少将军衔，特级航天员。是中国进入太空的第一人。 2003年11月7日，被授予“航天英雄”荣誉称号，并获颁“航天功勋奖章”。现任中国载人航天工程办公室副主任。他是中国培养的第一代航天员。</a:t>
            </a:r>
            <a:r>
              <a:rPr lang="en-US" altLang="zh-CN" sz="2800" b="1" spc="0">
                <a:solidFill>
                  <a:schemeClr val="bg1"/>
                </a:solidFill>
                <a:latin typeface="仿宋" panose="02010609060101010101" pitchFamily="49" charset="-122"/>
                <a:ea typeface="仿宋" panose="02010609060101010101" pitchFamily="49" charset="-122"/>
              </a:rPr>
              <a:t>  </a:t>
            </a:r>
            <a:endParaRPr lang="en-US" altLang="zh-CN" sz="2800" b="1" spc="0">
              <a:solidFill>
                <a:schemeClr val="bg1"/>
              </a:solidFill>
              <a:latin typeface="仿宋" panose="02010609060101010101" pitchFamily="49" charset="-122"/>
              <a:ea typeface="仿宋" panose="02010609060101010101" pitchFamily="49" charset="-122"/>
            </a:endParaRPr>
          </a:p>
          <a:p>
            <a:pPr marL="0" marR="0" lvl="0" indent="0">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en-US" sz="2800" b="1" spc="0">
                <a:solidFill>
                  <a:schemeClr val="bg1"/>
                </a:solidFill>
                <a:latin typeface="仿宋" panose="02010609060101010101" pitchFamily="49" charset="-122"/>
                <a:ea typeface="仿宋" panose="02010609060101010101" pitchFamily="49" charset="-122"/>
              </a:rPr>
              <a:t>2003年10月15日北京时间9时，杨利伟乘由长征二号F火箭运载的神舟五号飞船首次进入太空，象征着中国太空事业向前迈进一大步，起到了里程碑的作用。</a:t>
            </a:r>
            <a:endParaRPr lang="zh-CN" altLang="en-US" sz="2800" b="1" spc="0">
              <a:solidFill>
                <a:schemeClr val="bg1"/>
              </a:solidFill>
              <a:latin typeface="仿宋" panose="02010609060101010101" pitchFamily="49" charset="-122"/>
              <a:ea typeface="仿宋" panose="02010609060101010101" pitchFamily="49" charset="-122"/>
            </a:endParaRPr>
          </a:p>
          <a:p>
            <a:pPr marL="0" marR="0" lvl="0" indent="0">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en-US" sz="2800" b="1" spc="0">
                <a:solidFill>
                  <a:schemeClr val="bg1"/>
                </a:solidFill>
                <a:latin typeface="仿宋" panose="02010609060101010101" pitchFamily="49" charset="-122"/>
                <a:ea typeface="仿宋" panose="02010609060101010101" pitchFamily="49" charset="-122"/>
              </a:rPr>
              <a:t>课文即选自</a:t>
            </a:r>
            <a:r>
              <a:rPr lang="zh-CN" altLang="en-US" sz="2800" b="1" spc="0">
                <a:solidFill>
                  <a:srgbClr val="18E6DA"/>
                </a:solidFill>
                <a:latin typeface="仿宋" panose="02010609060101010101" pitchFamily="49" charset="-122"/>
                <a:ea typeface="仿宋" panose="02010609060101010101" pitchFamily="49" charset="-122"/>
              </a:rPr>
              <a:t>《天地九重》</a:t>
            </a:r>
            <a:r>
              <a:rPr lang="zh-CN" altLang="en-US" sz="2800" b="1" spc="0">
                <a:solidFill>
                  <a:schemeClr val="bg1"/>
                </a:solidFill>
                <a:latin typeface="仿宋" panose="02010609060101010101" pitchFamily="49" charset="-122"/>
                <a:ea typeface="仿宋" panose="02010609060101010101" pitchFamily="49" charset="-122"/>
              </a:rPr>
              <a:t>（解放军出版社2010年版），有删改。</a:t>
            </a:r>
            <a:endParaRPr lang="zh-CN" altLang="en-US" sz="2800" b="1" spc="0">
              <a:solidFill>
                <a:schemeClr val="bg1"/>
              </a:solidFill>
              <a:latin typeface="仿宋" panose="02010609060101010101" pitchFamily="49" charset="-122"/>
              <a:ea typeface="仿宋" panose="02010609060101010101" pitchFamily="49" charset="-122"/>
            </a:endParaRPr>
          </a:p>
          <a:p>
            <a:pPr marL="0" marR="0" lvl="0" indent="0">
              <a:buNone/>
            </a:pPr>
            <a:endParaRPr lang="en-US" altLang="zh-CN" sz="2600"/>
          </a:p>
          <a:p>
            <a:pPr marL="0" marR="0" lvl="0" indent="0">
              <a:buNone/>
            </a:pPr>
            <a:endParaRPr lang="en-US" altLang="zh-CN" sz="2600"/>
          </a:p>
          <a:p>
            <a:pPr marL="0" marR="0" lvl="0" indent="0">
              <a:buNone/>
            </a:pPr>
            <a:endParaRPr lang="zh-CN" altLang="en-US" sz="2600"/>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530" name="内容占位符 2"/>
          <p:cNvSpPr>
            <a:spLocks noGrp="1"/>
          </p:cNvSpPr>
          <p:nvPr>
            <p:ph idx="1"/>
            <p:custDataLst>
              <p:tags r:id="rId3"/>
            </p:custDataLst>
          </p:nvPr>
        </p:nvSpPr>
        <p:spPr>
          <a:xfrm>
            <a:off x="298133" y="405130"/>
            <a:ext cx="11893550" cy="6199188"/>
          </a:xfrm>
          <a:prstGeom prst="rect">
            <a:avLst/>
          </a:prstGeom>
        </p:spPr>
        <p:txBody>
          <a:bodyPr vert="horz" wrap="square" lIns="91440" tIns="45720" rIns="91440" bIns="45720" numCol="1" anchor="t" anchorCtr="0" compatLnSpc="1">
            <a:norm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00000"/>
              </a:lnSpc>
              <a:buNone/>
            </a:pPr>
            <a:r>
              <a:rPr lang="zh-CN" altLang="en-US" sz="2800" b="1" spc="0">
                <a:solidFill>
                  <a:srgbClr val="FFFF00"/>
                </a:solidFill>
                <a:latin typeface="宋体" panose="02010600030101010101" pitchFamily="2" charset="-122"/>
                <a:ea typeface="宋体" panose="02010600030101010101" pitchFamily="2" charset="-122"/>
              </a:rPr>
              <a:t>三、重点字词</a:t>
            </a:r>
            <a:endParaRPr lang="en-US" altLang="zh-CN" b="1">
              <a:solidFill>
                <a:srgbClr val="FFFF00"/>
              </a:solidFill>
              <a:latin typeface="宋体" panose="02010600030101010101" pitchFamily="2" charset="-122"/>
              <a:ea typeface="宋体" panose="02010600030101010101" pitchFamily="2" charset="-122"/>
            </a:endParaRPr>
          </a:p>
          <a:p>
            <a:pPr marL="0" lvl="0" indent="0">
              <a:lnSpc>
                <a:spcPts val="3800"/>
              </a:lnSpc>
              <a:buNone/>
            </a:pPr>
            <a:r>
              <a:rPr altLang="zh-CN" b="1">
                <a:solidFill>
                  <a:srgbClr val="FFFF00"/>
                </a:solidFill>
                <a:latin typeface="宋体" panose="02010600030101010101" pitchFamily="2" charset="-122"/>
                <a:ea typeface="宋体" panose="02010600030101010101" pitchFamily="2" charset="-122"/>
                <a:sym typeface="+mn-ea"/>
              </a:rPr>
              <a:t>炽</a:t>
            </a:r>
            <a:r>
              <a:rPr altLang="zh-CN" b="1">
                <a:solidFill>
                  <a:schemeClr val="bg1"/>
                </a:solidFill>
                <a:latin typeface="宋体" panose="02010600030101010101" pitchFamily="2" charset="-122"/>
                <a:ea typeface="宋体" panose="02010600030101010101" pitchFamily="2" charset="-122"/>
                <a:sym typeface="+mn-ea"/>
              </a:rPr>
              <a:t>热</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轮</a:t>
            </a:r>
            <a:r>
              <a:rPr altLang="zh-CN" b="1">
                <a:solidFill>
                  <a:srgbClr val="FFFF00"/>
                </a:solidFill>
                <a:latin typeface="宋体" panose="02010600030101010101" pitchFamily="2" charset="-122"/>
                <a:ea typeface="宋体" panose="02010600030101010101" pitchFamily="2" charset="-122"/>
                <a:sym typeface="+mn-ea"/>
              </a:rPr>
              <a:t>廓</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rgbClr val="FFFF00"/>
                </a:solidFill>
                <a:latin typeface="宋体" panose="02010600030101010101" pitchFamily="2" charset="-122"/>
                <a:ea typeface="宋体" panose="02010600030101010101" pitchFamily="2" charset="-122"/>
                <a:sym typeface="+mn-ea"/>
              </a:rPr>
              <a:t>模拟</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rgbClr val="FFFF00"/>
                </a:solidFill>
                <a:latin typeface="宋体" panose="02010600030101010101" pitchFamily="2" charset="-122"/>
                <a:ea typeface="宋体" panose="02010600030101010101" pitchFamily="2" charset="-122"/>
                <a:sym typeface="+mn-ea"/>
              </a:rPr>
              <a:t>遨</a:t>
            </a:r>
            <a:r>
              <a:rPr altLang="zh-CN" b="1">
                <a:solidFill>
                  <a:schemeClr val="bg1"/>
                </a:solidFill>
                <a:latin typeface="宋体" panose="02010600030101010101" pitchFamily="2" charset="-122"/>
                <a:ea typeface="宋体" panose="02010600030101010101" pitchFamily="2" charset="-122"/>
                <a:sym typeface="+mn-ea"/>
              </a:rPr>
              <a:t>游</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严</a:t>
            </a:r>
            <a:r>
              <a:rPr altLang="zh-CN" b="1">
                <a:solidFill>
                  <a:srgbClr val="FFFF00"/>
                </a:solidFill>
                <a:latin typeface="宋体" panose="02010600030101010101" pitchFamily="2" charset="-122"/>
                <a:ea typeface="宋体" panose="02010600030101010101" pitchFamily="2" charset="-122"/>
                <a:sym typeface="+mn-ea"/>
              </a:rPr>
              <a:t>谨</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rgbClr val="FFFF00"/>
                </a:solidFill>
                <a:latin typeface="宋体" panose="02010600030101010101" pitchFamily="2" charset="-122"/>
                <a:ea typeface="宋体" panose="02010600030101010101" pitchFamily="2" charset="-122"/>
                <a:sym typeface="+mn-ea"/>
              </a:rPr>
              <a:t>稠</a:t>
            </a:r>
            <a:r>
              <a:rPr altLang="zh-CN" b="1">
                <a:solidFill>
                  <a:schemeClr val="bg1"/>
                </a:solidFill>
                <a:latin typeface="宋体" panose="02010600030101010101" pitchFamily="2" charset="-122"/>
                <a:ea typeface="宋体" panose="02010600030101010101" pitchFamily="2" charset="-122"/>
                <a:sym typeface="+mn-ea"/>
              </a:rPr>
              <a:t>密</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rgbClr val="FFFF00"/>
                </a:solidFill>
                <a:latin typeface="宋体" panose="02010600030101010101" pitchFamily="2" charset="-122"/>
                <a:ea typeface="宋体" panose="02010600030101010101" pitchFamily="2" charset="-122"/>
                <a:sym typeface="+mn-ea"/>
              </a:rPr>
              <a:t>瞬</a:t>
            </a:r>
            <a:r>
              <a:rPr altLang="zh-CN" b="1">
                <a:solidFill>
                  <a:schemeClr val="bg1"/>
                </a:solidFill>
                <a:latin typeface="宋体" panose="02010600030101010101" pitchFamily="2" charset="-122"/>
                <a:ea typeface="宋体" panose="02010600030101010101" pitchFamily="2" charset="-122"/>
                <a:sym typeface="+mn-ea"/>
              </a:rPr>
              <a:t>间</a:t>
            </a:r>
            <a:endParaRPr altLang="zh-CN" b="1">
              <a:latin typeface="宋体" panose="02010600030101010101" pitchFamily="2" charset="-122"/>
              <a:ea typeface="宋体" panose="02010600030101010101" pitchFamily="2" charset="-122"/>
              <a:sym typeface="+mn-ea"/>
            </a:endParaRPr>
          </a:p>
          <a:p>
            <a:pPr marL="0" lvl="0" indent="0">
              <a:lnSpc>
                <a:spcPts val="3800"/>
              </a:lnSpc>
              <a:buNone/>
            </a:pPr>
            <a:r>
              <a:rPr lang="en-US" altLang="zh-CN" b="1">
                <a:solidFill>
                  <a:srgbClr val="18E6DA"/>
                </a:solidFill>
                <a:latin typeface="宋体" panose="02010600030101010101" pitchFamily="2" charset="-122"/>
                <a:ea typeface="宋体" panose="02010600030101010101" pitchFamily="2" charset="-122"/>
                <a:sym typeface="+mn-ea"/>
              </a:rPr>
              <a:t>ch</a:t>
            </a:r>
            <a:r>
              <a:rPr altLang="zh-CN" b="1">
                <a:solidFill>
                  <a:srgbClr val="18E6DA"/>
                </a:solidFill>
                <a:latin typeface="宋体" panose="02010600030101010101" pitchFamily="2" charset="-122"/>
                <a:ea typeface="宋体" panose="02010600030101010101" pitchFamily="2" charset="-122"/>
                <a:sym typeface="+mn-ea"/>
              </a:rPr>
              <a:t>ì　　</a:t>
            </a:r>
            <a:r>
              <a:rPr lang="en-US" altLang="zh-CN" b="1">
                <a:solidFill>
                  <a:srgbClr val="18E6DA"/>
                </a:solidFill>
                <a:latin typeface="宋体" panose="02010600030101010101" pitchFamily="2" charset="-122"/>
                <a:ea typeface="宋体" panose="02010600030101010101" pitchFamily="2" charset="-122"/>
                <a:sym typeface="+mn-ea"/>
              </a:rPr>
              <a:t>ku</a:t>
            </a:r>
            <a:r>
              <a:rPr altLang="zh-CN" b="1">
                <a:solidFill>
                  <a:srgbClr val="18E6DA"/>
                </a:solidFill>
                <a:latin typeface="宋体" panose="02010600030101010101" pitchFamily="2" charset="-122"/>
                <a:ea typeface="宋体" panose="02010600030101010101" pitchFamily="2" charset="-122"/>
                <a:sym typeface="+mn-ea"/>
              </a:rPr>
              <a:t>ò　　</a:t>
            </a:r>
            <a:r>
              <a:rPr lang="en-US" altLang="zh-CN" b="1">
                <a:solidFill>
                  <a:srgbClr val="18E6DA"/>
                </a:solidFill>
                <a:latin typeface="宋体" panose="02010600030101010101" pitchFamily="2" charset="-122"/>
                <a:ea typeface="宋体" panose="02010600030101010101" pitchFamily="2" charset="-122"/>
                <a:sym typeface="+mn-ea"/>
              </a:rPr>
              <a:t>   m</a:t>
            </a:r>
            <a:r>
              <a:rPr altLang="zh-CN" b="1">
                <a:solidFill>
                  <a:srgbClr val="18E6DA"/>
                </a:solidFill>
                <a:latin typeface="宋体" panose="02010600030101010101" pitchFamily="2" charset="-122"/>
                <a:ea typeface="宋体" panose="02010600030101010101" pitchFamily="2" charset="-122"/>
                <a:sym typeface="+mn-ea"/>
              </a:rPr>
              <a:t>ó</a:t>
            </a:r>
            <a:r>
              <a:rPr lang="en-US" altLang="zh-CN" b="1">
                <a:solidFill>
                  <a:srgbClr val="18E6DA"/>
                </a:solidFill>
                <a:latin typeface="宋体" panose="02010600030101010101" pitchFamily="2" charset="-122"/>
                <a:ea typeface="宋体" panose="02010600030101010101" pitchFamily="2" charset="-122"/>
                <a:sym typeface="+mn-ea"/>
              </a:rPr>
              <a:t> n</a:t>
            </a:r>
            <a:r>
              <a:rPr altLang="zh-CN" b="1">
                <a:solidFill>
                  <a:srgbClr val="18E6DA"/>
                </a:solidFill>
                <a:latin typeface="宋体" panose="02010600030101010101" pitchFamily="2" charset="-122"/>
                <a:ea typeface="宋体" panose="02010600030101010101" pitchFamily="2" charset="-122"/>
                <a:sym typeface="+mn-ea"/>
              </a:rPr>
              <a:t>ǐ　　</a:t>
            </a:r>
            <a:r>
              <a:rPr lang="en-US" altLang="zh-CN" b="1">
                <a:solidFill>
                  <a:srgbClr val="18E6DA"/>
                </a:solidFill>
                <a:latin typeface="宋体" panose="02010600030101010101" pitchFamily="2" charset="-122"/>
                <a:ea typeface="宋体" panose="02010600030101010101" pitchFamily="2" charset="-122"/>
                <a:sym typeface="+mn-ea"/>
              </a:rPr>
              <a:t>  </a:t>
            </a:r>
            <a:r>
              <a:rPr altLang="zh-CN" b="1">
                <a:solidFill>
                  <a:srgbClr val="18E6DA"/>
                </a:solidFill>
                <a:latin typeface="宋体" panose="02010600030101010101" pitchFamily="2" charset="-122"/>
                <a:ea typeface="宋体" panose="02010600030101010101" pitchFamily="2" charset="-122"/>
                <a:sym typeface="+mn-ea"/>
              </a:rPr>
              <a:t>á</a:t>
            </a:r>
            <a:r>
              <a:rPr lang="en-US" altLang="zh-CN" b="1">
                <a:solidFill>
                  <a:srgbClr val="18E6DA"/>
                </a:solidFill>
                <a:latin typeface="宋体" panose="02010600030101010101" pitchFamily="2" charset="-122"/>
                <a:ea typeface="宋体" panose="02010600030101010101" pitchFamily="2" charset="-122"/>
                <a:sym typeface="+mn-ea"/>
              </a:rPr>
              <a:t>o       j</a:t>
            </a:r>
            <a:r>
              <a:rPr altLang="zh-CN" b="1">
                <a:solidFill>
                  <a:srgbClr val="18E6DA"/>
                </a:solidFill>
                <a:latin typeface="宋体" panose="02010600030101010101" pitchFamily="2" charset="-122"/>
                <a:ea typeface="宋体" panose="02010600030101010101" pitchFamily="2" charset="-122"/>
                <a:sym typeface="+mn-ea"/>
              </a:rPr>
              <a:t>ǐ</a:t>
            </a:r>
            <a:r>
              <a:rPr lang="en-US" altLang="zh-CN" b="1">
                <a:solidFill>
                  <a:srgbClr val="18E6DA"/>
                </a:solidFill>
                <a:latin typeface="宋体" panose="02010600030101010101" pitchFamily="2" charset="-122"/>
                <a:ea typeface="宋体" panose="02010600030101010101" pitchFamily="2" charset="-122"/>
                <a:sym typeface="+mn-ea"/>
              </a:rPr>
              <a:t>n      ch</a:t>
            </a:r>
            <a:r>
              <a:rPr altLang="zh-CN" b="1">
                <a:solidFill>
                  <a:srgbClr val="18E6DA"/>
                </a:solidFill>
                <a:latin typeface="宋体" panose="02010600030101010101" pitchFamily="2" charset="-122"/>
                <a:ea typeface="宋体" panose="02010600030101010101" pitchFamily="2" charset="-122"/>
                <a:sym typeface="+mn-ea"/>
              </a:rPr>
              <a:t>ó</a:t>
            </a:r>
            <a:r>
              <a:rPr lang="en-US" altLang="zh-CN" b="1">
                <a:solidFill>
                  <a:srgbClr val="18E6DA"/>
                </a:solidFill>
                <a:latin typeface="宋体" panose="02010600030101010101" pitchFamily="2" charset="-122"/>
                <a:ea typeface="宋体" panose="02010600030101010101" pitchFamily="2" charset="-122"/>
                <a:sym typeface="+mn-ea"/>
              </a:rPr>
              <a:t>u     sh</a:t>
            </a:r>
            <a:r>
              <a:rPr altLang="zh-CN" b="1">
                <a:solidFill>
                  <a:srgbClr val="18E6DA"/>
                </a:solidFill>
                <a:latin typeface="宋体" panose="02010600030101010101" pitchFamily="2" charset="-122"/>
                <a:ea typeface="宋体" panose="02010600030101010101" pitchFamily="2" charset="-122"/>
                <a:sym typeface="+mn-ea"/>
              </a:rPr>
              <a:t>ù</a:t>
            </a:r>
            <a:r>
              <a:rPr lang="en-US" altLang="zh-CN" b="1">
                <a:solidFill>
                  <a:srgbClr val="18E6DA"/>
                </a:solidFill>
                <a:latin typeface="宋体" panose="02010600030101010101" pitchFamily="2" charset="-122"/>
                <a:ea typeface="宋体" panose="02010600030101010101" pitchFamily="2" charset="-122"/>
                <a:sym typeface="+mn-ea"/>
              </a:rPr>
              <a:t>n</a:t>
            </a:r>
            <a:endParaRPr lang="en-US" altLang="zh-CN" b="1">
              <a:solidFill>
                <a:srgbClr val="18E6DA"/>
              </a:solidFill>
              <a:latin typeface="宋体" panose="02010600030101010101" pitchFamily="2" charset="-122"/>
              <a:ea typeface="宋体" panose="02010600030101010101" pitchFamily="2" charset="-122"/>
              <a:sym typeface="+mn-ea"/>
            </a:endParaRPr>
          </a:p>
          <a:p>
            <a:pPr marL="0" lvl="0" indent="0">
              <a:lnSpc>
                <a:spcPts val="3800"/>
              </a:lnSpc>
              <a:buNone/>
            </a:pPr>
            <a:r>
              <a:rPr altLang="zh-CN" b="1">
                <a:solidFill>
                  <a:schemeClr val="bg1"/>
                </a:solidFill>
                <a:latin typeface="宋体" panose="02010600030101010101" pitchFamily="2" charset="-122"/>
                <a:ea typeface="宋体" panose="02010600030101010101" pitchFamily="2" charset="-122"/>
                <a:sym typeface="+mn-ea"/>
              </a:rPr>
              <a:t>概</a:t>
            </a:r>
            <a:r>
              <a:rPr altLang="zh-CN" b="1">
                <a:solidFill>
                  <a:srgbClr val="FFFF00"/>
                </a:solidFill>
                <a:latin typeface="宋体" panose="02010600030101010101" pitchFamily="2" charset="-122"/>
                <a:ea typeface="宋体" panose="02010600030101010101" pitchFamily="2" charset="-122"/>
                <a:sym typeface="+mn-ea"/>
              </a:rPr>
              <a:t>率</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确</a:t>
            </a:r>
            <a:r>
              <a:rPr altLang="zh-CN" b="1">
                <a:solidFill>
                  <a:srgbClr val="FFFF00"/>
                </a:solidFill>
                <a:latin typeface="宋体" panose="02010600030101010101" pitchFamily="2" charset="-122"/>
                <a:ea typeface="宋体" panose="02010600030101010101" pitchFamily="2" charset="-122"/>
                <a:sym typeface="+mn-ea"/>
              </a:rPr>
              <a:t>凿</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烧</a:t>
            </a:r>
            <a:r>
              <a:rPr altLang="zh-CN" b="1">
                <a:solidFill>
                  <a:srgbClr val="FFFF00"/>
                </a:solidFill>
                <a:latin typeface="宋体" panose="02010600030101010101" pitchFamily="2" charset="-122"/>
                <a:ea typeface="宋体" panose="02010600030101010101" pitchFamily="2" charset="-122"/>
                <a:sym typeface="+mn-ea"/>
              </a:rPr>
              <a:t>灼</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无</a:t>
            </a:r>
            <a:r>
              <a:rPr altLang="zh-CN" b="1">
                <a:solidFill>
                  <a:srgbClr val="FFFF00"/>
                </a:solidFill>
                <a:latin typeface="宋体" panose="02010600030101010101" pitchFamily="2" charset="-122"/>
                <a:ea typeface="宋体" panose="02010600030101010101" pitchFamily="2" charset="-122"/>
                <a:sym typeface="+mn-ea"/>
              </a:rPr>
              <a:t>虞</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俯</a:t>
            </a:r>
            <a:r>
              <a:rPr altLang="zh-CN" b="1">
                <a:solidFill>
                  <a:srgbClr val="FFFF00"/>
                </a:solidFill>
                <a:latin typeface="宋体" panose="02010600030101010101" pitchFamily="2" charset="-122"/>
                <a:ea typeface="宋体" panose="02010600030101010101" pitchFamily="2" charset="-122"/>
                <a:sym typeface="+mn-ea"/>
              </a:rPr>
              <a:t>瞰</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rgbClr val="FFFF00"/>
                </a:solidFill>
                <a:latin typeface="宋体" panose="02010600030101010101" pitchFamily="2" charset="-122"/>
                <a:ea typeface="宋体" panose="02010600030101010101" pitchFamily="2" charset="-122"/>
                <a:sym typeface="+mn-ea"/>
              </a:rPr>
              <a:t>鉴</a:t>
            </a:r>
            <a:r>
              <a:rPr altLang="zh-CN" b="1">
                <a:solidFill>
                  <a:schemeClr val="bg1"/>
                </a:solidFill>
                <a:latin typeface="宋体" panose="02010600030101010101" pitchFamily="2" charset="-122"/>
                <a:ea typeface="宋体" panose="02010600030101010101" pitchFamily="2" charset="-122"/>
                <a:sym typeface="+mn-ea"/>
              </a:rPr>
              <a:t>于</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rgbClr val="FFFF00"/>
                </a:solidFill>
                <a:latin typeface="宋体" panose="02010600030101010101" pitchFamily="2" charset="-122"/>
                <a:ea typeface="宋体" panose="02010600030101010101" pitchFamily="2" charset="-122"/>
                <a:sym typeface="+mn-ea"/>
              </a:rPr>
              <a:t>屏</a:t>
            </a:r>
            <a:r>
              <a:rPr altLang="zh-CN" b="1">
                <a:solidFill>
                  <a:schemeClr val="bg1"/>
                </a:solidFill>
                <a:latin typeface="宋体" panose="02010600030101010101" pitchFamily="2" charset="-122"/>
                <a:ea typeface="宋体" panose="02010600030101010101" pitchFamily="2" charset="-122"/>
                <a:sym typeface="+mn-ea"/>
              </a:rPr>
              <a:t>息</a:t>
            </a:r>
            <a:r>
              <a:rPr lang="en-US" altLang="zh-CN" b="1">
                <a:solidFill>
                  <a:schemeClr val="bg1"/>
                </a:solidFill>
                <a:latin typeface="宋体" panose="02010600030101010101" pitchFamily="2" charset="-122"/>
                <a:ea typeface="宋体" panose="02010600030101010101" pitchFamily="2" charset="-122"/>
                <a:sym typeface="+mn-ea"/>
              </a:rPr>
              <a:t> </a:t>
            </a:r>
            <a:endParaRPr altLang="zh-CN" b="1">
              <a:solidFill>
                <a:schemeClr val="bg1"/>
              </a:solidFill>
              <a:latin typeface="宋体" panose="02010600030101010101" pitchFamily="2" charset="-122"/>
              <a:ea typeface="宋体" panose="02010600030101010101" pitchFamily="2" charset="-122"/>
              <a:sym typeface="+mn-ea"/>
            </a:endParaRPr>
          </a:p>
          <a:p>
            <a:pPr marL="0" lvl="0" indent="0">
              <a:lnSpc>
                <a:spcPts val="3800"/>
              </a:lnSpc>
              <a:buNone/>
            </a:pPr>
            <a:r>
              <a:rPr lang="en-US" altLang="zh-CN" b="1">
                <a:solidFill>
                  <a:srgbClr val="18E6DA"/>
                </a:solidFill>
                <a:latin typeface="宋体" panose="02010600030101010101" pitchFamily="2" charset="-122"/>
                <a:ea typeface="宋体" panose="02010600030101010101" pitchFamily="2" charset="-122"/>
                <a:sym typeface="+mn-ea"/>
              </a:rPr>
              <a:t>l</a:t>
            </a:r>
            <a:r>
              <a:rPr altLang="zh-CN" b="1">
                <a:solidFill>
                  <a:srgbClr val="18E6DA"/>
                </a:solidFill>
                <a:latin typeface="宋体" panose="02010600030101010101" pitchFamily="2" charset="-122"/>
                <a:ea typeface="宋体" panose="02010600030101010101" pitchFamily="2" charset="-122"/>
                <a:sym typeface="+mn-ea"/>
              </a:rPr>
              <a:t>ǜ</a:t>
            </a:r>
            <a:r>
              <a:rPr lang="en-US" altLang="zh-CN" b="1">
                <a:solidFill>
                  <a:srgbClr val="18E6DA"/>
                </a:solidFill>
                <a:latin typeface="宋体" panose="02010600030101010101" pitchFamily="2" charset="-122"/>
                <a:ea typeface="宋体" panose="02010600030101010101" pitchFamily="2" charset="-122"/>
                <a:sym typeface="+mn-ea"/>
              </a:rPr>
              <a:t>       z</a:t>
            </a:r>
            <a:r>
              <a:rPr altLang="zh-CN" b="1">
                <a:solidFill>
                  <a:srgbClr val="18E6DA"/>
                </a:solidFill>
                <a:latin typeface="宋体" panose="02010600030101010101" pitchFamily="2" charset="-122"/>
                <a:ea typeface="宋体" panose="02010600030101010101" pitchFamily="2" charset="-122"/>
                <a:sym typeface="+mn-ea"/>
              </a:rPr>
              <a:t>á</a:t>
            </a:r>
            <a:r>
              <a:rPr lang="en-US" altLang="zh-CN" b="1">
                <a:solidFill>
                  <a:srgbClr val="18E6DA"/>
                </a:solidFill>
                <a:latin typeface="宋体" panose="02010600030101010101" pitchFamily="2" charset="-122"/>
                <a:ea typeface="宋体" panose="02010600030101010101" pitchFamily="2" charset="-122"/>
                <a:sym typeface="+mn-ea"/>
              </a:rPr>
              <a:t>o      zhu</a:t>
            </a:r>
            <a:r>
              <a:rPr altLang="zh-CN" b="1">
                <a:solidFill>
                  <a:srgbClr val="18E6DA"/>
                </a:solidFill>
                <a:latin typeface="宋体" panose="02010600030101010101" pitchFamily="2" charset="-122"/>
                <a:ea typeface="宋体" panose="02010600030101010101" pitchFamily="2" charset="-122"/>
                <a:sym typeface="+mn-ea"/>
              </a:rPr>
              <a:t>ó</a:t>
            </a:r>
            <a:r>
              <a:rPr lang="en-US" altLang="zh-CN" b="1">
                <a:solidFill>
                  <a:srgbClr val="18E6DA"/>
                </a:solidFill>
                <a:latin typeface="宋体" panose="02010600030101010101" pitchFamily="2" charset="-122"/>
                <a:ea typeface="宋体" panose="02010600030101010101" pitchFamily="2" charset="-122"/>
                <a:sym typeface="+mn-ea"/>
              </a:rPr>
              <a:t>       y</a:t>
            </a:r>
            <a:r>
              <a:rPr altLang="zh-CN" b="1">
                <a:solidFill>
                  <a:srgbClr val="18E6DA"/>
                </a:solidFill>
                <a:latin typeface="宋体" panose="02010600030101010101" pitchFamily="2" charset="-122"/>
                <a:ea typeface="宋体" panose="02010600030101010101" pitchFamily="2" charset="-122"/>
                <a:sym typeface="+mn-ea"/>
              </a:rPr>
              <a:t>ú</a:t>
            </a:r>
            <a:r>
              <a:rPr lang="en-US" altLang="zh-CN" b="1">
                <a:solidFill>
                  <a:srgbClr val="18E6DA"/>
                </a:solidFill>
                <a:latin typeface="宋体" panose="02010600030101010101" pitchFamily="2" charset="-122"/>
                <a:ea typeface="宋体" panose="02010600030101010101" pitchFamily="2" charset="-122"/>
                <a:sym typeface="+mn-ea"/>
              </a:rPr>
              <a:t>       k</a:t>
            </a:r>
            <a:r>
              <a:rPr altLang="zh-CN" b="1">
                <a:solidFill>
                  <a:srgbClr val="18E6DA"/>
                </a:solidFill>
                <a:latin typeface="宋体" panose="02010600030101010101" pitchFamily="2" charset="-122"/>
                <a:ea typeface="宋体" panose="02010600030101010101" pitchFamily="2" charset="-122"/>
                <a:sym typeface="+mn-ea"/>
              </a:rPr>
              <a:t>à</a:t>
            </a:r>
            <a:r>
              <a:rPr lang="en-US" altLang="zh-CN" b="1">
                <a:solidFill>
                  <a:srgbClr val="18E6DA"/>
                </a:solidFill>
                <a:latin typeface="宋体" panose="02010600030101010101" pitchFamily="2" charset="-122"/>
                <a:ea typeface="宋体" panose="02010600030101010101" pitchFamily="2" charset="-122"/>
                <a:sym typeface="+mn-ea"/>
              </a:rPr>
              <a:t>n     ji</a:t>
            </a:r>
            <a:r>
              <a:rPr altLang="zh-CN" b="1">
                <a:solidFill>
                  <a:srgbClr val="18E6DA"/>
                </a:solidFill>
                <a:latin typeface="宋体" panose="02010600030101010101" pitchFamily="2" charset="-122"/>
                <a:ea typeface="宋体" panose="02010600030101010101" pitchFamily="2" charset="-122"/>
                <a:sym typeface="+mn-ea"/>
              </a:rPr>
              <a:t>à</a:t>
            </a:r>
            <a:r>
              <a:rPr lang="en-US" altLang="zh-CN" b="1">
                <a:solidFill>
                  <a:srgbClr val="18E6DA"/>
                </a:solidFill>
                <a:latin typeface="宋体" panose="02010600030101010101" pitchFamily="2" charset="-122"/>
                <a:ea typeface="宋体" panose="02010600030101010101" pitchFamily="2" charset="-122"/>
                <a:sym typeface="+mn-ea"/>
              </a:rPr>
              <a:t>n     b</a:t>
            </a:r>
            <a:r>
              <a:rPr altLang="zh-CN" b="1">
                <a:solidFill>
                  <a:srgbClr val="18E6DA"/>
                </a:solidFill>
                <a:latin typeface="宋体" panose="02010600030101010101" pitchFamily="2" charset="-122"/>
                <a:ea typeface="宋体" panose="02010600030101010101" pitchFamily="2" charset="-122"/>
                <a:sym typeface="+mn-ea"/>
              </a:rPr>
              <a:t>ǐ</a:t>
            </a:r>
            <a:r>
              <a:rPr lang="en-US" altLang="zh-CN" b="1">
                <a:solidFill>
                  <a:srgbClr val="18E6DA"/>
                </a:solidFill>
                <a:latin typeface="宋体" panose="02010600030101010101" pitchFamily="2" charset="-122"/>
                <a:ea typeface="宋体" panose="02010600030101010101" pitchFamily="2" charset="-122"/>
                <a:sym typeface="+mn-ea"/>
              </a:rPr>
              <a:t>ng</a:t>
            </a:r>
            <a:endParaRPr lang="en-US" altLang="zh-CN" b="1">
              <a:solidFill>
                <a:srgbClr val="18E6DA"/>
              </a:solidFill>
              <a:latin typeface="宋体" panose="02010600030101010101" pitchFamily="2" charset="-122"/>
              <a:ea typeface="宋体" panose="02010600030101010101" pitchFamily="2" charset="-122"/>
            </a:endParaRPr>
          </a:p>
          <a:p>
            <a:pPr marL="0" lvl="0" indent="0">
              <a:lnSpc>
                <a:spcPts val="3800"/>
              </a:lnSpc>
              <a:buNone/>
            </a:pPr>
            <a:endParaRPr lang="zh-CN" altLang="zh-CN" b="1">
              <a:latin typeface="宋体" panose="02010600030101010101" pitchFamily="2" charset="-122"/>
              <a:ea typeface="宋体" panose="02010600030101010101" pitchFamily="2" charset="-122"/>
            </a:endParaRPr>
          </a:p>
          <a:p>
            <a:pPr marL="0" lvl="0" indent="0">
              <a:lnSpc>
                <a:spcPts val="3800"/>
              </a:lnSpc>
              <a:buNone/>
            </a:pPr>
            <a:r>
              <a:rPr lang="en-US" altLang="zh-CN" b="1">
                <a:latin typeface="宋体" panose="02010600030101010101" pitchFamily="2" charset="-122"/>
                <a:ea typeface="宋体" panose="02010600030101010101" pitchFamily="2" charset="-122"/>
                <a:sym typeface="+mn-ea"/>
              </a:rPr>
              <a:t>                  </a:t>
            </a:r>
            <a:endParaRPr lang="en-US" altLang="zh-CN" b="1">
              <a:latin typeface="宋体" panose="02010600030101010101" pitchFamily="2" charset="-122"/>
              <a:ea typeface="宋体" panose="02010600030101010101" pitchFamily="2" charset="-122"/>
            </a:endParaRPr>
          </a:p>
          <a:p>
            <a:pPr marL="0" marR="0" lvl="0" indent="0">
              <a:lnSpc>
                <a:spcPct val="100000"/>
              </a:lnSpc>
              <a:buNone/>
            </a:pPr>
            <a:endParaRPr lang="zh-CN" altLang="zh-CN" b="1">
              <a:solidFill>
                <a:srgbClr val="18E6DA"/>
              </a:solidFill>
              <a:latin typeface="仿宋" panose="02010609060101010101" pitchFamily="49" charset="-122"/>
              <a:ea typeface="仿宋" panose="02010609060101010101" pitchFamily="49" charset="-122"/>
            </a:endParaRPr>
          </a:p>
        </p:txBody>
      </p:sp>
      <p:sp>
        <p:nvSpPr>
          <p:cNvPr id="26626" name="内容占位符 2"/>
          <p:cNvSpPr>
            <a:spLocks noGrp="1"/>
          </p:cNvSpPr>
          <p:nvPr>
            <p:custDataLst>
              <p:tags r:id="rId4"/>
            </p:custDataLst>
          </p:nvPr>
        </p:nvSpPr>
        <p:spPr>
          <a:xfrm>
            <a:off x="263525" y="3573145"/>
            <a:ext cx="11822430" cy="2947670"/>
          </a:xfrm>
          <a:prstGeom prst="rect">
            <a:avLst/>
          </a:prstGeom>
          <a:noFill/>
          <a:ln>
            <a:noFill/>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3700"/>
              </a:lnSpc>
              <a:buNone/>
            </a:pPr>
            <a:r>
              <a:rPr lang="en-US" altLang="zh-CN" b="1">
                <a:solidFill>
                  <a:srgbClr val="FFFF00"/>
                </a:solidFill>
                <a:latin typeface="仿宋" panose="02010609060101010101" pitchFamily="49" charset="-122"/>
                <a:ea typeface="仿宋" panose="02010609060101010101" pitchFamily="49" charset="-122"/>
              </a:rPr>
              <a:t> </a:t>
            </a:r>
            <a:r>
              <a:rPr lang="zh-CN" altLang="zh-CN" b="1">
                <a:solidFill>
                  <a:srgbClr val="FFFF00"/>
                </a:solidFill>
                <a:latin typeface="仿宋" panose="02010609060101010101" pitchFamily="49" charset="-122"/>
                <a:ea typeface="仿宋" panose="02010609060101010101" pitchFamily="49" charset="-122"/>
              </a:rPr>
              <a:t>遨游：</a:t>
            </a:r>
            <a:r>
              <a:rPr lang="zh-CN" altLang="zh-CN" b="1">
                <a:solidFill>
                  <a:schemeClr val="bg1"/>
                </a:solidFill>
                <a:latin typeface="仿宋" panose="02010609060101010101" pitchFamily="49" charset="-122"/>
                <a:ea typeface="仿宋" panose="02010609060101010101" pitchFamily="49" charset="-122"/>
              </a:rPr>
              <a:t>漫游。</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rgbClr val="FFFF00"/>
                </a:solidFill>
                <a:latin typeface="仿宋" panose="02010609060101010101" pitchFamily="49" charset="-122"/>
                <a:ea typeface="仿宋" panose="02010609060101010101" pitchFamily="49" charset="-122"/>
              </a:rPr>
              <a:t>稠密：</a:t>
            </a:r>
            <a:r>
              <a:rPr lang="zh-CN" altLang="zh-CN" b="1">
                <a:solidFill>
                  <a:schemeClr val="bg1"/>
                </a:solidFill>
                <a:latin typeface="仿宋" panose="02010609060101010101" pitchFamily="49" charset="-122"/>
                <a:ea typeface="仿宋" panose="02010609060101010101" pitchFamily="49" charset="-122"/>
              </a:rPr>
              <a:t>多而密。</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rgbClr val="FFFF00"/>
                </a:solidFill>
                <a:latin typeface="仿宋" panose="02010609060101010101" pitchFamily="49" charset="-122"/>
                <a:ea typeface="仿宋" panose="02010609060101010101" pitchFamily="49" charset="-122"/>
              </a:rPr>
              <a:t>确凿：</a:t>
            </a:r>
            <a:r>
              <a:rPr lang="zh-CN" altLang="zh-CN" b="1">
                <a:solidFill>
                  <a:schemeClr val="bg1"/>
                </a:solidFill>
                <a:latin typeface="仿宋" panose="02010609060101010101" pitchFamily="49" charset="-122"/>
                <a:ea typeface="仿宋" panose="02010609060101010101" pitchFamily="49" charset="-122"/>
              </a:rPr>
              <a:t>真实，确实。</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700"/>
              </a:lnSpc>
              <a:buNone/>
            </a:pPr>
            <a:r>
              <a:rPr lang="zh-CN" altLang="zh-CN" b="1">
                <a:solidFill>
                  <a:srgbClr val="FFFF00"/>
                </a:solidFill>
                <a:latin typeface="仿宋" panose="02010609060101010101" pitchFamily="49" charset="-122"/>
                <a:ea typeface="仿宋" panose="02010609060101010101" pitchFamily="49" charset="-122"/>
              </a:rPr>
              <a:t>本末倒置：</a:t>
            </a:r>
            <a:r>
              <a:rPr lang="zh-CN" altLang="zh-CN" b="1">
                <a:solidFill>
                  <a:schemeClr val="bg1"/>
                </a:solidFill>
                <a:latin typeface="仿宋" panose="02010609060101010101" pitchFamily="49" charset="-122"/>
                <a:ea typeface="仿宋" panose="02010609060101010101" pitchFamily="49" charset="-122"/>
              </a:rPr>
              <a:t>本：树根</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末：树梢</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置：放。比主次、轻重的位置弄颠倒了。</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700"/>
              </a:lnSpc>
              <a:buNone/>
            </a:pPr>
            <a:r>
              <a:rPr lang="zh-CN" altLang="zh-CN" b="1">
                <a:solidFill>
                  <a:srgbClr val="FFFF00"/>
                </a:solidFill>
                <a:latin typeface="仿宋" panose="02010609060101010101" pitchFamily="49" charset="-122"/>
                <a:ea typeface="仿宋" panose="02010609060101010101" pitchFamily="49" charset="-122"/>
              </a:rPr>
              <a:t>屏息凝神：</a:t>
            </a:r>
            <a:r>
              <a:rPr lang="zh-CN" altLang="zh-CN" b="1">
                <a:solidFill>
                  <a:schemeClr val="bg1"/>
                </a:solidFill>
                <a:latin typeface="仿宋" panose="02010609060101010101" pitchFamily="49" charset="-122"/>
                <a:ea typeface="仿宋" panose="02010609060101010101" pitchFamily="49" charset="-122"/>
              </a:rPr>
              <a:t>聚精会神，屏住呼吸。形容要干一件要紧的事情前专心致志，惟恐不能完成的神态。</a:t>
            </a:r>
            <a:r>
              <a:rPr lang="en-US" altLang="zh-CN" b="1">
                <a:solidFill>
                  <a:schemeClr val="bg1"/>
                </a:solidFill>
                <a:latin typeface="仿宋" panose="02010609060101010101" pitchFamily="49" charset="-122"/>
                <a:ea typeface="仿宋" panose="02010609060101010101" pitchFamily="49" charset="-122"/>
              </a:rPr>
              <a:t>     </a:t>
            </a:r>
            <a:r>
              <a:rPr lang="en-US" altLang="zh-CN" b="1">
                <a:solidFill>
                  <a:srgbClr val="FFFF00"/>
                </a:solidFill>
                <a:latin typeface="仿宋" panose="02010609060101010101" pitchFamily="49" charset="-122"/>
                <a:ea typeface="仿宋" panose="02010609060101010101" pitchFamily="49" charset="-122"/>
              </a:rPr>
              <a:t> </a:t>
            </a:r>
            <a:r>
              <a:rPr lang="zh-CN" altLang="zh-CN" b="1">
                <a:solidFill>
                  <a:srgbClr val="FFFF00"/>
                </a:solidFill>
                <a:latin typeface="仿宋" panose="02010609060101010101" pitchFamily="49" charset="-122"/>
                <a:ea typeface="仿宋" panose="02010609060101010101" pitchFamily="49" charset="-122"/>
              </a:rPr>
              <a:t>无虞：</a:t>
            </a:r>
            <a:r>
              <a:rPr lang="zh-CN" altLang="zh-CN" b="1">
                <a:solidFill>
                  <a:schemeClr val="bg1"/>
                </a:solidFill>
                <a:latin typeface="仿宋" panose="02010609060101010101" pitchFamily="49" charset="-122"/>
                <a:ea typeface="仿宋" panose="02010609060101010101" pitchFamily="49" charset="-122"/>
              </a:rPr>
              <a:t>没有忧患，太平无事。</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7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rgbClr val="FFFF00"/>
                </a:solidFill>
                <a:latin typeface="仿宋" panose="02010609060101010101" pitchFamily="49" charset="-122"/>
                <a:ea typeface="仿宋" panose="02010609060101010101" pitchFamily="49" charset="-122"/>
              </a:rPr>
              <a:t>千钧重负：</a:t>
            </a:r>
            <a:r>
              <a:rPr lang="zh-CN" altLang="zh-CN" b="1">
                <a:solidFill>
                  <a:schemeClr val="bg1"/>
                </a:solidFill>
                <a:latin typeface="仿宋" panose="02010609060101010101" pitchFamily="49" charset="-122"/>
                <a:ea typeface="仿宋" panose="02010609060101010101" pitchFamily="49" charset="-122"/>
              </a:rPr>
              <a:t>比喻很沉重的负担。钧，古代的重量单位，合三十斤。</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xEl>
                                              <p:pRg st="2" end="2"/>
                                            </p:txEl>
                                          </p:spTgt>
                                        </p:tgtEl>
                                        <p:attrNameLst>
                                          <p:attrName>style.visibility</p:attrName>
                                        </p:attrNameLst>
                                      </p:cBhvr>
                                      <p:to>
                                        <p:strVal val="visible"/>
                                      </p:to>
                                    </p:set>
                                    <p:anim calcmode="lin" valueType="num">
                                      <p:cBhvr additive="base">
                                        <p:cTn id="7" dur="500" fill="hold"/>
                                        <p:tgtEl>
                                          <p:spTgt spid="2253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530">
                                            <p:txEl>
                                              <p:pRg st="4" end="4"/>
                                            </p:txEl>
                                          </p:spTgt>
                                        </p:tgtEl>
                                        <p:attrNameLst>
                                          <p:attrName>style.visibility</p:attrName>
                                        </p:attrNameLst>
                                      </p:cBhvr>
                                      <p:to>
                                        <p:strVal val="visible"/>
                                      </p:to>
                                    </p:set>
                                    <p:anim calcmode="lin" valueType="num">
                                      <p:cBhvr additive="base">
                                        <p:cTn id="13" dur="500" fill="hold"/>
                                        <p:tgtEl>
                                          <p:spTgt spid="22530">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26"/>
                                        </p:tgtEl>
                                        <p:attrNameLst>
                                          <p:attrName>style.visibility</p:attrName>
                                        </p:attrNameLst>
                                      </p:cBhvr>
                                      <p:to>
                                        <p:strVal val="visible"/>
                                      </p:to>
                                    </p:set>
                                    <p:anim calcmode="lin" valueType="num">
                                      <p:cBhvr additive="base">
                                        <p:cTn id="19" dur="500" fill="hold"/>
                                        <p:tgtEl>
                                          <p:spTgt spid="26626"/>
                                        </p:tgtEl>
                                        <p:attrNameLst>
                                          <p:attrName>ppt_x</p:attrName>
                                        </p:attrNameLst>
                                      </p:cBhvr>
                                      <p:tavLst>
                                        <p:tav tm="0">
                                          <p:val>
                                            <p:strVal val="#ppt_x"/>
                                          </p:val>
                                        </p:tav>
                                        <p:tav tm="100000">
                                          <p:val>
                                            <p:strVal val="#ppt_x"/>
                                          </p:val>
                                        </p:tav>
                                      </p:tavLst>
                                    </p:anim>
                                    <p:anim calcmode="lin" valueType="num">
                                      <p:cBhvr additive="base">
                                        <p:cTn id="20"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21" name="Text Box 5"/>
          <p:cNvSpPr txBox="1"/>
          <p:nvPr>
            <p:custDataLst>
              <p:tags r:id="rId3"/>
            </p:custDataLst>
          </p:nvPr>
        </p:nvSpPr>
        <p:spPr>
          <a:xfrm>
            <a:off x="698500" y="2222500"/>
            <a:ext cx="723900" cy="3183467"/>
          </a:xfrm>
          <a:prstGeom prst="rect">
            <a:avLst/>
          </a:prstGeom>
          <a:noFill/>
          <a:ln w="9525">
            <a:noFill/>
          </a:ln>
        </p:spPr>
        <p:txBody>
          <a:bodyPr vert="eaVert">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10000"/>
              </a:lnSpc>
              <a:spcBef>
                <a:spcPct val="50000"/>
              </a:spcBef>
              <a:buFontTx/>
              <a:buNone/>
            </a:pPr>
            <a:r>
              <a:rPr lang="zh-CN" altLang="en-US" sz="3200" b="1">
                <a:solidFill>
                  <a:srgbClr val="FFC000"/>
                </a:solidFill>
                <a:latin typeface="楷体" panose="02010609060101010101" pitchFamily="49" charset="-122"/>
                <a:ea typeface="楷体" panose="02010609060101010101" pitchFamily="49" charset="-122"/>
              </a:rPr>
              <a:t>太空一日</a:t>
            </a:r>
            <a:endParaRPr lang="zh-CN" altLang="en-US" sz="3200" b="1">
              <a:solidFill>
                <a:srgbClr val="FFC000"/>
              </a:solidFill>
              <a:latin typeface="楷体" panose="02010609060101010101" pitchFamily="49" charset="-122"/>
              <a:ea typeface="楷体" panose="02010609060101010101" pitchFamily="49" charset="-122"/>
            </a:endParaRPr>
          </a:p>
        </p:txBody>
      </p:sp>
      <p:sp>
        <p:nvSpPr>
          <p:cNvPr id="122" name="Text Box 5"/>
          <p:cNvSpPr txBox="1"/>
          <p:nvPr>
            <p:custDataLst>
              <p:tags r:id="rId4"/>
            </p:custDataLst>
          </p:nvPr>
        </p:nvSpPr>
        <p:spPr>
          <a:xfrm>
            <a:off x="1583267" y="1229784"/>
            <a:ext cx="4745567" cy="54229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10000"/>
              </a:lnSpc>
              <a:spcBef>
                <a:spcPct val="50000"/>
              </a:spcBef>
              <a:buFontTx/>
              <a:buNone/>
            </a:pPr>
            <a:r>
              <a:rPr lang="zh-CN" altLang="en-US" sz="2665" b="1">
                <a:solidFill>
                  <a:srgbClr val="18E6DA"/>
                </a:solidFill>
                <a:latin typeface="楷体" panose="02010609060101010101" pitchFamily="49" charset="-122"/>
                <a:ea typeface="楷体" panose="02010609060101010101" pitchFamily="49" charset="-122"/>
              </a:rPr>
              <a:t>我以为自己要牺牲了（升空）</a:t>
            </a:r>
            <a:endParaRPr lang="zh-CN" altLang="en-US" sz="2665" b="1">
              <a:solidFill>
                <a:srgbClr val="18E6DA"/>
              </a:solidFill>
              <a:latin typeface="楷体" panose="02010609060101010101" pitchFamily="49" charset="-122"/>
              <a:ea typeface="楷体" panose="02010609060101010101" pitchFamily="49" charset="-122"/>
            </a:endParaRPr>
          </a:p>
        </p:txBody>
      </p:sp>
      <p:sp>
        <p:nvSpPr>
          <p:cNvPr id="135" name="Text Box 5"/>
          <p:cNvSpPr txBox="1"/>
          <p:nvPr>
            <p:custDataLst>
              <p:tags r:id="rId5"/>
            </p:custDataLst>
          </p:nvPr>
        </p:nvSpPr>
        <p:spPr>
          <a:xfrm>
            <a:off x="9977967" y="2768600"/>
            <a:ext cx="2112433" cy="189674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latinLnBrk="1" hangingPunct="1">
              <a:lnSpc>
                <a:spcPct val="110000"/>
              </a:lnSpc>
              <a:spcBef>
                <a:spcPct val="0"/>
              </a:spcBef>
              <a:buFontTx/>
              <a:buNone/>
            </a:pPr>
            <a:r>
              <a:rPr lang="zh-CN" altLang="en-US" sz="2665" b="1">
                <a:solidFill>
                  <a:srgbClr val="FFC000"/>
                </a:solidFill>
                <a:latin typeface="楷体" panose="02010609060101010101" pitchFamily="49" charset="-122"/>
                <a:ea typeface="楷体" panose="02010609060101010101" pitchFamily="49" charset="-122"/>
              </a:rPr>
              <a:t>敢于探索</a:t>
            </a:r>
            <a:endParaRPr lang="en-US" altLang="zh-CN" sz="2665" b="1">
              <a:solidFill>
                <a:srgbClr val="FFC000"/>
              </a:solidFill>
              <a:latin typeface="楷体" panose="02010609060101010101" pitchFamily="49" charset="-122"/>
              <a:ea typeface="楷体" panose="02010609060101010101" pitchFamily="49" charset="-122"/>
            </a:endParaRPr>
          </a:p>
          <a:p>
            <a:pPr marL="0" lvl="0" indent="0" eaLnBrk="1" latinLnBrk="1" hangingPunct="1">
              <a:lnSpc>
                <a:spcPct val="110000"/>
              </a:lnSpc>
              <a:spcBef>
                <a:spcPct val="0"/>
              </a:spcBef>
              <a:buFontTx/>
              <a:buNone/>
            </a:pPr>
            <a:r>
              <a:rPr lang="zh-CN" altLang="en-US" sz="2665" b="1">
                <a:solidFill>
                  <a:srgbClr val="FFC000"/>
                </a:solidFill>
                <a:latin typeface="楷体" panose="02010609060101010101" pitchFamily="49" charset="-122"/>
                <a:ea typeface="楷体" panose="02010609060101010101" pitchFamily="49" charset="-122"/>
              </a:rPr>
              <a:t>不怕牺牲</a:t>
            </a:r>
            <a:endParaRPr lang="en-US" altLang="zh-CN" sz="2665" b="1">
              <a:solidFill>
                <a:srgbClr val="FFC000"/>
              </a:solidFill>
              <a:latin typeface="楷体" panose="02010609060101010101" pitchFamily="49" charset="-122"/>
              <a:ea typeface="楷体" panose="02010609060101010101" pitchFamily="49" charset="-122"/>
            </a:endParaRPr>
          </a:p>
          <a:p>
            <a:pPr marL="0" lvl="0" indent="0" eaLnBrk="1" latinLnBrk="1" hangingPunct="1">
              <a:lnSpc>
                <a:spcPct val="110000"/>
              </a:lnSpc>
              <a:spcBef>
                <a:spcPct val="0"/>
              </a:spcBef>
              <a:buFontTx/>
              <a:buNone/>
            </a:pPr>
            <a:r>
              <a:rPr lang="zh-CN" altLang="en-US" sz="2665" b="1">
                <a:solidFill>
                  <a:srgbClr val="FFC000"/>
                </a:solidFill>
                <a:latin typeface="楷体" panose="02010609060101010101" pitchFamily="49" charset="-122"/>
                <a:ea typeface="楷体" panose="02010609060101010101" pitchFamily="49" charset="-122"/>
              </a:rPr>
              <a:t>求实严谨</a:t>
            </a:r>
            <a:endParaRPr lang="en-US" altLang="zh-CN" sz="2665" b="1">
              <a:solidFill>
                <a:srgbClr val="FFC000"/>
              </a:solidFill>
              <a:latin typeface="楷体" panose="02010609060101010101" pitchFamily="49" charset="-122"/>
              <a:ea typeface="楷体" panose="02010609060101010101" pitchFamily="49" charset="-122"/>
            </a:endParaRPr>
          </a:p>
          <a:p>
            <a:pPr marL="0" lvl="0" indent="0" eaLnBrk="1" latinLnBrk="1" hangingPunct="1">
              <a:lnSpc>
                <a:spcPct val="110000"/>
              </a:lnSpc>
              <a:spcBef>
                <a:spcPct val="0"/>
              </a:spcBef>
              <a:buFontTx/>
              <a:buNone/>
            </a:pPr>
            <a:r>
              <a:rPr lang="zh-CN" altLang="en-US" sz="2665" b="1">
                <a:solidFill>
                  <a:srgbClr val="FFC000"/>
                </a:solidFill>
                <a:latin typeface="楷体" panose="02010609060101010101" pitchFamily="49" charset="-122"/>
                <a:ea typeface="楷体" panose="02010609060101010101" pitchFamily="49" charset="-122"/>
              </a:rPr>
              <a:t>无私奉献</a:t>
            </a:r>
            <a:endParaRPr lang="zh-CN" altLang="en-US" sz="2665" b="1">
              <a:solidFill>
                <a:srgbClr val="FFC000"/>
              </a:solidFill>
              <a:latin typeface="楷体" panose="02010609060101010101" pitchFamily="49" charset="-122"/>
              <a:ea typeface="楷体" panose="02010609060101010101" pitchFamily="49" charset="-122"/>
            </a:endParaRPr>
          </a:p>
        </p:txBody>
      </p:sp>
      <p:sp>
        <p:nvSpPr>
          <p:cNvPr id="7" name="左大括号 6"/>
          <p:cNvSpPr/>
          <p:nvPr>
            <p:custDataLst>
              <p:tags r:id="rId6"/>
            </p:custDataLst>
          </p:nvPr>
        </p:nvSpPr>
        <p:spPr>
          <a:xfrm>
            <a:off x="1243754" y="1628987"/>
            <a:ext cx="376767" cy="4580467"/>
          </a:xfrm>
          <a:prstGeom prst="leftBrace">
            <a:avLst>
              <a:gd name="adj1" fmla="val 47604"/>
              <a:gd name="adj2" fmla="val 50000"/>
            </a:avLst>
          </a:prstGeom>
          <a:ln>
            <a:solidFill>
              <a:srgbClr val="2DF905"/>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41" name="左大括号 140"/>
          <p:cNvSpPr/>
          <p:nvPr>
            <p:custDataLst>
              <p:tags r:id="rId7"/>
            </p:custDataLst>
          </p:nvPr>
        </p:nvSpPr>
        <p:spPr>
          <a:xfrm flipH="1">
            <a:off x="9601200" y="1286933"/>
            <a:ext cx="376767" cy="4819651"/>
          </a:xfrm>
          <a:prstGeom prst="leftBrace">
            <a:avLst>
              <a:gd name="adj1" fmla="val 47604"/>
              <a:gd name="adj2" fmla="val 50000"/>
            </a:avLst>
          </a:prstGeom>
          <a:ln>
            <a:solidFill>
              <a:srgbClr val="2DF905"/>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1" name="Text Box 5"/>
          <p:cNvSpPr txBox="1"/>
          <p:nvPr>
            <p:custDataLst>
              <p:tags r:id="rId8"/>
            </p:custDataLst>
          </p:nvPr>
        </p:nvSpPr>
        <p:spPr>
          <a:xfrm>
            <a:off x="6329046" y="684954"/>
            <a:ext cx="3530600" cy="137414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135" b="1">
                <a:solidFill>
                  <a:schemeClr val="bg1"/>
                </a:solidFill>
                <a:latin typeface="楷体" panose="02010609060101010101" pitchFamily="49" charset="-122"/>
                <a:ea typeface="楷体" panose="02010609060101010101" pitchFamily="49" charset="-122"/>
              </a:rPr>
              <a:t>升起  非常平稳  释然</a:t>
            </a:r>
            <a:endParaRPr lang="en-US" altLang="zh-CN" sz="2135" b="1">
              <a:solidFill>
                <a:schemeClr val="bg1"/>
              </a:solidFill>
              <a:latin typeface="楷体" panose="02010609060101010101" pitchFamily="49" charset="-122"/>
              <a:ea typeface="楷体" panose="02010609060101010101" pitchFamily="49" charset="-122"/>
            </a:endParaRPr>
          </a:p>
          <a:p>
            <a:pPr marL="0" lvl="0" indent="0" eaLnBrk="1" hangingPunct="1">
              <a:lnSpc>
                <a:spcPct val="130000"/>
              </a:lnSpc>
              <a:spcBef>
                <a:spcPct val="0"/>
              </a:spcBef>
              <a:buFontTx/>
              <a:buNone/>
            </a:pPr>
            <a:r>
              <a:rPr lang="zh-CN" altLang="en-US" sz="2135" b="1">
                <a:solidFill>
                  <a:schemeClr val="bg1"/>
                </a:solidFill>
                <a:latin typeface="楷体" panose="02010609060101010101" pitchFamily="49" charset="-122"/>
                <a:ea typeface="楷体" panose="02010609060101010101" pitchFamily="49" charset="-122"/>
              </a:rPr>
              <a:t>加速  压力增强  良好</a:t>
            </a:r>
            <a:endParaRPr lang="en-US" altLang="zh-CN" sz="2135" b="1">
              <a:solidFill>
                <a:schemeClr val="bg1"/>
              </a:solidFill>
              <a:latin typeface="楷体" panose="02010609060101010101" pitchFamily="49" charset="-122"/>
              <a:ea typeface="楷体" panose="02010609060101010101" pitchFamily="49" charset="-122"/>
            </a:endParaRPr>
          </a:p>
          <a:p>
            <a:pPr marL="0" lvl="0" indent="0" eaLnBrk="1" hangingPunct="1">
              <a:lnSpc>
                <a:spcPct val="130000"/>
              </a:lnSpc>
              <a:spcBef>
                <a:spcPct val="0"/>
              </a:spcBef>
              <a:buFontTx/>
              <a:buNone/>
            </a:pPr>
            <a:r>
              <a:rPr lang="zh-CN" altLang="en-US" sz="2135" b="1">
                <a:solidFill>
                  <a:schemeClr val="bg1"/>
                </a:solidFill>
                <a:latin typeface="楷体" panose="02010609060101010101" pitchFamily="49" charset="-122"/>
                <a:ea typeface="楷体" panose="02010609060101010101" pitchFamily="49" charset="-122"/>
              </a:rPr>
              <a:t>意外  产生共振  痛苦</a:t>
            </a:r>
            <a:endParaRPr lang="zh-CN" altLang="en-US" sz="2135" b="1">
              <a:solidFill>
                <a:schemeClr val="bg1"/>
              </a:solidFill>
              <a:latin typeface="楷体" panose="02010609060101010101" pitchFamily="49" charset="-122"/>
              <a:ea typeface="楷体" panose="02010609060101010101" pitchFamily="49" charset="-122"/>
            </a:endParaRPr>
          </a:p>
        </p:txBody>
      </p:sp>
      <p:sp>
        <p:nvSpPr>
          <p:cNvPr id="22" name="左大括号 21"/>
          <p:cNvSpPr/>
          <p:nvPr>
            <p:custDataLst>
              <p:tags r:id="rId9"/>
            </p:custDataLst>
          </p:nvPr>
        </p:nvSpPr>
        <p:spPr>
          <a:xfrm>
            <a:off x="6074833" y="986367"/>
            <a:ext cx="239184" cy="990600"/>
          </a:xfrm>
          <a:prstGeom prst="leftBrace">
            <a:avLst>
              <a:gd name="adj1" fmla="val 47604"/>
              <a:gd name="adj2" fmla="val 50000"/>
            </a:avLst>
          </a:prstGeom>
          <a:ln>
            <a:solidFill>
              <a:srgbClr val="2DF905"/>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0" name="Text Box 5"/>
          <p:cNvSpPr txBox="1"/>
          <p:nvPr>
            <p:custDataLst>
              <p:tags r:id="rId10"/>
            </p:custDataLst>
          </p:nvPr>
        </p:nvSpPr>
        <p:spPr>
          <a:xfrm>
            <a:off x="1576282" y="2899833"/>
            <a:ext cx="3602567" cy="54229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10000"/>
              </a:lnSpc>
              <a:spcBef>
                <a:spcPct val="50000"/>
              </a:spcBef>
              <a:buFontTx/>
              <a:buNone/>
            </a:pPr>
            <a:r>
              <a:rPr lang="zh-CN" altLang="en-US" sz="2665" b="1">
                <a:solidFill>
                  <a:srgbClr val="18E6DA"/>
                </a:solidFill>
                <a:latin typeface="楷体" panose="02010609060101010101" pitchFamily="49" charset="-122"/>
                <a:ea typeface="楷体" panose="02010609060101010101" pitchFamily="49" charset="-122"/>
              </a:rPr>
              <a:t>我看到了什么（所见）</a:t>
            </a:r>
            <a:endParaRPr lang="zh-CN" altLang="en-US" sz="2665" b="1">
              <a:solidFill>
                <a:srgbClr val="18E6DA"/>
              </a:solidFill>
              <a:latin typeface="楷体" panose="02010609060101010101" pitchFamily="49" charset="-122"/>
              <a:ea typeface="楷体" panose="02010609060101010101" pitchFamily="49" charset="-122"/>
            </a:endParaRPr>
          </a:p>
        </p:txBody>
      </p:sp>
      <p:sp>
        <p:nvSpPr>
          <p:cNvPr id="31" name="Text Box 5"/>
          <p:cNvSpPr txBox="1"/>
          <p:nvPr>
            <p:custDataLst>
              <p:tags r:id="rId11"/>
            </p:custDataLst>
          </p:nvPr>
        </p:nvSpPr>
        <p:spPr>
          <a:xfrm>
            <a:off x="5331884" y="2059517"/>
            <a:ext cx="4269316" cy="222948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135" b="1">
                <a:solidFill>
                  <a:schemeClr val="bg1"/>
                </a:solidFill>
                <a:latin typeface="楷体" panose="02010609060101010101" pitchFamily="49" charset="-122"/>
                <a:ea typeface="楷体" panose="02010609060101010101" pitchFamily="49" charset="-122"/>
              </a:rPr>
              <a:t>地球的形状</a:t>
            </a:r>
            <a:endParaRPr lang="en-US" altLang="zh-CN" sz="2135" b="1">
              <a:solidFill>
                <a:schemeClr val="bg1"/>
              </a:solidFill>
              <a:latin typeface="楷体" panose="02010609060101010101" pitchFamily="49" charset="-122"/>
              <a:ea typeface="楷体" panose="02010609060101010101" pitchFamily="49" charset="-122"/>
            </a:endParaRPr>
          </a:p>
          <a:p>
            <a:pPr marL="0" lvl="0" indent="0" eaLnBrk="1" hangingPunct="1">
              <a:lnSpc>
                <a:spcPct val="130000"/>
              </a:lnSpc>
              <a:spcBef>
                <a:spcPct val="0"/>
              </a:spcBef>
              <a:buFontTx/>
              <a:buNone/>
            </a:pPr>
            <a:r>
              <a:rPr lang="zh-CN" altLang="en-US" sz="2135" b="1">
                <a:solidFill>
                  <a:schemeClr val="bg1"/>
                </a:solidFill>
                <a:latin typeface="楷体" panose="02010609060101010101" pitchFamily="49" charset="-122"/>
                <a:ea typeface="楷体" panose="02010609060101010101" pitchFamily="49" charset="-122"/>
              </a:rPr>
              <a:t>地球上各大洲和各个国家的方位</a:t>
            </a:r>
            <a:endParaRPr lang="en-US" altLang="zh-CN" sz="2135" b="1">
              <a:solidFill>
                <a:schemeClr val="bg1"/>
              </a:solidFill>
              <a:latin typeface="楷体" panose="02010609060101010101" pitchFamily="49" charset="-122"/>
              <a:ea typeface="楷体" panose="02010609060101010101" pitchFamily="49" charset="-122"/>
            </a:endParaRPr>
          </a:p>
          <a:p>
            <a:pPr marL="0" lvl="0" indent="0" eaLnBrk="1" hangingPunct="1">
              <a:lnSpc>
                <a:spcPct val="130000"/>
              </a:lnSpc>
              <a:spcBef>
                <a:spcPct val="0"/>
              </a:spcBef>
              <a:buFontTx/>
              <a:buNone/>
            </a:pPr>
            <a:r>
              <a:rPr lang="zh-CN" altLang="en-US" sz="2135" b="1">
                <a:solidFill>
                  <a:schemeClr val="bg1"/>
                </a:solidFill>
                <a:latin typeface="楷体" panose="02010609060101010101" pitchFamily="49" charset="-122"/>
                <a:ea typeface="楷体" panose="02010609060101010101" pitchFamily="49" charset="-122"/>
              </a:rPr>
              <a:t>首都北京、祖国各省区</a:t>
            </a:r>
            <a:endParaRPr lang="en-US" altLang="zh-CN" sz="2135" b="1">
              <a:solidFill>
                <a:schemeClr val="bg1"/>
              </a:solidFill>
              <a:latin typeface="楷体" panose="02010609060101010101" pitchFamily="49" charset="-122"/>
              <a:ea typeface="楷体" panose="02010609060101010101" pitchFamily="49" charset="-122"/>
            </a:endParaRPr>
          </a:p>
          <a:p>
            <a:pPr marL="0" lvl="0" indent="0" eaLnBrk="1" hangingPunct="1">
              <a:lnSpc>
                <a:spcPct val="130000"/>
              </a:lnSpc>
              <a:spcBef>
                <a:spcPct val="0"/>
              </a:spcBef>
              <a:buFontTx/>
              <a:buNone/>
            </a:pPr>
            <a:r>
              <a:rPr lang="zh-CN" altLang="en-US" sz="2135" b="1">
                <a:solidFill>
                  <a:schemeClr val="bg1"/>
                </a:solidFill>
                <a:latin typeface="楷体" panose="02010609060101010101" pitchFamily="49" charset="-122"/>
                <a:ea typeface="楷体" panose="02010609060101010101" pitchFamily="49" charset="-122"/>
              </a:rPr>
              <a:t>没有看到长城</a:t>
            </a:r>
            <a:endParaRPr lang="en-US" altLang="zh-CN" sz="2135" b="1">
              <a:solidFill>
                <a:schemeClr val="bg1"/>
              </a:solidFill>
              <a:latin typeface="楷体" panose="02010609060101010101" pitchFamily="49" charset="-122"/>
              <a:ea typeface="楷体" panose="02010609060101010101" pitchFamily="49" charset="-122"/>
            </a:endParaRPr>
          </a:p>
          <a:p>
            <a:pPr marL="0" lvl="0" indent="0" eaLnBrk="1" hangingPunct="1">
              <a:lnSpc>
                <a:spcPct val="130000"/>
              </a:lnSpc>
              <a:spcBef>
                <a:spcPct val="0"/>
              </a:spcBef>
              <a:buFontTx/>
              <a:buNone/>
            </a:pPr>
            <a:r>
              <a:rPr lang="zh-CN" altLang="en-US" sz="2135" b="1">
                <a:solidFill>
                  <a:schemeClr val="bg1"/>
                </a:solidFill>
                <a:latin typeface="楷体" panose="02010609060101010101" pitchFamily="49" charset="-122"/>
                <a:ea typeface="楷体" panose="02010609060101010101" pitchFamily="49" charset="-122"/>
              </a:rPr>
              <a:t>棉絮状物体</a:t>
            </a:r>
            <a:endParaRPr lang="zh-CN" altLang="en-US" sz="2135" b="1">
              <a:solidFill>
                <a:schemeClr val="bg1"/>
              </a:solidFill>
              <a:latin typeface="楷体" panose="02010609060101010101" pitchFamily="49" charset="-122"/>
              <a:ea typeface="楷体" panose="02010609060101010101" pitchFamily="49" charset="-122"/>
            </a:endParaRPr>
          </a:p>
        </p:txBody>
      </p:sp>
      <p:sp>
        <p:nvSpPr>
          <p:cNvPr id="33" name="左大括号 32"/>
          <p:cNvSpPr/>
          <p:nvPr>
            <p:custDataLst>
              <p:tags r:id="rId12"/>
            </p:custDataLst>
          </p:nvPr>
        </p:nvSpPr>
        <p:spPr>
          <a:xfrm>
            <a:off x="5056717" y="2307167"/>
            <a:ext cx="239184" cy="1761067"/>
          </a:xfrm>
          <a:prstGeom prst="leftBrace">
            <a:avLst>
              <a:gd name="adj1" fmla="val 47604"/>
              <a:gd name="adj2" fmla="val 50000"/>
            </a:avLst>
          </a:prstGeom>
          <a:ln>
            <a:solidFill>
              <a:srgbClr val="2DF905"/>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4" name="Text Box 5"/>
          <p:cNvSpPr txBox="1"/>
          <p:nvPr>
            <p:custDataLst>
              <p:tags r:id="rId13"/>
            </p:custDataLst>
          </p:nvPr>
        </p:nvSpPr>
        <p:spPr>
          <a:xfrm>
            <a:off x="1583267" y="4622800"/>
            <a:ext cx="4216400" cy="54229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10000"/>
              </a:lnSpc>
              <a:spcBef>
                <a:spcPct val="50000"/>
              </a:spcBef>
              <a:buFontTx/>
              <a:buNone/>
            </a:pPr>
            <a:r>
              <a:rPr lang="zh-CN" altLang="en-US" sz="2665" b="1">
                <a:solidFill>
                  <a:srgbClr val="18E6DA"/>
                </a:solidFill>
                <a:latin typeface="楷体" panose="02010609060101010101" pitchFamily="49" charset="-122"/>
                <a:ea typeface="楷体" panose="02010609060101010101" pitchFamily="49" charset="-122"/>
              </a:rPr>
              <a:t>神秘的敲击声（所闻所感）</a:t>
            </a:r>
            <a:endParaRPr lang="zh-CN" altLang="en-US" sz="2665" b="1">
              <a:solidFill>
                <a:srgbClr val="18E6DA"/>
              </a:solidFill>
              <a:latin typeface="楷体" panose="02010609060101010101" pitchFamily="49" charset="-122"/>
              <a:ea typeface="楷体" panose="02010609060101010101" pitchFamily="49" charset="-122"/>
            </a:endParaRPr>
          </a:p>
        </p:txBody>
      </p:sp>
      <p:sp>
        <p:nvSpPr>
          <p:cNvPr id="35" name="Text Box 5"/>
          <p:cNvSpPr txBox="1"/>
          <p:nvPr>
            <p:custDataLst>
              <p:tags r:id="rId14"/>
            </p:custDataLst>
          </p:nvPr>
        </p:nvSpPr>
        <p:spPr>
          <a:xfrm>
            <a:off x="5952067" y="4398433"/>
            <a:ext cx="3126317" cy="94678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135" b="1">
                <a:solidFill>
                  <a:schemeClr val="bg1"/>
                </a:solidFill>
                <a:latin typeface="楷体" panose="02010609060101010101" pitchFamily="49" charset="-122"/>
                <a:ea typeface="楷体" panose="02010609060101010101" pitchFamily="49" charset="-122"/>
              </a:rPr>
              <a:t>“本末倒置”的错觉</a:t>
            </a:r>
            <a:endParaRPr lang="en-US" altLang="zh-CN" sz="2135" b="1">
              <a:solidFill>
                <a:schemeClr val="bg1"/>
              </a:solidFill>
              <a:latin typeface="楷体" panose="02010609060101010101" pitchFamily="49" charset="-122"/>
              <a:ea typeface="楷体" panose="02010609060101010101" pitchFamily="49" charset="-122"/>
            </a:endParaRPr>
          </a:p>
          <a:p>
            <a:pPr marL="0" lvl="0" indent="0" eaLnBrk="1" hangingPunct="1">
              <a:lnSpc>
                <a:spcPct val="130000"/>
              </a:lnSpc>
              <a:spcBef>
                <a:spcPct val="0"/>
              </a:spcBef>
              <a:buFontTx/>
              <a:buNone/>
            </a:pPr>
            <a:r>
              <a:rPr lang="zh-CN" altLang="en-US" sz="2135" b="1">
                <a:solidFill>
                  <a:schemeClr val="bg1"/>
                </a:solidFill>
                <a:latin typeface="楷体" panose="02010609060101010101" pitchFamily="49" charset="-122"/>
                <a:ea typeface="楷体" panose="02010609060101010101" pitchFamily="49" charset="-122"/>
              </a:rPr>
              <a:t>神秘的敲击声</a:t>
            </a:r>
            <a:endParaRPr lang="zh-CN" altLang="en-US" sz="2135" b="1">
              <a:solidFill>
                <a:schemeClr val="bg1"/>
              </a:solidFill>
              <a:latin typeface="楷体" panose="02010609060101010101" pitchFamily="49" charset="-122"/>
              <a:ea typeface="楷体" panose="02010609060101010101" pitchFamily="49" charset="-122"/>
            </a:endParaRPr>
          </a:p>
        </p:txBody>
      </p:sp>
      <p:sp>
        <p:nvSpPr>
          <p:cNvPr id="36" name="左大括号 35"/>
          <p:cNvSpPr/>
          <p:nvPr>
            <p:custDataLst>
              <p:tags r:id="rId15"/>
            </p:custDataLst>
          </p:nvPr>
        </p:nvSpPr>
        <p:spPr>
          <a:xfrm>
            <a:off x="5706533" y="4451351"/>
            <a:ext cx="239184" cy="846667"/>
          </a:xfrm>
          <a:prstGeom prst="leftBrace">
            <a:avLst>
              <a:gd name="adj1" fmla="val 47604"/>
              <a:gd name="adj2" fmla="val 50000"/>
            </a:avLst>
          </a:prstGeom>
          <a:ln>
            <a:solidFill>
              <a:srgbClr val="2DF905"/>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7" name="Text Box 5"/>
          <p:cNvSpPr txBox="1"/>
          <p:nvPr>
            <p:custDataLst>
              <p:tags r:id="rId16"/>
            </p:custDataLst>
          </p:nvPr>
        </p:nvSpPr>
        <p:spPr>
          <a:xfrm>
            <a:off x="1583267" y="5685367"/>
            <a:ext cx="4216400" cy="54229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10000"/>
              </a:lnSpc>
              <a:spcBef>
                <a:spcPct val="50000"/>
              </a:spcBef>
              <a:buFontTx/>
              <a:buNone/>
            </a:pPr>
            <a:r>
              <a:rPr lang="zh-CN" altLang="en-US" sz="2665" b="1">
                <a:solidFill>
                  <a:srgbClr val="18E6DA"/>
                </a:solidFill>
                <a:latin typeface="楷体" panose="02010609060101010101" pitchFamily="49" charset="-122"/>
                <a:ea typeface="楷体" panose="02010609060101010101" pitchFamily="49" charset="-122"/>
              </a:rPr>
              <a:t>归途如此惊心动魄（落地）</a:t>
            </a:r>
            <a:endParaRPr lang="zh-CN" altLang="en-US" sz="2665" b="1">
              <a:solidFill>
                <a:srgbClr val="18E6DA"/>
              </a:solidFill>
              <a:latin typeface="楷体" panose="02010609060101010101" pitchFamily="49" charset="-122"/>
              <a:ea typeface="楷体" panose="02010609060101010101" pitchFamily="49" charset="-122"/>
            </a:endParaRPr>
          </a:p>
        </p:txBody>
      </p:sp>
      <p:sp>
        <p:nvSpPr>
          <p:cNvPr id="38" name="Text Box 5"/>
          <p:cNvSpPr txBox="1"/>
          <p:nvPr>
            <p:custDataLst>
              <p:tags r:id="rId17"/>
            </p:custDataLst>
          </p:nvPr>
        </p:nvSpPr>
        <p:spPr>
          <a:xfrm>
            <a:off x="5952067" y="5461000"/>
            <a:ext cx="3126317" cy="94678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135" b="1">
                <a:solidFill>
                  <a:schemeClr val="bg1"/>
                </a:solidFill>
                <a:latin typeface="楷体" panose="02010609060101010101" pitchFamily="49" charset="-122"/>
                <a:ea typeface="楷体" panose="02010609060101010101" pitchFamily="49" charset="-122"/>
              </a:rPr>
              <a:t>飞船舷窗出现裂纹</a:t>
            </a:r>
            <a:endParaRPr lang="en-US" altLang="zh-CN" sz="2135" b="1">
              <a:solidFill>
                <a:schemeClr val="bg1"/>
              </a:solidFill>
              <a:latin typeface="楷体" panose="02010609060101010101" pitchFamily="49" charset="-122"/>
              <a:ea typeface="楷体" panose="02010609060101010101" pitchFamily="49" charset="-122"/>
            </a:endParaRPr>
          </a:p>
          <a:p>
            <a:pPr marL="0" lvl="0" indent="0" eaLnBrk="1" hangingPunct="1">
              <a:lnSpc>
                <a:spcPct val="130000"/>
              </a:lnSpc>
              <a:spcBef>
                <a:spcPct val="0"/>
              </a:spcBef>
              <a:buFontTx/>
              <a:buNone/>
            </a:pPr>
            <a:r>
              <a:rPr lang="zh-CN" altLang="en-US" sz="2135" b="1">
                <a:solidFill>
                  <a:schemeClr val="bg1"/>
                </a:solidFill>
                <a:latin typeface="楷体" panose="02010609060101010101" pitchFamily="49" charset="-122"/>
                <a:ea typeface="楷体" panose="02010609060101010101" pitchFamily="49" charset="-122"/>
              </a:rPr>
              <a:t>开伞时飞船晃荡厉害</a:t>
            </a:r>
            <a:endParaRPr lang="zh-CN" altLang="en-US" sz="2135" b="1">
              <a:solidFill>
                <a:schemeClr val="bg1"/>
              </a:solidFill>
              <a:latin typeface="楷体" panose="02010609060101010101" pitchFamily="49" charset="-122"/>
              <a:ea typeface="楷体" panose="02010609060101010101" pitchFamily="49" charset="-122"/>
            </a:endParaRPr>
          </a:p>
        </p:txBody>
      </p:sp>
      <p:sp>
        <p:nvSpPr>
          <p:cNvPr id="39" name="左大括号 38"/>
          <p:cNvSpPr/>
          <p:nvPr>
            <p:custDataLst>
              <p:tags r:id="rId18"/>
            </p:custDataLst>
          </p:nvPr>
        </p:nvSpPr>
        <p:spPr>
          <a:xfrm>
            <a:off x="5706533" y="5513917"/>
            <a:ext cx="239184" cy="846667"/>
          </a:xfrm>
          <a:prstGeom prst="leftBrace">
            <a:avLst>
              <a:gd name="adj1" fmla="val 47604"/>
              <a:gd name="adj2" fmla="val 50000"/>
            </a:avLst>
          </a:prstGeom>
          <a:ln>
            <a:solidFill>
              <a:srgbClr val="2DF905"/>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456" name="标题 1"/>
          <p:cNvSpPr/>
          <p:nvPr>
            <p:custDataLst>
              <p:tags r:id="rId19"/>
            </p:custDataLst>
          </p:nvPr>
        </p:nvSpPr>
        <p:spPr>
          <a:xfrm>
            <a:off x="398145" y="344170"/>
            <a:ext cx="2349500" cy="524510"/>
          </a:xfrm>
          <a:prstGeom prst="rect">
            <a:avLst/>
          </a:prstGeom>
          <a:noFill/>
          <a:ln>
            <a:noFill/>
            <a:miter lim="800000"/>
          </a:ln>
        </p:spPr>
        <p:txBody>
          <a:bodyPr>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spcBef>
                <a:spcPct val="0"/>
              </a:spcBef>
              <a:buFontTx/>
              <a:buNone/>
            </a:pPr>
            <a:r>
              <a:rPr lang="zh-CN" altLang="en-US" b="1">
                <a:solidFill>
                  <a:srgbClr val="FFFF00"/>
                </a:solidFill>
                <a:latin typeface="仿宋" panose="02010609060101010101" pitchFamily="49" charset="-122"/>
                <a:ea typeface="仿宋" panose="02010609060101010101" pitchFamily="49" charset="-122"/>
              </a:rPr>
              <a:t>四、课文结构</a:t>
            </a:r>
            <a:endParaRPr lang="zh-CN" altLang="en-US" b="1">
              <a:solidFill>
                <a:srgbClr val="FFFF00"/>
              </a:solidFill>
              <a:latin typeface="仿宋" panose="02010609060101010101" pitchFamily="49" charset="-122"/>
              <a:ea typeface="仿宋" panose="02010609060101010101" pitchFamily="49" charset="-122"/>
            </a:endParaRPr>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1000"/>
                                        <p:tgtEl>
                                          <p:spTgt spid="121"/>
                                        </p:tgtEl>
                                      </p:cBhvr>
                                    </p:animEffect>
                                    <p:anim calcmode="lin" valueType="num">
                                      <p:cBhvr>
                                        <p:cTn id="8" dur="1000" fill="hold"/>
                                        <p:tgtEl>
                                          <p:spTgt spid="121"/>
                                        </p:tgtEl>
                                        <p:attrNameLst>
                                          <p:attrName>ppt_x</p:attrName>
                                        </p:attrNameLst>
                                      </p:cBhvr>
                                      <p:tavLst>
                                        <p:tav tm="0">
                                          <p:val>
                                            <p:strVal val="#ppt_x"/>
                                          </p:val>
                                        </p:tav>
                                        <p:tav tm="100000">
                                          <p:val>
                                            <p:strVal val="#ppt_x"/>
                                          </p:val>
                                        </p:tav>
                                      </p:tavLst>
                                    </p:anim>
                                    <p:anim calcmode="lin" valueType="num">
                                      <p:cBhvr>
                                        <p:cTn id="9" dur="1000" fill="hold"/>
                                        <p:tgtEl>
                                          <p:spTgt spid="12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2"/>
                                        </p:tgtEl>
                                        <p:attrNameLst>
                                          <p:attrName>style.visibility</p:attrName>
                                        </p:attrNameLst>
                                      </p:cBhvr>
                                      <p:to>
                                        <p:strVal val="visible"/>
                                      </p:to>
                                    </p:set>
                                    <p:animEffect transition="in" filter="fade">
                                      <p:cBhvr>
                                        <p:cTn id="18" dur="1000"/>
                                        <p:tgtEl>
                                          <p:spTgt spid="122"/>
                                        </p:tgtEl>
                                      </p:cBhvr>
                                    </p:animEffect>
                                    <p:anim calcmode="lin" valueType="num">
                                      <p:cBhvr>
                                        <p:cTn id="19" dur="1000" fill="hold"/>
                                        <p:tgtEl>
                                          <p:spTgt spid="122"/>
                                        </p:tgtEl>
                                        <p:attrNameLst>
                                          <p:attrName>ppt_x</p:attrName>
                                        </p:attrNameLst>
                                      </p:cBhvr>
                                      <p:tavLst>
                                        <p:tav tm="0">
                                          <p:val>
                                            <p:strVal val="#ppt_x"/>
                                          </p:val>
                                        </p:tav>
                                        <p:tav tm="100000">
                                          <p:val>
                                            <p:strVal val="#ppt_x"/>
                                          </p:val>
                                        </p:tav>
                                      </p:tavLst>
                                    </p:anim>
                                    <p:anim calcmode="lin" valueType="num">
                                      <p:cBhvr>
                                        <p:cTn id="20" dur="1000" fill="hold"/>
                                        <p:tgtEl>
                                          <p:spTgt spid="12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1">
                                            <p:txEl>
                                              <p:pRg st="0" end="0"/>
                                            </p:txEl>
                                          </p:spTgt>
                                        </p:tgtEl>
                                        <p:attrNameLst>
                                          <p:attrName>style.visibility</p:attrName>
                                        </p:attrNameLst>
                                      </p:cBhvr>
                                      <p:to>
                                        <p:strVal val="visible"/>
                                      </p:to>
                                    </p:set>
                                    <p:animEffect transition="in" filter="fade">
                                      <p:cBhvr>
                                        <p:cTn id="29" dur="1000"/>
                                        <p:tgtEl>
                                          <p:spTgt spid="21">
                                            <p:txEl>
                                              <p:pRg st="0" end="0"/>
                                            </p:txEl>
                                          </p:spTgt>
                                        </p:tgtEl>
                                      </p:cBhvr>
                                    </p:animEffect>
                                    <p:anim calcmode="lin" valueType="num">
                                      <p:cBhvr>
                                        <p:cTn id="30"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000"/>
                            </p:stCondLst>
                            <p:childTnLst>
                              <p:par>
                                <p:cTn id="33" presetID="42" presetClass="entr" presetSubtype="0" fill="hold" grpId="0" nodeType="afterEffect">
                                  <p:stCondLst>
                                    <p:cond delay="0"/>
                                  </p:stCondLst>
                                  <p:childTnLst>
                                    <p:set>
                                      <p:cBhvr>
                                        <p:cTn id="34" dur="1" fill="hold">
                                          <p:stCondLst>
                                            <p:cond delay="0"/>
                                          </p:stCondLst>
                                        </p:cTn>
                                        <p:tgtEl>
                                          <p:spTgt spid="21">
                                            <p:txEl>
                                              <p:pRg st="1" end="1"/>
                                            </p:txEl>
                                          </p:spTgt>
                                        </p:tgtEl>
                                        <p:attrNameLst>
                                          <p:attrName>style.visibility</p:attrName>
                                        </p:attrNameLst>
                                      </p:cBhvr>
                                      <p:to>
                                        <p:strVal val="visible"/>
                                      </p:to>
                                    </p:set>
                                    <p:animEffect transition="in" filter="fade">
                                      <p:cBhvr>
                                        <p:cTn id="35" dur="1000"/>
                                        <p:tgtEl>
                                          <p:spTgt spid="21">
                                            <p:txEl>
                                              <p:pRg st="1" end="1"/>
                                            </p:txEl>
                                          </p:spTgt>
                                        </p:tgtEl>
                                      </p:cBhvr>
                                    </p:animEffect>
                                    <p:anim calcmode="lin" valueType="num">
                                      <p:cBhvr>
                                        <p:cTn id="36" dur="100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37" dur="1000" fill="hold"/>
                                        <p:tgtEl>
                                          <p:spTgt spid="21">
                                            <p:txEl>
                                              <p:pRg st="1" end="1"/>
                                            </p:txEl>
                                          </p:spTgt>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2000"/>
                            </p:stCondLst>
                            <p:childTnLst>
                              <p:par>
                                <p:cTn id="39" presetID="42" presetClass="entr" presetSubtype="0" fill="hold" grpId="0" nodeType="afterEffect">
                                  <p:stCondLst>
                                    <p:cond delay="0"/>
                                  </p:stCondLst>
                                  <p:childTnLst>
                                    <p:set>
                                      <p:cBhvr>
                                        <p:cTn id="40" dur="1" fill="hold">
                                          <p:stCondLst>
                                            <p:cond delay="0"/>
                                          </p:stCondLst>
                                        </p:cTn>
                                        <p:tgtEl>
                                          <p:spTgt spid="21">
                                            <p:txEl>
                                              <p:pRg st="2" end="2"/>
                                            </p:txEl>
                                          </p:spTgt>
                                        </p:tgtEl>
                                        <p:attrNameLst>
                                          <p:attrName>style.visibility</p:attrName>
                                        </p:attrNameLst>
                                      </p:cBhvr>
                                      <p:to>
                                        <p:strVal val="visible"/>
                                      </p:to>
                                    </p:set>
                                    <p:animEffect transition="in" filter="fade">
                                      <p:cBhvr>
                                        <p:cTn id="41" dur="1000"/>
                                        <p:tgtEl>
                                          <p:spTgt spid="21">
                                            <p:txEl>
                                              <p:pRg st="2" end="2"/>
                                            </p:txEl>
                                          </p:spTgt>
                                        </p:tgtEl>
                                      </p:cBhvr>
                                    </p:animEffect>
                                    <p:anim calcmode="lin" valueType="num">
                                      <p:cBhvr>
                                        <p:cTn id="42" dur="1000" fill="hold"/>
                                        <p:tgtEl>
                                          <p:spTgt spid="21">
                                            <p:txEl>
                                              <p:pRg st="2" end="2"/>
                                            </p:txEl>
                                          </p:spTgt>
                                        </p:tgtEl>
                                        <p:attrNameLst>
                                          <p:attrName>ppt_x</p:attrName>
                                        </p:attrNameLst>
                                      </p:cBhvr>
                                      <p:tavLst>
                                        <p:tav tm="0">
                                          <p:val>
                                            <p:strVal val="#ppt_x"/>
                                          </p:val>
                                        </p:tav>
                                        <p:tav tm="100000">
                                          <p:val>
                                            <p:strVal val="#ppt_x"/>
                                          </p:val>
                                        </p:tav>
                                      </p:tavLst>
                                    </p:anim>
                                    <p:anim calcmode="lin" valueType="num">
                                      <p:cBhvr>
                                        <p:cTn id="43" dur="1000" fill="hold"/>
                                        <p:tgtEl>
                                          <p:spTgt spid="2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4" fill="hold" nodeType="clickPar">
                      <p:stCondLst>
                        <p:cond delay="indefinite"/>
                        <p:cond evt="onBegin" delay="0">
                          <p:tn val="43"/>
                        </p:cond>
                      </p:stCondLst>
                      <p:childTnLst>
                        <p:par>
                          <p:cTn id="45" fill="hold" nodeType="afterGroup">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par>
                          <p:cTn id="51" fill="hold" nodeType="afterGroup">
                            <p:stCondLst>
                              <p:cond delay="1000"/>
                            </p:stCondLst>
                            <p:childTnLst>
                              <p:par>
                                <p:cTn id="52" presetID="22" presetClass="entr" presetSubtype="8"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1">
                                            <p:txEl>
                                              <p:pRg st="0" end="0"/>
                                            </p:txEl>
                                          </p:spTgt>
                                        </p:tgtEl>
                                        <p:attrNameLst>
                                          <p:attrName>style.visibility</p:attrName>
                                        </p:attrNameLst>
                                      </p:cBhvr>
                                      <p:to>
                                        <p:strVal val="visible"/>
                                      </p:to>
                                    </p:set>
                                    <p:animEffect transition="in" filter="fade">
                                      <p:cBhvr>
                                        <p:cTn id="59" dur="1000"/>
                                        <p:tgtEl>
                                          <p:spTgt spid="31">
                                            <p:txEl>
                                              <p:pRg st="0" end="0"/>
                                            </p:txEl>
                                          </p:spTgt>
                                        </p:tgtEl>
                                      </p:cBhvr>
                                    </p:animEffect>
                                    <p:anim calcmode="lin" valueType="num">
                                      <p:cBhvr>
                                        <p:cTn id="60" dur="10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61" dur="10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1000"/>
                            </p:stCondLst>
                            <p:childTnLst>
                              <p:par>
                                <p:cTn id="63" presetID="42" presetClass="entr" presetSubtype="0" fill="hold" grpId="0" nodeType="afterEffect">
                                  <p:stCondLst>
                                    <p:cond delay="0"/>
                                  </p:stCondLst>
                                  <p:childTnLst>
                                    <p:set>
                                      <p:cBhvr>
                                        <p:cTn id="64" dur="1" fill="hold">
                                          <p:stCondLst>
                                            <p:cond delay="0"/>
                                          </p:stCondLst>
                                        </p:cTn>
                                        <p:tgtEl>
                                          <p:spTgt spid="31">
                                            <p:txEl>
                                              <p:pRg st="1" end="1"/>
                                            </p:txEl>
                                          </p:spTgt>
                                        </p:tgtEl>
                                        <p:attrNameLst>
                                          <p:attrName>style.visibility</p:attrName>
                                        </p:attrNameLst>
                                      </p:cBhvr>
                                      <p:to>
                                        <p:strVal val="visible"/>
                                      </p:to>
                                    </p:set>
                                    <p:animEffect transition="in" filter="fade">
                                      <p:cBhvr>
                                        <p:cTn id="65" dur="1000"/>
                                        <p:tgtEl>
                                          <p:spTgt spid="31">
                                            <p:txEl>
                                              <p:pRg st="1" end="1"/>
                                            </p:txEl>
                                          </p:spTgt>
                                        </p:tgtEl>
                                      </p:cBhvr>
                                    </p:animEffect>
                                    <p:anim calcmode="lin" valueType="num">
                                      <p:cBhvr>
                                        <p:cTn id="66" dur="1000" fill="hold"/>
                                        <p:tgtEl>
                                          <p:spTgt spid="31">
                                            <p:txEl>
                                              <p:pRg st="1" end="1"/>
                                            </p:txEl>
                                          </p:spTgt>
                                        </p:tgtEl>
                                        <p:attrNameLst>
                                          <p:attrName>ppt_x</p:attrName>
                                        </p:attrNameLst>
                                      </p:cBhvr>
                                      <p:tavLst>
                                        <p:tav tm="0">
                                          <p:val>
                                            <p:strVal val="#ppt_x"/>
                                          </p:val>
                                        </p:tav>
                                        <p:tav tm="100000">
                                          <p:val>
                                            <p:strVal val="#ppt_x"/>
                                          </p:val>
                                        </p:tav>
                                      </p:tavLst>
                                    </p:anim>
                                    <p:anim calcmode="lin" valueType="num">
                                      <p:cBhvr>
                                        <p:cTn id="67" dur="1000" fill="hold"/>
                                        <p:tgtEl>
                                          <p:spTgt spid="31">
                                            <p:txEl>
                                              <p:pRg st="1" end="1"/>
                                            </p:txEl>
                                          </p:spTgt>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2000"/>
                            </p:stCondLst>
                            <p:childTnLst>
                              <p:par>
                                <p:cTn id="69" presetID="42" presetClass="entr" presetSubtype="0" fill="hold" grpId="0" nodeType="afterEffect">
                                  <p:stCondLst>
                                    <p:cond delay="0"/>
                                  </p:stCondLst>
                                  <p:childTnLst>
                                    <p:set>
                                      <p:cBhvr>
                                        <p:cTn id="70" dur="1" fill="hold">
                                          <p:stCondLst>
                                            <p:cond delay="0"/>
                                          </p:stCondLst>
                                        </p:cTn>
                                        <p:tgtEl>
                                          <p:spTgt spid="31">
                                            <p:txEl>
                                              <p:pRg st="2" end="2"/>
                                            </p:txEl>
                                          </p:spTgt>
                                        </p:tgtEl>
                                        <p:attrNameLst>
                                          <p:attrName>style.visibility</p:attrName>
                                        </p:attrNameLst>
                                      </p:cBhvr>
                                      <p:to>
                                        <p:strVal val="visible"/>
                                      </p:to>
                                    </p:set>
                                    <p:animEffect transition="in" filter="fade">
                                      <p:cBhvr>
                                        <p:cTn id="71" dur="1000"/>
                                        <p:tgtEl>
                                          <p:spTgt spid="31">
                                            <p:txEl>
                                              <p:pRg st="2" end="2"/>
                                            </p:txEl>
                                          </p:spTgt>
                                        </p:tgtEl>
                                      </p:cBhvr>
                                    </p:animEffect>
                                    <p:anim calcmode="lin" valueType="num">
                                      <p:cBhvr>
                                        <p:cTn id="72" dur="1000" fill="hold"/>
                                        <p:tgtEl>
                                          <p:spTgt spid="31">
                                            <p:txEl>
                                              <p:pRg st="2" end="2"/>
                                            </p:txEl>
                                          </p:spTgt>
                                        </p:tgtEl>
                                        <p:attrNameLst>
                                          <p:attrName>ppt_x</p:attrName>
                                        </p:attrNameLst>
                                      </p:cBhvr>
                                      <p:tavLst>
                                        <p:tav tm="0">
                                          <p:val>
                                            <p:strVal val="#ppt_x"/>
                                          </p:val>
                                        </p:tav>
                                        <p:tav tm="100000">
                                          <p:val>
                                            <p:strVal val="#ppt_x"/>
                                          </p:val>
                                        </p:tav>
                                      </p:tavLst>
                                    </p:anim>
                                    <p:anim calcmode="lin" valueType="num">
                                      <p:cBhvr>
                                        <p:cTn id="73" dur="1000" fill="hold"/>
                                        <p:tgtEl>
                                          <p:spTgt spid="31">
                                            <p:txEl>
                                              <p:pRg st="2" end="2"/>
                                            </p:txEl>
                                          </p:spTgt>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000"/>
                            </p:stCondLst>
                            <p:childTnLst>
                              <p:par>
                                <p:cTn id="75" presetID="42" presetClass="entr" presetSubtype="0" fill="hold" grpId="0" nodeType="afterEffect">
                                  <p:stCondLst>
                                    <p:cond delay="0"/>
                                  </p:stCondLst>
                                  <p:childTnLst>
                                    <p:set>
                                      <p:cBhvr>
                                        <p:cTn id="76" dur="1" fill="hold">
                                          <p:stCondLst>
                                            <p:cond delay="0"/>
                                          </p:stCondLst>
                                        </p:cTn>
                                        <p:tgtEl>
                                          <p:spTgt spid="31">
                                            <p:txEl>
                                              <p:pRg st="3" end="3"/>
                                            </p:txEl>
                                          </p:spTgt>
                                        </p:tgtEl>
                                        <p:attrNameLst>
                                          <p:attrName>style.visibility</p:attrName>
                                        </p:attrNameLst>
                                      </p:cBhvr>
                                      <p:to>
                                        <p:strVal val="visible"/>
                                      </p:to>
                                    </p:set>
                                    <p:animEffect transition="in" filter="fade">
                                      <p:cBhvr>
                                        <p:cTn id="77" dur="1000"/>
                                        <p:tgtEl>
                                          <p:spTgt spid="31">
                                            <p:txEl>
                                              <p:pRg st="3" end="3"/>
                                            </p:txEl>
                                          </p:spTgt>
                                        </p:tgtEl>
                                      </p:cBhvr>
                                    </p:animEffect>
                                    <p:anim calcmode="lin" valueType="num">
                                      <p:cBhvr>
                                        <p:cTn id="78" dur="1000" fill="hold"/>
                                        <p:tgtEl>
                                          <p:spTgt spid="31">
                                            <p:txEl>
                                              <p:pRg st="3" end="3"/>
                                            </p:txEl>
                                          </p:spTgt>
                                        </p:tgtEl>
                                        <p:attrNameLst>
                                          <p:attrName>ppt_x</p:attrName>
                                        </p:attrNameLst>
                                      </p:cBhvr>
                                      <p:tavLst>
                                        <p:tav tm="0">
                                          <p:val>
                                            <p:strVal val="#ppt_x"/>
                                          </p:val>
                                        </p:tav>
                                        <p:tav tm="100000">
                                          <p:val>
                                            <p:strVal val="#ppt_x"/>
                                          </p:val>
                                        </p:tav>
                                      </p:tavLst>
                                    </p:anim>
                                    <p:anim calcmode="lin" valueType="num">
                                      <p:cBhvr>
                                        <p:cTn id="79" dur="1000" fill="hold"/>
                                        <p:tgtEl>
                                          <p:spTgt spid="31">
                                            <p:txEl>
                                              <p:pRg st="3" end="3"/>
                                            </p:txEl>
                                          </p:spTgt>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4000"/>
                            </p:stCondLst>
                            <p:childTnLst>
                              <p:par>
                                <p:cTn id="81" presetID="42" presetClass="entr" presetSubtype="0" fill="hold" grpId="0" nodeType="afterEffect">
                                  <p:stCondLst>
                                    <p:cond delay="0"/>
                                  </p:stCondLst>
                                  <p:childTnLst>
                                    <p:set>
                                      <p:cBhvr>
                                        <p:cTn id="82" dur="1" fill="hold">
                                          <p:stCondLst>
                                            <p:cond delay="0"/>
                                          </p:stCondLst>
                                        </p:cTn>
                                        <p:tgtEl>
                                          <p:spTgt spid="31">
                                            <p:txEl>
                                              <p:pRg st="4" end="4"/>
                                            </p:txEl>
                                          </p:spTgt>
                                        </p:tgtEl>
                                        <p:attrNameLst>
                                          <p:attrName>style.visibility</p:attrName>
                                        </p:attrNameLst>
                                      </p:cBhvr>
                                      <p:to>
                                        <p:strVal val="visible"/>
                                      </p:to>
                                    </p:set>
                                    <p:animEffect transition="in" filter="fade">
                                      <p:cBhvr>
                                        <p:cTn id="83" dur="1000"/>
                                        <p:tgtEl>
                                          <p:spTgt spid="31">
                                            <p:txEl>
                                              <p:pRg st="4" end="4"/>
                                            </p:txEl>
                                          </p:spTgt>
                                        </p:tgtEl>
                                      </p:cBhvr>
                                    </p:animEffect>
                                    <p:anim calcmode="lin" valueType="num">
                                      <p:cBhvr>
                                        <p:cTn id="84" dur="1000" fill="hold"/>
                                        <p:tgtEl>
                                          <p:spTgt spid="31">
                                            <p:txEl>
                                              <p:pRg st="4" end="4"/>
                                            </p:txEl>
                                          </p:spTgt>
                                        </p:tgtEl>
                                        <p:attrNameLst>
                                          <p:attrName>ppt_x</p:attrName>
                                        </p:attrNameLst>
                                      </p:cBhvr>
                                      <p:tavLst>
                                        <p:tav tm="0">
                                          <p:val>
                                            <p:strVal val="#ppt_x"/>
                                          </p:val>
                                        </p:tav>
                                        <p:tav tm="100000">
                                          <p:val>
                                            <p:strVal val="#ppt_x"/>
                                          </p:val>
                                        </p:tav>
                                      </p:tavLst>
                                    </p:anim>
                                    <p:anim calcmode="lin" valueType="num">
                                      <p:cBhvr>
                                        <p:cTn id="85" dur="1000" fill="hold"/>
                                        <p:tgtEl>
                                          <p:spTgt spid="3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86" fill="hold" nodeType="clickPar">
                      <p:stCondLst>
                        <p:cond delay="indefinite"/>
                        <p:cond evt="onBegin" delay="0">
                          <p:tn val="85"/>
                        </p:cond>
                      </p:stCondLst>
                      <p:childTnLst>
                        <p:par>
                          <p:cTn id="87" fill="hold" nodeType="afterGroup">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1000"/>
                                        <p:tgtEl>
                                          <p:spTgt spid="34"/>
                                        </p:tgtEl>
                                      </p:cBhvr>
                                    </p:animEffect>
                                    <p:anim calcmode="lin" valueType="num">
                                      <p:cBhvr>
                                        <p:cTn id="91" dur="1000" fill="hold"/>
                                        <p:tgtEl>
                                          <p:spTgt spid="34"/>
                                        </p:tgtEl>
                                        <p:attrNameLst>
                                          <p:attrName>ppt_x</p:attrName>
                                        </p:attrNameLst>
                                      </p:cBhvr>
                                      <p:tavLst>
                                        <p:tav tm="0">
                                          <p:val>
                                            <p:strVal val="#ppt_x"/>
                                          </p:val>
                                        </p:tav>
                                        <p:tav tm="100000">
                                          <p:val>
                                            <p:strVal val="#ppt_x"/>
                                          </p:val>
                                        </p:tav>
                                      </p:tavLst>
                                    </p:anim>
                                    <p:anim calcmode="lin" valueType="num">
                                      <p:cBhvr>
                                        <p:cTn id="92" dur="1000" fill="hold"/>
                                        <p:tgtEl>
                                          <p:spTgt spid="34"/>
                                        </p:tgtEl>
                                        <p:attrNameLst>
                                          <p:attrName>ppt_y</p:attrName>
                                        </p:attrNameLst>
                                      </p:cBhvr>
                                      <p:tavLst>
                                        <p:tav tm="0">
                                          <p:val>
                                            <p:strVal val="#ppt_y+.1"/>
                                          </p:val>
                                        </p:tav>
                                        <p:tav tm="100000">
                                          <p:val>
                                            <p:strVal val="#ppt_y"/>
                                          </p:val>
                                        </p:tav>
                                      </p:tavLst>
                                    </p:anim>
                                  </p:childTnLst>
                                </p:cTn>
                              </p:par>
                            </p:childTnLst>
                          </p:cTn>
                        </p:par>
                        <p:par>
                          <p:cTn id="93" fill="hold" nodeType="afterGroup">
                            <p:stCondLst>
                              <p:cond delay="1000"/>
                            </p:stCondLst>
                            <p:childTnLst>
                              <p:par>
                                <p:cTn id="94" presetID="22" presetClass="entr" presetSubtype="8" fill="hold" grpId="0"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wipe(left)">
                                      <p:cBhvr>
                                        <p:cTn id="96" dur="500"/>
                                        <p:tgtEl>
                                          <p:spTgt spid="36"/>
                                        </p:tgtEl>
                                      </p:cBhvr>
                                    </p:animEffect>
                                  </p:childTnLst>
                                </p:cTn>
                              </p:par>
                            </p:childTnLst>
                          </p:cTn>
                        </p:par>
                      </p:childTnLst>
                    </p:cTn>
                  </p:par>
                  <p:par>
                    <p:cTn id="97" fill="hold" nodeType="clickPar">
                      <p:stCondLst>
                        <p:cond delay="indefinite"/>
                        <p:cond evt="onBegin" delay="0">
                          <p:tn val="96"/>
                        </p:cond>
                      </p:stCondLst>
                      <p:childTnLst>
                        <p:par>
                          <p:cTn id="98" fill="hold" nodeType="afterGroup">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35">
                                            <p:txEl>
                                              <p:pRg st="0" end="0"/>
                                            </p:txEl>
                                          </p:spTgt>
                                        </p:tgtEl>
                                        <p:attrNameLst>
                                          <p:attrName>style.visibility</p:attrName>
                                        </p:attrNameLst>
                                      </p:cBhvr>
                                      <p:to>
                                        <p:strVal val="visible"/>
                                      </p:to>
                                    </p:set>
                                    <p:animEffect transition="in" filter="fade">
                                      <p:cBhvr>
                                        <p:cTn id="101" dur="1000"/>
                                        <p:tgtEl>
                                          <p:spTgt spid="35">
                                            <p:txEl>
                                              <p:pRg st="0" end="0"/>
                                            </p:txEl>
                                          </p:spTgt>
                                        </p:tgtEl>
                                      </p:cBhvr>
                                    </p:animEffect>
                                    <p:anim calcmode="lin" valueType="num">
                                      <p:cBhvr>
                                        <p:cTn id="102"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103" dur="1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1000"/>
                            </p:stCondLst>
                            <p:childTnLst>
                              <p:par>
                                <p:cTn id="105" presetID="42" presetClass="entr" presetSubtype="0" fill="hold" grpId="0" nodeType="afterEffect">
                                  <p:stCondLst>
                                    <p:cond delay="0"/>
                                  </p:stCondLst>
                                  <p:childTnLst>
                                    <p:set>
                                      <p:cBhvr>
                                        <p:cTn id="106" dur="1" fill="hold">
                                          <p:stCondLst>
                                            <p:cond delay="0"/>
                                          </p:stCondLst>
                                        </p:cTn>
                                        <p:tgtEl>
                                          <p:spTgt spid="35">
                                            <p:txEl>
                                              <p:pRg st="1" end="1"/>
                                            </p:txEl>
                                          </p:spTgt>
                                        </p:tgtEl>
                                        <p:attrNameLst>
                                          <p:attrName>style.visibility</p:attrName>
                                        </p:attrNameLst>
                                      </p:cBhvr>
                                      <p:to>
                                        <p:strVal val="visible"/>
                                      </p:to>
                                    </p:set>
                                    <p:animEffect transition="in" filter="fade">
                                      <p:cBhvr>
                                        <p:cTn id="107" dur="1000"/>
                                        <p:tgtEl>
                                          <p:spTgt spid="35">
                                            <p:txEl>
                                              <p:pRg st="1" end="1"/>
                                            </p:txEl>
                                          </p:spTgt>
                                        </p:tgtEl>
                                      </p:cBhvr>
                                    </p:animEffect>
                                    <p:anim calcmode="lin" valueType="num">
                                      <p:cBhvr>
                                        <p:cTn id="108" dur="1000" fill="hold"/>
                                        <p:tgtEl>
                                          <p:spTgt spid="35">
                                            <p:txEl>
                                              <p:pRg st="1" end="1"/>
                                            </p:txEl>
                                          </p:spTgt>
                                        </p:tgtEl>
                                        <p:attrNameLst>
                                          <p:attrName>ppt_x</p:attrName>
                                        </p:attrNameLst>
                                      </p:cBhvr>
                                      <p:tavLst>
                                        <p:tav tm="0">
                                          <p:val>
                                            <p:strVal val="#ppt_x"/>
                                          </p:val>
                                        </p:tav>
                                        <p:tav tm="100000">
                                          <p:val>
                                            <p:strVal val="#ppt_x"/>
                                          </p:val>
                                        </p:tav>
                                      </p:tavLst>
                                    </p:anim>
                                    <p:anim calcmode="lin" valueType="num">
                                      <p:cBhvr>
                                        <p:cTn id="109" dur="1000" fill="hold"/>
                                        <p:tgtEl>
                                          <p:spTgt spid="3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10" fill="hold" nodeType="clickPar">
                      <p:stCondLst>
                        <p:cond delay="indefinite"/>
                        <p:cond evt="onBegin" delay="0">
                          <p:tn val="109"/>
                        </p:cond>
                      </p:stCondLst>
                      <p:childTnLst>
                        <p:par>
                          <p:cTn id="111" fill="hold" nodeType="afterGroup">
                            <p:stCondLst>
                              <p:cond delay="0"/>
                            </p:stCondLst>
                            <p:childTnLst>
                              <p:par>
                                <p:cTn id="112" presetID="42" presetClass="entr" presetSubtype="0" fill="hold" grpId="0" nodeType="click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1000"/>
                                        <p:tgtEl>
                                          <p:spTgt spid="37"/>
                                        </p:tgtEl>
                                      </p:cBhvr>
                                    </p:animEffect>
                                    <p:anim calcmode="lin" valueType="num">
                                      <p:cBhvr>
                                        <p:cTn id="115" dur="1000" fill="hold"/>
                                        <p:tgtEl>
                                          <p:spTgt spid="37"/>
                                        </p:tgtEl>
                                        <p:attrNameLst>
                                          <p:attrName>ppt_x</p:attrName>
                                        </p:attrNameLst>
                                      </p:cBhvr>
                                      <p:tavLst>
                                        <p:tav tm="0">
                                          <p:val>
                                            <p:strVal val="#ppt_x"/>
                                          </p:val>
                                        </p:tav>
                                        <p:tav tm="100000">
                                          <p:val>
                                            <p:strVal val="#ppt_x"/>
                                          </p:val>
                                        </p:tav>
                                      </p:tavLst>
                                    </p:anim>
                                    <p:anim calcmode="lin" valueType="num">
                                      <p:cBhvr>
                                        <p:cTn id="116" dur="1000" fill="hold"/>
                                        <p:tgtEl>
                                          <p:spTgt spid="37"/>
                                        </p:tgtEl>
                                        <p:attrNameLst>
                                          <p:attrName>ppt_y</p:attrName>
                                        </p:attrNameLst>
                                      </p:cBhvr>
                                      <p:tavLst>
                                        <p:tav tm="0">
                                          <p:val>
                                            <p:strVal val="#ppt_y+.1"/>
                                          </p:val>
                                        </p:tav>
                                        <p:tav tm="100000">
                                          <p:val>
                                            <p:strVal val="#ppt_y"/>
                                          </p:val>
                                        </p:tav>
                                      </p:tavLst>
                                    </p:anim>
                                  </p:childTnLst>
                                </p:cTn>
                              </p:par>
                            </p:childTnLst>
                          </p:cTn>
                        </p:par>
                        <p:par>
                          <p:cTn id="117" fill="hold" nodeType="afterGroup">
                            <p:stCondLst>
                              <p:cond delay="1000"/>
                            </p:stCondLst>
                            <p:childTnLst>
                              <p:par>
                                <p:cTn id="118" presetID="22" presetClass="entr" presetSubtype="8" fill="hold" grpId="0" nodeType="afterEffect">
                                  <p:stCondLst>
                                    <p:cond delay="0"/>
                                  </p:stCondLst>
                                  <p:childTnLst>
                                    <p:set>
                                      <p:cBhvr>
                                        <p:cTn id="119" dur="1" fill="hold">
                                          <p:stCondLst>
                                            <p:cond delay="0"/>
                                          </p:stCondLst>
                                        </p:cTn>
                                        <p:tgtEl>
                                          <p:spTgt spid="39"/>
                                        </p:tgtEl>
                                        <p:attrNameLst>
                                          <p:attrName>style.visibility</p:attrName>
                                        </p:attrNameLst>
                                      </p:cBhvr>
                                      <p:to>
                                        <p:strVal val="visible"/>
                                      </p:to>
                                    </p:set>
                                    <p:animEffect transition="in" filter="wipe(left)">
                                      <p:cBhvr>
                                        <p:cTn id="120" dur="500"/>
                                        <p:tgtEl>
                                          <p:spTgt spid="39"/>
                                        </p:tgtEl>
                                      </p:cBhvr>
                                    </p:animEffect>
                                  </p:childTnLst>
                                </p:cTn>
                              </p:par>
                            </p:childTnLst>
                          </p:cTn>
                        </p:par>
                      </p:childTnLst>
                    </p:cTn>
                  </p:par>
                  <p:par>
                    <p:cTn id="121" fill="hold" nodeType="clickPar">
                      <p:stCondLst>
                        <p:cond delay="indefinite"/>
                        <p:cond evt="onBegin" delay="0">
                          <p:tn val="120"/>
                        </p:cond>
                      </p:stCondLst>
                      <p:childTnLst>
                        <p:par>
                          <p:cTn id="122" fill="hold" nodeType="afterGroup">
                            <p:stCondLst>
                              <p:cond delay="0"/>
                            </p:stCondLst>
                            <p:childTnLst>
                              <p:par>
                                <p:cTn id="123" presetID="42" presetClass="entr" presetSubtype="0" fill="hold" grpId="0" nodeType="clickEffect">
                                  <p:stCondLst>
                                    <p:cond delay="0"/>
                                  </p:stCondLst>
                                  <p:childTnLst>
                                    <p:set>
                                      <p:cBhvr>
                                        <p:cTn id="124" dur="1" fill="hold">
                                          <p:stCondLst>
                                            <p:cond delay="0"/>
                                          </p:stCondLst>
                                        </p:cTn>
                                        <p:tgtEl>
                                          <p:spTgt spid="38">
                                            <p:txEl>
                                              <p:pRg st="0" end="0"/>
                                            </p:txEl>
                                          </p:spTgt>
                                        </p:tgtEl>
                                        <p:attrNameLst>
                                          <p:attrName>style.visibility</p:attrName>
                                        </p:attrNameLst>
                                      </p:cBhvr>
                                      <p:to>
                                        <p:strVal val="visible"/>
                                      </p:to>
                                    </p:set>
                                    <p:animEffect transition="in" filter="fade">
                                      <p:cBhvr>
                                        <p:cTn id="125" dur="1000"/>
                                        <p:tgtEl>
                                          <p:spTgt spid="38">
                                            <p:txEl>
                                              <p:pRg st="0" end="0"/>
                                            </p:txEl>
                                          </p:spTgt>
                                        </p:tgtEl>
                                      </p:cBhvr>
                                    </p:animEffect>
                                    <p:anim calcmode="lin" valueType="num">
                                      <p:cBhvr>
                                        <p:cTn id="126" dur="10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127" dur="1000" fill="hold"/>
                                        <p:tgtEl>
                                          <p:spTgt spid="38">
                                            <p:txEl>
                                              <p:pRg st="0" end="0"/>
                                            </p:txEl>
                                          </p:spTgt>
                                        </p:tgtEl>
                                        <p:attrNameLst>
                                          <p:attrName>ppt_y</p:attrName>
                                        </p:attrNameLst>
                                      </p:cBhvr>
                                      <p:tavLst>
                                        <p:tav tm="0">
                                          <p:val>
                                            <p:strVal val="#ppt_y+.1"/>
                                          </p:val>
                                        </p:tav>
                                        <p:tav tm="100000">
                                          <p:val>
                                            <p:strVal val="#ppt_y"/>
                                          </p:val>
                                        </p:tav>
                                      </p:tavLst>
                                    </p:anim>
                                  </p:childTnLst>
                                </p:cTn>
                              </p:par>
                            </p:childTnLst>
                          </p:cTn>
                        </p:par>
                        <p:par>
                          <p:cTn id="128" fill="hold" nodeType="afterGroup">
                            <p:stCondLst>
                              <p:cond delay="1000"/>
                            </p:stCondLst>
                            <p:childTnLst>
                              <p:par>
                                <p:cTn id="129" presetID="42" presetClass="entr" presetSubtype="0" fill="hold" grpId="0" nodeType="afterEffect">
                                  <p:stCondLst>
                                    <p:cond delay="0"/>
                                  </p:stCondLst>
                                  <p:childTnLst>
                                    <p:set>
                                      <p:cBhvr>
                                        <p:cTn id="130" dur="1" fill="hold">
                                          <p:stCondLst>
                                            <p:cond delay="0"/>
                                          </p:stCondLst>
                                        </p:cTn>
                                        <p:tgtEl>
                                          <p:spTgt spid="38">
                                            <p:txEl>
                                              <p:pRg st="1" end="1"/>
                                            </p:txEl>
                                          </p:spTgt>
                                        </p:tgtEl>
                                        <p:attrNameLst>
                                          <p:attrName>style.visibility</p:attrName>
                                        </p:attrNameLst>
                                      </p:cBhvr>
                                      <p:to>
                                        <p:strVal val="visible"/>
                                      </p:to>
                                    </p:set>
                                    <p:animEffect transition="in" filter="fade">
                                      <p:cBhvr>
                                        <p:cTn id="131" dur="1000"/>
                                        <p:tgtEl>
                                          <p:spTgt spid="38">
                                            <p:txEl>
                                              <p:pRg st="1" end="1"/>
                                            </p:txEl>
                                          </p:spTgt>
                                        </p:tgtEl>
                                      </p:cBhvr>
                                    </p:animEffect>
                                    <p:anim calcmode="lin" valueType="num">
                                      <p:cBhvr>
                                        <p:cTn id="132" dur="1000" fill="hold"/>
                                        <p:tgtEl>
                                          <p:spTgt spid="38">
                                            <p:txEl>
                                              <p:pRg st="1" end="1"/>
                                            </p:txEl>
                                          </p:spTgt>
                                        </p:tgtEl>
                                        <p:attrNameLst>
                                          <p:attrName>ppt_x</p:attrName>
                                        </p:attrNameLst>
                                      </p:cBhvr>
                                      <p:tavLst>
                                        <p:tav tm="0">
                                          <p:val>
                                            <p:strVal val="#ppt_x"/>
                                          </p:val>
                                        </p:tav>
                                        <p:tav tm="100000">
                                          <p:val>
                                            <p:strVal val="#ppt_x"/>
                                          </p:val>
                                        </p:tav>
                                      </p:tavLst>
                                    </p:anim>
                                    <p:anim calcmode="lin" valueType="num">
                                      <p:cBhvr>
                                        <p:cTn id="133" dur="1000" fill="hold"/>
                                        <p:tgtEl>
                                          <p:spTgt spid="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34" fill="hold" nodeType="clickPar">
                      <p:stCondLst>
                        <p:cond delay="indefinite"/>
                        <p:cond evt="onBegin" delay="0">
                          <p:tn val="133"/>
                        </p:cond>
                      </p:stCondLst>
                      <p:childTnLst>
                        <p:par>
                          <p:cTn id="135" fill="hold" nodeType="afterGroup">
                            <p:stCondLst>
                              <p:cond delay="0"/>
                            </p:stCondLst>
                            <p:childTnLst>
                              <p:par>
                                <p:cTn id="136" presetID="22" presetClass="entr" presetSubtype="8" fill="hold" grpId="0" nodeType="clickEffect">
                                  <p:stCondLst>
                                    <p:cond delay="0"/>
                                  </p:stCondLst>
                                  <p:childTnLst>
                                    <p:set>
                                      <p:cBhvr>
                                        <p:cTn id="137" dur="1" fill="hold">
                                          <p:stCondLst>
                                            <p:cond delay="0"/>
                                          </p:stCondLst>
                                        </p:cTn>
                                        <p:tgtEl>
                                          <p:spTgt spid="141"/>
                                        </p:tgtEl>
                                        <p:attrNameLst>
                                          <p:attrName>style.visibility</p:attrName>
                                        </p:attrNameLst>
                                      </p:cBhvr>
                                      <p:to>
                                        <p:strVal val="visible"/>
                                      </p:to>
                                    </p:set>
                                    <p:animEffect transition="in" filter="wipe(left)">
                                      <p:cBhvr>
                                        <p:cTn id="138" dur="500"/>
                                        <p:tgtEl>
                                          <p:spTgt spid="141"/>
                                        </p:tgtEl>
                                      </p:cBhvr>
                                    </p:animEffect>
                                  </p:childTnLst>
                                </p:cTn>
                              </p:par>
                            </p:childTnLst>
                          </p:cTn>
                        </p:par>
                        <p:par>
                          <p:cTn id="139" fill="hold" nodeType="afterGroup">
                            <p:stCondLst>
                              <p:cond delay="500"/>
                            </p:stCondLst>
                            <p:childTnLst>
                              <p:par>
                                <p:cTn id="140" presetID="42" presetClass="entr" presetSubtype="0" fill="hold" grpId="0" nodeType="afterEffect">
                                  <p:stCondLst>
                                    <p:cond delay="0"/>
                                  </p:stCondLst>
                                  <p:childTnLst>
                                    <p:set>
                                      <p:cBhvr>
                                        <p:cTn id="141" dur="1" fill="hold">
                                          <p:stCondLst>
                                            <p:cond delay="0"/>
                                          </p:stCondLst>
                                        </p:cTn>
                                        <p:tgtEl>
                                          <p:spTgt spid="135"/>
                                        </p:tgtEl>
                                        <p:attrNameLst>
                                          <p:attrName>style.visibility</p:attrName>
                                        </p:attrNameLst>
                                      </p:cBhvr>
                                      <p:to>
                                        <p:strVal val="visible"/>
                                      </p:to>
                                    </p:set>
                                    <p:animEffect transition="in" filter="fade">
                                      <p:cBhvr>
                                        <p:cTn id="142" dur="1000"/>
                                        <p:tgtEl>
                                          <p:spTgt spid="135"/>
                                        </p:tgtEl>
                                      </p:cBhvr>
                                    </p:animEffect>
                                    <p:anim calcmode="lin" valueType="num">
                                      <p:cBhvr>
                                        <p:cTn id="143" dur="1000" fill="hold"/>
                                        <p:tgtEl>
                                          <p:spTgt spid="135"/>
                                        </p:tgtEl>
                                        <p:attrNameLst>
                                          <p:attrName>ppt_x</p:attrName>
                                        </p:attrNameLst>
                                      </p:cBhvr>
                                      <p:tavLst>
                                        <p:tav tm="0">
                                          <p:val>
                                            <p:strVal val="#ppt_x"/>
                                          </p:val>
                                        </p:tav>
                                        <p:tav tm="100000">
                                          <p:val>
                                            <p:strVal val="#ppt_x"/>
                                          </p:val>
                                        </p:tav>
                                      </p:tavLst>
                                    </p:anim>
                                    <p:anim calcmode="lin" valueType="num">
                                      <p:cBhvr>
                                        <p:cTn id="144" dur="10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P spid="135" grpId="0"/>
      <p:bldP spid="7" grpId="0"/>
      <p:bldP spid="141" grpId="0"/>
      <p:bldP spid="21" grpId="0" uiExpand="1" build="p"/>
      <p:bldP spid="22" grpId="0"/>
      <p:bldP spid="30" grpId="0"/>
      <p:bldP spid="31" grpId="0" uiExpand="1" build="p"/>
      <p:bldP spid="33" grpId="0"/>
      <p:bldP spid="34" grpId="0"/>
      <p:bldP spid="35" grpId="0" uiExpand="1" build="p"/>
      <p:bldP spid="36" grpId="0"/>
      <p:bldP spid="37" grpId="0"/>
      <p:bldP spid="38" grpId="0" uiExpand="1" build="p"/>
      <p:bldP spid="3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8674" name="内容占位符 2"/>
          <p:cNvSpPr>
            <a:spLocks noGrp="1"/>
          </p:cNvSpPr>
          <p:nvPr>
            <p:custDataLst>
              <p:tags r:id="rId3"/>
            </p:custDataLst>
          </p:nvPr>
        </p:nvSpPr>
        <p:spPr>
          <a:xfrm>
            <a:off x="335915" y="621030"/>
            <a:ext cx="11421745" cy="5911850"/>
          </a:xfrm>
          <a:prstGeom prst="rect">
            <a:avLst/>
          </a:prstGeom>
          <a:noFill/>
          <a:ln>
            <a:noFill/>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ct val="150000"/>
              </a:lnSpc>
              <a:buNone/>
            </a:pPr>
            <a:r>
              <a:rPr lang="zh-CN" altLang="en-US" b="1">
                <a:solidFill>
                  <a:srgbClr val="FFFF00"/>
                </a:solidFill>
                <a:latin typeface="仿宋" panose="02010609060101010101" pitchFamily="49" charset="-122"/>
                <a:ea typeface="仿宋" panose="02010609060101010101" pitchFamily="49" charset="-122"/>
              </a:rPr>
              <a:t>五、课文主题</a:t>
            </a:r>
            <a:endParaRPr lang="en-US" altLang="zh-CN" b="1">
              <a:solidFill>
                <a:srgbClr val="FFFF00"/>
              </a:solidFill>
              <a:latin typeface="仿宋" panose="02010609060101010101" pitchFamily="49" charset="-122"/>
              <a:ea typeface="仿宋" panose="02010609060101010101" pitchFamily="49" charset="-122"/>
            </a:endParaRPr>
          </a:p>
          <a:p>
            <a:pPr marL="0" lvl="0" indent="0">
              <a:lnSpc>
                <a:spcPct val="150000"/>
              </a:lnSpc>
              <a:buNone/>
            </a:pPr>
            <a:r>
              <a:rPr lang="zh-CN" altLang="zh-CN" b="1">
                <a:solidFill>
                  <a:schemeClr val="bg1"/>
                </a:solidFill>
                <a:latin typeface="仿宋" panose="02010609060101010101" pitchFamily="49" charset="-122"/>
                <a:ea typeface="仿宋" panose="02010609060101010101" pitchFamily="49" charset="-122"/>
              </a:rPr>
              <a:t>本文借助四个小标题，条理分明地讲述了</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我</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乘坐</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神舟五号</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飞船在太空一日中遇到的各种意外并最终顺利完成任务，返回地球的经历，作者通过讲述自己进入太空的所见、所闻、所感，生动真实地展现了中国首次载人航天飞行的全过程，表现了航天人沉着镇定的心理素质和实事求是的科学态度，赞扬了航天人英勇无畏、敢于探索、不怕牺牲、求实严谨、无私奉献的精神。表达了</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我</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对亲友、祖国的热爱和对中国航天科技发展的骄傲、自豪之情。</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8674" name="内容占位符 2"/>
          <p:cNvSpPr>
            <a:spLocks noGrp="1"/>
          </p:cNvSpPr>
          <p:nvPr>
            <p:ph idx="1"/>
            <p:custDataLst>
              <p:tags r:id="rId3"/>
            </p:custDataLst>
          </p:nvPr>
        </p:nvSpPr>
        <p:spPr>
          <a:xfrm>
            <a:off x="263525" y="260985"/>
            <a:ext cx="11455400" cy="6127750"/>
          </a:xfrm>
          <a:prstGeom prst="rect">
            <a:avLst/>
          </a:prstGeom>
        </p:spPr>
        <p:txBody>
          <a:bodyPr vert="horz" wrap="square" lIns="91440" tIns="45720" rIns="91440" bIns="45720" numCol="1" anchor="t" anchorCtr="0" compatLnSpc="1">
            <a:norm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gn="ctr">
              <a:buNone/>
            </a:pPr>
            <a:r>
              <a:rPr sz="3600" b="1" spc="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24 带上她的眼睛</a:t>
            </a:r>
            <a:endParaRPr sz="3600" b="1" spc="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endParaRPr>
          </a:p>
          <a:p>
            <a:pPr marL="0" lvl="0" indent="0">
              <a:lnSpc>
                <a:spcPts val="4200"/>
              </a:lnSpc>
              <a:buNone/>
            </a:pPr>
            <a:r>
              <a:rPr b="1">
                <a:solidFill>
                  <a:srgbClr val="FFFF00"/>
                </a:solidFill>
                <a:latin typeface="仿宋" panose="02010609060101010101" pitchFamily="49" charset="-122"/>
                <a:ea typeface="仿宋" panose="02010609060101010101" pitchFamily="49" charset="-122"/>
                <a:sym typeface="+mn-ea"/>
              </a:rPr>
              <a:t>一、课文文体：</a:t>
            </a:r>
            <a:r>
              <a:rPr b="1">
                <a:solidFill>
                  <a:schemeClr val="bg1"/>
                </a:solidFill>
                <a:latin typeface="仿宋" panose="02010609060101010101" pitchFamily="49" charset="-122"/>
                <a:ea typeface="仿宋" panose="02010609060101010101" pitchFamily="49" charset="-122"/>
                <a:sym typeface="+mn-ea"/>
              </a:rPr>
              <a:t>科幻小说</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ts val="4200"/>
              </a:lnSpc>
              <a:buNone/>
            </a:pPr>
            <a:r>
              <a:rPr b="1">
                <a:solidFill>
                  <a:srgbClr val="FFFF00"/>
                </a:solidFill>
                <a:latin typeface="仿宋" panose="02010609060101010101" pitchFamily="49" charset="-122"/>
                <a:ea typeface="仿宋" panose="02010609060101010101" pitchFamily="49" charset="-122"/>
                <a:sym typeface="+mn-ea"/>
              </a:rPr>
              <a:t>二、作者介绍</a:t>
            </a:r>
            <a:r>
              <a:rPr lang="en-US" altLang="zh-CN" b="1">
                <a:solidFill>
                  <a:srgbClr val="FFFF00"/>
                </a:solidFill>
                <a:latin typeface="仿宋" panose="02010609060101010101" pitchFamily="49" charset="-122"/>
                <a:ea typeface="仿宋" panose="02010609060101010101" pitchFamily="49" charset="-122"/>
                <a:sym typeface="+mn-ea"/>
              </a:rPr>
              <a:t> </a:t>
            </a:r>
            <a:r>
              <a:rPr lang="en-US" altLang="zh-CN" b="1">
                <a:latin typeface="仿宋" panose="02010609060101010101" pitchFamily="49" charset="-122"/>
                <a:ea typeface="仿宋" panose="02010609060101010101" pitchFamily="49" charset="-122"/>
                <a:sym typeface="+mn-ea"/>
              </a:rPr>
              <a:t>   </a:t>
            </a:r>
            <a:endParaRPr lang="en-US" altLang="zh-CN" b="1">
              <a:latin typeface="仿宋" panose="02010609060101010101" pitchFamily="49" charset="-122"/>
              <a:ea typeface="仿宋" panose="02010609060101010101" pitchFamily="49" charset="-122"/>
              <a:sym typeface="+mn-ea"/>
            </a:endParaRPr>
          </a:p>
          <a:p>
            <a:pPr marL="0" lvl="0" indent="0">
              <a:lnSpc>
                <a:spcPts val="4200"/>
              </a:lnSpc>
              <a:buNone/>
            </a:pPr>
            <a:r>
              <a:rPr lang="en-US" altLang="zh-CN" b="1">
                <a:latin typeface="仿宋" panose="02010609060101010101" pitchFamily="49" charset="-122"/>
                <a:ea typeface="仿宋" panose="02010609060101010101" pitchFamily="49" charset="-122"/>
                <a:sym typeface="+mn-ea"/>
              </a:rPr>
              <a:t>  </a:t>
            </a:r>
            <a:r>
              <a:rPr altLang="zh-CN" b="1">
                <a:solidFill>
                  <a:srgbClr val="18E6DA"/>
                </a:solidFill>
                <a:latin typeface="仿宋" panose="02010609060101010101" pitchFamily="49" charset="-122"/>
                <a:ea typeface="仿宋" panose="02010609060101010101" pitchFamily="49" charset="-122"/>
                <a:sym typeface="+mn-ea"/>
              </a:rPr>
              <a:t>刘慈欣</a:t>
            </a:r>
            <a:r>
              <a:rPr altLang="zh-CN" b="1">
                <a:solidFill>
                  <a:schemeClr val="bg1"/>
                </a:solidFill>
                <a:latin typeface="仿宋" panose="02010609060101010101" pitchFamily="49" charset="-122"/>
                <a:ea typeface="仿宋" panose="02010609060101010101" pitchFamily="49" charset="-122"/>
                <a:sym typeface="+mn-ea"/>
              </a:rPr>
              <a:t>，生于1963年，科幻作家。 代表作有长篇小说《三体》《超新星纪元》《球状闪电》等，中短篇小说《流浪地球》《朝闻道》《乡村教师》等。</a:t>
            </a:r>
            <a:endParaRPr altLang="zh-CN" b="1">
              <a:solidFill>
                <a:schemeClr val="bg1"/>
              </a:solidFill>
              <a:latin typeface="仿宋" panose="02010609060101010101" pitchFamily="49" charset="-122"/>
              <a:ea typeface="仿宋" panose="02010609060101010101" pitchFamily="49" charset="-122"/>
              <a:sym typeface="+mn-ea"/>
            </a:endParaRPr>
          </a:p>
          <a:p>
            <a:pPr marL="0" lvl="0" indent="0">
              <a:lnSpc>
                <a:spcPts val="4200"/>
              </a:lnSpc>
              <a:buNone/>
            </a:pPr>
            <a:r>
              <a:rPr altLang="zh-CN" b="1">
                <a:solidFill>
                  <a:schemeClr val="bg1"/>
                </a:solidFill>
                <a:latin typeface="仿宋" panose="02010609060101010101" pitchFamily="49" charset="-122"/>
                <a:ea typeface="仿宋" panose="02010609060101010101" pitchFamily="49" charset="-122"/>
                <a:sym typeface="+mn-ea"/>
              </a:rPr>
              <a:t> </a:t>
            </a:r>
            <a:r>
              <a:rPr lang="en-US" altLang="zh-CN" b="1">
                <a:solidFill>
                  <a:schemeClr val="bg1"/>
                </a:solidFill>
                <a:latin typeface="仿宋" panose="02010609060101010101" pitchFamily="49" charset="-122"/>
                <a:ea typeface="仿宋" panose="02010609060101010101" pitchFamily="49" charset="-122"/>
                <a:sym typeface="+mn-ea"/>
              </a:rPr>
              <a:t> </a:t>
            </a:r>
            <a:r>
              <a:rPr altLang="zh-CN" b="1">
                <a:solidFill>
                  <a:schemeClr val="bg1"/>
                </a:solidFill>
                <a:latin typeface="仿宋" panose="02010609060101010101" pitchFamily="49" charset="-122"/>
                <a:ea typeface="仿宋" panose="02010609060101010101" pitchFamily="49" charset="-122"/>
                <a:sym typeface="+mn-ea"/>
              </a:rPr>
              <a:t>本文由作者根据自己的同名小说改写。20世纪末，人类已经逐渐实现了“上九天揽月，下五洋捉鳖”的梦想。但对于地球内部，人们还是知之甚少，于是，作者在科学的基础上融入合理的想象，写成了本文，以激励人们探索未知的领域。</a:t>
            </a:r>
            <a:endParaRPr altLang="zh-CN" b="1">
              <a:solidFill>
                <a:schemeClr val="bg1"/>
              </a:solidFill>
              <a:latin typeface="仿宋" panose="02010609060101010101" pitchFamily="49" charset="-122"/>
              <a:ea typeface="仿宋" panose="02010609060101010101" pitchFamily="49" charset="-122"/>
              <a:sym typeface="+mn-ea"/>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8" name="内容占位符 2"/>
          <p:cNvSpPr>
            <a:spLocks noGrp="1"/>
          </p:cNvSpPr>
          <p:nvPr>
            <p:ph idx="1"/>
            <p:custDataLst>
              <p:tags r:id="rId3"/>
            </p:custDataLst>
          </p:nvPr>
        </p:nvSpPr>
        <p:spPr>
          <a:xfrm>
            <a:off x="346710" y="476885"/>
            <a:ext cx="11478260" cy="5983605"/>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ct val="150000"/>
              </a:lnSpc>
              <a:buNone/>
            </a:pPr>
            <a:r>
              <a:rPr lang="zh-CN" altLang="en-US" b="1">
                <a:solidFill>
                  <a:srgbClr val="FFFF00"/>
                </a:solidFill>
                <a:latin typeface="仿宋" panose="02010609060101010101" pitchFamily="49" charset="-122"/>
                <a:ea typeface="仿宋" panose="02010609060101010101" pitchFamily="49" charset="-122"/>
              </a:rPr>
              <a:t>三、文体常识</a:t>
            </a:r>
            <a:endParaRPr lang="en-US" altLang="zh-CN" b="1">
              <a:solidFill>
                <a:srgbClr val="FFFF00"/>
              </a:solidFill>
              <a:latin typeface="仿宋" panose="02010609060101010101" pitchFamily="49" charset="-122"/>
              <a:ea typeface="仿宋" panose="02010609060101010101" pitchFamily="49" charset="-122"/>
            </a:endParaRPr>
          </a:p>
          <a:p>
            <a:pPr marL="0" lvl="0" indent="0">
              <a:lnSpc>
                <a:spcPct val="150000"/>
              </a:lnSpc>
              <a:buNone/>
            </a:pPr>
            <a:r>
              <a:rPr lang="en-US" altLang="zh-CN" b="1">
                <a:solidFill>
                  <a:schemeClr val="bg1"/>
                </a:solidFill>
                <a:latin typeface="仿宋" panose="02010609060101010101" pitchFamily="49" charset="-122"/>
                <a:ea typeface="仿宋" panose="02010609060101010101" pitchFamily="49" charset="-122"/>
              </a:rPr>
              <a:t>    </a:t>
            </a:r>
            <a:r>
              <a:rPr altLang="zh-CN" b="1">
                <a:solidFill>
                  <a:schemeClr val="bg1"/>
                </a:solidFill>
                <a:latin typeface="仿宋" panose="02010609060101010101" pitchFamily="49" charset="-122"/>
                <a:ea typeface="仿宋" panose="02010609060101010101" pitchFamily="49" charset="-122"/>
              </a:rPr>
              <a:t>科幻小说，又称科学幻想小说，是小说类别之一，是随着近代科学技术的蓬勃发展而产生的一种文学样式。用幻想的形式，表现人类在未来世界的物质精神文化生活和科学技术远景，其内容交织着科学事实和预见、想象。通常将“科学”“幻想”和“小说”视为其三要素。</a:t>
            </a:r>
            <a:endParaRPr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0722" name="内容占位符 2"/>
          <p:cNvSpPr>
            <a:spLocks noGrp="1"/>
          </p:cNvSpPr>
          <p:nvPr>
            <p:ph idx="1"/>
            <p:custDataLst>
              <p:tags r:id="rId3"/>
            </p:custDataLst>
          </p:nvPr>
        </p:nvSpPr>
        <p:spPr>
          <a:xfrm>
            <a:off x="263525" y="476885"/>
            <a:ext cx="11822113" cy="6056313"/>
          </a:xfrm>
          <a:prstGeom prst="rect">
            <a:avLst/>
          </a:prstGeom>
        </p:spPr>
        <p:txBody>
          <a:bodyPr vert="horz" wrap="square" lIns="91440" tIns="45720" rIns="91440" bIns="45720" numCol="1" anchor="t" anchorCtr="0" compatLnSpc="1">
            <a:norm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00000"/>
              </a:lnSpc>
              <a:buNone/>
            </a:pPr>
            <a:r>
              <a:rPr lang="zh-CN" altLang="en-US" sz="2800" b="1" spc="0">
                <a:solidFill>
                  <a:srgbClr val="FFFF00"/>
                </a:solidFill>
                <a:latin typeface="宋体" panose="02010600030101010101" pitchFamily="2" charset="-122"/>
                <a:ea typeface="宋体" panose="02010600030101010101" pitchFamily="2" charset="-122"/>
              </a:rPr>
              <a:t>四、重点字词</a:t>
            </a:r>
            <a:endParaRPr lang="en-US" altLang="zh-CN" b="1">
              <a:solidFill>
                <a:srgbClr val="FFFF00"/>
              </a:solidFill>
              <a:latin typeface="宋体" panose="02010600030101010101" pitchFamily="2" charset="-122"/>
              <a:ea typeface="宋体" panose="02010600030101010101" pitchFamily="2" charset="-122"/>
            </a:endParaRPr>
          </a:p>
          <a:p>
            <a:pPr marL="0" marR="0" lvl="0" indent="0">
              <a:lnSpc>
                <a:spcPct val="100000"/>
              </a:lnSpc>
              <a:buNone/>
            </a:pPr>
            <a:endParaRPr altLang="zh-CN" b="1" spc="0">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altLang="zh-CN" b="1" spc="0">
                <a:solidFill>
                  <a:schemeClr val="bg1"/>
                </a:solidFill>
                <a:latin typeface="宋体" panose="02010600030101010101" pitchFamily="2" charset="-122"/>
                <a:ea typeface="宋体" panose="02010600030101010101" pitchFamily="2" charset="-122"/>
              </a:rPr>
              <a:t>人迹</a:t>
            </a:r>
            <a:r>
              <a:rPr altLang="zh-CN" b="1" spc="0">
                <a:solidFill>
                  <a:srgbClr val="FFFF00"/>
                </a:solidFill>
                <a:latin typeface="宋体" panose="02010600030101010101" pitchFamily="2" charset="-122"/>
                <a:ea typeface="宋体" panose="02010600030101010101" pitchFamily="2" charset="-122"/>
              </a:rPr>
              <a:t>罕</a:t>
            </a:r>
            <a:r>
              <a:rPr altLang="zh-CN" b="1" spc="0">
                <a:solidFill>
                  <a:schemeClr val="bg1"/>
                </a:solidFill>
                <a:latin typeface="宋体" panose="02010600030101010101" pitchFamily="2" charset="-122"/>
                <a:ea typeface="宋体" panose="02010600030101010101" pitchFamily="2" charset="-122"/>
              </a:rPr>
              <a:t>至</a:t>
            </a:r>
            <a:r>
              <a:rPr lang="en-US" altLang="zh-CN" b="1" spc="0">
                <a:solidFill>
                  <a:schemeClr val="bg1"/>
                </a:solidFill>
                <a:latin typeface="宋体" panose="02010600030101010101" pitchFamily="2" charset="-122"/>
                <a:ea typeface="宋体" panose="02010600030101010101" pitchFamily="2" charset="-122"/>
              </a:rPr>
              <a:t>       </a:t>
            </a:r>
            <a:r>
              <a:rPr altLang="zh-CN" b="1">
                <a:solidFill>
                  <a:schemeClr val="bg1"/>
                </a:solidFill>
                <a:latin typeface="宋体" panose="02010600030101010101" pitchFamily="2" charset="-122"/>
                <a:ea typeface="宋体" panose="02010600030101010101" pitchFamily="2" charset="-122"/>
                <a:sym typeface="+mn-ea"/>
              </a:rPr>
              <a:t>气势</a:t>
            </a:r>
            <a:r>
              <a:rPr altLang="zh-CN" b="1">
                <a:solidFill>
                  <a:srgbClr val="FFFF00"/>
                </a:solidFill>
                <a:latin typeface="宋体" panose="02010600030101010101" pitchFamily="2" charset="-122"/>
                <a:ea typeface="宋体" panose="02010600030101010101" pitchFamily="2" charset="-122"/>
                <a:sym typeface="+mn-ea"/>
              </a:rPr>
              <a:t>磅薄</a:t>
            </a:r>
            <a:r>
              <a:rPr lang="en-US" altLang="zh-CN" b="1">
                <a:solidFill>
                  <a:srgbClr val="FFFF00"/>
                </a:solidFill>
                <a:latin typeface="宋体" panose="02010600030101010101" pitchFamily="2" charset="-122"/>
                <a:ea typeface="宋体" panose="02010600030101010101" pitchFamily="2" charset="-122"/>
                <a:sym typeface="+mn-ea"/>
              </a:rPr>
              <a:t> </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rgbClr val="FFFF00"/>
                </a:solidFill>
                <a:latin typeface="宋体" panose="02010600030101010101" pitchFamily="2" charset="-122"/>
                <a:ea typeface="宋体" panose="02010600030101010101" pitchFamily="2" charset="-122"/>
                <a:sym typeface="+mn-ea"/>
              </a:rPr>
              <a:t>笼</a:t>
            </a:r>
            <a:r>
              <a:rPr lang="en-US" altLang="zh-CN" b="1">
                <a:solidFill>
                  <a:srgbClr val="FFFF00"/>
                </a:solidFill>
                <a:latin typeface="宋体" panose="02010600030101010101" pitchFamily="2" charset="-122"/>
                <a:ea typeface="宋体" panose="02010600030101010101" pitchFamily="2" charset="-122"/>
                <a:sym typeface="+mn-ea"/>
              </a:rPr>
              <a:t> </a:t>
            </a:r>
            <a:r>
              <a:rPr altLang="zh-CN" b="1">
                <a:solidFill>
                  <a:srgbClr val="FFFF00"/>
                </a:solidFill>
                <a:latin typeface="宋体" panose="02010600030101010101" pitchFamily="2" charset="-122"/>
                <a:ea typeface="宋体" panose="02010600030101010101" pitchFamily="2" charset="-122"/>
                <a:sym typeface="+mn-ea"/>
              </a:rPr>
              <a:t>罩</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浮</a:t>
            </a:r>
            <a:r>
              <a:rPr altLang="zh-CN" b="1">
                <a:solidFill>
                  <a:srgbClr val="FFFF00"/>
                </a:solidFill>
                <a:latin typeface="宋体" panose="02010600030101010101" pitchFamily="2" charset="-122"/>
                <a:ea typeface="宋体" panose="02010600030101010101" pitchFamily="2" charset="-122"/>
                <a:sym typeface="+mn-ea"/>
              </a:rPr>
              <a:t>躁</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点</a:t>
            </a:r>
            <a:r>
              <a:rPr altLang="zh-CN" b="1">
                <a:solidFill>
                  <a:srgbClr val="FFFF00"/>
                </a:solidFill>
                <a:latin typeface="宋体" panose="02010600030101010101" pitchFamily="2" charset="-122"/>
                <a:ea typeface="宋体" panose="02010600030101010101" pitchFamily="2" charset="-122"/>
                <a:sym typeface="+mn-ea"/>
              </a:rPr>
              <a:t>缀</a:t>
            </a:r>
            <a:endParaRPr altLang="zh-CN" b="1" spc="0">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altLang="zh-CN" b="1" spc="0">
                <a:solidFill>
                  <a:schemeClr val="bg1"/>
                </a:solidFill>
                <a:latin typeface="宋体" panose="02010600030101010101" pitchFamily="2" charset="-122"/>
                <a:ea typeface="宋体" panose="02010600030101010101" pitchFamily="2" charset="-122"/>
              </a:rPr>
              <a:t> </a:t>
            </a:r>
            <a:r>
              <a:rPr lang="en-US" altLang="zh-CN" b="1" spc="0">
                <a:solidFill>
                  <a:schemeClr val="bg1"/>
                </a:solidFill>
                <a:latin typeface="宋体" panose="02010600030101010101" pitchFamily="2" charset="-122"/>
                <a:ea typeface="宋体" panose="02010600030101010101" pitchFamily="2" charset="-122"/>
              </a:rPr>
              <a:t>  </a:t>
            </a:r>
            <a:r>
              <a:rPr altLang="zh-CN" b="1" spc="0">
                <a:solidFill>
                  <a:srgbClr val="18E6DA"/>
                </a:solidFill>
                <a:latin typeface="宋体" panose="02010600030101010101" pitchFamily="2" charset="-122"/>
                <a:ea typeface="宋体" panose="02010600030101010101" pitchFamily="2" charset="-122"/>
              </a:rPr>
              <a:t>hǎn         </a:t>
            </a:r>
            <a:r>
              <a:rPr lang="en-US" altLang="zh-CN" b="1" spc="0">
                <a:solidFill>
                  <a:srgbClr val="18E6DA"/>
                </a:solidFill>
                <a:latin typeface="宋体" panose="02010600030101010101" pitchFamily="2" charset="-122"/>
                <a:ea typeface="宋体" panose="02010600030101010101" pitchFamily="2" charset="-122"/>
              </a:rPr>
              <a:t>  </a:t>
            </a:r>
            <a:r>
              <a:rPr altLang="zh-CN" b="1" spc="0">
                <a:solidFill>
                  <a:srgbClr val="18E6DA"/>
                </a:solidFill>
                <a:latin typeface="宋体" panose="02010600030101010101" pitchFamily="2" charset="-122"/>
                <a:ea typeface="宋体" panose="02010600030101010101" pitchFamily="2" charset="-122"/>
              </a:rPr>
              <a:t> páng bó</a:t>
            </a:r>
            <a:r>
              <a:rPr lang="en-US" altLang="zh-CN" b="1" spc="0">
                <a:solidFill>
                  <a:srgbClr val="18E6DA"/>
                </a:solidFill>
                <a:latin typeface="宋体" panose="02010600030101010101" pitchFamily="2" charset="-122"/>
                <a:ea typeface="宋体" panose="02010600030101010101" pitchFamily="2" charset="-122"/>
              </a:rPr>
              <a:t>        l</a:t>
            </a:r>
            <a:r>
              <a:rPr altLang="zh-CN" b="1">
                <a:solidFill>
                  <a:srgbClr val="18E6DA"/>
                </a:solidFill>
                <a:latin typeface="宋体" panose="02010600030101010101" pitchFamily="2" charset="-122"/>
                <a:ea typeface="宋体" panose="02010600030101010101" pitchFamily="2" charset="-122"/>
                <a:sym typeface="+mn-ea"/>
              </a:rPr>
              <a:t>ǒng zhào  </a:t>
            </a:r>
            <a:r>
              <a:rPr lang="en-US" altLang="zh-CN" b="1">
                <a:solidFill>
                  <a:srgbClr val="18E6DA"/>
                </a:solidFill>
                <a:latin typeface="宋体" panose="02010600030101010101" pitchFamily="2" charset="-122"/>
                <a:ea typeface="宋体" panose="02010600030101010101" pitchFamily="2" charset="-122"/>
                <a:sym typeface="+mn-ea"/>
              </a:rPr>
              <a:t>      </a:t>
            </a:r>
            <a:r>
              <a:rPr altLang="zh-CN" b="1">
                <a:solidFill>
                  <a:srgbClr val="18E6DA"/>
                </a:solidFill>
                <a:latin typeface="宋体" panose="02010600030101010101" pitchFamily="2" charset="-122"/>
                <a:ea typeface="宋体" panose="02010600030101010101" pitchFamily="2" charset="-122"/>
                <a:sym typeface="+mn-ea"/>
              </a:rPr>
              <a:t>zào </a:t>
            </a:r>
            <a:r>
              <a:rPr lang="en-US" altLang="zh-CN" b="1">
                <a:solidFill>
                  <a:srgbClr val="18E6DA"/>
                </a:solidFill>
                <a:latin typeface="宋体" panose="02010600030101010101" pitchFamily="2" charset="-122"/>
                <a:ea typeface="宋体" panose="02010600030101010101" pitchFamily="2" charset="-122"/>
                <a:sym typeface="+mn-ea"/>
              </a:rPr>
              <a:t>     </a:t>
            </a:r>
            <a:r>
              <a:rPr altLang="zh-CN" b="1">
                <a:solidFill>
                  <a:srgbClr val="18E6DA"/>
                </a:solidFill>
                <a:latin typeface="宋体" panose="02010600030101010101" pitchFamily="2" charset="-122"/>
                <a:ea typeface="宋体" panose="02010600030101010101" pitchFamily="2" charset="-122"/>
                <a:sym typeface="+mn-ea"/>
              </a:rPr>
              <a:t>zhuì</a:t>
            </a:r>
            <a:endParaRPr altLang="zh-CN" b="1" spc="0">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altLang="zh-CN" b="1">
                <a:solidFill>
                  <a:schemeClr val="bg1"/>
                </a:solidFill>
                <a:latin typeface="宋体" panose="02010600030101010101" pitchFamily="2" charset="-122"/>
                <a:ea typeface="宋体" panose="02010600030101010101" pitchFamily="2" charset="-122"/>
                <a:sym typeface="+mn-ea"/>
              </a:rPr>
              <a:t>心有灵</a:t>
            </a:r>
            <a:r>
              <a:rPr altLang="zh-CN" b="1">
                <a:solidFill>
                  <a:srgbClr val="FFFF00"/>
                </a:solidFill>
                <a:latin typeface="宋体" panose="02010600030101010101" pitchFamily="2" charset="-122"/>
                <a:ea typeface="宋体" panose="02010600030101010101" pitchFamily="2" charset="-122"/>
                <a:sym typeface="+mn-ea"/>
              </a:rPr>
              <a:t>犀</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迟</a:t>
            </a:r>
            <a:r>
              <a:rPr altLang="zh-CN" b="1">
                <a:solidFill>
                  <a:srgbClr val="FFFF00"/>
                </a:solidFill>
                <a:latin typeface="宋体" panose="02010600030101010101" pitchFamily="2" charset="-122"/>
                <a:ea typeface="宋体" panose="02010600030101010101" pitchFamily="2" charset="-122"/>
                <a:sym typeface="+mn-ea"/>
              </a:rPr>
              <a:t>钝</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闲</a:t>
            </a:r>
            <a:r>
              <a:rPr altLang="zh-CN" b="1">
                <a:solidFill>
                  <a:srgbClr val="FFFF00"/>
                </a:solidFill>
                <a:latin typeface="宋体" panose="02010600030101010101" pitchFamily="2" charset="-122"/>
                <a:ea typeface="宋体" panose="02010600030101010101" pitchFamily="2" charset="-122"/>
                <a:sym typeface="+mn-ea"/>
              </a:rPr>
              <a:t>暇</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rgbClr val="FFFF00"/>
                </a:solidFill>
                <a:latin typeface="宋体" panose="02010600030101010101" pitchFamily="2" charset="-122"/>
                <a:ea typeface="宋体" panose="02010600030101010101" pitchFamily="2" charset="-122"/>
                <a:sym typeface="+mn-ea"/>
              </a:rPr>
              <a:t>凸</a:t>
            </a:r>
            <a:r>
              <a:rPr altLang="zh-CN" b="1">
                <a:solidFill>
                  <a:schemeClr val="bg1"/>
                </a:solidFill>
                <a:latin typeface="宋体" panose="02010600030101010101" pitchFamily="2" charset="-122"/>
                <a:ea typeface="宋体" panose="02010600030101010101" pitchFamily="2" charset="-122"/>
                <a:sym typeface="+mn-ea"/>
              </a:rPr>
              <a:t>现</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拍</a:t>
            </a:r>
            <a:r>
              <a:rPr altLang="zh-CN" b="1">
                <a:solidFill>
                  <a:srgbClr val="FFFF00"/>
                </a:solidFill>
                <a:latin typeface="宋体" panose="02010600030101010101" pitchFamily="2" charset="-122"/>
                <a:ea typeface="宋体" panose="02010600030101010101" pitchFamily="2" charset="-122"/>
                <a:sym typeface="+mn-ea"/>
              </a:rPr>
              <a:t>摄</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rgbClr val="FFFF00"/>
                </a:solidFill>
                <a:latin typeface="宋体" panose="02010600030101010101" pitchFamily="2" charset="-122"/>
                <a:ea typeface="宋体" panose="02010600030101010101" pitchFamily="2" charset="-122"/>
                <a:sym typeface="+mn-ea"/>
              </a:rPr>
              <a:t>蔚</a:t>
            </a:r>
            <a:r>
              <a:rPr altLang="zh-CN" b="1">
                <a:solidFill>
                  <a:schemeClr val="bg1"/>
                </a:solidFill>
                <a:latin typeface="宋体" panose="02010600030101010101" pitchFamily="2" charset="-122"/>
                <a:ea typeface="宋体" panose="02010600030101010101" pitchFamily="2" charset="-122"/>
                <a:sym typeface="+mn-ea"/>
              </a:rPr>
              <a:t>蓝</a:t>
            </a:r>
            <a:endParaRPr altLang="zh-CN" b="1" spc="0">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altLang="zh-CN" b="1" spc="0">
                <a:solidFill>
                  <a:schemeClr val="bg1"/>
                </a:solidFill>
                <a:latin typeface="宋体" panose="02010600030101010101" pitchFamily="2" charset="-122"/>
                <a:ea typeface="宋体" panose="02010600030101010101" pitchFamily="2" charset="-122"/>
              </a:rPr>
              <a:t>    </a:t>
            </a:r>
            <a:r>
              <a:rPr lang="en-US" altLang="zh-CN" b="1" spc="0">
                <a:solidFill>
                  <a:srgbClr val="18E6DA"/>
                </a:solidFill>
                <a:latin typeface="宋体" panose="02010600030101010101" pitchFamily="2" charset="-122"/>
                <a:ea typeface="宋体" panose="02010600030101010101" pitchFamily="2" charset="-122"/>
              </a:rPr>
              <a:t> </a:t>
            </a:r>
            <a:r>
              <a:rPr altLang="zh-CN" b="1" spc="0">
                <a:solidFill>
                  <a:srgbClr val="18E6DA"/>
                </a:solidFill>
                <a:latin typeface="宋体" panose="02010600030101010101" pitchFamily="2" charset="-122"/>
                <a:ea typeface="宋体" panose="02010600030101010101" pitchFamily="2" charset="-122"/>
              </a:rPr>
              <a:t>xī         dùn    </a:t>
            </a:r>
            <a:r>
              <a:rPr lang="en-US" altLang="zh-CN" b="1" spc="0">
                <a:solidFill>
                  <a:srgbClr val="18E6DA"/>
                </a:solidFill>
                <a:latin typeface="宋体" panose="02010600030101010101" pitchFamily="2" charset="-122"/>
                <a:ea typeface="宋体" panose="02010600030101010101" pitchFamily="2" charset="-122"/>
              </a:rPr>
              <a:t>    </a:t>
            </a:r>
            <a:r>
              <a:rPr altLang="zh-CN" b="1" spc="0">
                <a:solidFill>
                  <a:srgbClr val="18E6DA"/>
                </a:solidFill>
                <a:latin typeface="宋体" panose="02010600030101010101" pitchFamily="2" charset="-122"/>
                <a:ea typeface="宋体" panose="02010600030101010101" pitchFamily="2" charset="-122"/>
              </a:rPr>
              <a:t>xiá</a:t>
            </a:r>
            <a:r>
              <a:rPr lang="en-US" altLang="zh-CN" b="1" spc="0">
                <a:solidFill>
                  <a:srgbClr val="18E6DA"/>
                </a:solidFill>
                <a:latin typeface="宋体" panose="02010600030101010101" pitchFamily="2" charset="-122"/>
                <a:ea typeface="宋体" panose="02010600030101010101" pitchFamily="2" charset="-122"/>
              </a:rPr>
              <a:t>     </a:t>
            </a:r>
            <a:r>
              <a:rPr altLang="zh-CN" b="1">
                <a:solidFill>
                  <a:srgbClr val="18E6DA"/>
                </a:solidFill>
                <a:latin typeface="宋体" panose="02010600030101010101" pitchFamily="2" charset="-122"/>
                <a:ea typeface="宋体" panose="02010600030101010101" pitchFamily="2" charset="-122"/>
                <a:sym typeface="+mn-ea"/>
              </a:rPr>
              <a:t>tū</a:t>
            </a:r>
            <a:r>
              <a:rPr altLang="zh-CN" b="1" spc="0">
                <a:solidFill>
                  <a:srgbClr val="18E6DA"/>
                </a:solidFill>
                <a:latin typeface="宋体" panose="02010600030101010101" pitchFamily="2" charset="-122"/>
                <a:ea typeface="宋体" panose="02010600030101010101" pitchFamily="2" charset="-122"/>
              </a:rPr>
              <a:t> </a:t>
            </a:r>
            <a:r>
              <a:rPr lang="en-US" altLang="zh-CN" b="1" spc="0">
                <a:solidFill>
                  <a:srgbClr val="18E6DA"/>
                </a:solidFill>
                <a:latin typeface="宋体" panose="02010600030101010101" pitchFamily="2" charset="-122"/>
                <a:ea typeface="宋体" panose="02010600030101010101" pitchFamily="2" charset="-122"/>
              </a:rPr>
              <a:t>       </a:t>
            </a:r>
            <a:r>
              <a:rPr altLang="zh-CN" b="1" spc="0">
                <a:solidFill>
                  <a:srgbClr val="18E6DA"/>
                </a:solidFill>
                <a:latin typeface="宋体" panose="02010600030101010101" pitchFamily="2" charset="-122"/>
                <a:ea typeface="宋体" panose="02010600030101010101" pitchFamily="2" charset="-122"/>
              </a:rPr>
              <a:t> </a:t>
            </a:r>
            <a:r>
              <a:rPr lang="en-US" altLang="zh-CN" b="1" spc="0">
                <a:solidFill>
                  <a:srgbClr val="18E6DA"/>
                </a:solidFill>
                <a:latin typeface="宋体" panose="02010600030101010101" pitchFamily="2" charset="-122"/>
                <a:ea typeface="宋体" panose="02010600030101010101" pitchFamily="2" charset="-122"/>
              </a:rPr>
              <a:t> </a:t>
            </a:r>
            <a:r>
              <a:rPr altLang="zh-CN" b="1">
                <a:solidFill>
                  <a:srgbClr val="18E6DA"/>
                </a:solidFill>
                <a:latin typeface="宋体" panose="02010600030101010101" pitchFamily="2" charset="-122"/>
                <a:ea typeface="宋体" panose="02010600030101010101" pitchFamily="2" charset="-122"/>
                <a:sym typeface="+mn-ea"/>
              </a:rPr>
              <a:t>shè</a:t>
            </a:r>
            <a:r>
              <a:rPr lang="en-US" altLang="zh-CN" b="1">
                <a:solidFill>
                  <a:srgbClr val="18E6DA"/>
                </a:solidFill>
                <a:latin typeface="宋体" panose="02010600030101010101" pitchFamily="2" charset="-122"/>
                <a:ea typeface="宋体" panose="02010600030101010101" pitchFamily="2" charset="-122"/>
                <a:sym typeface="+mn-ea"/>
              </a:rPr>
              <a:t>        </a:t>
            </a:r>
            <a:r>
              <a:rPr altLang="zh-CN" b="1">
                <a:solidFill>
                  <a:srgbClr val="18E6DA"/>
                </a:solidFill>
                <a:latin typeface="宋体" panose="02010600030101010101" pitchFamily="2" charset="-122"/>
                <a:ea typeface="宋体" panose="02010600030101010101" pitchFamily="2" charset="-122"/>
                <a:sym typeface="+mn-ea"/>
              </a:rPr>
              <a:t>wèi</a:t>
            </a:r>
            <a:endParaRPr altLang="zh-CN" b="1" spc="0">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altLang="zh-CN" b="1" spc="0">
                <a:solidFill>
                  <a:schemeClr val="bg1"/>
                </a:solidFill>
                <a:latin typeface="宋体" panose="02010600030101010101" pitchFamily="2" charset="-122"/>
                <a:ea typeface="宋体" panose="02010600030101010101" pitchFamily="2" charset="-122"/>
              </a:rPr>
              <a:t> 合</a:t>
            </a:r>
            <a:r>
              <a:rPr altLang="zh-CN" b="1" spc="0">
                <a:solidFill>
                  <a:srgbClr val="FFFF00"/>
                </a:solidFill>
                <a:latin typeface="宋体" panose="02010600030101010101" pitchFamily="2" charset="-122"/>
                <a:ea typeface="宋体" panose="02010600030101010101" pitchFamily="2" charset="-122"/>
              </a:rPr>
              <a:t>拢</a:t>
            </a:r>
            <a:r>
              <a:rPr lang="en-US" altLang="zh-CN" b="1" spc="0">
                <a:solidFill>
                  <a:schemeClr val="bg1"/>
                </a:solidFill>
                <a:latin typeface="宋体" panose="02010600030101010101" pitchFamily="2" charset="-122"/>
                <a:ea typeface="宋体" panose="02010600030101010101" pitchFamily="2" charset="-122"/>
              </a:rPr>
              <a:t>     </a:t>
            </a:r>
            <a:r>
              <a:rPr altLang="zh-CN" b="1">
                <a:solidFill>
                  <a:schemeClr val="bg1"/>
                </a:solidFill>
                <a:latin typeface="宋体" panose="02010600030101010101" pitchFamily="2" charset="-122"/>
                <a:ea typeface="宋体" panose="02010600030101010101" pitchFamily="2" charset="-122"/>
                <a:sym typeface="+mn-ea"/>
              </a:rPr>
              <a:t>岩</a:t>
            </a:r>
            <a:r>
              <a:rPr altLang="zh-CN" b="1">
                <a:solidFill>
                  <a:srgbClr val="FFFF00"/>
                </a:solidFill>
                <a:latin typeface="宋体" panose="02010600030101010101" pitchFamily="2" charset="-122"/>
                <a:ea typeface="宋体" panose="02010600030101010101" pitchFamily="2" charset="-122"/>
                <a:sym typeface="+mn-ea"/>
              </a:rPr>
              <a:t>浆</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忙</a:t>
            </a:r>
            <a:r>
              <a:rPr altLang="zh-CN" b="1">
                <a:solidFill>
                  <a:srgbClr val="FFFF00"/>
                </a:solidFill>
                <a:latin typeface="宋体" panose="02010600030101010101" pitchFamily="2" charset="-122"/>
                <a:ea typeface="宋体" panose="02010600030101010101" pitchFamily="2" charset="-122"/>
                <a:sym typeface="+mn-ea"/>
              </a:rPr>
              <a:t>碌</a:t>
            </a:r>
            <a:r>
              <a:rPr altLang="zh-CN" b="1">
                <a:solidFill>
                  <a:schemeClr val="bg1"/>
                </a:solidFill>
                <a:latin typeface="宋体" panose="02010600030101010101" pitchFamily="2" charset="-122"/>
                <a:ea typeface="宋体" panose="02010600030101010101" pitchFamily="2" charset="-122"/>
                <a:sym typeface="+mn-ea"/>
              </a:rPr>
              <a:t> </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 察</a:t>
            </a:r>
            <a:r>
              <a:rPr altLang="zh-CN" b="1">
                <a:solidFill>
                  <a:srgbClr val="FFFF00"/>
                </a:solidFill>
                <a:latin typeface="宋体" panose="02010600030101010101" pitchFamily="2" charset="-122"/>
                <a:ea typeface="宋体" panose="02010600030101010101" pitchFamily="2" charset="-122"/>
                <a:sym typeface="+mn-ea"/>
              </a:rPr>
              <a:t>觉</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湖</a:t>
            </a:r>
            <a:r>
              <a:rPr altLang="zh-CN" b="1">
                <a:solidFill>
                  <a:srgbClr val="FFFF00"/>
                </a:solidFill>
                <a:latin typeface="宋体" panose="02010600030101010101" pitchFamily="2" charset="-122"/>
                <a:ea typeface="宋体" panose="02010600030101010101" pitchFamily="2" charset="-122"/>
                <a:sym typeface="+mn-ea"/>
              </a:rPr>
              <a:t>泊</a:t>
            </a:r>
            <a:endParaRPr altLang="zh-CN" b="1" spc="0">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lang="en-US" altLang="zh-CN" b="1" spc="0">
                <a:solidFill>
                  <a:srgbClr val="18E6DA"/>
                </a:solidFill>
                <a:latin typeface="宋体" panose="02010600030101010101" pitchFamily="2" charset="-122"/>
                <a:ea typeface="宋体" panose="02010600030101010101" pitchFamily="2" charset="-122"/>
              </a:rPr>
              <a:t> </a:t>
            </a:r>
            <a:r>
              <a:rPr altLang="zh-CN" b="1" spc="0">
                <a:solidFill>
                  <a:srgbClr val="18E6DA"/>
                </a:solidFill>
                <a:latin typeface="宋体" panose="02010600030101010101" pitchFamily="2" charset="-122"/>
                <a:ea typeface="宋体" panose="02010600030101010101" pitchFamily="2" charset="-122"/>
              </a:rPr>
              <a:t>lǒng  </a:t>
            </a:r>
            <a:r>
              <a:rPr lang="en-US" altLang="zh-CN" b="1" spc="0">
                <a:solidFill>
                  <a:srgbClr val="18E6DA"/>
                </a:solidFill>
                <a:latin typeface="宋体" panose="02010600030101010101" pitchFamily="2" charset="-122"/>
                <a:ea typeface="宋体" panose="02010600030101010101" pitchFamily="2" charset="-122"/>
              </a:rPr>
              <a:t>    </a:t>
            </a:r>
            <a:r>
              <a:rPr altLang="zh-CN" b="1" spc="0">
                <a:solidFill>
                  <a:srgbClr val="18E6DA"/>
                </a:solidFill>
                <a:latin typeface="宋体" panose="02010600030101010101" pitchFamily="2" charset="-122"/>
                <a:ea typeface="宋体" panose="02010600030101010101" pitchFamily="2" charset="-122"/>
              </a:rPr>
              <a:t>jiāng   </a:t>
            </a:r>
            <a:r>
              <a:rPr lang="en-US" altLang="zh-CN" b="1" spc="0">
                <a:solidFill>
                  <a:srgbClr val="18E6DA"/>
                </a:solidFill>
                <a:latin typeface="宋体" panose="02010600030101010101" pitchFamily="2" charset="-122"/>
                <a:ea typeface="宋体" panose="02010600030101010101" pitchFamily="2" charset="-122"/>
              </a:rPr>
              <a:t>  </a:t>
            </a:r>
            <a:r>
              <a:rPr altLang="zh-CN" b="1" spc="0">
                <a:solidFill>
                  <a:srgbClr val="18E6DA"/>
                </a:solidFill>
                <a:latin typeface="宋体" panose="02010600030101010101" pitchFamily="2" charset="-122"/>
                <a:ea typeface="宋体" panose="02010600030101010101" pitchFamily="2" charset="-122"/>
              </a:rPr>
              <a:t>lù     </a:t>
            </a:r>
            <a:r>
              <a:rPr lang="en-US" altLang="zh-CN" b="1" spc="0">
                <a:solidFill>
                  <a:srgbClr val="18E6DA"/>
                </a:solidFill>
                <a:latin typeface="宋体" panose="02010600030101010101" pitchFamily="2" charset="-122"/>
                <a:ea typeface="宋体" panose="02010600030101010101" pitchFamily="2" charset="-122"/>
              </a:rPr>
              <a:t>   </a:t>
            </a:r>
            <a:r>
              <a:rPr altLang="zh-CN" b="1" spc="0">
                <a:solidFill>
                  <a:srgbClr val="18E6DA"/>
                </a:solidFill>
                <a:latin typeface="宋体" panose="02010600030101010101" pitchFamily="2" charset="-122"/>
                <a:ea typeface="宋体" panose="02010600030101010101" pitchFamily="2" charset="-122"/>
              </a:rPr>
              <a:t>jué    </a:t>
            </a:r>
            <a:r>
              <a:rPr lang="en-US" altLang="zh-CN" b="1" spc="0">
                <a:solidFill>
                  <a:srgbClr val="18E6DA"/>
                </a:solidFill>
                <a:latin typeface="宋体" panose="02010600030101010101" pitchFamily="2" charset="-122"/>
                <a:ea typeface="宋体" panose="02010600030101010101" pitchFamily="2" charset="-122"/>
              </a:rPr>
              <a:t>  </a:t>
            </a:r>
            <a:r>
              <a:rPr altLang="zh-CN" b="1" spc="0">
                <a:solidFill>
                  <a:srgbClr val="18E6DA"/>
                </a:solidFill>
                <a:latin typeface="宋体" panose="02010600030101010101" pitchFamily="2" charset="-122"/>
                <a:ea typeface="宋体" panose="02010600030101010101" pitchFamily="2" charset="-122"/>
              </a:rPr>
              <a:t> pō</a:t>
            </a:r>
            <a:endParaRPr altLang="zh-CN" b="1" spc="0">
              <a:solidFill>
                <a:srgbClr val="18E6DA"/>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0722">
                                            <p:txEl>
                                              <p:pRg st="3" end="3"/>
                                            </p:txEl>
                                          </p:spTgt>
                                        </p:tgtEl>
                                        <p:attrNameLst>
                                          <p:attrName>style.visibility</p:attrName>
                                        </p:attrNameLst>
                                      </p:cBhvr>
                                      <p:to>
                                        <p:strVal val="visible"/>
                                      </p:to>
                                    </p:set>
                                    <p:anim calcmode="lin" valueType="num">
                                      <p:cBhvr additive="base">
                                        <p:cTn id="7" dur="500" fill="hold"/>
                                        <p:tgtEl>
                                          <p:spTgt spid="3072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0722">
                                            <p:txEl>
                                              <p:pRg st="5" end="5"/>
                                            </p:txEl>
                                          </p:spTgt>
                                        </p:tgtEl>
                                        <p:attrNameLst>
                                          <p:attrName>style.visibility</p:attrName>
                                        </p:attrNameLst>
                                      </p:cBhvr>
                                      <p:to>
                                        <p:strVal val="visible"/>
                                      </p:to>
                                    </p:set>
                                    <p:anim calcmode="lin" valueType="num">
                                      <p:cBhvr additive="base">
                                        <p:cTn id="13" dur="500" fill="hold"/>
                                        <p:tgtEl>
                                          <p:spTgt spid="30722">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0722">
                                            <p:txEl>
                                              <p:pRg st="7" end="7"/>
                                            </p:txEl>
                                          </p:spTgt>
                                        </p:tgtEl>
                                        <p:attrNameLst>
                                          <p:attrName>style.visibility</p:attrName>
                                        </p:attrNameLst>
                                      </p:cBhvr>
                                      <p:to>
                                        <p:strVal val="visible"/>
                                      </p:to>
                                    </p:set>
                                    <p:anim calcmode="lin" valueType="num">
                                      <p:cBhvr additive="base">
                                        <p:cTn id="19" dur="500" fill="hold"/>
                                        <p:tgtEl>
                                          <p:spTgt spid="30722">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8" name="内容占位符 2"/>
          <p:cNvSpPr>
            <a:spLocks noGrp="1"/>
          </p:cNvSpPr>
          <p:nvPr>
            <p:custDataLst>
              <p:tags r:id="rId3"/>
            </p:custDataLst>
          </p:nvPr>
        </p:nvSpPr>
        <p:spPr>
          <a:xfrm>
            <a:off x="335280" y="621030"/>
            <a:ext cx="11027410" cy="5941695"/>
          </a:xfrm>
          <a:prstGeom prst="rect">
            <a:avLst/>
          </a:prstGeom>
          <a:noFill/>
          <a:ln>
            <a:noFill/>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闲暇:</a:t>
            </a:r>
            <a:r>
              <a:rPr altLang="zh-CN" b="1">
                <a:solidFill>
                  <a:schemeClr val="bg1"/>
                </a:solidFill>
                <a:latin typeface="仿宋" panose="02010609060101010101" pitchFamily="49" charset="-122"/>
                <a:ea typeface="仿宋" panose="02010609060101010101" pitchFamily="49" charset="-122"/>
                <a:sym typeface="+mn-ea"/>
              </a:rPr>
              <a:t>泛指闲空；没有事的时候；悠闲从容。</a:t>
            </a:r>
            <a:endParaRPr altLang="zh-CN" b="1">
              <a:solidFill>
                <a:schemeClr val="bg1"/>
              </a:solidFill>
              <a:latin typeface="仿宋" panose="02010609060101010101" pitchFamily="49" charset="-122"/>
              <a:ea typeface="仿宋" panose="02010609060101010101" pitchFamily="49" charset="-122"/>
              <a:sym typeface="+mn-ea"/>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不期而至:</a:t>
            </a:r>
            <a:r>
              <a:rPr altLang="zh-CN" b="1">
                <a:solidFill>
                  <a:schemeClr val="bg1"/>
                </a:solidFill>
                <a:latin typeface="仿宋" panose="02010609060101010101" pitchFamily="49" charset="-122"/>
                <a:ea typeface="仿宋" panose="02010609060101010101" pitchFamily="49" charset="-122"/>
                <a:sym typeface="+mn-ea"/>
              </a:rPr>
              <a:t>事先没有约定而意外到来。</a:t>
            </a:r>
            <a:endParaRPr altLang="zh-CN" b="1">
              <a:solidFill>
                <a:schemeClr val="bg1"/>
              </a:solidFill>
              <a:latin typeface="仿宋" panose="02010609060101010101" pitchFamily="49" charset="-122"/>
              <a:ea typeface="仿宋" panose="02010609060101010101" pitchFamily="49" charset="-122"/>
              <a:sym typeface="+mn-ea"/>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天涯海角:</a:t>
            </a:r>
            <a:r>
              <a:rPr altLang="zh-CN" b="1">
                <a:solidFill>
                  <a:schemeClr val="bg1"/>
                </a:solidFill>
                <a:latin typeface="仿宋" panose="02010609060101010101" pitchFamily="49" charset="-122"/>
                <a:ea typeface="仿宋" panose="02010609060101010101" pitchFamily="49" charset="-122"/>
                <a:sym typeface="+mn-ea"/>
              </a:rPr>
              <a:t>形容极远的地方，或相隔极远。</a:t>
            </a:r>
            <a:endParaRPr altLang="zh-CN" b="1">
              <a:solidFill>
                <a:schemeClr val="bg1"/>
              </a:solidFill>
              <a:latin typeface="仿宋" panose="02010609060101010101" pitchFamily="49" charset="-122"/>
              <a:ea typeface="仿宋" panose="02010609060101010101" pitchFamily="49" charset="-122"/>
              <a:sym typeface="+mn-ea"/>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心有灵犀:</a:t>
            </a:r>
            <a:r>
              <a:rPr altLang="zh-CN" b="1">
                <a:solidFill>
                  <a:schemeClr val="bg1"/>
                </a:solidFill>
                <a:latin typeface="仿宋" panose="02010609060101010101" pitchFamily="49" charset="-122"/>
                <a:ea typeface="仿宋" panose="02010609060101010101" pitchFamily="49" charset="-122"/>
                <a:sym typeface="+mn-ea"/>
              </a:rPr>
              <a:t>指彼此心意相通。</a:t>
            </a:r>
            <a:endParaRPr altLang="zh-CN" b="1">
              <a:solidFill>
                <a:schemeClr val="bg1"/>
              </a:solidFill>
              <a:latin typeface="仿宋" panose="02010609060101010101" pitchFamily="49" charset="-122"/>
              <a:ea typeface="仿宋" panose="02010609060101010101" pitchFamily="49" charset="-122"/>
              <a:sym typeface="+mn-ea"/>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点缀:</a:t>
            </a:r>
            <a:r>
              <a:rPr altLang="zh-CN" b="1">
                <a:solidFill>
                  <a:schemeClr val="bg1"/>
                </a:solidFill>
                <a:latin typeface="仿宋" panose="02010609060101010101" pitchFamily="49" charset="-122"/>
                <a:ea typeface="仿宋" panose="02010609060101010101" pitchFamily="49" charset="-122"/>
                <a:sym typeface="+mn-ea"/>
              </a:rPr>
              <a:t>衬托，装饰；指衬托、装饰的东西。</a:t>
            </a:r>
            <a:endParaRPr altLang="zh-CN" b="1">
              <a:solidFill>
                <a:schemeClr val="bg1"/>
              </a:solidFill>
              <a:latin typeface="仿宋" panose="02010609060101010101" pitchFamily="49" charset="-122"/>
              <a:ea typeface="仿宋" panose="02010609060101010101" pitchFamily="49" charset="-122"/>
              <a:sym typeface="+mn-ea"/>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凸现:</a:t>
            </a:r>
            <a:r>
              <a:rPr altLang="zh-CN" b="1">
                <a:solidFill>
                  <a:schemeClr val="bg1"/>
                </a:solidFill>
                <a:latin typeface="仿宋" panose="02010609060101010101" pitchFamily="49" charset="-122"/>
                <a:ea typeface="仿宋" panose="02010609060101010101" pitchFamily="49" charset="-122"/>
                <a:sym typeface="+mn-ea"/>
              </a:rPr>
              <a:t>突出地呈现出来。        </a:t>
            </a:r>
            <a:endParaRPr altLang="zh-CN" b="1">
              <a:solidFill>
                <a:schemeClr val="bg1"/>
              </a:solidFill>
              <a:latin typeface="仿宋" panose="02010609060101010101" pitchFamily="49" charset="-122"/>
              <a:ea typeface="仿宋" panose="02010609060101010101" pitchFamily="49" charset="-122"/>
              <a:sym typeface="+mn-ea"/>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合拢:</a:t>
            </a:r>
            <a:r>
              <a:rPr altLang="zh-CN" b="1">
                <a:solidFill>
                  <a:schemeClr val="bg1"/>
                </a:solidFill>
                <a:latin typeface="仿宋" panose="02010609060101010101" pitchFamily="49" charset="-122"/>
                <a:ea typeface="仿宋" panose="02010609060101010101" pitchFamily="49" charset="-122"/>
                <a:sym typeface="+mn-ea"/>
              </a:rPr>
              <a:t>合并，合聚到一块儿。    </a:t>
            </a:r>
            <a:endParaRPr altLang="zh-CN" b="1">
              <a:solidFill>
                <a:schemeClr val="bg1"/>
              </a:solidFill>
              <a:latin typeface="仿宋" panose="02010609060101010101" pitchFamily="49" charset="-122"/>
              <a:ea typeface="仿宋" panose="02010609060101010101" pitchFamily="49" charset="-122"/>
              <a:sym typeface="+mn-ea"/>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漫步:</a:t>
            </a:r>
            <a:r>
              <a:rPr altLang="zh-CN" b="1">
                <a:solidFill>
                  <a:schemeClr val="bg1"/>
                </a:solidFill>
                <a:latin typeface="仿宋" panose="02010609060101010101" pitchFamily="49" charset="-122"/>
                <a:ea typeface="仿宋" panose="02010609060101010101" pitchFamily="49" charset="-122"/>
                <a:sym typeface="+mn-ea"/>
              </a:rPr>
              <a:t>悠闲地随意走。          </a:t>
            </a:r>
            <a:endParaRPr altLang="zh-CN" b="1">
              <a:solidFill>
                <a:schemeClr val="bg1"/>
              </a:solidFill>
              <a:latin typeface="仿宋" panose="02010609060101010101" pitchFamily="49" charset="-122"/>
              <a:ea typeface="仿宋" panose="02010609060101010101" pitchFamily="49" charset="-122"/>
              <a:sym typeface="+mn-ea"/>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迟钝:</a:t>
            </a:r>
            <a:r>
              <a:rPr altLang="zh-CN" b="1">
                <a:solidFill>
                  <a:schemeClr val="bg1"/>
                </a:solidFill>
                <a:latin typeface="仿宋" panose="02010609060101010101" pitchFamily="49" charset="-122"/>
                <a:ea typeface="仿宋" panose="02010609060101010101" pitchFamily="49" charset="-122"/>
                <a:sym typeface="+mn-ea"/>
              </a:rPr>
              <a:t>反应迟缓，脑子不灵敏。</a:t>
            </a:r>
            <a:endParaRPr altLang="zh-CN" b="1">
              <a:solidFill>
                <a:schemeClr val="bg1"/>
              </a:solidFill>
              <a:latin typeface="仿宋" panose="02010609060101010101" pitchFamily="49" charset="-122"/>
              <a:ea typeface="仿宋" panose="02010609060101010101" pitchFamily="49" charset="-122"/>
              <a:sym typeface="+mn-ea"/>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1746" name="内容占位符 2"/>
          <p:cNvSpPr>
            <a:spLocks noGrp="1"/>
          </p:cNvSpPr>
          <p:nvPr>
            <p:ph idx="1"/>
            <p:custDataLst>
              <p:tags r:id="rId3"/>
            </p:custDataLst>
          </p:nvPr>
        </p:nvSpPr>
        <p:spPr>
          <a:xfrm>
            <a:off x="191770" y="332740"/>
            <a:ext cx="11893550" cy="646176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ct val="150000"/>
              </a:lnSpc>
              <a:buNone/>
            </a:pPr>
            <a:r>
              <a:rPr altLang="zh-CN" b="1">
                <a:solidFill>
                  <a:srgbClr val="FFFF00"/>
                </a:solidFill>
                <a:latin typeface="仿宋" panose="02010609060101010101" pitchFamily="49" charset="-122"/>
                <a:ea typeface="仿宋" panose="02010609060101010101" pitchFamily="49" charset="-122"/>
                <a:sym typeface="+mn-ea"/>
              </a:rPr>
              <a:t>五、小说的双线索</a:t>
            </a:r>
            <a:endParaRPr lang="zh-CN" altLang="zh-CN" b="1">
              <a:solidFill>
                <a:srgbClr val="FFFF00"/>
              </a:solidFill>
              <a:latin typeface="仿宋" panose="02010609060101010101" pitchFamily="49" charset="-122"/>
              <a:ea typeface="仿宋" panose="02010609060101010101" pitchFamily="49" charset="-122"/>
            </a:endParaRPr>
          </a:p>
          <a:p>
            <a:pPr marL="0" lvl="0" indent="0">
              <a:lnSpc>
                <a:spcPct val="15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 明线：“我”的活动。</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50000"/>
              </a:lnSpc>
              <a:buNone/>
            </a:pPr>
            <a:r>
              <a:rPr lang="zh-CN" altLang="zh-CN" b="1">
                <a:solidFill>
                  <a:schemeClr val="bg1"/>
                </a:solidFill>
                <a:latin typeface="仿宋" panose="02010609060101010101" pitchFamily="49" charset="-122"/>
                <a:ea typeface="仿宋" panose="02010609060101010101" pitchFamily="49" charset="-122"/>
              </a:rPr>
              <a:t>  暗线：一名年轻的地航飞船女领航员的遭遇。</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50000"/>
              </a:lnSpc>
              <a:buNone/>
            </a:pPr>
            <a:r>
              <a:rPr lang="zh-CN" altLang="zh-CN" b="1">
                <a:solidFill>
                  <a:srgbClr val="FFFF00"/>
                </a:solidFill>
                <a:latin typeface="仿宋" panose="02010609060101010101" pitchFamily="49" charset="-122"/>
                <a:ea typeface="仿宋" panose="02010609060101010101" pitchFamily="49" charset="-122"/>
              </a:rPr>
              <a:t>六、课文主题 </a:t>
            </a:r>
            <a:endParaRPr lang="zh-CN" altLang="zh-CN" b="1">
              <a:solidFill>
                <a:srgbClr val="FFFF00"/>
              </a:solidFill>
              <a:latin typeface="仿宋" panose="02010609060101010101" pitchFamily="49" charset="-122"/>
              <a:ea typeface="仿宋" panose="02010609060101010101" pitchFamily="49" charset="-122"/>
            </a:endParaRPr>
          </a:p>
          <a:p>
            <a:pPr marL="0" lvl="0" indent="0">
              <a:lnSpc>
                <a:spcPct val="150000"/>
              </a:lnSpc>
              <a:buNone/>
            </a:pPr>
            <a:r>
              <a:rPr lang="zh-CN" altLang="zh-CN" b="1">
                <a:solidFill>
                  <a:schemeClr val="bg1"/>
                </a:solidFill>
                <a:latin typeface="仿宋" panose="02010609060101010101" pitchFamily="49" charset="-122"/>
                <a:ea typeface="仿宋" panose="02010609060101010101" pitchFamily="49" charset="-122"/>
              </a:rPr>
              <a:t>    小说叙述了“我”带着一位被困地心深处无法返回地面的女地航员的“眼睛”（即传感眼镜），去草原呼吸新鲜空气，看小花，嗅花香，感受小溪的清凉，看月亮等，表现了这位女地航员对美好生活的渴望和为科学事业无私奉献的精神，同时呼唤人们关注生活，关注生活中美好的事物，珍视生命，珍爱所拥有的一切。</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50000"/>
              </a:lnSpc>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15" name="组合 14"/>
          <p:cNvGrpSpPr/>
          <p:nvPr>
            <p:custDataLst>
              <p:tags r:id="rId3"/>
            </p:custDataLst>
          </p:nvPr>
        </p:nvGrpSpPr>
        <p:grpSpPr>
          <a:xfrm>
            <a:off x="594784" y="1471084"/>
            <a:ext cx="474133" cy="4347633"/>
            <a:chOff x="1812040" y="2445855"/>
            <a:chExt cx="1132477" cy="2040006"/>
          </a:xfrm>
        </p:grpSpPr>
        <p:sp>
          <p:nvSpPr>
            <p:cNvPr id="16" name="左中括号 15"/>
            <p:cNvSpPr/>
            <p:nvPr>
              <p:custDataLst>
                <p:tags r:id="rId4"/>
              </p:custDataLst>
            </p:nvPr>
          </p:nvSpPr>
          <p:spPr>
            <a:xfrm>
              <a:off x="1822151" y="2445855"/>
              <a:ext cx="1117308" cy="2040006"/>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cxnSp>
          <p:nvCxnSpPr>
            <p:cNvPr id="18" name="直接连接符 17"/>
            <p:cNvCxnSpPr/>
            <p:nvPr>
              <p:custDataLst>
                <p:tags r:id="rId5"/>
              </p:custDataLst>
            </p:nvPr>
          </p:nvCxnSpPr>
          <p:spPr>
            <a:xfrm>
              <a:off x="1827206" y="3156977"/>
              <a:ext cx="111731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6"/>
              </p:custDataLst>
            </p:nvPr>
          </p:nvCxnSpPr>
          <p:spPr>
            <a:xfrm>
              <a:off x="1812040" y="3922724"/>
              <a:ext cx="1117308"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4" name="矩形: 圆角 13"/>
          <p:cNvSpPr/>
          <p:nvPr>
            <p:custDataLst>
              <p:tags r:id="rId7"/>
            </p:custDataLst>
          </p:nvPr>
        </p:nvSpPr>
        <p:spPr>
          <a:xfrm>
            <a:off x="366184" y="1856317"/>
            <a:ext cx="467784" cy="2870200"/>
          </a:xfrm>
          <a:prstGeom prst="roundRect">
            <a:avLst>
              <a:gd name="adj" fmla="val 5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rPr>
              <a:t>带上她的眼睛</a:t>
            </a:r>
            <a:endParaRPr kumimoji="0" lang="zh-CN" altLang="en-US" sz="32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9" name="文本框 18"/>
          <p:cNvSpPr txBox="1"/>
          <p:nvPr>
            <p:custDataLst>
              <p:tags r:id="rId8"/>
            </p:custDataLst>
          </p:nvPr>
        </p:nvSpPr>
        <p:spPr>
          <a:xfrm>
            <a:off x="983192" y="980652"/>
            <a:ext cx="5065184" cy="625475"/>
          </a:xfrm>
          <a:prstGeom prst="rect">
            <a:avLst/>
          </a:prstGeom>
          <a:solidFill>
            <a:schemeClr val="accent6">
              <a:lumMod val="75000"/>
            </a:schemeClr>
          </a:solidFill>
          <a:ln w="9525" cap="flat" cmpd="sng">
            <a:solidFill>
              <a:srgbClr val="00B0F0"/>
            </a:solidFill>
            <a:prstDash val="solid"/>
            <a:miter/>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rgbClr val="18E6DA"/>
                </a:solidFill>
                <a:latin typeface="楷体" panose="02010609060101010101" pitchFamily="49" charset="-122"/>
                <a:ea typeface="楷体" panose="02010609060101010101" pitchFamily="49" charset="-122"/>
              </a:rPr>
              <a:t>开端：带上“她的眼睛”去度假</a:t>
            </a:r>
            <a:endParaRPr lang="zh-CN" altLang="en-US" sz="2665" b="1">
              <a:solidFill>
                <a:srgbClr val="18E6DA"/>
              </a:solidFill>
              <a:latin typeface="楷体" panose="02010609060101010101" pitchFamily="49" charset="-122"/>
              <a:ea typeface="楷体" panose="02010609060101010101" pitchFamily="49" charset="-122"/>
            </a:endParaRPr>
          </a:p>
        </p:txBody>
      </p:sp>
      <p:sp>
        <p:nvSpPr>
          <p:cNvPr id="21" name="文本框 20"/>
          <p:cNvSpPr txBox="1"/>
          <p:nvPr>
            <p:custDataLst>
              <p:tags r:id="rId9"/>
            </p:custDataLst>
          </p:nvPr>
        </p:nvSpPr>
        <p:spPr>
          <a:xfrm>
            <a:off x="1053254" y="2636732"/>
            <a:ext cx="3062816" cy="625475"/>
          </a:xfrm>
          <a:prstGeom prst="rect">
            <a:avLst/>
          </a:prstGeom>
          <a:solidFill>
            <a:schemeClr val="accent6">
              <a:lumMod val="75000"/>
            </a:schemeClr>
          </a:solidFill>
          <a:ln w="9525" cap="flat" cmpd="sng">
            <a:solidFill>
              <a:srgbClr val="00B0F0"/>
            </a:solidFill>
            <a:prstDash val="solid"/>
            <a:miter/>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rgbClr val="18E6DA"/>
                </a:solidFill>
                <a:latin typeface="楷体" panose="02010609060101010101" pitchFamily="49" charset="-122"/>
                <a:ea typeface="楷体" panose="02010609060101010101" pitchFamily="49" charset="-122"/>
              </a:rPr>
              <a:t>发展：在草原度假</a:t>
            </a:r>
            <a:endParaRPr lang="zh-CN" altLang="en-US" sz="2665" b="1">
              <a:solidFill>
                <a:srgbClr val="18E6DA"/>
              </a:solidFill>
              <a:latin typeface="楷体" panose="02010609060101010101" pitchFamily="49" charset="-122"/>
              <a:ea typeface="楷体" panose="02010609060101010101" pitchFamily="49" charset="-122"/>
            </a:endParaRPr>
          </a:p>
        </p:txBody>
      </p:sp>
      <p:grpSp>
        <p:nvGrpSpPr>
          <p:cNvPr id="31" name="组合 30"/>
          <p:cNvGrpSpPr/>
          <p:nvPr>
            <p:custDataLst>
              <p:tags r:id="rId10"/>
            </p:custDataLst>
          </p:nvPr>
        </p:nvGrpSpPr>
        <p:grpSpPr>
          <a:xfrm>
            <a:off x="4224867" y="2256367"/>
            <a:ext cx="264584" cy="1422400"/>
            <a:chOff x="4927973" y="1760133"/>
            <a:chExt cx="991741" cy="1176902"/>
          </a:xfrm>
        </p:grpSpPr>
        <p:sp>
          <p:nvSpPr>
            <p:cNvPr id="23" name="左中括号 22"/>
            <p:cNvSpPr/>
            <p:nvPr>
              <p:custDataLst>
                <p:tags r:id="rId11"/>
              </p:custDataLst>
            </p:nvPr>
          </p:nvSpPr>
          <p:spPr bwMode="auto">
            <a:xfrm>
              <a:off x="4959709" y="1760133"/>
              <a:ext cx="960005" cy="1176902"/>
            </a:xfrm>
            <a:prstGeom prst="leftBracket">
              <a:avLst>
                <a:gd name="adj" fmla="val 35788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cxnSp>
          <p:nvCxnSpPr>
            <p:cNvPr id="25" name="直接连接符 24"/>
            <p:cNvCxnSpPr/>
            <p:nvPr>
              <p:custDataLst>
                <p:tags r:id="rId12"/>
              </p:custDataLst>
            </p:nvPr>
          </p:nvCxnSpPr>
          <p:spPr bwMode="auto">
            <a:xfrm>
              <a:off x="4927973" y="2348584"/>
              <a:ext cx="87273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32" name="文本框 31"/>
          <p:cNvSpPr txBox="1"/>
          <p:nvPr>
            <p:custDataLst>
              <p:tags r:id="rId13"/>
            </p:custDataLst>
          </p:nvPr>
        </p:nvSpPr>
        <p:spPr>
          <a:xfrm>
            <a:off x="4468283" y="1855893"/>
            <a:ext cx="2017184" cy="625475"/>
          </a:xfrm>
          <a:prstGeom prst="rect">
            <a:avLst/>
          </a:prstGeom>
          <a:noFill/>
          <a:ln w="9525" cap="flat" cmpd="sng">
            <a:solidFill>
              <a:srgbClr val="B43CF8"/>
            </a:solidFill>
            <a:prstDash val="solid"/>
            <a:miter/>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chemeClr val="bg1"/>
                </a:solidFill>
                <a:latin typeface="楷体" panose="02010609060101010101" pitchFamily="49" charset="-122"/>
                <a:ea typeface="楷体" panose="02010609060101010101" pitchFamily="49" charset="-122"/>
              </a:rPr>
              <a:t>白天游草原</a:t>
            </a:r>
            <a:endParaRPr lang="zh-CN" altLang="en-US" sz="2665" b="1">
              <a:solidFill>
                <a:schemeClr val="bg1"/>
              </a:solidFill>
              <a:latin typeface="楷体" panose="02010609060101010101" pitchFamily="49" charset="-122"/>
              <a:ea typeface="楷体" panose="02010609060101010101" pitchFamily="49" charset="-122"/>
            </a:endParaRPr>
          </a:p>
        </p:txBody>
      </p:sp>
      <p:sp>
        <p:nvSpPr>
          <p:cNvPr id="33" name="文本框 32"/>
          <p:cNvSpPr txBox="1"/>
          <p:nvPr>
            <p:custDataLst>
              <p:tags r:id="rId14"/>
            </p:custDataLst>
          </p:nvPr>
        </p:nvSpPr>
        <p:spPr>
          <a:xfrm>
            <a:off x="4458124" y="2595457"/>
            <a:ext cx="2053167" cy="625475"/>
          </a:xfrm>
          <a:prstGeom prst="rect">
            <a:avLst/>
          </a:prstGeom>
          <a:noFill/>
          <a:ln w="9525" cap="flat" cmpd="sng">
            <a:solidFill>
              <a:srgbClr val="B43CF8"/>
            </a:solidFill>
            <a:prstDash val="solid"/>
            <a:miter/>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chemeClr val="bg1"/>
                </a:solidFill>
                <a:latin typeface="楷体" panose="02010609060101010101" pitchFamily="49" charset="-122"/>
                <a:ea typeface="楷体" panose="02010609060101010101" pitchFamily="49" charset="-122"/>
              </a:rPr>
              <a:t>夜晚观月亮</a:t>
            </a:r>
            <a:endParaRPr lang="zh-CN" altLang="en-US" sz="2665" b="1">
              <a:solidFill>
                <a:schemeClr val="bg1"/>
              </a:solidFill>
              <a:latin typeface="楷体" panose="02010609060101010101" pitchFamily="49" charset="-122"/>
              <a:ea typeface="楷体" panose="02010609060101010101" pitchFamily="49" charset="-122"/>
            </a:endParaRPr>
          </a:p>
        </p:txBody>
      </p:sp>
      <p:sp>
        <p:nvSpPr>
          <p:cNvPr id="34" name="文本框 33"/>
          <p:cNvSpPr txBox="1"/>
          <p:nvPr>
            <p:custDataLst>
              <p:tags r:id="rId15"/>
            </p:custDataLst>
          </p:nvPr>
        </p:nvSpPr>
        <p:spPr>
          <a:xfrm>
            <a:off x="4476751" y="3288031"/>
            <a:ext cx="2055283" cy="625475"/>
          </a:xfrm>
          <a:prstGeom prst="rect">
            <a:avLst/>
          </a:prstGeom>
          <a:noFill/>
          <a:ln w="9525" cap="flat" cmpd="sng">
            <a:solidFill>
              <a:srgbClr val="B43CF8"/>
            </a:solidFill>
            <a:prstDash val="solid"/>
            <a:miter/>
            <a:headEnd type="none" w="med" len="med"/>
            <a:tailEnd type="none" w="med" len="med"/>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chemeClr val="bg1"/>
                </a:solidFill>
                <a:latin typeface="楷体" panose="02010609060101010101" pitchFamily="49" charset="-122"/>
                <a:ea typeface="楷体" panose="02010609060101010101" pitchFamily="49" charset="-122"/>
              </a:rPr>
              <a:t>渴望看日出</a:t>
            </a:r>
            <a:endParaRPr lang="zh-CN" altLang="en-US" sz="2665" b="1">
              <a:solidFill>
                <a:schemeClr val="bg1"/>
              </a:solidFill>
              <a:latin typeface="楷体" panose="02010609060101010101" pitchFamily="49" charset="-122"/>
              <a:ea typeface="楷体" panose="02010609060101010101" pitchFamily="49" charset="-122"/>
            </a:endParaRPr>
          </a:p>
        </p:txBody>
      </p:sp>
      <p:sp>
        <p:nvSpPr>
          <p:cNvPr id="35" name="文本框 34"/>
          <p:cNvSpPr txBox="1"/>
          <p:nvPr>
            <p:custDataLst>
              <p:tags r:id="rId16"/>
            </p:custDataLst>
          </p:nvPr>
        </p:nvSpPr>
        <p:spPr>
          <a:xfrm>
            <a:off x="3198284" y="3951817"/>
            <a:ext cx="3742267" cy="625475"/>
          </a:xfrm>
          <a:prstGeom prst="rect">
            <a:avLst/>
          </a:prstGeom>
          <a:noFill/>
          <a:ln w="9525" cap="flat" cmpd="sng">
            <a:solidFill>
              <a:srgbClr val="B43CF8"/>
            </a:solidFill>
            <a:prstDash val="solid"/>
            <a:miter/>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chemeClr val="bg1"/>
                </a:solidFill>
                <a:latin typeface="楷体" panose="02010609060101010101" pitchFamily="49" charset="-122"/>
                <a:ea typeface="楷体" panose="02010609060101010101" pitchFamily="49" charset="-122"/>
              </a:rPr>
              <a:t>发现小姑娘的真实身份</a:t>
            </a:r>
            <a:endParaRPr lang="zh-CN" altLang="en-US" sz="2665" b="1">
              <a:solidFill>
                <a:schemeClr val="bg1"/>
              </a:solidFill>
              <a:latin typeface="楷体" panose="02010609060101010101" pitchFamily="49" charset="-122"/>
              <a:ea typeface="楷体" panose="02010609060101010101" pitchFamily="49" charset="-122"/>
            </a:endParaRPr>
          </a:p>
        </p:txBody>
      </p:sp>
      <p:sp>
        <p:nvSpPr>
          <p:cNvPr id="40" name="文本框 39"/>
          <p:cNvSpPr txBox="1"/>
          <p:nvPr>
            <p:custDataLst>
              <p:tags r:id="rId17"/>
            </p:custDataLst>
          </p:nvPr>
        </p:nvSpPr>
        <p:spPr>
          <a:xfrm>
            <a:off x="6853767" y="2664884"/>
            <a:ext cx="2605617" cy="625475"/>
          </a:xfrm>
          <a:prstGeom prst="rect">
            <a:avLst/>
          </a:prstGeom>
          <a:noFill/>
          <a:ln w="9525" cap="flat" cmpd="sng">
            <a:solidFill>
              <a:srgbClr val="00B050"/>
            </a:solidFill>
            <a:prstDash val="solid"/>
            <a:miter/>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rgbClr val="FFFF00"/>
                </a:solidFill>
                <a:latin typeface="楷体" panose="02010609060101010101" pitchFamily="49" charset="-122"/>
                <a:ea typeface="楷体" panose="02010609060101010101" pitchFamily="49" charset="-122"/>
              </a:rPr>
              <a:t>（渴望与热爱）</a:t>
            </a:r>
            <a:endParaRPr lang="zh-CN" altLang="en-US" sz="2665" b="1">
              <a:solidFill>
                <a:srgbClr val="FFFF00"/>
              </a:solidFill>
              <a:latin typeface="楷体" panose="02010609060101010101" pitchFamily="49" charset="-122"/>
              <a:ea typeface="楷体" panose="02010609060101010101" pitchFamily="49" charset="-122"/>
            </a:endParaRPr>
          </a:p>
        </p:txBody>
      </p:sp>
      <p:sp>
        <p:nvSpPr>
          <p:cNvPr id="41" name="文本框 40"/>
          <p:cNvSpPr txBox="1"/>
          <p:nvPr>
            <p:custDataLst>
              <p:tags r:id="rId18"/>
            </p:custDataLst>
          </p:nvPr>
        </p:nvSpPr>
        <p:spPr>
          <a:xfrm>
            <a:off x="7059084" y="4241800"/>
            <a:ext cx="2760133" cy="625475"/>
          </a:xfrm>
          <a:prstGeom prst="rect">
            <a:avLst/>
          </a:prstGeom>
          <a:noFill/>
          <a:ln w="9525" cap="flat" cmpd="sng">
            <a:solidFill>
              <a:srgbClr val="00B050"/>
            </a:solidFill>
            <a:prstDash val="solid"/>
            <a:miter/>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rgbClr val="FFFF00"/>
                </a:solidFill>
                <a:latin typeface="楷体" panose="02010609060101010101" pitchFamily="49" charset="-122"/>
                <a:ea typeface="楷体" panose="02010609060101010101" pitchFamily="49" charset="-122"/>
              </a:rPr>
              <a:t>（科学献身精神）</a:t>
            </a:r>
            <a:endParaRPr lang="zh-CN" altLang="en-US" sz="2665" b="1">
              <a:solidFill>
                <a:srgbClr val="FFFF00"/>
              </a:solidFill>
              <a:latin typeface="楷体" panose="02010609060101010101" pitchFamily="49" charset="-122"/>
              <a:ea typeface="楷体" panose="02010609060101010101" pitchFamily="49" charset="-122"/>
            </a:endParaRPr>
          </a:p>
        </p:txBody>
      </p:sp>
      <p:sp>
        <p:nvSpPr>
          <p:cNvPr id="45" name="文本框 44"/>
          <p:cNvSpPr txBox="1"/>
          <p:nvPr>
            <p:custDataLst>
              <p:tags r:id="rId19"/>
            </p:custDataLst>
          </p:nvPr>
        </p:nvSpPr>
        <p:spPr>
          <a:xfrm>
            <a:off x="1056217" y="4320117"/>
            <a:ext cx="1809749" cy="625475"/>
          </a:xfrm>
          <a:prstGeom prst="rect">
            <a:avLst/>
          </a:prstGeom>
          <a:solidFill>
            <a:schemeClr val="accent6">
              <a:lumMod val="75000"/>
            </a:schemeClr>
          </a:solidFill>
          <a:ln w="9525" cap="flat" cmpd="sng">
            <a:solidFill>
              <a:srgbClr val="00B0F0"/>
            </a:solidFill>
            <a:prstDash val="solid"/>
            <a:miter/>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rgbClr val="18E6DA"/>
                </a:solidFill>
                <a:latin typeface="楷体" panose="02010609060101010101" pitchFamily="49" charset="-122"/>
                <a:ea typeface="楷体" panose="02010609060101010101" pitchFamily="49" charset="-122"/>
              </a:rPr>
              <a:t>高潮结局</a:t>
            </a:r>
            <a:endParaRPr lang="zh-CN" altLang="en-US" sz="2665" b="1">
              <a:solidFill>
                <a:srgbClr val="18E6DA"/>
              </a:solidFill>
              <a:latin typeface="楷体" panose="02010609060101010101" pitchFamily="49" charset="-122"/>
              <a:ea typeface="楷体" panose="02010609060101010101" pitchFamily="49" charset="-122"/>
            </a:endParaRPr>
          </a:p>
        </p:txBody>
      </p:sp>
      <p:sp>
        <p:nvSpPr>
          <p:cNvPr id="46" name="左中括号 45"/>
          <p:cNvSpPr/>
          <p:nvPr>
            <p:custDataLst>
              <p:tags r:id="rId20"/>
            </p:custDataLst>
          </p:nvPr>
        </p:nvSpPr>
        <p:spPr bwMode="auto">
          <a:xfrm flipH="1">
            <a:off x="9664700" y="1333500"/>
            <a:ext cx="283633" cy="4485217"/>
          </a:xfrm>
          <a:prstGeom prst="leftBracket">
            <a:avLst>
              <a:gd name="adj" fmla="val 196790"/>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8" name="文本框 47"/>
          <p:cNvSpPr txBox="1"/>
          <p:nvPr>
            <p:custDataLst>
              <p:tags r:id="rId21"/>
            </p:custDataLst>
          </p:nvPr>
        </p:nvSpPr>
        <p:spPr>
          <a:xfrm>
            <a:off x="9846733" y="2916767"/>
            <a:ext cx="2048933" cy="115951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30000"/>
              </a:lnSpc>
              <a:spcBef>
                <a:spcPct val="0"/>
              </a:spcBef>
              <a:buFontTx/>
              <a:buNone/>
            </a:pPr>
            <a:r>
              <a:rPr lang="zh-CN" altLang="en-US" sz="2665" b="1">
                <a:solidFill>
                  <a:srgbClr val="FB8322"/>
                </a:solidFill>
                <a:latin typeface="楷体" panose="02010609060101010101" pitchFamily="49" charset="-122"/>
                <a:ea typeface="楷体" panose="02010609060101010101" pitchFamily="49" charset="-122"/>
              </a:rPr>
              <a:t>崇高的情怀非凡的想象</a:t>
            </a:r>
            <a:endParaRPr lang="zh-CN" altLang="en-US" sz="2665" b="1">
              <a:solidFill>
                <a:srgbClr val="FB8322"/>
              </a:solidFill>
              <a:latin typeface="楷体" panose="02010609060101010101" pitchFamily="49" charset="-122"/>
              <a:ea typeface="楷体" panose="02010609060101010101" pitchFamily="49" charset="-122"/>
            </a:endParaRPr>
          </a:p>
        </p:txBody>
      </p:sp>
      <p:sp>
        <p:nvSpPr>
          <p:cNvPr id="36" name="文本框 35"/>
          <p:cNvSpPr txBox="1"/>
          <p:nvPr>
            <p:custDataLst>
              <p:tags r:id="rId22"/>
            </p:custDataLst>
          </p:nvPr>
        </p:nvSpPr>
        <p:spPr>
          <a:xfrm>
            <a:off x="6578600" y="1183217"/>
            <a:ext cx="2302933" cy="625475"/>
          </a:xfrm>
          <a:prstGeom prst="rect">
            <a:avLst/>
          </a:prstGeom>
          <a:noFill/>
          <a:ln w="9525" cap="flat" cmpd="sng">
            <a:solidFill>
              <a:srgbClr val="00B050"/>
            </a:solidFill>
            <a:prstDash val="solid"/>
            <a:miter/>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rgbClr val="FFFF00"/>
                </a:solidFill>
                <a:latin typeface="楷体" panose="02010609060101010101" pitchFamily="49" charset="-122"/>
                <a:ea typeface="楷体" panose="02010609060101010101" pitchFamily="49" charset="-122"/>
              </a:rPr>
              <a:t>（设置悬念）</a:t>
            </a:r>
            <a:endParaRPr lang="zh-CN" altLang="en-US" sz="2665" b="1">
              <a:solidFill>
                <a:srgbClr val="FFFF00"/>
              </a:solidFill>
              <a:latin typeface="楷体" panose="02010609060101010101" pitchFamily="49" charset="-122"/>
              <a:ea typeface="楷体" panose="02010609060101010101" pitchFamily="49" charset="-122"/>
            </a:endParaRPr>
          </a:p>
        </p:txBody>
      </p:sp>
      <p:sp>
        <p:nvSpPr>
          <p:cNvPr id="42" name="左中括号 41"/>
          <p:cNvSpPr/>
          <p:nvPr>
            <p:custDataLst>
              <p:tags r:id="rId23"/>
            </p:custDataLst>
          </p:nvPr>
        </p:nvSpPr>
        <p:spPr bwMode="auto">
          <a:xfrm>
            <a:off x="2899833" y="4127500"/>
            <a:ext cx="264584" cy="986367"/>
          </a:xfrm>
          <a:prstGeom prst="leftBracket">
            <a:avLst>
              <a:gd name="adj" fmla="val 35788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0" name="文本框 49"/>
          <p:cNvSpPr txBox="1"/>
          <p:nvPr>
            <p:custDataLst>
              <p:tags r:id="rId24"/>
            </p:custDataLst>
          </p:nvPr>
        </p:nvSpPr>
        <p:spPr>
          <a:xfrm>
            <a:off x="3177117" y="4663017"/>
            <a:ext cx="3742267" cy="625475"/>
          </a:xfrm>
          <a:prstGeom prst="rect">
            <a:avLst/>
          </a:prstGeom>
          <a:noFill/>
          <a:ln w="9525" cap="flat" cmpd="sng">
            <a:solidFill>
              <a:srgbClr val="B43CF8"/>
            </a:solidFill>
            <a:prstDash val="solid"/>
            <a:miter/>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chemeClr val="bg1"/>
                </a:solidFill>
                <a:latin typeface="楷体" panose="02010609060101010101" pitchFamily="49" charset="-122"/>
                <a:ea typeface="楷体" panose="02010609060101010101" pitchFamily="49" charset="-122"/>
              </a:rPr>
              <a:t>补叙地航飞船失事情况</a:t>
            </a:r>
            <a:endParaRPr lang="zh-CN" altLang="en-US" sz="2665" b="1">
              <a:solidFill>
                <a:schemeClr val="bg1"/>
              </a:solidFill>
              <a:latin typeface="楷体" panose="02010609060101010101" pitchFamily="49" charset="-122"/>
              <a:ea typeface="楷体" panose="02010609060101010101" pitchFamily="49" charset="-122"/>
            </a:endParaRPr>
          </a:p>
        </p:txBody>
      </p:sp>
      <p:sp>
        <p:nvSpPr>
          <p:cNvPr id="54" name="文本框 53"/>
          <p:cNvSpPr txBox="1"/>
          <p:nvPr>
            <p:custDataLst>
              <p:tags r:id="rId25"/>
            </p:custDataLst>
          </p:nvPr>
        </p:nvSpPr>
        <p:spPr>
          <a:xfrm>
            <a:off x="1056217" y="5561542"/>
            <a:ext cx="4201583" cy="625475"/>
          </a:xfrm>
          <a:prstGeom prst="rect">
            <a:avLst/>
          </a:prstGeom>
          <a:solidFill>
            <a:schemeClr val="accent6">
              <a:lumMod val="75000"/>
            </a:schemeClr>
          </a:solidFill>
          <a:ln w="9525" cap="flat" cmpd="sng">
            <a:solidFill>
              <a:srgbClr val="00B0F0"/>
            </a:solidFill>
            <a:prstDash val="solid"/>
            <a:miter/>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rgbClr val="18E6DA"/>
                </a:solidFill>
                <a:latin typeface="楷体" panose="02010609060101010101" pitchFamily="49" charset="-122"/>
                <a:ea typeface="楷体" panose="02010609060101010101" pitchFamily="49" charset="-122"/>
              </a:rPr>
              <a:t>尾声：“我”挂念小姑娘</a:t>
            </a:r>
            <a:endParaRPr lang="zh-CN" altLang="en-US" sz="2665" b="1">
              <a:solidFill>
                <a:srgbClr val="18E6DA"/>
              </a:solidFill>
              <a:latin typeface="楷体" panose="02010609060101010101" pitchFamily="49" charset="-122"/>
              <a:ea typeface="楷体" panose="02010609060101010101" pitchFamily="49" charset="-122"/>
            </a:endParaRPr>
          </a:p>
        </p:txBody>
      </p:sp>
      <p:sp>
        <p:nvSpPr>
          <p:cNvPr id="55" name="文本框 54"/>
          <p:cNvSpPr txBox="1"/>
          <p:nvPr>
            <p:custDataLst>
              <p:tags r:id="rId26"/>
            </p:custDataLst>
          </p:nvPr>
        </p:nvSpPr>
        <p:spPr>
          <a:xfrm>
            <a:off x="5725584" y="5528733"/>
            <a:ext cx="2605616" cy="625475"/>
          </a:xfrm>
          <a:prstGeom prst="rect">
            <a:avLst/>
          </a:prstGeom>
          <a:noFill/>
          <a:ln w="9525" cap="flat" cmpd="sng">
            <a:solidFill>
              <a:srgbClr val="00B050"/>
            </a:solidFill>
            <a:prstDash val="solid"/>
            <a:miter/>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30000"/>
              </a:lnSpc>
              <a:spcBef>
                <a:spcPct val="0"/>
              </a:spcBef>
              <a:buFontTx/>
              <a:buNone/>
            </a:pPr>
            <a:r>
              <a:rPr lang="zh-CN" altLang="en-US" sz="2665" b="1">
                <a:solidFill>
                  <a:srgbClr val="FFFF00"/>
                </a:solidFill>
                <a:latin typeface="楷体" panose="02010609060101010101" pitchFamily="49" charset="-122"/>
                <a:ea typeface="楷体" panose="02010609060101010101" pitchFamily="49" charset="-122"/>
              </a:rPr>
              <a:t>（伤感与咏叹）</a:t>
            </a:r>
            <a:endParaRPr lang="zh-CN" altLang="en-US" sz="2665" b="1">
              <a:solidFill>
                <a:srgbClr val="FFFF00"/>
              </a:solidFill>
              <a:latin typeface="楷体" panose="02010609060101010101" pitchFamily="49" charset="-122"/>
              <a:ea typeface="楷体" panose="02010609060101010101" pitchFamily="49" charset="-122"/>
            </a:endParaRPr>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nodeType="afterGroup">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par>
                          <p:cTn id="26" fill="hold" nodeType="afterGroup">
                            <p:stCondLst>
                              <p:cond delay="500"/>
                            </p:stCondLst>
                            <p:childTnLst>
                              <p:par>
                                <p:cTn id="27" presetID="10" presetClass="entr" presetSubtype="0"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par>
                          <p:cTn id="33" fill="hold" nodeType="afterGroup">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nodeType="afterGroup">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childTnLst>
                          </p:cTn>
                        </p:par>
                        <p:par>
                          <p:cTn id="41" fill="hold" nodeType="afterGroup">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childTnLst>
                          </p:cTn>
                        </p:par>
                        <p:par>
                          <p:cTn id="50" fill="hold" nodeType="afterGroup">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down)">
                                      <p:cBhvr>
                                        <p:cTn id="53" dur="500"/>
                                        <p:tgtEl>
                                          <p:spTgt spid="4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childTnLst>
                          </p:cTn>
                        </p:par>
                        <p:par>
                          <p:cTn id="57" fill="hold" nodeType="afterGroup">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childTnLst>
                                </p:cTn>
                              </p:par>
                            </p:childTnLst>
                          </p:cTn>
                        </p:par>
                        <p:par>
                          <p:cTn id="61" fill="hold" nodeType="afterGroup">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childTnLst>
                          </p:cTn>
                        </p:par>
                      </p:childTnLst>
                    </p:cTn>
                  </p:par>
                  <p:par>
                    <p:cTn id="65" fill="hold" nodeType="clickPar">
                      <p:stCondLst>
                        <p:cond delay="indefinite"/>
                        <p:cond evt="onBegin" delay="0">
                          <p:tn val="64"/>
                        </p:cond>
                      </p:stCondLst>
                      <p:childTnLst>
                        <p:par>
                          <p:cTn id="66" fill="hold" nodeType="afterGroup">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fade">
                                      <p:cBhvr>
                                        <p:cTn id="69" dur="500"/>
                                        <p:tgtEl>
                                          <p:spTgt spid="54"/>
                                        </p:tgtEl>
                                      </p:cBhvr>
                                    </p:animEffect>
                                  </p:childTnLst>
                                </p:cTn>
                              </p:par>
                            </p:childTnLst>
                          </p:cTn>
                        </p:par>
                        <p:par>
                          <p:cTn id="70" fill="hold" nodeType="afterGroup">
                            <p:stCondLst>
                              <p:cond delay="50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par>
                    <p:cTn id="74" fill="hold" nodeType="clickPar">
                      <p:stCondLst>
                        <p:cond delay="indefinite"/>
                        <p:cond evt="onBegin" delay="0">
                          <p:tn val="73"/>
                        </p:cond>
                      </p:stCondLst>
                      <p:childTnLst>
                        <p:par>
                          <p:cTn id="75" fill="hold" nodeType="afterGroup">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500"/>
                                        <p:tgtEl>
                                          <p:spTgt spid="46"/>
                                        </p:tgtEl>
                                      </p:cBhvr>
                                    </p:animEffect>
                                  </p:childTnLst>
                                </p:cTn>
                              </p:par>
                            </p:childTnLst>
                          </p:cTn>
                        </p:par>
                        <p:par>
                          <p:cTn id="79" fill="hold" nodeType="afterGroup">
                            <p:stCondLst>
                              <p:cond delay="500"/>
                            </p:stCondLst>
                            <p:childTnLst>
                              <p:par>
                                <p:cTn id="80" presetID="10" presetClass="entr" presetSubtype="0" fill="hold" grpId="0"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21" grpId="0"/>
      <p:bldP spid="32" grpId="0"/>
      <p:bldP spid="33" grpId="0"/>
      <p:bldP spid="34" grpId="0"/>
      <p:bldP spid="35" grpId="0"/>
      <p:bldP spid="40" grpId="0"/>
      <p:bldP spid="41" grpId="0"/>
      <p:bldP spid="45" grpId="0"/>
      <p:bldP spid="46" grpId="0"/>
      <p:bldP spid="48" grpId="0"/>
      <p:bldP spid="36" grpId="0"/>
      <p:bldP spid="42" grpId="0"/>
      <p:bldP spid="50" grpId="0"/>
      <p:bldP spid="54" grpId="0"/>
      <p:bldP spid="5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098" name="图示 4"/>
          <p:cNvGraphicFramePr/>
          <p:nvPr>
            <p:custDataLst>
              <p:tags r:id="rId3"/>
            </p:custDataLst>
          </p:nvPr>
        </p:nvGraphicFramePr>
        <p:xfrm>
          <a:off x="3349868" y="494852"/>
          <a:ext cx="7149596" cy="5884433"/>
        </p:xfrm>
        <a:graphic>
          <a:graphicData uri="http://schemas.openxmlformats.org/drawingml/2006/diagram">
            <dgm:relIds xmlns:dgm="http://schemas.openxmlformats.org/drawingml/2006/diagram" r:dm="rId5" r:lo="rId6" r:qs="rId7" r:cs="rId8"/>
          </a:graphicData>
        </a:graphic>
      </p:graphicFrame>
      <p:sp>
        <p:nvSpPr>
          <p:cNvPr id="4099" name="TextBox 5"/>
          <p:cNvSpPr/>
          <p:nvPr>
            <p:custDataLst>
              <p:tags r:id="rId9"/>
            </p:custDataLst>
          </p:nvPr>
        </p:nvSpPr>
        <p:spPr>
          <a:xfrm>
            <a:off x="1488877" y="1399821"/>
            <a:ext cx="1413510" cy="4564062"/>
          </a:xfrm>
          <a:prstGeom prst="rect">
            <a:avLst/>
          </a:prstGeom>
          <a:noFill/>
          <a:ln w="57150">
            <a:noFill/>
            <a:miter lim="800000"/>
          </a:ln>
        </p:spPr>
        <p:txBody>
          <a:bodyPr vert="eaVert">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5pPr>
          </a:lstStyle>
          <a:p>
            <a:pPr marL="0" lvl="0" indent="0" eaLnBrk="1" hangingPunct="1"/>
            <a:r>
              <a:rPr lang="zh-CN" altLang="en-US" sz="8000" b="1" smtClean="0">
                <a:solidFill>
                  <a:srgbClr val="FB8322"/>
                </a:solidFill>
                <a:latin typeface="宋体" panose="02010600030101010101" pitchFamily="2" charset="-122"/>
                <a:ea typeface="宋体" panose="02010600030101010101" pitchFamily="2" charset="-122"/>
                <a:sym typeface="+mn-ea"/>
              </a:rPr>
              <a:t>第六单</a:t>
            </a:r>
            <a:r>
              <a:rPr lang="zh-CN" altLang="en-US" sz="8000" b="1">
                <a:solidFill>
                  <a:srgbClr val="FB8322"/>
                </a:solidFill>
                <a:latin typeface="宋体" panose="02010600030101010101" pitchFamily="2" charset="-122"/>
                <a:ea typeface="宋体" panose="02010600030101010101" pitchFamily="2" charset="-122"/>
                <a:sym typeface="+mn-ea"/>
              </a:rPr>
              <a:t>元</a:t>
            </a:r>
            <a:endParaRPr lang="zh-CN" altLang="en-US" sz="8000" b="1">
              <a:solidFill>
                <a:srgbClr val="FB8322"/>
              </a:solidFill>
              <a:latin typeface="宋体" panose="02010600030101010101" pitchFamily="2" charset="-122"/>
              <a:ea typeface="宋体" panose="02010600030101010101" pitchFamily="2" charset="-122"/>
              <a:sym typeface="+mn-ea"/>
            </a:endParaRPr>
          </a:p>
        </p:txBody>
      </p:sp>
      <p:sp>
        <p:nvSpPr>
          <p:cNvPr id="4100" name="矩形 3"/>
          <p:cNvSpPr/>
          <p:nvPr>
            <p:custDataLst>
              <p:tags r:id="rId10"/>
            </p:custDataLst>
          </p:nvPr>
        </p:nvSpPr>
        <p:spPr>
          <a:xfrm>
            <a:off x="3179291" y="3164528"/>
            <a:ext cx="1021091" cy="3415030"/>
          </a:xfrm>
          <a:prstGeom prst="rect">
            <a:avLst/>
          </a:prstGeom>
          <a:noFill/>
        </p:spPr>
        <p:txBody>
          <a:bodyPr wrap="squar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a:ln>
                  <a:noFill/>
                </a:ln>
                <a:solidFill>
                  <a:srgbClr val="0070C0"/>
                </a:solidFill>
                <a:effectLst/>
                <a:uLnTx/>
                <a:uFillTx/>
                <a:latin typeface="Arial" panose="020b0604020202020204" pitchFamily="34" charset="0"/>
                <a:ea typeface="宋体" panose="02010600030101010101" pitchFamily="2" charset="-122"/>
                <a:cs typeface="+mn-cs"/>
              </a:rPr>
              <a:t>科幻之旅</a:t>
            </a:r>
            <a:endParaRPr kumimoji="0" lang="zh-CN" altLang="en-US" sz="5400" b="1" i="0" u="none" strike="noStrike" kern="1200" cap="none" spc="0" normalizeH="0" baseline="0" noProof="0">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mc:Choice xmlns:p14="http://schemas.microsoft.com/office/powerpoint/2010/main" Requires="p14">
      <p:transition spd="slow" p14:dur="1600">
        <p:blinds/>
      </p:transition>
    </mc:Choice>
    <mc:Fallback>
      <p:transition spd="slow">
        <p:blinds/>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4818" name="内容占位符 2"/>
          <p:cNvSpPr>
            <a:spLocks noGrp="1"/>
          </p:cNvSpPr>
          <p:nvPr>
            <p:custDataLst>
              <p:tags r:id="rId3"/>
            </p:custDataLst>
          </p:nvPr>
        </p:nvSpPr>
        <p:spPr>
          <a:xfrm>
            <a:off x="335915" y="692785"/>
            <a:ext cx="11477625" cy="5840730"/>
          </a:xfrm>
          <a:prstGeom prst="rect">
            <a:avLst/>
          </a:prstGeom>
          <a:noFill/>
          <a:ln>
            <a:noFill/>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a:buNone/>
            </a:pPr>
            <a:r>
              <a:rPr lang="en-US" altLang="zh-CN" sz="36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25 </a:t>
            </a:r>
            <a:r>
              <a:rPr lang="zh-CN" altLang="en-US" sz="36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活板</a:t>
            </a:r>
            <a:endParaRPr lang="en-US" altLang="zh-CN" sz="3600" b="1">
              <a:latin typeface="楷体" panose="02010609060101010101" pitchFamily="49" charset="-122"/>
              <a:ea typeface="楷体" panose="02010609060101010101" pitchFamily="49" charset="-122"/>
            </a:endParaRPr>
          </a:p>
          <a:p>
            <a:pPr marL="0" lvl="0" indent="0">
              <a:lnSpc>
                <a:spcPts val="3800"/>
              </a:lnSpc>
              <a:buNone/>
            </a:pPr>
            <a:r>
              <a:rPr lang="zh-CN" altLang="en-US" b="1">
                <a:solidFill>
                  <a:srgbClr val="FFFF00"/>
                </a:solidFill>
                <a:latin typeface="仿宋" panose="02010609060101010101" pitchFamily="49" charset="-122"/>
                <a:ea typeface="仿宋" panose="02010609060101010101" pitchFamily="49" charset="-122"/>
              </a:rPr>
              <a:t>一、作者介绍</a:t>
            </a:r>
            <a:endParaRPr lang="en-US" altLang="zh-CN" b="1">
              <a:solidFill>
                <a:srgbClr val="FFFF00"/>
              </a:solidFill>
              <a:latin typeface="仿宋" panose="02010609060101010101" pitchFamily="49" charset="-122"/>
              <a:ea typeface="仿宋" panose="02010609060101010101" pitchFamily="49" charset="-122"/>
            </a:endParaRPr>
          </a:p>
          <a:p>
            <a:pPr marL="0" lvl="0" indent="0">
              <a:lnSpc>
                <a:spcPts val="38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rgbClr val="18E6DA"/>
                </a:solidFill>
                <a:latin typeface="仿宋" panose="02010609060101010101" pitchFamily="49" charset="-122"/>
                <a:ea typeface="仿宋" panose="02010609060101010101" pitchFamily="49" charset="-122"/>
              </a:rPr>
              <a:t>沈括</a:t>
            </a:r>
            <a:r>
              <a:rPr lang="zh-CN" altLang="zh-CN" b="1">
                <a:solidFill>
                  <a:schemeClr val="bg1"/>
                </a:solidFill>
                <a:latin typeface="仿宋" panose="02010609060101010101" pitchFamily="49" charset="-122"/>
                <a:ea typeface="仿宋" panose="02010609060101010101" pitchFamily="49" charset="-122"/>
              </a:rPr>
              <a:t>（</a:t>
            </a:r>
            <a:r>
              <a:rPr lang="en-US" altLang="zh-CN" b="1">
                <a:solidFill>
                  <a:schemeClr val="bg1"/>
                </a:solidFill>
                <a:latin typeface="仿宋" panose="02010609060101010101" pitchFamily="49" charset="-122"/>
                <a:ea typeface="仿宋" panose="02010609060101010101" pitchFamily="49" charset="-122"/>
              </a:rPr>
              <a:t>1031</a:t>
            </a:r>
            <a:r>
              <a:rPr lang="zh-CN" altLang="zh-CN" b="1">
                <a:solidFill>
                  <a:schemeClr val="bg1"/>
                </a:solidFill>
                <a:latin typeface="仿宋" panose="02010609060101010101" pitchFamily="49" charset="-122"/>
                <a:ea typeface="仿宋" panose="02010609060101010101" pitchFamily="49" charset="-122"/>
              </a:rPr>
              <a:t>—</a:t>
            </a:r>
            <a:r>
              <a:rPr lang="en-US" altLang="zh-CN" b="1">
                <a:solidFill>
                  <a:schemeClr val="bg1"/>
                </a:solidFill>
                <a:latin typeface="仿宋" panose="02010609060101010101" pitchFamily="49" charset="-122"/>
                <a:ea typeface="仿宋" panose="02010609060101010101" pitchFamily="49" charset="-122"/>
              </a:rPr>
              <a:t>1095</a:t>
            </a:r>
            <a:r>
              <a:rPr lang="zh-CN" altLang="zh-CN" b="1">
                <a:solidFill>
                  <a:schemeClr val="bg1"/>
                </a:solidFill>
                <a:latin typeface="仿宋" panose="02010609060101010101" pitchFamily="49" charset="-122"/>
                <a:ea typeface="仿宋" panose="02010609060101010101" pitchFamily="49" charset="-122"/>
              </a:rPr>
              <a:t>），字</a:t>
            </a:r>
            <a:r>
              <a:rPr lang="zh-CN" altLang="zh-CN" b="1">
                <a:solidFill>
                  <a:srgbClr val="18E6DA"/>
                </a:solidFill>
                <a:latin typeface="仿宋" panose="02010609060101010101" pitchFamily="49" charset="-122"/>
                <a:ea typeface="仿宋" panose="02010609060101010101" pitchFamily="49" charset="-122"/>
              </a:rPr>
              <a:t>存中</a:t>
            </a:r>
            <a:r>
              <a:rPr lang="zh-CN" altLang="zh-CN" b="1">
                <a:solidFill>
                  <a:schemeClr val="bg1"/>
                </a:solidFill>
                <a:latin typeface="仿宋" panose="02010609060101010101" pitchFamily="49" charset="-122"/>
                <a:ea typeface="仿宋" panose="02010609060101010101" pitchFamily="49" charset="-122"/>
              </a:rPr>
              <a:t>，钱塘（今浙江杭州）人，</a:t>
            </a:r>
            <a:r>
              <a:rPr lang="zh-CN" altLang="zh-CN" b="1">
                <a:solidFill>
                  <a:srgbClr val="18E6DA"/>
                </a:solidFill>
                <a:latin typeface="仿宋" panose="02010609060101010101" pitchFamily="49" charset="-122"/>
                <a:ea typeface="仿宋" panose="02010609060101010101" pitchFamily="49" charset="-122"/>
              </a:rPr>
              <a:t>北宋</a:t>
            </a:r>
            <a:r>
              <a:rPr lang="zh-CN" altLang="zh-CN" b="1">
                <a:solidFill>
                  <a:schemeClr val="bg1"/>
                </a:solidFill>
                <a:latin typeface="仿宋" panose="02010609060101010101" pitchFamily="49" charset="-122"/>
                <a:ea typeface="仿宋" panose="02010609060101010101" pitchFamily="49" charset="-122"/>
              </a:rPr>
              <a:t>科学</a:t>
            </a:r>
            <a:r>
              <a:rPr lang="zh-CN" altLang="zh-CN" b="1">
                <a:solidFill>
                  <a:srgbClr val="18E6DA"/>
                </a:solidFill>
                <a:latin typeface="仿宋" panose="02010609060101010101" pitchFamily="49" charset="-122"/>
                <a:ea typeface="仿宋" panose="02010609060101010101" pitchFamily="49" charset="-122"/>
              </a:rPr>
              <a:t>家、政治家</a:t>
            </a:r>
            <a:r>
              <a:rPr lang="zh-CN" altLang="zh-CN" b="1">
                <a:solidFill>
                  <a:schemeClr val="bg1"/>
                </a:solidFill>
                <a:latin typeface="仿宋" panose="02010609060101010101" pitchFamily="49" charset="-122"/>
                <a:ea typeface="仿宋" panose="02010609060101010101" pitchFamily="49" charset="-122"/>
              </a:rPr>
              <a:t>。精通多学科知识，一生致力于科学研究，在众多学科领域都有很深的造诣和卓越的成就。晚年以平生见闻，在镇江梦溪园撰写了笔记体巨著</a:t>
            </a:r>
            <a:r>
              <a:rPr lang="zh-CN" altLang="zh-CN" b="1">
                <a:solidFill>
                  <a:srgbClr val="18E6DA"/>
                </a:solidFill>
                <a:latin typeface="仿宋" panose="02010609060101010101" pitchFamily="49" charset="-122"/>
                <a:ea typeface="仿宋" panose="02010609060101010101" pitchFamily="49" charset="-122"/>
              </a:rPr>
              <a:t>《梦溪笔谈》</a:t>
            </a:r>
            <a:r>
              <a:rPr lang="zh-CN" altLang="zh-CN" b="1">
                <a:solidFill>
                  <a:schemeClr val="bg1"/>
                </a:solidFill>
                <a:latin typeface="仿宋" panose="02010609060101010101" pitchFamily="49" charset="-122"/>
                <a:ea typeface="仿宋" panose="02010609060101010101" pitchFamily="49" charset="-122"/>
              </a:rPr>
              <a:t>。</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800"/>
              </a:lnSpc>
              <a:buNone/>
            </a:pPr>
            <a:r>
              <a:rPr lang="zh-CN" altLang="en-US" b="1">
                <a:solidFill>
                  <a:srgbClr val="FFFF00"/>
                </a:solidFill>
                <a:latin typeface="仿宋" panose="02010609060101010101" pitchFamily="49" charset="-122"/>
                <a:ea typeface="仿宋" panose="02010609060101010101" pitchFamily="49" charset="-122"/>
              </a:rPr>
              <a:t>二、写作背景</a:t>
            </a:r>
            <a:endParaRPr lang="en-US" altLang="zh-CN" b="1">
              <a:solidFill>
                <a:srgbClr val="FFFF00"/>
              </a:solidFill>
              <a:latin typeface="仿宋" panose="02010609060101010101" pitchFamily="49" charset="-122"/>
              <a:ea typeface="仿宋" panose="02010609060101010101" pitchFamily="49" charset="-122"/>
            </a:endParaRPr>
          </a:p>
          <a:p>
            <a:pPr marL="0" lvl="0" indent="0">
              <a:lnSpc>
                <a:spcPts val="38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活板是与唐代的雕版相比较而言的一种印刷技术，这可以说是印刷史上的一次革命，《梦溪笔谈》的记载，是有关活字印刷术最早、最详尽的珍贵史料。</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en-US" altLang="zh-CN" sz="3600" b="1">
              <a:latin typeface="楷体" panose="02010609060101010101" pitchFamily="49" charset="-122"/>
              <a:ea typeface="楷体" panose="02010609060101010101" pitchFamily="49" charset="-122"/>
            </a:endParaRPr>
          </a:p>
          <a:p>
            <a:pPr marL="0" lvl="0" indent="0">
              <a:buNone/>
            </a:pPr>
            <a:endParaRPr lang="en-US" altLang="zh-CN"/>
          </a:p>
          <a:p>
            <a:pPr marL="0" lvl="0" indent="0">
              <a:buNone/>
            </a:pPr>
            <a:endParaRPr lang="en-US" altLang="zh-CN"/>
          </a:p>
          <a:p>
            <a:pPr marL="0" lvl="0" indent="0">
              <a:buNone/>
            </a:pPr>
            <a:endParaRPr lang="zh-CN" altLang="en-US"/>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5842" name="内容占位符 2"/>
          <p:cNvSpPr>
            <a:spLocks noGrp="1"/>
          </p:cNvSpPr>
          <p:nvPr>
            <p:custDataLst>
              <p:tags r:id="rId3"/>
            </p:custDataLst>
          </p:nvPr>
        </p:nvSpPr>
        <p:spPr>
          <a:xfrm>
            <a:off x="263525" y="476885"/>
            <a:ext cx="11587480" cy="6191250"/>
          </a:xfrm>
          <a:prstGeom prst="rect">
            <a:avLst/>
          </a:prstGeom>
          <a:noFill/>
          <a:ln>
            <a:noFill/>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lvl="0">
              <a:lnSpc>
                <a:spcPct val="150000"/>
              </a:lnSpc>
              <a:buNone/>
            </a:pPr>
            <a:r>
              <a:rPr lang="zh-CN" altLang="en-US" b="1">
                <a:solidFill>
                  <a:srgbClr val="FFFF00"/>
                </a:solidFill>
                <a:latin typeface="仿宋" panose="02010609060101010101" pitchFamily="49" charset="-122"/>
                <a:ea typeface="仿宋" panose="02010609060101010101" pitchFamily="49" charset="-122"/>
              </a:rPr>
              <a:t>三、</a:t>
            </a:r>
            <a:r>
              <a:rPr lang="zh-CN" altLang="zh-CN" b="1">
                <a:solidFill>
                  <a:srgbClr val="FFFF00"/>
                </a:solidFill>
                <a:latin typeface="仿宋" panose="02010609060101010101" pitchFamily="49" charset="-122"/>
                <a:ea typeface="仿宋" panose="02010609060101010101" pitchFamily="49" charset="-122"/>
              </a:rPr>
              <a:t>知识链接</a:t>
            </a:r>
            <a:endParaRPr lang="zh-CN" altLang="zh-CN" b="1">
              <a:solidFill>
                <a:srgbClr val="FFFF00"/>
              </a:solidFill>
              <a:latin typeface="仿宋" panose="02010609060101010101" pitchFamily="49" charset="-122"/>
              <a:ea typeface="仿宋" panose="02010609060101010101" pitchFamily="49" charset="-122"/>
            </a:endParaRPr>
          </a:p>
          <a:p>
            <a:pPr lvl="0">
              <a:lnSpc>
                <a:spcPct val="15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《梦溪笔谈》是一部涉及古代中国自然科学、工艺技术及社会历史现象的综合性笔记体著作，包括</a:t>
            </a:r>
            <a:r>
              <a:rPr lang="zh-CN" altLang="zh-CN" b="1">
                <a:solidFill>
                  <a:srgbClr val="18E6DA"/>
                </a:solidFill>
                <a:latin typeface="仿宋" panose="02010609060101010101" pitchFamily="49" charset="-122"/>
                <a:ea typeface="仿宋" panose="02010609060101010101" pitchFamily="49" charset="-122"/>
              </a:rPr>
              <a:t>《笔谈》《补笔谈》《续笔谈》</a:t>
            </a:r>
            <a:r>
              <a:rPr lang="zh-CN" altLang="zh-CN" b="1">
                <a:solidFill>
                  <a:schemeClr val="bg1"/>
                </a:solidFill>
                <a:latin typeface="仿宋" panose="02010609060101010101" pitchFamily="49" charset="-122"/>
                <a:ea typeface="仿宋" panose="02010609060101010101" pitchFamily="49" charset="-122"/>
              </a:rPr>
              <a:t>三部分，共收录记述</a:t>
            </a:r>
            <a:r>
              <a:rPr lang="en-US" altLang="zh-CN" b="1">
                <a:solidFill>
                  <a:schemeClr val="bg1"/>
                </a:solidFill>
                <a:latin typeface="仿宋" panose="02010609060101010101" pitchFamily="49" charset="-122"/>
                <a:ea typeface="仿宋" panose="02010609060101010101" pitchFamily="49" charset="-122"/>
              </a:rPr>
              <a:t>609</a:t>
            </a:r>
            <a:r>
              <a:rPr lang="zh-CN" altLang="zh-CN" b="1">
                <a:solidFill>
                  <a:schemeClr val="bg1"/>
                </a:solidFill>
                <a:latin typeface="仿宋" panose="02010609060101010101" pitchFamily="49" charset="-122"/>
                <a:ea typeface="仿宋" panose="02010609060101010101" pitchFamily="49" charset="-122"/>
              </a:rPr>
              <a:t>条（其中自然科学类</a:t>
            </a:r>
            <a:r>
              <a:rPr lang="en-US" altLang="zh-CN" b="1">
                <a:solidFill>
                  <a:schemeClr val="bg1"/>
                </a:solidFill>
                <a:latin typeface="仿宋" panose="02010609060101010101" pitchFamily="49" charset="-122"/>
                <a:ea typeface="仿宋" panose="02010609060101010101" pitchFamily="49" charset="-122"/>
              </a:rPr>
              <a:t>189</a:t>
            </a:r>
            <a:r>
              <a:rPr lang="zh-CN" altLang="zh-CN" b="1">
                <a:solidFill>
                  <a:schemeClr val="bg1"/>
                </a:solidFill>
                <a:latin typeface="仿宋" panose="02010609060101010101" pitchFamily="49" charset="-122"/>
                <a:ea typeface="仿宋" panose="02010609060101010101" pitchFamily="49" charset="-122"/>
              </a:rPr>
              <a:t>条，人文科学类</a:t>
            </a:r>
            <a:r>
              <a:rPr lang="en-US" altLang="zh-CN" b="1">
                <a:solidFill>
                  <a:schemeClr val="bg1"/>
                </a:solidFill>
                <a:latin typeface="仿宋" panose="02010609060101010101" pitchFamily="49" charset="-122"/>
                <a:ea typeface="仿宋" panose="02010609060101010101" pitchFamily="49" charset="-122"/>
              </a:rPr>
              <a:t>420</a:t>
            </a:r>
            <a:r>
              <a:rPr lang="zh-CN" altLang="zh-CN" b="1">
                <a:solidFill>
                  <a:schemeClr val="bg1"/>
                </a:solidFill>
                <a:latin typeface="仿宋" panose="02010609060101010101" pitchFamily="49" charset="-122"/>
                <a:ea typeface="仿宋" panose="02010609060101010101" pitchFamily="49" charset="-122"/>
              </a:rPr>
              <a:t>条），内容涉及天文、历法、气象、地理、化学、物理、水利、建筑、医药、文学、艺术、军事、法律等诸多领域，在世界文化史上有着重要的地位</a:t>
            </a:r>
            <a:r>
              <a:rPr lang="zh-CN" altLang="zh-CN" b="1">
                <a:solidFill>
                  <a:srgbClr val="18E6DA"/>
                </a:solidFill>
                <a:latin typeface="仿宋" panose="02010609060101010101" pitchFamily="49" charset="-122"/>
                <a:ea typeface="仿宋" panose="02010609060101010101" pitchFamily="49" charset="-122"/>
              </a:rPr>
              <a:t>英国科学史家李约瑟评价《梦溪笔谈》为“中国科学史上的坐标”</a:t>
            </a:r>
            <a:r>
              <a:rPr lang="zh-CN" altLang="zh-CN" b="1">
                <a:solidFill>
                  <a:schemeClr val="bg1"/>
                </a:solidFill>
                <a:latin typeface="仿宋" panose="02010609060101010101" pitchFamily="49" charset="-122"/>
                <a:ea typeface="仿宋" panose="02010609060101010101" pitchFamily="49" charset="-122"/>
              </a:rPr>
              <a:t>。</a:t>
            </a:r>
            <a:endParaRPr lang="zh-CN" altLang="zh-CN" b="1">
              <a:solidFill>
                <a:schemeClr val="bg1"/>
              </a:solidFill>
              <a:latin typeface="仿宋" panose="02010609060101010101" pitchFamily="49" charset="-122"/>
              <a:ea typeface="仿宋" panose="02010609060101010101" pitchFamily="49" charset="-122"/>
            </a:endParaRPr>
          </a:p>
          <a:p>
            <a:pPr lvl="0">
              <a:lnSpc>
                <a:spcPct val="150000"/>
              </a:lnSpc>
              <a:buNone/>
            </a:pPr>
            <a:r>
              <a:rPr lang="zh-CN" altLang="zh-CN" b="1">
                <a:solidFill>
                  <a:schemeClr val="bg1"/>
                </a:solidFill>
                <a:latin typeface="仿宋" panose="02010609060101010101" pitchFamily="49" charset="-122"/>
                <a:ea typeface="仿宋" panose="02010609060101010101" pitchFamily="49" charset="-122"/>
              </a:rPr>
              <a:t> </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本文就选自</a:t>
            </a:r>
            <a:r>
              <a:rPr lang="zh-CN" altLang="zh-CN" b="1">
                <a:solidFill>
                  <a:srgbClr val="18E6DA"/>
                </a:solidFill>
                <a:latin typeface="仿宋" panose="02010609060101010101" pitchFamily="49" charset="-122"/>
                <a:ea typeface="仿宋" panose="02010609060101010101" pitchFamily="49" charset="-122"/>
              </a:rPr>
              <a:t>《梦溪笔谈》</a:t>
            </a:r>
            <a:r>
              <a:rPr lang="zh-CN" altLang="zh-CN" b="1">
                <a:solidFill>
                  <a:schemeClr val="bg1"/>
                </a:solidFill>
                <a:latin typeface="仿宋" panose="02010609060101010101" pitchFamily="49" charset="-122"/>
                <a:ea typeface="仿宋" panose="02010609060101010101" pitchFamily="49" charset="-122"/>
              </a:rPr>
              <a:t>卷十八（上海古籍出版社</a:t>
            </a:r>
            <a:r>
              <a:rPr lang="en-US" altLang="zh-CN" b="1">
                <a:solidFill>
                  <a:schemeClr val="bg1"/>
                </a:solidFill>
                <a:latin typeface="仿宋" panose="02010609060101010101" pitchFamily="49" charset="-122"/>
                <a:ea typeface="仿宋" panose="02010609060101010101" pitchFamily="49" charset="-122"/>
              </a:rPr>
              <a:t>2015</a:t>
            </a:r>
            <a:r>
              <a:rPr lang="zh-CN" altLang="zh-CN" b="1">
                <a:solidFill>
                  <a:schemeClr val="bg1"/>
                </a:solidFill>
                <a:latin typeface="仿宋" panose="02010609060101010101" pitchFamily="49" charset="-122"/>
                <a:ea typeface="仿宋" panose="02010609060101010101" pitchFamily="49" charset="-122"/>
              </a:rPr>
              <a:t>年版），题目是编者加的。</a:t>
            </a:r>
            <a:endParaRPr lang="zh-CN" altLang="zh-CN" b="1">
              <a:solidFill>
                <a:schemeClr val="bg1"/>
              </a:solidFill>
              <a:latin typeface="仿宋" panose="02010609060101010101" pitchFamily="49" charset="-122"/>
              <a:ea typeface="仿宋" panose="02010609060101010101" pitchFamily="49" charset="-122"/>
            </a:endParaRPr>
          </a:p>
          <a:p>
            <a:pPr lvl="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866" name="内容占位符 2"/>
          <p:cNvSpPr>
            <a:spLocks noGrp="1"/>
          </p:cNvSpPr>
          <p:nvPr>
            <p:custDataLst>
              <p:tags r:id="rId3"/>
            </p:custDataLst>
          </p:nvPr>
        </p:nvSpPr>
        <p:spPr>
          <a:xfrm>
            <a:off x="335598" y="620713"/>
            <a:ext cx="11750675" cy="5911850"/>
          </a:xfrm>
          <a:prstGeom prst="rect">
            <a:avLst/>
          </a:prstGeom>
          <a:noFill/>
          <a:ln>
            <a:noFill/>
            <a:miter lim="800000"/>
          </a:ln>
        </p:spPr>
        <p:txBody>
          <a:bodyPr vert="horz" wrap="square" lIns="91440" tIns="45720" rIns="91440" bIns="45720" numCol="1" anchor="t" anchorCtr="0" compatLnSpc="1">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ts val="3800"/>
              </a:lnSpc>
              <a:buNone/>
            </a:pPr>
            <a:r>
              <a:rPr lang="zh-CN" altLang="en-US" sz="2800" spc="0">
                <a:solidFill>
                  <a:srgbClr val="FFFF00"/>
                </a:solidFill>
                <a:latin typeface="楷体" panose="02010609060101010101" pitchFamily="49" charset="-122"/>
                <a:ea typeface="楷体" panose="02010609060101010101" pitchFamily="49" charset="-122"/>
              </a:rPr>
              <a:t>四、重点字词</a:t>
            </a:r>
            <a:endParaRPr lang="en-US" altLang="zh-CN">
              <a:solidFill>
                <a:srgbClr val="FFFF00"/>
              </a:solidFill>
              <a:latin typeface="楷体" panose="02010609060101010101" pitchFamily="49" charset="-122"/>
              <a:ea typeface="楷体" panose="02010609060101010101" pitchFamily="49" charset="-122"/>
            </a:endParaRPr>
          </a:p>
          <a:p>
            <a:pPr marL="228600" marR="0" lvl="0" indent="-228600">
              <a:lnSpc>
                <a:spcPts val="3800"/>
              </a:lnSpc>
              <a:buNone/>
            </a:pPr>
            <a:r>
              <a:rPr lang="en-US" altLang="zh-CN" sz="2800" spc="0">
                <a:solidFill>
                  <a:srgbClr val="B43CF8"/>
                </a:solidFill>
                <a:latin typeface="楷体" panose="02010609060101010101" pitchFamily="49" charset="-122"/>
                <a:ea typeface="楷体" panose="02010609060101010101" pitchFamily="49" charset="-122"/>
              </a:rPr>
              <a:t>1.</a:t>
            </a:r>
            <a:r>
              <a:rPr lang="zh-CN" altLang="zh-CN" sz="2800" spc="0">
                <a:solidFill>
                  <a:srgbClr val="B43CF8"/>
                </a:solidFill>
                <a:latin typeface="楷体" panose="02010609060101010101" pitchFamily="49" charset="-122"/>
                <a:ea typeface="楷体" panose="02010609060101010101" pitchFamily="49" charset="-122"/>
              </a:rPr>
              <a:t>字音字形</a:t>
            </a:r>
            <a:endParaRPr lang="zh-CN" altLang="zh-CN">
              <a:solidFill>
                <a:srgbClr val="B43CF8"/>
              </a:solidFill>
              <a:latin typeface="楷体" panose="02010609060101010101" pitchFamily="49" charset="-122"/>
              <a:ea typeface="楷体" panose="02010609060101010101" pitchFamily="49" charset="-122"/>
            </a:endParaRPr>
          </a:p>
          <a:p>
            <a:pPr marL="228600" marR="0" lvl="0" indent="-228600">
              <a:lnSpc>
                <a:spcPts val="3800"/>
              </a:lnSpc>
              <a:buNone/>
            </a:pPr>
            <a:r>
              <a:rPr lang="zh-CN" altLang="zh-CN" sz="2800" spc="0">
                <a:solidFill>
                  <a:srgbClr val="00B050"/>
                </a:solidFill>
                <a:latin typeface="楷体" panose="02010609060101010101" pitchFamily="49" charset="-122"/>
                <a:ea typeface="楷体" panose="02010609060101010101" pitchFamily="49" charset="-122"/>
              </a:rPr>
              <a:t>（</a:t>
            </a:r>
            <a:r>
              <a:rPr lang="en-US" altLang="zh-CN" sz="2800" spc="0">
                <a:solidFill>
                  <a:srgbClr val="00B050"/>
                </a:solidFill>
                <a:latin typeface="楷体" panose="02010609060101010101" pitchFamily="49" charset="-122"/>
                <a:ea typeface="楷体" panose="02010609060101010101" pitchFamily="49" charset="-122"/>
              </a:rPr>
              <a:t>1</a:t>
            </a:r>
            <a:r>
              <a:rPr lang="zh-CN" altLang="zh-CN" sz="2800" spc="0">
                <a:solidFill>
                  <a:srgbClr val="00B050"/>
                </a:solidFill>
                <a:latin typeface="楷体" panose="02010609060101010101" pitchFamily="49" charset="-122"/>
                <a:ea typeface="楷体" panose="02010609060101010101" pitchFamily="49" charset="-122"/>
              </a:rPr>
              <a:t>）易错读音</a:t>
            </a:r>
            <a:endParaRPr lang="zh-CN" altLang="zh-CN">
              <a:solidFill>
                <a:srgbClr val="00B050"/>
              </a:solidFill>
              <a:latin typeface="楷体" panose="02010609060101010101" pitchFamily="49" charset="-122"/>
              <a:ea typeface="楷体" panose="02010609060101010101" pitchFamily="49" charset="-122"/>
            </a:endParaRPr>
          </a:p>
          <a:p>
            <a:pPr marL="228600" marR="0" lvl="0" indent="-228600">
              <a:lnSpc>
                <a:spcPts val="3800"/>
              </a:lnSpc>
              <a:buNone/>
            </a:pPr>
            <a:r>
              <a:rPr lang="zh-CN" altLang="zh-CN" sz="2800" spc="0">
                <a:solidFill>
                  <a:schemeClr val="bg1"/>
                </a:solidFill>
                <a:latin typeface="楷体" panose="02010609060101010101" pitchFamily="49" charset="-122"/>
                <a:ea typeface="楷体" panose="02010609060101010101" pitchFamily="49" charset="-122"/>
              </a:rPr>
              <a:t>毕</a:t>
            </a:r>
            <a:r>
              <a:rPr lang="zh-CN" altLang="zh-CN" sz="2800" spc="0">
                <a:solidFill>
                  <a:srgbClr val="FFFF00"/>
                </a:solidFill>
                <a:latin typeface="楷体" panose="02010609060101010101" pitchFamily="49" charset="-122"/>
                <a:ea typeface="楷体" panose="02010609060101010101" pitchFamily="49" charset="-122"/>
              </a:rPr>
              <a:t>昇</a:t>
            </a:r>
            <a:r>
              <a:rPr lang="en-US" altLang="zh-CN" sz="2800" spc="0">
                <a:solidFill>
                  <a:schemeClr val="bg1"/>
                </a:solidFill>
                <a:latin typeface="楷体" panose="02010609060101010101" pitchFamily="49" charset="-122"/>
                <a:ea typeface="楷体" panose="02010609060101010101" pitchFamily="49" charset="-122"/>
              </a:rPr>
              <a:t>(       )    </a:t>
            </a:r>
            <a:r>
              <a:rPr lang="zh-CN" altLang="zh-CN" sz="2800" spc="0">
                <a:solidFill>
                  <a:schemeClr val="bg1"/>
                </a:solidFill>
                <a:latin typeface="楷体" panose="02010609060101010101" pitchFamily="49" charset="-122"/>
                <a:ea typeface="楷体" panose="02010609060101010101" pitchFamily="49" charset="-122"/>
              </a:rPr>
              <a:t>蜡</a:t>
            </a:r>
            <a:r>
              <a:rPr lang="zh-CN" altLang="zh-CN" sz="2800" spc="0">
                <a:solidFill>
                  <a:srgbClr val="FFFF00"/>
                </a:solidFill>
                <a:latin typeface="楷体" panose="02010609060101010101" pitchFamily="49" charset="-122"/>
                <a:ea typeface="楷体" panose="02010609060101010101" pitchFamily="49" charset="-122"/>
              </a:rPr>
              <a:t>和</a:t>
            </a:r>
            <a:r>
              <a:rPr lang="zh-CN" altLang="zh-CN" sz="2800" spc="0">
                <a:solidFill>
                  <a:schemeClr val="bg1"/>
                </a:solidFill>
                <a:latin typeface="楷体" panose="02010609060101010101" pitchFamily="49" charset="-122"/>
                <a:ea typeface="楷体" panose="02010609060101010101" pitchFamily="49" charset="-122"/>
              </a:rPr>
              <a:t>纸灰</a:t>
            </a:r>
            <a:r>
              <a:rPr lang="en-US" altLang="zh-CN" sz="2800" spc="0">
                <a:solidFill>
                  <a:schemeClr val="bg1"/>
                </a:solidFill>
                <a:latin typeface="楷体" panose="02010609060101010101" pitchFamily="49" charset="-122"/>
                <a:ea typeface="楷体" panose="02010609060101010101" pitchFamily="49" charset="-122"/>
              </a:rPr>
              <a:t>(      )   </a:t>
            </a:r>
            <a:r>
              <a:rPr lang="zh-CN" altLang="zh-CN" sz="2800" spc="0">
                <a:solidFill>
                  <a:srgbClr val="FFFF00"/>
                </a:solidFill>
                <a:latin typeface="楷体" panose="02010609060101010101" pitchFamily="49" charset="-122"/>
                <a:ea typeface="楷体" panose="02010609060101010101" pitchFamily="49" charset="-122"/>
              </a:rPr>
              <a:t>炀</a:t>
            </a:r>
            <a:r>
              <a:rPr lang="zh-CN" altLang="zh-CN" sz="2800" spc="0">
                <a:solidFill>
                  <a:schemeClr val="bg1"/>
                </a:solidFill>
                <a:latin typeface="楷体" panose="02010609060101010101" pitchFamily="49" charset="-122"/>
                <a:ea typeface="楷体" panose="02010609060101010101" pitchFamily="49" charset="-122"/>
              </a:rPr>
              <a:t>之</a:t>
            </a:r>
            <a:r>
              <a:rPr lang="en-US" altLang="zh-CN" sz="2800" spc="0">
                <a:solidFill>
                  <a:schemeClr val="bg1"/>
                </a:solidFill>
                <a:latin typeface="楷体" panose="02010609060101010101" pitchFamily="49" charset="-122"/>
                <a:ea typeface="楷体" panose="02010609060101010101" pitchFamily="49" charset="-122"/>
              </a:rPr>
              <a:t>(     )    </a:t>
            </a:r>
            <a:r>
              <a:rPr lang="zh-CN" altLang="zh-CN" sz="2800" spc="0">
                <a:solidFill>
                  <a:schemeClr val="bg1"/>
                </a:solidFill>
                <a:latin typeface="楷体" panose="02010609060101010101" pitchFamily="49" charset="-122"/>
                <a:ea typeface="楷体" panose="02010609060101010101" pitchFamily="49" charset="-122"/>
              </a:rPr>
              <a:t>字平如</a:t>
            </a:r>
            <a:r>
              <a:rPr lang="zh-CN" altLang="zh-CN" sz="2800" spc="0">
                <a:solidFill>
                  <a:srgbClr val="FFFF00"/>
                </a:solidFill>
                <a:latin typeface="楷体" panose="02010609060101010101" pitchFamily="49" charset="-122"/>
                <a:ea typeface="楷体" panose="02010609060101010101" pitchFamily="49" charset="-122"/>
              </a:rPr>
              <a:t>砥</a:t>
            </a:r>
            <a:r>
              <a:rPr lang="en-US" altLang="zh-CN" sz="2800" spc="0">
                <a:solidFill>
                  <a:schemeClr val="bg1"/>
                </a:solidFill>
                <a:latin typeface="楷体" panose="02010609060101010101" pitchFamily="49" charset="-122"/>
                <a:ea typeface="楷体" panose="02010609060101010101" pitchFamily="49" charset="-122"/>
              </a:rPr>
              <a:t>(   )  </a:t>
            </a:r>
            <a:endParaRPr lang="en-US" altLang="zh-CN">
              <a:solidFill>
                <a:schemeClr val="bg1"/>
              </a:solidFill>
              <a:latin typeface="楷体" panose="02010609060101010101" pitchFamily="49" charset="-122"/>
              <a:ea typeface="楷体" panose="02010609060101010101" pitchFamily="49" charset="-122"/>
            </a:endParaRPr>
          </a:p>
          <a:p>
            <a:pPr marL="228600" marR="0" lvl="0" indent="-228600">
              <a:lnSpc>
                <a:spcPts val="3800"/>
              </a:lnSpc>
              <a:buNone/>
            </a:pPr>
            <a:r>
              <a:rPr lang="zh-CN" altLang="zh-CN" sz="2800" spc="0">
                <a:solidFill>
                  <a:srgbClr val="FFFF00"/>
                </a:solidFill>
                <a:latin typeface="楷体" panose="02010609060101010101" pitchFamily="49" charset="-122"/>
                <a:ea typeface="楷体" panose="02010609060101010101" pitchFamily="49" charset="-122"/>
              </a:rPr>
              <a:t>更</a:t>
            </a:r>
            <a:r>
              <a:rPr lang="zh-CN" altLang="zh-CN" sz="2800" spc="0">
                <a:solidFill>
                  <a:schemeClr val="bg1"/>
                </a:solidFill>
                <a:latin typeface="楷体" panose="02010609060101010101" pitchFamily="49" charset="-122"/>
                <a:ea typeface="楷体" panose="02010609060101010101" pitchFamily="49" charset="-122"/>
              </a:rPr>
              <a:t>互</a:t>
            </a:r>
            <a:r>
              <a:rPr lang="en-US" altLang="zh-CN" sz="2800" spc="0">
                <a:solidFill>
                  <a:schemeClr val="bg1"/>
                </a:solidFill>
                <a:latin typeface="楷体" panose="02010609060101010101" pitchFamily="49" charset="-122"/>
                <a:ea typeface="楷体" panose="02010609060101010101" pitchFamily="49" charset="-122"/>
              </a:rPr>
              <a:t>(       )     </a:t>
            </a:r>
            <a:r>
              <a:rPr lang="zh-CN" altLang="zh-CN" sz="2800" spc="0">
                <a:solidFill>
                  <a:schemeClr val="bg1"/>
                </a:solidFill>
                <a:latin typeface="楷体" panose="02010609060101010101" pitchFamily="49" charset="-122"/>
                <a:ea typeface="楷体" panose="02010609060101010101" pitchFamily="49" charset="-122"/>
              </a:rPr>
              <a:t>以纸</a:t>
            </a:r>
            <a:r>
              <a:rPr lang="zh-CN" altLang="zh-CN" sz="2800" spc="0">
                <a:solidFill>
                  <a:srgbClr val="FFFF00"/>
                </a:solidFill>
                <a:latin typeface="楷体" panose="02010609060101010101" pitchFamily="49" charset="-122"/>
                <a:ea typeface="楷体" panose="02010609060101010101" pitchFamily="49" charset="-122"/>
              </a:rPr>
              <a:t>帖</a:t>
            </a:r>
            <a:r>
              <a:rPr lang="zh-CN" altLang="zh-CN" sz="2800" spc="0">
                <a:solidFill>
                  <a:schemeClr val="bg1"/>
                </a:solidFill>
                <a:latin typeface="楷体" panose="02010609060101010101" pitchFamily="49" charset="-122"/>
                <a:ea typeface="楷体" panose="02010609060101010101" pitchFamily="49" charset="-122"/>
              </a:rPr>
              <a:t>之</a:t>
            </a:r>
            <a:r>
              <a:rPr lang="en-US" altLang="zh-CN" sz="2800" spc="0">
                <a:solidFill>
                  <a:schemeClr val="bg1"/>
                </a:solidFill>
                <a:latin typeface="楷体" panose="02010609060101010101" pitchFamily="49" charset="-122"/>
                <a:ea typeface="楷体" panose="02010609060101010101" pitchFamily="49" charset="-122"/>
              </a:rPr>
              <a:t>(     )   </a:t>
            </a:r>
            <a:r>
              <a:rPr lang="zh-CN" altLang="zh-CN" sz="2800" spc="0">
                <a:solidFill>
                  <a:srgbClr val="FFFF00"/>
                </a:solidFill>
                <a:latin typeface="楷体" panose="02010609060101010101" pitchFamily="49" charset="-122"/>
                <a:ea typeface="楷体" panose="02010609060101010101" pitchFamily="49" charset="-122"/>
              </a:rPr>
              <a:t>贮</a:t>
            </a:r>
            <a:r>
              <a:rPr lang="zh-CN" altLang="zh-CN" sz="2800" spc="0">
                <a:solidFill>
                  <a:schemeClr val="bg1"/>
                </a:solidFill>
                <a:latin typeface="楷体" panose="02010609060101010101" pitchFamily="49" charset="-122"/>
                <a:ea typeface="楷体" panose="02010609060101010101" pitchFamily="49" charset="-122"/>
              </a:rPr>
              <a:t>之</a:t>
            </a:r>
            <a:r>
              <a:rPr lang="en-US" altLang="zh-CN" sz="2800" spc="0">
                <a:solidFill>
                  <a:schemeClr val="bg1"/>
                </a:solidFill>
                <a:latin typeface="楷体" panose="02010609060101010101" pitchFamily="49" charset="-122"/>
                <a:ea typeface="楷体" panose="02010609060101010101" pitchFamily="49" charset="-122"/>
              </a:rPr>
              <a:t>(    )     </a:t>
            </a:r>
            <a:r>
              <a:rPr lang="zh-CN" altLang="zh-CN" sz="2800" spc="0">
                <a:solidFill>
                  <a:srgbClr val="FFFF00"/>
                </a:solidFill>
                <a:latin typeface="楷体" panose="02010609060101010101" pitchFamily="49" charset="-122"/>
                <a:ea typeface="楷体" panose="02010609060101010101" pitchFamily="49" charset="-122"/>
              </a:rPr>
              <a:t>奇</a:t>
            </a:r>
            <a:r>
              <a:rPr lang="zh-CN" altLang="zh-CN" sz="2800" spc="0">
                <a:solidFill>
                  <a:schemeClr val="bg1"/>
                </a:solidFill>
                <a:latin typeface="楷体" panose="02010609060101010101" pitchFamily="49" charset="-122"/>
                <a:ea typeface="楷体" panose="02010609060101010101" pitchFamily="49" charset="-122"/>
              </a:rPr>
              <a:t>（</a:t>
            </a:r>
            <a:r>
              <a:rPr lang="en-US" altLang="zh-CN" sz="2800" spc="0">
                <a:solidFill>
                  <a:schemeClr val="bg1"/>
                </a:solidFill>
                <a:latin typeface="楷体" panose="02010609060101010101" pitchFamily="49" charset="-122"/>
                <a:ea typeface="楷体" panose="02010609060101010101" pitchFamily="49" charset="-122"/>
              </a:rPr>
              <a:t>    </a:t>
            </a:r>
            <a:r>
              <a:rPr lang="zh-CN" altLang="zh-CN" sz="2800" spc="0">
                <a:solidFill>
                  <a:schemeClr val="bg1"/>
                </a:solidFill>
                <a:latin typeface="楷体" panose="02010609060101010101" pitchFamily="49" charset="-122"/>
                <a:ea typeface="楷体" panose="02010609060101010101" pitchFamily="49" charset="-122"/>
              </a:rPr>
              <a:t>）字</a:t>
            </a:r>
            <a:r>
              <a:rPr lang="en-US" altLang="zh-CN" sz="2800" spc="0">
                <a:solidFill>
                  <a:schemeClr val="bg1"/>
                </a:solidFill>
                <a:latin typeface="楷体" panose="02010609060101010101" pitchFamily="49" charset="-122"/>
                <a:ea typeface="楷体" panose="02010609060101010101" pitchFamily="49" charset="-122"/>
              </a:rPr>
              <a:t>    </a:t>
            </a:r>
            <a:endParaRPr lang="en-US" altLang="zh-CN">
              <a:solidFill>
                <a:schemeClr val="bg1"/>
              </a:solidFill>
              <a:latin typeface="楷体" panose="02010609060101010101" pitchFamily="49" charset="-122"/>
              <a:ea typeface="楷体" panose="02010609060101010101" pitchFamily="49" charset="-122"/>
            </a:endParaRPr>
          </a:p>
          <a:p>
            <a:pPr marL="228600" marR="0" lvl="0" indent="-228600">
              <a:lnSpc>
                <a:spcPts val="3800"/>
              </a:lnSpc>
              <a:buNone/>
            </a:pPr>
            <a:r>
              <a:rPr lang="zh-CN" altLang="zh-CN" sz="2800" spc="0">
                <a:solidFill>
                  <a:srgbClr val="FFFF00"/>
                </a:solidFill>
                <a:latin typeface="楷体" panose="02010609060101010101" pitchFamily="49" charset="-122"/>
                <a:ea typeface="楷体" panose="02010609060101010101" pitchFamily="49" charset="-122"/>
              </a:rPr>
              <a:t>燔</a:t>
            </a:r>
            <a:r>
              <a:rPr lang="zh-CN" altLang="zh-CN" sz="2800" spc="0">
                <a:solidFill>
                  <a:schemeClr val="bg1"/>
                </a:solidFill>
                <a:latin typeface="楷体" panose="02010609060101010101" pitchFamily="49" charset="-122"/>
                <a:ea typeface="楷体" panose="02010609060101010101" pitchFamily="49" charset="-122"/>
              </a:rPr>
              <a:t>土</a:t>
            </a:r>
            <a:r>
              <a:rPr lang="en-US" altLang="zh-CN" sz="2800" spc="0">
                <a:solidFill>
                  <a:schemeClr val="bg1"/>
                </a:solidFill>
                <a:latin typeface="楷体" panose="02010609060101010101" pitchFamily="49" charset="-122"/>
                <a:ea typeface="楷体" panose="02010609060101010101" pitchFamily="49" charset="-122"/>
              </a:rPr>
              <a:t>(     )      </a:t>
            </a:r>
            <a:r>
              <a:rPr lang="zh-CN" altLang="zh-CN" sz="2800" spc="0">
                <a:solidFill>
                  <a:schemeClr val="bg1"/>
                </a:solidFill>
                <a:latin typeface="楷体" panose="02010609060101010101" pitchFamily="49" charset="-122"/>
                <a:ea typeface="楷体" panose="02010609060101010101" pitchFamily="49" charset="-122"/>
              </a:rPr>
              <a:t>用</a:t>
            </a:r>
            <a:r>
              <a:rPr lang="zh-CN" altLang="zh-CN" sz="2800" spc="0">
                <a:solidFill>
                  <a:srgbClr val="FFFF00"/>
                </a:solidFill>
                <a:latin typeface="楷体" panose="02010609060101010101" pitchFamily="49" charset="-122"/>
                <a:ea typeface="楷体" panose="02010609060101010101" pitchFamily="49" charset="-122"/>
              </a:rPr>
              <a:t>讫</a:t>
            </a:r>
            <a:r>
              <a:rPr lang="en-US" altLang="zh-CN" sz="2800" spc="0">
                <a:solidFill>
                  <a:schemeClr val="bg1"/>
                </a:solidFill>
                <a:latin typeface="楷体" panose="02010609060101010101" pitchFamily="49" charset="-122"/>
                <a:ea typeface="楷体" panose="02010609060101010101" pitchFamily="49" charset="-122"/>
              </a:rPr>
              <a:t>(     )        </a:t>
            </a:r>
            <a:r>
              <a:rPr lang="zh-CN" altLang="zh-CN" sz="2800" spc="0">
                <a:solidFill>
                  <a:schemeClr val="bg1"/>
                </a:solidFill>
                <a:latin typeface="楷体" panose="02010609060101010101" pitchFamily="49" charset="-122"/>
                <a:ea typeface="楷体" panose="02010609060101010101" pitchFamily="49" charset="-122"/>
              </a:rPr>
              <a:t>群</a:t>
            </a:r>
            <a:r>
              <a:rPr lang="zh-CN" altLang="zh-CN" sz="2800" spc="0">
                <a:solidFill>
                  <a:srgbClr val="FFFF00"/>
                </a:solidFill>
                <a:latin typeface="楷体" panose="02010609060101010101" pitchFamily="49" charset="-122"/>
                <a:ea typeface="楷体" panose="02010609060101010101" pitchFamily="49" charset="-122"/>
              </a:rPr>
              <a:t>从</a:t>
            </a:r>
            <a:r>
              <a:rPr lang="zh-CN" altLang="zh-CN" sz="2800" spc="0">
                <a:solidFill>
                  <a:schemeClr val="bg1"/>
                </a:solidFill>
                <a:latin typeface="楷体" panose="02010609060101010101" pitchFamily="49" charset="-122"/>
                <a:ea typeface="楷体" panose="02010609060101010101" pitchFamily="49" charset="-122"/>
              </a:rPr>
              <a:t>（</a:t>
            </a:r>
            <a:r>
              <a:rPr lang="en-US" altLang="zh-CN" sz="2800" spc="0">
                <a:solidFill>
                  <a:schemeClr val="bg1"/>
                </a:solidFill>
                <a:latin typeface="楷体" panose="02010609060101010101" pitchFamily="49" charset="-122"/>
                <a:ea typeface="楷体" panose="02010609060101010101" pitchFamily="49" charset="-122"/>
              </a:rPr>
              <a:t>     </a:t>
            </a:r>
            <a:r>
              <a:rPr lang="zh-CN" altLang="zh-CN" sz="2800" spc="0">
                <a:solidFill>
                  <a:schemeClr val="bg1"/>
                </a:solidFill>
                <a:latin typeface="楷体" panose="02010609060101010101" pitchFamily="49" charset="-122"/>
                <a:ea typeface="楷体" panose="02010609060101010101" pitchFamily="49" charset="-122"/>
              </a:rPr>
              <a:t>）</a:t>
            </a:r>
            <a:r>
              <a:rPr lang="en-US" altLang="zh-CN" sz="2800" spc="0">
                <a:solidFill>
                  <a:schemeClr val="bg1"/>
                </a:solidFill>
                <a:latin typeface="楷体" panose="02010609060101010101" pitchFamily="49" charset="-122"/>
                <a:ea typeface="楷体" panose="02010609060101010101" pitchFamily="49" charset="-122"/>
              </a:rPr>
              <a:t>  </a:t>
            </a:r>
            <a:r>
              <a:rPr lang="zh-CN" altLang="zh-CN" sz="2800" spc="0">
                <a:solidFill>
                  <a:schemeClr val="bg1"/>
                </a:solidFill>
                <a:latin typeface="楷体" panose="02010609060101010101" pitchFamily="49" charset="-122"/>
                <a:ea typeface="楷体" panose="02010609060101010101" pitchFamily="49" charset="-122"/>
              </a:rPr>
              <a:t>宝</a:t>
            </a:r>
            <a:r>
              <a:rPr lang="zh-CN" altLang="zh-CN" sz="2800" spc="0">
                <a:solidFill>
                  <a:srgbClr val="FFFF00"/>
                </a:solidFill>
                <a:latin typeface="楷体" panose="02010609060101010101" pitchFamily="49" charset="-122"/>
                <a:ea typeface="楷体" panose="02010609060101010101" pitchFamily="49" charset="-122"/>
              </a:rPr>
              <a:t>藏</a:t>
            </a:r>
            <a:r>
              <a:rPr lang="zh-CN" altLang="zh-CN" sz="2800" spc="0">
                <a:solidFill>
                  <a:schemeClr val="bg1"/>
                </a:solidFill>
                <a:latin typeface="楷体" panose="02010609060101010101" pitchFamily="49" charset="-122"/>
                <a:ea typeface="楷体" panose="02010609060101010101" pitchFamily="49" charset="-122"/>
              </a:rPr>
              <a:t>（</a:t>
            </a:r>
            <a:r>
              <a:rPr lang="en-US" altLang="zh-CN" sz="2800" spc="0">
                <a:solidFill>
                  <a:schemeClr val="bg1"/>
                </a:solidFill>
                <a:latin typeface="楷体" panose="02010609060101010101" pitchFamily="49" charset="-122"/>
                <a:ea typeface="楷体" panose="02010609060101010101" pitchFamily="49" charset="-122"/>
              </a:rPr>
              <a:t>     </a:t>
            </a:r>
            <a:r>
              <a:rPr lang="zh-CN" altLang="zh-CN" sz="2800" spc="0">
                <a:solidFill>
                  <a:schemeClr val="bg1"/>
                </a:solidFill>
                <a:latin typeface="楷体" panose="02010609060101010101" pitchFamily="49" charset="-122"/>
                <a:ea typeface="楷体" panose="02010609060101010101" pitchFamily="49" charset="-122"/>
              </a:rPr>
              <a:t>）</a:t>
            </a:r>
            <a:r>
              <a:rPr lang="en-US" altLang="zh-CN" sz="2800" spc="0">
                <a:solidFill>
                  <a:schemeClr val="bg1"/>
                </a:solidFill>
                <a:latin typeface="楷体" panose="02010609060101010101" pitchFamily="49" charset="-122"/>
                <a:ea typeface="楷体" panose="02010609060101010101" pitchFamily="49" charset="-122"/>
              </a:rPr>
              <a:t>  </a:t>
            </a:r>
            <a:endParaRPr lang="zh-CN" altLang="zh-CN">
              <a:solidFill>
                <a:schemeClr val="bg1"/>
              </a:solidFill>
              <a:latin typeface="楷体" panose="02010609060101010101" pitchFamily="49" charset="-122"/>
              <a:ea typeface="楷体" panose="02010609060101010101" pitchFamily="49" charset="-122"/>
            </a:endParaRPr>
          </a:p>
          <a:p>
            <a:pPr marL="228600" marR="0" lvl="0" indent="-228600">
              <a:lnSpc>
                <a:spcPts val="3800"/>
              </a:lnSpc>
              <a:buNone/>
            </a:pPr>
            <a:r>
              <a:rPr lang="zh-CN" altLang="zh-CN" sz="2800" spc="0">
                <a:solidFill>
                  <a:srgbClr val="00B050"/>
                </a:solidFill>
                <a:latin typeface="楷体" panose="02010609060101010101" pitchFamily="49" charset="-122"/>
                <a:ea typeface="楷体" panose="02010609060101010101" pitchFamily="49" charset="-122"/>
              </a:rPr>
              <a:t>（</a:t>
            </a:r>
            <a:r>
              <a:rPr lang="en-US" altLang="zh-CN" sz="2800" spc="0">
                <a:solidFill>
                  <a:srgbClr val="00B050"/>
                </a:solidFill>
                <a:latin typeface="楷体" panose="02010609060101010101" pitchFamily="49" charset="-122"/>
                <a:ea typeface="楷体" panose="02010609060101010101" pitchFamily="49" charset="-122"/>
              </a:rPr>
              <a:t>2</a:t>
            </a:r>
            <a:r>
              <a:rPr lang="zh-CN" altLang="zh-CN" sz="2800" spc="0">
                <a:solidFill>
                  <a:srgbClr val="00B050"/>
                </a:solidFill>
                <a:latin typeface="楷体" panose="02010609060101010101" pitchFamily="49" charset="-122"/>
                <a:ea typeface="楷体" panose="02010609060101010101" pitchFamily="49" charset="-122"/>
              </a:rPr>
              <a:t>）易错字形 </a:t>
            </a:r>
            <a:endParaRPr lang="zh-CN" altLang="zh-CN">
              <a:solidFill>
                <a:srgbClr val="00B050"/>
              </a:solidFill>
              <a:latin typeface="楷体" panose="02010609060101010101" pitchFamily="49" charset="-122"/>
              <a:ea typeface="楷体" panose="02010609060101010101" pitchFamily="49" charset="-122"/>
            </a:endParaRPr>
          </a:p>
          <a:p>
            <a:pPr marL="228600" marR="0" lvl="0" indent="-228600">
              <a:lnSpc>
                <a:spcPts val="3800"/>
              </a:lnSpc>
              <a:buNone/>
            </a:pPr>
            <a:r>
              <a:rPr lang="zh-CN" altLang="zh-CN" sz="2800" spc="0">
                <a:solidFill>
                  <a:srgbClr val="FFFF00"/>
                </a:solidFill>
                <a:latin typeface="楷体" panose="02010609060101010101" pitchFamily="49" charset="-122"/>
                <a:ea typeface="楷体" panose="02010609060101010101" pitchFamily="49" charset="-122"/>
              </a:rPr>
              <a:t>板</a:t>
            </a:r>
            <a:r>
              <a:rPr lang="zh-CN" altLang="zh-CN" sz="2800" spc="0">
                <a:solidFill>
                  <a:schemeClr val="bg1"/>
                </a:solidFill>
                <a:latin typeface="楷体" panose="02010609060101010101" pitchFamily="49" charset="-122"/>
                <a:ea typeface="楷体" panose="02010609060101010101" pitchFamily="49" charset="-122"/>
              </a:rPr>
              <a:t>印</a:t>
            </a:r>
            <a:r>
              <a:rPr lang="en-US" altLang="zh-CN" sz="2800" spc="0">
                <a:solidFill>
                  <a:schemeClr val="bg1"/>
                </a:solidFill>
                <a:latin typeface="楷体" panose="02010609060101010101" pitchFamily="49" charset="-122"/>
                <a:ea typeface="楷体" panose="02010609060101010101" pitchFamily="49" charset="-122"/>
              </a:rPr>
              <a:t>  </a:t>
            </a:r>
            <a:r>
              <a:rPr lang="zh-CN" altLang="zh-CN" sz="2800" spc="0">
                <a:solidFill>
                  <a:schemeClr val="bg1"/>
                </a:solidFill>
                <a:latin typeface="楷体" panose="02010609060101010101" pitchFamily="49" charset="-122"/>
                <a:ea typeface="楷体" panose="02010609060101010101" pitchFamily="49" charset="-122"/>
              </a:rPr>
              <a:t>书</a:t>
            </a:r>
            <a:r>
              <a:rPr lang="zh-CN" altLang="zh-CN" sz="2800" spc="0">
                <a:solidFill>
                  <a:srgbClr val="FFFF00"/>
                </a:solidFill>
                <a:latin typeface="楷体" panose="02010609060101010101" pitchFamily="49" charset="-122"/>
                <a:ea typeface="楷体" panose="02010609060101010101" pitchFamily="49" charset="-122"/>
              </a:rPr>
              <a:t>籍</a:t>
            </a:r>
            <a:r>
              <a:rPr lang="en-US" altLang="zh-CN" sz="2800" spc="0">
                <a:solidFill>
                  <a:schemeClr val="bg1"/>
                </a:solidFill>
                <a:latin typeface="楷体" panose="02010609060101010101" pitchFamily="49" charset="-122"/>
                <a:ea typeface="楷体" panose="02010609060101010101" pitchFamily="49" charset="-122"/>
              </a:rPr>
              <a:t>    </a:t>
            </a:r>
            <a:r>
              <a:rPr lang="zh-CN" altLang="zh-CN" sz="2800" spc="0">
                <a:solidFill>
                  <a:schemeClr val="bg1"/>
                </a:solidFill>
                <a:latin typeface="楷体" panose="02010609060101010101" pitchFamily="49" charset="-122"/>
                <a:ea typeface="楷体" panose="02010609060101010101" pitchFamily="49" charset="-122"/>
              </a:rPr>
              <a:t>冯</a:t>
            </a:r>
            <a:r>
              <a:rPr lang="zh-CN" altLang="zh-CN" sz="2800" spc="0">
                <a:solidFill>
                  <a:srgbClr val="FFFF00"/>
                </a:solidFill>
                <a:latin typeface="楷体" panose="02010609060101010101" pitchFamily="49" charset="-122"/>
                <a:ea typeface="楷体" panose="02010609060101010101" pitchFamily="49" charset="-122"/>
              </a:rPr>
              <a:t>瀛</a:t>
            </a:r>
            <a:r>
              <a:rPr lang="zh-CN" altLang="zh-CN" sz="2800" spc="0">
                <a:solidFill>
                  <a:schemeClr val="bg1"/>
                </a:solidFill>
                <a:latin typeface="楷体" panose="02010609060101010101" pitchFamily="49" charset="-122"/>
                <a:ea typeface="楷体" panose="02010609060101010101" pitchFamily="49" charset="-122"/>
              </a:rPr>
              <a:t>王</a:t>
            </a:r>
            <a:r>
              <a:rPr lang="en-US" altLang="zh-CN" sz="2800" spc="0">
                <a:solidFill>
                  <a:schemeClr val="bg1"/>
                </a:solidFill>
                <a:latin typeface="楷体" panose="02010609060101010101" pitchFamily="49" charset="-122"/>
                <a:ea typeface="楷体" panose="02010609060101010101" pitchFamily="49" charset="-122"/>
              </a:rPr>
              <a:t>     </a:t>
            </a:r>
            <a:r>
              <a:rPr lang="zh-CN" altLang="zh-CN" sz="2800" spc="0">
                <a:solidFill>
                  <a:srgbClr val="FFFF00"/>
                </a:solidFill>
                <a:latin typeface="楷体" panose="02010609060101010101" pitchFamily="49" charset="-122"/>
                <a:ea typeface="楷体" panose="02010609060101010101" pitchFamily="49" charset="-122"/>
              </a:rPr>
              <a:t>冒</a:t>
            </a:r>
            <a:r>
              <a:rPr lang="zh-CN" altLang="zh-CN" sz="2800" spc="0">
                <a:solidFill>
                  <a:schemeClr val="bg1"/>
                </a:solidFill>
                <a:latin typeface="楷体" panose="02010609060101010101" pitchFamily="49" charset="-122"/>
                <a:ea typeface="楷体" panose="02010609060101010101" pitchFamily="49" charset="-122"/>
              </a:rPr>
              <a:t>之</a:t>
            </a:r>
            <a:r>
              <a:rPr lang="en-US" altLang="zh-CN" sz="2800" spc="0">
                <a:solidFill>
                  <a:schemeClr val="bg1"/>
                </a:solidFill>
                <a:latin typeface="楷体" panose="02010609060101010101" pitchFamily="49" charset="-122"/>
                <a:ea typeface="楷体" panose="02010609060101010101" pitchFamily="49" charset="-122"/>
              </a:rPr>
              <a:t>    </a:t>
            </a:r>
            <a:r>
              <a:rPr lang="zh-CN" altLang="zh-CN" sz="2800" spc="0">
                <a:solidFill>
                  <a:schemeClr val="bg1"/>
                </a:solidFill>
                <a:latin typeface="楷体" panose="02010609060101010101" pitchFamily="49" charset="-122"/>
                <a:ea typeface="楷体" panose="02010609060101010101" pitchFamily="49" charset="-122"/>
              </a:rPr>
              <a:t>药稍</a:t>
            </a:r>
            <a:r>
              <a:rPr lang="zh-CN" altLang="zh-CN" sz="2800" spc="0">
                <a:solidFill>
                  <a:srgbClr val="FFFF00"/>
                </a:solidFill>
                <a:latin typeface="楷体" panose="02010609060101010101" pitchFamily="49" charset="-122"/>
                <a:ea typeface="楷体" panose="02010609060101010101" pitchFamily="49" charset="-122"/>
              </a:rPr>
              <a:t>镕</a:t>
            </a:r>
            <a:r>
              <a:rPr lang="en-US" altLang="zh-CN" sz="2800" spc="0">
                <a:solidFill>
                  <a:schemeClr val="bg1"/>
                </a:solidFill>
                <a:latin typeface="楷体" panose="02010609060101010101" pitchFamily="49" charset="-122"/>
                <a:ea typeface="楷体" panose="02010609060101010101" pitchFamily="49" charset="-122"/>
              </a:rPr>
              <a:t>    </a:t>
            </a:r>
            <a:r>
              <a:rPr sz="2800" spc="0">
                <a:solidFill>
                  <a:schemeClr val="bg1"/>
                </a:solidFill>
                <a:latin typeface="楷体" panose="02010609060101010101" pitchFamily="49" charset="-122"/>
                <a:ea typeface="楷体" panose="02010609060101010101" pitchFamily="49" charset="-122"/>
              </a:rPr>
              <a:t>木</a:t>
            </a:r>
            <a:r>
              <a:rPr lang="zh-CN" altLang="zh-CN" sz="2800" spc="0">
                <a:solidFill>
                  <a:srgbClr val="FFFF00"/>
                </a:solidFill>
                <a:latin typeface="楷体" panose="02010609060101010101" pitchFamily="49" charset="-122"/>
                <a:ea typeface="楷体" panose="02010609060101010101" pitchFamily="49" charset="-122"/>
              </a:rPr>
              <a:t>理</a:t>
            </a:r>
            <a:r>
              <a:rPr lang="en-US" altLang="zh-CN" sz="2800" spc="0">
                <a:solidFill>
                  <a:srgbClr val="FFFF00"/>
                </a:solidFill>
                <a:latin typeface="楷体" panose="02010609060101010101" pitchFamily="49" charset="-122"/>
                <a:ea typeface="楷体" panose="02010609060101010101" pitchFamily="49" charset="-122"/>
              </a:rPr>
              <a:t> </a:t>
            </a:r>
            <a:r>
              <a:rPr lang="en-US" altLang="zh-CN" sz="2800" spc="0">
                <a:solidFill>
                  <a:schemeClr val="bg1"/>
                </a:solidFill>
                <a:latin typeface="楷体" panose="02010609060101010101" pitchFamily="49" charset="-122"/>
                <a:ea typeface="楷体" panose="02010609060101010101" pitchFamily="49" charset="-122"/>
              </a:rPr>
              <a:t>  </a:t>
            </a:r>
            <a:r>
              <a:rPr sz="2800" spc="0">
                <a:solidFill>
                  <a:srgbClr val="FFFF00"/>
                </a:solidFill>
                <a:latin typeface="楷体" panose="02010609060101010101" pitchFamily="49" charset="-122"/>
                <a:ea typeface="楷体" panose="02010609060101010101" pitchFamily="49" charset="-122"/>
              </a:rPr>
              <a:t>止</a:t>
            </a:r>
            <a:r>
              <a:rPr sz="2800" spc="0">
                <a:solidFill>
                  <a:schemeClr val="bg1"/>
                </a:solidFill>
                <a:latin typeface="楷体" panose="02010609060101010101" pitchFamily="49" charset="-122"/>
                <a:ea typeface="楷体" panose="02010609060101010101" pitchFamily="49" charset="-122"/>
              </a:rPr>
              <a:t>印三二本</a:t>
            </a:r>
            <a:r>
              <a:rPr lang="en-US" altLang="zh-CN" sz="2800" spc="0">
                <a:solidFill>
                  <a:schemeClr val="bg1"/>
                </a:solidFill>
                <a:latin typeface="楷体" panose="02010609060101010101" pitchFamily="49" charset="-122"/>
                <a:ea typeface="楷体" panose="02010609060101010101" pitchFamily="49" charset="-122"/>
              </a:rPr>
              <a:t>   </a:t>
            </a:r>
            <a:endParaRPr lang="en-US" altLang="zh-CN" sz="2800" spc="0">
              <a:solidFill>
                <a:schemeClr val="bg1"/>
              </a:solidFill>
              <a:latin typeface="楷体" panose="02010609060101010101" pitchFamily="49" charset="-122"/>
              <a:ea typeface="楷体" panose="02010609060101010101" pitchFamily="49" charset="-122"/>
            </a:endParaRPr>
          </a:p>
          <a:p>
            <a:pPr marL="228600" marR="0" lvl="0" indent="-228600">
              <a:lnSpc>
                <a:spcPts val="3800"/>
              </a:lnSpc>
              <a:buNone/>
            </a:pPr>
            <a:r>
              <a:rPr sz="2800" spc="0">
                <a:solidFill>
                  <a:schemeClr val="bg1"/>
                </a:solidFill>
                <a:latin typeface="楷体" panose="02010609060101010101" pitchFamily="49" charset="-122"/>
                <a:ea typeface="楷体" panose="02010609060101010101" pitchFamily="49" charset="-122"/>
              </a:rPr>
              <a:t>以手</a:t>
            </a:r>
            <a:r>
              <a:rPr sz="2800" spc="0">
                <a:solidFill>
                  <a:srgbClr val="FFFF00"/>
                </a:solidFill>
                <a:latin typeface="楷体" panose="02010609060101010101" pitchFamily="49" charset="-122"/>
                <a:ea typeface="楷体" panose="02010609060101010101" pitchFamily="49" charset="-122"/>
              </a:rPr>
              <a:t>拂</a:t>
            </a:r>
            <a:r>
              <a:rPr sz="2800" spc="0">
                <a:solidFill>
                  <a:schemeClr val="bg1"/>
                </a:solidFill>
                <a:latin typeface="楷体" panose="02010609060101010101" pitchFamily="49" charset="-122"/>
                <a:ea typeface="楷体" panose="02010609060101010101" pitchFamily="49" charset="-122"/>
              </a:rPr>
              <a:t>之</a:t>
            </a:r>
            <a:r>
              <a:rPr lang="en-US" altLang="zh-CN" sz="2800" spc="0">
                <a:solidFill>
                  <a:schemeClr val="bg1"/>
                </a:solidFill>
                <a:latin typeface="楷体" panose="02010609060101010101" pitchFamily="49" charset="-122"/>
                <a:ea typeface="楷体" panose="02010609060101010101" pitchFamily="49" charset="-122"/>
              </a:rPr>
              <a:t>   </a:t>
            </a:r>
            <a:r>
              <a:rPr lang="en-US" altLang="zh-CN" sz="2800" spc="0">
                <a:latin typeface="楷体" panose="02010609060101010101" pitchFamily="49" charset="-122"/>
                <a:ea typeface="楷体" panose="02010609060101010101" pitchFamily="49" charset="-122"/>
              </a:rPr>
              <a:t> </a:t>
            </a:r>
            <a:r>
              <a:rPr lang="en-US" altLang="zh-CN" sz="2800" spc="0">
                <a:solidFill>
                  <a:schemeClr val="bg1"/>
                </a:solidFill>
                <a:latin typeface="楷体" panose="02010609060101010101" pitchFamily="49" charset="-122"/>
                <a:ea typeface="楷体" panose="02010609060101010101" pitchFamily="49" charset="-122"/>
              </a:rPr>
              <a:t> </a:t>
            </a:r>
            <a:r>
              <a:rPr sz="2800" spc="0">
                <a:solidFill>
                  <a:schemeClr val="bg1"/>
                </a:solidFill>
                <a:latin typeface="楷体" panose="02010609060101010101" pitchFamily="49" charset="-122"/>
                <a:ea typeface="楷体" panose="02010609060101010101" pitchFamily="49" charset="-122"/>
              </a:rPr>
              <a:t>则第二板</a:t>
            </a:r>
            <a:r>
              <a:rPr sz="2800" spc="0">
                <a:solidFill>
                  <a:srgbClr val="FFFF00"/>
                </a:solidFill>
                <a:latin typeface="楷体" panose="02010609060101010101" pitchFamily="49" charset="-122"/>
                <a:ea typeface="楷体" panose="02010609060101010101" pitchFamily="49" charset="-122"/>
              </a:rPr>
              <a:t>已具</a:t>
            </a:r>
            <a:endParaRPr lang="zh-CN" altLang="zh-CN">
              <a:solidFill>
                <a:srgbClr val="FFFF00"/>
              </a:solidFill>
              <a:latin typeface="楷体" panose="02010609060101010101" pitchFamily="49" charset="-122"/>
              <a:ea typeface="楷体" panose="02010609060101010101" pitchFamily="49" charset="-122"/>
            </a:endParaRPr>
          </a:p>
          <a:p>
            <a:pPr marL="0" marR="0" lvl="0" indent="0">
              <a:buNone/>
            </a:pPr>
            <a:endParaRPr lang="zh-CN" altLang="zh-CN">
              <a:solidFill>
                <a:srgbClr val="FFFF00"/>
              </a:solidFill>
              <a:latin typeface="楷体" panose="02010609060101010101" pitchFamily="49" charset="-122"/>
              <a:ea typeface="楷体" panose="02010609060101010101" pitchFamily="49" charset="-122"/>
            </a:endParaRPr>
          </a:p>
        </p:txBody>
      </p:sp>
      <p:sp>
        <p:nvSpPr>
          <p:cNvPr id="2" name="文本框 1"/>
          <p:cNvSpPr txBox="1"/>
          <p:nvPr>
            <p:custDataLst>
              <p:tags r:id="rId4"/>
            </p:custDataLst>
          </p:nvPr>
        </p:nvSpPr>
        <p:spPr>
          <a:xfrm>
            <a:off x="1271905" y="2493010"/>
            <a:ext cx="1249680" cy="521970"/>
          </a:xfrm>
          <a:prstGeom prst="rect">
            <a:avLst/>
          </a:prstGeom>
          <a:noFill/>
        </p:spPr>
        <p:txBody>
          <a:bodyPr wrap="none" rtlCol="0">
            <a:spAutoFit/>
          </a:bodyPr>
          <a:lstStyle/>
          <a:p>
            <a:pPr algn="l"/>
            <a:r>
              <a:rPr lang="en-US" altLang="zh-CN" sz="2800">
                <a:solidFill>
                  <a:srgbClr val="18E6DA"/>
                </a:solidFill>
                <a:latin typeface="楷体" panose="02010609060101010101" pitchFamily="49" charset="-122"/>
                <a:ea typeface="楷体" panose="02010609060101010101" pitchFamily="49" charset="-122"/>
                <a:sym typeface="+mn-ea"/>
              </a:rPr>
              <a:t>sh</a:t>
            </a:r>
            <a:r>
              <a:rPr lang="zh-CN" altLang="zh-CN" sz="2800">
                <a:solidFill>
                  <a:srgbClr val="18E6DA"/>
                </a:solidFill>
                <a:latin typeface="楷体" panose="02010609060101010101" pitchFamily="49" charset="-122"/>
                <a:ea typeface="楷体" panose="02010609060101010101" pitchFamily="49" charset="-122"/>
                <a:sym typeface="+mn-ea"/>
              </a:rPr>
              <a:t>ē</a:t>
            </a:r>
            <a:r>
              <a:rPr lang="en-US" altLang="zh-CN" sz="2800">
                <a:solidFill>
                  <a:srgbClr val="18E6DA"/>
                </a:solidFill>
                <a:latin typeface="楷体" panose="02010609060101010101" pitchFamily="49" charset="-122"/>
                <a:ea typeface="楷体" panose="02010609060101010101" pitchFamily="49" charset="-122"/>
                <a:sym typeface="+mn-ea"/>
              </a:rPr>
              <a:t>n</a:t>
            </a:r>
            <a:r>
              <a:rPr lang="zh-CN" altLang="zh-CN" sz="2800">
                <a:solidFill>
                  <a:srgbClr val="18E6DA"/>
                </a:solidFill>
                <a:latin typeface="楷体" panose="02010609060101010101" pitchFamily="49" charset="-122"/>
                <a:ea typeface="楷体" panose="02010609060101010101" pitchFamily="49" charset="-122"/>
                <a:sym typeface="+mn-ea"/>
              </a:rPr>
              <a:t>ɡ</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3" name="文本框 2"/>
          <p:cNvSpPr txBox="1"/>
          <p:nvPr>
            <p:custDataLst>
              <p:tags r:id="rId5"/>
            </p:custDataLst>
          </p:nvPr>
        </p:nvSpPr>
        <p:spPr>
          <a:xfrm>
            <a:off x="5088255" y="2493010"/>
            <a:ext cx="894080" cy="521970"/>
          </a:xfrm>
          <a:prstGeom prst="rect">
            <a:avLst/>
          </a:prstGeom>
          <a:noFill/>
        </p:spPr>
        <p:txBody>
          <a:bodyPr wrap="none" rtlCol="0">
            <a:spAutoFit/>
          </a:bodyPr>
          <a:lstStyle/>
          <a:p>
            <a:pPr algn="l"/>
            <a:r>
              <a:rPr lang="en-US" altLang="zh-CN" sz="2800">
                <a:solidFill>
                  <a:srgbClr val="18E6DA"/>
                </a:solidFill>
                <a:latin typeface="楷体" panose="02010609060101010101" pitchFamily="49" charset="-122"/>
                <a:ea typeface="楷体" panose="02010609060101010101" pitchFamily="49" charset="-122"/>
                <a:sym typeface="+mn-ea"/>
              </a:rPr>
              <a:t>hu</a:t>
            </a:r>
            <a:r>
              <a:rPr lang="zh-CN" altLang="zh-CN" sz="2800">
                <a:solidFill>
                  <a:srgbClr val="18E6DA"/>
                </a:solidFill>
                <a:latin typeface="楷体" panose="02010609060101010101" pitchFamily="49" charset="-122"/>
                <a:ea typeface="楷体" panose="02010609060101010101" pitchFamily="49" charset="-122"/>
                <a:sym typeface="+mn-ea"/>
              </a:rPr>
              <a:t>ò</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4" name="文本框 3"/>
          <p:cNvSpPr txBox="1"/>
          <p:nvPr>
            <p:custDataLst>
              <p:tags r:id="rId6"/>
            </p:custDataLst>
          </p:nvPr>
        </p:nvSpPr>
        <p:spPr>
          <a:xfrm>
            <a:off x="7680325" y="2493010"/>
            <a:ext cx="1071880" cy="521970"/>
          </a:xfrm>
          <a:prstGeom prst="rect">
            <a:avLst/>
          </a:prstGeom>
          <a:noFill/>
        </p:spPr>
        <p:txBody>
          <a:bodyPr wrap="none" rtlCol="0">
            <a:spAutoFit/>
          </a:bodyPr>
          <a:lstStyle/>
          <a:p>
            <a:pPr algn="l"/>
            <a:r>
              <a:rPr lang="en-US" altLang="zh-CN" sz="2800">
                <a:solidFill>
                  <a:srgbClr val="18E6DA"/>
                </a:solidFill>
                <a:latin typeface="楷体" panose="02010609060101010101" pitchFamily="49" charset="-122"/>
                <a:ea typeface="楷体" panose="02010609060101010101" pitchFamily="49" charset="-122"/>
                <a:sym typeface="+mn-ea"/>
              </a:rPr>
              <a:t>y</a:t>
            </a:r>
            <a:r>
              <a:rPr lang="zh-CN" altLang="zh-CN" sz="2800">
                <a:solidFill>
                  <a:srgbClr val="18E6DA"/>
                </a:solidFill>
                <a:latin typeface="楷体" panose="02010609060101010101" pitchFamily="49" charset="-122"/>
                <a:ea typeface="楷体" panose="02010609060101010101" pitchFamily="49" charset="-122"/>
                <a:sym typeface="+mn-ea"/>
              </a:rPr>
              <a:t>á</a:t>
            </a:r>
            <a:r>
              <a:rPr lang="en-US" altLang="zh-CN" sz="2800">
                <a:solidFill>
                  <a:srgbClr val="18E6DA"/>
                </a:solidFill>
                <a:latin typeface="楷体" panose="02010609060101010101" pitchFamily="49" charset="-122"/>
                <a:ea typeface="楷体" panose="02010609060101010101" pitchFamily="49" charset="-122"/>
                <a:sym typeface="+mn-ea"/>
              </a:rPr>
              <a:t>n</a:t>
            </a:r>
            <a:r>
              <a:rPr lang="zh-CN" altLang="zh-CN" sz="2800">
                <a:solidFill>
                  <a:srgbClr val="18E6DA"/>
                </a:solidFill>
                <a:latin typeface="楷体" panose="02010609060101010101" pitchFamily="49" charset="-122"/>
                <a:ea typeface="楷体" panose="02010609060101010101" pitchFamily="49" charset="-122"/>
                <a:sym typeface="+mn-ea"/>
              </a:rPr>
              <a:t>ɡ</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5" name="文本框 4"/>
          <p:cNvSpPr txBox="1"/>
          <p:nvPr>
            <p:custDataLst>
              <p:tags r:id="rId7"/>
            </p:custDataLst>
          </p:nvPr>
        </p:nvSpPr>
        <p:spPr>
          <a:xfrm>
            <a:off x="10992485" y="2523490"/>
            <a:ext cx="716280" cy="521970"/>
          </a:xfrm>
          <a:prstGeom prst="rect">
            <a:avLst/>
          </a:prstGeom>
          <a:noFill/>
        </p:spPr>
        <p:txBody>
          <a:bodyPr wrap="none" rtlCol="0">
            <a:spAutoFit/>
          </a:bodyPr>
          <a:lstStyle/>
          <a:p>
            <a:pPr algn="l"/>
            <a:r>
              <a:rPr lang="zh-CN" altLang="zh-CN" sz="2800">
                <a:solidFill>
                  <a:srgbClr val="18E6DA"/>
                </a:solidFill>
                <a:latin typeface="楷体" panose="02010609060101010101" pitchFamily="49" charset="-122"/>
                <a:ea typeface="楷体" panose="02010609060101010101" pitchFamily="49" charset="-122"/>
                <a:cs typeface="+mn-ea"/>
                <a:sym typeface="+mn-ea"/>
              </a:rPr>
              <a:t>dǐ</a:t>
            </a:r>
            <a:endParaRPr lang="en-US" altLang="zh-CN" sz="2400">
              <a:solidFill>
                <a:srgbClr val="FFFF00"/>
              </a:solidFill>
              <a:latin typeface="楷体" panose="02010609060101010101" pitchFamily="49" charset="-122"/>
              <a:ea typeface="楷体" panose="02010609060101010101" pitchFamily="49" charset="-122"/>
            </a:endParaRPr>
          </a:p>
        </p:txBody>
      </p:sp>
      <p:sp>
        <p:nvSpPr>
          <p:cNvPr id="6" name="文本框 5"/>
          <p:cNvSpPr txBox="1"/>
          <p:nvPr>
            <p:custDataLst>
              <p:tags r:id="rId8"/>
            </p:custDataLst>
          </p:nvPr>
        </p:nvSpPr>
        <p:spPr>
          <a:xfrm>
            <a:off x="1360805" y="3141345"/>
            <a:ext cx="1071880" cy="521970"/>
          </a:xfrm>
          <a:prstGeom prst="rect">
            <a:avLst/>
          </a:prstGeom>
          <a:noFill/>
        </p:spPr>
        <p:txBody>
          <a:bodyPr wrap="none" rtlCol="0">
            <a:spAutoFit/>
          </a:bodyPr>
          <a:lstStyle/>
          <a:p>
            <a:pPr algn="l"/>
            <a:r>
              <a:rPr lang="zh-CN" altLang="zh-CN" sz="2800">
                <a:solidFill>
                  <a:srgbClr val="18E6DA"/>
                </a:solidFill>
                <a:latin typeface="楷体" panose="02010609060101010101" pitchFamily="49" charset="-122"/>
                <a:ea typeface="楷体" panose="02010609060101010101" pitchFamily="49" charset="-122"/>
                <a:sym typeface="+mn-ea"/>
              </a:rPr>
              <a:t>ɡē</a:t>
            </a:r>
            <a:r>
              <a:rPr lang="en-US" altLang="zh-CN" sz="2800">
                <a:solidFill>
                  <a:srgbClr val="18E6DA"/>
                </a:solidFill>
                <a:latin typeface="楷体" panose="02010609060101010101" pitchFamily="49" charset="-122"/>
                <a:ea typeface="楷体" panose="02010609060101010101" pitchFamily="49" charset="-122"/>
                <a:sym typeface="+mn-ea"/>
              </a:rPr>
              <a:t>n</a:t>
            </a:r>
            <a:r>
              <a:rPr lang="zh-CN" altLang="zh-CN" sz="2800">
                <a:solidFill>
                  <a:srgbClr val="18E6DA"/>
                </a:solidFill>
                <a:latin typeface="楷体" panose="02010609060101010101" pitchFamily="49" charset="-122"/>
                <a:ea typeface="楷体" panose="02010609060101010101" pitchFamily="49" charset="-122"/>
                <a:sym typeface="+mn-ea"/>
              </a:rPr>
              <a:t>ɡ</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7" name="文本框 6"/>
          <p:cNvSpPr txBox="1"/>
          <p:nvPr>
            <p:custDataLst>
              <p:tags r:id="rId9"/>
            </p:custDataLst>
          </p:nvPr>
        </p:nvSpPr>
        <p:spPr>
          <a:xfrm>
            <a:off x="5232400" y="3025775"/>
            <a:ext cx="894080" cy="521970"/>
          </a:xfrm>
          <a:prstGeom prst="rect">
            <a:avLst/>
          </a:prstGeom>
          <a:noFill/>
        </p:spPr>
        <p:txBody>
          <a:bodyPr wrap="none" rtlCol="0">
            <a:spAutoFit/>
          </a:bodyPr>
          <a:lstStyle/>
          <a:p>
            <a:pPr algn="l"/>
            <a:r>
              <a:rPr lang="en-US" altLang="zh-CN" sz="2800">
                <a:solidFill>
                  <a:srgbClr val="18E6DA"/>
                </a:solidFill>
                <a:latin typeface="楷体" panose="02010609060101010101" pitchFamily="49" charset="-122"/>
                <a:ea typeface="楷体" panose="02010609060101010101" pitchFamily="49" charset="-122"/>
                <a:sym typeface="+mn-ea"/>
              </a:rPr>
              <a:t>ti</a:t>
            </a:r>
            <a:r>
              <a:rPr lang="zh-CN" altLang="zh-CN" sz="2800">
                <a:solidFill>
                  <a:srgbClr val="18E6DA"/>
                </a:solidFill>
                <a:latin typeface="楷体" panose="02010609060101010101" pitchFamily="49" charset="-122"/>
                <a:ea typeface="楷体" panose="02010609060101010101" pitchFamily="49" charset="-122"/>
                <a:sym typeface="+mn-ea"/>
              </a:rPr>
              <a:t>è</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8" name="文本框 7"/>
          <p:cNvSpPr txBox="1"/>
          <p:nvPr>
            <p:custDataLst>
              <p:tags r:id="rId10"/>
            </p:custDataLst>
          </p:nvPr>
        </p:nvSpPr>
        <p:spPr>
          <a:xfrm>
            <a:off x="7680325" y="3025775"/>
            <a:ext cx="894080" cy="521970"/>
          </a:xfrm>
          <a:prstGeom prst="rect">
            <a:avLst/>
          </a:prstGeom>
          <a:noFill/>
        </p:spPr>
        <p:txBody>
          <a:bodyPr wrap="none" rtlCol="0">
            <a:spAutoFit/>
          </a:bodyPr>
          <a:lstStyle/>
          <a:p>
            <a:pPr algn="l"/>
            <a:r>
              <a:rPr lang="en-US" altLang="zh-CN" sz="2800">
                <a:solidFill>
                  <a:srgbClr val="18E6DA"/>
                </a:solidFill>
                <a:latin typeface="楷体" panose="02010609060101010101" pitchFamily="49" charset="-122"/>
                <a:ea typeface="楷体" panose="02010609060101010101" pitchFamily="49" charset="-122"/>
                <a:sym typeface="+mn-ea"/>
              </a:rPr>
              <a:t>zh</a:t>
            </a:r>
            <a:r>
              <a:rPr lang="zh-CN" altLang="zh-CN" sz="2800">
                <a:solidFill>
                  <a:srgbClr val="18E6DA"/>
                </a:solidFill>
                <a:latin typeface="楷体" panose="02010609060101010101" pitchFamily="49" charset="-122"/>
                <a:ea typeface="楷体" panose="02010609060101010101" pitchFamily="49" charset="-122"/>
                <a:sym typeface="+mn-ea"/>
              </a:rPr>
              <a:t>ù</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9" name="文本框 8"/>
          <p:cNvSpPr txBox="1"/>
          <p:nvPr>
            <p:custDataLst>
              <p:tags r:id="rId11"/>
            </p:custDataLst>
          </p:nvPr>
        </p:nvSpPr>
        <p:spPr>
          <a:xfrm>
            <a:off x="10200640" y="3068955"/>
            <a:ext cx="542290" cy="521970"/>
          </a:xfrm>
          <a:prstGeom prst="rect">
            <a:avLst/>
          </a:prstGeom>
          <a:noFill/>
        </p:spPr>
        <p:txBody>
          <a:bodyPr wrap="none" rtlCol="0">
            <a:spAutoFit/>
          </a:bodyPr>
          <a:lstStyle/>
          <a:p>
            <a:pPr algn="l"/>
            <a:r>
              <a:rPr lang="en-US" sz="2800" b="1">
                <a:solidFill>
                  <a:srgbClr val="18E6DA"/>
                </a:solidFill>
                <a:latin typeface="宋体" panose="02010600030101010101" pitchFamily="2" charset="-122"/>
                <a:ea typeface="宋体" panose="02010600030101010101" pitchFamily="2" charset="-122"/>
                <a:sym typeface="+mn-ea"/>
              </a:rPr>
              <a:t>q</a:t>
            </a:r>
            <a:r>
              <a:rPr sz="2800" b="1">
                <a:solidFill>
                  <a:srgbClr val="18E6DA"/>
                </a:solidFill>
                <a:latin typeface="宋体" panose="02010600030101010101" pitchFamily="2" charset="-122"/>
                <a:ea typeface="宋体" panose="02010600030101010101" pitchFamily="2" charset="-122"/>
                <a:sym typeface="+mn-ea"/>
              </a:rPr>
              <a:t>í</a:t>
            </a:r>
            <a:endParaRPr lang="en-US" altLang="zh-CN" sz="2800" b="1">
              <a:solidFill>
                <a:srgbClr val="18E6DA"/>
              </a:solidFill>
              <a:latin typeface="宋体" panose="02010600030101010101" pitchFamily="2" charset="-122"/>
              <a:ea typeface="宋体" panose="02010600030101010101" pitchFamily="2" charset="-122"/>
              <a:sym typeface="+mn-ea"/>
            </a:endParaRPr>
          </a:p>
        </p:txBody>
      </p:sp>
      <p:sp>
        <p:nvSpPr>
          <p:cNvPr id="10" name="文本框 9"/>
          <p:cNvSpPr txBox="1"/>
          <p:nvPr>
            <p:custDataLst>
              <p:tags r:id="rId12"/>
            </p:custDataLst>
          </p:nvPr>
        </p:nvSpPr>
        <p:spPr>
          <a:xfrm>
            <a:off x="1343660" y="3724275"/>
            <a:ext cx="894080" cy="521970"/>
          </a:xfrm>
          <a:prstGeom prst="rect">
            <a:avLst/>
          </a:prstGeom>
          <a:noFill/>
        </p:spPr>
        <p:txBody>
          <a:bodyPr wrap="none" rtlCol="0">
            <a:spAutoFit/>
          </a:bodyPr>
          <a:lstStyle/>
          <a:p>
            <a:pPr algn="l"/>
            <a:r>
              <a:rPr lang="en-US" altLang="zh-CN" sz="2800">
                <a:solidFill>
                  <a:srgbClr val="18E6DA"/>
                </a:solidFill>
                <a:latin typeface="楷体" panose="02010609060101010101" pitchFamily="49" charset="-122"/>
                <a:ea typeface="楷体" panose="02010609060101010101" pitchFamily="49" charset="-122"/>
                <a:sym typeface="+mn-ea"/>
              </a:rPr>
              <a:t>f</a:t>
            </a:r>
            <a:r>
              <a:rPr lang="zh-CN" altLang="zh-CN" sz="2800">
                <a:solidFill>
                  <a:srgbClr val="18E6DA"/>
                </a:solidFill>
                <a:latin typeface="楷体" panose="02010609060101010101" pitchFamily="49" charset="-122"/>
                <a:ea typeface="楷体" panose="02010609060101010101" pitchFamily="49" charset="-122"/>
                <a:sym typeface="+mn-ea"/>
              </a:rPr>
              <a:t>á</a:t>
            </a:r>
            <a:r>
              <a:rPr lang="en-US" altLang="zh-CN" sz="2800">
                <a:solidFill>
                  <a:srgbClr val="18E6DA"/>
                </a:solidFill>
                <a:latin typeface="楷体" panose="02010609060101010101" pitchFamily="49" charset="-122"/>
                <a:ea typeface="楷体" panose="02010609060101010101" pitchFamily="49" charset="-122"/>
                <a:sym typeface="+mn-ea"/>
              </a:rPr>
              <a:t>n</a:t>
            </a:r>
            <a:endParaRPr lang="en-US" altLang="zh-CN" sz="2800">
              <a:solidFill>
                <a:srgbClr val="18E6DA"/>
              </a:solidFill>
              <a:latin typeface="楷体" panose="02010609060101010101" pitchFamily="49" charset="-122"/>
              <a:ea typeface="楷体" panose="02010609060101010101" pitchFamily="49" charset="-122"/>
              <a:sym typeface="+mn-ea"/>
            </a:endParaRPr>
          </a:p>
        </p:txBody>
      </p:sp>
      <p:sp>
        <p:nvSpPr>
          <p:cNvPr id="11" name="文本框 10"/>
          <p:cNvSpPr txBox="1"/>
          <p:nvPr>
            <p:custDataLst>
              <p:tags r:id="rId13"/>
            </p:custDataLst>
          </p:nvPr>
        </p:nvSpPr>
        <p:spPr>
          <a:xfrm>
            <a:off x="4371975" y="3717290"/>
            <a:ext cx="716280" cy="521970"/>
          </a:xfrm>
          <a:prstGeom prst="rect">
            <a:avLst/>
          </a:prstGeom>
          <a:noFill/>
        </p:spPr>
        <p:txBody>
          <a:bodyPr wrap="none" rtlCol="0">
            <a:spAutoFit/>
          </a:bodyPr>
          <a:lstStyle/>
          <a:p>
            <a:pPr algn="l"/>
            <a:r>
              <a:rPr lang="en-US" altLang="zh-CN" sz="2800">
                <a:solidFill>
                  <a:srgbClr val="18E6DA"/>
                </a:solidFill>
                <a:latin typeface="楷体" panose="02010609060101010101" pitchFamily="49" charset="-122"/>
                <a:ea typeface="楷体" panose="02010609060101010101" pitchFamily="49" charset="-122"/>
                <a:sym typeface="+mn-ea"/>
              </a:rPr>
              <a:t>q</a:t>
            </a:r>
            <a:r>
              <a:rPr lang="zh-CN" altLang="zh-CN" sz="2800">
                <a:solidFill>
                  <a:srgbClr val="18E6DA"/>
                </a:solidFill>
                <a:latin typeface="楷体" panose="02010609060101010101" pitchFamily="49" charset="-122"/>
                <a:ea typeface="楷体" panose="02010609060101010101" pitchFamily="49" charset="-122"/>
                <a:sym typeface="+mn-ea"/>
              </a:rPr>
              <a:t>ì</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12" name="文本框 11"/>
          <p:cNvSpPr txBox="1"/>
          <p:nvPr>
            <p:custDataLst>
              <p:tags r:id="rId14"/>
            </p:custDataLst>
          </p:nvPr>
        </p:nvSpPr>
        <p:spPr>
          <a:xfrm>
            <a:off x="7824470" y="3663315"/>
            <a:ext cx="899795" cy="521970"/>
          </a:xfrm>
          <a:prstGeom prst="rect">
            <a:avLst/>
          </a:prstGeom>
          <a:noFill/>
        </p:spPr>
        <p:txBody>
          <a:bodyPr wrap="none" rtlCol="0">
            <a:spAutoFit/>
          </a:bodyPr>
          <a:lstStyle/>
          <a:p>
            <a:pPr algn="l"/>
            <a:r>
              <a:rPr lang="en-US" altLang="zh-CN" sz="2800" b="1">
                <a:solidFill>
                  <a:srgbClr val="18E6DA"/>
                </a:solidFill>
                <a:latin typeface="宋体" panose="02010600030101010101" pitchFamily="2" charset="-122"/>
                <a:ea typeface="宋体" panose="02010600030101010101" pitchFamily="2" charset="-122"/>
                <a:sym typeface="+mn-ea"/>
              </a:rPr>
              <a:t>cón</a:t>
            </a:r>
            <a:r>
              <a:rPr lang="zh-CN" altLang="zh-CN" sz="2800">
                <a:solidFill>
                  <a:srgbClr val="18E6DA"/>
                </a:solidFill>
                <a:latin typeface="楷体" panose="02010609060101010101" pitchFamily="49" charset="-122"/>
                <a:ea typeface="楷体" panose="02010609060101010101" pitchFamily="49" charset="-122"/>
                <a:sym typeface="+mn-ea"/>
              </a:rPr>
              <a:t>ɡ</a:t>
            </a:r>
            <a:endParaRPr lang="en-US" altLang="zh-CN" sz="2800" b="1">
              <a:solidFill>
                <a:srgbClr val="18E6DA"/>
              </a:solidFill>
              <a:latin typeface="宋体" panose="02010600030101010101" pitchFamily="2" charset="-122"/>
              <a:ea typeface="宋体" panose="02010600030101010101" pitchFamily="2" charset="-122"/>
              <a:sym typeface="+mn-ea"/>
            </a:endParaRPr>
          </a:p>
        </p:txBody>
      </p:sp>
      <p:sp>
        <p:nvSpPr>
          <p:cNvPr id="13" name="文本框 12"/>
          <p:cNvSpPr txBox="1"/>
          <p:nvPr>
            <p:custDataLst>
              <p:tags r:id="rId15"/>
            </p:custDataLst>
          </p:nvPr>
        </p:nvSpPr>
        <p:spPr>
          <a:xfrm>
            <a:off x="10488930" y="3663315"/>
            <a:ext cx="1097280" cy="583565"/>
          </a:xfrm>
          <a:prstGeom prst="rect">
            <a:avLst/>
          </a:prstGeom>
          <a:noFill/>
        </p:spPr>
        <p:txBody>
          <a:bodyPr wrap="none" rtlCol="0">
            <a:spAutoFit/>
          </a:bodyPr>
          <a:lstStyle/>
          <a:p>
            <a:pPr algn="l"/>
            <a:r>
              <a:rPr lang="zh-CN" altLang="zh-CN" sz="2800">
                <a:solidFill>
                  <a:srgbClr val="18E6DA"/>
                </a:solidFill>
                <a:latin typeface="楷体" panose="02010609060101010101" pitchFamily="49" charset="-122"/>
                <a:ea typeface="楷体" panose="02010609060101010101" pitchFamily="49" charset="-122"/>
                <a:cs typeface="+mn-ea"/>
                <a:sym typeface="+mn-ea"/>
              </a:rPr>
              <a:t>cán</a:t>
            </a:r>
            <a:r>
              <a:rPr lang="zh-CN" altLang="zh-CN" sz="3200">
                <a:solidFill>
                  <a:srgbClr val="18E6DA"/>
                </a:solidFill>
                <a:latin typeface="楷体" panose="02010609060101010101" pitchFamily="49" charset="-122"/>
                <a:ea typeface="楷体" panose="02010609060101010101" pitchFamily="49" charset="-122"/>
                <a:sym typeface="+mn-ea"/>
              </a:rPr>
              <a:t>ɡ</a:t>
            </a:r>
            <a:endParaRPr lang="zh-CN" altLang="zh-CN" sz="3200">
              <a:solidFill>
                <a:srgbClr val="18E6DA"/>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nodeType="clickEffect">
                                  <p:stCondLst>
                                    <p:cond delay="0"/>
                                  </p:stCondLst>
                                  <p:childTnLst>
                                    <p:set>
                                      <p:cBhvr>
                                        <p:cTn id="78" dur="1" fill="hold">
                                          <p:stCondLst>
                                            <p:cond delay="0"/>
                                          </p:stCondLst>
                                        </p:cTn>
                                        <p:tgtEl>
                                          <p:spTgt spid="36866">
                                            <p:txEl>
                                              <p:pRg st="6" end="6"/>
                                            </p:txEl>
                                          </p:spTgt>
                                        </p:tgtEl>
                                        <p:attrNameLst>
                                          <p:attrName>style.visibility</p:attrName>
                                        </p:attrNameLst>
                                      </p:cBhvr>
                                      <p:to>
                                        <p:strVal val="visible"/>
                                      </p:to>
                                    </p:set>
                                    <p:anim calcmode="lin" valueType="num">
                                      <p:cBhvr additive="base">
                                        <p:cTn id="79" dur="500" fill="hold"/>
                                        <p:tgtEl>
                                          <p:spTgt spid="36866">
                                            <p:txEl>
                                              <p:pRg st="6" end="6"/>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6866">
                                            <p:txEl>
                                              <p:pRg st="6" end="6"/>
                                            </p:txEl>
                                          </p:spTgt>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36866">
                                            <p:txEl>
                                              <p:pRg st="7" end="7"/>
                                            </p:txEl>
                                          </p:spTgt>
                                        </p:tgtEl>
                                        <p:attrNameLst>
                                          <p:attrName>style.visibility</p:attrName>
                                        </p:attrNameLst>
                                      </p:cBhvr>
                                      <p:to>
                                        <p:strVal val="visible"/>
                                      </p:to>
                                    </p:set>
                                    <p:anim calcmode="lin" valueType="num">
                                      <p:cBhvr additive="base">
                                        <p:cTn id="83" dur="500" fill="hold"/>
                                        <p:tgtEl>
                                          <p:spTgt spid="36866">
                                            <p:txEl>
                                              <p:pRg st="7" end="7"/>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36866">
                                            <p:txEl>
                                              <p:pRg st="7" end="7"/>
                                            </p:txEl>
                                          </p:spTgt>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36866">
                                            <p:txEl>
                                              <p:pRg st="8" end="8"/>
                                            </p:txEl>
                                          </p:spTgt>
                                        </p:tgtEl>
                                        <p:attrNameLst>
                                          <p:attrName>style.visibility</p:attrName>
                                        </p:attrNameLst>
                                      </p:cBhvr>
                                      <p:to>
                                        <p:strVal val="visible"/>
                                      </p:to>
                                    </p:set>
                                    <p:anim calcmode="lin" valueType="num">
                                      <p:cBhvr additive="base">
                                        <p:cTn id="87" dur="500" fill="hold"/>
                                        <p:tgtEl>
                                          <p:spTgt spid="36866">
                                            <p:txEl>
                                              <p:pRg st="8" end="8"/>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3686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7890" name="内容占位符 2"/>
          <p:cNvSpPr>
            <a:spLocks noGrp="1"/>
          </p:cNvSpPr>
          <p:nvPr>
            <p:ph idx="1"/>
            <p:custDataLst>
              <p:tags r:id="rId3"/>
            </p:custDataLst>
          </p:nvPr>
        </p:nvSpPr>
        <p:spPr>
          <a:xfrm>
            <a:off x="263525" y="692785"/>
            <a:ext cx="11664950" cy="5616575"/>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lvl="0">
              <a:buNone/>
            </a:pPr>
            <a:r>
              <a:rPr lang="en-US" altLang="zh-CN">
                <a:solidFill>
                  <a:srgbClr val="B43CF8"/>
                </a:solidFill>
                <a:latin typeface="楷体" panose="02010609060101010101" pitchFamily="49" charset="-122"/>
                <a:ea typeface="楷体" panose="02010609060101010101" pitchFamily="49" charset="-122"/>
              </a:rPr>
              <a:t>2.</a:t>
            </a:r>
            <a:r>
              <a:rPr lang="zh-CN" altLang="zh-CN">
                <a:solidFill>
                  <a:srgbClr val="B43CF8"/>
                </a:solidFill>
                <a:latin typeface="楷体" panose="02010609060101010101" pitchFamily="49" charset="-122"/>
                <a:ea typeface="楷体" panose="02010609060101010101" pitchFamily="49" charset="-122"/>
              </a:rPr>
              <a:t>重点字词解释</a:t>
            </a:r>
            <a:endParaRPr lang="zh-CN" altLang="zh-CN">
              <a:solidFill>
                <a:srgbClr val="B43CF8"/>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1</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板印</a:t>
            </a:r>
            <a:r>
              <a:rPr lang="zh-CN" altLang="zh-CN">
                <a:solidFill>
                  <a:schemeClr val="bg1"/>
                </a:solidFill>
                <a:latin typeface="楷体" panose="02010609060101010101" pitchFamily="49" charset="-122"/>
                <a:ea typeface="楷体" panose="02010609060101010101" pitchFamily="49" charset="-122"/>
              </a:rPr>
              <a:t>书籍：</a:t>
            </a: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2</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钱唇</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3</a:t>
            </a:r>
            <a:r>
              <a:rPr lang="zh-CN" altLang="zh-CN">
                <a:solidFill>
                  <a:schemeClr val="bg1"/>
                </a:solidFill>
                <a:latin typeface="楷体" panose="02010609060101010101" pitchFamily="49" charset="-122"/>
                <a:ea typeface="楷体" panose="02010609060101010101" pitchFamily="49" charset="-122"/>
              </a:rPr>
              <a:t>）蜡</a:t>
            </a:r>
            <a:r>
              <a:rPr lang="zh-CN" altLang="zh-CN">
                <a:solidFill>
                  <a:srgbClr val="FFFF00"/>
                </a:solidFill>
                <a:latin typeface="楷体" panose="02010609060101010101" pitchFamily="49" charset="-122"/>
                <a:ea typeface="楷体" panose="02010609060101010101" pitchFamily="49" charset="-122"/>
              </a:rPr>
              <a:t>和</a:t>
            </a:r>
            <a:r>
              <a:rPr lang="zh-CN" altLang="zh-CN">
                <a:solidFill>
                  <a:schemeClr val="bg1"/>
                </a:solidFill>
                <a:latin typeface="楷体" panose="02010609060101010101" pitchFamily="49" charset="-122"/>
                <a:ea typeface="楷体" panose="02010609060101010101" pitchFamily="49" charset="-122"/>
              </a:rPr>
              <a:t>纸灰：</a:t>
            </a: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4</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冒</a:t>
            </a:r>
            <a:r>
              <a:rPr lang="zh-CN" altLang="zh-CN">
                <a:solidFill>
                  <a:schemeClr val="bg1"/>
                </a:solidFill>
                <a:latin typeface="楷体" panose="02010609060101010101" pitchFamily="49" charset="-122"/>
                <a:ea typeface="楷体" panose="02010609060101010101" pitchFamily="49" charset="-122"/>
              </a:rPr>
              <a:t>之：</a:t>
            </a:r>
            <a:endParaRPr lang="zh-CN" altLang="zh-CN">
              <a:solidFill>
                <a:schemeClr val="bg1"/>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5</a:t>
            </a:r>
            <a:r>
              <a:rPr lang="zh-CN" altLang="zh-CN">
                <a:solidFill>
                  <a:schemeClr val="bg1"/>
                </a:solidFill>
                <a:latin typeface="楷体" panose="02010609060101010101" pitchFamily="49" charset="-122"/>
                <a:ea typeface="楷体" panose="02010609060101010101" pitchFamily="49" charset="-122"/>
              </a:rPr>
              <a:t>）一铁</a:t>
            </a:r>
            <a:r>
              <a:rPr lang="zh-CN" altLang="zh-CN">
                <a:solidFill>
                  <a:srgbClr val="FFFF00"/>
                </a:solidFill>
                <a:latin typeface="楷体" panose="02010609060101010101" pitchFamily="49" charset="-122"/>
                <a:ea typeface="楷体" panose="02010609060101010101" pitchFamily="49" charset="-122"/>
              </a:rPr>
              <a:t>范</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6</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持</a:t>
            </a:r>
            <a:r>
              <a:rPr lang="zh-CN" altLang="zh-CN">
                <a:solidFill>
                  <a:schemeClr val="bg1"/>
                </a:solidFill>
                <a:latin typeface="楷体" panose="02010609060101010101" pitchFamily="49" charset="-122"/>
                <a:ea typeface="楷体" panose="02010609060101010101" pitchFamily="49" charset="-122"/>
              </a:rPr>
              <a:t>就火</a:t>
            </a:r>
            <a:r>
              <a:rPr lang="zh-CN" altLang="zh-CN">
                <a:solidFill>
                  <a:srgbClr val="FFFF00"/>
                </a:solidFill>
                <a:latin typeface="楷体" panose="02010609060101010101" pitchFamily="49" charset="-122"/>
                <a:ea typeface="楷体" panose="02010609060101010101" pitchFamily="49" charset="-122"/>
              </a:rPr>
              <a:t>炀</a:t>
            </a:r>
            <a:r>
              <a:rPr lang="zh-CN" altLang="zh-CN">
                <a:solidFill>
                  <a:schemeClr val="bg1"/>
                </a:solidFill>
                <a:latin typeface="楷体" panose="02010609060101010101" pitchFamily="49" charset="-122"/>
                <a:ea typeface="楷体" panose="02010609060101010101" pitchFamily="49" charset="-122"/>
              </a:rPr>
              <a:t>之：</a:t>
            </a:r>
            <a:endParaRPr lang="zh-CN" altLang="zh-CN">
              <a:solidFill>
                <a:schemeClr val="bg1"/>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7</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药</a:t>
            </a:r>
            <a:r>
              <a:rPr lang="zh-CN" altLang="zh-CN">
                <a:solidFill>
                  <a:schemeClr val="bg1"/>
                </a:solidFill>
                <a:latin typeface="楷体" panose="02010609060101010101" pitchFamily="49" charset="-122"/>
                <a:ea typeface="楷体" panose="02010609060101010101" pitchFamily="49" charset="-122"/>
              </a:rPr>
              <a:t>稍镕：</a:t>
            </a:r>
            <a:endParaRPr lang="zh-CN" altLang="zh-CN">
              <a:solidFill>
                <a:schemeClr val="bg1"/>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8</a:t>
            </a:r>
            <a:r>
              <a:rPr lang="zh-CN" altLang="zh-CN">
                <a:solidFill>
                  <a:schemeClr val="bg1"/>
                </a:solidFill>
                <a:latin typeface="楷体" panose="02010609060101010101" pitchFamily="49" charset="-122"/>
                <a:ea typeface="楷体" panose="02010609060101010101" pitchFamily="49" charset="-122"/>
              </a:rPr>
              <a:t>）字平如</a:t>
            </a:r>
            <a:r>
              <a:rPr lang="zh-CN" altLang="zh-CN">
                <a:solidFill>
                  <a:srgbClr val="FFFF00"/>
                </a:solidFill>
                <a:latin typeface="楷体" panose="02010609060101010101" pitchFamily="49" charset="-122"/>
                <a:ea typeface="楷体" panose="02010609060101010101" pitchFamily="49" charset="-122"/>
              </a:rPr>
              <a:t>砥</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9</a:t>
            </a:r>
            <a:r>
              <a:rPr lang="zh-CN" altLang="zh-CN">
                <a:solidFill>
                  <a:schemeClr val="bg1"/>
                </a:solidFill>
                <a:latin typeface="楷体" panose="02010609060101010101" pitchFamily="49" charset="-122"/>
                <a:ea typeface="楷体" panose="02010609060101010101" pitchFamily="49" charset="-122"/>
              </a:rPr>
              <a:t>）已</a:t>
            </a:r>
            <a:r>
              <a:rPr lang="zh-CN" altLang="zh-CN">
                <a:solidFill>
                  <a:srgbClr val="FFFF00"/>
                </a:solidFill>
                <a:latin typeface="楷体" panose="02010609060101010101" pitchFamily="49" charset="-122"/>
                <a:ea typeface="楷体" panose="02010609060101010101" pitchFamily="49" charset="-122"/>
              </a:rPr>
              <a:t>自</a:t>
            </a:r>
            <a:r>
              <a:rPr lang="zh-CN" altLang="zh-CN">
                <a:solidFill>
                  <a:schemeClr val="bg1"/>
                </a:solidFill>
                <a:latin typeface="楷体" panose="02010609060101010101" pitchFamily="49" charset="-122"/>
                <a:ea typeface="楷体" panose="02010609060101010101" pitchFamily="49" charset="-122"/>
              </a:rPr>
              <a:t>布字：</a:t>
            </a:r>
            <a:r>
              <a:rPr lang="en-US" altLang="zh-CN">
                <a:solidFill>
                  <a:schemeClr val="bg1"/>
                </a:solidFill>
                <a:latin typeface="楷体" panose="02010609060101010101" pitchFamily="49" charset="-122"/>
                <a:ea typeface="楷体" panose="02010609060101010101" pitchFamily="49" charset="-122"/>
              </a:rPr>
              <a:t>              </a:t>
            </a:r>
            <a:endParaRPr lang="en-US" altLang="zh-CN">
              <a:solidFill>
                <a:schemeClr val="bg1"/>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10</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更互</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11</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奇字</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endParaRPr lang="en-US" altLang="zh-CN">
              <a:solidFill>
                <a:schemeClr val="bg1"/>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12</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旋</a:t>
            </a:r>
            <a:r>
              <a:rPr lang="zh-CN" altLang="zh-CN">
                <a:solidFill>
                  <a:schemeClr val="bg1"/>
                </a:solidFill>
                <a:latin typeface="楷体" panose="02010609060101010101" pitchFamily="49" charset="-122"/>
                <a:ea typeface="楷体" panose="02010609060101010101" pitchFamily="49" charset="-122"/>
              </a:rPr>
              <a:t>刻之：</a:t>
            </a: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13</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燔</a:t>
            </a:r>
            <a:r>
              <a:rPr lang="zh-CN" altLang="zh-CN">
                <a:solidFill>
                  <a:schemeClr val="bg1"/>
                </a:solidFill>
                <a:latin typeface="楷体" panose="02010609060101010101" pitchFamily="49" charset="-122"/>
                <a:ea typeface="楷体" panose="02010609060101010101" pitchFamily="49" charset="-122"/>
              </a:rPr>
              <a:t>土：</a:t>
            </a:r>
            <a:r>
              <a:rPr lang="en-US" altLang="zh-CN">
                <a:solidFill>
                  <a:schemeClr val="bg1"/>
                </a:solidFill>
                <a:latin typeface="楷体" panose="02010609060101010101" pitchFamily="49" charset="-122"/>
                <a:ea typeface="楷体" panose="02010609060101010101" pitchFamily="49" charset="-122"/>
              </a:rPr>
              <a:t>                         </a:t>
            </a:r>
            <a:endParaRPr lang="en-US" altLang="zh-CN">
              <a:solidFill>
                <a:schemeClr val="bg1"/>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14</a:t>
            </a:r>
            <a:r>
              <a:rPr lang="zh-CN" altLang="zh-CN">
                <a:solidFill>
                  <a:schemeClr val="bg1"/>
                </a:solidFill>
                <a:latin typeface="楷体" panose="02010609060101010101" pitchFamily="49" charset="-122"/>
                <a:ea typeface="楷体" panose="02010609060101010101" pitchFamily="49" charset="-122"/>
              </a:rPr>
              <a:t>）用</a:t>
            </a:r>
            <a:r>
              <a:rPr lang="zh-CN" altLang="zh-CN">
                <a:solidFill>
                  <a:srgbClr val="FFFF00"/>
                </a:solidFill>
                <a:latin typeface="楷体" panose="02010609060101010101" pitchFamily="49" charset="-122"/>
                <a:ea typeface="楷体" panose="02010609060101010101" pitchFamily="49" charset="-122"/>
              </a:rPr>
              <a:t>讫</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15</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殊</a:t>
            </a:r>
            <a:r>
              <a:rPr lang="zh-CN" altLang="zh-CN">
                <a:solidFill>
                  <a:schemeClr val="bg1"/>
                </a:solidFill>
                <a:latin typeface="楷体" panose="02010609060101010101" pitchFamily="49" charset="-122"/>
                <a:ea typeface="楷体" panose="02010609060101010101" pitchFamily="49" charset="-122"/>
              </a:rPr>
              <a:t>不沾污：</a:t>
            </a:r>
            <a:r>
              <a:rPr lang="en-US" altLang="zh-CN">
                <a:solidFill>
                  <a:schemeClr val="bg1"/>
                </a:solidFill>
                <a:latin typeface="楷体" panose="02010609060101010101" pitchFamily="49" charset="-122"/>
                <a:ea typeface="楷体" panose="02010609060101010101" pitchFamily="49" charset="-122"/>
              </a:rPr>
              <a:t>                   </a:t>
            </a:r>
            <a:endParaRPr lang="en-US" altLang="zh-CN">
              <a:solidFill>
                <a:schemeClr val="bg1"/>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16</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群从</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17</a:t>
            </a:r>
            <a:r>
              <a:rPr lang="zh-CN" altLang="zh-CN">
                <a:solidFill>
                  <a:schemeClr val="bg1"/>
                </a:solidFill>
                <a:latin typeface="楷体" panose="02010609060101010101" pitchFamily="49" charset="-122"/>
                <a:ea typeface="楷体" panose="02010609060101010101" pitchFamily="49" charset="-122"/>
              </a:rPr>
              <a:t>）至今</a:t>
            </a:r>
            <a:r>
              <a:rPr lang="zh-CN" altLang="zh-CN">
                <a:solidFill>
                  <a:srgbClr val="FFFF00"/>
                </a:solidFill>
                <a:latin typeface="楷体" panose="02010609060101010101" pitchFamily="49" charset="-122"/>
                <a:ea typeface="楷体" panose="02010609060101010101" pitchFamily="49" charset="-122"/>
              </a:rPr>
              <a:t>宝藏</a:t>
            </a:r>
            <a:r>
              <a:rPr lang="zh-CN" altLang="zh-CN">
                <a:solidFill>
                  <a:schemeClr val="bg1"/>
                </a:solidFill>
                <a:latin typeface="楷体" panose="02010609060101010101" pitchFamily="49" charset="-122"/>
                <a:ea typeface="楷体" panose="02010609060101010101" pitchFamily="49" charset="-122"/>
              </a:rPr>
              <a:t>：</a:t>
            </a:r>
            <a:endParaRPr lang="zh-CN" altLang="en-US"/>
          </a:p>
        </p:txBody>
      </p:sp>
      <p:sp>
        <p:nvSpPr>
          <p:cNvPr id="2" name="文本框 1"/>
          <p:cNvSpPr txBox="1"/>
          <p:nvPr>
            <p:custDataLst>
              <p:tags r:id="rId4"/>
            </p:custDataLst>
          </p:nvPr>
        </p:nvSpPr>
        <p:spPr>
          <a:xfrm>
            <a:off x="2999740" y="1196975"/>
            <a:ext cx="23164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指雕版印刷</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3" name="文本框 2"/>
          <p:cNvSpPr txBox="1"/>
          <p:nvPr>
            <p:custDataLst>
              <p:tags r:id="rId5"/>
            </p:custDataLst>
          </p:nvPr>
        </p:nvSpPr>
        <p:spPr>
          <a:xfrm>
            <a:off x="7752715" y="1125220"/>
            <a:ext cx="23164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铜钱的边缘</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4" name="文本框 3"/>
          <p:cNvSpPr txBox="1"/>
          <p:nvPr>
            <p:custDataLst>
              <p:tags r:id="rId6"/>
            </p:custDataLst>
          </p:nvPr>
        </p:nvSpPr>
        <p:spPr>
          <a:xfrm>
            <a:off x="2855595" y="1718945"/>
            <a:ext cx="12496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混合</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5" name="文本框 4"/>
          <p:cNvSpPr txBox="1"/>
          <p:nvPr>
            <p:custDataLst>
              <p:tags r:id="rId7"/>
            </p:custDataLst>
          </p:nvPr>
        </p:nvSpPr>
        <p:spPr>
          <a:xfrm>
            <a:off x="7896225" y="1701165"/>
            <a:ext cx="12496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覆盖</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6" name="文本框 5"/>
          <p:cNvSpPr txBox="1"/>
          <p:nvPr>
            <p:custDataLst>
              <p:tags r:id="rId8"/>
            </p:custDataLst>
          </p:nvPr>
        </p:nvSpPr>
        <p:spPr>
          <a:xfrm>
            <a:off x="2567940" y="2205355"/>
            <a:ext cx="12496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模子</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7" name="文本框 6"/>
          <p:cNvSpPr txBox="1"/>
          <p:nvPr>
            <p:custDataLst>
              <p:tags r:id="rId9"/>
            </p:custDataLst>
          </p:nvPr>
        </p:nvSpPr>
        <p:spPr>
          <a:xfrm>
            <a:off x="8832850" y="2132965"/>
            <a:ext cx="23164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靠近；烘烤</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8" name="文本框 7"/>
          <p:cNvSpPr txBox="1"/>
          <p:nvPr>
            <p:custDataLst>
              <p:tags r:id="rId10"/>
            </p:custDataLst>
          </p:nvPr>
        </p:nvSpPr>
        <p:spPr>
          <a:xfrm>
            <a:off x="2639695" y="2727325"/>
            <a:ext cx="5516880" cy="521970"/>
          </a:xfrm>
          <a:prstGeom prst="rect">
            <a:avLst/>
          </a:prstGeom>
          <a:noFill/>
        </p:spPr>
        <p:txBody>
          <a:bodyPr wrap="none" rtlCol="0">
            <a:spAutoFit/>
          </a:bodyPr>
          <a:lstStyle/>
          <a:p>
            <a:pPr lvl="0" algn="l">
              <a:buNone/>
            </a:pPr>
            <a:r>
              <a:rPr lang="zh-CN" altLang="zh-CN" sz="2800" u="sng">
                <a:solidFill>
                  <a:srgbClr val="18E6DA"/>
                </a:solidFill>
                <a:latin typeface="楷体" panose="02010609060101010101" pitchFamily="49" charset="-122"/>
                <a:ea typeface="楷体" panose="02010609060101010101" pitchFamily="49" charset="-122"/>
                <a:sym typeface="+mn-ea"/>
              </a:rPr>
              <a:t>指上文说的松脂、蜡等的混合物。</a:t>
            </a:r>
            <a:endParaRPr lang="zh-CN" altLang="zh-CN" sz="2800" u="sng">
              <a:solidFill>
                <a:srgbClr val="18E6DA"/>
              </a:solidFill>
              <a:latin typeface="楷体" panose="02010609060101010101" pitchFamily="49" charset="-122"/>
              <a:ea typeface="楷体" panose="02010609060101010101" pitchFamily="49" charset="-122"/>
              <a:sym typeface="+mn-ea"/>
            </a:endParaRPr>
          </a:p>
        </p:txBody>
      </p:sp>
      <p:sp>
        <p:nvSpPr>
          <p:cNvPr id="9" name="文本框 8"/>
          <p:cNvSpPr txBox="1"/>
          <p:nvPr>
            <p:custDataLst>
              <p:tags r:id="rId11"/>
            </p:custDataLst>
          </p:nvPr>
        </p:nvSpPr>
        <p:spPr>
          <a:xfrm>
            <a:off x="2927985" y="3249295"/>
            <a:ext cx="16052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磨刀石</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10" name="文本框 9"/>
          <p:cNvSpPr txBox="1"/>
          <p:nvPr>
            <p:custDataLst>
              <p:tags r:id="rId12"/>
            </p:custDataLst>
          </p:nvPr>
        </p:nvSpPr>
        <p:spPr>
          <a:xfrm>
            <a:off x="8544560" y="3213100"/>
            <a:ext cx="23164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另自，另外</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11" name="文本框 10"/>
          <p:cNvSpPr txBox="1"/>
          <p:nvPr>
            <p:custDataLst>
              <p:tags r:id="rId13"/>
            </p:custDataLst>
          </p:nvPr>
        </p:nvSpPr>
        <p:spPr>
          <a:xfrm>
            <a:off x="2567940" y="3717290"/>
            <a:ext cx="23164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交替、轮流</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12" name="文本框 11"/>
          <p:cNvSpPr txBox="1"/>
          <p:nvPr>
            <p:custDataLst>
              <p:tags r:id="rId14"/>
            </p:custDataLst>
          </p:nvPr>
        </p:nvSpPr>
        <p:spPr>
          <a:xfrm>
            <a:off x="8156575" y="3753485"/>
            <a:ext cx="16052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生僻字</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13" name="文本框 12"/>
          <p:cNvSpPr txBox="1"/>
          <p:nvPr>
            <p:custDataLst>
              <p:tags r:id="rId15"/>
            </p:custDataLst>
          </p:nvPr>
        </p:nvSpPr>
        <p:spPr>
          <a:xfrm>
            <a:off x="2783840" y="4293235"/>
            <a:ext cx="23164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随即、立即</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14" name="文本框 13"/>
          <p:cNvSpPr txBox="1"/>
          <p:nvPr>
            <p:custDataLst>
              <p:tags r:id="rId16"/>
            </p:custDataLst>
          </p:nvPr>
        </p:nvSpPr>
        <p:spPr>
          <a:xfrm>
            <a:off x="7985125" y="4225290"/>
            <a:ext cx="10718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烧</a:t>
            </a:r>
            <a:r>
              <a:rPr lang="zh-CN" altLang="zh-CN" sz="2800">
                <a:solidFill>
                  <a:srgbClr val="18E6DA"/>
                </a:solidFill>
                <a:latin typeface="楷体" panose="02010609060101010101" pitchFamily="49" charset="-122"/>
                <a:ea typeface="楷体" panose="02010609060101010101" pitchFamily="49" charset="-122"/>
                <a:sym typeface="+mn-ea"/>
              </a:rPr>
              <a:t> 。</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15" name="文本框 14"/>
          <p:cNvSpPr txBox="1"/>
          <p:nvPr>
            <p:custDataLst>
              <p:tags r:id="rId17"/>
            </p:custDataLst>
          </p:nvPr>
        </p:nvSpPr>
        <p:spPr>
          <a:xfrm>
            <a:off x="2495550" y="4803140"/>
            <a:ext cx="12496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完毕</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16" name="文本框 15"/>
          <p:cNvSpPr txBox="1"/>
          <p:nvPr>
            <p:custDataLst>
              <p:tags r:id="rId18"/>
            </p:custDataLst>
          </p:nvPr>
        </p:nvSpPr>
        <p:spPr>
          <a:xfrm>
            <a:off x="8616315" y="4779645"/>
            <a:ext cx="12496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根本</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17" name="文本框 16"/>
          <p:cNvSpPr txBox="1"/>
          <p:nvPr>
            <p:custDataLst>
              <p:tags r:id="rId19"/>
            </p:custDataLst>
          </p:nvPr>
        </p:nvSpPr>
        <p:spPr>
          <a:xfrm>
            <a:off x="2567940" y="5373370"/>
            <a:ext cx="3027680" cy="521970"/>
          </a:xfrm>
          <a:prstGeom prst="rect">
            <a:avLst/>
          </a:prstGeom>
          <a:noFill/>
        </p:spPr>
        <p:txBody>
          <a:bodyPr wrap="none" rtlCol="0">
            <a:spAutoFit/>
          </a:bodyPr>
          <a:lstStyle/>
          <a:p>
            <a:pPr algn="l"/>
            <a:r>
              <a:rPr lang="zh-CN" altLang="zh-CN" sz="2800" u="sng">
                <a:solidFill>
                  <a:srgbClr val="18E6DA"/>
                </a:solidFill>
                <a:latin typeface="楷体" panose="02010609060101010101" pitchFamily="49" charset="-122"/>
                <a:ea typeface="楷体" panose="02010609060101010101" pitchFamily="49" charset="-122"/>
                <a:sym typeface="+mn-ea"/>
              </a:rPr>
              <a:t>堂兄弟及诸子侄</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zh-CN" sz="2800">
              <a:solidFill>
                <a:srgbClr val="18E6DA"/>
              </a:solidFill>
              <a:latin typeface="楷体" panose="02010609060101010101" pitchFamily="49" charset="-122"/>
              <a:ea typeface="楷体" panose="02010609060101010101" pitchFamily="49" charset="-122"/>
              <a:sym typeface="+mn-ea"/>
            </a:endParaRPr>
          </a:p>
        </p:txBody>
      </p:sp>
      <p:sp>
        <p:nvSpPr>
          <p:cNvPr id="18" name="文本框 17"/>
          <p:cNvSpPr txBox="1"/>
          <p:nvPr>
            <p:custDataLst>
              <p:tags r:id="rId20"/>
            </p:custDataLst>
          </p:nvPr>
        </p:nvSpPr>
        <p:spPr>
          <a:xfrm>
            <a:off x="8688705" y="5301615"/>
            <a:ext cx="1249680" cy="521970"/>
          </a:xfrm>
          <a:prstGeom prst="rect">
            <a:avLst/>
          </a:prstGeom>
          <a:noFill/>
        </p:spPr>
        <p:txBody>
          <a:bodyPr wrap="none" rtlCol="0">
            <a:spAutoFit/>
          </a:bodyPr>
          <a:lstStyle/>
          <a:p>
            <a:pPr lvl="0" algn="l">
              <a:buNone/>
            </a:pPr>
            <a:r>
              <a:rPr lang="zh-CN" altLang="zh-CN" sz="2800" u="sng">
                <a:solidFill>
                  <a:srgbClr val="18E6DA"/>
                </a:solidFill>
                <a:latin typeface="楷体" panose="02010609060101010101" pitchFamily="49" charset="-122"/>
                <a:ea typeface="楷体" panose="02010609060101010101" pitchFamily="49" charset="-122"/>
                <a:sym typeface="+mn-ea"/>
              </a:rPr>
              <a:t>珍藏</a:t>
            </a:r>
            <a:r>
              <a:rPr lang="zh-CN" altLang="zh-CN" sz="2800">
                <a:solidFill>
                  <a:srgbClr val="18E6DA"/>
                </a:solidFill>
                <a:latin typeface="楷体" panose="02010609060101010101" pitchFamily="49" charset="-122"/>
                <a:ea typeface="楷体" panose="02010609060101010101" pitchFamily="49" charset="-122"/>
                <a:sym typeface="+mn-ea"/>
              </a:rPr>
              <a:t>。</a:t>
            </a:r>
            <a:endParaRPr lang="zh-CN" altLang="en-US">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ppt_x"/>
                                          </p:val>
                                        </p:tav>
                                        <p:tav tm="100000">
                                          <p:val>
                                            <p:strVal val="#ppt_x"/>
                                          </p:val>
                                        </p:tav>
                                      </p:tavLst>
                                    </p:anim>
                                    <p:anim calcmode="lin" valueType="num">
                                      <p:cBhvr additive="base">
                                        <p:cTn id="8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500" fill="hold"/>
                                        <p:tgtEl>
                                          <p:spTgt spid="15"/>
                                        </p:tgtEl>
                                        <p:attrNameLst>
                                          <p:attrName>ppt_x</p:attrName>
                                        </p:attrNameLst>
                                      </p:cBhvr>
                                      <p:tavLst>
                                        <p:tav tm="0">
                                          <p:val>
                                            <p:strVal val="#ppt_x"/>
                                          </p:val>
                                        </p:tav>
                                        <p:tav tm="100000">
                                          <p:val>
                                            <p:strVal val="#ppt_x"/>
                                          </p:val>
                                        </p:tav>
                                      </p:tavLst>
                                    </p:anim>
                                    <p:anim calcmode="lin" valueType="num">
                                      <p:cBhvr additive="base">
                                        <p:cTn id="8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additive="base">
                                        <p:cTn id="91" dur="500" fill="hold"/>
                                        <p:tgtEl>
                                          <p:spTgt spid="16"/>
                                        </p:tgtEl>
                                        <p:attrNameLst>
                                          <p:attrName>ppt_x</p:attrName>
                                        </p:attrNameLst>
                                      </p:cBhvr>
                                      <p:tavLst>
                                        <p:tav tm="0">
                                          <p:val>
                                            <p:strVal val="#ppt_x"/>
                                          </p:val>
                                        </p:tav>
                                        <p:tav tm="100000">
                                          <p:val>
                                            <p:strVal val="#ppt_x"/>
                                          </p:val>
                                        </p:tav>
                                      </p:tavLst>
                                    </p:anim>
                                    <p:anim calcmode="lin" valueType="num">
                                      <p:cBhvr additive="base">
                                        <p:cTn id="9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additive="base">
                                        <p:cTn id="97" dur="500" fill="hold"/>
                                        <p:tgtEl>
                                          <p:spTgt spid="17"/>
                                        </p:tgtEl>
                                        <p:attrNameLst>
                                          <p:attrName>ppt_x</p:attrName>
                                        </p:attrNameLst>
                                      </p:cBhvr>
                                      <p:tavLst>
                                        <p:tav tm="0">
                                          <p:val>
                                            <p:strVal val="#ppt_x"/>
                                          </p:val>
                                        </p:tav>
                                        <p:tav tm="100000">
                                          <p:val>
                                            <p:strVal val="#ppt_x"/>
                                          </p:val>
                                        </p:tav>
                                      </p:tavLst>
                                    </p:anim>
                                    <p:anim calcmode="lin" valueType="num">
                                      <p:cBhvr additive="base">
                                        <p:cTn id="9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8"/>
                                        </p:tgtEl>
                                        <p:attrNameLst>
                                          <p:attrName>style.visibility</p:attrName>
                                        </p:attrNameLst>
                                      </p:cBhvr>
                                      <p:to>
                                        <p:strVal val="visible"/>
                                      </p:to>
                                    </p:set>
                                    <p:anim calcmode="lin" valueType="num">
                                      <p:cBhvr additive="base">
                                        <p:cTn id="103" dur="500" fill="hold"/>
                                        <p:tgtEl>
                                          <p:spTgt spid="18"/>
                                        </p:tgtEl>
                                        <p:attrNameLst>
                                          <p:attrName>ppt_x</p:attrName>
                                        </p:attrNameLst>
                                      </p:cBhvr>
                                      <p:tavLst>
                                        <p:tav tm="0">
                                          <p:val>
                                            <p:strVal val="#ppt_x"/>
                                          </p:val>
                                        </p:tav>
                                        <p:tav tm="100000">
                                          <p:val>
                                            <p:strVal val="#ppt_x"/>
                                          </p:val>
                                        </p:tav>
                                      </p:tavLst>
                                    </p:anim>
                                    <p:anim calcmode="lin" valueType="num">
                                      <p:cBhvr additive="base">
                                        <p:cTn id="10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内容占位符 2"/>
          <p:cNvSpPr>
            <a:spLocks noGrp="1"/>
          </p:cNvSpPr>
          <p:nvPr>
            <p:custDataLst>
              <p:tags r:id="rId3"/>
            </p:custDataLst>
          </p:nvPr>
        </p:nvSpPr>
        <p:spPr>
          <a:xfrm>
            <a:off x="263525" y="548640"/>
            <a:ext cx="11664950" cy="5616575"/>
          </a:xfrm>
          <a:prstGeom prst="rect">
            <a:avLst/>
          </a:prstGeom>
          <a:noFill/>
          <a:ln>
            <a:noFill/>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lvl="0">
              <a:lnSpc>
                <a:spcPts val="3700"/>
              </a:lnSpc>
              <a:buNone/>
            </a:pPr>
            <a:r>
              <a:rPr lang="en-US" altLang="zh-CN">
                <a:solidFill>
                  <a:srgbClr val="B43CF8"/>
                </a:solidFill>
                <a:latin typeface="楷体" panose="02010609060101010101" pitchFamily="49" charset="-122"/>
                <a:ea typeface="楷体" panose="02010609060101010101" pitchFamily="49" charset="-122"/>
              </a:rPr>
              <a:t>3.</a:t>
            </a:r>
            <a:r>
              <a:rPr lang="zh-CN" altLang="zh-CN">
                <a:solidFill>
                  <a:srgbClr val="B43CF8"/>
                </a:solidFill>
                <a:latin typeface="楷体" panose="02010609060101010101" pitchFamily="49" charset="-122"/>
                <a:ea typeface="楷体" panose="02010609060101010101" pitchFamily="49" charset="-122"/>
              </a:rPr>
              <a:t>通假字</a:t>
            </a:r>
            <a:endParaRPr lang="zh-CN" altLang="zh-CN">
              <a:solidFill>
                <a:srgbClr val="B43CF8"/>
              </a:solidFill>
              <a:latin typeface="楷体" panose="02010609060101010101" pitchFamily="49" charset="-122"/>
              <a:ea typeface="楷体" panose="02010609060101010101" pitchFamily="49" charset="-122"/>
            </a:endParaRPr>
          </a:p>
          <a:p>
            <a:pPr lvl="0">
              <a:lnSpc>
                <a:spcPts val="3700"/>
              </a:lnSpc>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1</a:t>
            </a:r>
            <a:r>
              <a:rPr lang="zh-CN" altLang="zh-CN">
                <a:solidFill>
                  <a:schemeClr val="bg1"/>
                </a:solidFill>
                <a:latin typeface="楷体" panose="02010609060101010101" pitchFamily="49" charset="-122"/>
                <a:ea typeface="楷体" panose="02010609060101010101" pitchFamily="49" charset="-122"/>
              </a:rPr>
              <a:t>）活板（</a:t>
            </a:r>
            <a:r>
              <a:rPr lang="zh-CN" altLang="zh-CN">
                <a:solidFill>
                  <a:srgbClr val="FFFF00"/>
                </a:solidFill>
                <a:latin typeface="楷体" panose="02010609060101010101" pitchFamily="49" charset="-122"/>
                <a:ea typeface="楷体" panose="02010609060101010101" pitchFamily="49" charset="-122"/>
              </a:rPr>
              <a:t>同“版”，指印刷版。</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lnSpc>
                <a:spcPts val="3700"/>
              </a:lnSpc>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2</a:t>
            </a:r>
            <a:r>
              <a:rPr lang="zh-CN" altLang="zh-CN">
                <a:solidFill>
                  <a:schemeClr val="bg1"/>
                </a:solidFill>
                <a:latin typeface="楷体" panose="02010609060101010101" pitchFamily="49" charset="-122"/>
                <a:ea typeface="楷体" panose="02010609060101010101" pitchFamily="49" charset="-122"/>
              </a:rPr>
              <a:t>）药稍镕（</a:t>
            </a:r>
            <a:r>
              <a:rPr lang="zh-CN" altLang="zh-CN">
                <a:solidFill>
                  <a:srgbClr val="FFFF00"/>
                </a:solidFill>
                <a:latin typeface="楷体" panose="02010609060101010101" pitchFamily="49" charset="-122"/>
                <a:ea typeface="楷体" panose="02010609060101010101" pitchFamily="49" charset="-122"/>
              </a:rPr>
              <a:t>同“熔”，用高温使固态物质转变为液态。</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lnSpc>
                <a:spcPts val="3700"/>
              </a:lnSpc>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3</a:t>
            </a:r>
            <a:r>
              <a:rPr lang="zh-CN" altLang="zh-CN">
                <a:solidFill>
                  <a:schemeClr val="bg1"/>
                </a:solidFill>
                <a:latin typeface="楷体" panose="02010609060101010101" pitchFamily="49" charset="-122"/>
                <a:ea typeface="楷体" panose="02010609060101010101" pitchFamily="49" charset="-122"/>
              </a:rPr>
              <a:t>）已后典籍皆为板本（</a:t>
            </a:r>
            <a:r>
              <a:rPr lang="zh-CN" altLang="zh-CN">
                <a:solidFill>
                  <a:srgbClr val="FFFF00"/>
                </a:solidFill>
                <a:latin typeface="楷体" panose="02010609060101010101" pitchFamily="49" charset="-122"/>
                <a:ea typeface="楷体" panose="02010609060101010101" pitchFamily="49" charset="-122"/>
              </a:rPr>
              <a:t>同“以”，用在单纯的方位词前，组成合成的方位词或方位结构，表示时间、方位、数量的界限。</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lnSpc>
                <a:spcPts val="3700"/>
              </a:lnSpc>
              <a:buNone/>
            </a:pPr>
            <a:r>
              <a:rPr lang="en-US" altLang="zh-CN">
                <a:solidFill>
                  <a:srgbClr val="B43CF8"/>
                </a:solidFill>
                <a:latin typeface="楷体" panose="02010609060101010101" pitchFamily="49" charset="-122"/>
                <a:ea typeface="楷体" panose="02010609060101010101" pitchFamily="49" charset="-122"/>
              </a:rPr>
              <a:t>4.</a:t>
            </a:r>
            <a:r>
              <a:rPr lang="zh-CN" altLang="zh-CN">
                <a:solidFill>
                  <a:srgbClr val="B43CF8"/>
                </a:solidFill>
                <a:latin typeface="楷体" panose="02010609060101010101" pitchFamily="49" charset="-122"/>
                <a:ea typeface="楷体" panose="02010609060101010101" pitchFamily="49" charset="-122"/>
              </a:rPr>
              <a:t>古今异义</a:t>
            </a:r>
            <a:endParaRPr lang="zh-CN" altLang="zh-CN">
              <a:solidFill>
                <a:srgbClr val="B43CF8"/>
              </a:solidFill>
              <a:latin typeface="楷体" panose="02010609060101010101" pitchFamily="49" charset="-122"/>
              <a:ea typeface="楷体" panose="02010609060101010101" pitchFamily="49" charset="-122"/>
            </a:endParaRPr>
          </a:p>
          <a:p>
            <a:pPr lvl="0">
              <a:lnSpc>
                <a:spcPts val="3700"/>
              </a:lnSpc>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1</a:t>
            </a:r>
            <a:r>
              <a:rPr lang="zh-CN" altLang="zh-CN">
                <a:solidFill>
                  <a:schemeClr val="bg1"/>
                </a:solidFill>
                <a:latin typeface="楷体" panose="02010609060101010101" pitchFamily="49" charset="-122"/>
                <a:ea typeface="楷体" panose="02010609060101010101" pitchFamily="49" charset="-122"/>
              </a:rPr>
              <a:t>）薄如钱唇：古义：</a:t>
            </a:r>
            <a:r>
              <a:rPr lang="zh-CN" altLang="zh-CN">
                <a:solidFill>
                  <a:srgbClr val="FFFF00"/>
                </a:solidFill>
                <a:latin typeface="楷体" panose="02010609060101010101" pitchFamily="49" charset="-122"/>
                <a:ea typeface="楷体" panose="02010609060101010101" pitchFamily="49" charset="-122"/>
              </a:rPr>
              <a:t>边缘。</a:t>
            </a: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今义：</a:t>
            </a:r>
            <a:r>
              <a:rPr lang="zh-CN" altLang="zh-CN">
                <a:solidFill>
                  <a:srgbClr val="FFFF00"/>
                </a:solidFill>
                <a:latin typeface="楷体" panose="02010609060101010101" pitchFamily="49" charset="-122"/>
                <a:ea typeface="楷体" panose="02010609060101010101" pitchFamily="49" charset="-122"/>
              </a:rPr>
              <a:t>人或某些动物口的周围的肌肉组织。</a:t>
            </a:r>
            <a:endParaRPr lang="zh-CN" altLang="zh-CN">
              <a:solidFill>
                <a:srgbClr val="FFFF00"/>
              </a:solidFill>
              <a:latin typeface="楷体" panose="02010609060101010101" pitchFamily="49" charset="-122"/>
              <a:ea typeface="楷体" panose="02010609060101010101" pitchFamily="49" charset="-122"/>
            </a:endParaRPr>
          </a:p>
          <a:p>
            <a:pPr lvl="0">
              <a:lnSpc>
                <a:spcPts val="3700"/>
              </a:lnSpc>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2</a:t>
            </a:r>
            <a:r>
              <a:rPr lang="zh-CN" altLang="zh-CN">
                <a:solidFill>
                  <a:schemeClr val="bg1"/>
                </a:solidFill>
                <a:latin typeface="楷体" panose="02010609060101010101" pitchFamily="49" charset="-122"/>
                <a:ea typeface="楷体" panose="02010609060101010101" pitchFamily="49" charset="-122"/>
              </a:rPr>
              <a:t>）其印为余群从所得：古义：</a:t>
            </a:r>
            <a:r>
              <a:rPr lang="zh-CN" altLang="zh-CN">
                <a:solidFill>
                  <a:srgbClr val="FFFF00"/>
                </a:solidFill>
                <a:latin typeface="楷体" panose="02010609060101010101" pitchFamily="49" charset="-122"/>
                <a:ea typeface="楷体" panose="02010609060101010101" pitchFamily="49" charset="-122"/>
              </a:rPr>
              <a:t>指堂兄弟及诸子侄。</a:t>
            </a: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今义：</a:t>
            </a:r>
            <a:r>
              <a:rPr lang="zh-CN" altLang="zh-CN">
                <a:solidFill>
                  <a:srgbClr val="FFFF00"/>
                </a:solidFill>
                <a:latin typeface="楷体" panose="02010609060101010101" pitchFamily="49" charset="-122"/>
                <a:ea typeface="楷体" panose="02010609060101010101" pitchFamily="49" charset="-122"/>
              </a:rPr>
              <a:t>指许多人跟从。</a:t>
            </a:r>
            <a:endParaRPr lang="zh-CN" altLang="zh-CN">
              <a:solidFill>
                <a:srgbClr val="FFFF00"/>
              </a:solidFill>
              <a:latin typeface="楷体" panose="02010609060101010101" pitchFamily="49" charset="-122"/>
              <a:ea typeface="楷体" panose="02010609060101010101" pitchFamily="49" charset="-122"/>
            </a:endParaRPr>
          </a:p>
          <a:p>
            <a:pPr lvl="0">
              <a:buNone/>
            </a:pPr>
            <a:endParaRPr lang="zh-CN" altLang="zh-CN">
              <a:solidFill>
                <a:srgbClr val="FFFF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8914">
                                            <p:txEl>
                                              <p:pRg st="1" end="1"/>
                                            </p:txEl>
                                          </p:spTgt>
                                        </p:tgtEl>
                                        <p:attrNameLst>
                                          <p:attrName>style.visibility</p:attrName>
                                        </p:attrNameLst>
                                      </p:cBhvr>
                                      <p:to>
                                        <p:strVal val="visible"/>
                                      </p:to>
                                    </p:set>
                                    <p:anim calcmode="lin" valueType="num">
                                      <p:cBhvr additive="base">
                                        <p:cTn id="7" dur="500" fill="hold"/>
                                        <p:tgtEl>
                                          <p:spTgt spid="3891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8914">
                                            <p:txEl>
                                              <p:pRg st="2" end="2"/>
                                            </p:txEl>
                                          </p:spTgt>
                                        </p:tgtEl>
                                        <p:attrNameLst>
                                          <p:attrName>style.visibility</p:attrName>
                                        </p:attrNameLst>
                                      </p:cBhvr>
                                      <p:to>
                                        <p:strVal val="visible"/>
                                      </p:to>
                                    </p:set>
                                    <p:anim calcmode="lin" valueType="num">
                                      <p:cBhvr additive="base">
                                        <p:cTn id="13" dur="500" fill="hold"/>
                                        <p:tgtEl>
                                          <p:spTgt spid="3891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8914">
                                            <p:txEl>
                                              <p:pRg st="3" end="3"/>
                                            </p:txEl>
                                          </p:spTgt>
                                        </p:tgtEl>
                                        <p:attrNameLst>
                                          <p:attrName>style.visibility</p:attrName>
                                        </p:attrNameLst>
                                      </p:cBhvr>
                                      <p:to>
                                        <p:strVal val="visible"/>
                                      </p:to>
                                    </p:set>
                                    <p:anim calcmode="lin" valueType="num">
                                      <p:cBhvr additive="base">
                                        <p:cTn id="19" dur="500" fill="hold"/>
                                        <p:tgtEl>
                                          <p:spTgt spid="3891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91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8914">
                                            <p:txEl>
                                              <p:pRg st="5" end="5"/>
                                            </p:txEl>
                                          </p:spTgt>
                                        </p:tgtEl>
                                        <p:attrNameLst>
                                          <p:attrName>style.visibility</p:attrName>
                                        </p:attrNameLst>
                                      </p:cBhvr>
                                      <p:to>
                                        <p:strVal val="visible"/>
                                      </p:to>
                                    </p:set>
                                    <p:anim calcmode="lin" valueType="num">
                                      <p:cBhvr additive="base">
                                        <p:cTn id="25" dur="500" fill="hold"/>
                                        <p:tgtEl>
                                          <p:spTgt spid="3891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91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8914">
                                            <p:txEl>
                                              <p:pRg st="6" end="6"/>
                                            </p:txEl>
                                          </p:spTgt>
                                        </p:tgtEl>
                                        <p:attrNameLst>
                                          <p:attrName>style.visibility</p:attrName>
                                        </p:attrNameLst>
                                      </p:cBhvr>
                                      <p:to>
                                        <p:strVal val="visible"/>
                                      </p:to>
                                    </p:set>
                                    <p:anim calcmode="lin" valueType="num">
                                      <p:cBhvr additive="base">
                                        <p:cTn id="31" dur="500" fill="hold"/>
                                        <p:tgtEl>
                                          <p:spTgt spid="3891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891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9938" name="内容占位符 2"/>
          <p:cNvSpPr>
            <a:spLocks noGrp="1"/>
          </p:cNvSpPr>
          <p:nvPr>
            <p:custDataLst>
              <p:tags r:id="rId3"/>
            </p:custDataLst>
          </p:nvPr>
        </p:nvSpPr>
        <p:spPr>
          <a:xfrm>
            <a:off x="335915" y="548640"/>
            <a:ext cx="11664950" cy="5616575"/>
          </a:xfrm>
          <a:prstGeom prst="rect">
            <a:avLst/>
          </a:prstGeom>
          <a:noFill/>
          <a:ln>
            <a:noFill/>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lvl="0">
              <a:buNone/>
            </a:pPr>
            <a:r>
              <a:rPr lang="en-US" altLang="zh-CN">
                <a:solidFill>
                  <a:srgbClr val="B43CF8"/>
                </a:solidFill>
                <a:latin typeface="楷体" panose="02010609060101010101" pitchFamily="49" charset="-122"/>
                <a:ea typeface="楷体" panose="02010609060101010101" pitchFamily="49" charset="-122"/>
              </a:rPr>
              <a:t>5.</a:t>
            </a:r>
            <a:r>
              <a:rPr lang="zh-CN" altLang="zh-CN">
                <a:solidFill>
                  <a:srgbClr val="B43CF8"/>
                </a:solidFill>
                <a:latin typeface="楷体" panose="02010609060101010101" pitchFamily="49" charset="-122"/>
                <a:ea typeface="楷体" panose="02010609060101010101" pitchFamily="49" charset="-122"/>
              </a:rPr>
              <a:t>词类活用</a:t>
            </a:r>
            <a:endParaRPr lang="zh-CN" altLang="zh-CN">
              <a:solidFill>
                <a:srgbClr val="B43CF8"/>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1</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板</a:t>
            </a:r>
            <a:r>
              <a:rPr lang="zh-CN" altLang="zh-CN">
                <a:solidFill>
                  <a:schemeClr val="bg1"/>
                </a:solidFill>
                <a:latin typeface="楷体" panose="02010609060101010101" pitchFamily="49" charset="-122"/>
                <a:ea typeface="楷体" panose="02010609060101010101" pitchFamily="49" charset="-122"/>
              </a:rPr>
              <a:t>印书籍（</a:t>
            </a:r>
            <a:r>
              <a:rPr lang="zh-CN" altLang="zh-CN" u="sng">
                <a:solidFill>
                  <a:srgbClr val="18E6DA"/>
                </a:solidFill>
                <a:latin typeface="楷体" panose="02010609060101010101" pitchFamily="49" charset="-122"/>
                <a:ea typeface="楷体" panose="02010609060101010101" pitchFamily="49" charset="-122"/>
              </a:rPr>
              <a:t>名词作状语，“用雕版”。</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2</a:t>
            </a:r>
            <a:r>
              <a:rPr lang="zh-CN" altLang="zh-CN">
                <a:solidFill>
                  <a:schemeClr val="bg1"/>
                </a:solidFill>
                <a:latin typeface="楷体" panose="02010609060101010101" pitchFamily="49" charset="-122"/>
                <a:ea typeface="楷体" panose="02010609060101010101" pitchFamily="49" charset="-122"/>
              </a:rPr>
              <a:t>）</a:t>
            </a:r>
            <a:r>
              <a:rPr lang="zh-CN" altLang="zh-CN">
                <a:solidFill>
                  <a:srgbClr val="FFFF00"/>
                </a:solidFill>
                <a:latin typeface="楷体" panose="02010609060101010101" pitchFamily="49" charset="-122"/>
                <a:ea typeface="楷体" panose="02010609060101010101" pitchFamily="49" charset="-122"/>
              </a:rPr>
              <a:t>火</a:t>
            </a:r>
            <a:r>
              <a:rPr lang="zh-CN" altLang="zh-CN">
                <a:solidFill>
                  <a:schemeClr val="bg1"/>
                </a:solidFill>
                <a:latin typeface="楷体" panose="02010609060101010101" pitchFamily="49" charset="-122"/>
                <a:ea typeface="楷体" panose="02010609060101010101" pitchFamily="49" charset="-122"/>
              </a:rPr>
              <a:t>烧令坚 （</a:t>
            </a:r>
            <a:r>
              <a:rPr lang="zh-CN" altLang="zh-CN" u="sng">
                <a:solidFill>
                  <a:srgbClr val="18E6DA"/>
                </a:solidFill>
                <a:latin typeface="楷体" panose="02010609060101010101" pitchFamily="49" charset="-122"/>
                <a:ea typeface="楷体" panose="02010609060101010101" pitchFamily="49" charset="-122"/>
              </a:rPr>
              <a:t>名词作状语，“用火”。</a:t>
            </a:r>
            <a:r>
              <a:rPr lang="zh-CN" altLang="zh-CN">
                <a:solidFill>
                  <a:schemeClr val="bg1"/>
                </a:solidFill>
                <a:latin typeface="楷体" panose="02010609060101010101" pitchFamily="49" charset="-122"/>
                <a:ea typeface="楷体" panose="02010609060101010101" pitchFamily="49" charset="-122"/>
              </a:rPr>
              <a:t> ）</a:t>
            </a:r>
            <a:endParaRPr lang="zh-CN" altLang="zh-CN">
              <a:solidFill>
                <a:schemeClr val="bg1"/>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3</a:t>
            </a:r>
            <a:r>
              <a:rPr lang="zh-CN" altLang="zh-CN">
                <a:solidFill>
                  <a:schemeClr val="bg1"/>
                </a:solidFill>
                <a:latin typeface="楷体" panose="02010609060101010101" pitchFamily="49" charset="-122"/>
                <a:ea typeface="楷体" panose="02010609060101010101" pitchFamily="49" charset="-122"/>
              </a:rPr>
              <a:t>）用讫再</a:t>
            </a:r>
            <a:r>
              <a:rPr lang="zh-CN" altLang="zh-CN">
                <a:solidFill>
                  <a:srgbClr val="FFFF00"/>
                </a:solidFill>
                <a:latin typeface="楷体" panose="02010609060101010101" pitchFamily="49" charset="-122"/>
                <a:ea typeface="楷体" panose="02010609060101010101" pitchFamily="49" charset="-122"/>
              </a:rPr>
              <a:t>火</a:t>
            </a:r>
            <a:r>
              <a:rPr lang="zh-CN" altLang="zh-CN">
                <a:solidFill>
                  <a:schemeClr val="bg1"/>
                </a:solidFill>
                <a:latin typeface="楷体" panose="02010609060101010101" pitchFamily="49" charset="-122"/>
                <a:ea typeface="楷体" panose="02010609060101010101" pitchFamily="49" charset="-122"/>
              </a:rPr>
              <a:t>令药熔 （</a:t>
            </a:r>
            <a:r>
              <a:rPr lang="zh-CN" altLang="zh-CN" u="sng">
                <a:solidFill>
                  <a:srgbClr val="18E6DA"/>
                </a:solidFill>
                <a:latin typeface="楷体" panose="02010609060101010101" pitchFamily="49" charset="-122"/>
                <a:ea typeface="楷体" panose="02010609060101010101" pitchFamily="49" charset="-122"/>
              </a:rPr>
              <a:t>名词用作动词，“用火烤”。</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buNone/>
            </a:pP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4</a:t>
            </a:r>
            <a:r>
              <a:rPr lang="zh-CN" altLang="zh-CN">
                <a:solidFill>
                  <a:schemeClr val="bg1"/>
                </a:solidFill>
                <a:latin typeface="楷体" panose="02010609060101010101" pitchFamily="49" charset="-122"/>
                <a:ea typeface="楷体" panose="02010609060101010101" pitchFamily="49" charset="-122"/>
              </a:rPr>
              <a:t>）则以纸</a:t>
            </a:r>
            <a:r>
              <a:rPr lang="zh-CN" altLang="zh-CN">
                <a:solidFill>
                  <a:srgbClr val="FFFF00"/>
                </a:solidFill>
                <a:latin typeface="楷体" panose="02010609060101010101" pitchFamily="49" charset="-122"/>
                <a:ea typeface="楷体" panose="02010609060101010101" pitchFamily="49" charset="-122"/>
              </a:rPr>
              <a:t>帖</a:t>
            </a:r>
            <a:r>
              <a:rPr lang="zh-CN" altLang="zh-CN">
                <a:solidFill>
                  <a:schemeClr val="bg1"/>
                </a:solidFill>
                <a:latin typeface="楷体" panose="02010609060101010101" pitchFamily="49" charset="-122"/>
                <a:ea typeface="楷体" panose="02010609060101010101" pitchFamily="49" charset="-122"/>
              </a:rPr>
              <a:t>之 （</a:t>
            </a:r>
            <a:r>
              <a:rPr lang="zh-CN" altLang="zh-CN" u="sng">
                <a:solidFill>
                  <a:srgbClr val="18E6DA"/>
                </a:solidFill>
                <a:latin typeface="楷体" panose="02010609060101010101" pitchFamily="49" charset="-122"/>
                <a:ea typeface="楷体" panose="02010609060101010101" pitchFamily="49" charset="-122"/>
              </a:rPr>
              <a:t>名词用作动词，“标记”。</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buNone/>
            </a:pPr>
            <a:r>
              <a:rPr lang="en-US" altLang="zh-CN">
                <a:solidFill>
                  <a:srgbClr val="B43CF8"/>
                </a:solidFill>
                <a:latin typeface="楷体" panose="02010609060101010101" pitchFamily="49" charset="-122"/>
                <a:ea typeface="楷体" panose="02010609060101010101" pitchFamily="49" charset="-122"/>
              </a:rPr>
              <a:t>6.</a:t>
            </a:r>
            <a:r>
              <a:rPr lang="zh-CN" altLang="zh-CN">
                <a:solidFill>
                  <a:srgbClr val="B43CF8"/>
                </a:solidFill>
                <a:latin typeface="楷体" panose="02010609060101010101" pitchFamily="49" charset="-122"/>
                <a:ea typeface="楷体" panose="02010609060101010101" pitchFamily="49" charset="-122"/>
              </a:rPr>
              <a:t>一词多义</a:t>
            </a:r>
            <a:endParaRPr lang="zh-CN" altLang="zh-CN">
              <a:solidFill>
                <a:srgbClr val="B43CF8"/>
              </a:solidFill>
              <a:latin typeface="楷体" panose="02010609060101010101" pitchFamily="49" charset="-122"/>
              <a:ea typeface="楷体" panose="02010609060101010101" pitchFamily="49" charset="-122"/>
            </a:endParaRPr>
          </a:p>
          <a:p>
            <a:pPr lvl="0">
              <a:buNone/>
            </a:pPr>
            <a:r>
              <a:rPr lang="zh-CN" altLang="zh-CN" b="1">
                <a:solidFill>
                  <a:srgbClr val="18E6DA"/>
                </a:solidFill>
                <a:latin typeface="楷体" panose="02010609060101010101" pitchFamily="49" charset="-122"/>
                <a:ea typeface="楷体" panose="02010609060101010101" pitchFamily="49" charset="-122"/>
              </a:rPr>
              <a:t>就：</a:t>
            </a:r>
            <a:r>
              <a:rPr lang="zh-CN" altLang="zh-CN">
                <a:solidFill>
                  <a:schemeClr val="bg1"/>
                </a:solidFill>
                <a:latin typeface="楷体" panose="02010609060101010101" pitchFamily="49" charset="-122"/>
                <a:ea typeface="楷体" panose="02010609060101010101" pitchFamily="49" charset="-122"/>
              </a:rPr>
              <a:t>持</a:t>
            </a:r>
            <a:r>
              <a:rPr lang="zh-CN" altLang="zh-CN">
                <a:solidFill>
                  <a:srgbClr val="18E6DA"/>
                </a:solidFill>
                <a:latin typeface="楷体" panose="02010609060101010101" pitchFamily="49" charset="-122"/>
                <a:ea typeface="楷体" panose="02010609060101010101" pitchFamily="49" charset="-122"/>
              </a:rPr>
              <a:t>就</a:t>
            </a:r>
            <a:r>
              <a:rPr lang="zh-CN" altLang="zh-CN">
                <a:solidFill>
                  <a:schemeClr val="bg1"/>
                </a:solidFill>
                <a:latin typeface="楷体" panose="02010609060101010101" pitchFamily="49" charset="-122"/>
                <a:ea typeface="楷体" panose="02010609060101010101" pitchFamily="49" charset="-122"/>
              </a:rPr>
              <a:t>火炀之（</a:t>
            </a:r>
            <a:r>
              <a:rPr lang="zh-CN" altLang="zh-CN" u="sng">
                <a:solidFill>
                  <a:srgbClr val="FFFF00"/>
                </a:solidFill>
                <a:latin typeface="楷体" panose="02010609060101010101" pitchFamily="49" charset="-122"/>
                <a:ea typeface="楷体" panose="02010609060101010101" pitchFamily="49" charset="-122"/>
              </a:rPr>
              <a:t>动词，靠近</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endParaRPr lang="en-US" altLang="zh-CN">
              <a:solidFill>
                <a:schemeClr val="bg1"/>
              </a:solidFill>
              <a:latin typeface="楷体" panose="02010609060101010101" pitchFamily="49" charset="-122"/>
              <a:ea typeface="楷体" panose="02010609060101010101" pitchFamily="49" charset="-122"/>
            </a:endParaRPr>
          </a:p>
          <a:p>
            <a:pPr lvl="0">
              <a:buNone/>
            </a:pP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瞬息可</a:t>
            </a:r>
            <a:r>
              <a:rPr lang="zh-CN" altLang="zh-CN">
                <a:solidFill>
                  <a:srgbClr val="18E6DA"/>
                </a:solidFill>
                <a:latin typeface="楷体" panose="02010609060101010101" pitchFamily="49" charset="-122"/>
                <a:ea typeface="楷体" panose="02010609060101010101" pitchFamily="49" charset="-122"/>
              </a:rPr>
              <a:t>就</a:t>
            </a:r>
            <a:r>
              <a:rPr lang="zh-CN" altLang="zh-CN">
                <a:solidFill>
                  <a:schemeClr val="bg1"/>
                </a:solidFill>
                <a:latin typeface="楷体" panose="02010609060101010101" pitchFamily="49" charset="-122"/>
                <a:ea typeface="楷体" panose="02010609060101010101" pitchFamily="49" charset="-122"/>
              </a:rPr>
              <a:t>（</a:t>
            </a:r>
            <a:r>
              <a:rPr lang="zh-CN" altLang="zh-CN" u="sng">
                <a:solidFill>
                  <a:srgbClr val="FFFF00"/>
                </a:solidFill>
                <a:latin typeface="楷体" panose="02010609060101010101" pitchFamily="49" charset="-122"/>
                <a:ea typeface="楷体" panose="02010609060101010101" pitchFamily="49" charset="-122"/>
              </a:rPr>
              <a:t>动词，完成</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buNone/>
            </a:pPr>
            <a:r>
              <a:rPr lang="zh-CN" altLang="zh-CN" b="1">
                <a:solidFill>
                  <a:srgbClr val="18E6DA"/>
                </a:solidFill>
                <a:latin typeface="楷体" panose="02010609060101010101" pitchFamily="49" charset="-122"/>
                <a:ea typeface="楷体" panose="02010609060101010101" pitchFamily="49" charset="-122"/>
              </a:rPr>
              <a:t>帖：</a:t>
            </a:r>
            <a:r>
              <a:rPr lang="zh-CN" altLang="zh-CN">
                <a:solidFill>
                  <a:schemeClr val="bg1"/>
                </a:solidFill>
                <a:latin typeface="楷体" panose="02010609060101010101" pitchFamily="49" charset="-122"/>
                <a:ea typeface="楷体" panose="02010609060101010101" pitchFamily="49" charset="-122"/>
              </a:rPr>
              <a:t>每韵为一</a:t>
            </a:r>
            <a:r>
              <a:rPr lang="zh-CN" altLang="zh-CN">
                <a:solidFill>
                  <a:srgbClr val="18E6DA"/>
                </a:solidFill>
                <a:latin typeface="楷体" panose="02010609060101010101" pitchFamily="49" charset="-122"/>
                <a:ea typeface="楷体" panose="02010609060101010101" pitchFamily="49" charset="-122"/>
              </a:rPr>
              <a:t>帖</a:t>
            </a:r>
            <a:r>
              <a:rPr lang="zh-CN" altLang="zh-CN">
                <a:solidFill>
                  <a:schemeClr val="bg1"/>
                </a:solidFill>
                <a:latin typeface="楷体" panose="02010609060101010101" pitchFamily="49" charset="-122"/>
                <a:ea typeface="楷体" panose="02010609060101010101" pitchFamily="49" charset="-122"/>
              </a:rPr>
              <a:t>（</a:t>
            </a:r>
            <a:r>
              <a:rPr lang="en-US" altLang="zh-CN" u="sng">
                <a:solidFill>
                  <a:srgbClr val="FFFF00"/>
                </a:solidFill>
                <a:latin typeface="楷体" panose="02010609060101010101" pitchFamily="49" charset="-122"/>
                <a:ea typeface="楷体" panose="02010609060101010101" pitchFamily="49" charset="-122"/>
              </a:rPr>
              <a:t>ti</a:t>
            </a:r>
            <a:r>
              <a:rPr lang="en-US" altLang="zh-CN" u="sng">
                <a:solidFill>
                  <a:srgbClr val="FFFF00"/>
                </a:solidFill>
                <a:latin typeface="微软雅黑" panose="020b0503020204020204" charset="-122"/>
                <a:ea typeface="微软雅黑" panose="020b0503020204020204" charset="-122"/>
              </a:rPr>
              <a:t>ē</a:t>
            </a:r>
            <a:r>
              <a:rPr lang="zh-CN" altLang="zh-CN" u="sng">
                <a:solidFill>
                  <a:srgbClr val="FFFF00"/>
                </a:solidFill>
                <a:latin typeface="楷体" panose="02010609060101010101" pitchFamily="49" charset="-122"/>
                <a:ea typeface="楷体" panose="02010609060101010101" pitchFamily="49" charset="-122"/>
              </a:rPr>
              <a:t>，名词，标签</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endParaRPr lang="en-US" altLang="zh-CN">
              <a:solidFill>
                <a:schemeClr val="bg1"/>
              </a:solidFill>
              <a:latin typeface="楷体" panose="02010609060101010101" pitchFamily="49" charset="-122"/>
              <a:ea typeface="楷体" panose="02010609060101010101" pitchFamily="49" charset="-122"/>
            </a:endParaRPr>
          </a:p>
          <a:p>
            <a:pPr lvl="0">
              <a:buNone/>
            </a:pP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则以纸</a:t>
            </a:r>
            <a:r>
              <a:rPr lang="zh-CN" altLang="zh-CN">
                <a:solidFill>
                  <a:srgbClr val="18E6DA"/>
                </a:solidFill>
                <a:latin typeface="楷体" panose="02010609060101010101" pitchFamily="49" charset="-122"/>
                <a:ea typeface="楷体" panose="02010609060101010101" pitchFamily="49" charset="-122"/>
              </a:rPr>
              <a:t>帖</a:t>
            </a:r>
            <a:r>
              <a:rPr lang="zh-CN" altLang="zh-CN">
                <a:solidFill>
                  <a:schemeClr val="bg1"/>
                </a:solidFill>
                <a:latin typeface="楷体" panose="02010609060101010101" pitchFamily="49" charset="-122"/>
                <a:ea typeface="楷体" panose="02010609060101010101" pitchFamily="49" charset="-122"/>
              </a:rPr>
              <a:t>之（</a:t>
            </a:r>
            <a:r>
              <a:rPr lang="en-US" altLang="zh-CN" u="sng">
                <a:solidFill>
                  <a:srgbClr val="FFFF00"/>
                </a:solidFill>
                <a:latin typeface="楷体" panose="02010609060101010101" pitchFamily="49" charset="-122"/>
                <a:ea typeface="楷体" panose="02010609060101010101" pitchFamily="49" charset="-122"/>
              </a:rPr>
              <a:t>ti</a:t>
            </a:r>
            <a:r>
              <a:rPr lang="zh-CN" altLang="zh-CN" u="sng">
                <a:solidFill>
                  <a:srgbClr val="FFFF00"/>
                </a:solidFill>
                <a:latin typeface="楷体" panose="02010609060101010101" pitchFamily="49" charset="-122"/>
                <a:ea typeface="楷体" panose="02010609060101010101" pitchFamily="49" charset="-122"/>
              </a:rPr>
              <a:t>è，名词作动词，标记</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2" name="内容占位符 2"/>
          <p:cNvSpPr>
            <a:spLocks noGrp="1"/>
          </p:cNvSpPr>
          <p:nvPr>
            <p:ph idx="1"/>
            <p:custDataLst>
              <p:tags r:id="rId3"/>
            </p:custDataLst>
          </p:nvPr>
        </p:nvSpPr>
        <p:spPr>
          <a:xfrm>
            <a:off x="263525" y="836930"/>
            <a:ext cx="11664950" cy="5616575"/>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lvl="0">
              <a:buNone/>
            </a:pPr>
            <a:r>
              <a:rPr lang="zh-CN" altLang="zh-CN" b="1">
                <a:solidFill>
                  <a:srgbClr val="18E6DA"/>
                </a:solidFill>
                <a:latin typeface="楷体" panose="02010609060101010101" pitchFamily="49" charset="-122"/>
                <a:ea typeface="楷体" panose="02010609060101010101" pitchFamily="49" charset="-122"/>
              </a:rPr>
              <a:t>若：</a:t>
            </a:r>
            <a:r>
              <a:rPr lang="zh-CN" altLang="zh-CN">
                <a:solidFill>
                  <a:schemeClr val="bg1"/>
                </a:solidFill>
                <a:latin typeface="楷体" panose="02010609060101010101" pitchFamily="49" charset="-122"/>
                <a:ea typeface="楷体" panose="02010609060101010101" pitchFamily="49" charset="-122"/>
              </a:rPr>
              <a:t>不</a:t>
            </a:r>
            <a:r>
              <a:rPr lang="zh-CN" altLang="zh-CN">
                <a:solidFill>
                  <a:srgbClr val="18E6DA"/>
                </a:solidFill>
                <a:latin typeface="楷体" panose="02010609060101010101" pitchFamily="49" charset="-122"/>
                <a:ea typeface="楷体" panose="02010609060101010101" pitchFamily="49" charset="-122"/>
              </a:rPr>
              <a:t>若</a:t>
            </a:r>
            <a:r>
              <a:rPr lang="zh-CN" altLang="zh-CN">
                <a:solidFill>
                  <a:schemeClr val="bg1"/>
                </a:solidFill>
                <a:latin typeface="楷体" panose="02010609060101010101" pitchFamily="49" charset="-122"/>
                <a:ea typeface="楷体" panose="02010609060101010101" pitchFamily="49" charset="-122"/>
              </a:rPr>
              <a:t>燔土 （</a:t>
            </a:r>
            <a:r>
              <a:rPr lang="zh-CN" altLang="zh-CN">
                <a:solidFill>
                  <a:srgbClr val="FFFF00"/>
                </a:solidFill>
                <a:latin typeface="楷体" panose="02010609060101010101" pitchFamily="49" charset="-122"/>
                <a:ea typeface="楷体" panose="02010609060101010101" pitchFamily="49" charset="-122"/>
              </a:rPr>
              <a:t>如，像</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endParaRPr lang="en-US" altLang="zh-CN">
              <a:solidFill>
                <a:schemeClr val="bg1"/>
              </a:solidFill>
              <a:latin typeface="楷体" panose="02010609060101010101" pitchFamily="49" charset="-122"/>
              <a:ea typeface="楷体" panose="02010609060101010101" pitchFamily="49" charset="-122"/>
            </a:endParaRPr>
          </a:p>
          <a:p>
            <a:pPr lvl="0">
              <a:buNone/>
            </a:pPr>
            <a:r>
              <a:rPr lang="en-US" altLang="zh-CN">
                <a:solidFill>
                  <a:schemeClr val="bg1"/>
                </a:solidFill>
                <a:latin typeface="楷体" panose="02010609060101010101" pitchFamily="49" charset="-122"/>
                <a:ea typeface="楷体" panose="02010609060101010101" pitchFamily="49" charset="-122"/>
              </a:rPr>
              <a:t>   </a:t>
            </a:r>
            <a:r>
              <a:rPr lang="en-US" altLang="zh-CN">
                <a:solidFill>
                  <a:srgbClr val="18E6DA"/>
                </a:solidFill>
                <a:latin typeface="楷体" panose="02010609060101010101" pitchFamily="49" charset="-122"/>
                <a:ea typeface="楷体" panose="02010609060101010101" pitchFamily="49" charset="-122"/>
              </a:rPr>
              <a:t> </a:t>
            </a:r>
            <a:r>
              <a:rPr lang="zh-CN" altLang="zh-CN">
                <a:solidFill>
                  <a:srgbClr val="18E6DA"/>
                </a:solidFill>
                <a:latin typeface="楷体" panose="02010609060101010101" pitchFamily="49" charset="-122"/>
                <a:ea typeface="楷体" panose="02010609060101010101" pitchFamily="49" charset="-122"/>
              </a:rPr>
              <a:t>若</a:t>
            </a:r>
            <a:r>
              <a:rPr lang="zh-CN" altLang="zh-CN">
                <a:solidFill>
                  <a:schemeClr val="bg1"/>
                </a:solidFill>
                <a:latin typeface="楷体" panose="02010609060101010101" pitchFamily="49" charset="-122"/>
                <a:ea typeface="楷体" panose="02010609060101010101" pitchFamily="49" charset="-122"/>
              </a:rPr>
              <a:t>止印三二本（</a:t>
            </a:r>
            <a:r>
              <a:rPr lang="zh-CN" altLang="zh-CN">
                <a:solidFill>
                  <a:srgbClr val="FFFF00"/>
                </a:solidFill>
                <a:latin typeface="楷体" panose="02010609060101010101" pitchFamily="49" charset="-122"/>
                <a:ea typeface="楷体" panose="02010609060101010101" pitchFamily="49" charset="-122"/>
              </a:rPr>
              <a:t>如果</a:t>
            </a:r>
            <a:r>
              <a:rPr lang="zh-CN" altLang="zh-CN">
                <a:solidFill>
                  <a:schemeClr val="bg1"/>
                </a:solidFill>
                <a:latin typeface="楷体" panose="02010609060101010101" pitchFamily="49" charset="-122"/>
                <a:ea typeface="楷体" panose="02010609060101010101" pitchFamily="49" charset="-122"/>
              </a:rPr>
              <a:t> ）</a:t>
            </a:r>
            <a:endParaRPr lang="zh-CN" altLang="zh-CN">
              <a:solidFill>
                <a:schemeClr val="bg1"/>
              </a:solidFill>
              <a:latin typeface="楷体" panose="02010609060101010101" pitchFamily="49" charset="-122"/>
              <a:ea typeface="楷体" panose="02010609060101010101" pitchFamily="49" charset="-122"/>
            </a:endParaRPr>
          </a:p>
          <a:p>
            <a:pPr lvl="0">
              <a:buNone/>
            </a:pPr>
            <a:r>
              <a:rPr lang="zh-CN" altLang="zh-CN" b="1">
                <a:solidFill>
                  <a:srgbClr val="18E6DA"/>
                </a:solidFill>
                <a:latin typeface="楷体" panose="02010609060101010101" pitchFamily="49" charset="-122"/>
                <a:ea typeface="楷体" panose="02010609060101010101" pitchFamily="49" charset="-122"/>
              </a:rPr>
              <a:t>为：</a:t>
            </a:r>
            <a:r>
              <a:rPr lang="zh-CN" altLang="zh-CN">
                <a:solidFill>
                  <a:schemeClr val="bg1"/>
                </a:solidFill>
                <a:latin typeface="楷体" panose="02010609060101010101" pitchFamily="49" charset="-122"/>
                <a:ea typeface="楷体" panose="02010609060101010101" pitchFamily="49" charset="-122"/>
              </a:rPr>
              <a:t>唐人尚未盛</a:t>
            </a:r>
            <a:r>
              <a:rPr lang="zh-CN" altLang="zh-CN">
                <a:solidFill>
                  <a:srgbClr val="18E6DA"/>
                </a:solidFill>
                <a:latin typeface="楷体" panose="02010609060101010101" pitchFamily="49" charset="-122"/>
                <a:ea typeface="楷体" panose="02010609060101010101" pitchFamily="49" charset="-122"/>
              </a:rPr>
              <a:t>为</a:t>
            </a:r>
            <a:r>
              <a:rPr lang="zh-CN" altLang="zh-CN">
                <a:solidFill>
                  <a:schemeClr val="bg1"/>
                </a:solidFill>
                <a:latin typeface="楷体" panose="02010609060101010101" pitchFamily="49" charset="-122"/>
                <a:ea typeface="楷体" panose="02010609060101010101" pitchFamily="49" charset="-122"/>
              </a:rPr>
              <a:t>之（ </a:t>
            </a:r>
            <a:r>
              <a:rPr lang="zh-CN" altLang="zh-CN">
                <a:solidFill>
                  <a:srgbClr val="FFFF00"/>
                </a:solidFill>
                <a:latin typeface="楷体" panose="02010609060101010101" pitchFamily="49" charset="-122"/>
                <a:ea typeface="楷体" panose="02010609060101010101" pitchFamily="49" charset="-122"/>
              </a:rPr>
              <a:t>动词，做</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endParaRPr lang="en-US" altLang="zh-CN">
              <a:solidFill>
                <a:schemeClr val="bg1"/>
              </a:solidFill>
              <a:latin typeface="楷体" panose="02010609060101010101" pitchFamily="49" charset="-122"/>
              <a:ea typeface="楷体" panose="02010609060101010101" pitchFamily="49" charset="-122"/>
            </a:endParaRPr>
          </a:p>
          <a:p>
            <a:pPr lvl="0">
              <a:buNone/>
            </a:pP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皆</a:t>
            </a:r>
            <a:r>
              <a:rPr lang="zh-CN" altLang="zh-CN">
                <a:solidFill>
                  <a:srgbClr val="18E6DA"/>
                </a:solidFill>
                <a:latin typeface="楷体" panose="02010609060101010101" pitchFamily="49" charset="-122"/>
                <a:ea typeface="楷体" panose="02010609060101010101" pitchFamily="49" charset="-122"/>
              </a:rPr>
              <a:t>为</a:t>
            </a:r>
            <a:r>
              <a:rPr lang="zh-CN" altLang="zh-CN">
                <a:solidFill>
                  <a:schemeClr val="bg1"/>
                </a:solidFill>
                <a:latin typeface="楷体" panose="02010609060101010101" pitchFamily="49" charset="-122"/>
                <a:ea typeface="楷体" panose="02010609060101010101" pitchFamily="49" charset="-122"/>
              </a:rPr>
              <a:t>板本 （</a:t>
            </a:r>
            <a:r>
              <a:rPr lang="zh-CN" altLang="zh-CN">
                <a:solidFill>
                  <a:srgbClr val="FFFF00"/>
                </a:solidFill>
                <a:latin typeface="楷体" panose="02010609060101010101" pitchFamily="49" charset="-122"/>
                <a:ea typeface="楷体" panose="02010609060101010101" pitchFamily="49" charset="-122"/>
              </a:rPr>
              <a:t>动词，是</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buNone/>
            </a:pP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又</a:t>
            </a:r>
            <a:r>
              <a:rPr lang="zh-CN" altLang="zh-CN">
                <a:solidFill>
                  <a:srgbClr val="18E6DA"/>
                </a:solidFill>
                <a:latin typeface="楷体" panose="02010609060101010101" pitchFamily="49" charset="-122"/>
                <a:ea typeface="楷体" panose="02010609060101010101" pitchFamily="49" charset="-122"/>
              </a:rPr>
              <a:t>为</a:t>
            </a:r>
            <a:r>
              <a:rPr lang="zh-CN" altLang="zh-CN">
                <a:solidFill>
                  <a:schemeClr val="bg1"/>
                </a:solidFill>
                <a:latin typeface="楷体" panose="02010609060101010101" pitchFamily="49" charset="-122"/>
                <a:ea typeface="楷体" panose="02010609060101010101" pitchFamily="49" charset="-122"/>
              </a:rPr>
              <a:t>活板 （</a:t>
            </a:r>
            <a:r>
              <a:rPr lang="zh-CN" altLang="zh-CN">
                <a:solidFill>
                  <a:srgbClr val="FFFF00"/>
                </a:solidFill>
                <a:latin typeface="楷体" panose="02010609060101010101" pitchFamily="49" charset="-122"/>
                <a:ea typeface="楷体" panose="02010609060101010101" pitchFamily="49" charset="-122"/>
              </a:rPr>
              <a:t>动词，发明</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endParaRPr lang="en-US" altLang="zh-CN">
              <a:solidFill>
                <a:schemeClr val="bg1"/>
              </a:solidFill>
              <a:latin typeface="楷体" panose="02010609060101010101" pitchFamily="49" charset="-122"/>
              <a:ea typeface="楷体" panose="02010609060101010101" pitchFamily="49" charset="-122"/>
            </a:endParaRPr>
          </a:p>
          <a:p>
            <a:pPr lvl="0">
              <a:buNone/>
            </a:pP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每字</a:t>
            </a:r>
            <a:r>
              <a:rPr lang="zh-CN" altLang="zh-CN">
                <a:solidFill>
                  <a:srgbClr val="18E6DA"/>
                </a:solidFill>
                <a:latin typeface="楷体" panose="02010609060101010101" pitchFamily="49" charset="-122"/>
                <a:ea typeface="楷体" panose="02010609060101010101" pitchFamily="49" charset="-122"/>
              </a:rPr>
              <a:t>为</a:t>
            </a:r>
            <a:r>
              <a:rPr lang="zh-CN" altLang="zh-CN">
                <a:solidFill>
                  <a:schemeClr val="bg1"/>
                </a:solidFill>
                <a:latin typeface="楷体" panose="02010609060101010101" pitchFamily="49" charset="-122"/>
                <a:ea typeface="楷体" panose="02010609060101010101" pitchFamily="49" charset="-122"/>
              </a:rPr>
              <a:t>一印 （</a:t>
            </a:r>
            <a:r>
              <a:rPr lang="zh-CN" altLang="zh-CN">
                <a:solidFill>
                  <a:srgbClr val="FFFF00"/>
                </a:solidFill>
                <a:latin typeface="楷体" panose="02010609060101010101" pitchFamily="49" charset="-122"/>
                <a:ea typeface="楷体" panose="02010609060101010101" pitchFamily="49" charset="-122"/>
              </a:rPr>
              <a:t>动词，刻</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buNone/>
            </a:pP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满铁范</a:t>
            </a:r>
            <a:r>
              <a:rPr lang="zh-CN" altLang="zh-CN">
                <a:solidFill>
                  <a:srgbClr val="18E6DA"/>
                </a:solidFill>
                <a:latin typeface="楷体" panose="02010609060101010101" pitchFamily="49" charset="-122"/>
                <a:ea typeface="楷体" panose="02010609060101010101" pitchFamily="49" charset="-122"/>
              </a:rPr>
              <a:t>为</a:t>
            </a:r>
            <a:r>
              <a:rPr lang="zh-CN" altLang="zh-CN">
                <a:solidFill>
                  <a:schemeClr val="bg1"/>
                </a:solidFill>
                <a:latin typeface="楷体" panose="02010609060101010101" pitchFamily="49" charset="-122"/>
                <a:ea typeface="楷体" panose="02010609060101010101" pitchFamily="49" charset="-122"/>
              </a:rPr>
              <a:t>一板（</a:t>
            </a:r>
            <a:r>
              <a:rPr lang="zh-CN" altLang="zh-CN">
                <a:solidFill>
                  <a:srgbClr val="FFFF00"/>
                </a:solidFill>
                <a:latin typeface="楷体" panose="02010609060101010101" pitchFamily="49" charset="-122"/>
                <a:ea typeface="楷体" panose="02010609060101010101" pitchFamily="49" charset="-122"/>
              </a:rPr>
              <a:t>动词，成为</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endParaRPr lang="en-US" altLang="zh-CN">
              <a:solidFill>
                <a:schemeClr val="bg1"/>
              </a:solidFill>
              <a:latin typeface="楷体" panose="02010609060101010101" pitchFamily="49" charset="-122"/>
              <a:ea typeface="楷体" panose="02010609060101010101" pitchFamily="49" charset="-122"/>
            </a:endParaRPr>
          </a:p>
          <a:p>
            <a:pPr lvl="0">
              <a:buNone/>
            </a:pP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未</a:t>
            </a:r>
            <a:r>
              <a:rPr lang="zh-CN" altLang="zh-CN">
                <a:solidFill>
                  <a:srgbClr val="18E6DA"/>
                </a:solidFill>
                <a:latin typeface="楷体" panose="02010609060101010101" pitchFamily="49" charset="-122"/>
                <a:ea typeface="楷体" panose="02010609060101010101" pitchFamily="49" charset="-122"/>
              </a:rPr>
              <a:t>为</a:t>
            </a:r>
            <a:r>
              <a:rPr lang="zh-CN" altLang="zh-CN">
                <a:solidFill>
                  <a:schemeClr val="bg1"/>
                </a:solidFill>
                <a:latin typeface="楷体" panose="02010609060101010101" pitchFamily="49" charset="-122"/>
                <a:ea typeface="楷体" panose="02010609060101010101" pitchFamily="49" charset="-122"/>
              </a:rPr>
              <a:t>简易 （</a:t>
            </a:r>
            <a:r>
              <a:rPr lang="zh-CN" altLang="zh-CN">
                <a:solidFill>
                  <a:srgbClr val="FFFF00"/>
                </a:solidFill>
                <a:latin typeface="楷体" panose="02010609060101010101" pitchFamily="49" charset="-122"/>
                <a:ea typeface="楷体" panose="02010609060101010101" pitchFamily="49" charset="-122"/>
              </a:rPr>
              <a:t>动词，算是</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buNone/>
            </a:pP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不以木</a:t>
            </a:r>
            <a:r>
              <a:rPr lang="zh-CN" altLang="zh-CN">
                <a:solidFill>
                  <a:srgbClr val="18E6DA"/>
                </a:solidFill>
                <a:latin typeface="楷体" panose="02010609060101010101" pitchFamily="49" charset="-122"/>
                <a:ea typeface="楷体" panose="02010609060101010101" pitchFamily="49" charset="-122"/>
              </a:rPr>
              <a:t>为</a:t>
            </a:r>
            <a:r>
              <a:rPr lang="zh-CN" altLang="zh-CN">
                <a:solidFill>
                  <a:schemeClr val="bg1"/>
                </a:solidFill>
                <a:latin typeface="楷体" panose="02010609060101010101" pitchFamily="49" charset="-122"/>
                <a:ea typeface="楷体" panose="02010609060101010101" pitchFamily="49" charset="-122"/>
              </a:rPr>
              <a:t>之者（</a:t>
            </a:r>
            <a:r>
              <a:rPr lang="zh-CN" altLang="zh-CN">
                <a:solidFill>
                  <a:srgbClr val="FFFF00"/>
                </a:solidFill>
                <a:latin typeface="楷体" panose="02010609060101010101" pitchFamily="49" charset="-122"/>
                <a:ea typeface="楷体" panose="02010609060101010101" pitchFamily="49" charset="-122"/>
              </a:rPr>
              <a:t>动词，刻制</a:t>
            </a:r>
            <a:r>
              <a:rPr lang="zh-CN" altLang="zh-CN">
                <a:solidFill>
                  <a:schemeClr val="bg1"/>
                </a:solidFill>
                <a:latin typeface="楷体" panose="02010609060101010101" pitchFamily="49" charset="-122"/>
                <a:ea typeface="楷体" panose="02010609060101010101" pitchFamily="49" charset="-122"/>
              </a:rPr>
              <a:t>）</a:t>
            </a:r>
            <a:r>
              <a:rPr lang="en-US" altLang="zh-CN">
                <a:solidFill>
                  <a:schemeClr val="bg1"/>
                </a:solidFill>
                <a:latin typeface="楷体" panose="02010609060101010101" pitchFamily="49" charset="-122"/>
                <a:ea typeface="楷体" panose="02010609060101010101" pitchFamily="49" charset="-122"/>
              </a:rPr>
              <a:t>        </a:t>
            </a:r>
            <a:endParaRPr lang="en-US" altLang="zh-CN">
              <a:solidFill>
                <a:schemeClr val="bg1"/>
              </a:solidFill>
              <a:latin typeface="楷体" panose="02010609060101010101" pitchFamily="49" charset="-122"/>
              <a:ea typeface="楷体" panose="02010609060101010101" pitchFamily="49" charset="-122"/>
            </a:endParaRPr>
          </a:p>
          <a:p>
            <a:pPr lvl="0">
              <a:buNone/>
            </a:pPr>
            <a:r>
              <a:rPr lang="en-US" altLang="zh-CN">
                <a:solidFill>
                  <a:schemeClr val="bg1"/>
                </a:solidFill>
                <a:latin typeface="楷体" panose="02010609060101010101" pitchFamily="49" charset="-122"/>
                <a:ea typeface="楷体" panose="02010609060101010101" pitchFamily="49" charset="-122"/>
              </a:rPr>
              <a:t>    </a:t>
            </a:r>
            <a:r>
              <a:rPr lang="zh-CN" altLang="zh-CN">
                <a:solidFill>
                  <a:srgbClr val="18E6DA"/>
                </a:solidFill>
                <a:latin typeface="楷体" panose="02010609060101010101" pitchFamily="49" charset="-122"/>
                <a:ea typeface="楷体" panose="02010609060101010101" pitchFamily="49" charset="-122"/>
              </a:rPr>
              <a:t>为</a:t>
            </a:r>
            <a:r>
              <a:rPr lang="zh-CN" altLang="zh-CN">
                <a:solidFill>
                  <a:schemeClr val="bg1"/>
                </a:solidFill>
                <a:latin typeface="楷体" panose="02010609060101010101" pitchFamily="49" charset="-122"/>
                <a:ea typeface="楷体" panose="02010609060101010101" pitchFamily="49" charset="-122"/>
              </a:rPr>
              <a:t>予群从所得（</a:t>
            </a:r>
            <a:r>
              <a:rPr lang="zh-CN" altLang="zh-CN">
                <a:solidFill>
                  <a:srgbClr val="FFFF00"/>
                </a:solidFill>
                <a:latin typeface="楷体" panose="02010609060101010101" pitchFamily="49" charset="-122"/>
                <a:ea typeface="楷体" panose="02010609060101010101" pitchFamily="49" charset="-122"/>
              </a:rPr>
              <a:t>介词，被 ，被动用法</a:t>
            </a:r>
            <a:r>
              <a:rPr lang="zh-CN"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buNone/>
            </a:pPr>
            <a:endParaRPr lang="zh-CN" altLang="zh-CN">
              <a:solidFill>
                <a:schemeClr val="bg1"/>
              </a:solidFill>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1986" name="内容占位符 2"/>
          <p:cNvSpPr>
            <a:spLocks noGrp="1"/>
          </p:cNvSpPr>
          <p:nvPr>
            <p:ph idx="1"/>
            <p:custDataLst>
              <p:tags r:id="rId3"/>
            </p:custDataLst>
          </p:nvPr>
        </p:nvSpPr>
        <p:spPr>
          <a:xfrm>
            <a:off x="263525" y="908050"/>
            <a:ext cx="11664950" cy="5616575"/>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lvl="0">
              <a:buNone/>
            </a:pPr>
            <a:r>
              <a:rPr lang="zh-CN" altLang="zh-CN" b="1">
                <a:solidFill>
                  <a:srgbClr val="18E6DA"/>
                </a:solidFill>
                <a:latin typeface="楷体" panose="02010609060101010101" pitchFamily="49" charset="-122"/>
                <a:ea typeface="楷体" panose="02010609060101010101" pitchFamily="49" charset="-122"/>
              </a:rPr>
              <a:t>以：</a:t>
            </a:r>
            <a:r>
              <a:rPr lang="zh-CN" altLang="zh-CN">
                <a:solidFill>
                  <a:srgbClr val="18E6DA"/>
                </a:solidFill>
                <a:latin typeface="楷体" panose="02010609060101010101" pitchFamily="49" charset="-122"/>
                <a:ea typeface="楷体" panose="02010609060101010101" pitchFamily="49" charset="-122"/>
              </a:rPr>
              <a:t>以</a:t>
            </a:r>
            <a:r>
              <a:rPr lang="zh-CN" altLang="zh-CN">
                <a:solidFill>
                  <a:schemeClr val="bg1"/>
                </a:solidFill>
                <a:latin typeface="楷体" panose="02010609060101010101" pitchFamily="49" charset="-122"/>
                <a:ea typeface="楷体" panose="02010609060101010101" pitchFamily="49" charset="-122"/>
              </a:rPr>
              <a:t>松脂蜡和纸灰之类冒之 </a:t>
            </a:r>
            <a:r>
              <a:rPr lang="zh-CN" altLang="zh-CN">
                <a:solidFill>
                  <a:srgbClr val="FFFF00"/>
                </a:solidFill>
                <a:latin typeface="楷体" panose="02010609060101010101" pitchFamily="49" charset="-122"/>
                <a:ea typeface="楷体" panose="02010609060101010101" pitchFamily="49" charset="-122"/>
              </a:rPr>
              <a:t>（介词，用，拿）</a:t>
            </a:r>
            <a:endParaRPr lang="zh-CN" altLang="zh-CN">
              <a:solidFill>
                <a:srgbClr val="FFFF00"/>
              </a:solidFill>
              <a:latin typeface="楷体" panose="02010609060101010101" pitchFamily="49" charset="-122"/>
              <a:ea typeface="楷体" panose="02010609060101010101" pitchFamily="49" charset="-122"/>
            </a:endParaRPr>
          </a:p>
          <a:p>
            <a:pPr lvl="0">
              <a:buNone/>
            </a:pPr>
            <a:r>
              <a:rPr lang="en-US" altLang="zh-CN">
                <a:solidFill>
                  <a:srgbClr val="FFFF00"/>
                </a:solidFill>
                <a:latin typeface="楷体" panose="02010609060101010101" pitchFamily="49" charset="-122"/>
                <a:ea typeface="楷体" panose="02010609060101010101" pitchFamily="49" charset="-122"/>
              </a:rPr>
              <a:t>   </a:t>
            </a:r>
            <a:r>
              <a:rPr lang="en-US" altLang="zh-CN">
                <a:solidFill>
                  <a:srgbClr val="18E6DA"/>
                </a:solidFill>
                <a:latin typeface="楷体" panose="02010609060101010101" pitchFamily="49" charset="-122"/>
                <a:ea typeface="楷体" panose="02010609060101010101" pitchFamily="49" charset="-122"/>
              </a:rPr>
              <a:t> </a:t>
            </a:r>
            <a:r>
              <a:rPr lang="zh-CN" altLang="zh-CN">
                <a:solidFill>
                  <a:srgbClr val="18E6DA"/>
                </a:solidFill>
                <a:latin typeface="楷体" panose="02010609060101010101" pitchFamily="49" charset="-122"/>
                <a:ea typeface="楷体" panose="02010609060101010101" pitchFamily="49" charset="-122"/>
              </a:rPr>
              <a:t>以</a:t>
            </a:r>
            <a:r>
              <a:rPr lang="zh-CN" altLang="zh-CN">
                <a:solidFill>
                  <a:schemeClr val="bg1"/>
                </a:solidFill>
                <a:latin typeface="楷体" panose="02010609060101010101" pitchFamily="49" charset="-122"/>
                <a:ea typeface="楷体" panose="02010609060101010101" pitchFamily="49" charset="-122"/>
              </a:rPr>
              <a:t>一铁范置铁板上</a:t>
            </a:r>
            <a:r>
              <a:rPr lang="zh-CN" altLang="zh-CN">
                <a:solidFill>
                  <a:srgbClr val="FFFF00"/>
                </a:solidFill>
                <a:latin typeface="楷体" panose="02010609060101010101" pitchFamily="49" charset="-122"/>
                <a:ea typeface="楷体" panose="02010609060101010101" pitchFamily="49" charset="-122"/>
              </a:rPr>
              <a:t> （介词，把）</a:t>
            </a:r>
            <a:endParaRPr lang="zh-CN" altLang="zh-CN">
              <a:solidFill>
                <a:srgbClr val="FFFF00"/>
              </a:solidFill>
              <a:latin typeface="楷体" panose="02010609060101010101" pitchFamily="49" charset="-122"/>
              <a:ea typeface="楷体" panose="02010609060101010101" pitchFamily="49" charset="-122"/>
            </a:endParaRPr>
          </a:p>
          <a:p>
            <a:pPr lvl="0">
              <a:buNone/>
            </a:pPr>
            <a:r>
              <a:rPr lang="en-US" altLang="zh-CN">
                <a:solidFill>
                  <a:srgbClr val="FFFF00"/>
                </a:solidFill>
                <a:latin typeface="楷体" panose="02010609060101010101" pitchFamily="49" charset="-122"/>
                <a:ea typeface="楷体" panose="02010609060101010101" pitchFamily="49" charset="-122"/>
              </a:rPr>
              <a:t>    </a:t>
            </a:r>
            <a:r>
              <a:rPr lang="zh-CN" altLang="zh-CN">
                <a:solidFill>
                  <a:srgbClr val="18E6DA"/>
                </a:solidFill>
                <a:latin typeface="楷体" panose="02010609060101010101" pitchFamily="49" charset="-122"/>
                <a:ea typeface="楷体" panose="02010609060101010101" pitchFamily="49" charset="-122"/>
              </a:rPr>
              <a:t>以</a:t>
            </a:r>
            <a:r>
              <a:rPr lang="zh-CN" altLang="zh-CN">
                <a:solidFill>
                  <a:schemeClr val="bg1"/>
                </a:solidFill>
                <a:latin typeface="楷体" panose="02010609060101010101" pitchFamily="49" charset="-122"/>
                <a:ea typeface="楷体" panose="02010609060101010101" pitchFamily="49" charset="-122"/>
              </a:rPr>
              <a:t>备一板内有重复者</a:t>
            </a:r>
            <a:r>
              <a:rPr lang="zh-CN" altLang="zh-CN">
                <a:solidFill>
                  <a:srgbClr val="FFFF00"/>
                </a:solidFill>
                <a:latin typeface="楷体" panose="02010609060101010101" pitchFamily="49" charset="-122"/>
                <a:ea typeface="楷体" panose="02010609060101010101" pitchFamily="49" charset="-122"/>
              </a:rPr>
              <a:t> （连词，表目的，可译为“用来”）</a:t>
            </a:r>
            <a:endParaRPr lang="zh-CN" altLang="zh-CN">
              <a:solidFill>
                <a:srgbClr val="FFFF00"/>
              </a:solidFill>
              <a:latin typeface="楷体" panose="02010609060101010101" pitchFamily="49" charset="-122"/>
              <a:ea typeface="楷体" panose="02010609060101010101" pitchFamily="49" charset="-122"/>
            </a:endParaRPr>
          </a:p>
          <a:p>
            <a:pPr lvl="0">
              <a:buNone/>
            </a:pPr>
            <a:r>
              <a:rPr lang="en-US" altLang="zh-CN">
                <a:solidFill>
                  <a:srgbClr val="FFFF00"/>
                </a:solidFill>
                <a:latin typeface="楷体" panose="02010609060101010101" pitchFamily="49" charset="-122"/>
                <a:ea typeface="楷体" panose="02010609060101010101" pitchFamily="49" charset="-122"/>
              </a:rPr>
              <a:t>    </a:t>
            </a:r>
            <a:r>
              <a:rPr lang="zh-CN" altLang="zh-CN">
                <a:solidFill>
                  <a:srgbClr val="18E6DA"/>
                </a:solidFill>
                <a:latin typeface="楷体" panose="02010609060101010101" pitchFamily="49" charset="-122"/>
                <a:ea typeface="楷体" panose="02010609060101010101" pitchFamily="49" charset="-122"/>
              </a:rPr>
              <a:t>以</a:t>
            </a:r>
            <a:r>
              <a:rPr lang="zh-CN" altLang="zh-CN">
                <a:solidFill>
                  <a:schemeClr val="bg1"/>
                </a:solidFill>
                <a:latin typeface="楷体" panose="02010609060101010101" pitchFamily="49" charset="-122"/>
                <a:ea typeface="楷体" panose="02010609060101010101" pitchFamily="49" charset="-122"/>
              </a:rPr>
              <a:t>纸帖之</a:t>
            </a:r>
            <a:r>
              <a:rPr lang="en-US" altLang="zh-CN">
                <a:solidFill>
                  <a:schemeClr val="bg1"/>
                </a:solidFill>
                <a:latin typeface="楷体" panose="02010609060101010101" pitchFamily="49" charset="-122"/>
                <a:ea typeface="楷体" panose="02010609060101010101" pitchFamily="49" charset="-122"/>
              </a:rPr>
              <a:t>/</a:t>
            </a:r>
            <a:r>
              <a:rPr lang="zh-CN" altLang="zh-CN">
                <a:solidFill>
                  <a:srgbClr val="18E6DA"/>
                </a:solidFill>
                <a:latin typeface="楷体" panose="02010609060101010101" pitchFamily="49" charset="-122"/>
                <a:ea typeface="楷体" panose="02010609060101010101" pitchFamily="49" charset="-122"/>
              </a:rPr>
              <a:t>以</a:t>
            </a:r>
            <a:r>
              <a:rPr lang="zh-CN" altLang="zh-CN">
                <a:solidFill>
                  <a:schemeClr val="bg1"/>
                </a:solidFill>
                <a:latin typeface="楷体" panose="02010609060101010101" pitchFamily="49" charset="-122"/>
                <a:ea typeface="楷体" panose="02010609060101010101" pitchFamily="49" charset="-122"/>
              </a:rPr>
              <a:t>草火烧</a:t>
            </a:r>
            <a:r>
              <a:rPr lang="en-US" altLang="zh-CN">
                <a:solidFill>
                  <a:schemeClr val="bg1"/>
                </a:solidFill>
                <a:latin typeface="楷体" panose="02010609060101010101" pitchFamily="49" charset="-122"/>
                <a:ea typeface="楷体" panose="02010609060101010101" pitchFamily="49" charset="-122"/>
              </a:rPr>
              <a:t>/</a:t>
            </a:r>
            <a:r>
              <a:rPr lang="zh-CN" altLang="zh-CN">
                <a:solidFill>
                  <a:schemeClr val="bg1"/>
                </a:solidFill>
                <a:latin typeface="楷体" panose="02010609060101010101" pitchFamily="49" charset="-122"/>
                <a:ea typeface="楷体" panose="02010609060101010101" pitchFamily="49" charset="-122"/>
              </a:rPr>
              <a:t>不</a:t>
            </a:r>
            <a:r>
              <a:rPr lang="zh-CN" altLang="zh-CN">
                <a:solidFill>
                  <a:srgbClr val="18E6DA"/>
                </a:solidFill>
                <a:latin typeface="楷体" panose="02010609060101010101" pitchFamily="49" charset="-122"/>
                <a:ea typeface="楷体" panose="02010609060101010101" pitchFamily="49" charset="-122"/>
              </a:rPr>
              <a:t>以</a:t>
            </a:r>
            <a:r>
              <a:rPr lang="zh-CN" altLang="zh-CN">
                <a:solidFill>
                  <a:schemeClr val="bg1"/>
                </a:solidFill>
                <a:latin typeface="楷体" panose="02010609060101010101" pitchFamily="49" charset="-122"/>
                <a:ea typeface="楷体" panose="02010609060101010101" pitchFamily="49" charset="-122"/>
              </a:rPr>
              <a:t>木为之者</a:t>
            </a:r>
            <a:r>
              <a:rPr lang="en-US" altLang="zh-CN">
                <a:solidFill>
                  <a:schemeClr val="bg1"/>
                </a:solidFill>
                <a:latin typeface="楷体" panose="02010609060101010101" pitchFamily="49" charset="-122"/>
                <a:ea typeface="楷体" panose="02010609060101010101" pitchFamily="49" charset="-122"/>
              </a:rPr>
              <a:t>/</a:t>
            </a:r>
            <a:r>
              <a:rPr lang="zh-CN" altLang="zh-CN">
                <a:solidFill>
                  <a:srgbClr val="18E6DA"/>
                </a:solidFill>
                <a:latin typeface="楷体" panose="02010609060101010101" pitchFamily="49" charset="-122"/>
                <a:ea typeface="楷体" panose="02010609060101010101" pitchFamily="49" charset="-122"/>
              </a:rPr>
              <a:t>以</a:t>
            </a:r>
            <a:r>
              <a:rPr lang="zh-CN" altLang="zh-CN">
                <a:solidFill>
                  <a:schemeClr val="bg1"/>
                </a:solidFill>
                <a:latin typeface="楷体" panose="02010609060101010101" pitchFamily="49" charset="-122"/>
                <a:ea typeface="楷体" panose="02010609060101010101" pitchFamily="49" charset="-122"/>
              </a:rPr>
              <a:t>手拂之</a:t>
            </a:r>
            <a:r>
              <a:rPr lang="zh-CN" altLang="zh-CN">
                <a:solidFill>
                  <a:srgbClr val="FFFF00"/>
                </a:solidFill>
                <a:latin typeface="楷体" panose="02010609060101010101" pitchFamily="49" charset="-122"/>
                <a:ea typeface="楷体" panose="02010609060101010101" pitchFamily="49" charset="-122"/>
              </a:rPr>
              <a:t> （介词，用）</a:t>
            </a:r>
            <a:endParaRPr lang="zh-CN" altLang="zh-CN">
              <a:solidFill>
                <a:srgbClr val="FFFF00"/>
              </a:solidFill>
              <a:latin typeface="楷体" panose="02010609060101010101" pitchFamily="49" charset="-122"/>
              <a:ea typeface="楷体" panose="02010609060101010101" pitchFamily="49" charset="-122"/>
            </a:endParaRPr>
          </a:p>
          <a:p>
            <a:pPr lvl="0">
              <a:buNone/>
            </a:pPr>
            <a:r>
              <a:rPr lang="zh-CN" altLang="zh-CN" b="1">
                <a:solidFill>
                  <a:srgbClr val="18E6DA"/>
                </a:solidFill>
                <a:latin typeface="楷体" panose="02010609060101010101" pitchFamily="49" charset="-122"/>
                <a:ea typeface="楷体" panose="02010609060101010101" pitchFamily="49" charset="-122"/>
              </a:rPr>
              <a:t>其：</a:t>
            </a:r>
            <a:r>
              <a:rPr lang="zh-CN" altLang="zh-CN">
                <a:solidFill>
                  <a:srgbClr val="18E6DA"/>
                </a:solidFill>
                <a:latin typeface="楷体" panose="02010609060101010101" pitchFamily="49" charset="-122"/>
                <a:ea typeface="楷体" panose="02010609060101010101" pitchFamily="49" charset="-122"/>
              </a:rPr>
              <a:t>其</a:t>
            </a:r>
            <a:r>
              <a:rPr lang="zh-CN" altLang="zh-CN">
                <a:solidFill>
                  <a:schemeClr val="bg1"/>
                </a:solidFill>
                <a:latin typeface="楷体" panose="02010609060101010101" pitchFamily="49" charset="-122"/>
                <a:ea typeface="楷体" panose="02010609060101010101" pitchFamily="49" charset="-122"/>
              </a:rPr>
              <a:t>法</a:t>
            </a:r>
            <a:r>
              <a:rPr lang="zh-CN" altLang="zh-CN">
                <a:solidFill>
                  <a:srgbClr val="FFFF00"/>
                </a:solidFill>
                <a:latin typeface="楷体" panose="02010609060101010101" pitchFamily="49" charset="-122"/>
                <a:ea typeface="楷体" panose="02010609060101010101" pitchFamily="49" charset="-122"/>
              </a:rPr>
              <a:t> （代词，指活字版印刷的）</a:t>
            </a:r>
            <a:r>
              <a:rPr lang="en-US" altLang="zh-CN">
                <a:solidFill>
                  <a:srgbClr val="FFFF00"/>
                </a:solidFill>
                <a:latin typeface="楷体" panose="02010609060101010101" pitchFamily="49" charset="-122"/>
                <a:ea typeface="楷体" panose="02010609060101010101" pitchFamily="49" charset="-122"/>
              </a:rPr>
              <a:t>     </a:t>
            </a:r>
            <a:endParaRPr lang="en-US" altLang="zh-CN">
              <a:solidFill>
                <a:srgbClr val="FFFF00"/>
              </a:solidFill>
              <a:latin typeface="楷体" panose="02010609060101010101" pitchFamily="49" charset="-122"/>
              <a:ea typeface="楷体" panose="02010609060101010101" pitchFamily="49" charset="-122"/>
            </a:endParaRPr>
          </a:p>
          <a:p>
            <a:pPr lvl="0">
              <a:buNone/>
            </a:pPr>
            <a:r>
              <a:rPr lang="en-US" altLang="zh-CN">
                <a:solidFill>
                  <a:srgbClr val="FFFF00"/>
                </a:solidFill>
                <a:latin typeface="楷体" panose="02010609060101010101" pitchFamily="49" charset="-122"/>
                <a:ea typeface="楷体" panose="02010609060101010101" pitchFamily="49" charset="-122"/>
              </a:rPr>
              <a:t>    </a:t>
            </a:r>
            <a:r>
              <a:rPr lang="zh-CN" altLang="zh-CN">
                <a:solidFill>
                  <a:srgbClr val="18E6DA"/>
                </a:solidFill>
                <a:latin typeface="楷体" panose="02010609060101010101" pitchFamily="49" charset="-122"/>
                <a:ea typeface="楷体" panose="02010609060101010101" pitchFamily="49" charset="-122"/>
              </a:rPr>
              <a:t>其</a:t>
            </a:r>
            <a:r>
              <a:rPr lang="zh-CN" altLang="zh-CN">
                <a:solidFill>
                  <a:schemeClr val="bg1"/>
                </a:solidFill>
                <a:latin typeface="楷体" panose="02010609060101010101" pitchFamily="49" charset="-122"/>
                <a:ea typeface="楷体" panose="02010609060101010101" pitchFamily="49" charset="-122"/>
              </a:rPr>
              <a:t>上以松脂、蜡和纸灰之类冒之</a:t>
            </a:r>
            <a:r>
              <a:rPr lang="zh-CN" altLang="zh-CN">
                <a:solidFill>
                  <a:srgbClr val="FFFF00"/>
                </a:solidFill>
                <a:latin typeface="楷体" panose="02010609060101010101" pitchFamily="49" charset="-122"/>
                <a:ea typeface="楷体" panose="02010609060101010101" pitchFamily="49" charset="-122"/>
              </a:rPr>
              <a:t>（代词，指铁板的）</a:t>
            </a:r>
            <a:endParaRPr lang="zh-CN" altLang="zh-CN">
              <a:solidFill>
                <a:srgbClr val="FFFF00"/>
              </a:solidFill>
              <a:latin typeface="楷体" panose="02010609060101010101" pitchFamily="49" charset="-122"/>
              <a:ea typeface="楷体" panose="02010609060101010101" pitchFamily="49" charset="-122"/>
            </a:endParaRPr>
          </a:p>
          <a:p>
            <a:pPr lvl="0">
              <a:buNone/>
            </a:pPr>
            <a:r>
              <a:rPr lang="en-US" altLang="zh-CN">
                <a:solidFill>
                  <a:srgbClr val="FFFF00"/>
                </a:solidFill>
                <a:latin typeface="楷体" panose="02010609060101010101" pitchFamily="49" charset="-122"/>
                <a:ea typeface="楷体" panose="02010609060101010101" pitchFamily="49" charset="-122"/>
              </a:rPr>
              <a:t>    </a:t>
            </a:r>
            <a:r>
              <a:rPr lang="zh-CN" altLang="zh-CN">
                <a:solidFill>
                  <a:srgbClr val="18E6DA"/>
                </a:solidFill>
                <a:latin typeface="楷体" panose="02010609060101010101" pitchFamily="49" charset="-122"/>
                <a:ea typeface="楷体" panose="02010609060101010101" pitchFamily="49" charset="-122"/>
              </a:rPr>
              <a:t>其</a:t>
            </a:r>
            <a:r>
              <a:rPr lang="zh-CN" altLang="zh-CN">
                <a:solidFill>
                  <a:schemeClr val="bg1"/>
                </a:solidFill>
                <a:latin typeface="楷体" panose="02010609060101010101" pitchFamily="49" charset="-122"/>
                <a:ea typeface="楷体" panose="02010609060101010101" pitchFamily="49" charset="-122"/>
              </a:rPr>
              <a:t>印自落</a:t>
            </a:r>
            <a:r>
              <a:rPr lang="zh-CN" altLang="zh-CN">
                <a:solidFill>
                  <a:srgbClr val="FFFF00"/>
                </a:solidFill>
                <a:latin typeface="楷体" panose="02010609060101010101" pitchFamily="49" charset="-122"/>
                <a:ea typeface="楷体" panose="02010609060101010101" pitchFamily="49" charset="-122"/>
              </a:rPr>
              <a:t> （代词，那些）</a:t>
            </a:r>
            <a:r>
              <a:rPr lang="en-US" altLang="zh-CN">
                <a:solidFill>
                  <a:srgbClr val="FFFF00"/>
                </a:solidFill>
                <a:latin typeface="楷体" panose="02010609060101010101" pitchFamily="49" charset="-122"/>
                <a:ea typeface="楷体" panose="02010609060101010101" pitchFamily="49" charset="-122"/>
              </a:rPr>
              <a:t>           </a:t>
            </a:r>
            <a:endParaRPr lang="en-US" altLang="zh-CN">
              <a:solidFill>
                <a:srgbClr val="FFFF00"/>
              </a:solidFill>
              <a:latin typeface="楷体" panose="02010609060101010101" pitchFamily="49" charset="-122"/>
              <a:ea typeface="楷体" panose="02010609060101010101" pitchFamily="49" charset="-122"/>
            </a:endParaRPr>
          </a:p>
          <a:p>
            <a:pPr lvl="0">
              <a:buNone/>
            </a:pPr>
            <a:r>
              <a:rPr lang="en-US" altLang="zh-CN">
                <a:solidFill>
                  <a:srgbClr val="FFFF00"/>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则以一平板按</a:t>
            </a:r>
            <a:r>
              <a:rPr lang="zh-CN" altLang="zh-CN">
                <a:solidFill>
                  <a:srgbClr val="18E6DA"/>
                </a:solidFill>
                <a:latin typeface="楷体" panose="02010609060101010101" pitchFamily="49" charset="-122"/>
                <a:ea typeface="楷体" panose="02010609060101010101" pitchFamily="49" charset="-122"/>
              </a:rPr>
              <a:t>其</a:t>
            </a:r>
            <a:r>
              <a:rPr lang="zh-CN" altLang="zh-CN">
                <a:solidFill>
                  <a:schemeClr val="bg1"/>
                </a:solidFill>
                <a:latin typeface="楷体" panose="02010609060101010101" pitchFamily="49" charset="-122"/>
                <a:ea typeface="楷体" panose="02010609060101010101" pitchFamily="49" charset="-122"/>
              </a:rPr>
              <a:t>面</a:t>
            </a:r>
            <a:r>
              <a:rPr lang="zh-CN" altLang="zh-CN">
                <a:solidFill>
                  <a:srgbClr val="FFFF00"/>
                </a:solidFill>
                <a:latin typeface="楷体" panose="02010609060101010101" pitchFamily="49" charset="-122"/>
                <a:ea typeface="楷体" panose="02010609060101010101" pitchFamily="49" charset="-122"/>
              </a:rPr>
              <a:t> （代词，指排好的字模）</a:t>
            </a:r>
            <a:endParaRPr lang="zh-CN" altLang="zh-CN">
              <a:solidFill>
                <a:srgbClr val="FFFF00"/>
              </a:solidFill>
              <a:latin typeface="楷体" panose="02010609060101010101" pitchFamily="49" charset="-122"/>
              <a:ea typeface="楷体" panose="02010609060101010101" pitchFamily="49" charset="-122"/>
            </a:endParaRPr>
          </a:p>
          <a:p>
            <a:pPr lvl="0">
              <a:buNone/>
            </a:pPr>
            <a:r>
              <a:rPr lang="en-US" altLang="zh-CN">
                <a:solidFill>
                  <a:srgbClr val="FFFF00"/>
                </a:solidFill>
                <a:latin typeface="楷体" panose="02010609060101010101" pitchFamily="49" charset="-122"/>
                <a:ea typeface="楷体" panose="02010609060101010101" pitchFamily="49" charset="-122"/>
              </a:rPr>
              <a:t>    </a:t>
            </a:r>
            <a:r>
              <a:rPr lang="zh-CN" altLang="zh-CN">
                <a:solidFill>
                  <a:srgbClr val="18E6DA"/>
                </a:solidFill>
                <a:latin typeface="楷体" panose="02010609060101010101" pitchFamily="49" charset="-122"/>
                <a:ea typeface="楷体" panose="02010609060101010101" pitchFamily="49" charset="-122"/>
              </a:rPr>
              <a:t>其</a:t>
            </a:r>
            <a:r>
              <a:rPr lang="zh-CN" altLang="zh-CN">
                <a:solidFill>
                  <a:schemeClr val="bg1"/>
                </a:solidFill>
                <a:latin typeface="楷体" panose="02010609060101010101" pitchFamily="49" charset="-122"/>
                <a:ea typeface="楷体" panose="02010609060101010101" pitchFamily="49" charset="-122"/>
              </a:rPr>
              <a:t>印为予群从所得</a:t>
            </a:r>
            <a:r>
              <a:rPr lang="zh-CN" altLang="zh-CN">
                <a:solidFill>
                  <a:srgbClr val="FFFF00"/>
                </a:solidFill>
                <a:latin typeface="楷体" panose="02010609060101010101" pitchFamily="49" charset="-122"/>
                <a:ea typeface="楷体" panose="02010609060101010101" pitchFamily="49" charset="-122"/>
              </a:rPr>
              <a:t> （代词，他的）</a:t>
            </a:r>
            <a:endParaRPr lang="zh-CN" altLang="zh-CN">
              <a:solidFill>
                <a:srgbClr val="FFFF00"/>
              </a:solidFill>
              <a:latin typeface="楷体" panose="02010609060101010101" pitchFamily="49" charset="-122"/>
              <a:ea typeface="楷体" panose="02010609060101010101" pitchFamily="49" charset="-122"/>
            </a:endParaRPr>
          </a:p>
          <a:p>
            <a:pPr lvl="0">
              <a:buNone/>
            </a:pPr>
            <a:endParaRPr lang="zh-CN" altLang="zh-CN">
              <a:solidFill>
                <a:srgbClr val="FFFF00"/>
              </a:solidFill>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3010" name="内容占位符 2"/>
          <p:cNvSpPr>
            <a:spLocks noGrp="1"/>
          </p:cNvSpPr>
          <p:nvPr>
            <p:ph idx="1"/>
            <p:custDataLst>
              <p:tags r:id="rId3"/>
            </p:custDataLst>
          </p:nvPr>
        </p:nvSpPr>
        <p:spPr>
          <a:xfrm>
            <a:off x="263525" y="908050"/>
            <a:ext cx="11664950" cy="5616575"/>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lvl="0">
              <a:lnSpc>
                <a:spcPts val="4000"/>
              </a:lnSpc>
              <a:buNone/>
            </a:pPr>
            <a:r>
              <a:rPr lang="zh-CN" altLang="en-US">
                <a:solidFill>
                  <a:srgbClr val="FFFF00"/>
                </a:solidFill>
                <a:latin typeface="楷体" panose="02010609060101010101" pitchFamily="49" charset="-122"/>
                <a:ea typeface="楷体" panose="02010609060101010101" pitchFamily="49" charset="-122"/>
              </a:rPr>
              <a:t>五、特殊句式</a:t>
            </a:r>
            <a:endParaRPr lang="en-US" altLang="zh-CN">
              <a:solidFill>
                <a:srgbClr val="FFFF00"/>
              </a:solidFill>
              <a:latin typeface="楷体" panose="02010609060101010101" pitchFamily="49" charset="-122"/>
              <a:ea typeface="楷体" panose="02010609060101010101" pitchFamily="49" charset="-122"/>
            </a:endParaRPr>
          </a:p>
          <a:p>
            <a:pPr lvl="0">
              <a:lnSpc>
                <a:spcPts val="4000"/>
              </a:lnSpc>
              <a:buNone/>
            </a:pPr>
            <a:r>
              <a:rPr lang="zh-CN" altLang="zh-CN">
                <a:solidFill>
                  <a:srgbClr val="B43CF8"/>
                </a:solidFill>
                <a:latin typeface="楷体" panose="02010609060101010101" pitchFamily="49" charset="-122"/>
                <a:ea typeface="楷体" panose="02010609060101010101" pitchFamily="49" charset="-122"/>
              </a:rPr>
              <a:t>（</a:t>
            </a:r>
            <a:r>
              <a:rPr lang="en-US" altLang="zh-CN">
                <a:solidFill>
                  <a:srgbClr val="B43CF8"/>
                </a:solidFill>
                <a:latin typeface="楷体" panose="02010609060101010101" pitchFamily="49" charset="-122"/>
                <a:ea typeface="楷体" panose="02010609060101010101" pitchFamily="49" charset="-122"/>
              </a:rPr>
              <a:t>1</a:t>
            </a:r>
            <a:r>
              <a:rPr lang="zh-CN" altLang="zh-CN">
                <a:solidFill>
                  <a:srgbClr val="B43CF8"/>
                </a:solidFill>
                <a:latin typeface="楷体" panose="02010609060101010101" pitchFamily="49" charset="-122"/>
                <a:ea typeface="楷体" panose="02010609060101010101" pitchFamily="49" charset="-122"/>
              </a:rPr>
              <a:t>）省略句</a:t>
            </a:r>
            <a:endParaRPr lang="zh-CN" altLang="zh-CN">
              <a:solidFill>
                <a:srgbClr val="B43CF8"/>
              </a:solidFill>
              <a:latin typeface="楷体" panose="02010609060101010101" pitchFamily="49" charset="-122"/>
              <a:ea typeface="楷体" panose="02010609060101010101" pitchFamily="49" charset="-122"/>
            </a:endParaRPr>
          </a:p>
          <a:p>
            <a:pPr lvl="0">
              <a:lnSpc>
                <a:spcPts val="4000"/>
              </a:lnSpc>
              <a:buNone/>
            </a:pPr>
            <a:r>
              <a:rPr lang="en-US" altLang="zh-CN">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火烧令坚</a:t>
            </a:r>
            <a:r>
              <a:rPr lang="en-US" altLang="zh-CN">
                <a:solidFill>
                  <a:schemeClr val="bg1"/>
                </a:solidFill>
                <a:latin typeface="楷体" panose="02010609060101010101" pitchFamily="49" charset="-122"/>
                <a:ea typeface="楷体" panose="02010609060101010101" pitchFamily="49" charset="-122"/>
              </a:rPr>
              <a:t>(</a:t>
            </a:r>
            <a:r>
              <a:rPr lang="zh-CN" altLang="zh-CN">
                <a:solidFill>
                  <a:srgbClr val="18E6DA"/>
                </a:solidFill>
                <a:latin typeface="楷体" panose="02010609060101010101" pitchFamily="49" charset="-122"/>
                <a:ea typeface="楷体" panose="02010609060101010101" pitchFamily="49" charset="-122"/>
              </a:rPr>
              <a:t>“令”后省略了宾语“之”，指字印。</a:t>
            </a:r>
            <a:r>
              <a:rPr lang="en-US" altLang="zh-CN">
                <a:solidFill>
                  <a:schemeClr val="bg1"/>
                </a:solidFill>
                <a:latin typeface="楷体" panose="02010609060101010101" pitchFamily="49" charset="-122"/>
                <a:ea typeface="楷体" panose="02010609060101010101" pitchFamily="49" charset="-122"/>
              </a:rPr>
              <a:t>)</a:t>
            </a:r>
            <a:endParaRPr lang="zh-CN" altLang="zh-CN">
              <a:solidFill>
                <a:schemeClr val="bg1"/>
              </a:solidFill>
              <a:latin typeface="楷体" panose="02010609060101010101" pitchFamily="49" charset="-122"/>
              <a:ea typeface="楷体" panose="02010609060101010101" pitchFamily="49" charset="-122"/>
            </a:endParaRPr>
          </a:p>
          <a:p>
            <a:pPr lvl="0">
              <a:lnSpc>
                <a:spcPts val="4000"/>
              </a:lnSpc>
              <a:buNone/>
            </a:pPr>
            <a:r>
              <a:rPr lang="en-US" altLang="zh-CN">
                <a:solidFill>
                  <a:schemeClr val="bg1"/>
                </a:solidFill>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则以一铁范置铁板上。（</a:t>
            </a:r>
            <a:r>
              <a:rPr lang="zh-CN" altLang="zh-CN">
                <a:solidFill>
                  <a:srgbClr val="18E6DA"/>
                </a:solidFill>
                <a:latin typeface="楷体" panose="02010609060101010101" pitchFamily="49" charset="-122"/>
                <a:ea typeface="楷体" panose="02010609060101010101" pitchFamily="49" charset="-122"/>
              </a:rPr>
              <a:t>“置”后省略了介词“于”。</a:t>
            </a:r>
            <a:r>
              <a:rPr lang="zh-CN" altLang="zh-CN">
                <a:solidFill>
                  <a:schemeClr val="bg1"/>
                </a:solidFill>
                <a:latin typeface="楷体" panose="02010609060101010101" pitchFamily="49" charset="-122"/>
                <a:ea typeface="楷体" panose="02010609060101010101" pitchFamily="49" charset="-122"/>
              </a:rPr>
              <a:t>）</a:t>
            </a:r>
            <a:endParaRPr lang="zh-CN" altLang="zh-CN">
              <a:latin typeface="楷体" panose="02010609060101010101" pitchFamily="49" charset="-122"/>
              <a:ea typeface="楷体" panose="02010609060101010101" pitchFamily="49" charset="-122"/>
            </a:endParaRPr>
          </a:p>
          <a:p>
            <a:pPr lvl="0">
              <a:lnSpc>
                <a:spcPts val="4000"/>
              </a:lnSpc>
              <a:buNone/>
            </a:pPr>
            <a:r>
              <a:rPr lang="zh-CN" altLang="zh-CN">
                <a:solidFill>
                  <a:srgbClr val="B43CF8"/>
                </a:solidFill>
                <a:latin typeface="楷体" panose="02010609060101010101" pitchFamily="49" charset="-122"/>
                <a:ea typeface="楷体" panose="02010609060101010101" pitchFamily="49" charset="-122"/>
              </a:rPr>
              <a:t>（</a:t>
            </a:r>
            <a:r>
              <a:rPr lang="en-US" altLang="zh-CN">
                <a:solidFill>
                  <a:srgbClr val="B43CF8"/>
                </a:solidFill>
                <a:latin typeface="楷体" panose="02010609060101010101" pitchFamily="49" charset="-122"/>
                <a:ea typeface="楷体" panose="02010609060101010101" pitchFamily="49" charset="-122"/>
              </a:rPr>
              <a:t>2</a:t>
            </a:r>
            <a:r>
              <a:rPr lang="zh-CN" altLang="zh-CN">
                <a:solidFill>
                  <a:srgbClr val="B43CF8"/>
                </a:solidFill>
                <a:latin typeface="楷体" panose="02010609060101010101" pitchFamily="49" charset="-122"/>
                <a:ea typeface="楷体" panose="02010609060101010101" pitchFamily="49" charset="-122"/>
              </a:rPr>
              <a:t>）被动句</a:t>
            </a:r>
            <a:endParaRPr lang="zh-CN" altLang="zh-CN">
              <a:solidFill>
                <a:srgbClr val="B43CF8"/>
              </a:solidFill>
              <a:latin typeface="楷体" panose="02010609060101010101" pitchFamily="49" charset="-122"/>
              <a:ea typeface="楷体" panose="02010609060101010101" pitchFamily="49" charset="-122"/>
            </a:endParaRPr>
          </a:p>
          <a:p>
            <a:pPr lvl="0">
              <a:lnSpc>
                <a:spcPts val="4000"/>
              </a:lnSpc>
              <a:buNone/>
            </a:pPr>
            <a:r>
              <a:rPr lang="en-US" altLang="zh-CN">
                <a:latin typeface="楷体" panose="02010609060101010101" pitchFamily="49" charset="-122"/>
                <a:ea typeface="楷体" panose="02010609060101010101" pitchFamily="49" charset="-122"/>
              </a:rPr>
              <a:t>    </a:t>
            </a:r>
            <a:r>
              <a:rPr lang="zh-CN" altLang="zh-CN">
                <a:solidFill>
                  <a:schemeClr val="bg1"/>
                </a:solidFill>
                <a:latin typeface="楷体" panose="02010609060101010101" pitchFamily="49" charset="-122"/>
                <a:ea typeface="楷体" panose="02010609060101010101" pitchFamily="49" charset="-122"/>
              </a:rPr>
              <a:t>其印为余群从所得，至今宝藏。</a:t>
            </a:r>
            <a:r>
              <a:rPr lang="en-US" altLang="zh-CN">
                <a:solidFill>
                  <a:schemeClr val="bg1"/>
                </a:solidFill>
                <a:latin typeface="楷体" panose="02010609060101010101" pitchFamily="49" charset="-122"/>
                <a:ea typeface="楷体" panose="02010609060101010101" pitchFamily="49" charset="-122"/>
              </a:rPr>
              <a:t>(</a:t>
            </a:r>
            <a:r>
              <a:rPr lang="zh-CN" altLang="zh-CN">
                <a:solidFill>
                  <a:srgbClr val="18E6DA"/>
                </a:solidFill>
                <a:latin typeface="楷体" panose="02010609060101010101" pitchFamily="49" charset="-122"/>
                <a:ea typeface="楷体" panose="02010609060101010101" pitchFamily="49" charset="-122"/>
              </a:rPr>
              <a:t>“为……所……”表示被动。</a:t>
            </a:r>
            <a:r>
              <a:rPr lang="en-US" altLang="zh-CN">
                <a:solidFill>
                  <a:schemeClr val="bg1"/>
                </a:solidFill>
                <a:latin typeface="楷体" panose="02010609060101010101" pitchFamily="49" charset="-122"/>
                <a:ea typeface="楷体" panose="02010609060101010101" pitchFamily="49" charset="-122"/>
              </a:rPr>
              <a:t>)</a:t>
            </a:r>
            <a:endParaRPr lang="en-US" altLang="zh-CN">
              <a:solidFill>
                <a:schemeClr val="bg1"/>
              </a:solidFill>
              <a:latin typeface="楷体" panose="02010609060101010101" pitchFamily="49" charset="-122"/>
              <a:ea typeface="楷体" panose="02010609060101010101" pitchFamily="49" charset="-122"/>
            </a:endParaRPr>
          </a:p>
          <a:p>
            <a:pPr lvl="0">
              <a:lnSpc>
                <a:spcPts val="4000"/>
              </a:lnSpc>
              <a:buNone/>
            </a:pPr>
            <a:endParaRPr lang="zh-CN" altLang="zh-CN">
              <a:latin typeface="楷体" panose="02010609060101010101" pitchFamily="49" charset="-122"/>
              <a:ea typeface="楷体" panose="02010609060101010101" pitchFamily="49" charset="-122"/>
            </a:endParaRPr>
          </a:p>
          <a:p>
            <a:pPr lvl="0">
              <a:buNone/>
            </a:pPr>
            <a:endParaRPr lang="zh-CN" altLang="en-US"/>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72" name="矩形 11"/>
          <p:cNvSpPr/>
          <p:nvPr>
            <p:custDataLst>
              <p:tags r:id="rId3"/>
            </p:custDataLst>
          </p:nvPr>
        </p:nvSpPr>
        <p:spPr>
          <a:xfrm>
            <a:off x="1251009" y="1633242"/>
            <a:ext cx="9947788" cy="2061210"/>
          </a:xfrm>
          <a:prstGeom prst="rect">
            <a:avLst/>
          </a:prstGeom>
          <a:noFill/>
          <a:ln w="9525">
            <a:noFill/>
          </a:ln>
        </p:spPr>
        <p:txBody>
          <a:bodyPr wrap="square" anchor="t" anchorCtr="0">
            <a:spAutoFit/>
          </a:bodyPr>
          <a:lstStyle/>
          <a:p>
            <a:r>
              <a:rPr lang="zh-CN" altLang="en-US" sz="3200" b="1" u="sng">
                <a:latin typeface="黑体" panose="02010609060101010101" pitchFamily="49" charset="-122"/>
                <a:ea typeface="黑体" panose="02010609060101010101" pitchFamily="49" charset="-122"/>
                <a:cs typeface="黑体" panose="02010609060101010101" pitchFamily="49" charset="-122"/>
              </a:rPr>
              <a:t>   </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板 </a:t>
            </a:r>
            <a:r>
              <a:rPr lang="zh-CN" altLang="en-US" sz="3200" b="1" u="sng">
                <a:latin typeface="黑体" panose="02010609060101010101" pitchFamily="49" charset="-122"/>
                <a:ea typeface="黑体" panose="02010609060101010101" pitchFamily="49" charset="-122"/>
                <a:cs typeface="黑体" panose="02010609060101010101" pitchFamily="49" charset="-122"/>
              </a:rPr>
              <a:t>印书籍，唐人 </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尚 </a:t>
            </a:r>
            <a:r>
              <a:rPr lang="zh-CN" altLang="en-US" sz="3200" b="1" u="sng">
                <a:latin typeface="黑体" panose="02010609060101010101" pitchFamily="49" charset="-122"/>
                <a:ea typeface="黑体" panose="02010609060101010101" pitchFamily="49" charset="-122"/>
                <a:cs typeface="黑体" panose="02010609060101010101" pitchFamily="49" charset="-122"/>
              </a:rPr>
              <a:t>未    </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盛     为    之</a:t>
            </a:r>
            <a:r>
              <a:rPr lang="zh-CN" altLang="en-US" sz="3200" b="1" u="sng">
                <a:latin typeface="黑体" panose="02010609060101010101" pitchFamily="49" charset="-122"/>
                <a:ea typeface="黑体" panose="02010609060101010101" pitchFamily="49" charset="-122"/>
                <a:cs typeface="黑体" panose="02010609060101010101" pitchFamily="49" charset="-122"/>
              </a:rPr>
              <a:t>。</a:t>
            </a:r>
            <a:endParaRPr lang="en-US" altLang="zh-CN" sz="3200" b="1" u="sng">
              <a:latin typeface="黑体" panose="02010609060101010101" pitchFamily="49" charset="-122"/>
              <a:ea typeface="黑体" panose="02010609060101010101" pitchFamily="49" charset="-122"/>
              <a:cs typeface="黑体" panose="02010609060101010101" pitchFamily="49" charset="-122"/>
            </a:endParaRPr>
          </a:p>
          <a:p>
            <a:endParaRPr lang="en-US" altLang="zh-CN" sz="3200" b="1" u="sng">
              <a:latin typeface="黑体" panose="02010609060101010101" pitchFamily="49" charset="-122"/>
              <a:ea typeface="黑体" panose="02010609060101010101" pitchFamily="49" charset="-122"/>
              <a:cs typeface="黑体" panose="02010609060101010101" pitchFamily="49" charset="-122"/>
            </a:endParaRPr>
          </a:p>
          <a:p>
            <a:endParaRPr lang="en-US" altLang="zh-CN" sz="3200" b="1" u="sng">
              <a:latin typeface="黑体" panose="02010609060101010101" pitchFamily="49" charset="-122"/>
              <a:ea typeface="黑体" panose="02010609060101010101" pitchFamily="49" charset="-122"/>
              <a:cs typeface="黑体" panose="02010609060101010101" pitchFamily="49" charset="-122"/>
            </a:endParaRPr>
          </a:p>
          <a:p>
            <a:r>
              <a:rPr lang="zh-CN" altLang="en-US" sz="3200" b="1" u="sng">
                <a:latin typeface="黑体" panose="02010609060101010101" pitchFamily="49" charset="-122"/>
                <a:ea typeface="黑体" panose="02010609060101010101" pitchFamily="49" charset="-122"/>
                <a:cs typeface="黑体" panose="02010609060101010101" pitchFamily="49" charset="-122"/>
              </a:rPr>
              <a:t>自冯瀛王</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始</a:t>
            </a:r>
            <a:r>
              <a:rPr lang="zh-CN" altLang="en-US" sz="3200" b="1" u="sng">
                <a:latin typeface="黑体" panose="02010609060101010101" pitchFamily="49" charset="-122"/>
                <a:ea typeface="黑体" panose="02010609060101010101" pitchFamily="49" charset="-122"/>
                <a:cs typeface="黑体" panose="02010609060101010101" pitchFamily="49" charset="-122"/>
              </a:rPr>
              <a:t>印五经，</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已</a:t>
            </a:r>
            <a:r>
              <a:rPr lang="zh-CN" altLang="en-US" sz="3200" b="1" u="sng">
                <a:latin typeface="黑体" panose="02010609060101010101" pitchFamily="49" charset="-122"/>
                <a:ea typeface="黑体" panose="02010609060101010101" pitchFamily="49" charset="-122"/>
                <a:cs typeface="黑体" panose="02010609060101010101" pitchFamily="49" charset="-122"/>
              </a:rPr>
              <a:t>后     </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典籍   </a:t>
            </a:r>
            <a:r>
              <a:rPr lang="zh-CN" altLang="en-US" sz="3200" b="1" u="sng">
                <a:latin typeface="黑体" panose="02010609060101010101" pitchFamily="49" charset="-122"/>
                <a:ea typeface="黑体" panose="02010609060101010101" pitchFamily="49" charset="-122"/>
                <a:cs typeface="黑体" panose="02010609060101010101" pitchFamily="49" charset="-122"/>
              </a:rPr>
              <a:t>皆</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为</a:t>
            </a:r>
            <a:r>
              <a:rPr lang="zh-CN" altLang="en-US" sz="3200" b="1" u="sng">
                <a:latin typeface="黑体" panose="02010609060101010101" pitchFamily="49" charset="-122"/>
                <a:ea typeface="黑体" panose="02010609060101010101" pitchFamily="49" charset="-122"/>
                <a:cs typeface="黑体" panose="02010609060101010101" pitchFamily="49" charset="-122"/>
              </a:rPr>
              <a:t>板本。</a:t>
            </a:r>
            <a:endParaRPr lang="zh-CN" altLang="en-US" sz="3200" b="1" u="sng">
              <a:latin typeface="黑体" panose="02010609060101010101" pitchFamily="49" charset="-122"/>
              <a:ea typeface="黑体" panose="02010609060101010101" pitchFamily="49" charset="-122"/>
              <a:cs typeface="黑体" panose="02010609060101010101" pitchFamily="49" charset="-122"/>
            </a:endParaRPr>
          </a:p>
        </p:txBody>
      </p:sp>
      <p:sp>
        <p:nvSpPr>
          <p:cNvPr id="5" name="Text Box 12"/>
          <p:cNvSpPr txBox="1"/>
          <p:nvPr>
            <p:custDataLst>
              <p:tags r:id="rId4"/>
            </p:custDataLst>
          </p:nvPr>
        </p:nvSpPr>
        <p:spPr>
          <a:xfrm>
            <a:off x="898274" y="1177365"/>
            <a:ext cx="4242383"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名词作状语，“用雕版”</a:t>
            </a:r>
            <a:endParaRPr lang="zh-CN" altLang="en-US" sz="2800" b="1">
              <a:solidFill>
                <a:srgbClr val="FF0000"/>
              </a:solidFill>
              <a:latin typeface="华文新魏" panose="02010800040101010101" charset="-122"/>
              <a:ea typeface="华文新魏" panose="02010800040101010101" charset="-122"/>
            </a:endParaRPr>
          </a:p>
        </p:txBody>
      </p:sp>
      <p:sp>
        <p:nvSpPr>
          <p:cNvPr id="7" name="Text Box 13"/>
          <p:cNvSpPr txBox="1"/>
          <p:nvPr>
            <p:custDataLst>
              <p:tags r:id="rId5"/>
            </p:custDataLst>
          </p:nvPr>
        </p:nvSpPr>
        <p:spPr>
          <a:xfrm>
            <a:off x="5280035" y="2190765"/>
            <a:ext cx="671505"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还</a:t>
            </a:r>
            <a:endParaRPr lang="zh-CN" altLang="en-US" sz="2800" b="1">
              <a:solidFill>
                <a:srgbClr val="FF0000"/>
              </a:solidFill>
              <a:latin typeface="华文新魏" panose="02010800040101010101" charset="-122"/>
              <a:ea typeface="华文新魏" panose="02010800040101010101" charset="-122"/>
            </a:endParaRPr>
          </a:p>
        </p:txBody>
      </p:sp>
      <p:sp>
        <p:nvSpPr>
          <p:cNvPr id="9" name="Text Box 14"/>
          <p:cNvSpPr txBox="1"/>
          <p:nvPr>
            <p:custDataLst>
              <p:tags r:id="rId6"/>
            </p:custDataLst>
          </p:nvPr>
        </p:nvSpPr>
        <p:spPr>
          <a:xfrm>
            <a:off x="6713573" y="2146316"/>
            <a:ext cx="1296972"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大规模</a:t>
            </a:r>
            <a:endParaRPr lang="zh-CN" altLang="en-US" sz="2800" b="1">
              <a:solidFill>
                <a:srgbClr val="FF0000"/>
              </a:solidFill>
              <a:latin typeface="华文新魏" panose="02010800040101010101" charset="-122"/>
              <a:ea typeface="华文新魏" panose="02010800040101010101" charset="-122"/>
            </a:endParaRPr>
          </a:p>
        </p:txBody>
      </p:sp>
      <p:sp>
        <p:nvSpPr>
          <p:cNvPr id="11" name="Text Box 15"/>
          <p:cNvSpPr txBox="1"/>
          <p:nvPr>
            <p:custDataLst>
              <p:tags r:id="rId7"/>
            </p:custDataLst>
          </p:nvPr>
        </p:nvSpPr>
        <p:spPr>
          <a:xfrm>
            <a:off x="8391008" y="2146316"/>
            <a:ext cx="523868"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做</a:t>
            </a:r>
            <a:endParaRPr lang="zh-CN" altLang="en-US" sz="2800" b="1">
              <a:solidFill>
                <a:srgbClr val="FF0000"/>
              </a:solidFill>
              <a:latin typeface="华文新魏" panose="02010800040101010101" charset="-122"/>
              <a:ea typeface="华文新魏" panose="02010800040101010101" charset="-122"/>
            </a:endParaRPr>
          </a:p>
        </p:txBody>
      </p:sp>
      <p:sp>
        <p:nvSpPr>
          <p:cNvPr id="14" name="Text Box 16"/>
          <p:cNvSpPr txBox="1"/>
          <p:nvPr>
            <p:custDataLst>
              <p:tags r:id="rId8"/>
            </p:custDataLst>
          </p:nvPr>
        </p:nvSpPr>
        <p:spPr>
          <a:xfrm>
            <a:off x="9295434" y="2188303"/>
            <a:ext cx="1752578" cy="953135"/>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指代“板印书籍”</a:t>
            </a:r>
            <a:endParaRPr lang="zh-CN" altLang="en-US" sz="2800" b="1">
              <a:solidFill>
                <a:srgbClr val="FF0000"/>
              </a:solidFill>
              <a:latin typeface="华文新魏" panose="02010800040101010101" charset="-122"/>
              <a:ea typeface="华文新魏" panose="02010800040101010101" charset="-122"/>
            </a:endParaRPr>
          </a:p>
        </p:txBody>
      </p:sp>
      <p:sp>
        <p:nvSpPr>
          <p:cNvPr id="15" name="Text Box 4"/>
          <p:cNvSpPr txBox="1"/>
          <p:nvPr>
            <p:custDataLst>
              <p:tags r:id="rId9"/>
            </p:custDataLst>
          </p:nvPr>
        </p:nvSpPr>
        <p:spPr>
          <a:xfrm>
            <a:off x="783654" y="4729029"/>
            <a:ext cx="10447278" cy="1568450"/>
          </a:xfrm>
          <a:prstGeom prst="rect">
            <a:avLst/>
          </a:prstGeom>
          <a:noFill/>
          <a:ln w="9525">
            <a:noFill/>
          </a:ln>
        </p:spPr>
        <p:txBody>
          <a:bodyPr wrap="square" anchor="t" anchorCtr="0">
            <a:spAutoFit/>
          </a:bodyPr>
          <a:lstStyle/>
          <a:p>
            <a:r>
              <a:rPr lang="zh-CN" altLang="en-US" sz="3200" b="1">
                <a:latin typeface="华文楷体" panose="02010600040101010101" pitchFamily="2" charset="-122"/>
                <a:ea typeface="华文楷体" panose="02010600040101010101" pitchFamily="2" charset="-122"/>
              </a:rPr>
              <a:t>        </a:t>
            </a:r>
            <a:r>
              <a:rPr lang="zh-CN" altLang="en-US" sz="3200" b="1">
                <a:solidFill>
                  <a:srgbClr val="FF0000"/>
                </a:solidFill>
                <a:latin typeface="华文楷体" panose="02010600040101010101" pitchFamily="2" charset="-122"/>
                <a:ea typeface="华文楷体" panose="02010600040101010101" pitchFamily="2" charset="-122"/>
              </a:rPr>
              <a:t>用雕版印刷书籍，唐朝人还没有大规模地这么做。从</a:t>
            </a:r>
            <a:r>
              <a:rPr lang="zh-CN" altLang="en-US" sz="3200" b="1">
                <a:solidFill>
                  <a:srgbClr val="FF0000"/>
                </a:solidFill>
                <a:latin typeface="华文楷体" panose="02010600040101010101" pitchFamily="2" charset="-122"/>
                <a:ea typeface="华文楷体" panose="02010600040101010101" pitchFamily="2" charset="-122"/>
                <a:sym typeface="+mn-ea"/>
              </a:rPr>
              <a:t>冯瀛王</a:t>
            </a:r>
            <a:r>
              <a:rPr lang="zh-CN" altLang="en-US" sz="3200" b="1">
                <a:solidFill>
                  <a:srgbClr val="FF0000"/>
                </a:solidFill>
                <a:latin typeface="华文楷体" panose="02010600040101010101" pitchFamily="2" charset="-122"/>
                <a:ea typeface="华文楷体" panose="02010600040101010101" pitchFamily="2" charset="-122"/>
              </a:rPr>
              <a:t>的时候才（用雕版）印刷五经，以后的经典文献就都是雕版印刷的本子了。</a:t>
            </a:r>
            <a:endParaRPr lang="zh-CN" altLang="en-US" sz="3200" b="1">
              <a:solidFill>
                <a:srgbClr val="FF0000"/>
              </a:solidFill>
              <a:latin typeface="华文楷体" panose="02010600040101010101" pitchFamily="2" charset="-122"/>
              <a:ea typeface="华文楷体" panose="02010600040101010101" pitchFamily="2" charset="-122"/>
            </a:endParaRPr>
          </a:p>
        </p:txBody>
      </p:sp>
      <p:sp>
        <p:nvSpPr>
          <p:cNvPr id="17" name="Text Box 12"/>
          <p:cNvSpPr txBox="1"/>
          <p:nvPr>
            <p:custDataLst>
              <p:tags r:id="rId10"/>
            </p:custDataLst>
          </p:nvPr>
        </p:nvSpPr>
        <p:spPr>
          <a:xfrm>
            <a:off x="2933675" y="3591558"/>
            <a:ext cx="576255"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才</a:t>
            </a:r>
            <a:endParaRPr lang="zh-CN" altLang="en-US" sz="2800" b="1">
              <a:solidFill>
                <a:srgbClr val="FF0000"/>
              </a:solidFill>
              <a:latin typeface="华文新魏" panose="02010800040101010101" charset="-122"/>
              <a:ea typeface="华文新魏" panose="02010800040101010101" charset="-122"/>
            </a:endParaRPr>
          </a:p>
        </p:txBody>
      </p:sp>
      <p:sp>
        <p:nvSpPr>
          <p:cNvPr id="18" name="Text Box 12"/>
          <p:cNvSpPr txBox="1"/>
          <p:nvPr>
            <p:custDataLst>
              <p:tags r:id="rId11"/>
            </p:custDataLst>
          </p:nvPr>
        </p:nvSpPr>
        <p:spPr>
          <a:xfrm>
            <a:off x="4486930" y="3591558"/>
            <a:ext cx="1777978"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同“以”</a:t>
            </a:r>
            <a:endParaRPr lang="zh-CN" altLang="en-US" sz="2800" b="1">
              <a:solidFill>
                <a:srgbClr val="FF0000"/>
              </a:solidFill>
              <a:latin typeface="华文新魏" panose="02010800040101010101" charset="-122"/>
              <a:ea typeface="华文新魏" panose="02010800040101010101" charset="-122"/>
            </a:endParaRPr>
          </a:p>
        </p:txBody>
      </p:sp>
      <p:sp>
        <p:nvSpPr>
          <p:cNvPr id="19" name="Text Box 12"/>
          <p:cNvSpPr txBox="1"/>
          <p:nvPr>
            <p:custDataLst>
              <p:tags r:id="rId12"/>
            </p:custDataLst>
          </p:nvPr>
        </p:nvSpPr>
        <p:spPr>
          <a:xfrm>
            <a:off x="6343646" y="3552823"/>
            <a:ext cx="1697017" cy="953135"/>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泛指各种重要书籍</a:t>
            </a:r>
            <a:endParaRPr lang="zh-CN" altLang="en-US" sz="2800" b="1">
              <a:solidFill>
                <a:srgbClr val="FF0000"/>
              </a:solidFill>
              <a:latin typeface="华文新魏" panose="02010800040101010101" charset="-122"/>
              <a:ea typeface="华文新魏" panose="02010800040101010101" charset="-122"/>
            </a:endParaRPr>
          </a:p>
        </p:txBody>
      </p:sp>
      <p:sp>
        <p:nvSpPr>
          <p:cNvPr id="20" name="Text Box 12"/>
          <p:cNvSpPr txBox="1"/>
          <p:nvPr>
            <p:custDataLst>
              <p:tags r:id="rId13"/>
            </p:custDataLst>
          </p:nvPr>
        </p:nvSpPr>
        <p:spPr>
          <a:xfrm>
            <a:off x="8626873" y="3591177"/>
            <a:ext cx="557205"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是</a:t>
            </a:r>
            <a:endParaRPr lang="zh-CN" altLang="en-US" sz="2800" b="1">
              <a:solidFill>
                <a:srgbClr val="FF0000"/>
              </a:solidFill>
              <a:latin typeface="华文新魏" panose="02010800040101010101" charset="-122"/>
              <a:ea typeface="华文新魏" panose="02010800040101010101" charset="-122"/>
            </a:endParaRPr>
          </a:p>
        </p:txBody>
      </p:sp>
      <p:pic>
        <p:nvPicPr>
          <p:cNvPr id="10" name="图片 9"/>
          <p:cNvPicPr>
            <a:picLocks noChangeAspect="1"/>
          </p:cNvPicPr>
          <p:nvPr>
            <p:custDataLst>
              <p:tags r:id="rId15"/>
            </p:custDataLst>
          </p:nvPr>
        </p:nvPicPr>
        <p:blipFill>
          <a:blip r:embed="rId14"/>
          <a:stretch>
            <a:fillRect/>
          </a:stretch>
        </p:blipFill>
        <p:spPr>
          <a:xfrm flipH="1">
            <a:off x="438234" y="274858"/>
            <a:ext cx="542995" cy="448912"/>
          </a:xfrm>
          <a:prstGeom prst="rect">
            <a:avLst/>
          </a:prstGeom>
        </p:spPr>
      </p:pic>
      <p:sp>
        <p:nvSpPr>
          <p:cNvPr id="2" name="文本框 1"/>
          <p:cNvSpPr txBox="1"/>
          <p:nvPr>
            <p:custDataLst>
              <p:tags r:id="rId16"/>
            </p:custDataLst>
          </p:nvPr>
        </p:nvSpPr>
        <p:spPr>
          <a:xfrm>
            <a:off x="981501" y="256083"/>
            <a:ext cx="2449830" cy="481330"/>
          </a:xfrm>
          <a:prstGeom prst="rect">
            <a:avLst/>
          </a:prstGeom>
          <a:noFill/>
        </p:spPr>
        <p:txBody>
          <a:bodyPr wrap="none" rtlCol="0">
            <a:spAutoFit/>
            <a:scene3d>
              <a:camera prst="orthographicFront"/>
              <a:lightRig rig="threePt" dir="t"/>
            </a:scene3d>
          </a:bodyPr>
          <a:lstStyle/>
          <a:p>
            <a:pPr algn="l"/>
            <a:r>
              <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rPr>
              <a:t>重点词句及翻译</a:t>
            </a:r>
            <a:endPar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ppt_x</p:attrName>
                                        </p:attrNameLst>
                                      </p:cBhvr>
                                      <p:tavLst>
                                        <p:tav tm="0">
                                          <p:val>
                                            <p:strVal val="#ppt_x"/>
                                          </p:val>
                                        </p:tav>
                                        <p:tav tm="100000">
                                          <p:val>
                                            <p:strVal val="#ppt_x"/>
                                          </p:val>
                                        </p:tav>
                                      </p:tavLst>
                                    </p:anim>
                                    <p:anim calcmode="lin" valueType="num">
                                      <p:cBhvr>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 grpId="0"/>
      <p:bldP spid="7" grpId="0"/>
      <p:bldP spid="9" grpId="0"/>
      <p:bldP spid="11" grpId="0"/>
      <p:bldP spid="14" grpId="0"/>
      <p:bldP spid="17" grpId="0"/>
      <p:bldP spid="18" grpId="0"/>
      <p:bldP spid="19" grpId="0"/>
      <p:bldP spid="2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2" name="内容占位符 2"/>
          <p:cNvSpPr>
            <a:spLocks noGrp="1"/>
          </p:cNvSpPr>
          <p:nvPr>
            <p:ph idx="1"/>
            <p:custDataLst>
              <p:tags r:id="rId3"/>
            </p:custDataLst>
          </p:nvPr>
        </p:nvSpPr>
        <p:spPr>
          <a:xfrm>
            <a:off x="551180" y="332740"/>
            <a:ext cx="11198860" cy="590423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a:buNone/>
            </a:pPr>
            <a:r>
              <a:rPr lang="en-US" altLang="zh-CN" sz="32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sym typeface="+mn-ea"/>
              </a:rPr>
              <a:t>22 </a:t>
            </a:r>
            <a:r>
              <a:rPr sz="32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sym typeface="+mn-ea"/>
              </a:rPr>
              <a:t>伟大的悲剧</a:t>
            </a:r>
            <a:endParaRPr lang="en-US" altLang="zh-CN" sz="32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endParaRPr>
          </a:p>
          <a:p>
            <a:pPr marL="0" lvl="0" indent="0">
              <a:lnSpc>
                <a:spcPts val="3800"/>
              </a:lnSpc>
              <a:buNone/>
            </a:pPr>
            <a:r>
              <a:rPr sz="3200" b="1">
                <a:solidFill>
                  <a:srgbClr val="FFFF00"/>
                </a:solidFill>
                <a:latin typeface="仿宋" panose="02010609060101010101" pitchFamily="49" charset="-122"/>
                <a:ea typeface="仿宋" panose="02010609060101010101" pitchFamily="49" charset="-122"/>
                <a:sym typeface="+mn-ea"/>
              </a:rPr>
              <a:t>一、课文文体：</a:t>
            </a:r>
            <a:r>
              <a:rPr sz="3200" b="1">
                <a:solidFill>
                  <a:schemeClr val="bg1"/>
                </a:solidFill>
                <a:latin typeface="仿宋" panose="02010609060101010101" pitchFamily="49" charset="-122"/>
                <a:ea typeface="仿宋" panose="02010609060101010101" pitchFamily="49" charset="-122"/>
                <a:sym typeface="+mn-ea"/>
              </a:rPr>
              <a:t>传记</a:t>
            </a:r>
            <a:endParaRPr lang="en-US" altLang="zh-CN" sz="3200" b="1">
              <a:latin typeface="仿宋" panose="02010609060101010101" pitchFamily="49" charset="-122"/>
              <a:ea typeface="仿宋" panose="02010609060101010101" pitchFamily="49" charset="-122"/>
            </a:endParaRPr>
          </a:p>
          <a:p>
            <a:pPr marL="0" lvl="0" indent="0">
              <a:lnSpc>
                <a:spcPts val="3800"/>
              </a:lnSpc>
              <a:buNone/>
            </a:pPr>
            <a:r>
              <a:rPr sz="3200" b="1">
                <a:solidFill>
                  <a:srgbClr val="FFFF00"/>
                </a:solidFill>
                <a:latin typeface="仿宋" panose="02010609060101010101" pitchFamily="49" charset="-122"/>
                <a:ea typeface="仿宋" panose="02010609060101010101" pitchFamily="49" charset="-122"/>
                <a:sym typeface="+mn-ea"/>
              </a:rPr>
              <a:t>二、作者介绍</a:t>
            </a:r>
            <a:endParaRPr lang="en-US" altLang="zh-CN" sz="3200" b="1">
              <a:solidFill>
                <a:srgbClr val="FFFF00"/>
              </a:solidFill>
              <a:latin typeface="仿宋" panose="02010609060101010101" pitchFamily="49" charset="-122"/>
              <a:ea typeface="仿宋" panose="02010609060101010101" pitchFamily="49" charset="-122"/>
            </a:endParaRPr>
          </a:p>
          <a:p>
            <a:pPr marL="0" lvl="0" indent="0">
              <a:lnSpc>
                <a:spcPts val="3800"/>
              </a:lnSpc>
              <a:buNone/>
            </a:pPr>
            <a:r>
              <a:rPr lang="en-US" altLang="zh-CN" sz="3200" b="1">
                <a:latin typeface="仿宋" panose="02010609060101010101" pitchFamily="49" charset="-122"/>
                <a:ea typeface="仿宋" panose="02010609060101010101" pitchFamily="49" charset="-122"/>
                <a:sym typeface="+mn-ea"/>
              </a:rPr>
              <a:t>    </a:t>
            </a:r>
            <a:r>
              <a:rPr altLang="zh-CN" sz="3200" b="1">
                <a:solidFill>
                  <a:srgbClr val="18E6DA"/>
                </a:solidFill>
                <a:latin typeface="仿宋" panose="02010609060101010101" pitchFamily="49" charset="-122"/>
                <a:ea typeface="仿宋" panose="02010609060101010101" pitchFamily="49" charset="-122"/>
                <a:sym typeface="+mn-ea"/>
              </a:rPr>
              <a:t>斯蒂芬·茨威格</a:t>
            </a:r>
            <a:r>
              <a:rPr altLang="zh-CN" sz="3200" b="1">
                <a:solidFill>
                  <a:schemeClr val="bg1"/>
                </a:solidFill>
                <a:latin typeface="仿宋" panose="02010609060101010101" pitchFamily="49" charset="-122"/>
                <a:ea typeface="仿宋" panose="02010609060101010101" pitchFamily="49" charset="-122"/>
                <a:sym typeface="+mn-ea"/>
              </a:rPr>
              <a:t>，</a:t>
            </a:r>
            <a:r>
              <a:rPr altLang="zh-CN" sz="3200" b="1">
                <a:solidFill>
                  <a:srgbClr val="18E6DA"/>
                </a:solidFill>
                <a:latin typeface="仿宋" panose="02010609060101010101" pitchFamily="49" charset="-122"/>
                <a:ea typeface="仿宋" panose="02010609060101010101" pitchFamily="49" charset="-122"/>
                <a:sym typeface="+mn-ea"/>
              </a:rPr>
              <a:t>奥地利</a:t>
            </a:r>
            <a:r>
              <a:rPr altLang="zh-CN" sz="3200" b="1">
                <a:solidFill>
                  <a:schemeClr val="bg1"/>
                </a:solidFill>
                <a:latin typeface="仿宋" panose="02010609060101010101" pitchFamily="49" charset="-122"/>
                <a:ea typeface="仿宋" panose="02010609060101010101" pitchFamily="49" charset="-122"/>
                <a:sym typeface="+mn-ea"/>
              </a:rPr>
              <a:t>小说家、诗人、剧作家、传记作家 。1881年生于维也纳一个犹太富商家庭。1900年，进入维也纳大学，就读哲学和文学史，并发表小说《普拉特的春天》。在他20岁的时候，他的第一部诗集《银弦集》在柏林出版。1904年，获得博士学位，并发表第一部小说集《艾丽卡埃瓦尔德的恋爱》。主要突出在</a:t>
            </a:r>
            <a:r>
              <a:rPr altLang="zh-CN" sz="3200" b="1">
                <a:solidFill>
                  <a:srgbClr val="18E6DA"/>
                </a:solidFill>
                <a:latin typeface="仿宋" panose="02010609060101010101" pitchFamily="49" charset="-122"/>
                <a:ea typeface="仿宋" panose="02010609060101010101" pitchFamily="49" charset="-122"/>
                <a:sym typeface="+mn-ea"/>
              </a:rPr>
              <a:t>小说</a:t>
            </a:r>
            <a:r>
              <a:rPr altLang="zh-CN" sz="3200" b="1">
                <a:solidFill>
                  <a:schemeClr val="bg1"/>
                </a:solidFill>
                <a:latin typeface="仿宋" panose="02010609060101010101" pitchFamily="49" charset="-122"/>
                <a:ea typeface="仿宋" panose="02010609060101010101" pitchFamily="49" charset="-122"/>
                <a:sym typeface="+mn-ea"/>
              </a:rPr>
              <a:t>和</a:t>
            </a:r>
            <a:r>
              <a:rPr altLang="zh-CN" sz="3200" b="1">
                <a:solidFill>
                  <a:srgbClr val="18E6DA"/>
                </a:solidFill>
                <a:latin typeface="仿宋" panose="02010609060101010101" pitchFamily="49" charset="-122"/>
                <a:ea typeface="仿宋" panose="02010609060101010101" pitchFamily="49" charset="-122"/>
                <a:sym typeface="+mn-ea"/>
              </a:rPr>
              <a:t>传记作品</a:t>
            </a:r>
            <a:r>
              <a:rPr altLang="zh-CN" sz="3200" b="1">
                <a:solidFill>
                  <a:schemeClr val="bg1"/>
                </a:solidFill>
                <a:latin typeface="仿宋" panose="02010609060101010101" pitchFamily="49" charset="-122"/>
                <a:ea typeface="仿宋" panose="02010609060101010101" pitchFamily="49" charset="-122"/>
                <a:sym typeface="+mn-ea"/>
              </a:rPr>
              <a:t>的创作中。他创作了戏剧《耶利米》，人物评传</a:t>
            </a:r>
            <a:r>
              <a:rPr altLang="zh-CN" sz="3200" b="1">
                <a:solidFill>
                  <a:srgbClr val="18E6DA"/>
                </a:solidFill>
                <a:latin typeface="仿宋" panose="02010609060101010101" pitchFamily="49" charset="-122"/>
                <a:ea typeface="仿宋" panose="02010609060101010101" pitchFamily="49" charset="-122"/>
                <a:sym typeface="+mn-ea"/>
              </a:rPr>
              <a:t>《三大师》</a:t>
            </a:r>
            <a:r>
              <a:rPr altLang="zh-CN" sz="3200" b="1">
                <a:solidFill>
                  <a:schemeClr val="bg1"/>
                </a:solidFill>
                <a:latin typeface="仿宋" panose="02010609060101010101" pitchFamily="49" charset="-122"/>
                <a:ea typeface="仿宋" panose="02010609060101010101" pitchFamily="49" charset="-122"/>
                <a:sym typeface="+mn-ea"/>
              </a:rPr>
              <a:t>、传记</a:t>
            </a:r>
            <a:r>
              <a:rPr altLang="zh-CN" sz="3200" b="1">
                <a:solidFill>
                  <a:srgbClr val="18E6DA"/>
                </a:solidFill>
                <a:latin typeface="仿宋" panose="02010609060101010101" pitchFamily="49" charset="-122"/>
                <a:ea typeface="仿宋" panose="02010609060101010101" pitchFamily="49" charset="-122"/>
                <a:sym typeface="+mn-ea"/>
              </a:rPr>
              <a:t>《罗曼·罗兰》</a:t>
            </a:r>
            <a:r>
              <a:rPr altLang="zh-CN" sz="3200" b="1">
                <a:solidFill>
                  <a:schemeClr val="bg1"/>
                </a:solidFill>
                <a:latin typeface="仿宋" panose="02010609060101010101" pitchFamily="49" charset="-122"/>
                <a:ea typeface="仿宋" panose="02010609060101010101" pitchFamily="49" charset="-122"/>
                <a:sym typeface="+mn-ea"/>
              </a:rPr>
              <a:t>，历史特写集</a:t>
            </a:r>
            <a:r>
              <a:rPr altLang="zh-CN" sz="3200" b="1">
                <a:solidFill>
                  <a:srgbClr val="18E6DA"/>
                </a:solidFill>
                <a:latin typeface="仿宋" panose="02010609060101010101" pitchFamily="49" charset="-122"/>
                <a:ea typeface="仿宋" panose="02010609060101010101" pitchFamily="49" charset="-122"/>
                <a:sym typeface="+mn-ea"/>
              </a:rPr>
              <a:t>《人类群星闪耀时》</a:t>
            </a:r>
            <a:r>
              <a:rPr altLang="zh-CN" sz="3200" b="1">
                <a:solidFill>
                  <a:schemeClr val="bg1"/>
                </a:solidFill>
                <a:latin typeface="仿宋" panose="02010609060101010101" pitchFamily="49" charset="-122"/>
                <a:ea typeface="仿宋" panose="02010609060101010101" pitchFamily="49" charset="-122"/>
                <a:sym typeface="+mn-ea"/>
              </a:rPr>
              <a:t>等等。课文即选自</a:t>
            </a:r>
            <a:r>
              <a:rPr altLang="zh-CN" sz="3200" b="1">
                <a:solidFill>
                  <a:srgbClr val="18E6DA"/>
                </a:solidFill>
                <a:latin typeface="仿宋" panose="02010609060101010101" pitchFamily="49" charset="-122"/>
                <a:ea typeface="仿宋" panose="02010609060101010101" pitchFamily="49" charset="-122"/>
                <a:sym typeface="+mn-ea"/>
              </a:rPr>
              <a:t>《人类的群星闪耀时》</a:t>
            </a:r>
            <a:r>
              <a:rPr altLang="zh-CN" sz="3200" b="1">
                <a:solidFill>
                  <a:schemeClr val="bg1"/>
                </a:solidFill>
                <a:latin typeface="仿宋" panose="02010609060101010101" pitchFamily="49" charset="-122"/>
                <a:ea typeface="仿宋" panose="02010609060101010101" pitchFamily="49" charset="-122"/>
                <a:sym typeface="+mn-ea"/>
              </a:rPr>
              <a:t>中的</a:t>
            </a:r>
            <a:r>
              <a:rPr altLang="zh-CN" sz="3200" b="1">
                <a:solidFill>
                  <a:srgbClr val="18E6DA"/>
                </a:solidFill>
                <a:latin typeface="仿宋" panose="02010609060101010101" pitchFamily="49" charset="-122"/>
                <a:ea typeface="仿宋" panose="02010609060101010101" pitchFamily="49" charset="-122"/>
                <a:sym typeface="+mn-ea"/>
              </a:rPr>
              <a:t>《夺取南极的斗争》</a:t>
            </a:r>
            <a:r>
              <a:rPr altLang="zh-CN" sz="3200" b="1">
                <a:solidFill>
                  <a:schemeClr val="bg1"/>
                </a:solidFill>
                <a:latin typeface="仿宋" panose="02010609060101010101" pitchFamily="49" charset="-122"/>
                <a:ea typeface="仿宋" panose="02010609060101010101" pitchFamily="49" charset="-122"/>
                <a:sym typeface="+mn-ea"/>
              </a:rPr>
              <a:t>一篇。</a:t>
            </a:r>
            <a:endParaRPr lang="zh-CN" altLang="zh-CN" sz="3200" b="1">
              <a:latin typeface="仿宋" panose="02010609060101010101" pitchFamily="49" charset="-122"/>
              <a:ea typeface="仿宋" panose="02010609060101010101" pitchFamily="49" charset="-122"/>
            </a:endParaRPr>
          </a:p>
          <a:p>
            <a:pPr marL="0" lvl="0" indent="0">
              <a:buNone/>
            </a:pPr>
            <a:endParaRPr lang="en-US" altLang="zh-CN">
              <a:solidFill>
                <a:schemeClr val="bg1"/>
              </a:solidFill>
            </a:endParaRPr>
          </a:p>
          <a:p>
            <a:pPr marL="0" lvl="0" indent="0">
              <a:buNone/>
            </a:pPr>
            <a:endParaRPr lang="en-US" altLang="zh-CN">
              <a:solidFill>
                <a:schemeClr val="bg1"/>
              </a:solidFill>
            </a:endParaRPr>
          </a:p>
          <a:p>
            <a:pPr marL="0" lvl="0" indent="0">
              <a:buNone/>
            </a:pPr>
            <a:endParaRPr lang="en-US" altLang="zh-CN">
              <a:solidFill>
                <a:schemeClr val="bg1"/>
              </a:solidFill>
            </a:endParaRPr>
          </a:p>
          <a:p>
            <a:pPr marL="0" lvl="0" indent="0">
              <a:buNone/>
            </a:pPr>
            <a:endParaRPr lang="en-US" altLang="zh-CN"/>
          </a:p>
          <a:p>
            <a:pPr marL="0" lvl="0" indent="0">
              <a:buNone/>
            </a:pPr>
            <a:endParaRPr lang="en-US" altLang="zh-CN"/>
          </a:p>
          <a:p>
            <a:pPr marL="0" lvl="0" indent="0">
              <a:buNone/>
            </a:pPr>
            <a:endParaRPr lang="zh-CN" altLang="en-US"/>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TextBox 8"/>
          <p:cNvSpPr txBox="1"/>
          <p:nvPr>
            <p:custDataLst>
              <p:tags r:id="rId3"/>
            </p:custDataLst>
          </p:nvPr>
        </p:nvSpPr>
        <p:spPr>
          <a:xfrm>
            <a:off x="357405" y="1764714"/>
            <a:ext cx="1420794" cy="953135"/>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宋仁宗的年号</a:t>
            </a:r>
            <a:endParaRPr lang="zh-CN" altLang="en-US" sz="2800" b="1">
              <a:solidFill>
                <a:srgbClr val="FF0000"/>
              </a:solidFill>
              <a:latin typeface="华文新魏" panose="02010800040101010101" charset="-122"/>
              <a:ea typeface="华文新魏" panose="02010800040101010101" charset="-122"/>
            </a:endParaRPr>
          </a:p>
        </p:txBody>
      </p:sp>
      <p:sp>
        <p:nvSpPr>
          <p:cNvPr id="11" name="Text Box 8"/>
          <p:cNvSpPr txBox="1"/>
          <p:nvPr>
            <p:custDataLst>
              <p:tags r:id="rId4"/>
            </p:custDataLst>
          </p:nvPr>
        </p:nvSpPr>
        <p:spPr>
          <a:xfrm>
            <a:off x="2207832" y="1764762"/>
            <a:ext cx="1130286"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平民</a:t>
            </a:r>
            <a:endParaRPr lang="zh-CN" altLang="en-US" sz="2800" b="1">
              <a:solidFill>
                <a:srgbClr val="FF0000"/>
              </a:solidFill>
              <a:latin typeface="华文新魏" panose="02010800040101010101" charset="-122"/>
              <a:ea typeface="华文新魏" panose="02010800040101010101" charset="-122"/>
            </a:endParaRPr>
          </a:p>
        </p:txBody>
      </p:sp>
      <p:sp>
        <p:nvSpPr>
          <p:cNvPr id="13" name="Text Box 10"/>
          <p:cNvSpPr txBox="1"/>
          <p:nvPr>
            <p:custDataLst>
              <p:tags r:id="rId5"/>
            </p:custDataLst>
          </p:nvPr>
        </p:nvSpPr>
        <p:spPr>
          <a:xfrm>
            <a:off x="4674290" y="1764714"/>
            <a:ext cx="989000"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发明</a:t>
            </a:r>
            <a:endParaRPr lang="zh-CN" altLang="en-US" sz="2800" b="1">
              <a:solidFill>
                <a:srgbClr val="FF0000"/>
              </a:solidFill>
              <a:latin typeface="华文新魏" panose="02010800040101010101" charset="-122"/>
              <a:ea typeface="华文新魏" panose="02010800040101010101" charset="-122"/>
            </a:endParaRPr>
          </a:p>
        </p:txBody>
      </p:sp>
      <p:sp>
        <p:nvSpPr>
          <p:cNvPr id="14" name="Rectangle 3"/>
          <p:cNvSpPr txBox="1">
            <a:spLocks noRot="1" noChangeArrowheads="1"/>
          </p:cNvSpPr>
          <p:nvPr>
            <p:custDataLst>
              <p:tags r:id="rId6"/>
            </p:custDataLst>
          </p:nvPr>
        </p:nvSpPr>
        <p:spPr>
          <a:xfrm>
            <a:off x="269556" y="4822441"/>
            <a:ext cx="11292011" cy="1667290"/>
          </a:xfrm>
          <a:prstGeom prst="rect">
            <a:avLst/>
          </a:prstGeom>
        </p:spPr>
        <p:txBody>
          <a:bodyPr/>
          <a:lstStyle/>
          <a:p>
            <a:pPr marR="0" defTabSz="914400" fontAlgn="auto">
              <a:spcBef>
                <a:spcPct val="20000"/>
              </a:spcBef>
              <a:spcAft>
                <a:spcPct val="0"/>
              </a:spcAft>
              <a:buClr>
                <a:schemeClr val="tx2"/>
              </a:buClr>
              <a:buSzPct val="50000"/>
              <a:defRPr/>
            </a:pPr>
            <a:r>
              <a:rPr lang="zh-CN" altLang="en-US" sz="3600" noProof="1">
                <a:solidFill>
                  <a:srgbClr val="FF0000"/>
                </a:solidFill>
                <a:latin typeface="华文新魏" panose="02010800040101010101" charset="-122"/>
                <a:ea typeface="华文新魏" panose="02010800040101010101" charset="-122"/>
                <a:cs typeface="+mn-cs"/>
              </a:rPr>
              <a:t>         </a:t>
            </a:r>
            <a:r>
              <a:rPr kumimoji="0" lang="zh-CN" altLang="en-US" sz="3200" b="1" i="0" kern="1200" cap="none" spc="0" normalizeH="0" baseline="0" noProof="0">
                <a:solidFill>
                  <a:srgbClr val="FF0000"/>
                </a:solidFill>
                <a:latin typeface="华文楷体" panose="02010600040101010101" pitchFamily="2" charset="-122"/>
                <a:ea typeface="华文楷体" panose="02010600040101010101" pitchFamily="2" charset="-122"/>
                <a:cs typeface="+mn-cs"/>
              </a:rPr>
              <a:t>宋朝庆历年间，有个叫毕昇的平民，又发明了活字版（印刷）。</a:t>
            </a:r>
            <a:r>
              <a:rPr lang="zh-CN" altLang="en-US" sz="3200" b="1">
                <a:solidFill>
                  <a:srgbClr val="FF0000"/>
                </a:solidFill>
                <a:latin typeface="华文楷体" panose="02010600040101010101" pitchFamily="2" charset="-122"/>
                <a:ea typeface="华文楷体" panose="02010600040101010101" pitchFamily="2" charset="-122"/>
                <a:sym typeface="+mn-ea"/>
              </a:rPr>
              <a:t>它的方法是：用黏土刻字，字模薄得像铜钱的边缘似的，每个字刻一个字模，用火烧使它坚硬。</a:t>
            </a:r>
            <a:endParaRPr lang="zh-CN" altLang="en-US" sz="3200" b="1">
              <a:solidFill>
                <a:srgbClr val="FF0000"/>
              </a:solidFill>
              <a:latin typeface="华文楷体" panose="02010600040101010101" pitchFamily="2" charset="-122"/>
              <a:ea typeface="华文楷体" panose="02010600040101010101" pitchFamily="2" charset="-122"/>
            </a:endParaRPr>
          </a:p>
          <a:p>
            <a:pPr marR="0" defTabSz="914400" fontAlgn="auto">
              <a:spcBef>
                <a:spcPct val="20000"/>
              </a:spcBef>
              <a:spcAft>
                <a:spcPct val="0"/>
              </a:spcAft>
              <a:buClr>
                <a:schemeClr val="tx2"/>
              </a:buClr>
              <a:buSzPct val="50000"/>
              <a:defRPr/>
            </a:pPr>
            <a:endParaRPr lang="zh-CN" altLang="en-US" sz="3200" b="1">
              <a:solidFill>
                <a:srgbClr val="FF0000"/>
              </a:solidFill>
              <a:latin typeface="华文楷体" panose="02010600040101010101" pitchFamily="2" charset="-122"/>
              <a:ea typeface="华文楷体" panose="02010600040101010101" pitchFamily="2" charset="-122"/>
            </a:endParaRPr>
          </a:p>
          <a:p>
            <a:pPr marR="0" defTabSz="914400" fontAlgn="auto">
              <a:spcBef>
                <a:spcPct val="20000"/>
              </a:spcBef>
              <a:spcAft>
                <a:spcPct val="0"/>
              </a:spcAft>
              <a:buClr>
                <a:schemeClr val="tx2"/>
              </a:buClr>
              <a:buSzPct val="50000"/>
              <a:defRPr/>
            </a:pPr>
            <a:endParaRPr kumimoji="0" lang="zh-CN" altLang="en-US" sz="3200" b="1" i="0" kern="1200" cap="none" spc="0" normalizeH="0" baseline="0" noProof="0">
              <a:solidFill>
                <a:srgbClr val="FF0000"/>
              </a:solidFill>
              <a:latin typeface="华文楷体" panose="02010600040101010101" pitchFamily="2" charset="-122"/>
              <a:ea typeface="华文楷体" panose="02010600040101010101" pitchFamily="2" charset="-122"/>
            </a:endParaRPr>
          </a:p>
        </p:txBody>
      </p:sp>
      <p:sp>
        <p:nvSpPr>
          <p:cNvPr id="13318" name="矩形 3"/>
          <p:cNvSpPr/>
          <p:nvPr>
            <p:custDataLst>
              <p:tags r:id="rId7"/>
            </p:custDataLst>
          </p:nvPr>
        </p:nvSpPr>
        <p:spPr>
          <a:xfrm>
            <a:off x="438234" y="1272141"/>
            <a:ext cx="11535284" cy="3046095"/>
          </a:xfrm>
          <a:prstGeom prst="rect">
            <a:avLst/>
          </a:prstGeom>
          <a:noFill/>
          <a:ln w="9525">
            <a:noFill/>
          </a:ln>
        </p:spPr>
        <p:txBody>
          <a:bodyPr wrap="square" anchor="t" anchorCtr="0">
            <a:spAutoFit/>
          </a:bodyPr>
          <a:lstStyle/>
          <a:p>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 庆历</a:t>
            </a:r>
            <a:r>
              <a:rPr lang="zh-CN" altLang="en-US" sz="3200" b="1" u="sng">
                <a:latin typeface="黑体" panose="02010609060101010101" pitchFamily="49" charset="-122"/>
                <a:ea typeface="黑体" panose="02010609060101010101" pitchFamily="49" charset="-122"/>
                <a:cs typeface="黑体" panose="02010609060101010101" pitchFamily="49" charset="-122"/>
              </a:rPr>
              <a:t>中有</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布衣</a:t>
            </a:r>
            <a:r>
              <a:rPr lang="zh-CN" altLang="en-US" sz="3200" b="1" u="sng">
                <a:latin typeface="黑体" panose="02010609060101010101" pitchFamily="49" charset="-122"/>
                <a:ea typeface="黑体" panose="02010609060101010101" pitchFamily="49" charset="-122"/>
                <a:cs typeface="黑体" panose="02010609060101010101" pitchFamily="49" charset="-122"/>
              </a:rPr>
              <a:t>毕</a:t>
            </a:r>
            <a:r>
              <a:rPr lang="zh-CN" altLang="en-US" sz="3200" b="1" u="sng">
                <a:solidFill>
                  <a:srgbClr val="002060"/>
                </a:solidFill>
                <a:highlight>
                  <a:srgbClr val="FFFF00"/>
                </a:highlight>
                <a:latin typeface="黑体" panose="02010609060101010101" pitchFamily="49" charset="-122"/>
                <a:ea typeface="黑体" panose="02010609060101010101" pitchFamily="49" charset="-122"/>
                <a:cs typeface="黑体" panose="02010609060101010101" pitchFamily="49" charset="-122"/>
              </a:rPr>
              <a:t>昇</a:t>
            </a:r>
            <a:r>
              <a:rPr lang="zh-CN" altLang="en-US" sz="3200" b="1" u="sng">
                <a:latin typeface="黑体" panose="02010609060101010101" pitchFamily="49" charset="-122"/>
                <a:ea typeface="黑体" panose="02010609060101010101" pitchFamily="49" charset="-122"/>
                <a:cs typeface="黑体" panose="02010609060101010101" pitchFamily="49" charset="-122"/>
              </a:rPr>
              <a:t>，又</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为</a:t>
            </a:r>
            <a:r>
              <a:rPr lang="zh-CN" altLang="en-US" sz="3200" b="1" u="sng">
                <a:latin typeface="黑体" panose="02010609060101010101" pitchFamily="49" charset="-122"/>
                <a:ea typeface="黑体" panose="02010609060101010101" pitchFamily="49" charset="-122"/>
                <a:cs typeface="黑体" panose="02010609060101010101" pitchFamily="49" charset="-122"/>
              </a:rPr>
              <a:t>活板。</a:t>
            </a:r>
            <a:r>
              <a:rPr lang="zh-CN" altLang="en-US" sz="3200" u="sng">
                <a:latin typeface="黑体" panose="02010609060101010101" pitchFamily="49" charset="-122"/>
                <a:ea typeface="黑体" panose="02010609060101010101" pitchFamily="49" charset="-122"/>
                <a:cs typeface="黑体" panose="02010609060101010101" pitchFamily="49" charset="-122"/>
                <a:sym typeface="+mn-ea"/>
              </a:rPr>
              <a:t>其法：用</a:t>
            </a:r>
            <a:r>
              <a:rPr lang="zh-CN" altLang="en-US" sz="3200"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胶泥</a:t>
            </a:r>
            <a:r>
              <a:rPr lang="zh-CN" altLang="en-US" sz="3200" u="sng">
                <a:latin typeface="黑体" panose="02010609060101010101" pitchFamily="49" charset="-122"/>
                <a:ea typeface="黑体" panose="02010609060101010101" pitchFamily="49" charset="-122"/>
                <a:cs typeface="黑体" panose="02010609060101010101" pitchFamily="49" charset="-122"/>
                <a:sym typeface="+mn-ea"/>
              </a:rPr>
              <a:t>刻字，薄如</a:t>
            </a:r>
            <a:r>
              <a:rPr lang="zh-CN" altLang="en-US" sz="3200"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钱唇</a:t>
            </a:r>
            <a:r>
              <a:rPr lang="zh-CN" altLang="en-US" sz="3200" u="sng">
                <a:latin typeface="黑体" panose="02010609060101010101" pitchFamily="49" charset="-122"/>
                <a:ea typeface="黑体" panose="02010609060101010101" pitchFamily="49" charset="-122"/>
                <a:cs typeface="黑体" panose="02010609060101010101" pitchFamily="49" charset="-122"/>
                <a:sym typeface="+mn-ea"/>
              </a:rPr>
              <a:t>，</a:t>
            </a:r>
            <a:endParaRPr lang="en-US" altLang="zh-CN" sz="3200" u="sng">
              <a:latin typeface="黑体" panose="02010609060101010101" pitchFamily="49" charset="-122"/>
              <a:ea typeface="黑体" panose="02010609060101010101" pitchFamily="49" charset="-122"/>
              <a:cs typeface="黑体" panose="02010609060101010101" pitchFamily="49" charset="-122"/>
            </a:endParaRPr>
          </a:p>
          <a:p>
            <a:endParaRPr lang="en-US" altLang="zh-CN" sz="3200" u="sng">
              <a:latin typeface="黑体" panose="02010609060101010101" pitchFamily="49" charset="-122"/>
              <a:ea typeface="黑体" panose="02010609060101010101" pitchFamily="49" charset="-122"/>
              <a:cs typeface="黑体" panose="02010609060101010101" pitchFamily="49" charset="-122"/>
            </a:endParaRPr>
          </a:p>
          <a:p>
            <a:endParaRPr lang="en-US" altLang="zh-CN" sz="3200" u="sng">
              <a:latin typeface="黑体" panose="02010609060101010101" pitchFamily="49" charset="-122"/>
              <a:ea typeface="黑体" panose="02010609060101010101" pitchFamily="49" charset="-122"/>
              <a:cs typeface="黑体" panose="02010609060101010101" pitchFamily="49" charset="-122"/>
            </a:endParaRPr>
          </a:p>
          <a:p>
            <a:r>
              <a:rPr lang="zh-CN" altLang="en-US" sz="3200" u="sng">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3200" u="sng">
              <a:latin typeface="黑体" panose="02010609060101010101" pitchFamily="49" charset="-122"/>
              <a:ea typeface="黑体" panose="02010609060101010101" pitchFamily="49" charset="-122"/>
              <a:cs typeface="黑体" panose="02010609060101010101" pitchFamily="49" charset="-122"/>
              <a:sym typeface="+mn-ea"/>
            </a:endParaRPr>
          </a:p>
          <a:p>
            <a:r>
              <a:rPr lang="zh-CN" altLang="en-US" sz="3200" u="sng">
                <a:latin typeface="黑体" panose="02010609060101010101" pitchFamily="49" charset="-122"/>
                <a:ea typeface="黑体" panose="02010609060101010101" pitchFamily="49" charset="-122"/>
                <a:cs typeface="黑体" panose="02010609060101010101" pitchFamily="49" charset="-122"/>
                <a:sym typeface="+mn-ea"/>
              </a:rPr>
              <a:t> 每字</a:t>
            </a:r>
            <a:r>
              <a:rPr lang="zh-CN" altLang="en-US" sz="3200"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为</a:t>
            </a:r>
            <a:r>
              <a:rPr lang="zh-CN" altLang="en-US" sz="3200" u="sng">
                <a:latin typeface="黑体" panose="02010609060101010101" pitchFamily="49" charset="-122"/>
                <a:ea typeface="黑体" panose="02010609060101010101" pitchFamily="49" charset="-122"/>
                <a:cs typeface="黑体" panose="02010609060101010101" pitchFamily="49" charset="-122"/>
                <a:sym typeface="+mn-ea"/>
              </a:rPr>
              <a:t>一  </a:t>
            </a:r>
            <a:r>
              <a:rPr lang="zh-CN" altLang="en-US" sz="3200"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印</a:t>
            </a:r>
            <a:r>
              <a:rPr lang="zh-CN" altLang="en-US" sz="3200"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火 </a:t>
            </a:r>
            <a:r>
              <a:rPr lang="zh-CN" altLang="en-US" sz="3200" u="sng">
                <a:latin typeface="黑体" panose="02010609060101010101" pitchFamily="49" charset="-122"/>
                <a:ea typeface="黑体" panose="02010609060101010101" pitchFamily="49" charset="-122"/>
                <a:cs typeface="黑体" panose="02010609060101010101" pitchFamily="49" charset="-122"/>
                <a:sym typeface="+mn-ea"/>
              </a:rPr>
              <a:t>烧 </a:t>
            </a:r>
            <a:r>
              <a:rPr lang="zh-CN" altLang="en-US" sz="3200"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令  </a:t>
            </a:r>
            <a:r>
              <a:rPr lang="zh-CN" altLang="en-US" sz="3200" u="sng">
                <a:latin typeface="黑体" panose="02010609060101010101" pitchFamily="49" charset="-122"/>
                <a:ea typeface="黑体" panose="02010609060101010101" pitchFamily="49" charset="-122"/>
                <a:cs typeface="黑体" panose="02010609060101010101" pitchFamily="49" charset="-122"/>
                <a:sym typeface="+mn-ea"/>
              </a:rPr>
              <a:t>坚。</a:t>
            </a:r>
            <a:endParaRPr lang="zh-CN" altLang="en-US" sz="3200" b="1" u="sng">
              <a:latin typeface="黑体" panose="02010609060101010101" pitchFamily="49" charset="-122"/>
              <a:ea typeface="黑体" panose="02010609060101010101" pitchFamily="49" charset="-122"/>
              <a:cs typeface="黑体" panose="02010609060101010101" pitchFamily="49" charset="-122"/>
            </a:endParaRPr>
          </a:p>
        </p:txBody>
      </p:sp>
      <p:sp>
        <p:nvSpPr>
          <p:cNvPr id="15" name="Text Box 8"/>
          <p:cNvSpPr txBox="1"/>
          <p:nvPr>
            <p:custDataLst>
              <p:tags r:id="rId8"/>
            </p:custDataLst>
          </p:nvPr>
        </p:nvSpPr>
        <p:spPr>
          <a:xfrm>
            <a:off x="3338118" y="743910"/>
            <a:ext cx="1131873"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en-US" altLang="zh-CN" sz="2800" b="1" err="1">
                <a:solidFill>
                  <a:srgbClr val="0070C0"/>
                </a:solidFill>
                <a:latin typeface="宋体" panose="02010600030101010101" pitchFamily="2" charset="-122"/>
                <a:ea typeface="宋体" panose="02010600030101010101" pitchFamily="2" charset="-122"/>
              </a:rPr>
              <a:t>shēng</a:t>
            </a:r>
            <a:endParaRPr lang="en-US" altLang="zh-CN" sz="2800" b="1" err="1">
              <a:solidFill>
                <a:srgbClr val="0070C0"/>
              </a:solidFill>
              <a:latin typeface="宋体" panose="02010600030101010101" pitchFamily="2" charset="-122"/>
              <a:ea typeface="宋体" panose="02010600030101010101" pitchFamily="2" charset="-122"/>
            </a:endParaRPr>
          </a:p>
        </p:txBody>
      </p:sp>
      <p:sp>
        <p:nvSpPr>
          <p:cNvPr id="7" name="文本框 6"/>
          <p:cNvSpPr txBox="1"/>
          <p:nvPr>
            <p:custDataLst>
              <p:tags r:id="rId9"/>
            </p:custDataLst>
          </p:nvPr>
        </p:nvSpPr>
        <p:spPr>
          <a:xfrm>
            <a:off x="981501" y="256083"/>
            <a:ext cx="2449830" cy="481330"/>
          </a:xfrm>
          <a:prstGeom prst="rect">
            <a:avLst/>
          </a:prstGeom>
          <a:noFill/>
        </p:spPr>
        <p:txBody>
          <a:bodyPr wrap="none" rtlCol="0">
            <a:spAutoFit/>
            <a:scene3d>
              <a:camera prst="orthographicFront"/>
              <a:lightRig rig="threePt" dir="t"/>
            </a:scene3d>
          </a:bodyPr>
          <a:lstStyle/>
          <a:p>
            <a:pPr algn="l"/>
            <a:r>
              <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rPr>
              <a:t>重点词句及翻译</a:t>
            </a:r>
            <a:endPar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endParaRPr>
          </a:p>
        </p:txBody>
      </p:sp>
      <p:pic>
        <p:nvPicPr>
          <p:cNvPr id="10" name="图片 9"/>
          <p:cNvPicPr>
            <a:picLocks noChangeAspect="1"/>
          </p:cNvPicPr>
          <p:nvPr>
            <p:custDataLst>
              <p:tags r:id="rId11"/>
            </p:custDataLst>
          </p:nvPr>
        </p:nvPicPr>
        <p:blipFill>
          <a:blip r:embed="rId10"/>
          <a:stretch>
            <a:fillRect/>
          </a:stretch>
        </p:blipFill>
        <p:spPr>
          <a:xfrm flipH="1">
            <a:off x="438234" y="274858"/>
            <a:ext cx="542995" cy="448912"/>
          </a:xfrm>
          <a:prstGeom prst="rect">
            <a:avLst/>
          </a:prstGeom>
        </p:spPr>
      </p:pic>
      <p:sp>
        <p:nvSpPr>
          <p:cNvPr id="5" name="Text Box 9"/>
          <p:cNvSpPr txBox="1"/>
          <p:nvPr>
            <p:custDataLst>
              <p:tags r:id="rId12"/>
            </p:custDataLst>
          </p:nvPr>
        </p:nvSpPr>
        <p:spPr>
          <a:xfrm>
            <a:off x="749429" y="3765485"/>
            <a:ext cx="1028687"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刻</a:t>
            </a:r>
            <a:endParaRPr lang="zh-CN" altLang="en-US" sz="2800" b="1">
              <a:solidFill>
                <a:srgbClr val="FF0000"/>
              </a:solidFill>
              <a:latin typeface="华文新魏" panose="02010800040101010101" charset="-122"/>
              <a:ea typeface="华文新魏" panose="02010800040101010101" charset="-122"/>
            </a:endParaRPr>
          </a:p>
        </p:txBody>
      </p:sp>
      <p:sp>
        <p:nvSpPr>
          <p:cNvPr id="12" name="Text Box 10"/>
          <p:cNvSpPr txBox="1"/>
          <p:nvPr>
            <p:custDataLst>
              <p:tags r:id="rId13"/>
            </p:custDataLst>
          </p:nvPr>
        </p:nvSpPr>
        <p:spPr>
          <a:xfrm>
            <a:off x="2506248" y="3765386"/>
            <a:ext cx="1462069"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字模</a:t>
            </a:r>
            <a:endParaRPr lang="zh-CN" altLang="en-US" sz="2800" b="1">
              <a:solidFill>
                <a:srgbClr val="FF0000"/>
              </a:solidFill>
              <a:latin typeface="华文新魏" panose="02010800040101010101" charset="-122"/>
              <a:ea typeface="华文新魏" panose="02010800040101010101" charset="-122"/>
            </a:endParaRPr>
          </a:p>
        </p:txBody>
      </p:sp>
      <p:sp>
        <p:nvSpPr>
          <p:cNvPr id="2" name="文本框 1"/>
          <p:cNvSpPr txBox="1"/>
          <p:nvPr>
            <p:custDataLst>
              <p:tags r:id="rId14"/>
            </p:custDataLst>
          </p:nvPr>
        </p:nvSpPr>
        <p:spPr>
          <a:xfrm>
            <a:off x="7959186" y="819869"/>
            <a:ext cx="1031556" cy="547370"/>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965" b="1">
                <a:solidFill>
                  <a:srgbClr val="FF0000"/>
                </a:solidFill>
                <a:latin typeface="华文新魏" panose="02010800040101010101" charset="-122"/>
                <a:ea typeface="华文新魏" panose="02010800040101010101" charset="-122"/>
              </a:rPr>
              <a:t>黏土</a:t>
            </a:r>
            <a:endParaRPr lang="zh-CN" altLang="en-US" sz="2965" b="1">
              <a:solidFill>
                <a:srgbClr val="FF0000"/>
              </a:solidFill>
              <a:latin typeface="华文新魏" panose="02010800040101010101" charset="-122"/>
              <a:ea typeface="华文新魏" panose="02010800040101010101" charset="-122"/>
            </a:endParaRPr>
          </a:p>
        </p:txBody>
      </p:sp>
      <p:sp>
        <p:nvSpPr>
          <p:cNvPr id="4" name="文本框 3"/>
          <p:cNvSpPr txBox="1"/>
          <p:nvPr>
            <p:custDataLst>
              <p:tags r:id="rId15"/>
            </p:custDataLst>
          </p:nvPr>
        </p:nvSpPr>
        <p:spPr>
          <a:xfrm>
            <a:off x="9712159" y="1831936"/>
            <a:ext cx="2261359" cy="547370"/>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965" b="1">
                <a:solidFill>
                  <a:srgbClr val="FF0000"/>
                </a:solidFill>
                <a:latin typeface="华文新魏" panose="02010800040101010101" charset="-122"/>
                <a:ea typeface="华文新魏" panose="02010800040101010101" charset="-122"/>
              </a:rPr>
              <a:t>铜钱的边缘</a:t>
            </a:r>
            <a:endParaRPr lang="zh-CN" altLang="en-US" sz="2965" b="1">
              <a:solidFill>
                <a:srgbClr val="FF0000"/>
              </a:solidFill>
              <a:latin typeface="华文新魏" panose="02010800040101010101" charset="-122"/>
              <a:ea typeface="华文新魏" panose="02010800040101010101" charset="-122"/>
            </a:endParaRPr>
          </a:p>
        </p:txBody>
      </p:sp>
      <p:sp>
        <p:nvSpPr>
          <p:cNvPr id="18" name="文本框 17"/>
          <p:cNvSpPr txBox="1"/>
          <p:nvPr>
            <p:custDataLst>
              <p:tags r:id="rId16"/>
            </p:custDataLst>
          </p:nvPr>
        </p:nvSpPr>
        <p:spPr>
          <a:xfrm>
            <a:off x="4696175" y="3765348"/>
            <a:ext cx="3868167" cy="547370"/>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965" b="1">
                <a:solidFill>
                  <a:srgbClr val="FF0000"/>
                </a:solidFill>
                <a:latin typeface="华文新魏" panose="02010800040101010101" charset="-122"/>
                <a:ea typeface="华文新魏" panose="02010800040101010101" charset="-122"/>
              </a:rPr>
              <a:t>名词作状语，用火</a:t>
            </a:r>
            <a:endParaRPr lang="zh-CN" altLang="en-US" sz="2965" b="1">
              <a:solidFill>
                <a:srgbClr val="FF0000"/>
              </a:solidFill>
              <a:latin typeface="华文新魏" panose="02010800040101010101" charset="-122"/>
              <a:ea typeface="华文新魏" panose="02010800040101010101" charset="-122"/>
            </a:endParaRPr>
          </a:p>
        </p:txBody>
      </p:sp>
      <p:sp>
        <p:nvSpPr>
          <p:cNvPr id="19" name="文本框 18"/>
          <p:cNvSpPr txBox="1"/>
          <p:nvPr>
            <p:custDataLst>
              <p:tags r:id="rId17"/>
            </p:custDataLst>
          </p:nvPr>
        </p:nvSpPr>
        <p:spPr>
          <a:xfrm>
            <a:off x="6877563" y="2792258"/>
            <a:ext cx="698904" cy="547370"/>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965" b="1">
                <a:solidFill>
                  <a:srgbClr val="FF0000"/>
                </a:solidFill>
                <a:latin typeface="华文新魏" panose="02010800040101010101" charset="-122"/>
                <a:ea typeface="华文新魏" panose="02010800040101010101" charset="-122"/>
              </a:rPr>
              <a:t>使</a:t>
            </a:r>
            <a:endParaRPr lang="zh-CN" altLang="en-US" sz="2965" b="1">
              <a:solidFill>
                <a:srgbClr val="FF0000"/>
              </a:solidFill>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100000">
                                          <p:val>
                                            <p:strVal val="#ppt_x"/>
                                          </p:val>
                                        </p:tav>
                                      </p:tavLst>
                                    </p:anim>
                                    <p:anim calcmode="lin" valueType="num">
                                      <p:cBhvr>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ppt_x</p:attrName>
                                        </p:attrNameLst>
                                      </p:cBhvr>
                                      <p:tavLst>
                                        <p:tav tm="0">
                                          <p:val>
                                            <p:strVal val="#ppt_x"/>
                                          </p:val>
                                        </p:tav>
                                        <p:tav tm="100000">
                                          <p:val>
                                            <p:strVal val="#ppt_x"/>
                                          </p:val>
                                        </p:tav>
                                      </p:tavLst>
                                    </p:anim>
                                    <p:anim calcmode="lin" valueType="num">
                                      <p:cBhvr>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ppt_x</p:attrName>
                                        </p:attrNameLst>
                                      </p:cBhvr>
                                      <p:tavLst>
                                        <p:tav tm="0">
                                          <p:val>
                                            <p:strVal val="#ppt_x"/>
                                          </p:val>
                                        </p:tav>
                                        <p:tav tm="100000">
                                          <p:val>
                                            <p:strVal val="#ppt_x"/>
                                          </p:val>
                                        </p:tav>
                                      </p:tavLst>
                                    </p:anim>
                                    <p:anim calcmode="lin" valueType="num">
                                      <p:cBhvr>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ppt_x</p:attrName>
                                        </p:attrNameLst>
                                      </p:cBhvr>
                                      <p:tavLst>
                                        <p:tav tm="0">
                                          <p:val>
                                            <p:strVal val="#ppt_x"/>
                                          </p:val>
                                        </p:tav>
                                        <p:tav tm="100000">
                                          <p:val>
                                            <p:strVal val="#ppt_x"/>
                                          </p:val>
                                        </p:tav>
                                      </p:tavLst>
                                    </p:anim>
                                    <p:anim calcmode="lin" valueType="num">
                                      <p:cBhvr>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ppt_x</p:attrName>
                                        </p:attrNameLst>
                                      </p:cBhvr>
                                      <p:tavLst>
                                        <p:tav tm="0">
                                          <p:val>
                                            <p:strVal val="#ppt_x"/>
                                          </p:val>
                                        </p:tav>
                                        <p:tav tm="100000">
                                          <p:val>
                                            <p:strVal val="#ppt_x"/>
                                          </p:val>
                                        </p:tav>
                                      </p:tavLst>
                                    </p:anim>
                                    <p:anim calcmode="lin" valueType="num">
                                      <p:cBhvr>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ppt_x"/>
                                          </p:val>
                                        </p:tav>
                                        <p:tav tm="100000">
                                          <p:val>
                                            <p:strVal val="#ppt_x"/>
                                          </p:val>
                                        </p:tav>
                                      </p:tavLst>
                                    </p:anim>
                                    <p:anim calcmode="lin" valueType="num">
                                      <p:cBhvr>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ppt_x</p:attrName>
                                        </p:attrNameLst>
                                      </p:cBhvr>
                                      <p:tavLst>
                                        <p:tav tm="0">
                                          <p:val>
                                            <p:strVal val="#ppt_x"/>
                                          </p:val>
                                        </p:tav>
                                        <p:tav tm="100000">
                                          <p:val>
                                            <p:strVal val="#ppt_x"/>
                                          </p:val>
                                        </p:tav>
                                      </p:tavLst>
                                    </p:anim>
                                    <p:anim calcmode="lin" valueType="num">
                                      <p:cBhvr>
                                        <p:cTn id="5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ppt_x</p:attrName>
                                        </p:attrNameLst>
                                      </p:cBhvr>
                                      <p:tavLst>
                                        <p:tav tm="0">
                                          <p:val>
                                            <p:strVal val="#ppt_x"/>
                                          </p:val>
                                        </p:tav>
                                        <p:tav tm="100000">
                                          <p:val>
                                            <p:strVal val="#ppt_x"/>
                                          </p:val>
                                        </p:tav>
                                      </p:tavLst>
                                    </p:anim>
                                    <p:anim calcmode="lin" valueType="num">
                                      <p:cBhvr>
                                        <p:cTn id="6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ppt_x</p:attrName>
                                        </p:attrNameLst>
                                      </p:cBhvr>
                                      <p:tavLst>
                                        <p:tav tm="0">
                                          <p:val>
                                            <p:strVal val="#ppt_x"/>
                                          </p:val>
                                        </p:tav>
                                        <p:tav tm="100000">
                                          <p:val>
                                            <p:strVal val="#ppt_x"/>
                                          </p:val>
                                        </p:tav>
                                      </p:tavLst>
                                    </p:anim>
                                    <p:anim calcmode="lin" valueType="num">
                                      <p:cBhvr>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4" grpId="0"/>
      <p:bldP spid="15" grpId="0"/>
      <p:bldP spid="5" grpId="0"/>
      <p:bldP spid="12" grpId="0"/>
      <p:bldP spid="2" grpId="0"/>
      <p:bldP spid="4" grpId="0"/>
      <p:bldP spid="18" grpId="0"/>
      <p:bldP spid="19"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318" name="矩形 3"/>
          <p:cNvSpPr/>
          <p:nvPr>
            <p:custDataLst>
              <p:tags r:id="rId3"/>
            </p:custDataLst>
          </p:nvPr>
        </p:nvSpPr>
        <p:spPr>
          <a:xfrm>
            <a:off x="438234" y="1272141"/>
            <a:ext cx="11535284" cy="3046095"/>
          </a:xfrm>
          <a:prstGeom prst="rect">
            <a:avLst/>
          </a:prstGeom>
          <a:noFill/>
          <a:ln w="9525">
            <a:noFill/>
          </a:ln>
        </p:spPr>
        <p:txBody>
          <a:bodyPr wrap="square" anchor="t" anchorCtr="0">
            <a:spAutoFit/>
          </a:bodyPr>
          <a:lstStyle/>
          <a:p>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先</a:t>
            </a:r>
            <a:r>
              <a:rPr lang="zh-CN" altLang="en-US" sz="32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设</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一铁板，</a:t>
            </a:r>
            <a:r>
              <a:rPr lang="zh-CN" altLang="en-US" sz="32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其</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上  </a:t>
            </a:r>
            <a:r>
              <a:rPr lang="zh-CN" altLang="en-US" sz="32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以 </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松脂、蜡</a:t>
            </a:r>
            <a:r>
              <a:rPr lang="zh-CN" altLang="en-US" sz="3200" b="1" u="sng" noProof="0">
                <a:solidFill>
                  <a:srgbClr val="002060"/>
                </a:solidFill>
                <a:highlight>
                  <a:srgbClr val="FFFF00"/>
                </a:highlight>
                <a:latin typeface="黑体" panose="02010609060101010101" pitchFamily="49" charset="-122"/>
                <a:ea typeface="黑体" panose="02010609060101010101" pitchFamily="49" charset="-122"/>
                <a:cs typeface="黑体" panose="02010609060101010101" pitchFamily="49" charset="-122"/>
                <a:sym typeface="+mn-ea"/>
              </a:rPr>
              <a:t>和</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纸灰</a:t>
            </a:r>
            <a:r>
              <a:rPr lang="zh-CN" altLang="en-US" sz="3200" b="1" u="sng" noProof="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之</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类</a:t>
            </a:r>
            <a:r>
              <a:rPr lang="zh-CN" altLang="en-US" sz="32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冒       之</a:t>
            </a:r>
            <a:r>
              <a:rPr lang="zh-CN" altLang="en-US" sz="3200" b="1" u="sng" noProof="0">
                <a:solidFill>
                  <a:schemeClr val="tx2"/>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3200" b="1" u="sng" noProof="0">
              <a:solidFill>
                <a:schemeClr val="tx2"/>
              </a:solidFill>
              <a:latin typeface="黑体" panose="02010609060101010101" pitchFamily="49" charset="-122"/>
              <a:ea typeface="黑体" panose="02010609060101010101" pitchFamily="49" charset="-122"/>
              <a:cs typeface="黑体" panose="02010609060101010101" pitchFamily="49" charset="-122"/>
              <a:sym typeface="+mn-ea"/>
            </a:endParaRPr>
          </a:p>
          <a:p>
            <a:endParaRPr lang="zh-CN" altLang="en-US" sz="3200" b="1" u="sng">
              <a:latin typeface="黑体" panose="02010609060101010101" pitchFamily="49" charset="-122"/>
              <a:ea typeface="黑体" panose="02010609060101010101" pitchFamily="49" charset="-122"/>
              <a:cs typeface="黑体" panose="02010609060101010101" pitchFamily="49" charset="-122"/>
            </a:endParaRPr>
          </a:p>
          <a:p>
            <a:endParaRPr lang="zh-CN" altLang="en-US" sz="3200" b="1" u="sng">
              <a:latin typeface="黑体" panose="02010609060101010101" pitchFamily="49" charset="-122"/>
              <a:ea typeface="黑体" panose="02010609060101010101" pitchFamily="49" charset="-122"/>
              <a:cs typeface="黑体" panose="02010609060101010101" pitchFamily="49" charset="-122"/>
            </a:endParaRPr>
          </a:p>
          <a:p>
            <a:endParaRPr lang="zh-CN" altLang="en-US" sz="3200" b="1" u="sng">
              <a:solidFill>
                <a:srgbClr val="333333"/>
              </a:solidFill>
              <a:latin typeface="黑体" panose="02010609060101010101" pitchFamily="49" charset="-122"/>
              <a:ea typeface="黑体" panose="02010609060101010101" pitchFamily="49" charset="-122"/>
              <a:cs typeface="黑体" panose="02010609060101010101" pitchFamily="49" charset="-122"/>
              <a:sym typeface="+mn-ea"/>
            </a:endParaRPr>
          </a:p>
          <a:p>
            <a:r>
              <a:rPr lang="zh-CN" altLang="en-US" sz="3200" b="1" u="sng">
                <a:solidFill>
                  <a:srgbClr val="333333"/>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欲</a:t>
            </a:r>
            <a:r>
              <a:rPr lang="zh-CN" altLang="en-US" sz="3200" b="1" u="sng">
                <a:solidFill>
                  <a:srgbClr val="333333"/>
                </a:solidFill>
                <a:latin typeface="黑体" panose="02010609060101010101" pitchFamily="49" charset="-122"/>
                <a:ea typeface="黑体" panose="02010609060101010101" pitchFamily="49" charset="-122"/>
                <a:cs typeface="黑体" panose="02010609060101010101" pitchFamily="49" charset="-122"/>
                <a:sym typeface="+mn-ea"/>
              </a:rPr>
              <a:t>印，</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则</a:t>
            </a:r>
            <a:r>
              <a:rPr lang="zh-CN" altLang="en-US" sz="3200" b="1" u="sng">
                <a:solidFill>
                  <a:srgbClr val="333333"/>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以 </a:t>
            </a:r>
            <a:r>
              <a:rPr lang="zh-CN" altLang="en-US" sz="3200" b="1" u="sng">
                <a:solidFill>
                  <a:srgbClr val="333333"/>
                </a:solidFill>
                <a:latin typeface="黑体" panose="02010609060101010101" pitchFamily="49" charset="-122"/>
                <a:ea typeface="黑体" panose="02010609060101010101" pitchFamily="49" charset="-122"/>
                <a:cs typeface="黑体" panose="02010609060101010101" pitchFamily="49" charset="-122"/>
                <a:sym typeface="+mn-ea"/>
              </a:rPr>
              <a:t>一    </a:t>
            </a:r>
            <a:r>
              <a:rPr lang="zh-CN" altLang="en-US" sz="3200" b="1" u="sng">
                <a:latin typeface="黑体" panose="02010609060101010101" pitchFamily="49" charset="-122"/>
                <a:ea typeface="黑体" panose="02010609060101010101" pitchFamily="49" charset="-122"/>
                <a:cs typeface="黑体" panose="02010609060101010101" pitchFamily="49" charset="-122"/>
                <a:sym typeface="+mn-ea"/>
              </a:rPr>
              <a:t>铁</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范 </a:t>
            </a:r>
            <a:r>
              <a:rPr lang="zh-CN" altLang="en-US" sz="3200" b="1" u="sng">
                <a:solidFill>
                  <a:srgbClr val="333333"/>
                </a:solidFill>
                <a:latin typeface="黑体" panose="02010609060101010101" pitchFamily="49" charset="-122"/>
                <a:ea typeface="黑体" panose="02010609060101010101" pitchFamily="49" charset="-122"/>
                <a:cs typeface="黑体" panose="02010609060101010101" pitchFamily="49" charset="-122"/>
                <a:sym typeface="+mn-ea"/>
              </a:rPr>
              <a:t>置铁板上，</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乃</a:t>
            </a:r>
            <a:r>
              <a:rPr lang="zh-CN" altLang="en-US" sz="3200" b="1" u="sng">
                <a:solidFill>
                  <a:srgbClr val="333333"/>
                </a:solidFill>
                <a:latin typeface="黑体" panose="02010609060101010101" pitchFamily="49" charset="-122"/>
                <a:ea typeface="黑体" panose="02010609060101010101" pitchFamily="49" charset="-122"/>
                <a:cs typeface="黑体" panose="02010609060101010101" pitchFamily="49" charset="-122"/>
                <a:sym typeface="+mn-ea"/>
              </a:rPr>
              <a:t>密布字印，</a:t>
            </a:r>
            <a:endParaRPr lang="zh-CN" altLang="en-US" sz="3200" b="1" u="sng">
              <a:latin typeface="黑体" panose="02010609060101010101" pitchFamily="49" charset="-122"/>
              <a:ea typeface="黑体" panose="02010609060101010101" pitchFamily="49" charset="-122"/>
              <a:cs typeface="黑体" panose="02010609060101010101" pitchFamily="49" charset="-122"/>
            </a:endParaRPr>
          </a:p>
          <a:p>
            <a:endParaRPr lang="zh-CN" altLang="en-US" sz="3200" b="1" u="sng">
              <a:latin typeface="黑体" panose="02010609060101010101" pitchFamily="49" charset="-122"/>
              <a:ea typeface="黑体" panose="02010609060101010101" pitchFamily="49" charset="-122"/>
              <a:cs typeface="黑体" panose="02010609060101010101" pitchFamily="49" charset="-122"/>
            </a:endParaRPr>
          </a:p>
        </p:txBody>
      </p:sp>
      <p:sp>
        <p:nvSpPr>
          <p:cNvPr id="14" name="Rectangle 3"/>
          <p:cNvSpPr txBox="1">
            <a:spLocks noRot="1" noChangeArrowheads="1"/>
          </p:cNvSpPr>
          <p:nvPr>
            <p:custDataLst>
              <p:tags r:id="rId4"/>
            </p:custDataLst>
          </p:nvPr>
        </p:nvSpPr>
        <p:spPr>
          <a:xfrm>
            <a:off x="438234" y="4857386"/>
            <a:ext cx="11292011" cy="1779518"/>
          </a:xfrm>
          <a:prstGeom prst="rect">
            <a:avLst/>
          </a:prstGeom>
        </p:spPr>
        <p:txBody>
          <a:bodyPr/>
          <a:lstStyle/>
          <a:p>
            <a:pPr marR="0" defTabSz="914400" fontAlgn="auto">
              <a:spcBef>
                <a:spcPct val="20000"/>
              </a:spcBef>
              <a:spcAft>
                <a:spcPct val="0"/>
              </a:spcAft>
              <a:buClr>
                <a:schemeClr val="tx2"/>
              </a:buClr>
              <a:buSzPct val="50000"/>
              <a:defRPr/>
            </a:pPr>
            <a:r>
              <a:rPr lang="zh-CN" altLang="en-US" sz="3600" noProof="1">
                <a:solidFill>
                  <a:srgbClr val="FF0000"/>
                </a:solidFill>
                <a:latin typeface="华文新魏" panose="02010800040101010101" charset="-122"/>
                <a:ea typeface="华文新魏" panose="02010800040101010101" charset="-122"/>
                <a:cs typeface="+mn-cs"/>
              </a:rPr>
              <a:t>       </a:t>
            </a:r>
            <a:r>
              <a:rPr lang="zh-CN" altLang="en-US" sz="3200" b="1">
                <a:solidFill>
                  <a:srgbClr val="FF0000"/>
                </a:solidFill>
                <a:latin typeface="华文楷体" panose="02010600040101010101" pitchFamily="2" charset="-122"/>
                <a:ea typeface="华文楷体" panose="02010600040101010101" pitchFamily="2" charset="-122"/>
                <a:sym typeface="+mn-ea"/>
              </a:rPr>
              <a:t>先设置一块铁板，在它的上面用松脂、蜡混合着纸灰这一类东西覆盖好。想要印刷，就把一个铁模子放在铁板上面，就在铁模子内密密地排上字模，</a:t>
            </a:r>
            <a:endParaRPr lang="zh-CN" altLang="en-US" sz="3200" b="1">
              <a:solidFill>
                <a:srgbClr val="FF0000"/>
              </a:solidFill>
              <a:latin typeface="华文楷体" panose="02010600040101010101" pitchFamily="2" charset="-122"/>
              <a:ea typeface="华文楷体" panose="02010600040101010101" pitchFamily="2" charset="-122"/>
            </a:endParaRPr>
          </a:p>
          <a:p>
            <a:pPr marR="0" defTabSz="914400" fontAlgn="auto">
              <a:spcBef>
                <a:spcPct val="20000"/>
              </a:spcBef>
              <a:spcAft>
                <a:spcPct val="0"/>
              </a:spcAft>
              <a:buClr>
                <a:schemeClr val="tx2"/>
              </a:buClr>
              <a:buSzPct val="50000"/>
              <a:defRPr/>
            </a:pPr>
            <a:endParaRPr kumimoji="0" lang="zh-CN" altLang="en-US" sz="3200" b="1" i="0" kern="1200" cap="none" spc="0" normalizeH="0" baseline="0" noProof="0">
              <a:solidFill>
                <a:srgbClr val="FF0000"/>
              </a:solidFill>
              <a:latin typeface="华文楷体" panose="02010600040101010101" pitchFamily="2" charset="-122"/>
              <a:ea typeface="华文楷体" panose="02010600040101010101" pitchFamily="2" charset="-122"/>
            </a:endParaRPr>
          </a:p>
        </p:txBody>
      </p:sp>
      <p:sp>
        <p:nvSpPr>
          <p:cNvPr id="7" name="文本框 6"/>
          <p:cNvSpPr txBox="1"/>
          <p:nvPr>
            <p:custDataLst>
              <p:tags r:id="rId5"/>
            </p:custDataLst>
          </p:nvPr>
        </p:nvSpPr>
        <p:spPr>
          <a:xfrm>
            <a:off x="981501" y="256083"/>
            <a:ext cx="2449830" cy="481330"/>
          </a:xfrm>
          <a:prstGeom prst="rect">
            <a:avLst/>
          </a:prstGeom>
          <a:noFill/>
        </p:spPr>
        <p:txBody>
          <a:bodyPr wrap="none" rtlCol="0">
            <a:spAutoFit/>
            <a:scene3d>
              <a:camera prst="orthographicFront"/>
              <a:lightRig rig="threePt" dir="t"/>
            </a:scene3d>
          </a:bodyPr>
          <a:lstStyle/>
          <a:p>
            <a:pPr algn="l"/>
            <a:r>
              <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rPr>
              <a:t>重点词句及翻译</a:t>
            </a:r>
            <a:endPar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endParaRPr>
          </a:p>
        </p:txBody>
      </p:sp>
      <p:pic>
        <p:nvPicPr>
          <p:cNvPr id="10" name="图片 9"/>
          <p:cNvPicPr>
            <a:picLocks noChangeAspect="1"/>
          </p:cNvPicPr>
          <p:nvPr>
            <p:custDataLst>
              <p:tags r:id="rId7"/>
            </p:custDataLst>
          </p:nvPr>
        </p:nvPicPr>
        <p:blipFill>
          <a:blip r:embed="rId6"/>
          <a:stretch>
            <a:fillRect/>
          </a:stretch>
        </p:blipFill>
        <p:spPr>
          <a:xfrm flipH="1">
            <a:off x="438234" y="274858"/>
            <a:ext cx="542995" cy="448912"/>
          </a:xfrm>
          <a:prstGeom prst="rect">
            <a:avLst/>
          </a:prstGeom>
        </p:spPr>
      </p:pic>
      <p:sp>
        <p:nvSpPr>
          <p:cNvPr id="6" name="Text Box 6"/>
          <p:cNvSpPr txBox="1"/>
          <p:nvPr>
            <p:custDataLst>
              <p:tags r:id="rId8"/>
            </p:custDataLst>
          </p:nvPr>
        </p:nvSpPr>
        <p:spPr>
          <a:xfrm>
            <a:off x="749105" y="1862479"/>
            <a:ext cx="1144572"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设置</a:t>
            </a:r>
            <a:endParaRPr lang="zh-CN" altLang="en-US" sz="2800" b="1">
              <a:solidFill>
                <a:srgbClr val="FF0000"/>
              </a:solidFill>
              <a:latin typeface="华文新魏" panose="02010800040101010101" charset="-122"/>
              <a:ea typeface="华文新魏" panose="02010800040101010101" charset="-122"/>
            </a:endParaRPr>
          </a:p>
        </p:txBody>
      </p:sp>
      <p:sp>
        <p:nvSpPr>
          <p:cNvPr id="3" name="Text Box 7"/>
          <p:cNvSpPr txBox="1"/>
          <p:nvPr>
            <p:custDataLst>
              <p:tags r:id="rId9"/>
            </p:custDataLst>
          </p:nvPr>
        </p:nvSpPr>
        <p:spPr>
          <a:xfrm>
            <a:off x="2806824" y="856189"/>
            <a:ext cx="1317608"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指铁板</a:t>
            </a:r>
            <a:endParaRPr lang="zh-CN" altLang="en-US" sz="2800" b="1">
              <a:solidFill>
                <a:srgbClr val="FF0000"/>
              </a:solidFill>
              <a:latin typeface="华文新魏" panose="02010800040101010101" charset="-122"/>
              <a:ea typeface="华文新魏" panose="02010800040101010101" charset="-122"/>
            </a:endParaRPr>
          </a:p>
        </p:txBody>
      </p:sp>
      <p:sp>
        <p:nvSpPr>
          <p:cNvPr id="8" name="Text Box 8"/>
          <p:cNvSpPr txBox="1"/>
          <p:nvPr>
            <p:custDataLst>
              <p:tags r:id="rId10"/>
            </p:custDataLst>
          </p:nvPr>
        </p:nvSpPr>
        <p:spPr>
          <a:xfrm>
            <a:off x="4193150" y="1862393"/>
            <a:ext cx="1316021"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用，拿</a:t>
            </a:r>
            <a:endParaRPr lang="zh-CN" altLang="en-US" sz="2800" b="1">
              <a:solidFill>
                <a:srgbClr val="FF0000"/>
              </a:solidFill>
              <a:latin typeface="华文新魏" panose="02010800040101010101" charset="-122"/>
              <a:ea typeface="华文新魏" panose="02010800040101010101" charset="-122"/>
            </a:endParaRPr>
          </a:p>
        </p:txBody>
      </p:sp>
      <p:sp>
        <p:nvSpPr>
          <p:cNvPr id="17" name="文本框 16"/>
          <p:cNvSpPr txBox="1"/>
          <p:nvPr>
            <p:custDataLst>
              <p:tags r:id="rId11"/>
            </p:custDataLst>
          </p:nvPr>
        </p:nvSpPr>
        <p:spPr>
          <a:xfrm>
            <a:off x="6497982" y="744079"/>
            <a:ext cx="885814" cy="521970"/>
          </a:xfrm>
          <a:prstGeom prst="rect">
            <a:avLst/>
          </a:prstGeom>
          <a:noFill/>
          <a:ln w="9525">
            <a:noFill/>
          </a:ln>
        </p:spPr>
        <p:txBody>
          <a:bodyPr wrap="square" anchor="t" anchorCtr="0">
            <a:spAutoFit/>
          </a:bodyPr>
          <a:lstStyle/>
          <a:p>
            <a:r>
              <a:rPr lang="en-US" altLang="zh-CN" sz="2800" b="1" err="1">
                <a:solidFill>
                  <a:srgbClr val="0070C0"/>
                </a:solidFill>
                <a:latin typeface="宋体" panose="02010600030101010101" pitchFamily="2" charset="-122"/>
                <a:ea typeface="宋体" panose="02010600030101010101" pitchFamily="2" charset="-122"/>
              </a:rPr>
              <a:t>huò</a:t>
            </a:r>
            <a:endParaRPr lang="en-US" altLang="zh-CN" sz="2800" b="1" err="1">
              <a:solidFill>
                <a:srgbClr val="0070C0"/>
              </a:solidFill>
              <a:latin typeface="宋体" panose="02010600030101010101" pitchFamily="2" charset="-122"/>
              <a:ea typeface="宋体" panose="02010600030101010101" pitchFamily="2" charset="-122"/>
            </a:endParaRPr>
          </a:p>
        </p:txBody>
      </p:sp>
      <p:sp>
        <p:nvSpPr>
          <p:cNvPr id="5" name="Text Box 9"/>
          <p:cNvSpPr txBox="1"/>
          <p:nvPr>
            <p:custDataLst>
              <p:tags r:id="rId12"/>
            </p:custDataLst>
          </p:nvPr>
        </p:nvSpPr>
        <p:spPr>
          <a:xfrm>
            <a:off x="6354777" y="1862315"/>
            <a:ext cx="1028687"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混合</a:t>
            </a:r>
            <a:endParaRPr lang="zh-CN" altLang="en-US" sz="2800" b="1">
              <a:solidFill>
                <a:srgbClr val="FF0000"/>
              </a:solidFill>
              <a:latin typeface="华文新魏" panose="02010800040101010101" charset="-122"/>
              <a:ea typeface="华文新魏" panose="02010800040101010101" charset="-122"/>
            </a:endParaRPr>
          </a:p>
        </p:txBody>
      </p:sp>
      <p:sp>
        <p:nvSpPr>
          <p:cNvPr id="12" name="Text Box 10"/>
          <p:cNvSpPr txBox="1"/>
          <p:nvPr>
            <p:custDataLst>
              <p:tags r:id="rId13"/>
            </p:custDataLst>
          </p:nvPr>
        </p:nvSpPr>
        <p:spPr>
          <a:xfrm>
            <a:off x="8421873" y="743930"/>
            <a:ext cx="1062469"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覆盖</a:t>
            </a:r>
            <a:endParaRPr lang="zh-CN" altLang="en-US" sz="2800" b="1">
              <a:solidFill>
                <a:srgbClr val="FF0000"/>
              </a:solidFill>
              <a:latin typeface="华文新魏" panose="02010800040101010101" charset="-122"/>
              <a:ea typeface="华文新魏" panose="02010800040101010101" charset="-122"/>
            </a:endParaRPr>
          </a:p>
        </p:txBody>
      </p:sp>
      <p:sp>
        <p:nvSpPr>
          <p:cNvPr id="16" name="Text Box 12"/>
          <p:cNvSpPr txBox="1"/>
          <p:nvPr>
            <p:custDataLst>
              <p:tags r:id="rId14"/>
            </p:custDataLst>
          </p:nvPr>
        </p:nvSpPr>
        <p:spPr>
          <a:xfrm>
            <a:off x="9307220" y="1862184"/>
            <a:ext cx="2479010"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代“铁板”</a:t>
            </a:r>
            <a:endParaRPr lang="zh-CN" altLang="en-US" sz="2800" b="1">
              <a:solidFill>
                <a:srgbClr val="FF0000"/>
              </a:solidFill>
              <a:latin typeface="华文新魏" panose="02010800040101010101" charset="-122"/>
              <a:ea typeface="华文新魏" panose="02010800040101010101" charset="-122"/>
            </a:endParaRPr>
          </a:p>
        </p:txBody>
      </p:sp>
      <p:sp>
        <p:nvSpPr>
          <p:cNvPr id="18" name="文本框 17"/>
          <p:cNvSpPr txBox="1"/>
          <p:nvPr>
            <p:custDataLst>
              <p:tags r:id="rId15"/>
            </p:custDataLst>
          </p:nvPr>
        </p:nvSpPr>
        <p:spPr>
          <a:xfrm>
            <a:off x="601277" y="3800261"/>
            <a:ext cx="1439846" cy="521970"/>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想，要</a:t>
            </a:r>
            <a:endParaRPr lang="zh-CN" altLang="en-US" sz="2800" b="1">
              <a:solidFill>
                <a:srgbClr val="FF0000"/>
              </a:solidFill>
              <a:latin typeface="华文新魏" panose="02010800040101010101" charset="-122"/>
              <a:ea typeface="华文新魏" panose="02010800040101010101" charset="-122"/>
            </a:endParaRPr>
          </a:p>
        </p:txBody>
      </p:sp>
      <p:sp>
        <p:nvSpPr>
          <p:cNvPr id="19" name="文本框 18"/>
          <p:cNvSpPr txBox="1"/>
          <p:nvPr>
            <p:custDataLst>
              <p:tags r:id="rId16"/>
            </p:custDataLst>
          </p:nvPr>
        </p:nvSpPr>
        <p:spPr>
          <a:xfrm>
            <a:off x="2159281" y="2732416"/>
            <a:ext cx="647692" cy="521970"/>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就</a:t>
            </a:r>
            <a:endParaRPr lang="zh-CN" altLang="en-US" sz="2800" b="1">
              <a:solidFill>
                <a:srgbClr val="FF0000"/>
              </a:solidFill>
              <a:latin typeface="华文新魏" panose="02010800040101010101" charset="-122"/>
              <a:ea typeface="华文新魏" panose="02010800040101010101" charset="-122"/>
            </a:endParaRPr>
          </a:p>
        </p:txBody>
      </p:sp>
      <p:sp>
        <p:nvSpPr>
          <p:cNvPr id="20" name="文本框 19"/>
          <p:cNvSpPr txBox="1"/>
          <p:nvPr>
            <p:custDataLst>
              <p:tags r:id="rId17"/>
            </p:custDataLst>
          </p:nvPr>
        </p:nvSpPr>
        <p:spPr>
          <a:xfrm>
            <a:off x="3026851" y="3800261"/>
            <a:ext cx="1439846" cy="521970"/>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用，把</a:t>
            </a:r>
            <a:endParaRPr lang="zh-CN" altLang="en-US" sz="2800" b="1">
              <a:solidFill>
                <a:srgbClr val="FF0000"/>
              </a:solidFill>
              <a:latin typeface="华文新魏" panose="02010800040101010101" charset="-122"/>
              <a:ea typeface="华文新魏" panose="02010800040101010101" charset="-122"/>
            </a:endParaRPr>
          </a:p>
        </p:txBody>
      </p:sp>
      <p:sp>
        <p:nvSpPr>
          <p:cNvPr id="21" name="文本框 20"/>
          <p:cNvSpPr txBox="1"/>
          <p:nvPr>
            <p:custDataLst>
              <p:tags r:id="rId18"/>
            </p:custDataLst>
          </p:nvPr>
        </p:nvSpPr>
        <p:spPr>
          <a:xfrm>
            <a:off x="5453180" y="3800261"/>
            <a:ext cx="1295384" cy="521970"/>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模子</a:t>
            </a:r>
            <a:endParaRPr lang="zh-CN" altLang="en-US" sz="2800" b="1">
              <a:solidFill>
                <a:srgbClr val="FF0000"/>
              </a:solidFill>
              <a:latin typeface="华文新魏" panose="02010800040101010101" charset="-122"/>
              <a:ea typeface="华文新魏" panose="02010800040101010101" charset="-122"/>
            </a:endParaRPr>
          </a:p>
        </p:txBody>
      </p:sp>
      <p:sp>
        <p:nvSpPr>
          <p:cNvPr id="22" name="文本框 21"/>
          <p:cNvSpPr txBox="1"/>
          <p:nvPr>
            <p:custDataLst>
              <p:tags r:id="rId19"/>
            </p:custDataLst>
          </p:nvPr>
        </p:nvSpPr>
        <p:spPr>
          <a:xfrm>
            <a:off x="8066622" y="3800008"/>
            <a:ext cx="1773216" cy="521970"/>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于是，就</a:t>
            </a:r>
            <a:endParaRPr lang="zh-CN" altLang="en-US" sz="2800" b="1">
              <a:solidFill>
                <a:srgbClr val="FF0000"/>
              </a:solidFill>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100000">
                                          <p:val>
                                            <p:strVal val="#ppt_x"/>
                                          </p:val>
                                        </p:tav>
                                      </p:tavLst>
                                    </p:anim>
                                    <p:anim calcmode="lin" valueType="num">
                                      <p:cBhvr>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ppt_x</p:attrName>
                                        </p:attrNameLst>
                                      </p:cBhvr>
                                      <p:tavLst>
                                        <p:tav tm="0">
                                          <p:val>
                                            <p:strVal val="#ppt_x"/>
                                          </p:val>
                                        </p:tav>
                                        <p:tav tm="100000">
                                          <p:val>
                                            <p:strVal val="#ppt_x"/>
                                          </p:val>
                                        </p:tav>
                                      </p:tavLst>
                                    </p:anim>
                                    <p:anim calcmode="lin" valueType="num">
                                      <p:cBhvr>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ppt_x"/>
                                          </p:val>
                                        </p:tav>
                                        <p:tav tm="100000">
                                          <p:val>
                                            <p:strVal val="#ppt_x"/>
                                          </p:val>
                                        </p:tav>
                                      </p:tavLst>
                                    </p:anim>
                                    <p:anim calcmode="lin" valueType="num">
                                      <p:cBhvr>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ppt_x</p:attrName>
                                        </p:attrNameLst>
                                      </p:cBhvr>
                                      <p:tavLst>
                                        <p:tav tm="0">
                                          <p:val>
                                            <p:strVal val="#ppt_x"/>
                                          </p:val>
                                        </p:tav>
                                        <p:tav tm="100000">
                                          <p:val>
                                            <p:strVal val="#ppt_x"/>
                                          </p:val>
                                        </p:tav>
                                      </p:tavLst>
                                    </p:anim>
                                    <p:anim calcmode="lin" valueType="num">
                                      <p:cBhvr>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ppt_x</p:attrName>
                                        </p:attrNameLst>
                                      </p:cBhvr>
                                      <p:tavLst>
                                        <p:tav tm="0">
                                          <p:val>
                                            <p:strVal val="#ppt_x"/>
                                          </p:val>
                                        </p:tav>
                                        <p:tav tm="100000">
                                          <p:val>
                                            <p:strVal val="#ppt_x"/>
                                          </p:val>
                                        </p:tav>
                                      </p:tavLst>
                                    </p:anim>
                                    <p:anim calcmode="lin" valueType="num">
                                      <p:cBhvr>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ppt_x</p:attrName>
                                        </p:attrNameLst>
                                      </p:cBhvr>
                                      <p:tavLst>
                                        <p:tav tm="0">
                                          <p:val>
                                            <p:strVal val="#ppt_x"/>
                                          </p:val>
                                        </p:tav>
                                        <p:tav tm="100000">
                                          <p:val>
                                            <p:strVal val="#ppt_x"/>
                                          </p:val>
                                        </p:tav>
                                      </p:tavLst>
                                    </p:anim>
                                    <p:anim calcmode="lin" valueType="num">
                                      <p:cBhvr>
                                        <p:cTn id="6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ppt_x</p:attrName>
                                        </p:attrNameLst>
                                      </p:cBhvr>
                                      <p:tavLst>
                                        <p:tav tm="0">
                                          <p:val>
                                            <p:strVal val="#ppt_x"/>
                                          </p:val>
                                        </p:tav>
                                        <p:tav tm="100000">
                                          <p:val>
                                            <p:strVal val="#ppt_x"/>
                                          </p:val>
                                        </p:tav>
                                      </p:tavLst>
                                    </p:anim>
                                    <p:anim calcmode="lin" valueType="num">
                                      <p:cBhvr>
                                        <p:cTn id="6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ppt_x</p:attrName>
                                        </p:attrNameLst>
                                      </p:cBhvr>
                                      <p:tavLst>
                                        <p:tav tm="0">
                                          <p:val>
                                            <p:strVal val="#ppt_x"/>
                                          </p:val>
                                        </p:tav>
                                        <p:tav tm="100000">
                                          <p:val>
                                            <p:strVal val="#ppt_x"/>
                                          </p:val>
                                        </p:tav>
                                      </p:tavLst>
                                    </p:anim>
                                    <p:anim calcmode="lin" valueType="num">
                                      <p:cBhvr>
                                        <p:cTn id="7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ppt_x</p:attrName>
                                        </p:attrNameLst>
                                      </p:cBhvr>
                                      <p:tavLst>
                                        <p:tav tm="0">
                                          <p:val>
                                            <p:strVal val="#ppt_x"/>
                                          </p:val>
                                        </p:tav>
                                        <p:tav tm="100000">
                                          <p:val>
                                            <p:strVal val="#ppt_x"/>
                                          </p:val>
                                        </p:tav>
                                      </p:tavLst>
                                    </p:anim>
                                    <p:anim calcmode="lin" valueType="num">
                                      <p:cBhvr>
                                        <p:cTn id="8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3" grpId="0"/>
      <p:bldP spid="8" grpId="0"/>
      <p:bldP spid="17" grpId="0"/>
      <p:bldP spid="5" grpId="0"/>
      <p:bldP spid="12" grpId="0"/>
      <p:bldP spid="16" grpId="0"/>
      <p:bldP spid="18" grpId="0"/>
      <p:bldP spid="19" grpId="0"/>
      <p:bldP spid="20" grpId="0"/>
      <p:bldP spid="21" grpId="0"/>
      <p:bldP spid="2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82" name="矩形 3"/>
          <p:cNvSpPr/>
          <p:nvPr>
            <p:custDataLst>
              <p:tags r:id="rId3"/>
            </p:custDataLst>
          </p:nvPr>
        </p:nvSpPr>
        <p:spPr>
          <a:xfrm>
            <a:off x="250739" y="1253324"/>
            <a:ext cx="11727482" cy="2553335"/>
          </a:xfrm>
          <a:prstGeom prst="rect">
            <a:avLst/>
          </a:prstGeom>
          <a:noFill/>
          <a:ln w="9525">
            <a:noFill/>
          </a:ln>
        </p:spPr>
        <p:txBody>
          <a:bodyPr wrap="square" anchor="t" anchorCtr="0">
            <a:spAutoFit/>
          </a:bodyPr>
          <a:lstStyle/>
          <a:p>
            <a:r>
              <a:rPr lang="en-US" altLang="zh-CN" sz="3200" b="1" u="sng">
                <a:solidFill>
                  <a:srgbClr val="333333"/>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u="sng">
                <a:solidFill>
                  <a:srgbClr val="333333"/>
                </a:solidFill>
                <a:latin typeface="黑体" panose="02010609060101010101" pitchFamily="49" charset="-122"/>
                <a:ea typeface="黑体" panose="02010609060101010101" pitchFamily="49" charset="-122"/>
                <a:cs typeface="黑体" panose="02010609060101010101" pitchFamily="49" charset="-122"/>
              </a:rPr>
              <a:t>满铁范</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为 </a:t>
            </a:r>
            <a:r>
              <a:rPr lang="zh-CN" altLang="en-US" sz="3200" b="1" u="sng">
                <a:solidFill>
                  <a:srgbClr val="333333"/>
                </a:solidFill>
                <a:latin typeface="黑体" panose="02010609060101010101" pitchFamily="49" charset="-122"/>
                <a:ea typeface="黑体" panose="02010609060101010101" pitchFamily="49" charset="-122"/>
                <a:cs typeface="黑体" panose="02010609060101010101" pitchFamily="49" charset="-122"/>
              </a:rPr>
              <a:t>一 </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板</a:t>
            </a:r>
            <a:r>
              <a:rPr lang="zh-CN" altLang="en-US" sz="3200" b="1" u="sng">
                <a:latin typeface="黑体" panose="02010609060101010101" pitchFamily="49" charset="-122"/>
                <a:ea typeface="黑体" panose="02010609060101010101" pitchFamily="49" charset="-122"/>
                <a:cs typeface="黑体" panose="02010609060101010101" pitchFamily="49" charset="-122"/>
              </a:rPr>
              <a:t>，</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持  就</a:t>
            </a:r>
            <a:r>
              <a:rPr lang="en-US" altLang="zh-CN"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u="sng">
                <a:latin typeface="黑体" panose="02010609060101010101" pitchFamily="49" charset="-122"/>
                <a:ea typeface="黑体" panose="02010609060101010101" pitchFamily="49" charset="-122"/>
                <a:cs typeface="黑体" panose="02010609060101010101" pitchFamily="49" charset="-122"/>
                <a:sym typeface="+mn-ea"/>
              </a:rPr>
              <a:t>火 </a:t>
            </a:r>
            <a:r>
              <a:rPr lang="zh-CN" altLang="en-US" sz="3200" b="1" u="sng">
                <a:solidFill>
                  <a:srgbClr val="002060"/>
                </a:solidFill>
                <a:highlight>
                  <a:srgbClr val="FFFF00"/>
                </a:highlight>
                <a:latin typeface="黑体" panose="02010609060101010101" pitchFamily="49" charset="-122"/>
                <a:ea typeface="黑体" panose="02010609060101010101" pitchFamily="49" charset="-122"/>
                <a:cs typeface="黑体" panose="02010609060101010101" pitchFamily="49" charset="-122"/>
                <a:sym typeface="+mn-ea"/>
              </a:rPr>
              <a:t>炀</a:t>
            </a:r>
            <a:r>
              <a:rPr lang="zh-CN" altLang="en-US" sz="3200" b="1" u="sng">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之</a:t>
            </a:r>
            <a:r>
              <a:rPr lang="en-US" altLang="zh-CN"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药</a:t>
            </a:r>
            <a:r>
              <a:rPr lang="en-US" altLang="zh-CN"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u="sng">
                <a:latin typeface="黑体" panose="02010609060101010101" pitchFamily="49" charset="-122"/>
                <a:ea typeface="黑体" panose="02010609060101010101" pitchFamily="49" charset="-122"/>
                <a:cs typeface="黑体" panose="02010609060101010101" pitchFamily="49" charset="-122"/>
                <a:sym typeface="+mn-ea"/>
              </a:rPr>
              <a:t>稍</a:t>
            </a:r>
            <a:r>
              <a:rPr lang="en-US" altLang="zh-CN" sz="3200" b="1"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u="sng">
                <a:solidFill>
                  <a:srgbClr val="FF0000"/>
                </a:solidFill>
                <a:highlight>
                  <a:srgbClr val="FFFF00"/>
                </a:highlight>
                <a:latin typeface="黑体" panose="02010609060101010101" pitchFamily="49" charset="-122"/>
                <a:ea typeface="黑体" panose="02010609060101010101" pitchFamily="49" charset="-122"/>
                <a:cs typeface="黑体" panose="02010609060101010101" pitchFamily="49" charset="-122"/>
                <a:sym typeface="+mn-ea"/>
              </a:rPr>
              <a:t>镕</a:t>
            </a:r>
            <a:r>
              <a:rPr lang="zh-CN" altLang="en-US" sz="3200" b="1" u="sng">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3200" b="1" u="sng">
              <a:latin typeface="黑体" panose="02010609060101010101" pitchFamily="49" charset="-122"/>
              <a:ea typeface="黑体" panose="02010609060101010101" pitchFamily="49" charset="-122"/>
              <a:cs typeface="黑体" panose="02010609060101010101" pitchFamily="49" charset="-122"/>
              <a:sym typeface="+mn-ea"/>
            </a:endParaRPr>
          </a:p>
          <a:p>
            <a:endParaRPr lang="zh-CN" altLang="en-US" sz="3200" b="1" u="sng">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endParaRPr lang="zh-CN" altLang="en-US" sz="3200" b="1" u="sng">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endParaRPr lang="zh-CN" altLang="en-US" sz="3200" b="1" u="sng">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则</a:t>
            </a:r>
            <a:r>
              <a:rPr lang="zh-CN" altLang="en-US" sz="3200" b="1" u="sng">
                <a:latin typeface="黑体" panose="02010609060101010101" pitchFamily="49" charset="-122"/>
                <a:ea typeface="黑体" panose="02010609060101010101" pitchFamily="49" charset="-122"/>
                <a:cs typeface="黑体" panose="02010609060101010101" pitchFamily="49" charset="-122"/>
                <a:sym typeface="+mn-ea"/>
              </a:rPr>
              <a:t>以一平板按</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其</a:t>
            </a:r>
            <a:r>
              <a:rPr lang="zh-CN" altLang="en-US" sz="3200" b="1" u="sng">
                <a:latin typeface="黑体" panose="02010609060101010101" pitchFamily="49" charset="-122"/>
                <a:ea typeface="黑体" panose="02010609060101010101" pitchFamily="49" charset="-122"/>
                <a:cs typeface="黑体" panose="02010609060101010101" pitchFamily="49" charset="-122"/>
                <a:sym typeface="+mn-ea"/>
              </a:rPr>
              <a:t>面， </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则</a:t>
            </a:r>
            <a:r>
              <a:rPr lang="zh-CN" altLang="en-US" sz="3200" b="1" u="sng">
                <a:latin typeface="黑体" panose="02010609060101010101" pitchFamily="49" charset="-122"/>
                <a:ea typeface="黑体" panose="02010609060101010101" pitchFamily="49" charset="-122"/>
                <a:cs typeface="黑体" panose="02010609060101010101" pitchFamily="49" charset="-122"/>
                <a:sym typeface="+mn-ea"/>
              </a:rPr>
              <a:t>字平如</a:t>
            </a:r>
            <a:r>
              <a:rPr lang="zh-CN" altLang="en-US" sz="3200" b="1" u="sng">
                <a:solidFill>
                  <a:srgbClr val="002060"/>
                </a:solidFill>
                <a:highlight>
                  <a:srgbClr val="FFFF00"/>
                </a:highlight>
                <a:latin typeface="黑体" panose="02010609060101010101" pitchFamily="49" charset="-122"/>
                <a:ea typeface="黑体" panose="02010609060101010101" pitchFamily="49" charset="-122"/>
                <a:cs typeface="黑体" panose="02010609060101010101" pitchFamily="49" charset="-122"/>
                <a:sym typeface="+mn-ea"/>
              </a:rPr>
              <a:t>砥</a:t>
            </a:r>
            <a:r>
              <a:rPr lang="zh-CN" altLang="en-US" sz="3200" b="1" u="sng">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3200" b="1" u="sng">
              <a:latin typeface="黑体" panose="02010609060101010101" pitchFamily="49" charset="-122"/>
              <a:ea typeface="黑体" panose="02010609060101010101" pitchFamily="49" charset="-122"/>
              <a:cs typeface="黑体" panose="02010609060101010101" pitchFamily="49" charset="-122"/>
            </a:endParaRPr>
          </a:p>
        </p:txBody>
      </p:sp>
      <p:sp>
        <p:nvSpPr>
          <p:cNvPr id="10" name="文本框 9"/>
          <p:cNvSpPr txBox="1"/>
          <p:nvPr>
            <p:custDataLst>
              <p:tags r:id="rId4"/>
            </p:custDataLst>
          </p:nvPr>
        </p:nvSpPr>
        <p:spPr>
          <a:xfrm>
            <a:off x="1309176" y="1777667"/>
            <a:ext cx="936613" cy="521970"/>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成为</a:t>
            </a:r>
            <a:endParaRPr lang="zh-CN" altLang="en-US" sz="2800" b="1">
              <a:solidFill>
                <a:srgbClr val="FF0000"/>
              </a:solidFill>
              <a:latin typeface="华文新魏" panose="02010800040101010101" charset="-122"/>
              <a:ea typeface="华文新魏" panose="02010800040101010101" charset="-122"/>
            </a:endParaRPr>
          </a:p>
        </p:txBody>
      </p:sp>
      <p:sp>
        <p:nvSpPr>
          <p:cNvPr id="11" name="文本框 10"/>
          <p:cNvSpPr txBox="1"/>
          <p:nvPr>
            <p:custDataLst>
              <p:tags r:id="rId5"/>
            </p:custDataLst>
          </p:nvPr>
        </p:nvSpPr>
        <p:spPr>
          <a:xfrm>
            <a:off x="2507563" y="743423"/>
            <a:ext cx="935027" cy="521970"/>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印版</a:t>
            </a:r>
            <a:endParaRPr lang="zh-CN" altLang="en-US" sz="2800" b="1">
              <a:solidFill>
                <a:srgbClr val="FF0000"/>
              </a:solidFill>
              <a:latin typeface="华文新魏" panose="02010800040101010101" charset="-122"/>
              <a:ea typeface="华文新魏" panose="02010800040101010101" charset="-122"/>
            </a:endParaRPr>
          </a:p>
        </p:txBody>
      </p:sp>
      <p:sp>
        <p:nvSpPr>
          <p:cNvPr id="16" name="文本框 15"/>
          <p:cNvSpPr txBox="1"/>
          <p:nvPr>
            <p:custDataLst>
              <p:tags r:id="rId6"/>
            </p:custDataLst>
          </p:nvPr>
        </p:nvSpPr>
        <p:spPr>
          <a:xfrm>
            <a:off x="137167" y="4856042"/>
            <a:ext cx="11560149" cy="1568450"/>
          </a:xfrm>
          <a:prstGeom prst="rect">
            <a:avLst/>
          </a:prstGeom>
          <a:noFill/>
          <a:ln w="9525">
            <a:noFill/>
          </a:ln>
        </p:spPr>
        <p:txBody>
          <a:bodyPr wrap="square" anchor="t" anchorCtr="0">
            <a:spAutoFit/>
          </a:bodyPr>
          <a:lstStyle/>
          <a:p>
            <a:r>
              <a:rPr lang="zh-CN" altLang="en-US" sz="3200" b="1">
                <a:solidFill>
                  <a:srgbClr val="FF0000"/>
                </a:solidFill>
                <a:latin typeface="华文新魏" panose="02010800040101010101" charset="-122"/>
                <a:ea typeface="华文新魏" panose="02010800040101010101" charset="-122"/>
              </a:rPr>
              <a:t>      </a:t>
            </a:r>
            <a:r>
              <a:rPr lang="zh-CN" altLang="en-US" sz="3200" b="1">
                <a:solidFill>
                  <a:srgbClr val="FF0000"/>
                </a:solidFill>
                <a:latin typeface="华文楷体" panose="02010600040101010101" pitchFamily="2" charset="-122"/>
                <a:ea typeface="华文楷体" panose="02010600040101010101" pitchFamily="2" charset="-122"/>
              </a:rPr>
              <a:t>排满了一个铁框子就成为一块印版。</a:t>
            </a:r>
            <a:r>
              <a:rPr lang="zh-CN" altLang="en-US" sz="3200" b="1">
                <a:solidFill>
                  <a:srgbClr val="FF0000"/>
                </a:solidFill>
                <a:latin typeface="华文楷体" panose="02010600040101010101" pitchFamily="2" charset="-122"/>
                <a:ea typeface="华文楷体" panose="02010600040101010101" pitchFamily="2" charset="-122"/>
                <a:sym typeface="+mn-ea"/>
              </a:rPr>
              <a:t>把它拿到火上烘烤，待铁板上的药物稍稍熔化，就用一块平板按在字模上面，那么（所有排在铁板上的）活字平得像磨刀石。</a:t>
            </a:r>
            <a:endParaRPr lang="zh-CN" altLang="en-US" sz="3200" b="1">
              <a:solidFill>
                <a:srgbClr val="FF0000"/>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custDataLst>
              <p:tags r:id="rId8"/>
            </p:custDataLst>
          </p:nvPr>
        </p:nvPicPr>
        <p:blipFill>
          <a:blip r:embed="rId7"/>
          <a:stretch>
            <a:fillRect/>
          </a:stretch>
        </p:blipFill>
        <p:spPr>
          <a:xfrm flipH="1">
            <a:off x="438234" y="274858"/>
            <a:ext cx="542995" cy="448912"/>
          </a:xfrm>
          <a:prstGeom prst="rect">
            <a:avLst/>
          </a:prstGeom>
        </p:spPr>
      </p:pic>
      <p:sp>
        <p:nvSpPr>
          <p:cNvPr id="3" name="文本框 2"/>
          <p:cNvSpPr txBox="1"/>
          <p:nvPr>
            <p:custDataLst>
              <p:tags r:id="rId9"/>
            </p:custDataLst>
          </p:nvPr>
        </p:nvSpPr>
        <p:spPr>
          <a:xfrm>
            <a:off x="981501" y="256083"/>
            <a:ext cx="2449830" cy="481330"/>
          </a:xfrm>
          <a:prstGeom prst="rect">
            <a:avLst/>
          </a:prstGeom>
          <a:noFill/>
        </p:spPr>
        <p:txBody>
          <a:bodyPr wrap="none" rtlCol="0">
            <a:spAutoFit/>
            <a:scene3d>
              <a:camera prst="orthographicFront"/>
              <a:lightRig rig="threePt" dir="t"/>
            </a:scene3d>
          </a:bodyPr>
          <a:lstStyle/>
          <a:p>
            <a:pPr algn="l"/>
            <a:r>
              <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rPr>
              <a:t>重点词句及翻译</a:t>
            </a:r>
            <a:endPar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endParaRPr>
          </a:p>
        </p:txBody>
      </p:sp>
      <p:sp>
        <p:nvSpPr>
          <p:cNvPr id="14" name="Text Box 13"/>
          <p:cNvSpPr txBox="1"/>
          <p:nvPr>
            <p:custDataLst>
              <p:tags r:id="rId10"/>
            </p:custDataLst>
          </p:nvPr>
        </p:nvSpPr>
        <p:spPr>
          <a:xfrm>
            <a:off x="3749317" y="1777539"/>
            <a:ext cx="671505"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拿</a:t>
            </a:r>
            <a:endParaRPr lang="zh-CN" altLang="en-US" sz="2800" b="1">
              <a:solidFill>
                <a:srgbClr val="FF0000"/>
              </a:solidFill>
              <a:latin typeface="华文新魏" panose="02010800040101010101" charset="-122"/>
              <a:ea typeface="华文新魏" panose="02010800040101010101" charset="-122"/>
            </a:endParaRPr>
          </a:p>
        </p:txBody>
      </p:sp>
      <p:sp>
        <p:nvSpPr>
          <p:cNvPr id="15" name="Text Box 14"/>
          <p:cNvSpPr txBox="1"/>
          <p:nvPr>
            <p:custDataLst>
              <p:tags r:id="rId11"/>
            </p:custDataLst>
          </p:nvPr>
        </p:nvSpPr>
        <p:spPr>
          <a:xfrm>
            <a:off x="4331644" y="817890"/>
            <a:ext cx="952488"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靠近</a:t>
            </a:r>
            <a:endParaRPr lang="zh-CN" altLang="en-US" sz="2800" b="1">
              <a:solidFill>
                <a:srgbClr val="FF0000"/>
              </a:solidFill>
              <a:latin typeface="华文新魏" panose="02010800040101010101" charset="-122"/>
              <a:ea typeface="华文新魏" panose="02010800040101010101" charset="-122"/>
            </a:endParaRPr>
          </a:p>
        </p:txBody>
      </p:sp>
      <p:sp>
        <p:nvSpPr>
          <p:cNvPr id="12" name="文本框 11"/>
          <p:cNvSpPr txBox="1"/>
          <p:nvPr>
            <p:custDataLst>
              <p:tags r:id="rId12"/>
            </p:custDataLst>
          </p:nvPr>
        </p:nvSpPr>
        <p:spPr>
          <a:xfrm>
            <a:off x="5740416" y="755026"/>
            <a:ext cx="1204898" cy="521970"/>
          </a:xfrm>
          <a:prstGeom prst="rect">
            <a:avLst/>
          </a:prstGeom>
          <a:noFill/>
          <a:ln w="9525">
            <a:noFill/>
          </a:ln>
        </p:spPr>
        <p:txBody>
          <a:bodyPr wrap="square" anchor="t" anchorCtr="0">
            <a:spAutoFit/>
          </a:bodyPr>
          <a:lstStyle/>
          <a:p>
            <a:r>
              <a:rPr lang="en-US" altLang="zh-CN" sz="2800" b="1" err="1">
                <a:solidFill>
                  <a:srgbClr val="0070C0"/>
                </a:solidFill>
                <a:latin typeface="宋体" panose="02010600030101010101" pitchFamily="2" charset="-122"/>
                <a:ea typeface="宋体" panose="02010600030101010101" pitchFamily="2" charset="-122"/>
              </a:rPr>
              <a:t>yáng</a:t>
            </a:r>
            <a:endParaRPr lang="en-US" altLang="zh-CN" sz="2800" b="1" err="1">
              <a:solidFill>
                <a:srgbClr val="0070C0"/>
              </a:solidFill>
              <a:latin typeface="宋体" panose="02010600030101010101" pitchFamily="2" charset="-122"/>
              <a:ea typeface="宋体" panose="02010600030101010101" pitchFamily="2" charset="-122"/>
            </a:endParaRPr>
          </a:p>
        </p:txBody>
      </p:sp>
      <p:sp>
        <p:nvSpPr>
          <p:cNvPr id="17" name="Text Box 15"/>
          <p:cNvSpPr txBox="1"/>
          <p:nvPr>
            <p:custDataLst>
              <p:tags r:id="rId13"/>
            </p:custDataLst>
          </p:nvPr>
        </p:nvSpPr>
        <p:spPr>
          <a:xfrm>
            <a:off x="5682034" y="1777502"/>
            <a:ext cx="1040964"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烘烤</a:t>
            </a:r>
            <a:endParaRPr lang="zh-CN" altLang="en-US" sz="2800" b="1">
              <a:solidFill>
                <a:srgbClr val="FF0000"/>
              </a:solidFill>
              <a:latin typeface="华文新魏" panose="02010800040101010101" charset="-122"/>
              <a:ea typeface="华文新魏" panose="02010800040101010101" charset="-122"/>
            </a:endParaRPr>
          </a:p>
        </p:txBody>
      </p:sp>
      <p:sp>
        <p:nvSpPr>
          <p:cNvPr id="18" name="Text Box 16"/>
          <p:cNvSpPr txBox="1"/>
          <p:nvPr>
            <p:custDataLst>
              <p:tags r:id="rId14"/>
            </p:custDataLst>
          </p:nvPr>
        </p:nvSpPr>
        <p:spPr>
          <a:xfrm>
            <a:off x="7093283" y="386414"/>
            <a:ext cx="3509979" cy="953135"/>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指上文说的松脂、蜡等的混合物</a:t>
            </a:r>
            <a:endParaRPr lang="zh-CN" altLang="en-US" sz="2800" b="1">
              <a:solidFill>
                <a:srgbClr val="FF0000"/>
              </a:solidFill>
              <a:latin typeface="华文新魏" panose="02010800040101010101" charset="-122"/>
              <a:ea typeface="华文新魏" panose="02010800040101010101" charset="-122"/>
            </a:endParaRPr>
          </a:p>
        </p:txBody>
      </p:sp>
      <p:sp>
        <p:nvSpPr>
          <p:cNvPr id="19" name="TextBox 9"/>
          <p:cNvSpPr txBox="1"/>
          <p:nvPr>
            <p:custDataLst>
              <p:tags r:id="rId15"/>
            </p:custDataLst>
          </p:nvPr>
        </p:nvSpPr>
        <p:spPr>
          <a:xfrm>
            <a:off x="7625526" y="1857473"/>
            <a:ext cx="3874216" cy="953135"/>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同</a:t>
            </a:r>
            <a:r>
              <a:rPr lang="en-US" altLang="zh-CN" sz="2800" b="1">
                <a:solidFill>
                  <a:srgbClr val="FF0000"/>
                </a:solidFill>
                <a:latin typeface="华文新魏" panose="02010800040101010101" charset="-122"/>
                <a:ea typeface="华文新魏" panose="02010800040101010101" charset="-122"/>
              </a:rPr>
              <a:t>“</a:t>
            </a:r>
            <a:r>
              <a:rPr lang="zh-CN" altLang="en-US" sz="2800" b="1">
                <a:solidFill>
                  <a:srgbClr val="FF0000"/>
                </a:solidFill>
                <a:latin typeface="华文新魏" panose="02010800040101010101" charset="-122"/>
                <a:ea typeface="华文新魏" panose="02010800040101010101" charset="-122"/>
              </a:rPr>
              <a:t>熔</a:t>
            </a:r>
            <a:r>
              <a:rPr lang="en-US" altLang="zh-CN" sz="2800" b="1">
                <a:solidFill>
                  <a:srgbClr val="FF0000"/>
                </a:solidFill>
                <a:latin typeface="华文新魏" panose="02010800040101010101" charset="-122"/>
                <a:ea typeface="华文新魏" panose="02010800040101010101" charset="-122"/>
              </a:rPr>
              <a:t>”</a:t>
            </a:r>
            <a:r>
              <a:rPr lang="zh-CN" altLang="en-US" sz="2800" b="1">
                <a:solidFill>
                  <a:srgbClr val="FF0000"/>
                </a:solidFill>
                <a:latin typeface="华文新魏" panose="02010800040101010101" charset="-122"/>
                <a:ea typeface="华文新魏" panose="02010800040101010101" charset="-122"/>
              </a:rPr>
              <a:t>，用高温使固态物质转变为液态</a:t>
            </a:r>
            <a:endParaRPr lang="zh-CN" altLang="en-US" sz="2800" b="1">
              <a:solidFill>
                <a:srgbClr val="FF0000"/>
              </a:solidFill>
              <a:latin typeface="华文新魏" panose="02010800040101010101" charset="-122"/>
              <a:ea typeface="华文新魏" panose="02010800040101010101" charset="-122"/>
            </a:endParaRPr>
          </a:p>
        </p:txBody>
      </p:sp>
      <p:sp>
        <p:nvSpPr>
          <p:cNvPr id="21" name="TextBox 9"/>
          <p:cNvSpPr txBox="1"/>
          <p:nvPr>
            <p:custDataLst>
              <p:tags r:id="rId16"/>
            </p:custDataLst>
          </p:nvPr>
        </p:nvSpPr>
        <p:spPr>
          <a:xfrm>
            <a:off x="4001053" y="2737427"/>
            <a:ext cx="952488" cy="521970"/>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那么</a:t>
            </a:r>
            <a:endParaRPr lang="zh-CN" altLang="en-US" sz="2800" b="1">
              <a:solidFill>
                <a:srgbClr val="FF0000"/>
              </a:solidFill>
              <a:latin typeface="华文新魏" panose="02010800040101010101" charset="-122"/>
              <a:ea typeface="华文新魏" panose="02010800040101010101" charset="-122"/>
            </a:endParaRPr>
          </a:p>
        </p:txBody>
      </p:sp>
      <p:sp>
        <p:nvSpPr>
          <p:cNvPr id="22" name="Text Box 19"/>
          <p:cNvSpPr txBox="1"/>
          <p:nvPr>
            <p:custDataLst>
              <p:tags r:id="rId17"/>
            </p:custDataLst>
          </p:nvPr>
        </p:nvSpPr>
        <p:spPr>
          <a:xfrm>
            <a:off x="5592731" y="3737398"/>
            <a:ext cx="1352534"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磨刀石</a:t>
            </a:r>
            <a:endParaRPr lang="zh-CN" altLang="en-US" sz="2800" b="1">
              <a:solidFill>
                <a:srgbClr val="FF0000"/>
              </a:solidFill>
              <a:latin typeface="华文新魏" panose="02010800040101010101" charset="-122"/>
              <a:ea typeface="华文新魏" panose="02010800040101010101" charset="-122"/>
            </a:endParaRPr>
          </a:p>
        </p:txBody>
      </p:sp>
      <p:sp>
        <p:nvSpPr>
          <p:cNvPr id="23" name="文本框 22"/>
          <p:cNvSpPr txBox="1"/>
          <p:nvPr>
            <p:custDataLst>
              <p:tags r:id="rId18"/>
            </p:custDataLst>
          </p:nvPr>
        </p:nvSpPr>
        <p:spPr>
          <a:xfrm>
            <a:off x="5681887" y="2737163"/>
            <a:ext cx="827078" cy="521970"/>
          </a:xfrm>
          <a:prstGeom prst="rect">
            <a:avLst/>
          </a:prstGeom>
          <a:noFill/>
          <a:ln w="9525">
            <a:noFill/>
          </a:ln>
        </p:spPr>
        <p:txBody>
          <a:bodyPr wrap="square" anchor="t" anchorCtr="0">
            <a:spAutoFit/>
          </a:bodyPr>
          <a:lstStyle/>
          <a:p>
            <a:r>
              <a:rPr lang="en-US" altLang="zh-CN" sz="2800" b="1" err="1">
                <a:solidFill>
                  <a:srgbClr val="0070C0"/>
                </a:solidFill>
                <a:latin typeface="宋体" panose="02010600030101010101" pitchFamily="2" charset="-122"/>
                <a:ea typeface="宋体" panose="02010600030101010101" pitchFamily="2" charset="-122"/>
              </a:rPr>
              <a:t>dǐ</a:t>
            </a:r>
            <a:endParaRPr lang="en-US" altLang="zh-CN" sz="2800" b="1" err="1">
              <a:solidFill>
                <a:srgbClr val="0070C0"/>
              </a:solidFill>
              <a:latin typeface="宋体" panose="02010600030101010101" pitchFamily="2" charset="-122"/>
              <a:ea typeface="宋体" panose="02010600030101010101" pitchFamily="2" charset="-122"/>
            </a:endParaRPr>
          </a:p>
        </p:txBody>
      </p:sp>
      <p:sp>
        <p:nvSpPr>
          <p:cNvPr id="24" name="Text Box 18"/>
          <p:cNvSpPr txBox="1"/>
          <p:nvPr>
            <p:custDataLst>
              <p:tags r:id="rId19"/>
            </p:custDataLst>
          </p:nvPr>
        </p:nvSpPr>
        <p:spPr>
          <a:xfrm>
            <a:off x="1876364" y="3844647"/>
            <a:ext cx="2544281"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指排好的字模</a:t>
            </a:r>
            <a:endParaRPr lang="zh-CN" altLang="en-US" sz="2800" b="1">
              <a:solidFill>
                <a:srgbClr val="FF0000"/>
              </a:solidFill>
              <a:latin typeface="华文新魏" panose="02010800040101010101" charset="-122"/>
              <a:ea typeface="华文新魏" panose="02010800040101010101" charset="-122"/>
            </a:endParaRPr>
          </a:p>
        </p:txBody>
      </p:sp>
      <p:sp>
        <p:nvSpPr>
          <p:cNvPr id="25" name="TextBox 9"/>
          <p:cNvSpPr txBox="1"/>
          <p:nvPr>
            <p:custDataLst>
              <p:tags r:id="rId20"/>
            </p:custDataLst>
          </p:nvPr>
        </p:nvSpPr>
        <p:spPr>
          <a:xfrm>
            <a:off x="336805" y="3816644"/>
            <a:ext cx="536568" cy="521970"/>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就</a:t>
            </a:r>
            <a:endParaRPr lang="zh-CN" altLang="en-US" sz="2800" b="1">
              <a:solidFill>
                <a:srgbClr val="FF0000"/>
              </a:solidFill>
              <a:latin typeface="华文新魏" panose="02010800040101010101" charset="-122"/>
              <a:ea typeface="华文新魏" panose="0201080004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100000">
                                          <p:val>
                                            <p:strVal val="#ppt_x"/>
                                          </p:val>
                                        </p:tav>
                                      </p:tavLst>
                                    </p:anim>
                                    <p:anim calcmode="lin" valueType="num">
                                      <p:cBhvr>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ppt_x</p:attrName>
                                        </p:attrNameLst>
                                      </p:cBhvr>
                                      <p:tavLst>
                                        <p:tav tm="0">
                                          <p:val>
                                            <p:strVal val="#ppt_x"/>
                                          </p:val>
                                        </p:tav>
                                        <p:tav tm="100000">
                                          <p:val>
                                            <p:strVal val="#ppt_x"/>
                                          </p:val>
                                        </p:tav>
                                      </p:tavLst>
                                    </p:anim>
                                    <p:anim calcmode="lin" valueType="num">
                                      <p:cBhvr>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ppt_x</p:attrName>
                                        </p:attrNameLst>
                                      </p:cBhvr>
                                      <p:tavLst>
                                        <p:tav tm="0">
                                          <p:val>
                                            <p:strVal val="#ppt_x"/>
                                          </p:val>
                                        </p:tav>
                                        <p:tav tm="100000">
                                          <p:val>
                                            <p:strVal val="#ppt_x"/>
                                          </p:val>
                                        </p:tav>
                                      </p:tavLst>
                                    </p:anim>
                                    <p:anim calcmode="lin" valueType="num">
                                      <p:cBhvr>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ppt_x</p:attrName>
                                        </p:attrNameLst>
                                      </p:cBhvr>
                                      <p:tavLst>
                                        <p:tav tm="0">
                                          <p:val>
                                            <p:strVal val="#ppt_x"/>
                                          </p:val>
                                        </p:tav>
                                        <p:tav tm="100000">
                                          <p:val>
                                            <p:strVal val="#ppt_x"/>
                                          </p:val>
                                        </p:tav>
                                      </p:tavLst>
                                    </p:anim>
                                    <p:anim calcmode="lin" valueType="num">
                                      <p:cBhvr>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ppt_x</p:attrName>
                                        </p:attrNameLst>
                                      </p:cBhvr>
                                      <p:tavLst>
                                        <p:tav tm="0">
                                          <p:val>
                                            <p:strVal val="#ppt_x"/>
                                          </p:val>
                                        </p:tav>
                                        <p:tav tm="100000">
                                          <p:val>
                                            <p:strVal val="#ppt_x"/>
                                          </p:val>
                                        </p:tav>
                                      </p:tavLst>
                                    </p:anim>
                                    <p:anim calcmode="lin" valueType="num">
                                      <p:cBhvr>
                                        <p:cTn id="6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ppt_x</p:attrName>
                                        </p:attrNameLst>
                                      </p:cBhvr>
                                      <p:tavLst>
                                        <p:tav tm="0">
                                          <p:val>
                                            <p:strVal val="#ppt_x"/>
                                          </p:val>
                                        </p:tav>
                                        <p:tav tm="100000">
                                          <p:val>
                                            <p:strVal val="#ppt_x"/>
                                          </p:val>
                                        </p:tav>
                                      </p:tavLst>
                                    </p:anim>
                                    <p:anim calcmode="lin" valueType="num">
                                      <p:cBhvr>
                                        <p:cTn id="6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ppt_x</p:attrName>
                                        </p:attrNameLst>
                                      </p:cBhvr>
                                      <p:tavLst>
                                        <p:tav tm="0">
                                          <p:val>
                                            <p:strVal val="#ppt_x"/>
                                          </p:val>
                                        </p:tav>
                                        <p:tav tm="100000">
                                          <p:val>
                                            <p:strVal val="#ppt_x"/>
                                          </p:val>
                                        </p:tav>
                                      </p:tavLst>
                                    </p:anim>
                                    <p:anim calcmode="lin" valueType="num">
                                      <p:cBhvr>
                                        <p:cTn id="7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ppt_x</p:attrName>
                                        </p:attrNameLst>
                                      </p:cBhvr>
                                      <p:tavLst>
                                        <p:tav tm="0">
                                          <p:val>
                                            <p:strVal val="#ppt_x"/>
                                          </p:val>
                                        </p:tav>
                                        <p:tav tm="100000">
                                          <p:val>
                                            <p:strVal val="#ppt_x"/>
                                          </p:val>
                                        </p:tav>
                                      </p:tavLst>
                                    </p:anim>
                                    <p:anim calcmode="lin" valueType="num">
                                      <p:cBhvr>
                                        <p:cTn id="8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nodeType="clickEffect">
                                  <p:stCondLst>
                                    <p:cond delay="0"/>
                                  </p:stCondLst>
                                  <p:childTnLst>
                                    <p:set>
                                      <p:cBhvr>
                                        <p:cTn id="84" dur="1" fill="hold">
                                          <p:stCondLst>
                                            <p:cond delay="0"/>
                                          </p:stCondLst>
                                        </p:cTn>
                                        <p:tgtEl>
                                          <p:spTgt spid="16">
                                            <p:txEl>
                                              <p:pRg st="0" end="0"/>
                                            </p:txEl>
                                          </p:spTgt>
                                        </p:tgtEl>
                                        <p:attrNameLst>
                                          <p:attrName>style.visibility</p:attrName>
                                        </p:attrNameLst>
                                      </p:cBhvr>
                                      <p:to>
                                        <p:strVal val="visible"/>
                                      </p:to>
                                    </p:set>
                                    <p:anim calcmode="lin" valueType="num">
                                      <p:cBhvr>
                                        <p:cTn id="85"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86"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P spid="12" grpId="0"/>
      <p:bldP spid="17" grpId="0"/>
      <p:bldP spid="18" grpId="0"/>
      <p:bldP spid="19" grpId="0"/>
      <p:bldP spid="21" grpId="0"/>
      <p:bldP spid="22" grpId="0"/>
      <p:bldP spid="23" grpId="0"/>
      <p:bldP spid="24" grpId="0"/>
      <p:bldP spid="25"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230" name="Picture 158" descr="030121fire19"/>
          <p:cNvPicPr>
            <a:picLocks noChangeAspect="1"/>
          </p:cNvPicPr>
          <p:nvPr>
            <p:custDataLst>
              <p:tags r:id="rId4"/>
            </p:custDataLst>
          </p:nvPr>
        </p:nvPicPr>
        <p:blipFill>
          <a:blip r:embed="rId3"/>
          <a:stretch>
            <a:fillRect/>
          </a:stretch>
        </p:blipFill>
        <p:spPr>
          <a:xfrm>
            <a:off x="3143286" y="3284540"/>
            <a:ext cx="4897378" cy="1728766"/>
          </a:xfrm>
          <a:prstGeom prst="rect">
            <a:avLst/>
          </a:prstGeom>
          <a:noFill/>
          <a:ln w="9525">
            <a:noFill/>
          </a:ln>
        </p:spPr>
      </p:pic>
      <p:sp>
        <p:nvSpPr>
          <p:cNvPr id="3225" name="Line 153"/>
          <p:cNvSpPr/>
          <p:nvPr>
            <p:custDataLst>
              <p:tags r:id="rId5"/>
            </p:custDataLst>
          </p:nvPr>
        </p:nvSpPr>
        <p:spPr>
          <a:xfrm flipH="1">
            <a:off x="6705593" y="1797068"/>
            <a:ext cx="609593" cy="368300"/>
          </a:xfrm>
          <a:prstGeom prst="line">
            <a:avLst/>
          </a:prstGeom>
          <a:ln w="38100" cap="flat" cmpd="sng">
            <a:solidFill>
              <a:schemeClr val="tx1"/>
            </a:solidFill>
            <a:prstDash val="solid"/>
            <a:round/>
            <a:headEnd type="none" w="med" len="med"/>
            <a:tailEnd type="triangle" w="med" len="med"/>
          </a:ln>
        </p:spPr>
        <p:txBody>
          <a:bodyPr anchor="ctr" anchorCtr="0">
            <a:spAutoFit/>
          </a:bodyPr>
          <a:lstStyle/>
          <a:p>
            <a:endParaRPr lang="zh-CN" altLang="en-US">
              <a:latin typeface="Calibri"/>
              <a:ea typeface="宋体" panose="02010600030101010101" pitchFamily="2" charset="-122"/>
            </a:endParaRPr>
          </a:p>
        </p:txBody>
      </p:sp>
      <p:sp>
        <p:nvSpPr>
          <p:cNvPr id="3201" name="AutoShape 129" descr="新闻纸"/>
          <p:cNvSpPr/>
          <p:nvPr>
            <p:custDataLst>
              <p:tags r:id="rId6"/>
            </p:custDataLst>
          </p:nvPr>
        </p:nvSpPr>
        <p:spPr>
          <a:xfrm>
            <a:off x="2286047" y="2362213"/>
            <a:ext cx="7772304" cy="1296973"/>
          </a:xfrm>
          <a:prstGeom prst="parallelogram">
            <a:avLst>
              <a:gd name="adj" fmla="val 158859"/>
            </a:avLst>
          </a:prstGeom>
          <a:blipFill rotWithShape="0">
            <a:blip r:embed="rId7"/>
            <a:stretch>
              <a:fillRect/>
            </a:stretch>
          </a:blip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01" name="AutoShape 29"/>
          <p:cNvSpPr/>
          <p:nvPr>
            <p:custDataLst>
              <p:tags r:id="rId8"/>
            </p:custDataLst>
          </p:nvPr>
        </p:nvSpPr>
        <p:spPr>
          <a:xfrm>
            <a:off x="2743241" y="2362213"/>
            <a:ext cx="6781717" cy="987413"/>
          </a:xfrm>
          <a:prstGeom prst="parallelogram">
            <a:avLst>
              <a:gd name="adj" fmla="val 164643"/>
            </a:avLst>
          </a:prstGeom>
          <a:solidFill>
            <a:srgbClr val="969696"/>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nvGrpSpPr>
          <p:cNvPr id="2" name="Group 57"/>
          <p:cNvGrpSpPr/>
          <p:nvPr>
            <p:custDataLst>
              <p:tags r:id="rId9"/>
            </p:custDataLst>
          </p:nvPr>
        </p:nvGrpSpPr>
        <p:grpSpPr>
          <a:xfrm>
            <a:off x="2743241" y="2133615"/>
            <a:ext cx="6932528" cy="1296973"/>
            <a:chOff x="624" y="2832"/>
            <a:chExt cx="4367" cy="816"/>
          </a:xfrm>
        </p:grpSpPr>
        <p:grpSp>
          <p:nvGrpSpPr>
            <p:cNvPr id="23558" name="Group 51"/>
            <p:cNvGrpSpPr/>
            <p:nvPr>
              <p:custDataLst>
                <p:tags r:id="rId10"/>
              </p:custDataLst>
            </p:nvPr>
          </p:nvGrpSpPr>
          <p:grpSpPr>
            <a:xfrm>
              <a:off x="624" y="2832"/>
              <a:ext cx="4224" cy="816"/>
              <a:chOff x="816" y="1920"/>
              <a:chExt cx="4224" cy="816"/>
            </a:xfrm>
          </p:grpSpPr>
          <p:sp>
            <p:nvSpPr>
              <p:cNvPr id="23559" name="Line 36"/>
              <p:cNvSpPr/>
              <p:nvPr>
                <p:custDataLst>
                  <p:tags r:id="rId11"/>
                </p:custDataLst>
              </p:nvPr>
            </p:nvSpPr>
            <p:spPr>
              <a:xfrm flipH="1" flipV="1">
                <a:off x="816" y="2544"/>
                <a:ext cx="0" cy="19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3560" name="Line 38"/>
              <p:cNvSpPr/>
              <p:nvPr>
                <p:custDataLst>
                  <p:tags r:id="rId12"/>
                </p:custDataLst>
              </p:nvPr>
            </p:nvSpPr>
            <p:spPr>
              <a:xfrm flipH="1" flipV="1">
                <a:off x="4032" y="2544"/>
                <a:ext cx="0" cy="19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3561" name="Line 41"/>
              <p:cNvSpPr/>
              <p:nvPr>
                <p:custDataLst>
                  <p:tags r:id="rId13"/>
                </p:custDataLst>
              </p:nvPr>
            </p:nvSpPr>
            <p:spPr>
              <a:xfrm flipH="1" flipV="1">
                <a:off x="1824" y="1920"/>
                <a:ext cx="0" cy="19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3562" name="Line 42"/>
              <p:cNvSpPr/>
              <p:nvPr>
                <p:custDataLst>
                  <p:tags r:id="rId14"/>
                </p:custDataLst>
              </p:nvPr>
            </p:nvSpPr>
            <p:spPr>
              <a:xfrm flipH="1" flipV="1">
                <a:off x="5040" y="1920"/>
                <a:ext cx="0" cy="19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3563" name="Line 43"/>
              <p:cNvSpPr/>
              <p:nvPr>
                <p:custDataLst>
                  <p:tags r:id="rId15"/>
                </p:custDataLst>
              </p:nvPr>
            </p:nvSpPr>
            <p:spPr>
              <a:xfrm flipV="1">
                <a:off x="816" y="1920"/>
                <a:ext cx="1008" cy="624"/>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grpSp>
            <p:nvGrpSpPr>
              <p:cNvPr id="23564" name="Group 50"/>
              <p:cNvGrpSpPr/>
              <p:nvPr>
                <p:custDataLst>
                  <p:tags r:id="rId16"/>
                </p:custDataLst>
              </p:nvPr>
            </p:nvGrpSpPr>
            <p:grpSpPr>
              <a:xfrm>
                <a:off x="816" y="1920"/>
                <a:ext cx="4224" cy="816"/>
                <a:chOff x="816" y="1920"/>
                <a:chExt cx="4224" cy="816"/>
              </a:xfrm>
            </p:grpSpPr>
            <p:sp>
              <p:nvSpPr>
                <p:cNvPr id="23565" name="Line 39"/>
                <p:cNvSpPr/>
                <p:nvPr>
                  <p:custDataLst>
                    <p:tags r:id="rId17"/>
                  </p:custDataLst>
                </p:nvPr>
              </p:nvSpPr>
              <p:spPr>
                <a:xfrm>
                  <a:off x="816" y="2544"/>
                  <a:ext cx="3216" cy="0"/>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3566" name="Line 44"/>
                <p:cNvSpPr/>
                <p:nvPr>
                  <p:custDataLst>
                    <p:tags r:id="rId18"/>
                  </p:custDataLst>
                </p:nvPr>
              </p:nvSpPr>
              <p:spPr>
                <a:xfrm>
                  <a:off x="1824" y="1920"/>
                  <a:ext cx="3216" cy="0"/>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3567" name="Line 45"/>
                <p:cNvSpPr/>
                <p:nvPr>
                  <p:custDataLst>
                    <p:tags r:id="rId19"/>
                  </p:custDataLst>
                </p:nvPr>
              </p:nvSpPr>
              <p:spPr>
                <a:xfrm flipV="1">
                  <a:off x="4032" y="1920"/>
                  <a:ext cx="1008" cy="624"/>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3568" name="Line 46"/>
                <p:cNvSpPr/>
                <p:nvPr>
                  <p:custDataLst>
                    <p:tags r:id="rId20"/>
                  </p:custDataLst>
                </p:nvPr>
              </p:nvSpPr>
              <p:spPr>
                <a:xfrm flipV="1">
                  <a:off x="1104" y="2112"/>
                  <a:ext cx="720" cy="43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3569" name="Line 47"/>
                <p:cNvSpPr/>
                <p:nvPr>
                  <p:custDataLst>
                    <p:tags r:id="rId21"/>
                  </p:custDataLst>
                </p:nvPr>
              </p:nvSpPr>
              <p:spPr>
                <a:xfrm>
                  <a:off x="1824" y="2112"/>
                  <a:ext cx="2880" cy="0"/>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3570" name="Line 48"/>
                <p:cNvSpPr/>
                <p:nvPr>
                  <p:custDataLst>
                    <p:tags r:id="rId22"/>
                  </p:custDataLst>
                </p:nvPr>
              </p:nvSpPr>
              <p:spPr>
                <a:xfrm flipV="1">
                  <a:off x="4032" y="2112"/>
                  <a:ext cx="1008" cy="624"/>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3571" name="Line 49"/>
                <p:cNvSpPr/>
                <p:nvPr>
                  <p:custDataLst>
                    <p:tags r:id="rId23"/>
                  </p:custDataLst>
                </p:nvPr>
              </p:nvSpPr>
              <p:spPr>
                <a:xfrm>
                  <a:off x="816" y="2736"/>
                  <a:ext cx="3264" cy="0"/>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grpSp>
        </p:grpSp>
        <p:sp>
          <p:nvSpPr>
            <p:cNvPr id="23572" name="Rectangle 54"/>
            <p:cNvSpPr/>
            <p:nvPr>
              <p:custDataLst>
                <p:tags r:id="rId24"/>
              </p:custDataLst>
            </p:nvPr>
          </p:nvSpPr>
          <p:spPr>
            <a:xfrm>
              <a:off x="624" y="3456"/>
              <a:ext cx="3216" cy="192"/>
            </a:xfrm>
            <a:prstGeom prst="rect">
              <a:avLst/>
            </a:prstGeom>
            <a:solidFill>
              <a:srgbClr val="CC99FF"/>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573" name="AutoShape 56"/>
            <p:cNvSpPr/>
            <p:nvPr>
              <p:custDataLst>
                <p:tags r:id="rId25"/>
              </p:custDataLst>
            </p:nvPr>
          </p:nvSpPr>
          <p:spPr>
            <a:xfrm rot="-1852939">
              <a:off x="3647" y="3166"/>
              <a:ext cx="1344" cy="194"/>
            </a:xfrm>
            <a:prstGeom prst="parallelogram">
              <a:avLst>
                <a:gd name="adj" fmla="val 51799"/>
              </a:avLst>
            </a:prstGeom>
            <a:solidFill>
              <a:srgbClr val="CC99FF"/>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sp>
        <p:nvSpPr>
          <p:cNvPr id="3130" name="AutoShape 58"/>
          <p:cNvSpPr/>
          <p:nvPr>
            <p:custDataLst>
              <p:tags r:id="rId26"/>
            </p:custDataLst>
          </p:nvPr>
        </p:nvSpPr>
        <p:spPr>
          <a:xfrm>
            <a:off x="4191023" y="1905018"/>
            <a:ext cx="380995" cy="608006"/>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31" name="AutoShape 59"/>
          <p:cNvSpPr/>
          <p:nvPr>
            <p:custDataLst>
              <p:tags r:id="rId27"/>
            </p:custDataLst>
          </p:nvPr>
        </p:nvSpPr>
        <p:spPr>
          <a:xfrm>
            <a:off x="4495820" y="1905018"/>
            <a:ext cx="457194" cy="608006"/>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32" name="AutoShape 60"/>
          <p:cNvSpPr/>
          <p:nvPr>
            <p:custDataLst>
              <p:tags r:id="rId28"/>
            </p:custDataLst>
          </p:nvPr>
        </p:nvSpPr>
        <p:spPr>
          <a:xfrm>
            <a:off x="4876815" y="1905018"/>
            <a:ext cx="457194" cy="608006"/>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33" name="AutoShape 61"/>
          <p:cNvSpPr/>
          <p:nvPr>
            <p:custDataLst>
              <p:tags r:id="rId29"/>
            </p:custDataLst>
          </p:nvPr>
        </p:nvSpPr>
        <p:spPr>
          <a:xfrm>
            <a:off x="5257810" y="1905018"/>
            <a:ext cx="457194" cy="608006"/>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34" name="AutoShape 62"/>
          <p:cNvSpPr/>
          <p:nvPr>
            <p:custDataLst>
              <p:tags r:id="rId30"/>
            </p:custDataLst>
          </p:nvPr>
        </p:nvSpPr>
        <p:spPr>
          <a:xfrm>
            <a:off x="5638806" y="1905018"/>
            <a:ext cx="457194" cy="608006"/>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35" name="AutoShape 63"/>
          <p:cNvSpPr/>
          <p:nvPr>
            <p:custDataLst>
              <p:tags r:id="rId31"/>
            </p:custDataLst>
          </p:nvPr>
        </p:nvSpPr>
        <p:spPr>
          <a:xfrm>
            <a:off x="5943602" y="1905018"/>
            <a:ext cx="457194" cy="608006"/>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36" name="AutoShape 64"/>
          <p:cNvSpPr/>
          <p:nvPr>
            <p:custDataLst>
              <p:tags r:id="rId32"/>
            </p:custDataLst>
          </p:nvPr>
        </p:nvSpPr>
        <p:spPr>
          <a:xfrm>
            <a:off x="6324597" y="1905018"/>
            <a:ext cx="457194" cy="608006"/>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37" name="AutoShape 65"/>
          <p:cNvSpPr/>
          <p:nvPr>
            <p:custDataLst>
              <p:tags r:id="rId33"/>
            </p:custDataLst>
          </p:nvPr>
        </p:nvSpPr>
        <p:spPr>
          <a:xfrm>
            <a:off x="6705593" y="1905018"/>
            <a:ext cx="457194" cy="608006"/>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38" name="AutoShape 66"/>
          <p:cNvSpPr/>
          <p:nvPr>
            <p:custDataLst>
              <p:tags r:id="rId34"/>
            </p:custDataLst>
          </p:nvPr>
        </p:nvSpPr>
        <p:spPr>
          <a:xfrm>
            <a:off x="7086588" y="1905018"/>
            <a:ext cx="457194" cy="608006"/>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39" name="AutoShape 67"/>
          <p:cNvSpPr/>
          <p:nvPr>
            <p:custDataLst>
              <p:tags r:id="rId35"/>
            </p:custDataLst>
          </p:nvPr>
        </p:nvSpPr>
        <p:spPr>
          <a:xfrm>
            <a:off x="7467583" y="1905018"/>
            <a:ext cx="457194" cy="608006"/>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40" name="AutoShape 68"/>
          <p:cNvSpPr/>
          <p:nvPr>
            <p:custDataLst>
              <p:tags r:id="rId36"/>
            </p:custDataLst>
          </p:nvPr>
        </p:nvSpPr>
        <p:spPr>
          <a:xfrm>
            <a:off x="7848578" y="1905018"/>
            <a:ext cx="457194" cy="608006"/>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41" name="AutoShape 69"/>
          <p:cNvSpPr/>
          <p:nvPr>
            <p:custDataLst>
              <p:tags r:id="rId37"/>
            </p:custDataLst>
          </p:nvPr>
        </p:nvSpPr>
        <p:spPr>
          <a:xfrm>
            <a:off x="8229574" y="1905018"/>
            <a:ext cx="533393" cy="608006"/>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42" name="AutoShape 70"/>
          <p:cNvSpPr/>
          <p:nvPr>
            <p:custDataLst>
              <p:tags r:id="rId38"/>
            </p:custDataLst>
          </p:nvPr>
        </p:nvSpPr>
        <p:spPr>
          <a:xfrm>
            <a:off x="3962426" y="2060591"/>
            <a:ext cx="457194" cy="606417"/>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44" name="AutoShape 72"/>
          <p:cNvSpPr/>
          <p:nvPr>
            <p:custDataLst>
              <p:tags r:id="rId39"/>
            </p:custDataLst>
          </p:nvPr>
        </p:nvSpPr>
        <p:spPr>
          <a:xfrm>
            <a:off x="4343422" y="2060591"/>
            <a:ext cx="457194" cy="606417"/>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45" name="AutoShape 73"/>
          <p:cNvSpPr/>
          <p:nvPr>
            <p:custDataLst>
              <p:tags r:id="rId40"/>
            </p:custDataLst>
          </p:nvPr>
        </p:nvSpPr>
        <p:spPr>
          <a:xfrm>
            <a:off x="4724417" y="2060591"/>
            <a:ext cx="457194" cy="606417"/>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46" name="AutoShape 74"/>
          <p:cNvSpPr/>
          <p:nvPr>
            <p:custDataLst>
              <p:tags r:id="rId41"/>
            </p:custDataLst>
          </p:nvPr>
        </p:nvSpPr>
        <p:spPr>
          <a:xfrm>
            <a:off x="5105412" y="2060591"/>
            <a:ext cx="457194" cy="606417"/>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47" name="AutoShape 75"/>
          <p:cNvSpPr/>
          <p:nvPr>
            <p:custDataLst>
              <p:tags r:id="rId42"/>
            </p:custDataLst>
          </p:nvPr>
        </p:nvSpPr>
        <p:spPr>
          <a:xfrm>
            <a:off x="5486408" y="2060591"/>
            <a:ext cx="457194" cy="606417"/>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49" name="AutoShape 77"/>
          <p:cNvSpPr/>
          <p:nvPr>
            <p:custDataLst>
              <p:tags r:id="rId43"/>
            </p:custDataLst>
          </p:nvPr>
        </p:nvSpPr>
        <p:spPr>
          <a:xfrm>
            <a:off x="5867403" y="2060591"/>
            <a:ext cx="457194" cy="606417"/>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50" name="AutoShape 78"/>
          <p:cNvSpPr/>
          <p:nvPr>
            <p:custDataLst>
              <p:tags r:id="rId44"/>
            </p:custDataLst>
          </p:nvPr>
        </p:nvSpPr>
        <p:spPr>
          <a:xfrm>
            <a:off x="6248398" y="2060591"/>
            <a:ext cx="457194" cy="606417"/>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51" name="AutoShape 79"/>
          <p:cNvSpPr/>
          <p:nvPr>
            <p:custDataLst>
              <p:tags r:id="rId45"/>
            </p:custDataLst>
          </p:nvPr>
        </p:nvSpPr>
        <p:spPr>
          <a:xfrm>
            <a:off x="6629393" y="2060591"/>
            <a:ext cx="457194" cy="606417"/>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52" name="AutoShape 80"/>
          <p:cNvSpPr/>
          <p:nvPr>
            <p:custDataLst>
              <p:tags r:id="rId46"/>
            </p:custDataLst>
          </p:nvPr>
        </p:nvSpPr>
        <p:spPr>
          <a:xfrm>
            <a:off x="7010389" y="2060591"/>
            <a:ext cx="457194" cy="606417"/>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53" name="AutoShape 81"/>
          <p:cNvSpPr/>
          <p:nvPr>
            <p:custDataLst>
              <p:tags r:id="rId47"/>
            </p:custDataLst>
          </p:nvPr>
        </p:nvSpPr>
        <p:spPr>
          <a:xfrm>
            <a:off x="7391384" y="2060591"/>
            <a:ext cx="457194" cy="606417"/>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55" name="AutoShape 83"/>
          <p:cNvSpPr/>
          <p:nvPr>
            <p:custDataLst>
              <p:tags r:id="rId48"/>
            </p:custDataLst>
          </p:nvPr>
        </p:nvSpPr>
        <p:spPr>
          <a:xfrm>
            <a:off x="7772379" y="2060591"/>
            <a:ext cx="457194" cy="606417"/>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56" name="AutoShape 84"/>
          <p:cNvSpPr/>
          <p:nvPr>
            <p:custDataLst>
              <p:tags r:id="rId49"/>
            </p:custDataLst>
          </p:nvPr>
        </p:nvSpPr>
        <p:spPr>
          <a:xfrm>
            <a:off x="8153375" y="2060591"/>
            <a:ext cx="304796" cy="606417"/>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58" name="AutoShape 86"/>
          <p:cNvSpPr/>
          <p:nvPr>
            <p:custDataLst>
              <p:tags r:id="rId50"/>
            </p:custDataLst>
          </p:nvPr>
        </p:nvSpPr>
        <p:spPr>
          <a:xfrm>
            <a:off x="3657630" y="2214578"/>
            <a:ext cx="457194" cy="595305"/>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59" name="AutoShape 87"/>
          <p:cNvSpPr/>
          <p:nvPr>
            <p:custDataLst>
              <p:tags r:id="rId51"/>
            </p:custDataLst>
          </p:nvPr>
        </p:nvSpPr>
        <p:spPr>
          <a:xfrm>
            <a:off x="4038625" y="2214578"/>
            <a:ext cx="457194" cy="595305"/>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60" name="AutoShape 88"/>
          <p:cNvSpPr/>
          <p:nvPr>
            <p:custDataLst>
              <p:tags r:id="rId52"/>
            </p:custDataLst>
          </p:nvPr>
        </p:nvSpPr>
        <p:spPr>
          <a:xfrm>
            <a:off x="4419621" y="2214578"/>
            <a:ext cx="457194" cy="595305"/>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61" name="AutoShape 89"/>
          <p:cNvSpPr/>
          <p:nvPr>
            <p:custDataLst>
              <p:tags r:id="rId53"/>
            </p:custDataLst>
          </p:nvPr>
        </p:nvSpPr>
        <p:spPr>
          <a:xfrm>
            <a:off x="4800616" y="2214578"/>
            <a:ext cx="457194" cy="595305"/>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62" name="AutoShape 90"/>
          <p:cNvSpPr/>
          <p:nvPr>
            <p:custDataLst>
              <p:tags r:id="rId54"/>
            </p:custDataLst>
          </p:nvPr>
        </p:nvSpPr>
        <p:spPr>
          <a:xfrm>
            <a:off x="5181611" y="2214578"/>
            <a:ext cx="457194" cy="595305"/>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63" name="AutoShape 91"/>
          <p:cNvSpPr/>
          <p:nvPr>
            <p:custDataLst>
              <p:tags r:id="rId55"/>
            </p:custDataLst>
          </p:nvPr>
        </p:nvSpPr>
        <p:spPr>
          <a:xfrm>
            <a:off x="5562607" y="2214578"/>
            <a:ext cx="457194" cy="595305"/>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64" name="AutoShape 92"/>
          <p:cNvSpPr/>
          <p:nvPr>
            <p:custDataLst>
              <p:tags r:id="rId56"/>
            </p:custDataLst>
          </p:nvPr>
        </p:nvSpPr>
        <p:spPr>
          <a:xfrm>
            <a:off x="5943602" y="2214578"/>
            <a:ext cx="457194" cy="595305"/>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65" name="AutoShape 93"/>
          <p:cNvSpPr/>
          <p:nvPr>
            <p:custDataLst>
              <p:tags r:id="rId57"/>
            </p:custDataLst>
          </p:nvPr>
        </p:nvSpPr>
        <p:spPr>
          <a:xfrm>
            <a:off x="6324597" y="2214578"/>
            <a:ext cx="457194" cy="595305"/>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66" name="AutoShape 94"/>
          <p:cNvSpPr/>
          <p:nvPr>
            <p:custDataLst>
              <p:tags r:id="rId58"/>
            </p:custDataLst>
          </p:nvPr>
        </p:nvSpPr>
        <p:spPr>
          <a:xfrm>
            <a:off x="6705593" y="2214578"/>
            <a:ext cx="457194" cy="595305"/>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67" name="AutoShape 95"/>
          <p:cNvSpPr/>
          <p:nvPr>
            <p:custDataLst>
              <p:tags r:id="rId59"/>
            </p:custDataLst>
          </p:nvPr>
        </p:nvSpPr>
        <p:spPr>
          <a:xfrm>
            <a:off x="7086588" y="2214578"/>
            <a:ext cx="457194" cy="595305"/>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68" name="AutoShape 96"/>
          <p:cNvSpPr/>
          <p:nvPr>
            <p:custDataLst>
              <p:tags r:id="rId60"/>
            </p:custDataLst>
          </p:nvPr>
        </p:nvSpPr>
        <p:spPr>
          <a:xfrm>
            <a:off x="7467583" y="2214578"/>
            <a:ext cx="457194" cy="595305"/>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169" name="AutoShape 97"/>
          <p:cNvSpPr/>
          <p:nvPr>
            <p:custDataLst>
              <p:tags r:id="rId61"/>
            </p:custDataLst>
          </p:nvPr>
        </p:nvSpPr>
        <p:spPr>
          <a:xfrm>
            <a:off x="7848578" y="2214578"/>
            <a:ext cx="380995" cy="595305"/>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nvGrpSpPr>
          <p:cNvPr id="5" name="Group 127"/>
          <p:cNvGrpSpPr/>
          <p:nvPr>
            <p:custDataLst>
              <p:tags r:id="rId62"/>
            </p:custDataLst>
          </p:nvPr>
        </p:nvGrpSpPr>
        <p:grpSpPr>
          <a:xfrm>
            <a:off x="3352834" y="2357451"/>
            <a:ext cx="4648143" cy="608005"/>
            <a:chOff x="1152" y="1488"/>
            <a:chExt cx="2928" cy="381"/>
          </a:xfrm>
        </p:grpSpPr>
        <p:sp>
          <p:nvSpPr>
            <p:cNvPr id="23611" name="AutoShape 98"/>
            <p:cNvSpPr/>
            <p:nvPr>
              <p:custDataLst>
                <p:tags r:id="rId63"/>
              </p:custDataLst>
            </p:nvPr>
          </p:nvSpPr>
          <p:spPr>
            <a:xfrm>
              <a:off x="115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12" name="AutoShape 99"/>
            <p:cNvSpPr/>
            <p:nvPr>
              <p:custDataLst>
                <p:tags r:id="rId64"/>
              </p:custDataLst>
            </p:nvPr>
          </p:nvSpPr>
          <p:spPr>
            <a:xfrm>
              <a:off x="139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13" name="AutoShape 100"/>
            <p:cNvSpPr/>
            <p:nvPr>
              <p:custDataLst>
                <p:tags r:id="rId65"/>
              </p:custDataLst>
            </p:nvPr>
          </p:nvSpPr>
          <p:spPr>
            <a:xfrm>
              <a:off x="163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14" name="AutoShape 101"/>
            <p:cNvSpPr/>
            <p:nvPr>
              <p:custDataLst>
                <p:tags r:id="rId66"/>
              </p:custDataLst>
            </p:nvPr>
          </p:nvSpPr>
          <p:spPr>
            <a:xfrm>
              <a:off x="187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15" name="AutoShape 102"/>
            <p:cNvSpPr/>
            <p:nvPr>
              <p:custDataLst>
                <p:tags r:id="rId67"/>
              </p:custDataLst>
            </p:nvPr>
          </p:nvSpPr>
          <p:spPr>
            <a:xfrm>
              <a:off x="211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16" name="AutoShape 103"/>
            <p:cNvSpPr/>
            <p:nvPr>
              <p:custDataLst>
                <p:tags r:id="rId68"/>
              </p:custDataLst>
            </p:nvPr>
          </p:nvSpPr>
          <p:spPr>
            <a:xfrm>
              <a:off x="235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17" name="AutoShape 104"/>
            <p:cNvSpPr/>
            <p:nvPr>
              <p:custDataLst>
                <p:tags r:id="rId69"/>
              </p:custDataLst>
            </p:nvPr>
          </p:nvSpPr>
          <p:spPr>
            <a:xfrm>
              <a:off x="259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18" name="AutoShape 105"/>
            <p:cNvSpPr/>
            <p:nvPr>
              <p:custDataLst>
                <p:tags r:id="rId70"/>
              </p:custDataLst>
            </p:nvPr>
          </p:nvSpPr>
          <p:spPr>
            <a:xfrm>
              <a:off x="283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19" name="AutoShape 106"/>
            <p:cNvSpPr/>
            <p:nvPr>
              <p:custDataLst>
                <p:tags r:id="rId71"/>
              </p:custDataLst>
            </p:nvPr>
          </p:nvSpPr>
          <p:spPr>
            <a:xfrm>
              <a:off x="307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20" name="AutoShape 107"/>
            <p:cNvSpPr/>
            <p:nvPr>
              <p:custDataLst>
                <p:tags r:id="rId72"/>
              </p:custDataLst>
            </p:nvPr>
          </p:nvSpPr>
          <p:spPr>
            <a:xfrm>
              <a:off x="331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21" name="AutoShape 108"/>
            <p:cNvSpPr/>
            <p:nvPr>
              <p:custDataLst>
                <p:tags r:id="rId73"/>
              </p:custDataLst>
            </p:nvPr>
          </p:nvSpPr>
          <p:spPr>
            <a:xfrm>
              <a:off x="355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22" name="AutoShape 109"/>
            <p:cNvSpPr/>
            <p:nvPr>
              <p:custDataLst>
                <p:tags r:id="rId74"/>
              </p:custDataLst>
            </p:nvPr>
          </p:nvSpPr>
          <p:spPr>
            <a:xfrm>
              <a:off x="379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nvGrpSpPr>
          <p:cNvPr id="6" name="Group 128"/>
          <p:cNvGrpSpPr/>
          <p:nvPr>
            <p:custDataLst>
              <p:tags r:id="rId75"/>
            </p:custDataLst>
          </p:nvPr>
        </p:nvGrpSpPr>
        <p:grpSpPr>
          <a:xfrm>
            <a:off x="3124237" y="2513024"/>
            <a:ext cx="4648143" cy="606417"/>
            <a:chOff x="1008" y="1584"/>
            <a:chExt cx="2928" cy="381"/>
          </a:xfrm>
        </p:grpSpPr>
        <p:sp>
          <p:nvSpPr>
            <p:cNvPr id="23624" name="AutoShape 110"/>
            <p:cNvSpPr/>
            <p:nvPr>
              <p:custDataLst>
                <p:tags r:id="rId76"/>
              </p:custDataLst>
            </p:nvPr>
          </p:nvSpPr>
          <p:spPr>
            <a:xfrm>
              <a:off x="100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25" name="AutoShape 111"/>
            <p:cNvSpPr/>
            <p:nvPr>
              <p:custDataLst>
                <p:tags r:id="rId77"/>
              </p:custDataLst>
            </p:nvPr>
          </p:nvSpPr>
          <p:spPr>
            <a:xfrm>
              <a:off x="124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26" name="AutoShape 112"/>
            <p:cNvSpPr/>
            <p:nvPr>
              <p:custDataLst>
                <p:tags r:id="rId78"/>
              </p:custDataLst>
            </p:nvPr>
          </p:nvSpPr>
          <p:spPr>
            <a:xfrm>
              <a:off x="148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27" name="AutoShape 113"/>
            <p:cNvSpPr/>
            <p:nvPr>
              <p:custDataLst>
                <p:tags r:id="rId79"/>
              </p:custDataLst>
            </p:nvPr>
          </p:nvSpPr>
          <p:spPr>
            <a:xfrm>
              <a:off x="172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28" name="AutoShape 114"/>
            <p:cNvSpPr/>
            <p:nvPr>
              <p:custDataLst>
                <p:tags r:id="rId80"/>
              </p:custDataLst>
            </p:nvPr>
          </p:nvSpPr>
          <p:spPr>
            <a:xfrm>
              <a:off x="196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29" name="AutoShape 115"/>
            <p:cNvSpPr/>
            <p:nvPr>
              <p:custDataLst>
                <p:tags r:id="rId81"/>
              </p:custDataLst>
            </p:nvPr>
          </p:nvSpPr>
          <p:spPr>
            <a:xfrm>
              <a:off x="220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30" name="AutoShape 116"/>
            <p:cNvSpPr/>
            <p:nvPr>
              <p:custDataLst>
                <p:tags r:id="rId82"/>
              </p:custDataLst>
            </p:nvPr>
          </p:nvSpPr>
          <p:spPr>
            <a:xfrm>
              <a:off x="244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31" name="AutoShape 117"/>
            <p:cNvSpPr/>
            <p:nvPr>
              <p:custDataLst>
                <p:tags r:id="rId83"/>
              </p:custDataLst>
            </p:nvPr>
          </p:nvSpPr>
          <p:spPr>
            <a:xfrm>
              <a:off x="268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32" name="AutoShape 118"/>
            <p:cNvSpPr/>
            <p:nvPr>
              <p:custDataLst>
                <p:tags r:id="rId84"/>
              </p:custDataLst>
            </p:nvPr>
          </p:nvSpPr>
          <p:spPr>
            <a:xfrm>
              <a:off x="292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33" name="AutoShape 119"/>
            <p:cNvSpPr/>
            <p:nvPr>
              <p:custDataLst>
                <p:tags r:id="rId85"/>
              </p:custDataLst>
            </p:nvPr>
          </p:nvSpPr>
          <p:spPr>
            <a:xfrm>
              <a:off x="316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34" name="AutoShape 120"/>
            <p:cNvSpPr/>
            <p:nvPr>
              <p:custDataLst>
                <p:tags r:id="rId86"/>
              </p:custDataLst>
            </p:nvPr>
          </p:nvSpPr>
          <p:spPr>
            <a:xfrm>
              <a:off x="340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3635" name="AutoShape 121"/>
            <p:cNvSpPr/>
            <p:nvPr>
              <p:custDataLst>
                <p:tags r:id="rId87"/>
              </p:custDataLst>
            </p:nvPr>
          </p:nvSpPr>
          <p:spPr>
            <a:xfrm>
              <a:off x="364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sp>
        <p:nvSpPr>
          <p:cNvPr id="3194" name="AutoShape 122" descr="栎木"/>
          <p:cNvSpPr/>
          <p:nvPr>
            <p:custDataLst>
              <p:tags r:id="rId88"/>
            </p:custDataLst>
          </p:nvPr>
        </p:nvSpPr>
        <p:spPr>
          <a:xfrm>
            <a:off x="2667042" y="1905018"/>
            <a:ext cx="6705518" cy="904864"/>
          </a:xfrm>
          <a:prstGeom prst="parallelogram">
            <a:avLst>
              <a:gd name="adj" fmla="val 185263"/>
            </a:avLst>
          </a:prstGeom>
          <a:blipFill rotWithShape="0">
            <a:blip r:embed="rId89"/>
            <a:stretch>
              <a:fillRect/>
            </a:stretch>
          </a:blip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3220" name="Text Box 148"/>
          <p:cNvSpPr txBox="1"/>
          <p:nvPr>
            <p:custDataLst>
              <p:tags r:id="rId90"/>
            </p:custDataLst>
          </p:nvPr>
        </p:nvSpPr>
        <p:spPr>
          <a:xfrm>
            <a:off x="7239112" y="1371600"/>
            <a:ext cx="3932682" cy="398780"/>
          </a:xfrm>
          <a:prstGeom prst="rect">
            <a:avLst/>
          </a:prstGeom>
          <a:noFill/>
          <a:ln w="9525">
            <a:noFill/>
          </a:ln>
        </p:spPr>
        <p:txBody>
          <a:bodyPr wrap="square" anchor="t" anchorCtr="0">
            <a:spAutoFit/>
          </a:bodyPr>
          <a:lstStyle/>
          <a:p>
            <a:r>
              <a:rPr lang="en-US" altLang="zh-CN" sz="2000">
                <a:latin typeface="Calibri"/>
                <a:ea typeface="黑体" panose="02010609060101010101" pitchFamily="49" charset="-122"/>
              </a:rPr>
              <a:t>2.</a:t>
            </a:r>
            <a:r>
              <a:rPr lang="zh-CN" altLang="en-US" sz="2000">
                <a:latin typeface="Calibri"/>
                <a:ea typeface="黑体" panose="02010609060101010101" pitchFamily="49" charset="-122"/>
              </a:rPr>
              <a:t>以松脂、蜡和纸灰之类冒之</a:t>
            </a:r>
            <a:endParaRPr lang="zh-CN" altLang="en-US" sz="2000">
              <a:latin typeface="Calibri"/>
              <a:ea typeface="黑体" panose="02010609060101010101" pitchFamily="49" charset="-122"/>
            </a:endParaRPr>
          </a:p>
        </p:txBody>
      </p:sp>
      <p:sp>
        <p:nvSpPr>
          <p:cNvPr id="3221" name="Text Box 149"/>
          <p:cNvSpPr txBox="1"/>
          <p:nvPr>
            <p:custDataLst>
              <p:tags r:id="rId91"/>
            </p:custDataLst>
          </p:nvPr>
        </p:nvSpPr>
        <p:spPr>
          <a:xfrm>
            <a:off x="458395" y="758043"/>
            <a:ext cx="3503931" cy="1014730"/>
          </a:xfrm>
          <a:prstGeom prst="rect">
            <a:avLst/>
          </a:prstGeom>
          <a:noFill/>
          <a:ln w="9525">
            <a:noFill/>
          </a:ln>
        </p:spPr>
        <p:txBody>
          <a:bodyPr wrap="square" anchor="t" anchorCtr="0">
            <a:spAutoFit/>
          </a:bodyPr>
          <a:lstStyle/>
          <a:p>
            <a:r>
              <a:rPr lang="en-US" altLang="zh-CN" sz="2000">
                <a:latin typeface="Calibri"/>
                <a:ea typeface="黑体" panose="02010609060101010101" pitchFamily="49" charset="-122"/>
              </a:rPr>
              <a:t>3.</a:t>
            </a:r>
            <a:r>
              <a:rPr lang="zh-CN" altLang="en-US" sz="2000">
                <a:latin typeface="Calibri"/>
                <a:ea typeface="黑体" panose="02010609060101010101" pitchFamily="49" charset="-122"/>
              </a:rPr>
              <a:t>欲印，则以一铁范置铁板上，                                            乃密布字印，满铁范为一板。</a:t>
            </a:r>
            <a:endParaRPr lang="zh-CN" altLang="en-US" sz="2000">
              <a:latin typeface="Calibri"/>
              <a:ea typeface="黑体" panose="02010609060101010101" pitchFamily="49" charset="-122"/>
            </a:endParaRPr>
          </a:p>
        </p:txBody>
      </p:sp>
      <p:sp>
        <p:nvSpPr>
          <p:cNvPr id="3222" name="Text Box 150"/>
          <p:cNvSpPr txBox="1"/>
          <p:nvPr>
            <p:custDataLst>
              <p:tags r:id="rId92"/>
            </p:custDataLst>
          </p:nvPr>
        </p:nvSpPr>
        <p:spPr>
          <a:xfrm>
            <a:off x="2286047" y="5486375"/>
            <a:ext cx="1752578" cy="398780"/>
          </a:xfrm>
          <a:prstGeom prst="rect">
            <a:avLst/>
          </a:prstGeom>
          <a:noFill/>
          <a:ln w="9525">
            <a:noFill/>
          </a:ln>
        </p:spPr>
        <p:txBody>
          <a:bodyPr anchor="t" anchorCtr="0">
            <a:spAutoFit/>
          </a:bodyPr>
          <a:lstStyle/>
          <a:p>
            <a:r>
              <a:rPr lang="en-US" altLang="zh-CN" sz="2000">
                <a:latin typeface="Calibri"/>
                <a:ea typeface="黑体" panose="02010609060101010101" pitchFamily="49" charset="-122"/>
              </a:rPr>
              <a:t>4. </a:t>
            </a:r>
            <a:r>
              <a:rPr lang="zh-CN" altLang="en-US" sz="2000">
                <a:latin typeface="Calibri"/>
                <a:ea typeface="黑体" panose="02010609060101010101" pitchFamily="49" charset="-122"/>
              </a:rPr>
              <a:t>持就火炀之</a:t>
            </a:r>
            <a:endParaRPr lang="zh-CN" altLang="en-US" sz="2000">
              <a:latin typeface="Calibri"/>
              <a:ea typeface="黑体" panose="02010609060101010101" pitchFamily="49" charset="-122"/>
            </a:endParaRPr>
          </a:p>
        </p:txBody>
      </p:sp>
      <p:sp>
        <p:nvSpPr>
          <p:cNvPr id="3224" name="Line 152"/>
          <p:cNvSpPr/>
          <p:nvPr>
            <p:custDataLst>
              <p:tags r:id="rId93"/>
            </p:custDataLst>
          </p:nvPr>
        </p:nvSpPr>
        <p:spPr>
          <a:xfrm flipH="1" flipV="1">
            <a:off x="8991564" y="3206750"/>
            <a:ext cx="309880" cy="368300"/>
          </a:xfrm>
          <a:prstGeom prst="line">
            <a:avLst/>
          </a:prstGeom>
          <a:ln w="38100" cap="flat" cmpd="sng">
            <a:solidFill>
              <a:schemeClr val="tx1"/>
            </a:solidFill>
            <a:prstDash val="solid"/>
            <a:round/>
            <a:headEnd type="none" w="med" len="med"/>
            <a:tailEnd type="triangle" w="med" len="med"/>
          </a:ln>
        </p:spPr>
        <p:txBody>
          <a:bodyPr wrap="none" anchor="ctr" anchorCtr="0">
            <a:spAutoFit/>
          </a:bodyPr>
          <a:lstStyle/>
          <a:p>
            <a:endParaRPr lang="zh-CN" altLang="en-US">
              <a:latin typeface="Calibri"/>
              <a:ea typeface="宋体" panose="02010600030101010101" pitchFamily="2" charset="-122"/>
            </a:endParaRPr>
          </a:p>
        </p:txBody>
      </p:sp>
      <p:sp>
        <p:nvSpPr>
          <p:cNvPr id="3226" name="Line 154"/>
          <p:cNvSpPr/>
          <p:nvPr>
            <p:custDataLst>
              <p:tags r:id="rId94"/>
            </p:custDataLst>
          </p:nvPr>
        </p:nvSpPr>
        <p:spPr>
          <a:xfrm>
            <a:off x="2133649" y="2216163"/>
            <a:ext cx="609593" cy="368300"/>
          </a:xfrm>
          <a:prstGeom prst="line">
            <a:avLst/>
          </a:prstGeom>
          <a:ln w="38100" cap="flat" cmpd="sng">
            <a:solidFill>
              <a:schemeClr val="tx1"/>
            </a:solidFill>
            <a:prstDash val="solid"/>
            <a:round/>
            <a:headEnd type="none" w="med" len="med"/>
            <a:tailEnd type="triangle" w="med" len="med"/>
          </a:ln>
        </p:spPr>
        <p:txBody>
          <a:bodyPr anchor="ctr" anchorCtr="0">
            <a:spAutoFit/>
          </a:bodyPr>
          <a:lstStyle/>
          <a:p>
            <a:endParaRPr lang="zh-CN" altLang="en-US">
              <a:latin typeface="Calibri"/>
              <a:ea typeface="宋体" panose="02010600030101010101" pitchFamily="2" charset="-122"/>
            </a:endParaRPr>
          </a:p>
        </p:txBody>
      </p:sp>
      <p:sp>
        <p:nvSpPr>
          <p:cNvPr id="3227" name="Line 155"/>
          <p:cNvSpPr/>
          <p:nvPr>
            <p:custDataLst>
              <p:tags r:id="rId95"/>
            </p:custDataLst>
          </p:nvPr>
        </p:nvSpPr>
        <p:spPr>
          <a:xfrm flipV="1">
            <a:off x="2782928" y="4996635"/>
            <a:ext cx="792153" cy="368300"/>
          </a:xfrm>
          <a:prstGeom prst="line">
            <a:avLst/>
          </a:prstGeom>
          <a:ln w="28575" cap="flat" cmpd="sng">
            <a:solidFill>
              <a:schemeClr val="tx1"/>
            </a:solidFill>
            <a:prstDash val="solid"/>
            <a:round/>
            <a:headEnd type="none" w="med" len="med"/>
            <a:tailEnd type="triangle" w="med" len="med"/>
          </a:ln>
        </p:spPr>
        <p:txBody>
          <a:bodyPr anchor="ctr" anchorCtr="0">
            <a:spAutoFit/>
          </a:bodyPr>
          <a:lstStyle/>
          <a:p>
            <a:endParaRPr lang="zh-CN" altLang="en-US">
              <a:latin typeface="Calibri"/>
              <a:ea typeface="宋体" panose="02010600030101010101" pitchFamily="2" charset="-122"/>
            </a:endParaRPr>
          </a:p>
        </p:txBody>
      </p:sp>
      <p:sp>
        <p:nvSpPr>
          <p:cNvPr id="3228" name="Line 156"/>
          <p:cNvSpPr/>
          <p:nvPr>
            <p:custDataLst>
              <p:tags r:id="rId96"/>
            </p:custDataLst>
          </p:nvPr>
        </p:nvSpPr>
        <p:spPr>
          <a:xfrm flipH="1">
            <a:off x="4572019" y="1187475"/>
            <a:ext cx="228597" cy="368300"/>
          </a:xfrm>
          <a:prstGeom prst="line">
            <a:avLst/>
          </a:prstGeom>
          <a:ln w="28575" cap="flat" cmpd="sng">
            <a:solidFill>
              <a:schemeClr val="tx1"/>
            </a:solidFill>
            <a:prstDash val="solid"/>
            <a:round/>
            <a:headEnd type="none" w="med" len="med"/>
            <a:tailEnd type="triangle" w="med" len="med"/>
          </a:ln>
        </p:spPr>
        <p:txBody>
          <a:bodyPr anchor="ctr" anchorCtr="0">
            <a:spAutoFit/>
          </a:bodyPr>
          <a:lstStyle/>
          <a:p>
            <a:endParaRPr lang="zh-CN" altLang="en-US">
              <a:latin typeface="Calibri"/>
              <a:ea typeface="宋体" panose="02010600030101010101" pitchFamily="2" charset="-122"/>
            </a:endParaRPr>
          </a:p>
        </p:txBody>
      </p:sp>
      <p:sp>
        <p:nvSpPr>
          <p:cNvPr id="3229" name="Text Box 157"/>
          <p:cNvSpPr txBox="1"/>
          <p:nvPr>
            <p:custDataLst>
              <p:tags r:id="rId97"/>
            </p:custDataLst>
          </p:nvPr>
        </p:nvSpPr>
        <p:spPr>
          <a:xfrm>
            <a:off x="4724417" y="609634"/>
            <a:ext cx="4190948" cy="398780"/>
          </a:xfrm>
          <a:prstGeom prst="rect">
            <a:avLst/>
          </a:prstGeom>
          <a:noFill/>
          <a:ln w="9525">
            <a:noFill/>
          </a:ln>
        </p:spPr>
        <p:txBody>
          <a:bodyPr wrap="square" anchor="t" anchorCtr="0">
            <a:spAutoFit/>
          </a:bodyPr>
          <a:lstStyle/>
          <a:p>
            <a:r>
              <a:rPr lang="en-US" altLang="zh-CN" sz="2000">
                <a:latin typeface="Calibri"/>
                <a:ea typeface="黑体" panose="02010609060101010101" pitchFamily="49" charset="-122"/>
              </a:rPr>
              <a:t>5.</a:t>
            </a:r>
            <a:r>
              <a:rPr lang="zh-CN" altLang="en-US" sz="2000">
                <a:latin typeface="Calibri"/>
                <a:ea typeface="黑体" panose="02010609060101010101" pitchFamily="49" charset="-122"/>
              </a:rPr>
              <a:t>以一平板按其面，则字平如砥。</a:t>
            </a:r>
            <a:endParaRPr lang="zh-CN" altLang="en-US" sz="2000">
              <a:latin typeface="Calibri"/>
              <a:ea typeface="黑体" panose="02010609060101010101" pitchFamily="49" charset="-122"/>
            </a:endParaRPr>
          </a:p>
        </p:txBody>
      </p:sp>
      <p:sp>
        <p:nvSpPr>
          <p:cNvPr id="3232" name="Rectangle 160"/>
          <p:cNvSpPr>
            <a:spLocks noGrp="1"/>
          </p:cNvSpPr>
          <p:nvPr>
            <p:ph type="title" idx="4294967295"/>
            <p:custDataLst>
              <p:tags r:id="rId98"/>
            </p:custDataLst>
          </p:nvPr>
        </p:nvSpPr>
        <p:spPr>
          <a:xfrm>
            <a:off x="8401022" y="3789359"/>
            <a:ext cx="1944665" cy="649279"/>
          </a:xfrm>
        </p:spPr>
        <p:txBody>
          <a:bodyPr lIns="91438" tIns="45718" rIns="91438" bIns="45718" anchor="ctr" anchorCtr="0"/>
          <a:lstStyle/>
          <a:p>
            <a:r>
              <a:rPr lang="en-US" altLang="zh-CN" sz="2000">
                <a:latin typeface="黑体" panose="02010609060101010101" pitchFamily="49" charset="-122"/>
                <a:ea typeface="黑体" panose="02010609060101010101" pitchFamily="49" charset="-122"/>
              </a:rPr>
              <a:t>1.</a:t>
            </a:r>
            <a:r>
              <a:rPr lang="zh-CN" altLang="en-US" sz="2000">
                <a:latin typeface="黑体" panose="02010609060101010101" pitchFamily="49" charset="-122"/>
                <a:ea typeface="黑体" panose="02010609060101010101" pitchFamily="49" charset="-122"/>
              </a:rPr>
              <a:t>先设一铁板</a:t>
            </a:r>
            <a:endParaRPr lang="zh-CN" altLang="en-US" sz="200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32"/>
                                        </p:tgtEl>
                                        <p:attrNameLst>
                                          <p:attrName>style.visibility</p:attrName>
                                        </p:attrNameLst>
                                      </p:cBhvr>
                                      <p:to>
                                        <p:strVal val="visible"/>
                                      </p:to>
                                    </p:set>
                                    <p:anim calcmode="lin" valueType="num">
                                      <p:cBhvr>
                                        <p:cTn id="7" dur="500" fill="hold"/>
                                        <p:tgtEl>
                                          <p:spTgt spid="3232"/>
                                        </p:tgtEl>
                                        <p:attrNameLst>
                                          <p:attrName>ppt_x</p:attrName>
                                        </p:attrNameLst>
                                      </p:cBhvr>
                                      <p:tavLst>
                                        <p:tav tm="0">
                                          <p:val>
                                            <p:strVal val="#ppt_x"/>
                                          </p:val>
                                        </p:tav>
                                        <p:tav tm="100000">
                                          <p:val>
                                            <p:strVal val="#ppt_x"/>
                                          </p:val>
                                        </p:tav>
                                      </p:tavLst>
                                    </p:anim>
                                    <p:anim calcmode="lin" valueType="num">
                                      <p:cBhvr>
                                        <p:cTn id="8" dur="500" fill="hold"/>
                                        <p:tgtEl>
                                          <p:spTgt spid="3232"/>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201"/>
                                        </p:tgtEl>
                                        <p:attrNameLst>
                                          <p:attrName>style.visibility</p:attrName>
                                        </p:attrNameLst>
                                      </p:cBhvr>
                                      <p:to>
                                        <p:strVal val="visible"/>
                                      </p:to>
                                    </p:set>
                                    <p:anim calcmode="lin" valueType="num">
                                      <p:cBhvr>
                                        <p:cTn id="11" dur="500" fill="hold"/>
                                        <p:tgtEl>
                                          <p:spTgt spid="3201"/>
                                        </p:tgtEl>
                                        <p:attrNameLst>
                                          <p:attrName>ppt_x</p:attrName>
                                        </p:attrNameLst>
                                      </p:cBhvr>
                                      <p:tavLst>
                                        <p:tav tm="0">
                                          <p:val>
                                            <p:strVal val="0-#ppt_w/2"/>
                                          </p:val>
                                        </p:tav>
                                        <p:tav tm="100000">
                                          <p:val>
                                            <p:strVal val="#ppt_x"/>
                                          </p:val>
                                        </p:tav>
                                      </p:tavLst>
                                    </p:anim>
                                    <p:anim calcmode="lin" valueType="num">
                                      <p:cBhvr>
                                        <p:cTn id="12" dur="500" fill="hold"/>
                                        <p:tgtEl>
                                          <p:spTgt spid="3201"/>
                                        </p:tgtEl>
                                        <p:attrNameLst>
                                          <p:attrName>ppt_y</p:attrName>
                                        </p:attrNameLst>
                                      </p:cBhvr>
                                      <p:tavLst>
                                        <p:tav tm="0">
                                          <p:val>
                                            <p:strVal val="#ppt_y"/>
                                          </p:val>
                                        </p:tav>
                                        <p:tav tm="100000">
                                          <p:val>
                                            <p:strVal val="#ppt_y"/>
                                          </p:val>
                                        </p:tav>
                                      </p:tavLst>
                                    </p:anim>
                                  </p:childTnLst>
                                </p:cTn>
                              </p:par>
                              <p:par>
                                <p:cTn id="13" presetID="17" presetClass="entr" presetSubtype="4" fill="hold" grpId="0" nodeType="withEffect">
                                  <p:stCondLst>
                                    <p:cond delay="0"/>
                                  </p:stCondLst>
                                  <p:childTnLst>
                                    <p:set>
                                      <p:cBhvr>
                                        <p:cTn id="14" dur="1" fill="hold">
                                          <p:stCondLst>
                                            <p:cond delay="0"/>
                                          </p:stCondLst>
                                        </p:cTn>
                                        <p:tgtEl>
                                          <p:spTgt spid="3224"/>
                                        </p:tgtEl>
                                        <p:attrNameLst>
                                          <p:attrName>style.visibility</p:attrName>
                                        </p:attrNameLst>
                                      </p:cBhvr>
                                      <p:to>
                                        <p:strVal val="visible"/>
                                      </p:to>
                                    </p:set>
                                    <p:anim calcmode="lin" valueType="num">
                                      <p:cBhvr>
                                        <p:cTn id="15" dur="500" fill="hold"/>
                                        <p:tgtEl>
                                          <p:spTgt spid="3224"/>
                                        </p:tgtEl>
                                        <p:attrNameLst>
                                          <p:attrName>ppt_x</p:attrName>
                                        </p:attrNameLst>
                                      </p:cBhvr>
                                      <p:tavLst>
                                        <p:tav tm="0">
                                          <p:val>
                                            <p:strVal val="#ppt_x"/>
                                          </p:val>
                                        </p:tav>
                                        <p:tav tm="100000">
                                          <p:val>
                                            <p:strVal val="#ppt_x"/>
                                          </p:val>
                                        </p:tav>
                                      </p:tavLst>
                                    </p:anim>
                                    <p:anim calcmode="lin" valueType="num">
                                      <p:cBhvr>
                                        <p:cTn id="16" dur="500" fill="hold"/>
                                        <p:tgtEl>
                                          <p:spTgt spid="3224"/>
                                        </p:tgtEl>
                                        <p:attrNameLst>
                                          <p:attrName>ppt_y</p:attrName>
                                        </p:attrNameLst>
                                      </p:cBhvr>
                                      <p:tavLst>
                                        <p:tav tm="0">
                                          <p:val>
                                            <p:strVal val="#ppt_y+#ppt_h/2"/>
                                          </p:val>
                                        </p:tav>
                                        <p:tav tm="100000">
                                          <p:val>
                                            <p:strVal val="#ppt_y"/>
                                          </p:val>
                                        </p:tav>
                                      </p:tavLst>
                                    </p:anim>
                                    <p:anim calcmode="lin" valueType="num">
                                      <p:cBhvr>
                                        <p:cTn id="17" dur="500" fill="hold"/>
                                        <p:tgtEl>
                                          <p:spTgt spid="3224"/>
                                        </p:tgtEl>
                                        <p:attrNameLst>
                                          <p:attrName>ppt_w</p:attrName>
                                        </p:attrNameLst>
                                      </p:cBhvr>
                                      <p:tavLst>
                                        <p:tav tm="0">
                                          <p:val>
                                            <p:strVal val="#ppt_w"/>
                                          </p:val>
                                        </p:tav>
                                        <p:tav tm="100000">
                                          <p:val>
                                            <p:strVal val="#ppt_w"/>
                                          </p:val>
                                        </p:tav>
                                      </p:tavLst>
                                    </p:anim>
                                    <p:anim calcmode="lin" valueType="num">
                                      <p:cBhvr>
                                        <p:cTn id="18" dur="500" fill="hold"/>
                                        <p:tgtEl>
                                          <p:spTgt spid="3224"/>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220"/>
                                        </p:tgtEl>
                                        <p:attrNameLst>
                                          <p:attrName>style.visibility</p:attrName>
                                        </p:attrNameLst>
                                      </p:cBhvr>
                                      <p:to>
                                        <p:strVal val="visible"/>
                                      </p:to>
                                    </p:set>
                                    <p:anim calcmode="lin" valueType="num">
                                      <p:cBhvr>
                                        <p:cTn id="23" dur="500" fill="hold"/>
                                        <p:tgtEl>
                                          <p:spTgt spid="3220"/>
                                        </p:tgtEl>
                                        <p:attrNameLst>
                                          <p:attrName>ppt_x</p:attrName>
                                        </p:attrNameLst>
                                      </p:cBhvr>
                                      <p:tavLst>
                                        <p:tav tm="0">
                                          <p:val>
                                            <p:strVal val="0-#ppt_w/2"/>
                                          </p:val>
                                        </p:tav>
                                        <p:tav tm="100000">
                                          <p:val>
                                            <p:strVal val="#ppt_x"/>
                                          </p:val>
                                        </p:tav>
                                      </p:tavLst>
                                    </p:anim>
                                    <p:anim calcmode="lin" valueType="num">
                                      <p:cBhvr>
                                        <p:cTn id="24" dur="500" fill="hold"/>
                                        <p:tgtEl>
                                          <p:spTgt spid="322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101"/>
                                        </p:tgtEl>
                                        <p:attrNameLst>
                                          <p:attrName>style.visibility</p:attrName>
                                        </p:attrNameLst>
                                      </p:cBhvr>
                                      <p:to>
                                        <p:strVal val="visible"/>
                                      </p:to>
                                    </p:set>
                                    <p:anim calcmode="lin" valueType="num">
                                      <p:cBhvr>
                                        <p:cTn id="27" dur="500" fill="hold"/>
                                        <p:tgtEl>
                                          <p:spTgt spid="3101"/>
                                        </p:tgtEl>
                                        <p:attrNameLst>
                                          <p:attrName>ppt_x</p:attrName>
                                        </p:attrNameLst>
                                      </p:cBhvr>
                                      <p:tavLst>
                                        <p:tav tm="0">
                                          <p:val>
                                            <p:strVal val="0-#ppt_w/2"/>
                                          </p:val>
                                        </p:tav>
                                        <p:tav tm="100000">
                                          <p:val>
                                            <p:strVal val="#ppt_x"/>
                                          </p:val>
                                        </p:tav>
                                      </p:tavLst>
                                    </p:anim>
                                    <p:anim calcmode="lin" valueType="num">
                                      <p:cBhvr>
                                        <p:cTn id="28" dur="500" fill="hold"/>
                                        <p:tgtEl>
                                          <p:spTgt spid="3101"/>
                                        </p:tgtEl>
                                        <p:attrNameLst>
                                          <p:attrName>ppt_y</p:attrName>
                                        </p:attrNameLst>
                                      </p:cBhvr>
                                      <p:tavLst>
                                        <p:tav tm="0">
                                          <p:val>
                                            <p:strVal val="#ppt_y"/>
                                          </p:val>
                                        </p:tav>
                                        <p:tav tm="100000">
                                          <p:val>
                                            <p:strVal val="#ppt_y"/>
                                          </p:val>
                                        </p:tav>
                                      </p:tavLst>
                                    </p:anim>
                                  </p:childTnLst>
                                </p:cTn>
                              </p:par>
                              <p:par>
                                <p:cTn id="29" presetID="17" presetClass="entr" presetSubtype="1" fill="hold" grpId="0" nodeType="withEffect">
                                  <p:stCondLst>
                                    <p:cond delay="0"/>
                                  </p:stCondLst>
                                  <p:childTnLst>
                                    <p:set>
                                      <p:cBhvr>
                                        <p:cTn id="30" dur="1" fill="hold">
                                          <p:stCondLst>
                                            <p:cond delay="0"/>
                                          </p:stCondLst>
                                        </p:cTn>
                                        <p:tgtEl>
                                          <p:spTgt spid="3225"/>
                                        </p:tgtEl>
                                        <p:attrNameLst>
                                          <p:attrName>style.visibility</p:attrName>
                                        </p:attrNameLst>
                                      </p:cBhvr>
                                      <p:to>
                                        <p:strVal val="visible"/>
                                      </p:to>
                                    </p:set>
                                    <p:anim calcmode="lin" valueType="num">
                                      <p:cBhvr>
                                        <p:cTn id="31" dur="500" fill="hold"/>
                                        <p:tgtEl>
                                          <p:spTgt spid="3225"/>
                                        </p:tgtEl>
                                        <p:attrNameLst>
                                          <p:attrName>ppt_x</p:attrName>
                                        </p:attrNameLst>
                                      </p:cBhvr>
                                      <p:tavLst>
                                        <p:tav tm="0">
                                          <p:val>
                                            <p:strVal val="#ppt_x"/>
                                          </p:val>
                                        </p:tav>
                                        <p:tav tm="100000">
                                          <p:val>
                                            <p:strVal val="#ppt_x"/>
                                          </p:val>
                                        </p:tav>
                                      </p:tavLst>
                                    </p:anim>
                                    <p:anim calcmode="lin" valueType="num">
                                      <p:cBhvr>
                                        <p:cTn id="32" dur="500" fill="hold"/>
                                        <p:tgtEl>
                                          <p:spTgt spid="3225"/>
                                        </p:tgtEl>
                                        <p:attrNameLst>
                                          <p:attrName>ppt_y</p:attrName>
                                        </p:attrNameLst>
                                      </p:cBhvr>
                                      <p:tavLst>
                                        <p:tav tm="0">
                                          <p:val>
                                            <p:strVal val="#ppt_y-#ppt_h/2"/>
                                          </p:val>
                                        </p:tav>
                                        <p:tav tm="100000">
                                          <p:val>
                                            <p:strVal val="#ppt_y"/>
                                          </p:val>
                                        </p:tav>
                                      </p:tavLst>
                                    </p:anim>
                                    <p:anim calcmode="lin" valueType="num">
                                      <p:cBhvr>
                                        <p:cTn id="33" dur="500" fill="hold"/>
                                        <p:tgtEl>
                                          <p:spTgt spid="3225"/>
                                        </p:tgtEl>
                                        <p:attrNameLst>
                                          <p:attrName>ppt_w</p:attrName>
                                        </p:attrNameLst>
                                      </p:cBhvr>
                                      <p:tavLst>
                                        <p:tav tm="0">
                                          <p:val>
                                            <p:strVal val="#ppt_w"/>
                                          </p:val>
                                        </p:tav>
                                        <p:tav tm="100000">
                                          <p:val>
                                            <p:strVal val="#ppt_w"/>
                                          </p:val>
                                        </p:tav>
                                      </p:tavLst>
                                    </p:anim>
                                    <p:anim calcmode="lin" valueType="num">
                                      <p:cBhvr>
                                        <p:cTn id="34" dur="500" fill="hold"/>
                                        <p:tgtEl>
                                          <p:spTgt spid="3225"/>
                                        </p:tgtEl>
                                        <p:attrNameLst>
                                          <p:attrName>ppt_h</p:attrName>
                                        </p:attrNameLst>
                                      </p:cBhvr>
                                      <p:tavLst>
                                        <p:tav tm="0">
                                          <p:val>
                                            <p:fltVal val="0"/>
                                          </p:val>
                                        </p:tav>
                                        <p:tav tm="100000">
                                          <p:val>
                                            <p:strVal val="#ppt_h"/>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3221"/>
                                        </p:tgtEl>
                                        <p:attrNameLst>
                                          <p:attrName>style.visibility</p:attrName>
                                        </p:attrNameLst>
                                      </p:cBhvr>
                                      <p:to>
                                        <p:strVal val="visible"/>
                                      </p:to>
                                    </p:set>
                                    <p:anim calcmode="lin" valueType="num">
                                      <p:cBhvr>
                                        <p:cTn id="39" dur="500" fill="hold"/>
                                        <p:tgtEl>
                                          <p:spTgt spid="3221"/>
                                        </p:tgtEl>
                                        <p:attrNameLst>
                                          <p:attrName>ppt_x</p:attrName>
                                        </p:attrNameLst>
                                      </p:cBhvr>
                                      <p:tavLst>
                                        <p:tav tm="0">
                                          <p:val>
                                            <p:strVal val="0-#ppt_w/2"/>
                                          </p:val>
                                        </p:tav>
                                        <p:tav tm="100000">
                                          <p:val>
                                            <p:strVal val="#ppt_x"/>
                                          </p:val>
                                        </p:tav>
                                      </p:tavLst>
                                    </p:anim>
                                    <p:anim calcmode="lin" valueType="num">
                                      <p:cBhvr>
                                        <p:cTn id="40" dur="500" fill="hold"/>
                                        <p:tgtEl>
                                          <p:spTgt spid="3221"/>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9" fill="hold" nodeType="click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p:cTn id="45" dur="500" fill="hold"/>
                                        <p:tgtEl>
                                          <p:spTgt spid="2"/>
                                        </p:tgtEl>
                                        <p:attrNameLst>
                                          <p:attrName>ppt_x</p:attrName>
                                        </p:attrNameLst>
                                      </p:cBhvr>
                                      <p:tavLst>
                                        <p:tav tm="0">
                                          <p:val>
                                            <p:strVal val="0-#ppt_w/2"/>
                                          </p:val>
                                        </p:tav>
                                        <p:tav tm="100000">
                                          <p:val>
                                            <p:strVal val="#ppt_x"/>
                                          </p:val>
                                        </p:tav>
                                      </p:tavLst>
                                    </p:anim>
                                    <p:anim calcmode="lin" valueType="num">
                                      <p:cBhvr>
                                        <p:cTn id="46" dur="500" fill="hold"/>
                                        <p:tgtEl>
                                          <p:spTgt spid="2"/>
                                        </p:tgtEl>
                                        <p:attrNameLst>
                                          <p:attrName>ppt_y</p:attrName>
                                        </p:attrNameLst>
                                      </p:cBhvr>
                                      <p:tavLst>
                                        <p:tav tm="0">
                                          <p:val>
                                            <p:strVal val="0-#ppt_h/2"/>
                                          </p:val>
                                        </p:tav>
                                        <p:tav tm="100000">
                                          <p:val>
                                            <p:strVal val="#ppt_y"/>
                                          </p:val>
                                        </p:tav>
                                      </p:tavLst>
                                    </p:anim>
                                  </p:childTnLst>
                                </p:cTn>
                              </p:par>
                              <p:par>
                                <p:cTn id="47" presetID="2" presetClass="entr" presetSubtype="3" fill="hold" grpId="0" nodeType="withEffect">
                                  <p:stCondLst>
                                    <p:cond delay="0"/>
                                  </p:stCondLst>
                                  <p:childTnLst>
                                    <p:set>
                                      <p:cBhvr>
                                        <p:cTn id="48" dur="1" fill="hold">
                                          <p:stCondLst>
                                            <p:cond delay="0"/>
                                          </p:stCondLst>
                                        </p:cTn>
                                        <p:tgtEl>
                                          <p:spTgt spid="3130"/>
                                        </p:tgtEl>
                                        <p:attrNameLst>
                                          <p:attrName>style.visibility</p:attrName>
                                        </p:attrNameLst>
                                      </p:cBhvr>
                                      <p:to>
                                        <p:strVal val="visible"/>
                                      </p:to>
                                    </p:set>
                                    <p:anim calcmode="lin" valueType="num">
                                      <p:cBhvr>
                                        <p:cTn id="49" dur="500" fill="hold"/>
                                        <p:tgtEl>
                                          <p:spTgt spid="3130"/>
                                        </p:tgtEl>
                                        <p:attrNameLst>
                                          <p:attrName>ppt_x</p:attrName>
                                        </p:attrNameLst>
                                      </p:cBhvr>
                                      <p:tavLst>
                                        <p:tav tm="0">
                                          <p:val>
                                            <p:strVal val="1+#ppt_w/2"/>
                                          </p:val>
                                        </p:tav>
                                        <p:tav tm="100000">
                                          <p:val>
                                            <p:strVal val="#ppt_x"/>
                                          </p:val>
                                        </p:tav>
                                      </p:tavLst>
                                    </p:anim>
                                    <p:anim calcmode="lin" valueType="num">
                                      <p:cBhvr>
                                        <p:cTn id="50" dur="500" fill="hold"/>
                                        <p:tgtEl>
                                          <p:spTgt spid="313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99" name="type.wav"/>
                                        </p:tgtEl>
                                      </p:cMediaNode>
                                    </p:audio>
                                  </p:subTnLst>
                                </p:cTn>
                              </p:par>
                              <p:par>
                                <p:cTn id="51" presetID="2" presetClass="entr" presetSubtype="3" fill="hold" grpId="0" nodeType="withEffect">
                                  <p:stCondLst>
                                    <p:cond delay="0"/>
                                  </p:stCondLst>
                                  <p:childTnLst>
                                    <p:set>
                                      <p:cBhvr>
                                        <p:cTn id="52" dur="1" fill="hold">
                                          <p:stCondLst>
                                            <p:cond delay="0"/>
                                          </p:stCondLst>
                                        </p:cTn>
                                        <p:tgtEl>
                                          <p:spTgt spid="3131"/>
                                        </p:tgtEl>
                                        <p:attrNameLst>
                                          <p:attrName>style.visibility</p:attrName>
                                        </p:attrNameLst>
                                      </p:cBhvr>
                                      <p:to>
                                        <p:strVal val="visible"/>
                                      </p:to>
                                    </p:set>
                                    <p:anim calcmode="lin" valueType="num">
                                      <p:cBhvr>
                                        <p:cTn id="53" dur="500" fill="hold"/>
                                        <p:tgtEl>
                                          <p:spTgt spid="3131"/>
                                        </p:tgtEl>
                                        <p:attrNameLst>
                                          <p:attrName>ppt_x</p:attrName>
                                        </p:attrNameLst>
                                      </p:cBhvr>
                                      <p:tavLst>
                                        <p:tav tm="0">
                                          <p:val>
                                            <p:strVal val="1+#ppt_w/2"/>
                                          </p:val>
                                        </p:tav>
                                        <p:tav tm="100000">
                                          <p:val>
                                            <p:strVal val="#ppt_x"/>
                                          </p:val>
                                        </p:tav>
                                      </p:tavLst>
                                    </p:anim>
                                    <p:anim calcmode="lin" valueType="num">
                                      <p:cBhvr>
                                        <p:cTn id="54" dur="500" fill="hold"/>
                                        <p:tgtEl>
                                          <p:spTgt spid="313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99" name="type.wav"/>
                                        </p:tgtEl>
                                      </p:cMediaNode>
                                    </p:audio>
                                  </p:subTnLst>
                                </p:cTn>
                              </p:par>
                              <p:par>
                                <p:cTn id="55" presetID="2" presetClass="entr" presetSubtype="3" fill="hold" grpId="0" nodeType="withEffect">
                                  <p:stCondLst>
                                    <p:cond delay="0"/>
                                  </p:stCondLst>
                                  <p:childTnLst>
                                    <p:set>
                                      <p:cBhvr>
                                        <p:cTn id="56" dur="1" fill="hold">
                                          <p:stCondLst>
                                            <p:cond delay="0"/>
                                          </p:stCondLst>
                                        </p:cTn>
                                        <p:tgtEl>
                                          <p:spTgt spid="3132"/>
                                        </p:tgtEl>
                                        <p:attrNameLst>
                                          <p:attrName>style.visibility</p:attrName>
                                        </p:attrNameLst>
                                      </p:cBhvr>
                                      <p:to>
                                        <p:strVal val="visible"/>
                                      </p:to>
                                    </p:set>
                                    <p:anim calcmode="lin" valueType="num">
                                      <p:cBhvr>
                                        <p:cTn id="57" dur="500" fill="hold"/>
                                        <p:tgtEl>
                                          <p:spTgt spid="3132"/>
                                        </p:tgtEl>
                                        <p:attrNameLst>
                                          <p:attrName>ppt_x</p:attrName>
                                        </p:attrNameLst>
                                      </p:cBhvr>
                                      <p:tavLst>
                                        <p:tav tm="0">
                                          <p:val>
                                            <p:strVal val="1+#ppt_w/2"/>
                                          </p:val>
                                        </p:tav>
                                        <p:tav tm="100000">
                                          <p:val>
                                            <p:strVal val="#ppt_x"/>
                                          </p:val>
                                        </p:tav>
                                      </p:tavLst>
                                    </p:anim>
                                    <p:anim calcmode="lin" valueType="num">
                                      <p:cBhvr>
                                        <p:cTn id="58" dur="500" fill="hold"/>
                                        <p:tgtEl>
                                          <p:spTgt spid="313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5"/>
                                            </p:cond>
                                          </p:stCondLst>
                                          <p:endCondLst>
                                            <p:cond evt="onStopAudio" delay="0">
                                              <p:tgtEl>
                                                <p:sldTgt/>
                                              </p:tgtEl>
                                            </p:cond>
                                          </p:endCondLst>
                                        </p:cTn>
                                        <p:tgtEl>
                                          <p:sndTgt r:embed="rId99" name="type.wav"/>
                                        </p:tgtEl>
                                      </p:cMediaNode>
                                    </p:audio>
                                  </p:subTnLst>
                                </p:cTn>
                              </p:par>
                              <p:par>
                                <p:cTn id="59" presetID="2" presetClass="entr" presetSubtype="3" fill="hold" grpId="0" nodeType="withEffect">
                                  <p:stCondLst>
                                    <p:cond delay="0"/>
                                  </p:stCondLst>
                                  <p:childTnLst>
                                    <p:set>
                                      <p:cBhvr>
                                        <p:cTn id="60" dur="1" fill="hold">
                                          <p:stCondLst>
                                            <p:cond delay="0"/>
                                          </p:stCondLst>
                                        </p:cTn>
                                        <p:tgtEl>
                                          <p:spTgt spid="3133"/>
                                        </p:tgtEl>
                                        <p:attrNameLst>
                                          <p:attrName>style.visibility</p:attrName>
                                        </p:attrNameLst>
                                      </p:cBhvr>
                                      <p:to>
                                        <p:strVal val="visible"/>
                                      </p:to>
                                    </p:set>
                                    <p:anim calcmode="lin" valueType="num">
                                      <p:cBhvr>
                                        <p:cTn id="61" dur="500" fill="hold"/>
                                        <p:tgtEl>
                                          <p:spTgt spid="3133"/>
                                        </p:tgtEl>
                                        <p:attrNameLst>
                                          <p:attrName>ppt_x</p:attrName>
                                        </p:attrNameLst>
                                      </p:cBhvr>
                                      <p:tavLst>
                                        <p:tav tm="0">
                                          <p:val>
                                            <p:strVal val="1+#ppt_w/2"/>
                                          </p:val>
                                        </p:tav>
                                        <p:tav tm="100000">
                                          <p:val>
                                            <p:strVal val="#ppt_x"/>
                                          </p:val>
                                        </p:tav>
                                      </p:tavLst>
                                    </p:anim>
                                    <p:anim calcmode="lin" valueType="num">
                                      <p:cBhvr>
                                        <p:cTn id="62" dur="500" fill="hold"/>
                                        <p:tgtEl>
                                          <p:spTgt spid="313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9"/>
                                            </p:cond>
                                          </p:stCondLst>
                                          <p:endCondLst>
                                            <p:cond evt="onStopAudio" delay="0">
                                              <p:tgtEl>
                                                <p:sldTgt/>
                                              </p:tgtEl>
                                            </p:cond>
                                          </p:endCondLst>
                                        </p:cTn>
                                        <p:tgtEl>
                                          <p:sndTgt r:embed="rId99" name="type.wav"/>
                                        </p:tgtEl>
                                      </p:cMediaNode>
                                    </p:audio>
                                  </p:subTnLst>
                                </p:cTn>
                              </p:par>
                              <p:par>
                                <p:cTn id="63" presetID="2" presetClass="entr" presetSubtype="3" fill="hold" grpId="0" nodeType="withEffect">
                                  <p:stCondLst>
                                    <p:cond delay="0"/>
                                  </p:stCondLst>
                                  <p:childTnLst>
                                    <p:set>
                                      <p:cBhvr>
                                        <p:cTn id="64" dur="1" fill="hold">
                                          <p:stCondLst>
                                            <p:cond delay="0"/>
                                          </p:stCondLst>
                                        </p:cTn>
                                        <p:tgtEl>
                                          <p:spTgt spid="3134"/>
                                        </p:tgtEl>
                                        <p:attrNameLst>
                                          <p:attrName>style.visibility</p:attrName>
                                        </p:attrNameLst>
                                      </p:cBhvr>
                                      <p:to>
                                        <p:strVal val="visible"/>
                                      </p:to>
                                    </p:set>
                                    <p:anim calcmode="lin" valueType="num">
                                      <p:cBhvr>
                                        <p:cTn id="65" dur="500" fill="hold"/>
                                        <p:tgtEl>
                                          <p:spTgt spid="3134"/>
                                        </p:tgtEl>
                                        <p:attrNameLst>
                                          <p:attrName>ppt_x</p:attrName>
                                        </p:attrNameLst>
                                      </p:cBhvr>
                                      <p:tavLst>
                                        <p:tav tm="0">
                                          <p:val>
                                            <p:strVal val="1+#ppt_w/2"/>
                                          </p:val>
                                        </p:tav>
                                        <p:tav tm="100000">
                                          <p:val>
                                            <p:strVal val="#ppt_x"/>
                                          </p:val>
                                        </p:tav>
                                      </p:tavLst>
                                    </p:anim>
                                    <p:anim calcmode="lin" valueType="num">
                                      <p:cBhvr>
                                        <p:cTn id="66" dur="500" fill="hold"/>
                                        <p:tgtEl>
                                          <p:spTgt spid="313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63"/>
                                            </p:cond>
                                          </p:stCondLst>
                                          <p:endCondLst>
                                            <p:cond evt="onStopAudio" delay="0">
                                              <p:tgtEl>
                                                <p:sldTgt/>
                                              </p:tgtEl>
                                            </p:cond>
                                          </p:endCondLst>
                                        </p:cTn>
                                        <p:tgtEl>
                                          <p:sndTgt r:embed="rId99" name="type.wav"/>
                                        </p:tgtEl>
                                      </p:cMediaNode>
                                    </p:audio>
                                  </p:subTnLst>
                                </p:cTn>
                              </p:par>
                              <p:par>
                                <p:cTn id="67" presetID="2" presetClass="entr" presetSubtype="3" fill="hold" grpId="0" nodeType="withEffect">
                                  <p:stCondLst>
                                    <p:cond delay="0"/>
                                  </p:stCondLst>
                                  <p:childTnLst>
                                    <p:set>
                                      <p:cBhvr>
                                        <p:cTn id="68" dur="1" fill="hold">
                                          <p:stCondLst>
                                            <p:cond delay="0"/>
                                          </p:stCondLst>
                                        </p:cTn>
                                        <p:tgtEl>
                                          <p:spTgt spid="3135"/>
                                        </p:tgtEl>
                                        <p:attrNameLst>
                                          <p:attrName>style.visibility</p:attrName>
                                        </p:attrNameLst>
                                      </p:cBhvr>
                                      <p:to>
                                        <p:strVal val="visible"/>
                                      </p:to>
                                    </p:set>
                                    <p:anim calcmode="lin" valueType="num">
                                      <p:cBhvr>
                                        <p:cTn id="69" dur="500" fill="hold"/>
                                        <p:tgtEl>
                                          <p:spTgt spid="3135"/>
                                        </p:tgtEl>
                                        <p:attrNameLst>
                                          <p:attrName>ppt_x</p:attrName>
                                        </p:attrNameLst>
                                      </p:cBhvr>
                                      <p:tavLst>
                                        <p:tav tm="0">
                                          <p:val>
                                            <p:strVal val="1+#ppt_w/2"/>
                                          </p:val>
                                        </p:tav>
                                        <p:tav tm="100000">
                                          <p:val>
                                            <p:strVal val="#ppt_x"/>
                                          </p:val>
                                        </p:tav>
                                      </p:tavLst>
                                    </p:anim>
                                    <p:anim calcmode="lin" valueType="num">
                                      <p:cBhvr>
                                        <p:cTn id="70" dur="500" fill="hold"/>
                                        <p:tgtEl>
                                          <p:spTgt spid="313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67"/>
                                            </p:cond>
                                          </p:stCondLst>
                                          <p:endCondLst>
                                            <p:cond evt="onStopAudio" delay="0">
                                              <p:tgtEl>
                                                <p:sldTgt/>
                                              </p:tgtEl>
                                            </p:cond>
                                          </p:endCondLst>
                                        </p:cTn>
                                        <p:tgtEl>
                                          <p:sndTgt r:embed="rId99" name="type.wav"/>
                                        </p:tgtEl>
                                      </p:cMediaNode>
                                    </p:audio>
                                  </p:subTnLst>
                                </p:cTn>
                              </p:par>
                              <p:par>
                                <p:cTn id="71" presetID="2" presetClass="entr" presetSubtype="3" fill="hold" grpId="0" nodeType="withEffect">
                                  <p:stCondLst>
                                    <p:cond delay="0"/>
                                  </p:stCondLst>
                                  <p:childTnLst>
                                    <p:set>
                                      <p:cBhvr>
                                        <p:cTn id="72" dur="1" fill="hold">
                                          <p:stCondLst>
                                            <p:cond delay="0"/>
                                          </p:stCondLst>
                                        </p:cTn>
                                        <p:tgtEl>
                                          <p:spTgt spid="3136"/>
                                        </p:tgtEl>
                                        <p:attrNameLst>
                                          <p:attrName>style.visibility</p:attrName>
                                        </p:attrNameLst>
                                      </p:cBhvr>
                                      <p:to>
                                        <p:strVal val="visible"/>
                                      </p:to>
                                    </p:set>
                                    <p:anim calcmode="lin" valueType="num">
                                      <p:cBhvr>
                                        <p:cTn id="73" dur="500" fill="hold"/>
                                        <p:tgtEl>
                                          <p:spTgt spid="3136"/>
                                        </p:tgtEl>
                                        <p:attrNameLst>
                                          <p:attrName>ppt_x</p:attrName>
                                        </p:attrNameLst>
                                      </p:cBhvr>
                                      <p:tavLst>
                                        <p:tav tm="0">
                                          <p:val>
                                            <p:strVal val="1+#ppt_w/2"/>
                                          </p:val>
                                        </p:tav>
                                        <p:tav tm="100000">
                                          <p:val>
                                            <p:strVal val="#ppt_x"/>
                                          </p:val>
                                        </p:tav>
                                      </p:tavLst>
                                    </p:anim>
                                    <p:anim calcmode="lin" valueType="num">
                                      <p:cBhvr>
                                        <p:cTn id="74" dur="500" fill="hold"/>
                                        <p:tgtEl>
                                          <p:spTgt spid="3136"/>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1"/>
                                            </p:cond>
                                          </p:stCondLst>
                                          <p:endCondLst>
                                            <p:cond evt="onStopAudio" delay="0">
                                              <p:tgtEl>
                                                <p:sldTgt/>
                                              </p:tgtEl>
                                            </p:cond>
                                          </p:endCondLst>
                                        </p:cTn>
                                        <p:tgtEl>
                                          <p:sndTgt r:embed="rId99" name="type.wav"/>
                                        </p:tgtEl>
                                      </p:cMediaNode>
                                    </p:audio>
                                  </p:subTnLst>
                                </p:cTn>
                              </p:par>
                              <p:par>
                                <p:cTn id="75" presetID="2" presetClass="entr" presetSubtype="3" fill="hold" grpId="0" nodeType="withEffect">
                                  <p:stCondLst>
                                    <p:cond delay="0"/>
                                  </p:stCondLst>
                                  <p:childTnLst>
                                    <p:set>
                                      <p:cBhvr>
                                        <p:cTn id="76" dur="1" fill="hold">
                                          <p:stCondLst>
                                            <p:cond delay="0"/>
                                          </p:stCondLst>
                                        </p:cTn>
                                        <p:tgtEl>
                                          <p:spTgt spid="3137"/>
                                        </p:tgtEl>
                                        <p:attrNameLst>
                                          <p:attrName>style.visibility</p:attrName>
                                        </p:attrNameLst>
                                      </p:cBhvr>
                                      <p:to>
                                        <p:strVal val="visible"/>
                                      </p:to>
                                    </p:set>
                                    <p:anim calcmode="lin" valueType="num">
                                      <p:cBhvr>
                                        <p:cTn id="77" dur="500" fill="hold"/>
                                        <p:tgtEl>
                                          <p:spTgt spid="3137"/>
                                        </p:tgtEl>
                                        <p:attrNameLst>
                                          <p:attrName>ppt_x</p:attrName>
                                        </p:attrNameLst>
                                      </p:cBhvr>
                                      <p:tavLst>
                                        <p:tav tm="0">
                                          <p:val>
                                            <p:strVal val="1+#ppt_w/2"/>
                                          </p:val>
                                        </p:tav>
                                        <p:tav tm="100000">
                                          <p:val>
                                            <p:strVal val="#ppt_x"/>
                                          </p:val>
                                        </p:tav>
                                      </p:tavLst>
                                    </p:anim>
                                    <p:anim calcmode="lin" valueType="num">
                                      <p:cBhvr>
                                        <p:cTn id="78" dur="500" fill="hold"/>
                                        <p:tgtEl>
                                          <p:spTgt spid="313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5"/>
                                            </p:cond>
                                          </p:stCondLst>
                                          <p:endCondLst>
                                            <p:cond evt="onStopAudio" delay="0">
                                              <p:tgtEl>
                                                <p:sldTgt/>
                                              </p:tgtEl>
                                            </p:cond>
                                          </p:endCondLst>
                                        </p:cTn>
                                        <p:tgtEl>
                                          <p:sndTgt r:embed="rId99" name="type.wav"/>
                                        </p:tgtEl>
                                      </p:cMediaNode>
                                    </p:audio>
                                  </p:subTnLst>
                                </p:cTn>
                              </p:par>
                              <p:par>
                                <p:cTn id="79" presetID="2" presetClass="entr" presetSubtype="3" fill="hold" grpId="0" nodeType="withEffect">
                                  <p:stCondLst>
                                    <p:cond delay="0"/>
                                  </p:stCondLst>
                                  <p:childTnLst>
                                    <p:set>
                                      <p:cBhvr>
                                        <p:cTn id="80" dur="1" fill="hold">
                                          <p:stCondLst>
                                            <p:cond delay="0"/>
                                          </p:stCondLst>
                                        </p:cTn>
                                        <p:tgtEl>
                                          <p:spTgt spid="3138"/>
                                        </p:tgtEl>
                                        <p:attrNameLst>
                                          <p:attrName>style.visibility</p:attrName>
                                        </p:attrNameLst>
                                      </p:cBhvr>
                                      <p:to>
                                        <p:strVal val="visible"/>
                                      </p:to>
                                    </p:set>
                                    <p:anim calcmode="lin" valueType="num">
                                      <p:cBhvr>
                                        <p:cTn id="81" dur="500" fill="hold"/>
                                        <p:tgtEl>
                                          <p:spTgt spid="3138"/>
                                        </p:tgtEl>
                                        <p:attrNameLst>
                                          <p:attrName>ppt_x</p:attrName>
                                        </p:attrNameLst>
                                      </p:cBhvr>
                                      <p:tavLst>
                                        <p:tav tm="0">
                                          <p:val>
                                            <p:strVal val="1+#ppt_w/2"/>
                                          </p:val>
                                        </p:tav>
                                        <p:tav tm="100000">
                                          <p:val>
                                            <p:strVal val="#ppt_x"/>
                                          </p:val>
                                        </p:tav>
                                      </p:tavLst>
                                    </p:anim>
                                    <p:anim calcmode="lin" valueType="num">
                                      <p:cBhvr>
                                        <p:cTn id="82" dur="500" fill="hold"/>
                                        <p:tgtEl>
                                          <p:spTgt spid="313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9"/>
                                            </p:cond>
                                          </p:stCondLst>
                                          <p:endCondLst>
                                            <p:cond evt="onStopAudio" delay="0">
                                              <p:tgtEl>
                                                <p:sldTgt/>
                                              </p:tgtEl>
                                            </p:cond>
                                          </p:endCondLst>
                                        </p:cTn>
                                        <p:tgtEl>
                                          <p:sndTgt r:embed="rId99" name="type.wav"/>
                                        </p:tgtEl>
                                      </p:cMediaNode>
                                    </p:audio>
                                  </p:subTnLst>
                                </p:cTn>
                              </p:par>
                              <p:par>
                                <p:cTn id="83" presetID="2" presetClass="entr" presetSubtype="3" fill="hold" grpId="0" nodeType="withEffect">
                                  <p:stCondLst>
                                    <p:cond delay="0"/>
                                  </p:stCondLst>
                                  <p:childTnLst>
                                    <p:set>
                                      <p:cBhvr>
                                        <p:cTn id="84" dur="1" fill="hold">
                                          <p:stCondLst>
                                            <p:cond delay="0"/>
                                          </p:stCondLst>
                                        </p:cTn>
                                        <p:tgtEl>
                                          <p:spTgt spid="3139"/>
                                        </p:tgtEl>
                                        <p:attrNameLst>
                                          <p:attrName>style.visibility</p:attrName>
                                        </p:attrNameLst>
                                      </p:cBhvr>
                                      <p:to>
                                        <p:strVal val="visible"/>
                                      </p:to>
                                    </p:set>
                                    <p:anim calcmode="lin" valueType="num">
                                      <p:cBhvr>
                                        <p:cTn id="85" dur="500" fill="hold"/>
                                        <p:tgtEl>
                                          <p:spTgt spid="3139"/>
                                        </p:tgtEl>
                                        <p:attrNameLst>
                                          <p:attrName>ppt_x</p:attrName>
                                        </p:attrNameLst>
                                      </p:cBhvr>
                                      <p:tavLst>
                                        <p:tav tm="0">
                                          <p:val>
                                            <p:strVal val="1+#ppt_w/2"/>
                                          </p:val>
                                        </p:tav>
                                        <p:tav tm="100000">
                                          <p:val>
                                            <p:strVal val="#ppt_x"/>
                                          </p:val>
                                        </p:tav>
                                      </p:tavLst>
                                    </p:anim>
                                    <p:anim calcmode="lin" valueType="num">
                                      <p:cBhvr>
                                        <p:cTn id="86" dur="500" fill="hold"/>
                                        <p:tgtEl>
                                          <p:spTgt spid="313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83"/>
                                            </p:cond>
                                          </p:stCondLst>
                                          <p:endCondLst>
                                            <p:cond evt="onStopAudio" delay="0">
                                              <p:tgtEl>
                                                <p:sldTgt/>
                                              </p:tgtEl>
                                            </p:cond>
                                          </p:endCondLst>
                                        </p:cTn>
                                        <p:tgtEl>
                                          <p:sndTgt r:embed="rId99" name="type.wav"/>
                                        </p:tgtEl>
                                      </p:cMediaNode>
                                    </p:audio>
                                  </p:subTnLst>
                                </p:cTn>
                              </p:par>
                              <p:par>
                                <p:cTn id="87" presetID="2" presetClass="entr" presetSubtype="3" fill="hold" grpId="0" nodeType="withEffect">
                                  <p:stCondLst>
                                    <p:cond delay="0"/>
                                  </p:stCondLst>
                                  <p:childTnLst>
                                    <p:set>
                                      <p:cBhvr>
                                        <p:cTn id="88" dur="1" fill="hold">
                                          <p:stCondLst>
                                            <p:cond delay="0"/>
                                          </p:stCondLst>
                                        </p:cTn>
                                        <p:tgtEl>
                                          <p:spTgt spid="3140"/>
                                        </p:tgtEl>
                                        <p:attrNameLst>
                                          <p:attrName>style.visibility</p:attrName>
                                        </p:attrNameLst>
                                      </p:cBhvr>
                                      <p:to>
                                        <p:strVal val="visible"/>
                                      </p:to>
                                    </p:set>
                                    <p:anim calcmode="lin" valueType="num">
                                      <p:cBhvr>
                                        <p:cTn id="89" dur="500" fill="hold"/>
                                        <p:tgtEl>
                                          <p:spTgt spid="3140"/>
                                        </p:tgtEl>
                                        <p:attrNameLst>
                                          <p:attrName>ppt_x</p:attrName>
                                        </p:attrNameLst>
                                      </p:cBhvr>
                                      <p:tavLst>
                                        <p:tav tm="0">
                                          <p:val>
                                            <p:strVal val="1+#ppt_w/2"/>
                                          </p:val>
                                        </p:tav>
                                        <p:tav tm="100000">
                                          <p:val>
                                            <p:strVal val="#ppt_x"/>
                                          </p:val>
                                        </p:tav>
                                      </p:tavLst>
                                    </p:anim>
                                    <p:anim calcmode="lin" valueType="num">
                                      <p:cBhvr>
                                        <p:cTn id="90" dur="500" fill="hold"/>
                                        <p:tgtEl>
                                          <p:spTgt spid="314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87"/>
                                            </p:cond>
                                          </p:stCondLst>
                                          <p:endCondLst>
                                            <p:cond evt="onStopAudio" delay="0">
                                              <p:tgtEl>
                                                <p:sldTgt/>
                                              </p:tgtEl>
                                            </p:cond>
                                          </p:endCondLst>
                                        </p:cTn>
                                        <p:tgtEl>
                                          <p:sndTgt r:embed="rId99" name="type.wav"/>
                                        </p:tgtEl>
                                      </p:cMediaNode>
                                    </p:audio>
                                  </p:subTnLst>
                                </p:cTn>
                              </p:par>
                              <p:par>
                                <p:cTn id="91" presetID="2" presetClass="entr" presetSubtype="3" fill="hold" grpId="0" nodeType="withEffect">
                                  <p:stCondLst>
                                    <p:cond delay="0"/>
                                  </p:stCondLst>
                                  <p:childTnLst>
                                    <p:set>
                                      <p:cBhvr>
                                        <p:cTn id="92" dur="1" fill="hold">
                                          <p:stCondLst>
                                            <p:cond delay="0"/>
                                          </p:stCondLst>
                                        </p:cTn>
                                        <p:tgtEl>
                                          <p:spTgt spid="3141"/>
                                        </p:tgtEl>
                                        <p:attrNameLst>
                                          <p:attrName>style.visibility</p:attrName>
                                        </p:attrNameLst>
                                      </p:cBhvr>
                                      <p:to>
                                        <p:strVal val="visible"/>
                                      </p:to>
                                    </p:set>
                                    <p:anim calcmode="lin" valueType="num">
                                      <p:cBhvr>
                                        <p:cTn id="93" dur="500" fill="hold"/>
                                        <p:tgtEl>
                                          <p:spTgt spid="3141"/>
                                        </p:tgtEl>
                                        <p:attrNameLst>
                                          <p:attrName>ppt_x</p:attrName>
                                        </p:attrNameLst>
                                      </p:cBhvr>
                                      <p:tavLst>
                                        <p:tav tm="0">
                                          <p:val>
                                            <p:strVal val="1+#ppt_w/2"/>
                                          </p:val>
                                        </p:tav>
                                        <p:tav tm="100000">
                                          <p:val>
                                            <p:strVal val="#ppt_x"/>
                                          </p:val>
                                        </p:tav>
                                      </p:tavLst>
                                    </p:anim>
                                    <p:anim calcmode="lin" valueType="num">
                                      <p:cBhvr>
                                        <p:cTn id="94" dur="500" fill="hold"/>
                                        <p:tgtEl>
                                          <p:spTgt spid="314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1"/>
                                            </p:cond>
                                          </p:stCondLst>
                                          <p:endCondLst>
                                            <p:cond evt="onStopAudio" delay="0">
                                              <p:tgtEl>
                                                <p:sldTgt/>
                                              </p:tgtEl>
                                            </p:cond>
                                          </p:endCondLst>
                                        </p:cTn>
                                        <p:tgtEl>
                                          <p:sndTgt r:embed="rId99" name="type.wav"/>
                                        </p:tgtEl>
                                      </p:cMediaNode>
                                    </p:audio>
                                  </p:subTnLst>
                                </p:cTn>
                              </p:par>
                              <p:par>
                                <p:cTn id="95" presetID="2" presetClass="entr" presetSubtype="3" fill="hold" grpId="0" nodeType="withEffect">
                                  <p:stCondLst>
                                    <p:cond delay="0"/>
                                  </p:stCondLst>
                                  <p:childTnLst>
                                    <p:set>
                                      <p:cBhvr>
                                        <p:cTn id="96" dur="1" fill="hold">
                                          <p:stCondLst>
                                            <p:cond delay="0"/>
                                          </p:stCondLst>
                                        </p:cTn>
                                        <p:tgtEl>
                                          <p:spTgt spid="3142"/>
                                        </p:tgtEl>
                                        <p:attrNameLst>
                                          <p:attrName>style.visibility</p:attrName>
                                        </p:attrNameLst>
                                      </p:cBhvr>
                                      <p:to>
                                        <p:strVal val="visible"/>
                                      </p:to>
                                    </p:set>
                                    <p:anim calcmode="lin" valueType="num">
                                      <p:cBhvr>
                                        <p:cTn id="97" dur="500" fill="hold"/>
                                        <p:tgtEl>
                                          <p:spTgt spid="3142"/>
                                        </p:tgtEl>
                                        <p:attrNameLst>
                                          <p:attrName>ppt_x</p:attrName>
                                        </p:attrNameLst>
                                      </p:cBhvr>
                                      <p:tavLst>
                                        <p:tav tm="0">
                                          <p:val>
                                            <p:strVal val="1+#ppt_w/2"/>
                                          </p:val>
                                        </p:tav>
                                        <p:tav tm="100000">
                                          <p:val>
                                            <p:strVal val="#ppt_x"/>
                                          </p:val>
                                        </p:tav>
                                      </p:tavLst>
                                    </p:anim>
                                    <p:anim calcmode="lin" valueType="num">
                                      <p:cBhvr>
                                        <p:cTn id="98" dur="500" fill="hold"/>
                                        <p:tgtEl>
                                          <p:spTgt spid="314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5"/>
                                            </p:cond>
                                          </p:stCondLst>
                                          <p:endCondLst>
                                            <p:cond evt="onStopAudio" delay="0">
                                              <p:tgtEl>
                                                <p:sldTgt/>
                                              </p:tgtEl>
                                            </p:cond>
                                          </p:endCondLst>
                                        </p:cTn>
                                        <p:tgtEl>
                                          <p:sndTgt r:embed="rId99" name="type.wav"/>
                                        </p:tgtEl>
                                      </p:cMediaNode>
                                    </p:audio>
                                  </p:subTnLst>
                                </p:cTn>
                              </p:par>
                              <p:par>
                                <p:cTn id="99" presetID="2" presetClass="entr" presetSubtype="3" fill="hold" grpId="0" nodeType="withEffect">
                                  <p:stCondLst>
                                    <p:cond delay="0"/>
                                  </p:stCondLst>
                                  <p:childTnLst>
                                    <p:set>
                                      <p:cBhvr>
                                        <p:cTn id="100" dur="1" fill="hold">
                                          <p:stCondLst>
                                            <p:cond delay="0"/>
                                          </p:stCondLst>
                                        </p:cTn>
                                        <p:tgtEl>
                                          <p:spTgt spid="3144"/>
                                        </p:tgtEl>
                                        <p:attrNameLst>
                                          <p:attrName>style.visibility</p:attrName>
                                        </p:attrNameLst>
                                      </p:cBhvr>
                                      <p:to>
                                        <p:strVal val="visible"/>
                                      </p:to>
                                    </p:set>
                                    <p:anim calcmode="lin" valueType="num">
                                      <p:cBhvr>
                                        <p:cTn id="101" dur="500" fill="hold"/>
                                        <p:tgtEl>
                                          <p:spTgt spid="3144"/>
                                        </p:tgtEl>
                                        <p:attrNameLst>
                                          <p:attrName>ppt_x</p:attrName>
                                        </p:attrNameLst>
                                      </p:cBhvr>
                                      <p:tavLst>
                                        <p:tav tm="0">
                                          <p:val>
                                            <p:strVal val="1+#ppt_w/2"/>
                                          </p:val>
                                        </p:tav>
                                        <p:tav tm="100000">
                                          <p:val>
                                            <p:strVal val="#ppt_x"/>
                                          </p:val>
                                        </p:tav>
                                      </p:tavLst>
                                    </p:anim>
                                    <p:anim calcmode="lin" valueType="num">
                                      <p:cBhvr>
                                        <p:cTn id="102" dur="500" fill="hold"/>
                                        <p:tgtEl>
                                          <p:spTgt spid="3144"/>
                                        </p:tgtEl>
                                        <p:attrNameLst>
                                          <p:attrName>ppt_y</p:attrName>
                                        </p:attrNameLst>
                                      </p:cBhvr>
                                      <p:tavLst>
                                        <p:tav tm="0">
                                          <p:val>
                                            <p:strVal val="0-#ppt_h/2"/>
                                          </p:val>
                                        </p:tav>
                                        <p:tav tm="100000">
                                          <p:val>
                                            <p:strVal val="#ppt_y"/>
                                          </p:val>
                                        </p:tav>
                                      </p:tavLst>
                                    </p:anim>
                                  </p:childTnLst>
                                </p:cTn>
                              </p:par>
                              <p:par>
                                <p:cTn id="103" presetID="2" presetClass="entr" presetSubtype="3" fill="hold" grpId="0" nodeType="withEffect">
                                  <p:stCondLst>
                                    <p:cond delay="0"/>
                                  </p:stCondLst>
                                  <p:childTnLst>
                                    <p:set>
                                      <p:cBhvr>
                                        <p:cTn id="104" dur="1" fill="hold">
                                          <p:stCondLst>
                                            <p:cond delay="0"/>
                                          </p:stCondLst>
                                        </p:cTn>
                                        <p:tgtEl>
                                          <p:spTgt spid="3145"/>
                                        </p:tgtEl>
                                        <p:attrNameLst>
                                          <p:attrName>style.visibility</p:attrName>
                                        </p:attrNameLst>
                                      </p:cBhvr>
                                      <p:to>
                                        <p:strVal val="visible"/>
                                      </p:to>
                                    </p:set>
                                    <p:anim calcmode="lin" valueType="num">
                                      <p:cBhvr>
                                        <p:cTn id="105" dur="500" fill="hold"/>
                                        <p:tgtEl>
                                          <p:spTgt spid="3145"/>
                                        </p:tgtEl>
                                        <p:attrNameLst>
                                          <p:attrName>ppt_x</p:attrName>
                                        </p:attrNameLst>
                                      </p:cBhvr>
                                      <p:tavLst>
                                        <p:tav tm="0">
                                          <p:val>
                                            <p:strVal val="1+#ppt_w/2"/>
                                          </p:val>
                                        </p:tav>
                                        <p:tav tm="100000">
                                          <p:val>
                                            <p:strVal val="#ppt_x"/>
                                          </p:val>
                                        </p:tav>
                                      </p:tavLst>
                                    </p:anim>
                                    <p:anim calcmode="lin" valueType="num">
                                      <p:cBhvr>
                                        <p:cTn id="106" dur="500" fill="hold"/>
                                        <p:tgtEl>
                                          <p:spTgt spid="3145"/>
                                        </p:tgtEl>
                                        <p:attrNameLst>
                                          <p:attrName>ppt_y</p:attrName>
                                        </p:attrNameLst>
                                      </p:cBhvr>
                                      <p:tavLst>
                                        <p:tav tm="0">
                                          <p:val>
                                            <p:strVal val="0-#ppt_h/2"/>
                                          </p:val>
                                        </p:tav>
                                        <p:tav tm="100000">
                                          <p:val>
                                            <p:strVal val="#ppt_y"/>
                                          </p:val>
                                        </p:tav>
                                      </p:tavLst>
                                    </p:anim>
                                  </p:childTnLst>
                                </p:cTn>
                              </p:par>
                              <p:par>
                                <p:cTn id="107" presetID="2" presetClass="entr" presetSubtype="3" fill="hold" grpId="0" nodeType="withEffect">
                                  <p:stCondLst>
                                    <p:cond delay="0"/>
                                  </p:stCondLst>
                                  <p:childTnLst>
                                    <p:set>
                                      <p:cBhvr>
                                        <p:cTn id="108" dur="1" fill="hold">
                                          <p:stCondLst>
                                            <p:cond delay="0"/>
                                          </p:stCondLst>
                                        </p:cTn>
                                        <p:tgtEl>
                                          <p:spTgt spid="3146"/>
                                        </p:tgtEl>
                                        <p:attrNameLst>
                                          <p:attrName>style.visibility</p:attrName>
                                        </p:attrNameLst>
                                      </p:cBhvr>
                                      <p:to>
                                        <p:strVal val="visible"/>
                                      </p:to>
                                    </p:set>
                                    <p:anim calcmode="lin" valueType="num">
                                      <p:cBhvr>
                                        <p:cTn id="109" dur="500" fill="hold"/>
                                        <p:tgtEl>
                                          <p:spTgt spid="3146"/>
                                        </p:tgtEl>
                                        <p:attrNameLst>
                                          <p:attrName>ppt_x</p:attrName>
                                        </p:attrNameLst>
                                      </p:cBhvr>
                                      <p:tavLst>
                                        <p:tav tm="0">
                                          <p:val>
                                            <p:strVal val="1+#ppt_w/2"/>
                                          </p:val>
                                        </p:tav>
                                        <p:tav tm="100000">
                                          <p:val>
                                            <p:strVal val="#ppt_x"/>
                                          </p:val>
                                        </p:tav>
                                      </p:tavLst>
                                    </p:anim>
                                    <p:anim calcmode="lin" valueType="num">
                                      <p:cBhvr>
                                        <p:cTn id="110" dur="500" fill="hold"/>
                                        <p:tgtEl>
                                          <p:spTgt spid="3146"/>
                                        </p:tgtEl>
                                        <p:attrNameLst>
                                          <p:attrName>ppt_y</p:attrName>
                                        </p:attrNameLst>
                                      </p:cBhvr>
                                      <p:tavLst>
                                        <p:tav tm="0">
                                          <p:val>
                                            <p:strVal val="0-#ppt_h/2"/>
                                          </p:val>
                                        </p:tav>
                                        <p:tav tm="100000">
                                          <p:val>
                                            <p:strVal val="#ppt_y"/>
                                          </p:val>
                                        </p:tav>
                                      </p:tavLst>
                                    </p:anim>
                                  </p:childTnLst>
                                </p:cTn>
                              </p:par>
                              <p:par>
                                <p:cTn id="111" presetID="2" presetClass="entr" presetSubtype="3" fill="hold" grpId="0" nodeType="withEffect">
                                  <p:stCondLst>
                                    <p:cond delay="0"/>
                                  </p:stCondLst>
                                  <p:childTnLst>
                                    <p:set>
                                      <p:cBhvr>
                                        <p:cTn id="112" dur="1" fill="hold">
                                          <p:stCondLst>
                                            <p:cond delay="0"/>
                                          </p:stCondLst>
                                        </p:cTn>
                                        <p:tgtEl>
                                          <p:spTgt spid="3147"/>
                                        </p:tgtEl>
                                        <p:attrNameLst>
                                          <p:attrName>style.visibility</p:attrName>
                                        </p:attrNameLst>
                                      </p:cBhvr>
                                      <p:to>
                                        <p:strVal val="visible"/>
                                      </p:to>
                                    </p:set>
                                    <p:anim calcmode="lin" valueType="num">
                                      <p:cBhvr>
                                        <p:cTn id="113" dur="500" fill="hold"/>
                                        <p:tgtEl>
                                          <p:spTgt spid="3147"/>
                                        </p:tgtEl>
                                        <p:attrNameLst>
                                          <p:attrName>ppt_x</p:attrName>
                                        </p:attrNameLst>
                                      </p:cBhvr>
                                      <p:tavLst>
                                        <p:tav tm="0">
                                          <p:val>
                                            <p:strVal val="1+#ppt_w/2"/>
                                          </p:val>
                                        </p:tav>
                                        <p:tav tm="100000">
                                          <p:val>
                                            <p:strVal val="#ppt_x"/>
                                          </p:val>
                                        </p:tav>
                                      </p:tavLst>
                                    </p:anim>
                                    <p:anim calcmode="lin" valueType="num">
                                      <p:cBhvr>
                                        <p:cTn id="114" dur="500" fill="hold"/>
                                        <p:tgtEl>
                                          <p:spTgt spid="3147"/>
                                        </p:tgtEl>
                                        <p:attrNameLst>
                                          <p:attrName>ppt_y</p:attrName>
                                        </p:attrNameLst>
                                      </p:cBhvr>
                                      <p:tavLst>
                                        <p:tav tm="0">
                                          <p:val>
                                            <p:strVal val="0-#ppt_h/2"/>
                                          </p:val>
                                        </p:tav>
                                        <p:tav tm="100000">
                                          <p:val>
                                            <p:strVal val="#ppt_y"/>
                                          </p:val>
                                        </p:tav>
                                      </p:tavLst>
                                    </p:anim>
                                  </p:childTnLst>
                                </p:cTn>
                              </p:par>
                              <p:par>
                                <p:cTn id="115" presetID="2" presetClass="entr" presetSubtype="3" fill="hold" grpId="0" nodeType="withEffect">
                                  <p:stCondLst>
                                    <p:cond delay="0"/>
                                  </p:stCondLst>
                                  <p:childTnLst>
                                    <p:set>
                                      <p:cBhvr>
                                        <p:cTn id="116" dur="1" fill="hold">
                                          <p:stCondLst>
                                            <p:cond delay="0"/>
                                          </p:stCondLst>
                                        </p:cTn>
                                        <p:tgtEl>
                                          <p:spTgt spid="3149"/>
                                        </p:tgtEl>
                                        <p:attrNameLst>
                                          <p:attrName>style.visibility</p:attrName>
                                        </p:attrNameLst>
                                      </p:cBhvr>
                                      <p:to>
                                        <p:strVal val="visible"/>
                                      </p:to>
                                    </p:set>
                                    <p:anim calcmode="lin" valueType="num">
                                      <p:cBhvr>
                                        <p:cTn id="117" dur="500" fill="hold"/>
                                        <p:tgtEl>
                                          <p:spTgt spid="3149"/>
                                        </p:tgtEl>
                                        <p:attrNameLst>
                                          <p:attrName>ppt_x</p:attrName>
                                        </p:attrNameLst>
                                      </p:cBhvr>
                                      <p:tavLst>
                                        <p:tav tm="0">
                                          <p:val>
                                            <p:strVal val="1+#ppt_w/2"/>
                                          </p:val>
                                        </p:tav>
                                        <p:tav tm="100000">
                                          <p:val>
                                            <p:strVal val="#ppt_x"/>
                                          </p:val>
                                        </p:tav>
                                      </p:tavLst>
                                    </p:anim>
                                    <p:anim calcmode="lin" valueType="num">
                                      <p:cBhvr>
                                        <p:cTn id="118" dur="500" fill="hold"/>
                                        <p:tgtEl>
                                          <p:spTgt spid="3149"/>
                                        </p:tgtEl>
                                        <p:attrNameLst>
                                          <p:attrName>ppt_y</p:attrName>
                                        </p:attrNameLst>
                                      </p:cBhvr>
                                      <p:tavLst>
                                        <p:tav tm="0">
                                          <p:val>
                                            <p:strVal val="0-#ppt_h/2"/>
                                          </p:val>
                                        </p:tav>
                                        <p:tav tm="100000">
                                          <p:val>
                                            <p:strVal val="#ppt_y"/>
                                          </p:val>
                                        </p:tav>
                                      </p:tavLst>
                                    </p:anim>
                                  </p:childTnLst>
                                </p:cTn>
                              </p:par>
                              <p:par>
                                <p:cTn id="119" presetID="2" presetClass="entr" presetSubtype="3" fill="hold" grpId="0" nodeType="withEffect">
                                  <p:stCondLst>
                                    <p:cond delay="0"/>
                                  </p:stCondLst>
                                  <p:childTnLst>
                                    <p:set>
                                      <p:cBhvr>
                                        <p:cTn id="120" dur="1" fill="hold">
                                          <p:stCondLst>
                                            <p:cond delay="0"/>
                                          </p:stCondLst>
                                        </p:cTn>
                                        <p:tgtEl>
                                          <p:spTgt spid="3150"/>
                                        </p:tgtEl>
                                        <p:attrNameLst>
                                          <p:attrName>style.visibility</p:attrName>
                                        </p:attrNameLst>
                                      </p:cBhvr>
                                      <p:to>
                                        <p:strVal val="visible"/>
                                      </p:to>
                                    </p:set>
                                    <p:anim calcmode="lin" valueType="num">
                                      <p:cBhvr>
                                        <p:cTn id="121" dur="500" fill="hold"/>
                                        <p:tgtEl>
                                          <p:spTgt spid="3150"/>
                                        </p:tgtEl>
                                        <p:attrNameLst>
                                          <p:attrName>ppt_x</p:attrName>
                                        </p:attrNameLst>
                                      </p:cBhvr>
                                      <p:tavLst>
                                        <p:tav tm="0">
                                          <p:val>
                                            <p:strVal val="1+#ppt_w/2"/>
                                          </p:val>
                                        </p:tav>
                                        <p:tav tm="100000">
                                          <p:val>
                                            <p:strVal val="#ppt_x"/>
                                          </p:val>
                                        </p:tav>
                                      </p:tavLst>
                                    </p:anim>
                                    <p:anim calcmode="lin" valueType="num">
                                      <p:cBhvr>
                                        <p:cTn id="122" dur="500" fill="hold"/>
                                        <p:tgtEl>
                                          <p:spTgt spid="3150"/>
                                        </p:tgtEl>
                                        <p:attrNameLst>
                                          <p:attrName>ppt_y</p:attrName>
                                        </p:attrNameLst>
                                      </p:cBhvr>
                                      <p:tavLst>
                                        <p:tav tm="0">
                                          <p:val>
                                            <p:strVal val="0-#ppt_h/2"/>
                                          </p:val>
                                        </p:tav>
                                        <p:tav tm="100000">
                                          <p:val>
                                            <p:strVal val="#ppt_y"/>
                                          </p:val>
                                        </p:tav>
                                      </p:tavLst>
                                    </p:anim>
                                  </p:childTnLst>
                                </p:cTn>
                              </p:par>
                              <p:par>
                                <p:cTn id="123" presetID="2" presetClass="entr" presetSubtype="3" fill="hold" grpId="0" nodeType="withEffect">
                                  <p:stCondLst>
                                    <p:cond delay="0"/>
                                  </p:stCondLst>
                                  <p:childTnLst>
                                    <p:set>
                                      <p:cBhvr>
                                        <p:cTn id="124" dur="1" fill="hold">
                                          <p:stCondLst>
                                            <p:cond delay="0"/>
                                          </p:stCondLst>
                                        </p:cTn>
                                        <p:tgtEl>
                                          <p:spTgt spid="3151"/>
                                        </p:tgtEl>
                                        <p:attrNameLst>
                                          <p:attrName>style.visibility</p:attrName>
                                        </p:attrNameLst>
                                      </p:cBhvr>
                                      <p:to>
                                        <p:strVal val="visible"/>
                                      </p:to>
                                    </p:set>
                                    <p:anim calcmode="lin" valueType="num">
                                      <p:cBhvr>
                                        <p:cTn id="125" dur="500" fill="hold"/>
                                        <p:tgtEl>
                                          <p:spTgt spid="3151"/>
                                        </p:tgtEl>
                                        <p:attrNameLst>
                                          <p:attrName>ppt_x</p:attrName>
                                        </p:attrNameLst>
                                      </p:cBhvr>
                                      <p:tavLst>
                                        <p:tav tm="0">
                                          <p:val>
                                            <p:strVal val="1+#ppt_w/2"/>
                                          </p:val>
                                        </p:tav>
                                        <p:tav tm="100000">
                                          <p:val>
                                            <p:strVal val="#ppt_x"/>
                                          </p:val>
                                        </p:tav>
                                      </p:tavLst>
                                    </p:anim>
                                    <p:anim calcmode="lin" valueType="num">
                                      <p:cBhvr>
                                        <p:cTn id="126" dur="500" fill="hold"/>
                                        <p:tgtEl>
                                          <p:spTgt spid="3151"/>
                                        </p:tgtEl>
                                        <p:attrNameLst>
                                          <p:attrName>ppt_y</p:attrName>
                                        </p:attrNameLst>
                                      </p:cBhvr>
                                      <p:tavLst>
                                        <p:tav tm="0">
                                          <p:val>
                                            <p:strVal val="0-#ppt_h/2"/>
                                          </p:val>
                                        </p:tav>
                                        <p:tav tm="100000">
                                          <p:val>
                                            <p:strVal val="#ppt_y"/>
                                          </p:val>
                                        </p:tav>
                                      </p:tavLst>
                                    </p:anim>
                                  </p:childTnLst>
                                </p:cTn>
                              </p:par>
                              <p:par>
                                <p:cTn id="127" presetID="2" presetClass="entr" presetSubtype="3" fill="hold" grpId="0" nodeType="withEffect">
                                  <p:stCondLst>
                                    <p:cond delay="0"/>
                                  </p:stCondLst>
                                  <p:childTnLst>
                                    <p:set>
                                      <p:cBhvr>
                                        <p:cTn id="128" dur="1" fill="hold">
                                          <p:stCondLst>
                                            <p:cond delay="0"/>
                                          </p:stCondLst>
                                        </p:cTn>
                                        <p:tgtEl>
                                          <p:spTgt spid="3152"/>
                                        </p:tgtEl>
                                        <p:attrNameLst>
                                          <p:attrName>style.visibility</p:attrName>
                                        </p:attrNameLst>
                                      </p:cBhvr>
                                      <p:to>
                                        <p:strVal val="visible"/>
                                      </p:to>
                                    </p:set>
                                    <p:anim calcmode="lin" valueType="num">
                                      <p:cBhvr>
                                        <p:cTn id="129" dur="500" fill="hold"/>
                                        <p:tgtEl>
                                          <p:spTgt spid="3152"/>
                                        </p:tgtEl>
                                        <p:attrNameLst>
                                          <p:attrName>ppt_x</p:attrName>
                                        </p:attrNameLst>
                                      </p:cBhvr>
                                      <p:tavLst>
                                        <p:tav tm="0">
                                          <p:val>
                                            <p:strVal val="1+#ppt_w/2"/>
                                          </p:val>
                                        </p:tav>
                                        <p:tav tm="100000">
                                          <p:val>
                                            <p:strVal val="#ppt_x"/>
                                          </p:val>
                                        </p:tav>
                                      </p:tavLst>
                                    </p:anim>
                                    <p:anim calcmode="lin" valueType="num">
                                      <p:cBhvr>
                                        <p:cTn id="130" dur="500" fill="hold"/>
                                        <p:tgtEl>
                                          <p:spTgt spid="3152"/>
                                        </p:tgtEl>
                                        <p:attrNameLst>
                                          <p:attrName>ppt_y</p:attrName>
                                        </p:attrNameLst>
                                      </p:cBhvr>
                                      <p:tavLst>
                                        <p:tav tm="0">
                                          <p:val>
                                            <p:strVal val="0-#ppt_h/2"/>
                                          </p:val>
                                        </p:tav>
                                        <p:tav tm="100000">
                                          <p:val>
                                            <p:strVal val="#ppt_y"/>
                                          </p:val>
                                        </p:tav>
                                      </p:tavLst>
                                    </p:anim>
                                  </p:childTnLst>
                                </p:cTn>
                              </p:par>
                              <p:par>
                                <p:cTn id="131" presetID="2" presetClass="entr" presetSubtype="3" fill="hold" grpId="0" nodeType="withEffect">
                                  <p:stCondLst>
                                    <p:cond delay="0"/>
                                  </p:stCondLst>
                                  <p:childTnLst>
                                    <p:set>
                                      <p:cBhvr>
                                        <p:cTn id="132" dur="1" fill="hold">
                                          <p:stCondLst>
                                            <p:cond delay="0"/>
                                          </p:stCondLst>
                                        </p:cTn>
                                        <p:tgtEl>
                                          <p:spTgt spid="3153"/>
                                        </p:tgtEl>
                                        <p:attrNameLst>
                                          <p:attrName>style.visibility</p:attrName>
                                        </p:attrNameLst>
                                      </p:cBhvr>
                                      <p:to>
                                        <p:strVal val="visible"/>
                                      </p:to>
                                    </p:set>
                                    <p:anim calcmode="lin" valueType="num">
                                      <p:cBhvr>
                                        <p:cTn id="133" dur="500" fill="hold"/>
                                        <p:tgtEl>
                                          <p:spTgt spid="3153"/>
                                        </p:tgtEl>
                                        <p:attrNameLst>
                                          <p:attrName>ppt_x</p:attrName>
                                        </p:attrNameLst>
                                      </p:cBhvr>
                                      <p:tavLst>
                                        <p:tav tm="0">
                                          <p:val>
                                            <p:strVal val="1+#ppt_w/2"/>
                                          </p:val>
                                        </p:tav>
                                        <p:tav tm="100000">
                                          <p:val>
                                            <p:strVal val="#ppt_x"/>
                                          </p:val>
                                        </p:tav>
                                      </p:tavLst>
                                    </p:anim>
                                    <p:anim calcmode="lin" valueType="num">
                                      <p:cBhvr>
                                        <p:cTn id="134" dur="500" fill="hold"/>
                                        <p:tgtEl>
                                          <p:spTgt spid="3153"/>
                                        </p:tgtEl>
                                        <p:attrNameLst>
                                          <p:attrName>ppt_y</p:attrName>
                                        </p:attrNameLst>
                                      </p:cBhvr>
                                      <p:tavLst>
                                        <p:tav tm="0">
                                          <p:val>
                                            <p:strVal val="0-#ppt_h/2"/>
                                          </p:val>
                                        </p:tav>
                                        <p:tav tm="100000">
                                          <p:val>
                                            <p:strVal val="#ppt_y"/>
                                          </p:val>
                                        </p:tav>
                                      </p:tavLst>
                                    </p:anim>
                                  </p:childTnLst>
                                </p:cTn>
                              </p:par>
                              <p:par>
                                <p:cTn id="135" presetID="2" presetClass="entr" presetSubtype="3" fill="hold" grpId="0" nodeType="withEffect">
                                  <p:stCondLst>
                                    <p:cond delay="0"/>
                                  </p:stCondLst>
                                  <p:childTnLst>
                                    <p:set>
                                      <p:cBhvr>
                                        <p:cTn id="136" dur="1" fill="hold">
                                          <p:stCondLst>
                                            <p:cond delay="0"/>
                                          </p:stCondLst>
                                        </p:cTn>
                                        <p:tgtEl>
                                          <p:spTgt spid="3155"/>
                                        </p:tgtEl>
                                        <p:attrNameLst>
                                          <p:attrName>style.visibility</p:attrName>
                                        </p:attrNameLst>
                                      </p:cBhvr>
                                      <p:to>
                                        <p:strVal val="visible"/>
                                      </p:to>
                                    </p:set>
                                    <p:anim calcmode="lin" valueType="num">
                                      <p:cBhvr>
                                        <p:cTn id="137" dur="500" fill="hold"/>
                                        <p:tgtEl>
                                          <p:spTgt spid="3155"/>
                                        </p:tgtEl>
                                        <p:attrNameLst>
                                          <p:attrName>ppt_x</p:attrName>
                                        </p:attrNameLst>
                                      </p:cBhvr>
                                      <p:tavLst>
                                        <p:tav tm="0">
                                          <p:val>
                                            <p:strVal val="1+#ppt_w/2"/>
                                          </p:val>
                                        </p:tav>
                                        <p:tav tm="100000">
                                          <p:val>
                                            <p:strVal val="#ppt_x"/>
                                          </p:val>
                                        </p:tav>
                                      </p:tavLst>
                                    </p:anim>
                                    <p:anim calcmode="lin" valueType="num">
                                      <p:cBhvr>
                                        <p:cTn id="138" dur="500" fill="hold"/>
                                        <p:tgtEl>
                                          <p:spTgt spid="3155"/>
                                        </p:tgtEl>
                                        <p:attrNameLst>
                                          <p:attrName>ppt_y</p:attrName>
                                        </p:attrNameLst>
                                      </p:cBhvr>
                                      <p:tavLst>
                                        <p:tav tm="0">
                                          <p:val>
                                            <p:strVal val="0-#ppt_h/2"/>
                                          </p:val>
                                        </p:tav>
                                        <p:tav tm="100000">
                                          <p:val>
                                            <p:strVal val="#ppt_y"/>
                                          </p:val>
                                        </p:tav>
                                      </p:tavLst>
                                    </p:anim>
                                  </p:childTnLst>
                                </p:cTn>
                              </p:par>
                              <p:par>
                                <p:cTn id="139" presetID="2" presetClass="entr" presetSubtype="3" fill="hold" grpId="0" nodeType="withEffect">
                                  <p:stCondLst>
                                    <p:cond delay="0"/>
                                  </p:stCondLst>
                                  <p:childTnLst>
                                    <p:set>
                                      <p:cBhvr>
                                        <p:cTn id="140" dur="1" fill="hold">
                                          <p:stCondLst>
                                            <p:cond delay="0"/>
                                          </p:stCondLst>
                                        </p:cTn>
                                        <p:tgtEl>
                                          <p:spTgt spid="3156"/>
                                        </p:tgtEl>
                                        <p:attrNameLst>
                                          <p:attrName>style.visibility</p:attrName>
                                        </p:attrNameLst>
                                      </p:cBhvr>
                                      <p:to>
                                        <p:strVal val="visible"/>
                                      </p:to>
                                    </p:set>
                                    <p:anim calcmode="lin" valueType="num">
                                      <p:cBhvr>
                                        <p:cTn id="141" dur="500" fill="hold"/>
                                        <p:tgtEl>
                                          <p:spTgt spid="3156"/>
                                        </p:tgtEl>
                                        <p:attrNameLst>
                                          <p:attrName>ppt_x</p:attrName>
                                        </p:attrNameLst>
                                      </p:cBhvr>
                                      <p:tavLst>
                                        <p:tav tm="0">
                                          <p:val>
                                            <p:strVal val="1+#ppt_w/2"/>
                                          </p:val>
                                        </p:tav>
                                        <p:tav tm="100000">
                                          <p:val>
                                            <p:strVal val="#ppt_x"/>
                                          </p:val>
                                        </p:tav>
                                      </p:tavLst>
                                    </p:anim>
                                    <p:anim calcmode="lin" valueType="num">
                                      <p:cBhvr>
                                        <p:cTn id="142" dur="500" fill="hold"/>
                                        <p:tgtEl>
                                          <p:spTgt spid="3156"/>
                                        </p:tgtEl>
                                        <p:attrNameLst>
                                          <p:attrName>ppt_y</p:attrName>
                                        </p:attrNameLst>
                                      </p:cBhvr>
                                      <p:tavLst>
                                        <p:tav tm="0">
                                          <p:val>
                                            <p:strVal val="0-#ppt_h/2"/>
                                          </p:val>
                                        </p:tav>
                                        <p:tav tm="100000">
                                          <p:val>
                                            <p:strVal val="#ppt_y"/>
                                          </p:val>
                                        </p:tav>
                                      </p:tavLst>
                                    </p:anim>
                                  </p:childTnLst>
                                </p:cTn>
                              </p:par>
                            </p:childTnLst>
                          </p:cTn>
                        </p:par>
                      </p:childTnLst>
                    </p:cTn>
                  </p:par>
                  <p:par>
                    <p:cTn id="143" fill="hold" nodeType="clickPar">
                      <p:stCondLst>
                        <p:cond delay="indefinite"/>
                      </p:stCondLst>
                      <p:childTnLst>
                        <p:par>
                          <p:cTn id="144" fill="hold" nodeType="afterGroup">
                            <p:stCondLst>
                              <p:cond delay="0"/>
                            </p:stCondLst>
                            <p:childTnLst>
                              <p:par>
                                <p:cTn id="145" presetID="2" presetClass="entr" presetSubtype="3" fill="hold" grpId="0" nodeType="clickEffect">
                                  <p:stCondLst>
                                    <p:cond delay="0"/>
                                  </p:stCondLst>
                                  <p:childTnLst>
                                    <p:set>
                                      <p:cBhvr>
                                        <p:cTn id="146" dur="1" fill="hold">
                                          <p:stCondLst>
                                            <p:cond delay="0"/>
                                          </p:stCondLst>
                                        </p:cTn>
                                        <p:tgtEl>
                                          <p:spTgt spid="3158"/>
                                        </p:tgtEl>
                                        <p:attrNameLst>
                                          <p:attrName>style.visibility</p:attrName>
                                        </p:attrNameLst>
                                      </p:cBhvr>
                                      <p:to>
                                        <p:strVal val="visible"/>
                                      </p:to>
                                    </p:set>
                                    <p:anim calcmode="lin" valueType="num">
                                      <p:cBhvr>
                                        <p:cTn id="147" dur="500" fill="hold"/>
                                        <p:tgtEl>
                                          <p:spTgt spid="3158"/>
                                        </p:tgtEl>
                                        <p:attrNameLst>
                                          <p:attrName>ppt_x</p:attrName>
                                        </p:attrNameLst>
                                      </p:cBhvr>
                                      <p:tavLst>
                                        <p:tav tm="0">
                                          <p:val>
                                            <p:strVal val="1+#ppt_w/2"/>
                                          </p:val>
                                        </p:tav>
                                        <p:tav tm="100000">
                                          <p:val>
                                            <p:strVal val="#ppt_x"/>
                                          </p:val>
                                        </p:tav>
                                      </p:tavLst>
                                    </p:anim>
                                    <p:anim calcmode="lin" valueType="num">
                                      <p:cBhvr>
                                        <p:cTn id="148" dur="500" fill="hold"/>
                                        <p:tgtEl>
                                          <p:spTgt spid="315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45"/>
                                            </p:cond>
                                          </p:stCondLst>
                                          <p:endCondLst>
                                            <p:cond evt="onStopAudio" delay="0">
                                              <p:tgtEl>
                                                <p:sldTgt/>
                                              </p:tgtEl>
                                            </p:cond>
                                          </p:endCondLst>
                                        </p:cTn>
                                        <p:tgtEl>
                                          <p:sndTgt r:embed="rId99" name="type.wav"/>
                                        </p:tgtEl>
                                      </p:cMediaNode>
                                    </p:audio>
                                  </p:subTnLst>
                                </p:cTn>
                              </p:par>
                              <p:par>
                                <p:cTn id="149" presetID="2" presetClass="entr" presetSubtype="3" fill="hold" grpId="0" nodeType="withEffect">
                                  <p:stCondLst>
                                    <p:cond delay="0"/>
                                  </p:stCondLst>
                                  <p:childTnLst>
                                    <p:set>
                                      <p:cBhvr>
                                        <p:cTn id="150" dur="1" fill="hold">
                                          <p:stCondLst>
                                            <p:cond delay="0"/>
                                          </p:stCondLst>
                                        </p:cTn>
                                        <p:tgtEl>
                                          <p:spTgt spid="3159"/>
                                        </p:tgtEl>
                                        <p:attrNameLst>
                                          <p:attrName>style.visibility</p:attrName>
                                        </p:attrNameLst>
                                      </p:cBhvr>
                                      <p:to>
                                        <p:strVal val="visible"/>
                                      </p:to>
                                    </p:set>
                                    <p:anim calcmode="lin" valueType="num">
                                      <p:cBhvr>
                                        <p:cTn id="151" dur="500" fill="hold"/>
                                        <p:tgtEl>
                                          <p:spTgt spid="3159"/>
                                        </p:tgtEl>
                                        <p:attrNameLst>
                                          <p:attrName>ppt_x</p:attrName>
                                        </p:attrNameLst>
                                      </p:cBhvr>
                                      <p:tavLst>
                                        <p:tav tm="0">
                                          <p:val>
                                            <p:strVal val="1+#ppt_w/2"/>
                                          </p:val>
                                        </p:tav>
                                        <p:tav tm="100000">
                                          <p:val>
                                            <p:strVal val="#ppt_x"/>
                                          </p:val>
                                        </p:tav>
                                      </p:tavLst>
                                    </p:anim>
                                    <p:anim calcmode="lin" valueType="num">
                                      <p:cBhvr>
                                        <p:cTn id="152" dur="500" fill="hold"/>
                                        <p:tgtEl>
                                          <p:spTgt spid="3159"/>
                                        </p:tgtEl>
                                        <p:attrNameLst>
                                          <p:attrName>ppt_y</p:attrName>
                                        </p:attrNameLst>
                                      </p:cBhvr>
                                      <p:tavLst>
                                        <p:tav tm="0">
                                          <p:val>
                                            <p:strVal val="0-#ppt_h/2"/>
                                          </p:val>
                                        </p:tav>
                                        <p:tav tm="100000">
                                          <p:val>
                                            <p:strVal val="#ppt_y"/>
                                          </p:val>
                                        </p:tav>
                                      </p:tavLst>
                                    </p:anim>
                                  </p:childTnLst>
                                </p:cTn>
                              </p:par>
                              <p:par>
                                <p:cTn id="153" presetID="2" presetClass="entr" presetSubtype="3" fill="hold" grpId="0" nodeType="withEffect">
                                  <p:stCondLst>
                                    <p:cond delay="0"/>
                                  </p:stCondLst>
                                  <p:childTnLst>
                                    <p:set>
                                      <p:cBhvr>
                                        <p:cTn id="154" dur="1" fill="hold">
                                          <p:stCondLst>
                                            <p:cond delay="0"/>
                                          </p:stCondLst>
                                        </p:cTn>
                                        <p:tgtEl>
                                          <p:spTgt spid="3160"/>
                                        </p:tgtEl>
                                        <p:attrNameLst>
                                          <p:attrName>style.visibility</p:attrName>
                                        </p:attrNameLst>
                                      </p:cBhvr>
                                      <p:to>
                                        <p:strVal val="visible"/>
                                      </p:to>
                                    </p:set>
                                    <p:anim calcmode="lin" valueType="num">
                                      <p:cBhvr>
                                        <p:cTn id="155" dur="500" fill="hold"/>
                                        <p:tgtEl>
                                          <p:spTgt spid="3160"/>
                                        </p:tgtEl>
                                        <p:attrNameLst>
                                          <p:attrName>ppt_x</p:attrName>
                                        </p:attrNameLst>
                                      </p:cBhvr>
                                      <p:tavLst>
                                        <p:tav tm="0">
                                          <p:val>
                                            <p:strVal val="1+#ppt_w/2"/>
                                          </p:val>
                                        </p:tav>
                                        <p:tav tm="100000">
                                          <p:val>
                                            <p:strVal val="#ppt_x"/>
                                          </p:val>
                                        </p:tav>
                                      </p:tavLst>
                                    </p:anim>
                                    <p:anim calcmode="lin" valueType="num">
                                      <p:cBhvr>
                                        <p:cTn id="156" dur="500" fill="hold"/>
                                        <p:tgtEl>
                                          <p:spTgt spid="3160"/>
                                        </p:tgtEl>
                                        <p:attrNameLst>
                                          <p:attrName>ppt_y</p:attrName>
                                        </p:attrNameLst>
                                      </p:cBhvr>
                                      <p:tavLst>
                                        <p:tav tm="0">
                                          <p:val>
                                            <p:strVal val="0-#ppt_h/2"/>
                                          </p:val>
                                        </p:tav>
                                        <p:tav tm="100000">
                                          <p:val>
                                            <p:strVal val="#ppt_y"/>
                                          </p:val>
                                        </p:tav>
                                      </p:tavLst>
                                    </p:anim>
                                  </p:childTnLst>
                                </p:cTn>
                              </p:par>
                              <p:par>
                                <p:cTn id="157" presetID="2" presetClass="entr" presetSubtype="3" fill="hold" grpId="0" nodeType="withEffect">
                                  <p:stCondLst>
                                    <p:cond delay="0"/>
                                  </p:stCondLst>
                                  <p:childTnLst>
                                    <p:set>
                                      <p:cBhvr>
                                        <p:cTn id="158" dur="1" fill="hold">
                                          <p:stCondLst>
                                            <p:cond delay="0"/>
                                          </p:stCondLst>
                                        </p:cTn>
                                        <p:tgtEl>
                                          <p:spTgt spid="3161"/>
                                        </p:tgtEl>
                                        <p:attrNameLst>
                                          <p:attrName>style.visibility</p:attrName>
                                        </p:attrNameLst>
                                      </p:cBhvr>
                                      <p:to>
                                        <p:strVal val="visible"/>
                                      </p:to>
                                    </p:set>
                                    <p:anim calcmode="lin" valueType="num">
                                      <p:cBhvr>
                                        <p:cTn id="159" dur="500" fill="hold"/>
                                        <p:tgtEl>
                                          <p:spTgt spid="3161"/>
                                        </p:tgtEl>
                                        <p:attrNameLst>
                                          <p:attrName>ppt_x</p:attrName>
                                        </p:attrNameLst>
                                      </p:cBhvr>
                                      <p:tavLst>
                                        <p:tav tm="0">
                                          <p:val>
                                            <p:strVal val="1+#ppt_w/2"/>
                                          </p:val>
                                        </p:tav>
                                        <p:tav tm="100000">
                                          <p:val>
                                            <p:strVal val="#ppt_x"/>
                                          </p:val>
                                        </p:tav>
                                      </p:tavLst>
                                    </p:anim>
                                    <p:anim calcmode="lin" valueType="num">
                                      <p:cBhvr>
                                        <p:cTn id="160" dur="500" fill="hold"/>
                                        <p:tgtEl>
                                          <p:spTgt spid="316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57"/>
                                            </p:cond>
                                          </p:stCondLst>
                                          <p:endCondLst>
                                            <p:cond evt="onStopAudio" delay="0">
                                              <p:tgtEl>
                                                <p:sldTgt/>
                                              </p:tgtEl>
                                            </p:cond>
                                          </p:endCondLst>
                                        </p:cTn>
                                        <p:tgtEl>
                                          <p:sndTgt r:embed="rId99" name="type.wav"/>
                                        </p:tgtEl>
                                      </p:cMediaNode>
                                    </p:audio>
                                  </p:subTnLst>
                                </p:cTn>
                              </p:par>
                              <p:par>
                                <p:cTn id="161" presetID="2" presetClass="entr" presetSubtype="3" fill="hold" grpId="0" nodeType="withEffect">
                                  <p:stCondLst>
                                    <p:cond delay="0"/>
                                  </p:stCondLst>
                                  <p:childTnLst>
                                    <p:set>
                                      <p:cBhvr>
                                        <p:cTn id="162" dur="1" fill="hold">
                                          <p:stCondLst>
                                            <p:cond delay="0"/>
                                          </p:stCondLst>
                                        </p:cTn>
                                        <p:tgtEl>
                                          <p:spTgt spid="3162"/>
                                        </p:tgtEl>
                                        <p:attrNameLst>
                                          <p:attrName>style.visibility</p:attrName>
                                        </p:attrNameLst>
                                      </p:cBhvr>
                                      <p:to>
                                        <p:strVal val="visible"/>
                                      </p:to>
                                    </p:set>
                                    <p:anim calcmode="lin" valueType="num">
                                      <p:cBhvr>
                                        <p:cTn id="163" dur="500" fill="hold"/>
                                        <p:tgtEl>
                                          <p:spTgt spid="3162"/>
                                        </p:tgtEl>
                                        <p:attrNameLst>
                                          <p:attrName>ppt_x</p:attrName>
                                        </p:attrNameLst>
                                      </p:cBhvr>
                                      <p:tavLst>
                                        <p:tav tm="0">
                                          <p:val>
                                            <p:strVal val="1+#ppt_w/2"/>
                                          </p:val>
                                        </p:tav>
                                        <p:tav tm="100000">
                                          <p:val>
                                            <p:strVal val="#ppt_x"/>
                                          </p:val>
                                        </p:tav>
                                      </p:tavLst>
                                    </p:anim>
                                    <p:anim calcmode="lin" valueType="num">
                                      <p:cBhvr>
                                        <p:cTn id="164" dur="500" fill="hold"/>
                                        <p:tgtEl>
                                          <p:spTgt spid="3162"/>
                                        </p:tgtEl>
                                        <p:attrNameLst>
                                          <p:attrName>ppt_y</p:attrName>
                                        </p:attrNameLst>
                                      </p:cBhvr>
                                      <p:tavLst>
                                        <p:tav tm="0">
                                          <p:val>
                                            <p:strVal val="0-#ppt_h/2"/>
                                          </p:val>
                                        </p:tav>
                                        <p:tav tm="100000">
                                          <p:val>
                                            <p:strVal val="#ppt_y"/>
                                          </p:val>
                                        </p:tav>
                                      </p:tavLst>
                                    </p:anim>
                                  </p:childTnLst>
                                </p:cTn>
                              </p:par>
                              <p:par>
                                <p:cTn id="165" presetID="2" presetClass="entr" presetSubtype="3" fill="hold" grpId="0" nodeType="withEffect">
                                  <p:stCondLst>
                                    <p:cond delay="0"/>
                                  </p:stCondLst>
                                  <p:childTnLst>
                                    <p:set>
                                      <p:cBhvr>
                                        <p:cTn id="166" dur="1" fill="hold">
                                          <p:stCondLst>
                                            <p:cond delay="0"/>
                                          </p:stCondLst>
                                        </p:cTn>
                                        <p:tgtEl>
                                          <p:spTgt spid="3163"/>
                                        </p:tgtEl>
                                        <p:attrNameLst>
                                          <p:attrName>style.visibility</p:attrName>
                                        </p:attrNameLst>
                                      </p:cBhvr>
                                      <p:to>
                                        <p:strVal val="visible"/>
                                      </p:to>
                                    </p:set>
                                    <p:anim calcmode="lin" valueType="num">
                                      <p:cBhvr>
                                        <p:cTn id="167" dur="500" fill="hold"/>
                                        <p:tgtEl>
                                          <p:spTgt spid="3163"/>
                                        </p:tgtEl>
                                        <p:attrNameLst>
                                          <p:attrName>ppt_x</p:attrName>
                                        </p:attrNameLst>
                                      </p:cBhvr>
                                      <p:tavLst>
                                        <p:tav tm="0">
                                          <p:val>
                                            <p:strVal val="1+#ppt_w/2"/>
                                          </p:val>
                                        </p:tav>
                                        <p:tav tm="100000">
                                          <p:val>
                                            <p:strVal val="#ppt_x"/>
                                          </p:val>
                                        </p:tav>
                                      </p:tavLst>
                                    </p:anim>
                                    <p:anim calcmode="lin" valueType="num">
                                      <p:cBhvr>
                                        <p:cTn id="168" dur="500" fill="hold"/>
                                        <p:tgtEl>
                                          <p:spTgt spid="3163"/>
                                        </p:tgtEl>
                                        <p:attrNameLst>
                                          <p:attrName>ppt_y</p:attrName>
                                        </p:attrNameLst>
                                      </p:cBhvr>
                                      <p:tavLst>
                                        <p:tav tm="0">
                                          <p:val>
                                            <p:strVal val="0-#ppt_h/2"/>
                                          </p:val>
                                        </p:tav>
                                        <p:tav tm="100000">
                                          <p:val>
                                            <p:strVal val="#ppt_y"/>
                                          </p:val>
                                        </p:tav>
                                      </p:tavLst>
                                    </p:anim>
                                  </p:childTnLst>
                                </p:cTn>
                              </p:par>
                              <p:par>
                                <p:cTn id="169" presetID="2" presetClass="entr" presetSubtype="3" fill="hold" grpId="0" nodeType="withEffect">
                                  <p:stCondLst>
                                    <p:cond delay="0"/>
                                  </p:stCondLst>
                                  <p:childTnLst>
                                    <p:set>
                                      <p:cBhvr>
                                        <p:cTn id="170" dur="1" fill="hold">
                                          <p:stCondLst>
                                            <p:cond delay="0"/>
                                          </p:stCondLst>
                                        </p:cTn>
                                        <p:tgtEl>
                                          <p:spTgt spid="3164"/>
                                        </p:tgtEl>
                                        <p:attrNameLst>
                                          <p:attrName>style.visibility</p:attrName>
                                        </p:attrNameLst>
                                      </p:cBhvr>
                                      <p:to>
                                        <p:strVal val="visible"/>
                                      </p:to>
                                    </p:set>
                                    <p:anim calcmode="lin" valueType="num">
                                      <p:cBhvr>
                                        <p:cTn id="171" dur="500" fill="hold"/>
                                        <p:tgtEl>
                                          <p:spTgt spid="3164"/>
                                        </p:tgtEl>
                                        <p:attrNameLst>
                                          <p:attrName>ppt_x</p:attrName>
                                        </p:attrNameLst>
                                      </p:cBhvr>
                                      <p:tavLst>
                                        <p:tav tm="0">
                                          <p:val>
                                            <p:strVal val="1+#ppt_w/2"/>
                                          </p:val>
                                        </p:tav>
                                        <p:tav tm="100000">
                                          <p:val>
                                            <p:strVal val="#ppt_x"/>
                                          </p:val>
                                        </p:tav>
                                      </p:tavLst>
                                    </p:anim>
                                    <p:anim calcmode="lin" valueType="num">
                                      <p:cBhvr>
                                        <p:cTn id="172" dur="500" fill="hold"/>
                                        <p:tgtEl>
                                          <p:spTgt spid="3164"/>
                                        </p:tgtEl>
                                        <p:attrNameLst>
                                          <p:attrName>ppt_y</p:attrName>
                                        </p:attrNameLst>
                                      </p:cBhvr>
                                      <p:tavLst>
                                        <p:tav tm="0">
                                          <p:val>
                                            <p:strVal val="0-#ppt_h/2"/>
                                          </p:val>
                                        </p:tav>
                                        <p:tav tm="100000">
                                          <p:val>
                                            <p:strVal val="#ppt_y"/>
                                          </p:val>
                                        </p:tav>
                                      </p:tavLst>
                                    </p:anim>
                                  </p:childTnLst>
                                </p:cTn>
                              </p:par>
                              <p:par>
                                <p:cTn id="173" presetID="2" presetClass="entr" presetSubtype="3" fill="hold" grpId="0" nodeType="withEffect">
                                  <p:stCondLst>
                                    <p:cond delay="0"/>
                                  </p:stCondLst>
                                  <p:childTnLst>
                                    <p:set>
                                      <p:cBhvr>
                                        <p:cTn id="174" dur="1" fill="hold">
                                          <p:stCondLst>
                                            <p:cond delay="0"/>
                                          </p:stCondLst>
                                        </p:cTn>
                                        <p:tgtEl>
                                          <p:spTgt spid="3165"/>
                                        </p:tgtEl>
                                        <p:attrNameLst>
                                          <p:attrName>style.visibility</p:attrName>
                                        </p:attrNameLst>
                                      </p:cBhvr>
                                      <p:to>
                                        <p:strVal val="visible"/>
                                      </p:to>
                                    </p:set>
                                    <p:anim calcmode="lin" valueType="num">
                                      <p:cBhvr>
                                        <p:cTn id="175" dur="500" fill="hold"/>
                                        <p:tgtEl>
                                          <p:spTgt spid="3165"/>
                                        </p:tgtEl>
                                        <p:attrNameLst>
                                          <p:attrName>ppt_x</p:attrName>
                                        </p:attrNameLst>
                                      </p:cBhvr>
                                      <p:tavLst>
                                        <p:tav tm="0">
                                          <p:val>
                                            <p:strVal val="1+#ppt_w/2"/>
                                          </p:val>
                                        </p:tav>
                                        <p:tav tm="100000">
                                          <p:val>
                                            <p:strVal val="#ppt_x"/>
                                          </p:val>
                                        </p:tav>
                                      </p:tavLst>
                                    </p:anim>
                                    <p:anim calcmode="lin" valueType="num">
                                      <p:cBhvr>
                                        <p:cTn id="176" dur="500" fill="hold"/>
                                        <p:tgtEl>
                                          <p:spTgt spid="3165"/>
                                        </p:tgtEl>
                                        <p:attrNameLst>
                                          <p:attrName>ppt_y</p:attrName>
                                        </p:attrNameLst>
                                      </p:cBhvr>
                                      <p:tavLst>
                                        <p:tav tm="0">
                                          <p:val>
                                            <p:strVal val="0-#ppt_h/2"/>
                                          </p:val>
                                        </p:tav>
                                        <p:tav tm="100000">
                                          <p:val>
                                            <p:strVal val="#ppt_y"/>
                                          </p:val>
                                        </p:tav>
                                      </p:tavLst>
                                    </p:anim>
                                  </p:childTnLst>
                                </p:cTn>
                              </p:par>
                              <p:par>
                                <p:cTn id="177" presetID="2" presetClass="entr" presetSubtype="3" fill="hold" grpId="0" nodeType="withEffect">
                                  <p:stCondLst>
                                    <p:cond delay="0"/>
                                  </p:stCondLst>
                                  <p:childTnLst>
                                    <p:set>
                                      <p:cBhvr>
                                        <p:cTn id="178" dur="1" fill="hold">
                                          <p:stCondLst>
                                            <p:cond delay="0"/>
                                          </p:stCondLst>
                                        </p:cTn>
                                        <p:tgtEl>
                                          <p:spTgt spid="3166"/>
                                        </p:tgtEl>
                                        <p:attrNameLst>
                                          <p:attrName>style.visibility</p:attrName>
                                        </p:attrNameLst>
                                      </p:cBhvr>
                                      <p:to>
                                        <p:strVal val="visible"/>
                                      </p:to>
                                    </p:set>
                                    <p:anim calcmode="lin" valueType="num">
                                      <p:cBhvr>
                                        <p:cTn id="179" dur="500" fill="hold"/>
                                        <p:tgtEl>
                                          <p:spTgt spid="3166"/>
                                        </p:tgtEl>
                                        <p:attrNameLst>
                                          <p:attrName>ppt_x</p:attrName>
                                        </p:attrNameLst>
                                      </p:cBhvr>
                                      <p:tavLst>
                                        <p:tav tm="0">
                                          <p:val>
                                            <p:strVal val="1+#ppt_w/2"/>
                                          </p:val>
                                        </p:tav>
                                        <p:tav tm="100000">
                                          <p:val>
                                            <p:strVal val="#ppt_x"/>
                                          </p:val>
                                        </p:tav>
                                      </p:tavLst>
                                    </p:anim>
                                    <p:anim calcmode="lin" valueType="num">
                                      <p:cBhvr>
                                        <p:cTn id="180" dur="500" fill="hold"/>
                                        <p:tgtEl>
                                          <p:spTgt spid="3166"/>
                                        </p:tgtEl>
                                        <p:attrNameLst>
                                          <p:attrName>ppt_y</p:attrName>
                                        </p:attrNameLst>
                                      </p:cBhvr>
                                      <p:tavLst>
                                        <p:tav tm="0">
                                          <p:val>
                                            <p:strVal val="0-#ppt_h/2"/>
                                          </p:val>
                                        </p:tav>
                                        <p:tav tm="100000">
                                          <p:val>
                                            <p:strVal val="#ppt_y"/>
                                          </p:val>
                                        </p:tav>
                                      </p:tavLst>
                                    </p:anim>
                                  </p:childTnLst>
                                </p:cTn>
                              </p:par>
                              <p:par>
                                <p:cTn id="181" presetID="2" presetClass="entr" presetSubtype="3" fill="hold" grpId="0" nodeType="withEffect">
                                  <p:stCondLst>
                                    <p:cond delay="0"/>
                                  </p:stCondLst>
                                  <p:childTnLst>
                                    <p:set>
                                      <p:cBhvr>
                                        <p:cTn id="182" dur="1" fill="hold">
                                          <p:stCondLst>
                                            <p:cond delay="0"/>
                                          </p:stCondLst>
                                        </p:cTn>
                                        <p:tgtEl>
                                          <p:spTgt spid="3167"/>
                                        </p:tgtEl>
                                        <p:attrNameLst>
                                          <p:attrName>style.visibility</p:attrName>
                                        </p:attrNameLst>
                                      </p:cBhvr>
                                      <p:to>
                                        <p:strVal val="visible"/>
                                      </p:to>
                                    </p:set>
                                    <p:anim calcmode="lin" valueType="num">
                                      <p:cBhvr>
                                        <p:cTn id="183" dur="500" fill="hold"/>
                                        <p:tgtEl>
                                          <p:spTgt spid="3167"/>
                                        </p:tgtEl>
                                        <p:attrNameLst>
                                          <p:attrName>ppt_x</p:attrName>
                                        </p:attrNameLst>
                                      </p:cBhvr>
                                      <p:tavLst>
                                        <p:tav tm="0">
                                          <p:val>
                                            <p:strVal val="1+#ppt_w/2"/>
                                          </p:val>
                                        </p:tav>
                                        <p:tav tm="100000">
                                          <p:val>
                                            <p:strVal val="#ppt_x"/>
                                          </p:val>
                                        </p:tav>
                                      </p:tavLst>
                                    </p:anim>
                                    <p:anim calcmode="lin" valueType="num">
                                      <p:cBhvr>
                                        <p:cTn id="184" dur="500" fill="hold"/>
                                        <p:tgtEl>
                                          <p:spTgt spid="3167"/>
                                        </p:tgtEl>
                                        <p:attrNameLst>
                                          <p:attrName>ppt_y</p:attrName>
                                        </p:attrNameLst>
                                      </p:cBhvr>
                                      <p:tavLst>
                                        <p:tav tm="0">
                                          <p:val>
                                            <p:strVal val="0-#ppt_h/2"/>
                                          </p:val>
                                        </p:tav>
                                        <p:tav tm="100000">
                                          <p:val>
                                            <p:strVal val="#ppt_y"/>
                                          </p:val>
                                        </p:tav>
                                      </p:tavLst>
                                    </p:anim>
                                  </p:childTnLst>
                                </p:cTn>
                              </p:par>
                              <p:par>
                                <p:cTn id="185" presetID="2" presetClass="entr" presetSubtype="3" fill="hold" grpId="0" nodeType="withEffect">
                                  <p:stCondLst>
                                    <p:cond delay="0"/>
                                  </p:stCondLst>
                                  <p:childTnLst>
                                    <p:set>
                                      <p:cBhvr>
                                        <p:cTn id="186" dur="1" fill="hold">
                                          <p:stCondLst>
                                            <p:cond delay="0"/>
                                          </p:stCondLst>
                                        </p:cTn>
                                        <p:tgtEl>
                                          <p:spTgt spid="3168"/>
                                        </p:tgtEl>
                                        <p:attrNameLst>
                                          <p:attrName>style.visibility</p:attrName>
                                        </p:attrNameLst>
                                      </p:cBhvr>
                                      <p:to>
                                        <p:strVal val="visible"/>
                                      </p:to>
                                    </p:set>
                                    <p:anim calcmode="lin" valueType="num">
                                      <p:cBhvr>
                                        <p:cTn id="187" dur="500" fill="hold"/>
                                        <p:tgtEl>
                                          <p:spTgt spid="3168"/>
                                        </p:tgtEl>
                                        <p:attrNameLst>
                                          <p:attrName>ppt_x</p:attrName>
                                        </p:attrNameLst>
                                      </p:cBhvr>
                                      <p:tavLst>
                                        <p:tav tm="0">
                                          <p:val>
                                            <p:strVal val="1+#ppt_w/2"/>
                                          </p:val>
                                        </p:tav>
                                        <p:tav tm="100000">
                                          <p:val>
                                            <p:strVal val="#ppt_x"/>
                                          </p:val>
                                        </p:tav>
                                      </p:tavLst>
                                    </p:anim>
                                    <p:anim calcmode="lin" valueType="num">
                                      <p:cBhvr>
                                        <p:cTn id="188" dur="500" fill="hold"/>
                                        <p:tgtEl>
                                          <p:spTgt spid="3168"/>
                                        </p:tgtEl>
                                        <p:attrNameLst>
                                          <p:attrName>ppt_y</p:attrName>
                                        </p:attrNameLst>
                                      </p:cBhvr>
                                      <p:tavLst>
                                        <p:tav tm="0">
                                          <p:val>
                                            <p:strVal val="0-#ppt_h/2"/>
                                          </p:val>
                                        </p:tav>
                                        <p:tav tm="100000">
                                          <p:val>
                                            <p:strVal val="#ppt_y"/>
                                          </p:val>
                                        </p:tav>
                                      </p:tavLst>
                                    </p:anim>
                                  </p:childTnLst>
                                </p:cTn>
                              </p:par>
                              <p:par>
                                <p:cTn id="189" presetID="2" presetClass="entr" presetSubtype="3" fill="hold" grpId="0" nodeType="withEffect">
                                  <p:stCondLst>
                                    <p:cond delay="0"/>
                                  </p:stCondLst>
                                  <p:childTnLst>
                                    <p:set>
                                      <p:cBhvr>
                                        <p:cTn id="190" dur="1" fill="hold">
                                          <p:stCondLst>
                                            <p:cond delay="0"/>
                                          </p:stCondLst>
                                        </p:cTn>
                                        <p:tgtEl>
                                          <p:spTgt spid="3169"/>
                                        </p:tgtEl>
                                        <p:attrNameLst>
                                          <p:attrName>style.visibility</p:attrName>
                                        </p:attrNameLst>
                                      </p:cBhvr>
                                      <p:to>
                                        <p:strVal val="visible"/>
                                      </p:to>
                                    </p:set>
                                    <p:anim calcmode="lin" valueType="num">
                                      <p:cBhvr>
                                        <p:cTn id="191" dur="500" fill="hold"/>
                                        <p:tgtEl>
                                          <p:spTgt spid="3169"/>
                                        </p:tgtEl>
                                        <p:attrNameLst>
                                          <p:attrName>ppt_x</p:attrName>
                                        </p:attrNameLst>
                                      </p:cBhvr>
                                      <p:tavLst>
                                        <p:tav tm="0">
                                          <p:val>
                                            <p:strVal val="1+#ppt_w/2"/>
                                          </p:val>
                                        </p:tav>
                                        <p:tav tm="100000">
                                          <p:val>
                                            <p:strVal val="#ppt_x"/>
                                          </p:val>
                                        </p:tav>
                                      </p:tavLst>
                                    </p:anim>
                                    <p:anim calcmode="lin" valueType="num">
                                      <p:cBhvr>
                                        <p:cTn id="192" dur="500" fill="hold"/>
                                        <p:tgtEl>
                                          <p:spTgt spid="3169"/>
                                        </p:tgtEl>
                                        <p:attrNameLst>
                                          <p:attrName>ppt_y</p:attrName>
                                        </p:attrNameLst>
                                      </p:cBhvr>
                                      <p:tavLst>
                                        <p:tav tm="0">
                                          <p:val>
                                            <p:strVal val="0-#ppt_h/2"/>
                                          </p:val>
                                        </p:tav>
                                        <p:tav tm="100000">
                                          <p:val>
                                            <p:strVal val="#ppt_y"/>
                                          </p:val>
                                        </p:tav>
                                      </p:tavLst>
                                    </p:anim>
                                  </p:childTnLst>
                                </p:cTn>
                              </p:par>
                            </p:childTnLst>
                          </p:cTn>
                        </p:par>
                      </p:childTnLst>
                    </p:cTn>
                  </p:par>
                  <p:par>
                    <p:cTn id="193" fill="hold" nodeType="clickPar">
                      <p:stCondLst>
                        <p:cond delay="indefinite"/>
                      </p:stCondLst>
                      <p:childTnLst>
                        <p:par>
                          <p:cTn id="194" fill="hold" nodeType="afterGroup">
                            <p:stCondLst>
                              <p:cond delay="0"/>
                            </p:stCondLst>
                            <p:childTnLst>
                              <p:par>
                                <p:cTn id="195" presetID="2" presetClass="entr" presetSubtype="1" fill="hold" nodeType="clickEffect">
                                  <p:stCondLst>
                                    <p:cond delay="0"/>
                                  </p:stCondLst>
                                  <p:childTnLst>
                                    <p:set>
                                      <p:cBhvr>
                                        <p:cTn id="196" dur="1" fill="hold">
                                          <p:stCondLst>
                                            <p:cond delay="0"/>
                                          </p:stCondLst>
                                        </p:cTn>
                                        <p:tgtEl>
                                          <p:spTgt spid="5"/>
                                        </p:tgtEl>
                                        <p:attrNameLst>
                                          <p:attrName>style.visibility</p:attrName>
                                        </p:attrNameLst>
                                      </p:cBhvr>
                                      <p:to>
                                        <p:strVal val="visible"/>
                                      </p:to>
                                    </p:set>
                                    <p:anim calcmode="lin" valueType="num">
                                      <p:cBhvr>
                                        <p:cTn id="197" dur="500" fill="hold"/>
                                        <p:tgtEl>
                                          <p:spTgt spid="5"/>
                                        </p:tgtEl>
                                        <p:attrNameLst>
                                          <p:attrName>ppt_x</p:attrName>
                                        </p:attrNameLst>
                                      </p:cBhvr>
                                      <p:tavLst>
                                        <p:tav tm="0">
                                          <p:val>
                                            <p:strVal val="#ppt_x"/>
                                          </p:val>
                                        </p:tav>
                                        <p:tav tm="100000">
                                          <p:val>
                                            <p:strVal val="#ppt_x"/>
                                          </p:val>
                                        </p:tav>
                                      </p:tavLst>
                                    </p:anim>
                                    <p:anim calcmode="lin" valueType="num">
                                      <p:cBhvr>
                                        <p:cTn id="198" dur="500" fill="hold"/>
                                        <p:tgtEl>
                                          <p:spTgt spid="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95"/>
                                            </p:cond>
                                          </p:stCondLst>
                                          <p:endCondLst>
                                            <p:cond evt="onStopAudio" delay="0">
                                              <p:tgtEl>
                                                <p:sldTgt/>
                                              </p:tgtEl>
                                            </p:cond>
                                          </p:endCondLst>
                                        </p:cTn>
                                        <p:tgtEl>
                                          <p:sndTgt r:embed="rId99" name="type.wav"/>
                                        </p:tgtEl>
                                      </p:cMediaNode>
                                    </p:audio>
                                  </p:subTnLst>
                                </p:cTn>
                              </p:par>
                            </p:childTnLst>
                          </p:cTn>
                        </p:par>
                      </p:childTnLst>
                    </p:cTn>
                  </p:par>
                  <p:par>
                    <p:cTn id="199" fill="hold" nodeType="clickPar">
                      <p:stCondLst>
                        <p:cond delay="indefinite"/>
                      </p:stCondLst>
                      <p:childTnLst>
                        <p:par>
                          <p:cTn id="200" fill="hold" nodeType="afterGroup">
                            <p:stCondLst>
                              <p:cond delay="0"/>
                            </p:stCondLst>
                            <p:childTnLst>
                              <p:par>
                                <p:cTn id="201" presetID="2" presetClass="entr" presetSubtype="1" fill="hold" nodeType="clickEffect">
                                  <p:stCondLst>
                                    <p:cond delay="0"/>
                                  </p:stCondLst>
                                  <p:childTnLst>
                                    <p:set>
                                      <p:cBhvr>
                                        <p:cTn id="202" dur="1" fill="hold">
                                          <p:stCondLst>
                                            <p:cond delay="0"/>
                                          </p:stCondLst>
                                        </p:cTn>
                                        <p:tgtEl>
                                          <p:spTgt spid="6"/>
                                        </p:tgtEl>
                                        <p:attrNameLst>
                                          <p:attrName>style.visibility</p:attrName>
                                        </p:attrNameLst>
                                      </p:cBhvr>
                                      <p:to>
                                        <p:strVal val="visible"/>
                                      </p:to>
                                    </p:set>
                                    <p:anim calcmode="lin" valueType="num">
                                      <p:cBhvr>
                                        <p:cTn id="203" dur="500" fill="hold"/>
                                        <p:tgtEl>
                                          <p:spTgt spid="6"/>
                                        </p:tgtEl>
                                        <p:attrNameLst>
                                          <p:attrName>ppt_x</p:attrName>
                                        </p:attrNameLst>
                                      </p:cBhvr>
                                      <p:tavLst>
                                        <p:tav tm="0">
                                          <p:val>
                                            <p:strVal val="#ppt_x"/>
                                          </p:val>
                                        </p:tav>
                                        <p:tav tm="100000">
                                          <p:val>
                                            <p:strVal val="#ppt_x"/>
                                          </p:val>
                                        </p:tav>
                                      </p:tavLst>
                                    </p:anim>
                                    <p:anim calcmode="lin" valueType="num">
                                      <p:cBhvr>
                                        <p:cTn id="204" dur="500" fill="hold"/>
                                        <p:tgtEl>
                                          <p:spTgt spid="6"/>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01"/>
                                            </p:cond>
                                          </p:stCondLst>
                                          <p:endCondLst>
                                            <p:cond evt="onStopAudio" delay="0">
                                              <p:tgtEl>
                                                <p:sldTgt/>
                                              </p:tgtEl>
                                            </p:cond>
                                          </p:endCondLst>
                                        </p:cTn>
                                        <p:tgtEl>
                                          <p:sndTgt r:embed="rId99" name="type.wav"/>
                                        </p:tgtEl>
                                      </p:cMediaNode>
                                    </p:audio>
                                  </p:subTnLst>
                                </p:cTn>
                              </p:par>
                            </p:childTnLst>
                          </p:cTn>
                        </p:par>
                      </p:childTnLst>
                    </p:cTn>
                  </p:par>
                  <p:par>
                    <p:cTn id="205" fill="hold" nodeType="clickPar">
                      <p:stCondLst>
                        <p:cond delay="indefinite"/>
                      </p:stCondLst>
                      <p:childTnLst>
                        <p:par>
                          <p:cTn id="206" fill="hold" nodeType="afterGroup">
                            <p:stCondLst>
                              <p:cond delay="0"/>
                            </p:stCondLst>
                            <p:childTnLst>
                              <p:par>
                                <p:cTn id="207" presetID="17" presetClass="entr" presetSubtype="1" fill="hold" grpId="0" nodeType="clickEffect">
                                  <p:stCondLst>
                                    <p:cond delay="0"/>
                                  </p:stCondLst>
                                  <p:childTnLst>
                                    <p:set>
                                      <p:cBhvr>
                                        <p:cTn id="208" dur="1" fill="hold">
                                          <p:stCondLst>
                                            <p:cond delay="0"/>
                                          </p:stCondLst>
                                        </p:cTn>
                                        <p:tgtEl>
                                          <p:spTgt spid="3226"/>
                                        </p:tgtEl>
                                        <p:attrNameLst>
                                          <p:attrName>style.visibility</p:attrName>
                                        </p:attrNameLst>
                                      </p:cBhvr>
                                      <p:to>
                                        <p:strVal val="visible"/>
                                      </p:to>
                                    </p:set>
                                    <p:anim calcmode="lin" valueType="num">
                                      <p:cBhvr>
                                        <p:cTn id="209" dur="500" fill="hold"/>
                                        <p:tgtEl>
                                          <p:spTgt spid="3226"/>
                                        </p:tgtEl>
                                        <p:attrNameLst>
                                          <p:attrName>ppt_x</p:attrName>
                                        </p:attrNameLst>
                                      </p:cBhvr>
                                      <p:tavLst>
                                        <p:tav tm="0">
                                          <p:val>
                                            <p:strVal val="#ppt_x"/>
                                          </p:val>
                                        </p:tav>
                                        <p:tav tm="100000">
                                          <p:val>
                                            <p:strVal val="#ppt_x"/>
                                          </p:val>
                                        </p:tav>
                                      </p:tavLst>
                                    </p:anim>
                                    <p:anim calcmode="lin" valueType="num">
                                      <p:cBhvr>
                                        <p:cTn id="210" dur="500" fill="hold"/>
                                        <p:tgtEl>
                                          <p:spTgt spid="3226"/>
                                        </p:tgtEl>
                                        <p:attrNameLst>
                                          <p:attrName>ppt_y</p:attrName>
                                        </p:attrNameLst>
                                      </p:cBhvr>
                                      <p:tavLst>
                                        <p:tav tm="0">
                                          <p:val>
                                            <p:strVal val="#ppt_y-#ppt_h/2"/>
                                          </p:val>
                                        </p:tav>
                                        <p:tav tm="100000">
                                          <p:val>
                                            <p:strVal val="#ppt_y"/>
                                          </p:val>
                                        </p:tav>
                                      </p:tavLst>
                                    </p:anim>
                                    <p:anim calcmode="lin" valueType="num">
                                      <p:cBhvr>
                                        <p:cTn id="211" dur="500" fill="hold"/>
                                        <p:tgtEl>
                                          <p:spTgt spid="3226"/>
                                        </p:tgtEl>
                                        <p:attrNameLst>
                                          <p:attrName>ppt_w</p:attrName>
                                        </p:attrNameLst>
                                      </p:cBhvr>
                                      <p:tavLst>
                                        <p:tav tm="0">
                                          <p:val>
                                            <p:strVal val="#ppt_w"/>
                                          </p:val>
                                        </p:tav>
                                        <p:tav tm="100000">
                                          <p:val>
                                            <p:strVal val="#ppt_w"/>
                                          </p:val>
                                        </p:tav>
                                      </p:tavLst>
                                    </p:anim>
                                    <p:anim calcmode="lin" valueType="num">
                                      <p:cBhvr>
                                        <p:cTn id="212" dur="500" fill="hold"/>
                                        <p:tgtEl>
                                          <p:spTgt spid="3226"/>
                                        </p:tgtEl>
                                        <p:attrNameLst>
                                          <p:attrName>ppt_h</p:attrName>
                                        </p:attrNameLst>
                                      </p:cBhvr>
                                      <p:tavLst>
                                        <p:tav tm="0">
                                          <p:val>
                                            <p:fltVal val="0"/>
                                          </p:val>
                                        </p:tav>
                                        <p:tav tm="100000">
                                          <p:val>
                                            <p:strVal val="#ppt_h"/>
                                          </p:val>
                                        </p:tav>
                                      </p:tavLst>
                                    </p:anim>
                                  </p:childTnLst>
                                </p:cTn>
                              </p:par>
                              <p:par>
                                <p:cTn id="213" presetID="2" presetClass="entr" presetSubtype="8" fill="hold" grpId="0" nodeType="withEffect">
                                  <p:stCondLst>
                                    <p:cond delay="0"/>
                                  </p:stCondLst>
                                  <p:childTnLst>
                                    <p:set>
                                      <p:cBhvr>
                                        <p:cTn id="214" dur="1" fill="hold">
                                          <p:stCondLst>
                                            <p:cond delay="0"/>
                                          </p:stCondLst>
                                        </p:cTn>
                                        <p:tgtEl>
                                          <p:spTgt spid="3222"/>
                                        </p:tgtEl>
                                        <p:attrNameLst>
                                          <p:attrName>style.visibility</p:attrName>
                                        </p:attrNameLst>
                                      </p:cBhvr>
                                      <p:to>
                                        <p:strVal val="visible"/>
                                      </p:to>
                                    </p:set>
                                    <p:anim calcmode="lin" valueType="num">
                                      <p:cBhvr>
                                        <p:cTn id="215" dur="500" fill="hold"/>
                                        <p:tgtEl>
                                          <p:spTgt spid="3222"/>
                                        </p:tgtEl>
                                        <p:attrNameLst>
                                          <p:attrName>ppt_x</p:attrName>
                                        </p:attrNameLst>
                                      </p:cBhvr>
                                      <p:tavLst>
                                        <p:tav tm="0">
                                          <p:val>
                                            <p:strVal val="0-#ppt_w/2"/>
                                          </p:val>
                                        </p:tav>
                                        <p:tav tm="100000">
                                          <p:val>
                                            <p:strVal val="#ppt_x"/>
                                          </p:val>
                                        </p:tav>
                                      </p:tavLst>
                                    </p:anim>
                                    <p:anim calcmode="lin" valueType="num">
                                      <p:cBhvr>
                                        <p:cTn id="216" dur="500" fill="hold"/>
                                        <p:tgtEl>
                                          <p:spTgt spid="3222"/>
                                        </p:tgtEl>
                                        <p:attrNameLst>
                                          <p:attrName>ppt_y</p:attrName>
                                        </p:attrNameLst>
                                      </p:cBhvr>
                                      <p:tavLst>
                                        <p:tav tm="0">
                                          <p:val>
                                            <p:strVal val="#ppt_y"/>
                                          </p:val>
                                        </p:tav>
                                        <p:tav tm="100000">
                                          <p:val>
                                            <p:strVal val="#ppt_y"/>
                                          </p:val>
                                        </p:tav>
                                      </p:tavLst>
                                    </p:anim>
                                  </p:childTnLst>
                                </p:cTn>
                              </p:par>
                            </p:childTnLst>
                          </p:cTn>
                        </p:par>
                      </p:childTnLst>
                    </p:cTn>
                  </p:par>
                  <p:par>
                    <p:cTn id="217" fill="hold" nodeType="clickPar">
                      <p:stCondLst>
                        <p:cond delay="indefinite"/>
                      </p:stCondLst>
                      <p:childTnLst>
                        <p:par>
                          <p:cTn id="218" fill="hold" nodeType="afterGroup">
                            <p:stCondLst>
                              <p:cond delay="0"/>
                            </p:stCondLst>
                            <p:childTnLst>
                              <p:par>
                                <p:cTn id="219" presetID="2" presetClass="entr" presetSubtype="4" fill="hold" nodeType="clickEffect">
                                  <p:stCondLst>
                                    <p:cond delay="0"/>
                                  </p:stCondLst>
                                  <p:childTnLst>
                                    <p:set>
                                      <p:cBhvr>
                                        <p:cTn id="220" dur="1" fill="hold">
                                          <p:stCondLst>
                                            <p:cond delay="0"/>
                                          </p:stCondLst>
                                        </p:cTn>
                                        <p:tgtEl>
                                          <p:spTgt spid="3230"/>
                                        </p:tgtEl>
                                        <p:attrNameLst>
                                          <p:attrName>style.visibility</p:attrName>
                                        </p:attrNameLst>
                                      </p:cBhvr>
                                      <p:to>
                                        <p:strVal val="visible"/>
                                      </p:to>
                                    </p:set>
                                    <p:anim calcmode="lin" valueType="num">
                                      <p:cBhvr>
                                        <p:cTn id="221" dur="500" fill="hold"/>
                                        <p:tgtEl>
                                          <p:spTgt spid="3230"/>
                                        </p:tgtEl>
                                        <p:attrNameLst>
                                          <p:attrName>ppt_x</p:attrName>
                                        </p:attrNameLst>
                                      </p:cBhvr>
                                      <p:tavLst>
                                        <p:tav tm="0">
                                          <p:val>
                                            <p:strVal val="#ppt_x"/>
                                          </p:val>
                                        </p:tav>
                                        <p:tav tm="100000">
                                          <p:val>
                                            <p:strVal val="#ppt_x"/>
                                          </p:val>
                                        </p:tav>
                                      </p:tavLst>
                                    </p:anim>
                                    <p:anim calcmode="lin" valueType="num">
                                      <p:cBhvr>
                                        <p:cTn id="222" dur="500" fill="hold"/>
                                        <p:tgtEl>
                                          <p:spTgt spid="323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19"/>
                                            </p:cond>
                                          </p:stCondLst>
                                          <p:endCondLst>
                                            <p:cond evt="onStopAudio" delay="0">
                                              <p:tgtEl>
                                                <p:sldTgt/>
                                              </p:tgtEl>
                                            </p:cond>
                                          </p:endCondLst>
                                        </p:cTn>
                                        <p:tgtEl>
                                          <p:sndTgt r:embed="rId100" name="chimes.wav"/>
                                        </p:tgtEl>
                                      </p:cMediaNode>
                                    </p:audio>
                                  </p:subTnLst>
                                </p:cTn>
                              </p:par>
                              <p:par>
                                <p:cTn id="223" presetID="17" presetClass="entr" presetSubtype="8" fill="hold" grpId="0" nodeType="withEffect">
                                  <p:stCondLst>
                                    <p:cond delay="0"/>
                                  </p:stCondLst>
                                  <p:childTnLst>
                                    <p:set>
                                      <p:cBhvr>
                                        <p:cTn id="224" dur="1" fill="hold">
                                          <p:stCondLst>
                                            <p:cond delay="0"/>
                                          </p:stCondLst>
                                        </p:cTn>
                                        <p:tgtEl>
                                          <p:spTgt spid="3227"/>
                                        </p:tgtEl>
                                        <p:attrNameLst>
                                          <p:attrName>style.visibility</p:attrName>
                                        </p:attrNameLst>
                                      </p:cBhvr>
                                      <p:to>
                                        <p:strVal val="visible"/>
                                      </p:to>
                                    </p:set>
                                    <p:anim calcmode="lin" valueType="num">
                                      <p:cBhvr>
                                        <p:cTn id="225" dur="500" fill="hold"/>
                                        <p:tgtEl>
                                          <p:spTgt spid="3227"/>
                                        </p:tgtEl>
                                        <p:attrNameLst>
                                          <p:attrName>ppt_x</p:attrName>
                                        </p:attrNameLst>
                                      </p:cBhvr>
                                      <p:tavLst>
                                        <p:tav tm="0">
                                          <p:val>
                                            <p:strVal val="#ppt_x-#ppt_w/2"/>
                                          </p:val>
                                        </p:tav>
                                        <p:tav tm="100000">
                                          <p:val>
                                            <p:strVal val="#ppt_x"/>
                                          </p:val>
                                        </p:tav>
                                      </p:tavLst>
                                    </p:anim>
                                    <p:anim calcmode="lin" valueType="num">
                                      <p:cBhvr>
                                        <p:cTn id="226" dur="500" fill="hold"/>
                                        <p:tgtEl>
                                          <p:spTgt spid="3227"/>
                                        </p:tgtEl>
                                        <p:attrNameLst>
                                          <p:attrName>ppt_y</p:attrName>
                                        </p:attrNameLst>
                                      </p:cBhvr>
                                      <p:tavLst>
                                        <p:tav tm="0">
                                          <p:val>
                                            <p:strVal val="#ppt_y"/>
                                          </p:val>
                                        </p:tav>
                                        <p:tav tm="100000">
                                          <p:val>
                                            <p:strVal val="#ppt_y"/>
                                          </p:val>
                                        </p:tav>
                                      </p:tavLst>
                                    </p:anim>
                                    <p:anim calcmode="lin" valueType="num">
                                      <p:cBhvr>
                                        <p:cTn id="227" dur="500" fill="hold"/>
                                        <p:tgtEl>
                                          <p:spTgt spid="3227"/>
                                        </p:tgtEl>
                                        <p:attrNameLst>
                                          <p:attrName>ppt_w</p:attrName>
                                        </p:attrNameLst>
                                      </p:cBhvr>
                                      <p:tavLst>
                                        <p:tav tm="0">
                                          <p:val>
                                            <p:fltVal val="0"/>
                                          </p:val>
                                        </p:tav>
                                        <p:tav tm="100000">
                                          <p:val>
                                            <p:strVal val="#ppt_w"/>
                                          </p:val>
                                        </p:tav>
                                      </p:tavLst>
                                    </p:anim>
                                    <p:anim calcmode="lin" valueType="num">
                                      <p:cBhvr>
                                        <p:cTn id="228" dur="500" fill="hold"/>
                                        <p:tgtEl>
                                          <p:spTgt spid="3227"/>
                                        </p:tgtEl>
                                        <p:attrNameLst>
                                          <p:attrName>ppt_h</p:attrName>
                                        </p:attrNameLst>
                                      </p:cBhvr>
                                      <p:tavLst>
                                        <p:tav tm="0">
                                          <p:val>
                                            <p:strVal val="#ppt_h"/>
                                          </p:val>
                                        </p:tav>
                                        <p:tav tm="100000">
                                          <p:val>
                                            <p:strVal val="#ppt_h"/>
                                          </p:val>
                                        </p:tav>
                                      </p:tavLst>
                                    </p:anim>
                                  </p:childTnLst>
                                </p:cTn>
                              </p:par>
                            </p:childTnLst>
                          </p:cTn>
                        </p:par>
                      </p:childTnLst>
                    </p:cTn>
                  </p:par>
                  <p:par>
                    <p:cTn id="229" fill="hold" nodeType="clickPar">
                      <p:stCondLst>
                        <p:cond delay="indefinite"/>
                      </p:stCondLst>
                      <p:childTnLst>
                        <p:par>
                          <p:cTn id="230" fill="hold" nodeType="afterGroup">
                            <p:stCondLst>
                              <p:cond delay="0"/>
                            </p:stCondLst>
                            <p:childTnLst>
                              <p:par>
                                <p:cTn id="231" presetID="2" presetClass="entr" presetSubtype="1" fill="hold" grpId="0" nodeType="clickEffect">
                                  <p:stCondLst>
                                    <p:cond delay="0"/>
                                  </p:stCondLst>
                                  <p:childTnLst>
                                    <p:set>
                                      <p:cBhvr>
                                        <p:cTn id="232" dur="1" fill="hold">
                                          <p:stCondLst>
                                            <p:cond delay="0"/>
                                          </p:stCondLst>
                                        </p:cTn>
                                        <p:tgtEl>
                                          <p:spTgt spid="3229"/>
                                        </p:tgtEl>
                                        <p:attrNameLst>
                                          <p:attrName>style.visibility</p:attrName>
                                        </p:attrNameLst>
                                      </p:cBhvr>
                                      <p:to>
                                        <p:strVal val="visible"/>
                                      </p:to>
                                    </p:set>
                                    <p:anim calcmode="lin" valueType="num">
                                      <p:cBhvr>
                                        <p:cTn id="233" dur="500" fill="hold"/>
                                        <p:tgtEl>
                                          <p:spTgt spid="3229"/>
                                        </p:tgtEl>
                                        <p:attrNameLst>
                                          <p:attrName>ppt_x</p:attrName>
                                        </p:attrNameLst>
                                      </p:cBhvr>
                                      <p:tavLst>
                                        <p:tav tm="0">
                                          <p:val>
                                            <p:strVal val="#ppt_x"/>
                                          </p:val>
                                        </p:tav>
                                        <p:tav tm="100000">
                                          <p:val>
                                            <p:strVal val="#ppt_x"/>
                                          </p:val>
                                        </p:tav>
                                      </p:tavLst>
                                    </p:anim>
                                    <p:anim calcmode="lin" valueType="num">
                                      <p:cBhvr>
                                        <p:cTn id="234" dur="500" fill="hold"/>
                                        <p:tgtEl>
                                          <p:spTgt spid="3229"/>
                                        </p:tgtEl>
                                        <p:attrNameLst>
                                          <p:attrName>ppt_y</p:attrName>
                                        </p:attrNameLst>
                                      </p:cBhvr>
                                      <p:tavLst>
                                        <p:tav tm="0">
                                          <p:val>
                                            <p:strVal val="0-#ppt_h/2"/>
                                          </p:val>
                                        </p:tav>
                                        <p:tav tm="100000">
                                          <p:val>
                                            <p:strVal val="#ppt_y"/>
                                          </p:val>
                                        </p:tav>
                                      </p:tavLst>
                                    </p:anim>
                                  </p:childTnLst>
                                </p:cTn>
                              </p:par>
                              <p:par>
                                <p:cTn id="235" presetID="2" presetClass="entr" presetSubtype="1" fill="hold" grpId="0" nodeType="withEffect">
                                  <p:stCondLst>
                                    <p:cond delay="0"/>
                                  </p:stCondLst>
                                  <p:childTnLst>
                                    <p:set>
                                      <p:cBhvr>
                                        <p:cTn id="236" dur="1" fill="hold">
                                          <p:stCondLst>
                                            <p:cond delay="0"/>
                                          </p:stCondLst>
                                        </p:cTn>
                                        <p:tgtEl>
                                          <p:spTgt spid="3194"/>
                                        </p:tgtEl>
                                        <p:attrNameLst>
                                          <p:attrName>style.visibility</p:attrName>
                                        </p:attrNameLst>
                                      </p:cBhvr>
                                      <p:to>
                                        <p:strVal val="visible"/>
                                      </p:to>
                                    </p:set>
                                    <p:anim calcmode="lin" valueType="num">
                                      <p:cBhvr>
                                        <p:cTn id="237" dur="500" fill="hold"/>
                                        <p:tgtEl>
                                          <p:spTgt spid="3194"/>
                                        </p:tgtEl>
                                        <p:attrNameLst>
                                          <p:attrName>ppt_x</p:attrName>
                                        </p:attrNameLst>
                                      </p:cBhvr>
                                      <p:tavLst>
                                        <p:tav tm="0">
                                          <p:val>
                                            <p:strVal val="#ppt_x"/>
                                          </p:val>
                                        </p:tav>
                                        <p:tav tm="100000">
                                          <p:val>
                                            <p:strVal val="#ppt_x"/>
                                          </p:val>
                                        </p:tav>
                                      </p:tavLst>
                                    </p:anim>
                                    <p:anim calcmode="lin" valueType="num">
                                      <p:cBhvr>
                                        <p:cTn id="238" dur="500" fill="hold"/>
                                        <p:tgtEl>
                                          <p:spTgt spid="3194"/>
                                        </p:tgtEl>
                                        <p:attrNameLst>
                                          <p:attrName>ppt_y</p:attrName>
                                        </p:attrNameLst>
                                      </p:cBhvr>
                                      <p:tavLst>
                                        <p:tav tm="0">
                                          <p:val>
                                            <p:strVal val="0-#ppt_h/2"/>
                                          </p:val>
                                        </p:tav>
                                        <p:tav tm="100000">
                                          <p:val>
                                            <p:strVal val="#ppt_y"/>
                                          </p:val>
                                        </p:tav>
                                      </p:tavLst>
                                    </p:anim>
                                  </p:childTnLst>
                                </p:cTn>
                              </p:par>
                              <p:par>
                                <p:cTn id="239" presetID="17" presetClass="entr" presetSubtype="1" fill="hold" grpId="0" nodeType="withEffect">
                                  <p:stCondLst>
                                    <p:cond delay="0"/>
                                  </p:stCondLst>
                                  <p:childTnLst>
                                    <p:set>
                                      <p:cBhvr>
                                        <p:cTn id="240" dur="1" fill="hold">
                                          <p:stCondLst>
                                            <p:cond delay="0"/>
                                          </p:stCondLst>
                                        </p:cTn>
                                        <p:tgtEl>
                                          <p:spTgt spid="3228"/>
                                        </p:tgtEl>
                                        <p:attrNameLst>
                                          <p:attrName>style.visibility</p:attrName>
                                        </p:attrNameLst>
                                      </p:cBhvr>
                                      <p:to>
                                        <p:strVal val="visible"/>
                                      </p:to>
                                    </p:set>
                                    <p:anim calcmode="lin" valueType="num">
                                      <p:cBhvr>
                                        <p:cTn id="241" dur="500" fill="hold"/>
                                        <p:tgtEl>
                                          <p:spTgt spid="3228"/>
                                        </p:tgtEl>
                                        <p:attrNameLst>
                                          <p:attrName>ppt_x</p:attrName>
                                        </p:attrNameLst>
                                      </p:cBhvr>
                                      <p:tavLst>
                                        <p:tav tm="0">
                                          <p:val>
                                            <p:strVal val="#ppt_x"/>
                                          </p:val>
                                        </p:tav>
                                        <p:tav tm="100000">
                                          <p:val>
                                            <p:strVal val="#ppt_x"/>
                                          </p:val>
                                        </p:tav>
                                      </p:tavLst>
                                    </p:anim>
                                    <p:anim calcmode="lin" valueType="num">
                                      <p:cBhvr>
                                        <p:cTn id="242" dur="500" fill="hold"/>
                                        <p:tgtEl>
                                          <p:spTgt spid="3228"/>
                                        </p:tgtEl>
                                        <p:attrNameLst>
                                          <p:attrName>ppt_y</p:attrName>
                                        </p:attrNameLst>
                                      </p:cBhvr>
                                      <p:tavLst>
                                        <p:tav tm="0">
                                          <p:val>
                                            <p:strVal val="#ppt_y-#ppt_h/2"/>
                                          </p:val>
                                        </p:tav>
                                        <p:tav tm="100000">
                                          <p:val>
                                            <p:strVal val="#ppt_y"/>
                                          </p:val>
                                        </p:tav>
                                      </p:tavLst>
                                    </p:anim>
                                    <p:anim calcmode="lin" valueType="num">
                                      <p:cBhvr>
                                        <p:cTn id="243" dur="500" fill="hold"/>
                                        <p:tgtEl>
                                          <p:spTgt spid="3228"/>
                                        </p:tgtEl>
                                        <p:attrNameLst>
                                          <p:attrName>ppt_w</p:attrName>
                                        </p:attrNameLst>
                                      </p:cBhvr>
                                      <p:tavLst>
                                        <p:tav tm="0">
                                          <p:val>
                                            <p:strVal val="#ppt_w"/>
                                          </p:val>
                                        </p:tav>
                                        <p:tav tm="100000">
                                          <p:val>
                                            <p:strVal val="#ppt_w"/>
                                          </p:val>
                                        </p:tav>
                                      </p:tavLst>
                                    </p:anim>
                                    <p:anim calcmode="lin" valueType="num">
                                      <p:cBhvr>
                                        <p:cTn id="244" dur="500" fill="hold"/>
                                        <p:tgtEl>
                                          <p:spTgt spid="322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 grpId="0"/>
      <p:bldP spid="3201" grpId="0"/>
      <p:bldP spid="3101" grpId="0"/>
      <p:bldP spid="3130" grpId="0"/>
      <p:bldP spid="3131" grpId="0"/>
      <p:bldP spid="3132" grpId="0"/>
      <p:bldP spid="3133" grpId="0"/>
      <p:bldP spid="3134" grpId="0"/>
      <p:bldP spid="3135" grpId="0"/>
      <p:bldP spid="3136" grpId="0"/>
      <p:bldP spid="3137" grpId="0"/>
      <p:bldP spid="3138" grpId="0"/>
      <p:bldP spid="3139" grpId="0"/>
      <p:bldP spid="3140" grpId="0"/>
      <p:bldP spid="3141" grpId="0"/>
      <p:bldP spid="3142" grpId="0"/>
      <p:bldP spid="3144" grpId="0"/>
      <p:bldP spid="3145" grpId="0"/>
      <p:bldP spid="3146" grpId="0"/>
      <p:bldP spid="3147" grpId="0"/>
      <p:bldP spid="3149" grpId="0"/>
      <p:bldP spid="3150" grpId="0"/>
      <p:bldP spid="3151" grpId="0"/>
      <p:bldP spid="3152" grpId="0"/>
      <p:bldP spid="3153" grpId="0"/>
      <p:bldP spid="3155" grpId="0"/>
      <p:bldP spid="3156" grpId="0"/>
      <p:bldP spid="3158" grpId="0"/>
      <p:bldP spid="3159" grpId="0"/>
      <p:bldP spid="3160" grpId="0"/>
      <p:bldP spid="3161" grpId="0"/>
      <p:bldP spid="3162" grpId="0"/>
      <p:bldP spid="3163" grpId="0"/>
      <p:bldP spid="3164" grpId="0"/>
      <p:bldP spid="3165" grpId="0"/>
      <p:bldP spid="3166" grpId="0"/>
      <p:bldP spid="3167" grpId="0"/>
      <p:bldP spid="3168" grpId="0"/>
      <p:bldP spid="3169" grpId="0"/>
      <p:bldP spid="3194" grpId="0"/>
      <p:bldP spid="3220" grpId="0"/>
      <p:bldP spid="3221" grpId="0"/>
      <p:bldP spid="3222" grpId="0"/>
      <p:bldP spid="3224" grpId="0"/>
      <p:bldP spid="3226" grpId="0"/>
      <p:bldP spid="3227" grpId="0"/>
      <p:bldP spid="3228" grpId="0"/>
      <p:bldP spid="3229" grpId="0"/>
      <p:bldP spid="323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Rectangle 2"/>
          <p:cNvSpPr txBox="1">
            <a:spLocks noRot="1" noChangeArrowheads="1"/>
          </p:cNvSpPr>
          <p:nvPr>
            <p:custDataLst>
              <p:tags r:id="rId3"/>
            </p:custDataLst>
          </p:nvPr>
        </p:nvSpPr>
        <p:spPr>
          <a:xfrm>
            <a:off x="314582" y="928737"/>
            <a:ext cx="11563509" cy="3426648"/>
          </a:xfrm>
          <a:prstGeom prst="rect">
            <a:avLst/>
          </a:prstGeom>
        </p:spPr>
        <p:txBody>
          <a:bodyPr/>
          <a:lstStyle/>
          <a:p>
            <a:pPr marR="0" defTabSz="914400" fontAlgn="auto">
              <a:spcAft>
                <a:spcPct val="0"/>
              </a:spcAft>
              <a:buClrTx/>
              <a:buSzTx/>
              <a:buFontTx/>
              <a:buNone/>
              <a:defRPr/>
            </a:pPr>
            <a:r>
              <a:rPr lang="zh-CN" altLang="en-US" sz="32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  若</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止印三二本，未</a:t>
            </a:r>
            <a:r>
              <a:rPr lang="zh-CN" altLang="en-US" sz="32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为</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简易；若 印数十百千本，</a:t>
            </a:r>
            <a:r>
              <a:rPr lang="zh-CN" altLang="en-US" sz="32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则 </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极 </a:t>
            </a:r>
            <a:r>
              <a:rPr lang="zh-CN" altLang="en-US" sz="32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为</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神速</a:t>
            </a:r>
            <a:endParaRPr kumimoji="0" lang="zh-CN" altLang="en-US" sz="32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endParaRPr>
          </a:p>
          <a:p>
            <a:pPr marR="0" defTabSz="914400" fontAlgn="auto">
              <a:spcAft>
                <a:spcPct val="0"/>
              </a:spcAft>
              <a:buClrTx/>
              <a:buSzTx/>
              <a:buFontTx/>
              <a:buNone/>
              <a:defRPr/>
            </a:pPr>
            <a:endParaRPr kumimoji="0" lang="zh-CN" altLang="en-US" sz="3200" b="1" i="0" u="sng" kern="1200" cap="none" spc="0" normalizeH="0" baseline="0" noProof="0">
              <a:effectLst/>
              <a:latin typeface="黑体" panose="02010609060101010101" pitchFamily="49" charset="-122"/>
              <a:ea typeface="黑体" panose="02010609060101010101" pitchFamily="49" charset="-122"/>
              <a:cs typeface="+mj-cs"/>
            </a:endParaRPr>
          </a:p>
          <a:p>
            <a:pPr marR="0" defTabSz="914400" fontAlgn="auto">
              <a:spcAft>
                <a:spcPct val="0"/>
              </a:spcAft>
              <a:buClrTx/>
              <a:buSzTx/>
              <a:buFontTx/>
              <a:buNone/>
              <a:defRPr/>
            </a:pPr>
            <a:endParaRPr kumimoji="0" lang="zh-CN" altLang="en-US" sz="3200" b="1" i="0" u="sng" kern="1200" cap="none" spc="0" normalizeH="0" baseline="0" noProof="0">
              <a:effectLst/>
              <a:latin typeface="黑体" panose="02010609060101010101" pitchFamily="49" charset="-122"/>
              <a:ea typeface="黑体" panose="02010609060101010101" pitchFamily="49" charset="-122"/>
              <a:cs typeface="+mj-cs"/>
            </a:endParaRPr>
          </a:p>
          <a:p>
            <a:pPr marR="0" defTabSz="914400" fontAlgn="auto">
              <a:spcAft>
                <a:spcPct val="0"/>
              </a:spcAft>
              <a:buClrTx/>
              <a:buSzTx/>
              <a:buFontTx/>
              <a:buNone/>
              <a:defRPr/>
            </a:pPr>
            <a:r>
              <a:rPr kumimoji="0" lang="zh-CN" altLang="en-US" sz="3200" b="1" i="0" u="sng" kern="1200" cap="none" spc="0" normalizeH="0" baseline="0" noProof="0">
                <a:effectLst/>
                <a:latin typeface="黑体" panose="02010609060101010101" pitchFamily="49" charset="-122"/>
                <a:ea typeface="黑体" panose="02010609060101010101" pitchFamily="49" charset="-122"/>
                <a:cs typeface="+mj-cs"/>
              </a:rPr>
              <a:t>常作二铁板，一板印刷，一板已</a:t>
            </a:r>
            <a:r>
              <a:rPr kumimoji="0" lang="zh-CN" altLang="en-US" sz="3200" b="1" i="0" u="sng" kern="1200" cap="none" spc="0" normalizeH="0" baseline="0" noProof="0">
                <a:solidFill>
                  <a:srgbClr val="FF0000"/>
                </a:solidFill>
                <a:effectLst/>
                <a:latin typeface="黑体" panose="02010609060101010101" pitchFamily="49" charset="-122"/>
                <a:ea typeface="黑体" panose="02010609060101010101" pitchFamily="49" charset="-122"/>
                <a:cs typeface="+mj-cs"/>
              </a:rPr>
              <a:t>自</a:t>
            </a:r>
            <a:r>
              <a:rPr kumimoji="0" lang="zh-CN" altLang="en-US" sz="3200" b="1" i="0" u="sng" kern="1200" cap="none" spc="0" normalizeH="0" baseline="0" noProof="0">
                <a:effectLst/>
                <a:latin typeface="黑体" panose="02010609060101010101" pitchFamily="49" charset="-122"/>
                <a:ea typeface="黑体" panose="02010609060101010101" pitchFamily="49" charset="-122"/>
                <a:cs typeface="+mj-cs"/>
              </a:rPr>
              <a:t>布字，此印者才</a:t>
            </a:r>
            <a:r>
              <a:rPr kumimoji="0" lang="zh-CN" altLang="en-US" sz="3200" b="1" i="0" u="sng" kern="1200" cap="none" spc="0" normalizeH="0" baseline="0" noProof="0">
                <a:solidFill>
                  <a:srgbClr val="FF0000"/>
                </a:solidFill>
                <a:effectLst/>
                <a:latin typeface="黑体" panose="02010609060101010101" pitchFamily="49" charset="-122"/>
                <a:ea typeface="黑体" panose="02010609060101010101" pitchFamily="49" charset="-122"/>
                <a:cs typeface="+mj-cs"/>
              </a:rPr>
              <a:t>毕</a:t>
            </a:r>
            <a:r>
              <a:rPr kumimoji="0" lang="zh-CN" altLang="en-US" sz="3200" b="1" i="0" u="sng" kern="1200" cap="none" spc="0" normalizeH="0" baseline="0" noProof="0">
                <a:effectLst/>
                <a:latin typeface="黑体" panose="02010609060101010101" pitchFamily="49" charset="-122"/>
                <a:ea typeface="黑体" panose="02010609060101010101" pitchFamily="49" charset="-122"/>
                <a:cs typeface="+mj-cs"/>
              </a:rPr>
              <a:t>，则第二</a:t>
            </a:r>
            <a:endParaRPr kumimoji="0" lang="zh-CN" altLang="en-US" sz="3200" b="1" i="0" u="sng" kern="1200" cap="none" spc="0" normalizeH="0" baseline="0" noProof="0">
              <a:effectLst/>
              <a:latin typeface="黑体" panose="02010609060101010101" pitchFamily="49" charset="-122"/>
              <a:ea typeface="黑体" panose="02010609060101010101" pitchFamily="49" charset="-122"/>
              <a:cs typeface="+mj-cs"/>
            </a:endParaRPr>
          </a:p>
          <a:p>
            <a:pPr marR="0" defTabSz="914400" fontAlgn="auto">
              <a:spcAft>
                <a:spcPct val="0"/>
              </a:spcAft>
              <a:buClrTx/>
              <a:buSzTx/>
              <a:buFontTx/>
              <a:buNone/>
              <a:defRPr/>
            </a:pPr>
            <a:endParaRPr kumimoji="0" lang="zh-CN" altLang="en-US" sz="3200" b="1" i="0" u="sng" kern="1200" cap="none" spc="0" normalizeH="0" baseline="0" noProof="0">
              <a:effectLst/>
              <a:latin typeface="黑体" panose="02010609060101010101" pitchFamily="49" charset="-122"/>
              <a:ea typeface="黑体" panose="02010609060101010101" pitchFamily="49" charset="-122"/>
              <a:cs typeface="+mj-cs"/>
            </a:endParaRPr>
          </a:p>
          <a:p>
            <a:pPr marR="0" defTabSz="914400" fontAlgn="auto">
              <a:spcAft>
                <a:spcPct val="0"/>
              </a:spcAft>
              <a:buClrTx/>
              <a:buSzTx/>
              <a:buFontTx/>
              <a:buNone/>
              <a:defRPr/>
            </a:pPr>
            <a:endParaRPr kumimoji="0" lang="zh-CN" altLang="en-US" sz="3200" b="1" i="0" u="sng" kern="1200" cap="none" spc="0" normalizeH="0" baseline="0" noProof="0">
              <a:effectLst/>
              <a:latin typeface="黑体" panose="02010609060101010101" pitchFamily="49" charset="-122"/>
              <a:ea typeface="黑体" panose="02010609060101010101" pitchFamily="49" charset="-122"/>
              <a:cs typeface="+mj-cs"/>
            </a:endParaRPr>
          </a:p>
          <a:p>
            <a:pPr marR="0" defTabSz="914400" fontAlgn="auto">
              <a:spcAft>
                <a:spcPct val="0"/>
              </a:spcAft>
              <a:buClrTx/>
              <a:buSzTx/>
              <a:buFontTx/>
              <a:buNone/>
              <a:defRPr/>
            </a:pPr>
            <a:r>
              <a:rPr kumimoji="0" lang="zh-CN" altLang="en-US" sz="3200" b="1" i="0" u="sng" kern="1200" cap="none" spc="0" normalizeH="0" baseline="0" noProof="0">
                <a:effectLst/>
                <a:latin typeface="黑体" panose="02010609060101010101" pitchFamily="49" charset="-122"/>
                <a:ea typeface="黑体" panose="02010609060101010101" pitchFamily="49" charset="-122"/>
                <a:cs typeface="+mj-cs"/>
              </a:rPr>
              <a:t>板已</a:t>
            </a:r>
            <a:r>
              <a:rPr kumimoji="0" lang="zh-CN" altLang="en-US" sz="3200" b="1" i="0" u="sng" kern="1200" cap="none" spc="0" normalizeH="0" baseline="0" noProof="0">
                <a:solidFill>
                  <a:srgbClr val="FF0000"/>
                </a:solidFill>
                <a:effectLst/>
                <a:latin typeface="黑体" panose="02010609060101010101" pitchFamily="49" charset="-122"/>
                <a:ea typeface="黑体" panose="02010609060101010101" pitchFamily="49" charset="-122"/>
                <a:cs typeface="+mj-cs"/>
              </a:rPr>
              <a:t>具</a:t>
            </a:r>
            <a:r>
              <a:rPr kumimoji="0" lang="zh-CN" altLang="en-US" sz="3200" b="1" i="0" u="sng" kern="1200" cap="none" spc="0" normalizeH="0" baseline="0" noProof="0">
                <a:effectLst/>
                <a:latin typeface="黑体" panose="02010609060101010101" pitchFamily="49" charset="-122"/>
                <a:ea typeface="黑体" panose="02010609060101010101" pitchFamily="49" charset="-122"/>
                <a:cs typeface="+mj-cs"/>
              </a:rPr>
              <a:t>，</a:t>
            </a:r>
            <a:r>
              <a:rPr kumimoji="0" lang="en-US" altLang="zh-CN" sz="3200" b="1" i="0" u="sng" kern="1200" cap="none" spc="0" normalizeH="0" baseline="0" noProof="0">
                <a:effectLst/>
                <a:latin typeface="黑体" panose="02010609060101010101" pitchFamily="49" charset="-122"/>
                <a:ea typeface="黑体" panose="02010609060101010101" pitchFamily="49" charset="-122"/>
                <a:cs typeface="+mj-cs"/>
              </a:rPr>
              <a:t>     </a:t>
            </a:r>
            <a:r>
              <a:rPr kumimoji="0" lang="zh-CN" altLang="en-US" sz="3200" b="1" i="0" u="sng" kern="1200" cap="none" spc="0" normalizeH="0" baseline="0" noProof="0">
                <a:solidFill>
                  <a:srgbClr val="FF0000"/>
                </a:solidFill>
                <a:effectLst/>
                <a:latin typeface="黑体" panose="02010609060101010101" pitchFamily="49" charset="-122"/>
                <a:ea typeface="黑体" panose="02010609060101010101" pitchFamily="49" charset="-122"/>
                <a:cs typeface="+mj-cs"/>
              </a:rPr>
              <a:t>更互</a:t>
            </a:r>
            <a:r>
              <a:rPr kumimoji="0" lang="zh-CN" altLang="en-US" sz="3200" b="1" i="0" u="sng" kern="1200" cap="none" spc="0" normalizeH="0" baseline="0" noProof="0">
                <a:effectLst/>
                <a:latin typeface="黑体" panose="02010609060101010101" pitchFamily="49" charset="-122"/>
                <a:ea typeface="黑体" panose="02010609060101010101" pitchFamily="49" charset="-122"/>
                <a:cs typeface="+mj-cs"/>
              </a:rPr>
              <a:t>用之，</a:t>
            </a:r>
            <a:r>
              <a:rPr kumimoji="0" lang="zh-CN" altLang="en-US" sz="3200" b="1" i="0" u="sng" kern="1200" cap="none" spc="0" normalizeH="0" baseline="0" noProof="0">
                <a:solidFill>
                  <a:schemeClr val="tx1"/>
                </a:solidFill>
                <a:effectLst/>
                <a:latin typeface="黑体" panose="02010609060101010101" pitchFamily="49" charset="-122"/>
                <a:ea typeface="黑体" panose="02010609060101010101" pitchFamily="49" charset="-122"/>
                <a:cs typeface="+mj-cs"/>
              </a:rPr>
              <a:t>瞬息</a:t>
            </a:r>
            <a:r>
              <a:rPr kumimoji="0" lang="zh-CN" altLang="en-US" sz="3200" b="1" i="0" u="sng" kern="1200" cap="none" spc="0" normalizeH="0" baseline="0" noProof="0">
                <a:effectLst/>
                <a:latin typeface="黑体" panose="02010609060101010101" pitchFamily="49" charset="-122"/>
                <a:ea typeface="黑体" panose="02010609060101010101" pitchFamily="49" charset="-122"/>
                <a:cs typeface="+mj-cs"/>
              </a:rPr>
              <a:t>可</a:t>
            </a:r>
            <a:r>
              <a:rPr kumimoji="0" lang="zh-CN" altLang="en-US" sz="3200" b="1" i="0" u="sng" kern="1200" cap="none" spc="0" normalizeH="0" baseline="0" noProof="0">
                <a:solidFill>
                  <a:srgbClr val="FF0000"/>
                </a:solidFill>
                <a:effectLst/>
                <a:latin typeface="黑体" panose="02010609060101010101" pitchFamily="49" charset="-122"/>
                <a:ea typeface="黑体" panose="02010609060101010101" pitchFamily="49" charset="-122"/>
                <a:cs typeface="+mj-cs"/>
              </a:rPr>
              <a:t>就</a:t>
            </a:r>
            <a:r>
              <a:rPr kumimoji="0" lang="zh-CN" altLang="en-US" sz="3200" b="1" i="0" u="sng" kern="1200" cap="none" spc="0" normalizeH="0" baseline="0" noProof="0">
                <a:solidFill>
                  <a:schemeClr val="tx2"/>
                </a:solidFill>
                <a:effectLst/>
                <a:latin typeface="黑体" panose="02010609060101010101" pitchFamily="49" charset="-122"/>
                <a:ea typeface="黑体" panose="02010609060101010101" pitchFamily="49" charset="-122"/>
                <a:cs typeface="+mj-cs"/>
              </a:rPr>
              <a:t>。</a:t>
            </a:r>
            <a:endParaRPr kumimoji="0" lang="zh-CN" altLang="en-US" sz="3200" b="1" i="0" u="sng" kern="1200" cap="none" spc="0" normalizeH="0" baseline="0" noProof="0">
              <a:solidFill>
                <a:schemeClr val="tx2"/>
              </a:solidFill>
              <a:effectLst/>
              <a:latin typeface="黑体" panose="02010609060101010101" pitchFamily="49" charset="-122"/>
              <a:ea typeface="黑体" panose="02010609060101010101" pitchFamily="49" charset="-122"/>
              <a:cs typeface="+mj-cs"/>
            </a:endParaRPr>
          </a:p>
        </p:txBody>
      </p:sp>
      <p:sp>
        <p:nvSpPr>
          <p:cNvPr id="17" name="Text Box 5"/>
          <p:cNvSpPr txBox="1"/>
          <p:nvPr>
            <p:custDataLst>
              <p:tags r:id="rId4"/>
            </p:custDataLst>
          </p:nvPr>
        </p:nvSpPr>
        <p:spPr>
          <a:xfrm>
            <a:off x="5251554" y="1924795"/>
            <a:ext cx="2467579"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另自，另外</a:t>
            </a:r>
            <a:endParaRPr lang="zh-CN" altLang="en-US" sz="2800" b="1">
              <a:solidFill>
                <a:srgbClr val="FF0000"/>
              </a:solidFill>
              <a:latin typeface="华文新魏" panose="02010800040101010101" charset="-122"/>
              <a:ea typeface="华文新魏" panose="02010800040101010101" charset="-122"/>
            </a:endParaRPr>
          </a:p>
        </p:txBody>
      </p:sp>
      <p:sp>
        <p:nvSpPr>
          <p:cNvPr id="18" name="Text Box 6"/>
          <p:cNvSpPr txBox="1"/>
          <p:nvPr>
            <p:custDataLst>
              <p:tags r:id="rId5"/>
            </p:custDataLst>
          </p:nvPr>
        </p:nvSpPr>
        <p:spPr>
          <a:xfrm>
            <a:off x="438234" y="3401111"/>
            <a:ext cx="2306385" cy="953135"/>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准备（好了）</a:t>
            </a:r>
            <a:endParaRPr lang="zh-CN" altLang="en-US" sz="2800" b="1">
              <a:solidFill>
                <a:srgbClr val="FF0000"/>
              </a:solidFill>
              <a:latin typeface="华文新魏" panose="02010800040101010101" charset="-122"/>
              <a:ea typeface="华文新魏" panose="02010800040101010101" charset="-122"/>
            </a:endParaRPr>
          </a:p>
        </p:txBody>
      </p:sp>
      <p:sp>
        <p:nvSpPr>
          <p:cNvPr id="19" name="Text Box 7"/>
          <p:cNvSpPr txBox="1"/>
          <p:nvPr>
            <p:custDataLst>
              <p:tags r:id="rId6"/>
            </p:custDataLst>
          </p:nvPr>
        </p:nvSpPr>
        <p:spPr>
          <a:xfrm>
            <a:off x="2933862" y="3401382"/>
            <a:ext cx="1812902"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交替</a:t>
            </a:r>
            <a:r>
              <a:rPr lang="en-US" altLang="zh-CN" sz="2800" b="1">
                <a:solidFill>
                  <a:srgbClr val="FF0000"/>
                </a:solidFill>
                <a:latin typeface="华文新魏" panose="02010800040101010101" charset="-122"/>
                <a:ea typeface="华文新魏" panose="02010800040101010101" charset="-122"/>
              </a:rPr>
              <a:t>,</a:t>
            </a:r>
            <a:r>
              <a:rPr lang="zh-CN" altLang="en-US" sz="2800" b="1">
                <a:solidFill>
                  <a:srgbClr val="FF0000"/>
                </a:solidFill>
                <a:latin typeface="华文新魏" panose="02010800040101010101" charset="-122"/>
                <a:ea typeface="华文新魏" panose="02010800040101010101" charset="-122"/>
              </a:rPr>
              <a:t>轮流</a:t>
            </a:r>
            <a:endParaRPr lang="zh-CN" altLang="en-US" sz="2800" b="1">
              <a:solidFill>
                <a:srgbClr val="FF0000"/>
              </a:solidFill>
              <a:latin typeface="华文新魏" panose="02010800040101010101" charset="-122"/>
              <a:ea typeface="华文新魏" panose="02010800040101010101" charset="-122"/>
            </a:endParaRPr>
          </a:p>
        </p:txBody>
      </p:sp>
      <p:sp>
        <p:nvSpPr>
          <p:cNvPr id="21" name="Text Box 9"/>
          <p:cNvSpPr txBox="1"/>
          <p:nvPr>
            <p:custDataLst>
              <p:tags r:id="rId7"/>
            </p:custDataLst>
          </p:nvPr>
        </p:nvSpPr>
        <p:spPr>
          <a:xfrm>
            <a:off x="7093931" y="3827123"/>
            <a:ext cx="928675"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完成</a:t>
            </a:r>
            <a:endParaRPr lang="zh-CN" altLang="en-US" sz="2800" b="1">
              <a:solidFill>
                <a:srgbClr val="FF0000"/>
              </a:solidFill>
              <a:latin typeface="华文新魏" panose="02010800040101010101" charset="-122"/>
              <a:ea typeface="华文新魏" panose="02010800040101010101" charset="-122"/>
            </a:endParaRPr>
          </a:p>
        </p:txBody>
      </p:sp>
      <p:sp>
        <p:nvSpPr>
          <p:cNvPr id="22" name="Text Box 5"/>
          <p:cNvSpPr txBox="1"/>
          <p:nvPr>
            <p:custDataLst>
              <p:tags r:id="rId8"/>
            </p:custDataLst>
          </p:nvPr>
        </p:nvSpPr>
        <p:spPr>
          <a:xfrm>
            <a:off x="8901190" y="2947094"/>
            <a:ext cx="1727179"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完，完成</a:t>
            </a:r>
            <a:endParaRPr lang="zh-CN" altLang="en-US" sz="2800" b="1">
              <a:solidFill>
                <a:srgbClr val="FF0000"/>
              </a:solidFill>
              <a:latin typeface="华文新魏" panose="02010800040101010101" charset="-122"/>
              <a:ea typeface="华文新魏" panose="02010800040101010101" charset="-122"/>
            </a:endParaRPr>
          </a:p>
        </p:txBody>
      </p:sp>
      <p:sp>
        <p:nvSpPr>
          <p:cNvPr id="23" name="文本框 22"/>
          <p:cNvSpPr txBox="1"/>
          <p:nvPr>
            <p:custDataLst>
              <p:tags r:id="rId9"/>
            </p:custDataLst>
          </p:nvPr>
        </p:nvSpPr>
        <p:spPr>
          <a:xfrm>
            <a:off x="92142" y="4691396"/>
            <a:ext cx="11660280" cy="2061210"/>
          </a:xfrm>
          <a:prstGeom prst="rect">
            <a:avLst/>
          </a:prstGeom>
          <a:noFill/>
          <a:ln w="9525">
            <a:noFill/>
          </a:ln>
        </p:spPr>
        <p:txBody>
          <a:bodyPr wrap="square" anchor="t" anchorCtr="0">
            <a:spAutoFit/>
          </a:bodyPr>
          <a:lstStyle/>
          <a:p>
            <a:r>
              <a:rPr lang="zh-CN" altLang="en-US" sz="3200" b="1">
                <a:solidFill>
                  <a:srgbClr val="FF0000"/>
                </a:solidFill>
                <a:latin typeface="华文楷体" panose="02010600040101010101" pitchFamily="2" charset="-122"/>
                <a:ea typeface="华文楷体" panose="02010600040101010101" pitchFamily="2" charset="-122"/>
              </a:rPr>
              <a:t>        </a:t>
            </a:r>
            <a:r>
              <a:rPr lang="zh-CN" altLang="en-US" sz="3200" b="1">
                <a:solidFill>
                  <a:srgbClr val="FF0000"/>
                </a:solidFill>
                <a:latin typeface="华文楷体" panose="02010600040101010101" pitchFamily="2" charset="-122"/>
                <a:ea typeface="华文楷体" panose="02010600040101010101" pitchFamily="2" charset="-122"/>
                <a:sym typeface="+mn-ea"/>
              </a:rPr>
              <a:t>如果只印三两本，不能算是简便；如果印几十本乃至成百上千本，那就极其快速。</a:t>
            </a:r>
            <a:r>
              <a:rPr lang="zh-CN" altLang="en-US" sz="3200" b="1">
                <a:solidFill>
                  <a:srgbClr val="FF0000"/>
                </a:solidFill>
                <a:latin typeface="华文楷体" panose="02010600040101010101" pitchFamily="2" charset="-122"/>
                <a:ea typeface="华文楷体" panose="02010600040101010101" pitchFamily="2" charset="-122"/>
              </a:rPr>
              <a:t>通常是做两块铁板，这一块在印刷，那一块已另外在排字了，这块印刷才完，第二块已准备好了，两块相互交替使用，很短的时间就能完成。</a:t>
            </a:r>
            <a:endParaRPr lang="zh-CN" altLang="en-US" sz="3200" b="1">
              <a:solidFill>
                <a:srgbClr val="FF0000"/>
              </a:solidFill>
              <a:latin typeface="华文楷体" panose="02010600040101010101" pitchFamily="2" charset="-122"/>
              <a:ea typeface="华文楷体" panose="02010600040101010101" pitchFamily="2" charset="-122"/>
            </a:endParaRPr>
          </a:p>
        </p:txBody>
      </p:sp>
      <p:pic>
        <p:nvPicPr>
          <p:cNvPr id="10" name="图片 9"/>
          <p:cNvPicPr>
            <a:picLocks noChangeAspect="1"/>
          </p:cNvPicPr>
          <p:nvPr>
            <p:custDataLst>
              <p:tags r:id="rId11"/>
            </p:custDataLst>
          </p:nvPr>
        </p:nvPicPr>
        <p:blipFill>
          <a:blip r:embed="rId10"/>
          <a:stretch>
            <a:fillRect/>
          </a:stretch>
        </p:blipFill>
        <p:spPr>
          <a:xfrm flipH="1">
            <a:off x="438234" y="274858"/>
            <a:ext cx="542995" cy="448912"/>
          </a:xfrm>
          <a:prstGeom prst="rect">
            <a:avLst/>
          </a:prstGeom>
        </p:spPr>
      </p:pic>
      <p:sp>
        <p:nvSpPr>
          <p:cNvPr id="7" name="文本框 6"/>
          <p:cNvSpPr txBox="1"/>
          <p:nvPr>
            <p:custDataLst>
              <p:tags r:id="rId12"/>
            </p:custDataLst>
          </p:nvPr>
        </p:nvSpPr>
        <p:spPr>
          <a:xfrm>
            <a:off x="981501" y="256083"/>
            <a:ext cx="2449830" cy="481330"/>
          </a:xfrm>
          <a:prstGeom prst="rect">
            <a:avLst/>
          </a:prstGeom>
          <a:noFill/>
        </p:spPr>
        <p:txBody>
          <a:bodyPr wrap="none" rtlCol="0">
            <a:spAutoFit/>
            <a:scene3d>
              <a:camera prst="orthographicFront"/>
              <a:lightRig rig="threePt" dir="t"/>
            </a:scene3d>
          </a:bodyPr>
          <a:lstStyle/>
          <a:p>
            <a:pPr algn="l"/>
            <a:r>
              <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rPr>
              <a:t>重点词句及翻译</a:t>
            </a:r>
            <a:endPar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endParaRPr>
          </a:p>
        </p:txBody>
      </p:sp>
      <p:sp>
        <p:nvSpPr>
          <p:cNvPr id="6" name="文本框 5"/>
          <p:cNvSpPr txBox="1"/>
          <p:nvPr>
            <p:custDataLst>
              <p:tags r:id="rId13"/>
            </p:custDataLst>
          </p:nvPr>
        </p:nvSpPr>
        <p:spPr>
          <a:xfrm>
            <a:off x="659473" y="1478975"/>
            <a:ext cx="936613" cy="521970"/>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如果</a:t>
            </a:r>
            <a:endParaRPr lang="zh-CN" altLang="en-US" sz="2800" b="1">
              <a:solidFill>
                <a:srgbClr val="FF0000"/>
              </a:solidFill>
              <a:latin typeface="华文新魏" panose="02010800040101010101" charset="-122"/>
              <a:ea typeface="华文新魏" panose="02010800040101010101" charset="-122"/>
            </a:endParaRPr>
          </a:p>
        </p:txBody>
      </p:sp>
      <p:sp>
        <p:nvSpPr>
          <p:cNvPr id="9" name="Text Box 7"/>
          <p:cNvSpPr txBox="1"/>
          <p:nvPr>
            <p:custDataLst>
              <p:tags r:id="rId14"/>
            </p:custDataLst>
          </p:nvPr>
        </p:nvSpPr>
        <p:spPr>
          <a:xfrm>
            <a:off x="3942189" y="1478917"/>
            <a:ext cx="1081074"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算是</a:t>
            </a:r>
            <a:endParaRPr lang="zh-CN" altLang="en-US" sz="2800" b="1">
              <a:solidFill>
                <a:srgbClr val="FF0000"/>
              </a:solidFill>
              <a:latin typeface="华文新魏" panose="02010800040101010101" charset="-122"/>
              <a:ea typeface="华文新魏" panose="02010800040101010101" charset="-122"/>
            </a:endParaRPr>
          </a:p>
        </p:txBody>
      </p:sp>
      <p:sp>
        <p:nvSpPr>
          <p:cNvPr id="2" name="文本框 1"/>
          <p:cNvSpPr txBox="1"/>
          <p:nvPr>
            <p:custDataLst>
              <p:tags r:id="rId15"/>
            </p:custDataLst>
          </p:nvPr>
        </p:nvSpPr>
        <p:spPr>
          <a:xfrm>
            <a:off x="9006287" y="1479120"/>
            <a:ext cx="935027" cy="521970"/>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那么</a:t>
            </a:r>
            <a:endParaRPr lang="zh-CN" altLang="en-US" sz="2800" b="1">
              <a:solidFill>
                <a:srgbClr val="FF0000"/>
              </a:solidFill>
              <a:latin typeface="华文新魏" panose="02010800040101010101" charset="-122"/>
              <a:ea typeface="华文新魏" panose="02010800040101010101" charset="-122"/>
            </a:endParaRPr>
          </a:p>
        </p:txBody>
      </p:sp>
      <p:sp>
        <p:nvSpPr>
          <p:cNvPr id="11" name="文本框 10"/>
          <p:cNvSpPr txBox="1"/>
          <p:nvPr>
            <p:custDataLst>
              <p:tags r:id="rId16"/>
            </p:custDataLst>
          </p:nvPr>
        </p:nvSpPr>
        <p:spPr>
          <a:xfrm>
            <a:off x="10510201" y="1396461"/>
            <a:ext cx="649279" cy="521970"/>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是</a:t>
            </a:r>
            <a:endParaRPr lang="zh-CN" altLang="en-US" sz="2800" b="1">
              <a:solidFill>
                <a:srgbClr val="FF0000"/>
              </a:solidFill>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ppt_x"/>
                                          </p:val>
                                        </p:tav>
                                        <p:tav tm="100000">
                                          <p:val>
                                            <p:strVal val="#ppt_x"/>
                                          </p:val>
                                        </p:tav>
                                      </p:tavLst>
                                    </p:anim>
                                    <p:anim calcmode="lin" valueType="num">
                                      <p:cBhvr>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ppt_x</p:attrName>
                                        </p:attrNameLst>
                                      </p:cBhvr>
                                      <p:tavLst>
                                        <p:tav tm="0">
                                          <p:val>
                                            <p:strVal val="#ppt_x"/>
                                          </p:val>
                                        </p:tav>
                                        <p:tav tm="100000">
                                          <p:val>
                                            <p:strVal val="#ppt_x"/>
                                          </p:val>
                                        </p:tav>
                                      </p:tavLst>
                                    </p:anim>
                                    <p:anim calcmode="lin" valueType="num">
                                      <p:cBhvr>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ppt_x</p:attrName>
                                        </p:attrNameLst>
                                      </p:cBhvr>
                                      <p:tavLst>
                                        <p:tav tm="0">
                                          <p:val>
                                            <p:strVal val="#ppt_x"/>
                                          </p:val>
                                        </p:tav>
                                        <p:tav tm="100000">
                                          <p:val>
                                            <p:strVal val="#ppt_x"/>
                                          </p:val>
                                        </p:tav>
                                      </p:tavLst>
                                    </p:anim>
                                    <p:anim calcmode="lin" valueType="num">
                                      <p:cBhvr>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ppt_x</p:attrName>
                                        </p:attrNameLst>
                                      </p:cBhvr>
                                      <p:tavLst>
                                        <p:tav tm="0">
                                          <p:val>
                                            <p:strVal val="#ppt_x"/>
                                          </p:val>
                                        </p:tav>
                                        <p:tav tm="100000">
                                          <p:val>
                                            <p:strVal val="#ppt_x"/>
                                          </p:val>
                                        </p:tav>
                                      </p:tavLst>
                                    </p:anim>
                                    <p:anim calcmode="lin" valueType="num">
                                      <p:cBhvr>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ppt_x</p:attrName>
                                        </p:attrNameLst>
                                      </p:cBhvr>
                                      <p:tavLst>
                                        <p:tav tm="0">
                                          <p:val>
                                            <p:strVal val="#ppt_x"/>
                                          </p:val>
                                        </p:tav>
                                        <p:tav tm="100000">
                                          <p:val>
                                            <p:strVal val="#ppt_x"/>
                                          </p:val>
                                        </p:tav>
                                      </p:tavLst>
                                    </p:anim>
                                    <p:anim calcmode="lin" valueType="num">
                                      <p:cBhvr>
                                        <p:cTn id="5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ppt_x</p:attrName>
                                        </p:attrNameLst>
                                      </p:cBhvr>
                                      <p:tavLst>
                                        <p:tav tm="0">
                                          <p:val>
                                            <p:strVal val="#ppt_x"/>
                                          </p:val>
                                        </p:tav>
                                        <p:tav tm="100000">
                                          <p:val>
                                            <p:strVal val="#ppt_x"/>
                                          </p:val>
                                        </p:tav>
                                      </p:tavLst>
                                    </p:anim>
                                    <p:anim calcmode="lin" valueType="num">
                                      <p:cBhvr>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1" grpId="0"/>
      <p:bldP spid="22" grpId="0"/>
      <p:bldP spid="23" grpId="0"/>
      <p:bldP spid="6" grpId="0"/>
      <p:bldP spid="9" grpId="0"/>
      <p:bldP spid="2" grpId="0"/>
      <p:bldP spid="11"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2" name="Group 282"/>
          <p:cNvGrpSpPr/>
          <p:nvPr>
            <p:custDataLst>
              <p:tags r:id="rId3"/>
            </p:custDataLst>
          </p:nvPr>
        </p:nvGrpSpPr>
        <p:grpSpPr>
          <a:xfrm>
            <a:off x="1524056" y="609634"/>
            <a:ext cx="7772304" cy="1820841"/>
            <a:chOff x="384" y="1200"/>
            <a:chExt cx="4896" cy="1152"/>
          </a:xfrm>
        </p:grpSpPr>
        <p:sp>
          <p:nvSpPr>
            <p:cNvPr id="27650" name="AutoShape 7" descr="新闻纸"/>
            <p:cNvSpPr/>
            <p:nvPr>
              <p:custDataLst>
                <p:tags r:id="rId4"/>
              </p:custDataLst>
            </p:nvPr>
          </p:nvSpPr>
          <p:spPr>
            <a:xfrm>
              <a:off x="384" y="1536"/>
              <a:ext cx="4896" cy="816"/>
            </a:xfrm>
            <a:prstGeom prst="parallelogram">
              <a:avLst>
                <a:gd name="adj" fmla="val 159054"/>
              </a:avLst>
            </a:prstGeom>
            <a:blipFill rotWithShape="0">
              <a:blip r:embed="rId5"/>
              <a:stretch>
                <a:fillRect/>
              </a:stretch>
            </a:blip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nvGrpSpPr>
            <p:cNvPr id="27651" name="Group 281"/>
            <p:cNvGrpSpPr/>
            <p:nvPr>
              <p:custDataLst>
                <p:tags r:id="rId6"/>
              </p:custDataLst>
            </p:nvPr>
          </p:nvGrpSpPr>
          <p:grpSpPr>
            <a:xfrm>
              <a:off x="672" y="1200"/>
              <a:ext cx="4367" cy="960"/>
              <a:chOff x="672" y="1200"/>
              <a:chExt cx="4367" cy="960"/>
            </a:xfrm>
          </p:grpSpPr>
          <p:grpSp>
            <p:nvGrpSpPr>
              <p:cNvPr id="27652" name="Group 161"/>
              <p:cNvGrpSpPr/>
              <p:nvPr>
                <p:custDataLst>
                  <p:tags r:id="rId7"/>
                </p:custDataLst>
              </p:nvPr>
            </p:nvGrpSpPr>
            <p:grpSpPr>
              <a:xfrm>
                <a:off x="672" y="1344"/>
                <a:ext cx="4367" cy="816"/>
                <a:chOff x="624" y="2832"/>
                <a:chExt cx="4367" cy="816"/>
              </a:xfrm>
            </p:grpSpPr>
            <p:grpSp>
              <p:nvGrpSpPr>
                <p:cNvPr id="27653" name="Group 162"/>
                <p:cNvGrpSpPr/>
                <p:nvPr>
                  <p:custDataLst>
                    <p:tags r:id="rId8"/>
                  </p:custDataLst>
                </p:nvPr>
              </p:nvGrpSpPr>
              <p:grpSpPr>
                <a:xfrm>
                  <a:off x="624" y="2832"/>
                  <a:ext cx="4224" cy="816"/>
                  <a:chOff x="816" y="1920"/>
                  <a:chExt cx="4224" cy="816"/>
                </a:xfrm>
              </p:grpSpPr>
              <p:sp>
                <p:nvSpPr>
                  <p:cNvPr id="27654" name="Line 163"/>
                  <p:cNvSpPr/>
                  <p:nvPr>
                    <p:custDataLst>
                      <p:tags r:id="rId9"/>
                    </p:custDataLst>
                  </p:nvPr>
                </p:nvSpPr>
                <p:spPr>
                  <a:xfrm flipH="1" flipV="1">
                    <a:off x="816" y="2544"/>
                    <a:ext cx="0" cy="19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655" name="Line 164"/>
                  <p:cNvSpPr/>
                  <p:nvPr>
                    <p:custDataLst>
                      <p:tags r:id="rId10"/>
                    </p:custDataLst>
                  </p:nvPr>
                </p:nvSpPr>
                <p:spPr>
                  <a:xfrm flipH="1" flipV="1">
                    <a:off x="4032" y="2544"/>
                    <a:ext cx="0" cy="19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656" name="Line 165"/>
                  <p:cNvSpPr/>
                  <p:nvPr>
                    <p:custDataLst>
                      <p:tags r:id="rId11"/>
                    </p:custDataLst>
                  </p:nvPr>
                </p:nvSpPr>
                <p:spPr>
                  <a:xfrm flipH="1" flipV="1">
                    <a:off x="1824" y="1920"/>
                    <a:ext cx="0" cy="19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657" name="Line 166"/>
                  <p:cNvSpPr/>
                  <p:nvPr>
                    <p:custDataLst>
                      <p:tags r:id="rId12"/>
                    </p:custDataLst>
                  </p:nvPr>
                </p:nvSpPr>
                <p:spPr>
                  <a:xfrm flipH="1" flipV="1">
                    <a:off x="5040" y="1920"/>
                    <a:ext cx="0" cy="19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658" name="Line 167"/>
                  <p:cNvSpPr/>
                  <p:nvPr>
                    <p:custDataLst>
                      <p:tags r:id="rId13"/>
                    </p:custDataLst>
                  </p:nvPr>
                </p:nvSpPr>
                <p:spPr>
                  <a:xfrm flipV="1">
                    <a:off x="816" y="1920"/>
                    <a:ext cx="1008" cy="624"/>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grpSp>
                <p:nvGrpSpPr>
                  <p:cNvPr id="27659" name="Group 168"/>
                  <p:cNvGrpSpPr/>
                  <p:nvPr>
                    <p:custDataLst>
                      <p:tags r:id="rId14"/>
                    </p:custDataLst>
                  </p:nvPr>
                </p:nvGrpSpPr>
                <p:grpSpPr>
                  <a:xfrm>
                    <a:off x="816" y="1920"/>
                    <a:ext cx="4224" cy="816"/>
                    <a:chOff x="816" y="1920"/>
                    <a:chExt cx="4224" cy="816"/>
                  </a:xfrm>
                </p:grpSpPr>
                <p:sp>
                  <p:nvSpPr>
                    <p:cNvPr id="27660" name="Line 169"/>
                    <p:cNvSpPr/>
                    <p:nvPr>
                      <p:custDataLst>
                        <p:tags r:id="rId15"/>
                      </p:custDataLst>
                    </p:nvPr>
                  </p:nvSpPr>
                  <p:spPr>
                    <a:xfrm>
                      <a:off x="816" y="2544"/>
                      <a:ext cx="3216" cy="0"/>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661" name="Line 170"/>
                    <p:cNvSpPr/>
                    <p:nvPr>
                      <p:custDataLst>
                        <p:tags r:id="rId16"/>
                      </p:custDataLst>
                    </p:nvPr>
                  </p:nvSpPr>
                  <p:spPr>
                    <a:xfrm>
                      <a:off x="1824" y="1920"/>
                      <a:ext cx="3216" cy="0"/>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662" name="Line 171"/>
                    <p:cNvSpPr/>
                    <p:nvPr>
                      <p:custDataLst>
                        <p:tags r:id="rId17"/>
                      </p:custDataLst>
                    </p:nvPr>
                  </p:nvSpPr>
                  <p:spPr>
                    <a:xfrm flipV="1">
                      <a:off x="4032" y="1920"/>
                      <a:ext cx="1008" cy="624"/>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663" name="Line 172"/>
                    <p:cNvSpPr/>
                    <p:nvPr>
                      <p:custDataLst>
                        <p:tags r:id="rId18"/>
                      </p:custDataLst>
                    </p:nvPr>
                  </p:nvSpPr>
                  <p:spPr>
                    <a:xfrm flipV="1">
                      <a:off x="1104" y="2112"/>
                      <a:ext cx="720" cy="43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664" name="Line 173"/>
                    <p:cNvSpPr/>
                    <p:nvPr>
                      <p:custDataLst>
                        <p:tags r:id="rId19"/>
                      </p:custDataLst>
                    </p:nvPr>
                  </p:nvSpPr>
                  <p:spPr>
                    <a:xfrm>
                      <a:off x="1824" y="2112"/>
                      <a:ext cx="2880" cy="0"/>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665" name="Line 174"/>
                    <p:cNvSpPr/>
                    <p:nvPr>
                      <p:custDataLst>
                        <p:tags r:id="rId20"/>
                      </p:custDataLst>
                    </p:nvPr>
                  </p:nvSpPr>
                  <p:spPr>
                    <a:xfrm flipV="1">
                      <a:off x="4032" y="2112"/>
                      <a:ext cx="1008" cy="624"/>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666" name="Line 175"/>
                    <p:cNvSpPr/>
                    <p:nvPr>
                      <p:custDataLst>
                        <p:tags r:id="rId21"/>
                      </p:custDataLst>
                    </p:nvPr>
                  </p:nvSpPr>
                  <p:spPr>
                    <a:xfrm>
                      <a:off x="816" y="2736"/>
                      <a:ext cx="3264" cy="0"/>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grpSp>
            </p:grpSp>
            <p:sp>
              <p:nvSpPr>
                <p:cNvPr id="27667" name="Rectangle 176"/>
                <p:cNvSpPr/>
                <p:nvPr>
                  <p:custDataLst>
                    <p:tags r:id="rId22"/>
                  </p:custDataLst>
                </p:nvPr>
              </p:nvSpPr>
              <p:spPr>
                <a:xfrm>
                  <a:off x="624" y="3456"/>
                  <a:ext cx="3216" cy="192"/>
                </a:xfrm>
                <a:prstGeom prst="rect">
                  <a:avLst/>
                </a:prstGeom>
                <a:solidFill>
                  <a:srgbClr val="CC99FF"/>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68" name="AutoShape 177"/>
                <p:cNvSpPr/>
                <p:nvPr>
                  <p:custDataLst>
                    <p:tags r:id="rId23"/>
                  </p:custDataLst>
                </p:nvPr>
              </p:nvSpPr>
              <p:spPr>
                <a:xfrm rot="-1852939">
                  <a:off x="3647" y="3166"/>
                  <a:ext cx="1344" cy="194"/>
                </a:xfrm>
                <a:prstGeom prst="parallelogram">
                  <a:avLst>
                    <a:gd name="adj" fmla="val 51799"/>
                  </a:avLst>
                </a:prstGeom>
                <a:solidFill>
                  <a:srgbClr val="CC99FF"/>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nvGrpSpPr>
              <p:cNvPr id="27669" name="Group 178"/>
              <p:cNvGrpSpPr/>
              <p:nvPr>
                <p:custDataLst>
                  <p:tags r:id="rId24"/>
                </p:custDataLst>
              </p:nvPr>
            </p:nvGrpSpPr>
            <p:grpSpPr>
              <a:xfrm>
                <a:off x="1008" y="1200"/>
                <a:ext cx="3552" cy="765"/>
                <a:chOff x="1008" y="1200"/>
                <a:chExt cx="3552" cy="765"/>
              </a:xfrm>
            </p:grpSpPr>
            <p:grpSp>
              <p:nvGrpSpPr>
                <p:cNvPr id="27670" name="Group 179"/>
                <p:cNvGrpSpPr/>
                <p:nvPr>
                  <p:custDataLst>
                    <p:tags r:id="rId25"/>
                  </p:custDataLst>
                </p:nvPr>
              </p:nvGrpSpPr>
              <p:grpSpPr>
                <a:xfrm>
                  <a:off x="1536" y="1200"/>
                  <a:ext cx="3024" cy="477"/>
                  <a:chOff x="1536" y="1200"/>
                  <a:chExt cx="3024" cy="477"/>
                </a:xfrm>
              </p:grpSpPr>
              <p:grpSp>
                <p:nvGrpSpPr>
                  <p:cNvPr id="27671" name="Group 180"/>
                  <p:cNvGrpSpPr/>
                  <p:nvPr>
                    <p:custDataLst>
                      <p:tags r:id="rId26"/>
                    </p:custDataLst>
                  </p:nvPr>
                </p:nvGrpSpPr>
                <p:grpSpPr>
                  <a:xfrm>
                    <a:off x="1680" y="1200"/>
                    <a:ext cx="2880" cy="381"/>
                    <a:chOff x="1680" y="1200"/>
                    <a:chExt cx="2880" cy="381"/>
                  </a:xfrm>
                </p:grpSpPr>
                <p:sp>
                  <p:nvSpPr>
                    <p:cNvPr id="27672" name="AutoShape 181"/>
                    <p:cNvSpPr/>
                    <p:nvPr>
                      <p:custDataLst>
                        <p:tags r:id="rId27"/>
                      </p:custDataLst>
                    </p:nvPr>
                  </p:nvSpPr>
                  <p:spPr>
                    <a:xfrm>
                      <a:off x="1680" y="1200"/>
                      <a:ext cx="240"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73" name="AutoShape 182"/>
                    <p:cNvSpPr/>
                    <p:nvPr>
                      <p:custDataLst>
                        <p:tags r:id="rId28"/>
                      </p:custDataLst>
                    </p:nvPr>
                  </p:nvSpPr>
                  <p:spPr>
                    <a:xfrm>
                      <a:off x="1872"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74" name="AutoShape 183"/>
                    <p:cNvSpPr/>
                    <p:nvPr>
                      <p:custDataLst>
                        <p:tags r:id="rId29"/>
                      </p:custDataLst>
                    </p:nvPr>
                  </p:nvSpPr>
                  <p:spPr>
                    <a:xfrm>
                      <a:off x="2112"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75" name="AutoShape 184"/>
                    <p:cNvSpPr/>
                    <p:nvPr>
                      <p:custDataLst>
                        <p:tags r:id="rId30"/>
                      </p:custDataLst>
                    </p:nvPr>
                  </p:nvSpPr>
                  <p:spPr>
                    <a:xfrm>
                      <a:off x="2352"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76" name="AutoShape 185"/>
                    <p:cNvSpPr/>
                    <p:nvPr>
                      <p:custDataLst>
                        <p:tags r:id="rId31"/>
                      </p:custDataLst>
                    </p:nvPr>
                  </p:nvSpPr>
                  <p:spPr>
                    <a:xfrm>
                      <a:off x="2592"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77" name="AutoShape 186"/>
                    <p:cNvSpPr/>
                    <p:nvPr>
                      <p:custDataLst>
                        <p:tags r:id="rId32"/>
                      </p:custDataLst>
                    </p:nvPr>
                  </p:nvSpPr>
                  <p:spPr>
                    <a:xfrm>
                      <a:off x="2784"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78" name="AutoShape 187"/>
                    <p:cNvSpPr/>
                    <p:nvPr>
                      <p:custDataLst>
                        <p:tags r:id="rId33"/>
                      </p:custDataLst>
                    </p:nvPr>
                  </p:nvSpPr>
                  <p:spPr>
                    <a:xfrm>
                      <a:off x="3024"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79" name="AutoShape 188"/>
                    <p:cNvSpPr/>
                    <p:nvPr>
                      <p:custDataLst>
                        <p:tags r:id="rId34"/>
                      </p:custDataLst>
                    </p:nvPr>
                  </p:nvSpPr>
                  <p:spPr>
                    <a:xfrm>
                      <a:off x="3264"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80" name="AutoShape 189"/>
                    <p:cNvSpPr/>
                    <p:nvPr>
                      <p:custDataLst>
                        <p:tags r:id="rId35"/>
                      </p:custDataLst>
                    </p:nvPr>
                  </p:nvSpPr>
                  <p:spPr>
                    <a:xfrm>
                      <a:off x="3504"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81" name="AutoShape 190"/>
                    <p:cNvSpPr/>
                    <p:nvPr>
                      <p:custDataLst>
                        <p:tags r:id="rId36"/>
                      </p:custDataLst>
                    </p:nvPr>
                  </p:nvSpPr>
                  <p:spPr>
                    <a:xfrm>
                      <a:off x="3744"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82" name="AutoShape 191"/>
                    <p:cNvSpPr/>
                    <p:nvPr>
                      <p:custDataLst>
                        <p:tags r:id="rId37"/>
                      </p:custDataLst>
                    </p:nvPr>
                  </p:nvSpPr>
                  <p:spPr>
                    <a:xfrm>
                      <a:off x="3984"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83" name="AutoShape 192"/>
                    <p:cNvSpPr/>
                    <p:nvPr>
                      <p:custDataLst>
                        <p:tags r:id="rId38"/>
                      </p:custDataLst>
                    </p:nvPr>
                  </p:nvSpPr>
                  <p:spPr>
                    <a:xfrm>
                      <a:off x="4224" y="1200"/>
                      <a:ext cx="336"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nvGrpSpPr>
                  <p:cNvPr id="27684" name="Group 193"/>
                  <p:cNvGrpSpPr/>
                  <p:nvPr>
                    <p:custDataLst>
                      <p:tags r:id="rId39"/>
                    </p:custDataLst>
                  </p:nvPr>
                </p:nvGrpSpPr>
                <p:grpSpPr>
                  <a:xfrm>
                    <a:off x="1536" y="1296"/>
                    <a:ext cx="2832" cy="381"/>
                    <a:chOff x="1536" y="1296"/>
                    <a:chExt cx="2832" cy="381"/>
                  </a:xfrm>
                </p:grpSpPr>
                <p:sp>
                  <p:nvSpPr>
                    <p:cNvPr id="27685" name="AutoShape 194"/>
                    <p:cNvSpPr/>
                    <p:nvPr>
                      <p:custDataLst>
                        <p:tags r:id="rId40"/>
                      </p:custDataLst>
                    </p:nvPr>
                  </p:nvSpPr>
                  <p:spPr>
                    <a:xfrm>
                      <a:off x="153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86" name="AutoShape 195"/>
                    <p:cNvSpPr/>
                    <p:nvPr>
                      <p:custDataLst>
                        <p:tags r:id="rId41"/>
                      </p:custDataLst>
                    </p:nvPr>
                  </p:nvSpPr>
                  <p:spPr>
                    <a:xfrm>
                      <a:off x="177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87" name="AutoShape 196"/>
                    <p:cNvSpPr/>
                    <p:nvPr>
                      <p:custDataLst>
                        <p:tags r:id="rId42"/>
                      </p:custDataLst>
                    </p:nvPr>
                  </p:nvSpPr>
                  <p:spPr>
                    <a:xfrm>
                      <a:off x="201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88" name="AutoShape 197"/>
                    <p:cNvSpPr/>
                    <p:nvPr>
                      <p:custDataLst>
                        <p:tags r:id="rId43"/>
                      </p:custDataLst>
                    </p:nvPr>
                  </p:nvSpPr>
                  <p:spPr>
                    <a:xfrm>
                      <a:off x="225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89" name="AutoShape 198"/>
                    <p:cNvSpPr/>
                    <p:nvPr>
                      <p:custDataLst>
                        <p:tags r:id="rId44"/>
                      </p:custDataLst>
                    </p:nvPr>
                  </p:nvSpPr>
                  <p:spPr>
                    <a:xfrm>
                      <a:off x="249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90" name="AutoShape 199"/>
                    <p:cNvSpPr/>
                    <p:nvPr>
                      <p:custDataLst>
                        <p:tags r:id="rId45"/>
                      </p:custDataLst>
                    </p:nvPr>
                  </p:nvSpPr>
                  <p:spPr>
                    <a:xfrm>
                      <a:off x="273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91" name="AutoShape 200"/>
                    <p:cNvSpPr/>
                    <p:nvPr>
                      <p:custDataLst>
                        <p:tags r:id="rId46"/>
                      </p:custDataLst>
                    </p:nvPr>
                  </p:nvSpPr>
                  <p:spPr>
                    <a:xfrm>
                      <a:off x="297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92" name="AutoShape 201"/>
                    <p:cNvSpPr/>
                    <p:nvPr>
                      <p:custDataLst>
                        <p:tags r:id="rId47"/>
                      </p:custDataLst>
                    </p:nvPr>
                  </p:nvSpPr>
                  <p:spPr>
                    <a:xfrm>
                      <a:off x="321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93" name="AutoShape 202"/>
                    <p:cNvSpPr/>
                    <p:nvPr>
                      <p:custDataLst>
                        <p:tags r:id="rId48"/>
                      </p:custDataLst>
                    </p:nvPr>
                  </p:nvSpPr>
                  <p:spPr>
                    <a:xfrm>
                      <a:off x="345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94" name="AutoShape 203"/>
                    <p:cNvSpPr/>
                    <p:nvPr>
                      <p:custDataLst>
                        <p:tags r:id="rId49"/>
                      </p:custDataLst>
                    </p:nvPr>
                  </p:nvSpPr>
                  <p:spPr>
                    <a:xfrm>
                      <a:off x="369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95" name="AutoShape 204"/>
                    <p:cNvSpPr/>
                    <p:nvPr>
                      <p:custDataLst>
                        <p:tags r:id="rId50"/>
                      </p:custDataLst>
                    </p:nvPr>
                  </p:nvSpPr>
                  <p:spPr>
                    <a:xfrm>
                      <a:off x="393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96" name="AutoShape 205"/>
                    <p:cNvSpPr/>
                    <p:nvPr>
                      <p:custDataLst>
                        <p:tags r:id="rId51"/>
                      </p:custDataLst>
                    </p:nvPr>
                  </p:nvSpPr>
                  <p:spPr>
                    <a:xfrm>
                      <a:off x="4176" y="1296"/>
                      <a:ext cx="192"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grpSp>
              <p:nvGrpSpPr>
                <p:cNvPr id="27697" name="Group 206"/>
                <p:cNvGrpSpPr/>
                <p:nvPr>
                  <p:custDataLst>
                    <p:tags r:id="rId52"/>
                  </p:custDataLst>
                </p:nvPr>
              </p:nvGrpSpPr>
              <p:grpSpPr>
                <a:xfrm>
                  <a:off x="1344" y="1392"/>
                  <a:ext cx="2880" cy="381"/>
                  <a:chOff x="1344" y="1392"/>
                  <a:chExt cx="2880" cy="381"/>
                </a:xfrm>
              </p:grpSpPr>
              <p:sp>
                <p:nvSpPr>
                  <p:cNvPr id="27698" name="AutoShape 207"/>
                  <p:cNvSpPr/>
                  <p:nvPr>
                    <p:custDataLst>
                      <p:tags r:id="rId53"/>
                    </p:custDataLst>
                  </p:nvPr>
                </p:nvSpPr>
                <p:spPr>
                  <a:xfrm>
                    <a:off x="134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699" name="AutoShape 208"/>
                  <p:cNvSpPr/>
                  <p:nvPr>
                    <p:custDataLst>
                      <p:tags r:id="rId54"/>
                    </p:custDataLst>
                  </p:nvPr>
                </p:nvSpPr>
                <p:spPr>
                  <a:xfrm>
                    <a:off x="158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00" name="AutoShape 209"/>
                  <p:cNvSpPr/>
                  <p:nvPr>
                    <p:custDataLst>
                      <p:tags r:id="rId55"/>
                    </p:custDataLst>
                  </p:nvPr>
                </p:nvSpPr>
                <p:spPr>
                  <a:xfrm>
                    <a:off x="182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01" name="AutoShape 210"/>
                  <p:cNvSpPr/>
                  <p:nvPr>
                    <p:custDataLst>
                      <p:tags r:id="rId56"/>
                    </p:custDataLst>
                  </p:nvPr>
                </p:nvSpPr>
                <p:spPr>
                  <a:xfrm>
                    <a:off x="206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02" name="AutoShape 211"/>
                  <p:cNvSpPr/>
                  <p:nvPr>
                    <p:custDataLst>
                      <p:tags r:id="rId57"/>
                    </p:custDataLst>
                  </p:nvPr>
                </p:nvSpPr>
                <p:spPr>
                  <a:xfrm>
                    <a:off x="230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03" name="AutoShape 212"/>
                  <p:cNvSpPr/>
                  <p:nvPr>
                    <p:custDataLst>
                      <p:tags r:id="rId58"/>
                    </p:custDataLst>
                  </p:nvPr>
                </p:nvSpPr>
                <p:spPr>
                  <a:xfrm>
                    <a:off x="254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04" name="AutoShape 213"/>
                  <p:cNvSpPr/>
                  <p:nvPr>
                    <p:custDataLst>
                      <p:tags r:id="rId59"/>
                    </p:custDataLst>
                  </p:nvPr>
                </p:nvSpPr>
                <p:spPr>
                  <a:xfrm>
                    <a:off x="278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05" name="AutoShape 214"/>
                  <p:cNvSpPr/>
                  <p:nvPr>
                    <p:custDataLst>
                      <p:tags r:id="rId60"/>
                    </p:custDataLst>
                  </p:nvPr>
                </p:nvSpPr>
                <p:spPr>
                  <a:xfrm>
                    <a:off x="302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06" name="AutoShape 215"/>
                  <p:cNvSpPr/>
                  <p:nvPr>
                    <p:custDataLst>
                      <p:tags r:id="rId61"/>
                    </p:custDataLst>
                  </p:nvPr>
                </p:nvSpPr>
                <p:spPr>
                  <a:xfrm>
                    <a:off x="326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07" name="AutoShape 216"/>
                  <p:cNvSpPr/>
                  <p:nvPr>
                    <p:custDataLst>
                      <p:tags r:id="rId62"/>
                    </p:custDataLst>
                  </p:nvPr>
                </p:nvSpPr>
                <p:spPr>
                  <a:xfrm>
                    <a:off x="350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08" name="AutoShape 217"/>
                  <p:cNvSpPr/>
                  <p:nvPr>
                    <p:custDataLst>
                      <p:tags r:id="rId63"/>
                    </p:custDataLst>
                  </p:nvPr>
                </p:nvSpPr>
                <p:spPr>
                  <a:xfrm>
                    <a:off x="374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09" name="AutoShape 218"/>
                  <p:cNvSpPr/>
                  <p:nvPr>
                    <p:custDataLst>
                      <p:tags r:id="rId64"/>
                    </p:custDataLst>
                  </p:nvPr>
                </p:nvSpPr>
                <p:spPr>
                  <a:xfrm>
                    <a:off x="3984" y="1392"/>
                    <a:ext cx="240"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nvGrpSpPr>
                <p:cNvPr id="27710" name="Group 219"/>
                <p:cNvGrpSpPr/>
                <p:nvPr>
                  <p:custDataLst>
                    <p:tags r:id="rId65"/>
                  </p:custDataLst>
                </p:nvPr>
              </p:nvGrpSpPr>
              <p:grpSpPr>
                <a:xfrm>
                  <a:off x="1152" y="1488"/>
                  <a:ext cx="2928" cy="381"/>
                  <a:chOff x="1152" y="1488"/>
                  <a:chExt cx="2928" cy="381"/>
                </a:xfrm>
              </p:grpSpPr>
              <p:sp>
                <p:nvSpPr>
                  <p:cNvPr id="27711" name="AutoShape 220"/>
                  <p:cNvSpPr/>
                  <p:nvPr>
                    <p:custDataLst>
                      <p:tags r:id="rId66"/>
                    </p:custDataLst>
                  </p:nvPr>
                </p:nvSpPr>
                <p:spPr>
                  <a:xfrm>
                    <a:off x="115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12" name="AutoShape 221"/>
                  <p:cNvSpPr/>
                  <p:nvPr>
                    <p:custDataLst>
                      <p:tags r:id="rId67"/>
                    </p:custDataLst>
                  </p:nvPr>
                </p:nvSpPr>
                <p:spPr>
                  <a:xfrm>
                    <a:off x="139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13" name="AutoShape 222"/>
                  <p:cNvSpPr/>
                  <p:nvPr>
                    <p:custDataLst>
                      <p:tags r:id="rId68"/>
                    </p:custDataLst>
                  </p:nvPr>
                </p:nvSpPr>
                <p:spPr>
                  <a:xfrm>
                    <a:off x="163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14" name="AutoShape 223"/>
                  <p:cNvSpPr/>
                  <p:nvPr>
                    <p:custDataLst>
                      <p:tags r:id="rId69"/>
                    </p:custDataLst>
                  </p:nvPr>
                </p:nvSpPr>
                <p:spPr>
                  <a:xfrm>
                    <a:off x="187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15" name="AutoShape 224"/>
                  <p:cNvSpPr/>
                  <p:nvPr>
                    <p:custDataLst>
                      <p:tags r:id="rId70"/>
                    </p:custDataLst>
                  </p:nvPr>
                </p:nvSpPr>
                <p:spPr>
                  <a:xfrm>
                    <a:off x="211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16" name="AutoShape 225"/>
                  <p:cNvSpPr/>
                  <p:nvPr>
                    <p:custDataLst>
                      <p:tags r:id="rId71"/>
                    </p:custDataLst>
                  </p:nvPr>
                </p:nvSpPr>
                <p:spPr>
                  <a:xfrm>
                    <a:off x="235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17" name="AutoShape 226"/>
                  <p:cNvSpPr/>
                  <p:nvPr>
                    <p:custDataLst>
                      <p:tags r:id="rId72"/>
                    </p:custDataLst>
                  </p:nvPr>
                </p:nvSpPr>
                <p:spPr>
                  <a:xfrm>
                    <a:off x="259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18" name="AutoShape 227"/>
                  <p:cNvSpPr/>
                  <p:nvPr>
                    <p:custDataLst>
                      <p:tags r:id="rId73"/>
                    </p:custDataLst>
                  </p:nvPr>
                </p:nvSpPr>
                <p:spPr>
                  <a:xfrm>
                    <a:off x="283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19" name="AutoShape 228"/>
                  <p:cNvSpPr/>
                  <p:nvPr>
                    <p:custDataLst>
                      <p:tags r:id="rId74"/>
                    </p:custDataLst>
                  </p:nvPr>
                </p:nvSpPr>
                <p:spPr>
                  <a:xfrm>
                    <a:off x="307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20" name="AutoShape 229"/>
                  <p:cNvSpPr/>
                  <p:nvPr>
                    <p:custDataLst>
                      <p:tags r:id="rId75"/>
                    </p:custDataLst>
                  </p:nvPr>
                </p:nvSpPr>
                <p:spPr>
                  <a:xfrm>
                    <a:off x="331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21" name="AutoShape 230"/>
                  <p:cNvSpPr/>
                  <p:nvPr>
                    <p:custDataLst>
                      <p:tags r:id="rId76"/>
                    </p:custDataLst>
                  </p:nvPr>
                </p:nvSpPr>
                <p:spPr>
                  <a:xfrm>
                    <a:off x="355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22" name="AutoShape 231"/>
                  <p:cNvSpPr/>
                  <p:nvPr>
                    <p:custDataLst>
                      <p:tags r:id="rId77"/>
                    </p:custDataLst>
                  </p:nvPr>
                </p:nvSpPr>
                <p:spPr>
                  <a:xfrm>
                    <a:off x="379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nvGrpSpPr>
                <p:cNvPr id="27723" name="Group 232"/>
                <p:cNvGrpSpPr/>
                <p:nvPr>
                  <p:custDataLst>
                    <p:tags r:id="rId78"/>
                  </p:custDataLst>
                </p:nvPr>
              </p:nvGrpSpPr>
              <p:grpSpPr>
                <a:xfrm>
                  <a:off x="1008" y="1584"/>
                  <a:ext cx="2928" cy="381"/>
                  <a:chOff x="1008" y="1584"/>
                  <a:chExt cx="2928" cy="381"/>
                </a:xfrm>
              </p:grpSpPr>
              <p:sp>
                <p:nvSpPr>
                  <p:cNvPr id="27724" name="AutoShape 233"/>
                  <p:cNvSpPr/>
                  <p:nvPr>
                    <p:custDataLst>
                      <p:tags r:id="rId79"/>
                    </p:custDataLst>
                  </p:nvPr>
                </p:nvSpPr>
                <p:spPr>
                  <a:xfrm>
                    <a:off x="100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25" name="AutoShape 234"/>
                  <p:cNvSpPr/>
                  <p:nvPr>
                    <p:custDataLst>
                      <p:tags r:id="rId80"/>
                    </p:custDataLst>
                  </p:nvPr>
                </p:nvSpPr>
                <p:spPr>
                  <a:xfrm>
                    <a:off x="124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26" name="AutoShape 235"/>
                  <p:cNvSpPr/>
                  <p:nvPr>
                    <p:custDataLst>
                      <p:tags r:id="rId81"/>
                    </p:custDataLst>
                  </p:nvPr>
                </p:nvSpPr>
                <p:spPr>
                  <a:xfrm>
                    <a:off x="148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27" name="AutoShape 236"/>
                  <p:cNvSpPr/>
                  <p:nvPr>
                    <p:custDataLst>
                      <p:tags r:id="rId82"/>
                    </p:custDataLst>
                  </p:nvPr>
                </p:nvSpPr>
                <p:spPr>
                  <a:xfrm>
                    <a:off x="172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28" name="AutoShape 237"/>
                  <p:cNvSpPr/>
                  <p:nvPr>
                    <p:custDataLst>
                      <p:tags r:id="rId83"/>
                    </p:custDataLst>
                  </p:nvPr>
                </p:nvSpPr>
                <p:spPr>
                  <a:xfrm>
                    <a:off x="196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29" name="AutoShape 238"/>
                  <p:cNvSpPr/>
                  <p:nvPr>
                    <p:custDataLst>
                      <p:tags r:id="rId84"/>
                    </p:custDataLst>
                  </p:nvPr>
                </p:nvSpPr>
                <p:spPr>
                  <a:xfrm>
                    <a:off x="220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30" name="AutoShape 239"/>
                  <p:cNvSpPr/>
                  <p:nvPr>
                    <p:custDataLst>
                      <p:tags r:id="rId85"/>
                    </p:custDataLst>
                  </p:nvPr>
                </p:nvSpPr>
                <p:spPr>
                  <a:xfrm>
                    <a:off x="244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31" name="AutoShape 240"/>
                  <p:cNvSpPr/>
                  <p:nvPr>
                    <p:custDataLst>
                      <p:tags r:id="rId86"/>
                    </p:custDataLst>
                  </p:nvPr>
                </p:nvSpPr>
                <p:spPr>
                  <a:xfrm>
                    <a:off x="268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32" name="AutoShape 241"/>
                  <p:cNvSpPr/>
                  <p:nvPr>
                    <p:custDataLst>
                      <p:tags r:id="rId87"/>
                    </p:custDataLst>
                  </p:nvPr>
                </p:nvSpPr>
                <p:spPr>
                  <a:xfrm>
                    <a:off x="292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33" name="AutoShape 242"/>
                  <p:cNvSpPr/>
                  <p:nvPr>
                    <p:custDataLst>
                      <p:tags r:id="rId88"/>
                    </p:custDataLst>
                  </p:nvPr>
                </p:nvSpPr>
                <p:spPr>
                  <a:xfrm>
                    <a:off x="316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34" name="AutoShape 243"/>
                  <p:cNvSpPr/>
                  <p:nvPr>
                    <p:custDataLst>
                      <p:tags r:id="rId89"/>
                    </p:custDataLst>
                  </p:nvPr>
                </p:nvSpPr>
                <p:spPr>
                  <a:xfrm>
                    <a:off x="340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35" name="AutoShape 244"/>
                  <p:cNvSpPr/>
                  <p:nvPr>
                    <p:custDataLst>
                      <p:tags r:id="rId90"/>
                    </p:custDataLst>
                  </p:nvPr>
                </p:nvSpPr>
                <p:spPr>
                  <a:xfrm>
                    <a:off x="364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grpSp>
      </p:grpSp>
      <p:sp>
        <p:nvSpPr>
          <p:cNvPr id="4379" name="AutoShape 283"/>
          <p:cNvSpPr/>
          <p:nvPr>
            <p:custDataLst>
              <p:tags r:id="rId91"/>
            </p:custDataLst>
          </p:nvPr>
        </p:nvSpPr>
        <p:spPr>
          <a:xfrm>
            <a:off x="1524056" y="304838"/>
            <a:ext cx="7162712" cy="1369997"/>
          </a:xfrm>
          <a:prstGeom prst="parallelogram">
            <a:avLst>
              <a:gd name="adj" fmla="val 159028"/>
            </a:avLst>
          </a:prstGeom>
          <a:solidFill>
            <a:schemeClr val="bg1"/>
          </a:solidFill>
          <a:ln w="9525" cap="flat" cmpd="sng">
            <a:solidFill>
              <a:schemeClr val="tx1"/>
            </a:solidFill>
            <a:prstDash val="solid"/>
            <a:miter/>
            <a:headEnd type="none" w="med" len="med"/>
            <a:tailEnd type="none" w="med" len="med"/>
          </a:ln>
        </p:spPr>
        <p:txBody>
          <a:bodyPr wrap="none" lIns="47017" tIns="23508" rIns="47017" bIns="23508" anchor="ctr" anchorCtr="0"/>
          <a:lstStyle/>
          <a:p>
            <a:pPr algn="dist" defTabSz="469900"/>
            <a:endParaRPr lang="zh-CN" altLang="zh-CN" sz="1200">
              <a:latin typeface="Calibri"/>
              <a:ea typeface="宋体" panose="02010600030101010101" pitchFamily="2" charset="-122"/>
            </a:endParaRPr>
          </a:p>
        </p:txBody>
      </p:sp>
      <p:sp>
        <p:nvSpPr>
          <p:cNvPr id="4385" name="Text Box 289"/>
          <p:cNvSpPr txBox="1"/>
          <p:nvPr>
            <p:custDataLst>
              <p:tags r:id="rId92"/>
            </p:custDataLst>
          </p:nvPr>
        </p:nvSpPr>
        <p:spPr>
          <a:xfrm>
            <a:off x="8401022" y="3860795"/>
            <a:ext cx="2350106" cy="521970"/>
          </a:xfrm>
          <a:prstGeom prst="rect">
            <a:avLst/>
          </a:prstGeom>
          <a:noFill/>
          <a:ln w="9525">
            <a:noFill/>
          </a:ln>
        </p:spPr>
        <p:txBody>
          <a:bodyPr wrap="square" anchor="t" anchorCtr="0">
            <a:spAutoFit/>
          </a:bodyPr>
          <a:lstStyle/>
          <a:p>
            <a:r>
              <a:rPr lang="zh-CN" altLang="en-US" sz="2800" b="1">
                <a:latin typeface="Calibri"/>
                <a:ea typeface="仿宋_GB2312" pitchFamily="49" charset="-122"/>
              </a:rPr>
              <a:t>一板已布字</a:t>
            </a:r>
            <a:endParaRPr lang="zh-CN" altLang="en-US" sz="2800" b="1">
              <a:latin typeface="Calibri"/>
              <a:ea typeface="仿宋_GB2312" pitchFamily="49" charset="-122"/>
            </a:endParaRPr>
          </a:p>
        </p:txBody>
      </p:sp>
      <p:grpSp>
        <p:nvGrpSpPr>
          <p:cNvPr id="14" name="Group 290"/>
          <p:cNvGrpSpPr/>
          <p:nvPr>
            <p:custDataLst>
              <p:tags r:id="rId93"/>
            </p:custDataLst>
          </p:nvPr>
        </p:nvGrpSpPr>
        <p:grpSpPr>
          <a:xfrm>
            <a:off x="1524056" y="2819407"/>
            <a:ext cx="7772304" cy="1820841"/>
            <a:chOff x="384" y="1200"/>
            <a:chExt cx="4896" cy="1152"/>
          </a:xfrm>
        </p:grpSpPr>
        <p:sp>
          <p:nvSpPr>
            <p:cNvPr id="27739" name="AutoShape 291" descr="新闻纸"/>
            <p:cNvSpPr/>
            <p:nvPr>
              <p:custDataLst>
                <p:tags r:id="rId94"/>
              </p:custDataLst>
            </p:nvPr>
          </p:nvSpPr>
          <p:spPr>
            <a:xfrm>
              <a:off x="384" y="1536"/>
              <a:ext cx="4896" cy="816"/>
            </a:xfrm>
            <a:prstGeom prst="parallelogram">
              <a:avLst>
                <a:gd name="adj" fmla="val 159054"/>
              </a:avLst>
            </a:prstGeom>
            <a:blipFill rotWithShape="0">
              <a:blip r:embed="rId5"/>
              <a:stretch>
                <a:fillRect/>
              </a:stretch>
            </a:blip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nvGrpSpPr>
            <p:cNvPr id="27740" name="Group 292"/>
            <p:cNvGrpSpPr/>
            <p:nvPr>
              <p:custDataLst>
                <p:tags r:id="rId95"/>
              </p:custDataLst>
            </p:nvPr>
          </p:nvGrpSpPr>
          <p:grpSpPr>
            <a:xfrm>
              <a:off x="672" y="1200"/>
              <a:ext cx="4367" cy="960"/>
              <a:chOff x="672" y="1200"/>
              <a:chExt cx="4367" cy="960"/>
            </a:xfrm>
          </p:grpSpPr>
          <p:grpSp>
            <p:nvGrpSpPr>
              <p:cNvPr id="27741" name="Group 293"/>
              <p:cNvGrpSpPr/>
              <p:nvPr>
                <p:custDataLst>
                  <p:tags r:id="rId96"/>
                </p:custDataLst>
              </p:nvPr>
            </p:nvGrpSpPr>
            <p:grpSpPr>
              <a:xfrm>
                <a:off x="672" y="1344"/>
                <a:ext cx="4367" cy="816"/>
                <a:chOff x="624" y="2832"/>
                <a:chExt cx="4367" cy="816"/>
              </a:xfrm>
            </p:grpSpPr>
            <p:grpSp>
              <p:nvGrpSpPr>
                <p:cNvPr id="27742" name="Group 294"/>
                <p:cNvGrpSpPr/>
                <p:nvPr>
                  <p:custDataLst>
                    <p:tags r:id="rId97"/>
                  </p:custDataLst>
                </p:nvPr>
              </p:nvGrpSpPr>
              <p:grpSpPr>
                <a:xfrm>
                  <a:off x="624" y="2832"/>
                  <a:ext cx="4224" cy="816"/>
                  <a:chOff x="816" y="1920"/>
                  <a:chExt cx="4224" cy="816"/>
                </a:xfrm>
              </p:grpSpPr>
              <p:sp>
                <p:nvSpPr>
                  <p:cNvPr id="27743" name="Line 295"/>
                  <p:cNvSpPr/>
                  <p:nvPr>
                    <p:custDataLst>
                      <p:tags r:id="rId98"/>
                    </p:custDataLst>
                  </p:nvPr>
                </p:nvSpPr>
                <p:spPr>
                  <a:xfrm flipH="1" flipV="1">
                    <a:off x="816" y="2544"/>
                    <a:ext cx="0" cy="19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744" name="Line 296"/>
                  <p:cNvSpPr/>
                  <p:nvPr>
                    <p:custDataLst>
                      <p:tags r:id="rId99"/>
                    </p:custDataLst>
                  </p:nvPr>
                </p:nvSpPr>
                <p:spPr>
                  <a:xfrm flipH="1" flipV="1">
                    <a:off x="4032" y="2544"/>
                    <a:ext cx="0" cy="19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745" name="Line 297"/>
                  <p:cNvSpPr/>
                  <p:nvPr>
                    <p:custDataLst>
                      <p:tags r:id="rId100"/>
                    </p:custDataLst>
                  </p:nvPr>
                </p:nvSpPr>
                <p:spPr>
                  <a:xfrm flipH="1" flipV="1">
                    <a:off x="1824" y="1920"/>
                    <a:ext cx="0" cy="19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746" name="Line 298"/>
                  <p:cNvSpPr/>
                  <p:nvPr>
                    <p:custDataLst>
                      <p:tags r:id="rId101"/>
                    </p:custDataLst>
                  </p:nvPr>
                </p:nvSpPr>
                <p:spPr>
                  <a:xfrm flipH="1" flipV="1">
                    <a:off x="5040" y="1920"/>
                    <a:ext cx="0" cy="19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747" name="Line 299"/>
                  <p:cNvSpPr/>
                  <p:nvPr>
                    <p:custDataLst>
                      <p:tags r:id="rId102"/>
                    </p:custDataLst>
                  </p:nvPr>
                </p:nvSpPr>
                <p:spPr>
                  <a:xfrm flipV="1">
                    <a:off x="816" y="1920"/>
                    <a:ext cx="1008" cy="624"/>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grpSp>
                <p:nvGrpSpPr>
                  <p:cNvPr id="27748" name="Group 300"/>
                  <p:cNvGrpSpPr/>
                  <p:nvPr>
                    <p:custDataLst>
                      <p:tags r:id="rId103"/>
                    </p:custDataLst>
                  </p:nvPr>
                </p:nvGrpSpPr>
                <p:grpSpPr>
                  <a:xfrm>
                    <a:off x="816" y="1920"/>
                    <a:ext cx="4224" cy="816"/>
                    <a:chOff x="816" y="1920"/>
                    <a:chExt cx="4224" cy="816"/>
                  </a:xfrm>
                </p:grpSpPr>
                <p:sp>
                  <p:nvSpPr>
                    <p:cNvPr id="27749" name="Line 301"/>
                    <p:cNvSpPr/>
                    <p:nvPr>
                      <p:custDataLst>
                        <p:tags r:id="rId104"/>
                      </p:custDataLst>
                    </p:nvPr>
                  </p:nvSpPr>
                  <p:spPr>
                    <a:xfrm>
                      <a:off x="816" y="2544"/>
                      <a:ext cx="3216" cy="0"/>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750" name="Line 302"/>
                    <p:cNvSpPr/>
                    <p:nvPr>
                      <p:custDataLst>
                        <p:tags r:id="rId105"/>
                      </p:custDataLst>
                    </p:nvPr>
                  </p:nvSpPr>
                  <p:spPr>
                    <a:xfrm>
                      <a:off x="1824" y="1920"/>
                      <a:ext cx="3216" cy="0"/>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751" name="Line 303"/>
                    <p:cNvSpPr/>
                    <p:nvPr>
                      <p:custDataLst>
                        <p:tags r:id="rId106"/>
                      </p:custDataLst>
                    </p:nvPr>
                  </p:nvSpPr>
                  <p:spPr>
                    <a:xfrm flipV="1">
                      <a:off x="4032" y="1920"/>
                      <a:ext cx="1008" cy="624"/>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752" name="Line 304"/>
                    <p:cNvSpPr/>
                    <p:nvPr>
                      <p:custDataLst>
                        <p:tags r:id="rId107"/>
                      </p:custDataLst>
                    </p:nvPr>
                  </p:nvSpPr>
                  <p:spPr>
                    <a:xfrm flipV="1">
                      <a:off x="1104" y="2112"/>
                      <a:ext cx="720" cy="432"/>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753" name="Line 305"/>
                    <p:cNvSpPr/>
                    <p:nvPr>
                      <p:custDataLst>
                        <p:tags r:id="rId108"/>
                      </p:custDataLst>
                    </p:nvPr>
                  </p:nvSpPr>
                  <p:spPr>
                    <a:xfrm>
                      <a:off x="1824" y="2112"/>
                      <a:ext cx="2880" cy="0"/>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754" name="Line 306"/>
                    <p:cNvSpPr/>
                    <p:nvPr>
                      <p:custDataLst>
                        <p:tags r:id="rId109"/>
                      </p:custDataLst>
                    </p:nvPr>
                  </p:nvSpPr>
                  <p:spPr>
                    <a:xfrm flipV="1">
                      <a:off x="4032" y="2112"/>
                      <a:ext cx="1008" cy="624"/>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sp>
                  <p:nvSpPr>
                    <p:cNvPr id="27755" name="Line 307"/>
                    <p:cNvSpPr/>
                    <p:nvPr>
                      <p:custDataLst>
                        <p:tags r:id="rId110"/>
                      </p:custDataLst>
                    </p:nvPr>
                  </p:nvSpPr>
                  <p:spPr>
                    <a:xfrm>
                      <a:off x="816" y="2736"/>
                      <a:ext cx="3264" cy="0"/>
                    </a:xfrm>
                    <a:prstGeom prst="line">
                      <a:avLst/>
                    </a:prstGeom>
                    <a:ln w="9525" cap="flat" cmpd="sng">
                      <a:solidFill>
                        <a:schemeClr val="tx1"/>
                      </a:solidFill>
                      <a:prstDash val="solid"/>
                      <a:round/>
                      <a:headEnd type="none" w="med" len="med"/>
                      <a:tailEnd type="none" w="med" len="med"/>
                    </a:ln>
                  </p:spPr>
                  <p:txBody>
                    <a:bodyPr anchor="t" anchorCtr="0"/>
                    <a:lstStyle/>
                    <a:p>
                      <a:endParaRPr lang="zh-CN" altLang="en-US">
                        <a:latin typeface="Calibri"/>
                        <a:ea typeface="宋体" panose="02010600030101010101" pitchFamily="2" charset="-122"/>
                      </a:endParaRPr>
                    </a:p>
                  </p:txBody>
                </p:sp>
              </p:grpSp>
            </p:grpSp>
            <p:sp>
              <p:nvSpPr>
                <p:cNvPr id="27756" name="Rectangle 308"/>
                <p:cNvSpPr/>
                <p:nvPr>
                  <p:custDataLst>
                    <p:tags r:id="rId111"/>
                  </p:custDataLst>
                </p:nvPr>
              </p:nvSpPr>
              <p:spPr>
                <a:xfrm>
                  <a:off x="624" y="3456"/>
                  <a:ext cx="3216" cy="192"/>
                </a:xfrm>
                <a:prstGeom prst="rect">
                  <a:avLst/>
                </a:prstGeom>
                <a:solidFill>
                  <a:srgbClr val="CC99FF"/>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57" name="AutoShape 309"/>
                <p:cNvSpPr/>
                <p:nvPr>
                  <p:custDataLst>
                    <p:tags r:id="rId112"/>
                  </p:custDataLst>
                </p:nvPr>
              </p:nvSpPr>
              <p:spPr>
                <a:xfrm rot="-1852939">
                  <a:off x="3647" y="3166"/>
                  <a:ext cx="1344" cy="194"/>
                </a:xfrm>
                <a:prstGeom prst="parallelogram">
                  <a:avLst>
                    <a:gd name="adj" fmla="val 51799"/>
                  </a:avLst>
                </a:prstGeom>
                <a:solidFill>
                  <a:srgbClr val="CC99FF"/>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nvGrpSpPr>
              <p:cNvPr id="27758" name="Group 310"/>
              <p:cNvGrpSpPr/>
              <p:nvPr>
                <p:custDataLst>
                  <p:tags r:id="rId113"/>
                </p:custDataLst>
              </p:nvPr>
            </p:nvGrpSpPr>
            <p:grpSpPr>
              <a:xfrm>
                <a:off x="1008" y="1200"/>
                <a:ext cx="3552" cy="765"/>
                <a:chOff x="1008" y="1200"/>
                <a:chExt cx="3552" cy="765"/>
              </a:xfrm>
            </p:grpSpPr>
            <p:grpSp>
              <p:nvGrpSpPr>
                <p:cNvPr id="27759" name="Group 311"/>
                <p:cNvGrpSpPr/>
                <p:nvPr>
                  <p:custDataLst>
                    <p:tags r:id="rId114"/>
                  </p:custDataLst>
                </p:nvPr>
              </p:nvGrpSpPr>
              <p:grpSpPr>
                <a:xfrm>
                  <a:off x="1536" y="1200"/>
                  <a:ext cx="3024" cy="477"/>
                  <a:chOff x="1536" y="1200"/>
                  <a:chExt cx="3024" cy="477"/>
                </a:xfrm>
              </p:grpSpPr>
              <p:grpSp>
                <p:nvGrpSpPr>
                  <p:cNvPr id="27760" name="Group 312"/>
                  <p:cNvGrpSpPr/>
                  <p:nvPr>
                    <p:custDataLst>
                      <p:tags r:id="rId115"/>
                    </p:custDataLst>
                  </p:nvPr>
                </p:nvGrpSpPr>
                <p:grpSpPr>
                  <a:xfrm>
                    <a:off x="1680" y="1200"/>
                    <a:ext cx="2880" cy="381"/>
                    <a:chOff x="1680" y="1200"/>
                    <a:chExt cx="2880" cy="381"/>
                  </a:xfrm>
                </p:grpSpPr>
                <p:sp>
                  <p:nvSpPr>
                    <p:cNvPr id="27761" name="AutoShape 313"/>
                    <p:cNvSpPr/>
                    <p:nvPr>
                      <p:custDataLst>
                        <p:tags r:id="rId116"/>
                      </p:custDataLst>
                    </p:nvPr>
                  </p:nvSpPr>
                  <p:spPr>
                    <a:xfrm>
                      <a:off x="1680" y="1200"/>
                      <a:ext cx="240"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62" name="AutoShape 314"/>
                    <p:cNvSpPr/>
                    <p:nvPr>
                      <p:custDataLst>
                        <p:tags r:id="rId117"/>
                      </p:custDataLst>
                    </p:nvPr>
                  </p:nvSpPr>
                  <p:spPr>
                    <a:xfrm>
                      <a:off x="1872"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63" name="AutoShape 315"/>
                    <p:cNvSpPr/>
                    <p:nvPr>
                      <p:custDataLst>
                        <p:tags r:id="rId118"/>
                      </p:custDataLst>
                    </p:nvPr>
                  </p:nvSpPr>
                  <p:spPr>
                    <a:xfrm>
                      <a:off x="2112"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64" name="AutoShape 316"/>
                    <p:cNvSpPr/>
                    <p:nvPr>
                      <p:custDataLst>
                        <p:tags r:id="rId119"/>
                      </p:custDataLst>
                    </p:nvPr>
                  </p:nvSpPr>
                  <p:spPr>
                    <a:xfrm>
                      <a:off x="2352"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65" name="AutoShape 317"/>
                    <p:cNvSpPr/>
                    <p:nvPr>
                      <p:custDataLst>
                        <p:tags r:id="rId120"/>
                      </p:custDataLst>
                    </p:nvPr>
                  </p:nvSpPr>
                  <p:spPr>
                    <a:xfrm>
                      <a:off x="2592"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66" name="AutoShape 318"/>
                    <p:cNvSpPr/>
                    <p:nvPr>
                      <p:custDataLst>
                        <p:tags r:id="rId121"/>
                      </p:custDataLst>
                    </p:nvPr>
                  </p:nvSpPr>
                  <p:spPr>
                    <a:xfrm>
                      <a:off x="2784"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67" name="AutoShape 319"/>
                    <p:cNvSpPr/>
                    <p:nvPr>
                      <p:custDataLst>
                        <p:tags r:id="rId122"/>
                      </p:custDataLst>
                    </p:nvPr>
                  </p:nvSpPr>
                  <p:spPr>
                    <a:xfrm>
                      <a:off x="3024"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68" name="AutoShape 320"/>
                    <p:cNvSpPr/>
                    <p:nvPr>
                      <p:custDataLst>
                        <p:tags r:id="rId123"/>
                      </p:custDataLst>
                    </p:nvPr>
                  </p:nvSpPr>
                  <p:spPr>
                    <a:xfrm>
                      <a:off x="3264"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69" name="AutoShape 321"/>
                    <p:cNvSpPr/>
                    <p:nvPr>
                      <p:custDataLst>
                        <p:tags r:id="rId124"/>
                      </p:custDataLst>
                    </p:nvPr>
                  </p:nvSpPr>
                  <p:spPr>
                    <a:xfrm>
                      <a:off x="3504"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70" name="AutoShape 322"/>
                    <p:cNvSpPr/>
                    <p:nvPr>
                      <p:custDataLst>
                        <p:tags r:id="rId125"/>
                      </p:custDataLst>
                    </p:nvPr>
                  </p:nvSpPr>
                  <p:spPr>
                    <a:xfrm>
                      <a:off x="3744"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71" name="AutoShape 323"/>
                    <p:cNvSpPr/>
                    <p:nvPr>
                      <p:custDataLst>
                        <p:tags r:id="rId126"/>
                      </p:custDataLst>
                    </p:nvPr>
                  </p:nvSpPr>
                  <p:spPr>
                    <a:xfrm>
                      <a:off x="3984" y="1200"/>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72" name="AutoShape 324"/>
                    <p:cNvSpPr/>
                    <p:nvPr>
                      <p:custDataLst>
                        <p:tags r:id="rId127"/>
                      </p:custDataLst>
                    </p:nvPr>
                  </p:nvSpPr>
                  <p:spPr>
                    <a:xfrm>
                      <a:off x="4224" y="1200"/>
                      <a:ext cx="336"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nvGrpSpPr>
                  <p:cNvPr id="27773" name="Group 325"/>
                  <p:cNvGrpSpPr/>
                  <p:nvPr>
                    <p:custDataLst>
                      <p:tags r:id="rId128"/>
                    </p:custDataLst>
                  </p:nvPr>
                </p:nvGrpSpPr>
                <p:grpSpPr>
                  <a:xfrm>
                    <a:off x="1536" y="1296"/>
                    <a:ext cx="2832" cy="381"/>
                    <a:chOff x="1536" y="1296"/>
                    <a:chExt cx="2832" cy="381"/>
                  </a:xfrm>
                </p:grpSpPr>
                <p:sp>
                  <p:nvSpPr>
                    <p:cNvPr id="27774" name="AutoShape 326"/>
                    <p:cNvSpPr/>
                    <p:nvPr>
                      <p:custDataLst>
                        <p:tags r:id="rId129"/>
                      </p:custDataLst>
                    </p:nvPr>
                  </p:nvSpPr>
                  <p:spPr>
                    <a:xfrm>
                      <a:off x="153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75" name="AutoShape 327"/>
                    <p:cNvSpPr/>
                    <p:nvPr>
                      <p:custDataLst>
                        <p:tags r:id="rId130"/>
                      </p:custDataLst>
                    </p:nvPr>
                  </p:nvSpPr>
                  <p:spPr>
                    <a:xfrm>
                      <a:off x="177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76" name="AutoShape 328"/>
                    <p:cNvSpPr/>
                    <p:nvPr>
                      <p:custDataLst>
                        <p:tags r:id="rId131"/>
                      </p:custDataLst>
                    </p:nvPr>
                  </p:nvSpPr>
                  <p:spPr>
                    <a:xfrm>
                      <a:off x="201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77" name="AutoShape 329"/>
                    <p:cNvSpPr/>
                    <p:nvPr>
                      <p:custDataLst>
                        <p:tags r:id="rId132"/>
                      </p:custDataLst>
                    </p:nvPr>
                  </p:nvSpPr>
                  <p:spPr>
                    <a:xfrm>
                      <a:off x="225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78" name="AutoShape 330"/>
                    <p:cNvSpPr/>
                    <p:nvPr>
                      <p:custDataLst>
                        <p:tags r:id="rId133"/>
                      </p:custDataLst>
                    </p:nvPr>
                  </p:nvSpPr>
                  <p:spPr>
                    <a:xfrm>
                      <a:off x="249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79" name="AutoShape 331"/>
                    <p:cNvSpPr/>
                    <p:nvPr>
                      <p:custDataLst>
                        <p:tags r:id="rId134"/>
                      </p:custDataLst>
                    </p:nvPr>
                  </p:nvSpPr>
                  <p:spPr>
                    <a:xfrm>
                      <a:off x="273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80" name="AutoShape 332"/>
                    <p:cNvSpPr/>
                    <p:nvPr>
                      <p:custDataLst>
                        <p:tags r:id="rId135"/>
                      </p:custDataLst>
                    </p:nvPr>
                  </p:nvSpPr>
                  <p:spPr>
                    <a:xfrm>
                      <a:off x="297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81" name="AutoShape 333"/>
                    <p:cNvSpPr/>
                    <p:nvPr>
                      <p:custDataLst>
                        <p:tags r:id="rId136"/>
                      </p:custDataLst>
                    </p:nvPr>
                  </p:nvSpPr>
                  <p:spPr>
                    <a:xfrm>
                      <a:off x="321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82" name="AutoShape 334"/>
                    <p:cNvSpPr/>
                    <p:nvPr>
                      <p:custDataLst>
                        <p:tags r:id="rId137"/>
                      </p:custDataLst>
                    </p:nvPr>
                  </p:nvSpPr>
                  <p:spPr>
                    <a:xfrm>
                      <a:off x="345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83" name="AutoShape 335"/>
                    <p:cNvSpPr/>
                    <p:nvPr>
                      <p:custDataLst>
                        <p:tags r:id="rId138"/>
                      </p:custDataLst>
                    </p:nvPr>
                  </p:nvSpPr>
                  <p:spPr>
                    <a:xfrm>
                      <a:off x="369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84" name="AutoShape 336"/>
                    <p:cNvSpPr/>
                    <p:nvPr>
                      <p:custDataLst>
                        <p:tags r:id="rId139"/>
                      </p:custDataLst>
                    </p:nvPr>
                  </p:nvSpPr>
                  <p:spPr>
                    <a:xfrm>
                      <a:off x="3936" y="1296"/>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85" name="AutoShape 337"/>
                    <p:cNvSpPr/>
                    <p:nvPr>
                      <p:custDataLst>
                        <p:tags r:id="rId140"/>
                      </p:custDataLst>
                    </p:nvPr>
                  </p:nvSpPr>
                  <p:spPr>
                    <a:xfrm>
                      <a:off x="4176" y="1296"/>
                      <a:ext cx="192"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grpSp>
              <p:nvGrpSpPr>
                <p:cNvPr id="27786" name="Group 338"/>
                <p:cNvGrpSpPr/>
                <p:nvPr>
                  <p:custDataLst>
                    <p:tags r:id="rId141"/>
                  </p:custDataLst>
                </p:nvPr>
              </p:nvGrpSpPr>
              <p:grpSpPr>
                <a:xfrm>
                  <a:off x="1344" y="1392"/>
                  <a:ext cx="2880" cy="381"/>
                  <a:chOff x="1344" y="1392"/>
                  <a:chExt cx="2880" cy="381"/>
                </a:xfrm>
              </p:grpSpPr>
              <p:sp>
                <p:nvSpPr>
                  <p:cNvPr id="27787" name="AutoShape 339"/>
                  <p:cNvSpPr/>
                  <p:nvPr>
                    <p:custDataLst>
                      <p:tags r:id="rId142"/>
                    </p:custDataLst>
                  </p:nvPr>
                </p:nvSpPr>
                <p:spPr>
                  <a:xfrm>
                    <a:off x="134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88" name="AutoShape 340"/>
                  <p:cNvSpPr/>
                  <p:nvPr>
                    <p:custDataLst>
                      <p:tags r:id="rId143"/>
                    </p:custDataLst>
                  </p:nvPr>
                </p:nvSpPr>
                <p:spPr>
                  <a:xfrm>
                    <a:off x="158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89" name="AutoShape 341"/>
                  <p:cNvSpPr/>
                  <p:nvPr>
                    <p:custDataLst>
                      <p:tags r:id="rId144"/>
                    </p:custDataLst>
                  </p:nvPr>
                </p:nvSpPr>
                <p:spPr>
                  <a:xfrm>
                    <a:off x="182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90" name="AutoShape 342"/>
                  <p:cNvSpPr/>
                  <p:nvPr>
                    <p:custDataLst>
                      <p:tags r:id="rId145"/>
                    </p:custDataLst>
                  </p:nvPr>
                </p:nvSpPr>
                <p:spPr>
                  <a:xfrm>
                    <a:off x="206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91" name="AutoShape 343"/>
                  <p:cNvSpPr/>
                  <p:nvPr>
                    <p:custDataLst>
                      <p:tags r:id="rId146"/>
                    </p:custDataLst>
                  </p:nvPr>
                </p:nvSpPr>
                <p:spPr>
                  <a:xfrm>
                    <a:off x="230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92" name="AutoShape 344"/>
                  <p:cNvSpPr/>
                  <p:nvPr>
                    <p:custDataLst>
                      <p:tags r:id="rId147"/>
                    </p:custDataLst>
                  </p:nvPr>
                </p:nvSpPr>
                <p:spPr>
                  <a:xfrm>
                    <a:off x="254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93" name="AutoShape 345"/>
                  <p:cNvSpPr/>
                  <p:nvPr>
                    <p:custDataLst>
                      <p:tags r:id="rId148"/>
                    </p:custDataLst>
                  </p:nvPr>
                </p:nvSpPr>
                <p:spPr>
                  <a:xfrm>
                    <a:off x="278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94" name="AutoShape 346"/>
                  <p:cNvSpPr/>
                  <p:nvPr>
                    <p:custDataLst>
                      <p:tags r:id="rId149"/>
                    </p:custDataLst>
                  </p:nvPr>
                </p:nvSpPr>
                <p:spPr>
                  <a:xfrm>
                    <a:off x="302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95" name="AutoShape 347"/>
                  <p:cNvSpPr/>
                  <p:nvPr>
                    <p:custDataLst>
                      <p:tags r:id="rId150"/>
                    </p:custDataLst>
                  </p:nvPr>
                </p:nvSpPr>
                <p:spPr>
                  <a:xfrm>
                    <a:off x="326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96" name="AutoShape 348"/>
                  <p:cNvSpPr/>
                  <p:nvPr>
                    <p:custDataLst>
                      <p:tags r:id="rId151"/>
                    </p:custDataLst>
                  </p:nvPr>
                </p:nvSpPr>
                <p:spPr>
                  <a:xfrm>
                    <a:off x="350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97" name="AutoShape 349"/>
                  <p:cNvSpPr/>
                  <p:nvPr>
                    <p:custDataLst>
                      <p:tags r:id="rId152"/>
                    </p:custDataLst>
                  </p:nvPr>
                </p:nvSpPr>
                <p:spPr>
                  <a:xfrm>
                    <a:off x="3744" y="1392"/>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798" name="AutoShape 350"/>
                  <p:cNvSpPr/>
                  <p:nvPr>
                    <p:custDataLst>
                      <p:tags r:id="rId153"/>
                    </p:custDataLst>
                  </p:nvPr>
                </p:nvSpPr>
                <p:spPr>
                  <a:xfrm>
                    <a:off x="3984" y="1392"/>
                    <a:ext cx="240"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nvGrpSpPr>
                <p:cNvPr id="27799" name="Group 351"/>
                <p:cNvGrpSpPr/>
                <p:nvPr>
                  <p:custDataLst>
                    <p:tags r:id="rId154"/>
                  </p:custDataLst>
                </p:nvPr>
              </p:nvGrpSpPr>
              <p:grpSpPr>
                <a:xfrm>
                  <a:off x="1152" y="1488"/>
                  <a:ext cx="2928" cy="381"/>
                  <a:chOff x="1152" y="1488"/>
                  <a:chExt cx="2928" cy="381"/>
                </a:xfrm>
              </p:grpSpPr>
              <p:sp>
                <p:nvSpPr>
                  <p:cNvPr id="27800" name="AutoShape 352"/>
                  <p:cNvSpPr/>
                  <p:nvPr>
                    <p:custDataLst>
                      <p:tags r:id="rId155"/>
                    </p:custDataLst>
                  </p:nvPr>
                </p:nvSpPr>
                <p:spPr>
                  <a:xfrm>
                    <a:off x="115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01" name="AutoShape 353"/>
                  <p:cNvSpPr/>
                  <p:nvPr>
                    <p:custDataLst>
                      <p:tags r:id="rId156"/>
                    </p:custDataLst>
                  </p:nvPr>
                </p:nvSpPr>
                <p:spPr>
                  <a:xfrm>
                    <a:off x="139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02" name="AutoShape 354"/>
                  <p:cNvSpPr/>
                  <p:nvPr>
                    <p:custDataLst>
                      <p:tags r:id="rId157"/>
                    </p:custDataLst>
                  </p:nvPr>
                </p:nvSpPr>
                <p:spPr>
                  <a:xfrm>
                    <a:off x="163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03" name="AutoShape 355"/>
                  <p:cNvSpPr/>
                  <p:nvPr>
                    <p:custDataLst>
                      <p:tags r:id="rId158"/>
                    </p:custDataLst>
                  </p:nvPr>
                </p:nvSpPr>
                <p:spPr>
                  <a:xfrm>
                    <a:off x="187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04" name="AutoShape 356"/>
                  <p:cNvSpPr/>
                  <p:nvPr>
                    <p:custDataLst>
                      <p:tags r:id="rId159"/>
                    </p:custDataLst>
                  </p:nvPr>
                </p:nvSpPr>
                <p:spPr>
                  <a:xfrm>
                    <a:off x="211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05" name="AutoShape 357"/>
                  <p:cNvSpPr/>
                  <p:nvPr>
                    <p:custDataLst>
                      <p:tags r:id="rId160"/>
                    </p:custDataLst>
                  </p:nvPr>
                </p:nvSpPr>
                <p:spPr>
                  <a:xfrm>
                    <a:off x="235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06" name="AutoShape 358"/>
                  <p:cNvSpPr/>
                  <p:nvPr>
                    <p:custDataLst>
                      <p:tags r:id="rId161"/>
                    </p:custDataLst>
                  </p:nvPr>
                </p:nvSpPr>
                <p:spPr>
                  <a:xfrm>
                    <a:off x="259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07" name="AutoShape 359"/>
                  <p:cNvSpPr/>
                  <p:nvPr>
                    <p:custDataLst>
                      <p:tags r:id="rId162"/>
                    </p:custDataLst>
                  </p:nvPr>
                </p:nvSpPr>
                <p:spPr>
                  <a:xfrm>
                    <a:off x="283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08" name="AutoShape 360"/>
                  <p:cNvSpPr/>
                  <p:nvPr>
                    <p:custDataLst>
                      <p:tags r:id="rId163"/>
                    </p:custDataLst>
                  </p:nvPr>
                </p:nvSpPr>
                <p:spPr>
                  <a:xfrm>
                    <a:off x="307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09" name="AutoShape 361"/>
                  <p:cNvSpPr/>
                  <p:nvPr>
                    <p:custDataLst>
                      <p:tags r:id="rId164"/>
                    </p:custDataLst>
                  </p:nvPr>
                </p:nvSpPr>
                <p:spPr>
                  <a:xfrm>
                    <a:off x="331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10" name="AutoShape 362"/>
                  <p:cNvSpPr/>
                  <p:nvPr>
                    <p:custDataLst>
                      <p:tags r:id="rId165"/>
                    </p:custDataLst>
                  </p:nvPr>
                </p:nvSpPr>
                <p:spPr>
                  <a:xfrm>
                    <a:off x="355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11" name="AutoShape 363"/>
                  <p:cNvSpPr/>
                  <p:nvPr>
                    <p:custDataLst>
                      <p:tags r:id="rId166"/>
                    </p:custDataLst>
                  </p:nvPr>
                </p:nvSpPr>
                <p:spPr>
                  <a:xfrm>
                    <a:off x="3792" y="1488"/>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nvGrpSpPr>
                <p:cNvPr id="27812" name="Group 364"/>
                <p:cNvGrpSpPr/>
                <p:nvPr>
                  <p:custDataLst>
                    <p:tags r:id="rId167"/>
                  </p:custDataLst>
                </p:nvPr>
              </p:nvGrpSpPr>
              <p:grpSpPr>
                <a:xfrm>
                  <a:off x="1008" y="1584"/>
                  <a:ext cx="2928" cy="381"/>
                  <a:chOff x="1008" y="1584"/>
                  <a:chExt cx="2928" cy="381"/>
                </a:xfrm>
              </p:grpSpPr>
              <p:sp>
                <p:nvSpPr>
                  <p:cNvPr id="27813" name="AutoShape 365"/>
                  <p:cNvSpPr/>
                  <p:nvPr>
                    <p:custDataLst>
                      <p:tags r:id="rId168"/>
                    </p:custDataLst>
                  </p:nvPr>
                </p:nvSpPr>
                <p:spPr>
                  <a:xfrm>
                    <a:off x="100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14" name="AutoShape 366"/>
                  <p:cNvSpPr/>
                  <p:nvPr>
                    <p:custDataLst>
                      <p:tags r:id="rId169"/>
                    </p:custDataLst>
                  </p:nvPr>
                </p:nvSpPr>
                <p:spPr>
                  <a:xfrm>
                    <a:off x="124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15" name="AutoShape 367"/>
                  <p:cNvSpPr/>
                  <p:nvPr>
                    <p:custDataLst>
                      <p:tags r:id="rId170"/>
                    </p:custDataLst>
                  </p:nvPr>
                </p:nvSpPr>
                <p:spPr>
                  <a:xfrm>
                    <a:off x="148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16" name="AutoShape 368"/>
                  <p:cNvSpPr/>
                  <p:nvPr>
                    <p:custDataLst>
                      <p:tags r:id="rId171"/>
                    </p:custDataLst>
                  </p:nvPr>
                </p:nvSpPr>
                <p:spPr>
                  <a:xfrm>
                    <a:off x="172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17" name="AutoShape 369"/>
                  <p:cNvSpPr/>
                  <p:nvPr>
                    <p:custDataLst>
                      <p:tags r:id="rId172"/>
                    </p:custDataLst>
                  </p:nvPr>
                </p:nvSpPr>
                <p:spPr>
                  <a:xfrm>
                    <a:off x="196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18" name="AutoShape 370"/>
                  <p:cNvSpPr/>
                  <p:nvPr>
                    <p:custDataLst>
                      <p:tags r:id="rId173"/>
                    </p:custDataLst>
                  </p:nvPr>
                </p:nvSpPr>
                <p:spPr>
                  <a:xfrm>
                    <a:off x="220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19" name="AutoShape 371"/>
                  <p:cNvSpPr/>
                  <p:nvPr>
                    <p:custDataLst>
                      <p:tags r:id="rId174"/>
                    </p:custDataLst>
                  </p:nvPr>
                </p:nvSpPr>
                <p:spPr>
                  <a:xfrm>
                    <a:off x="244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20" name="AutoShape 372"/>
                  <p:cNvSpPr/>
                  <p:nvPr>
                    <p:custDataLst>
                      <p:tags r:id="rId175"/>
                    </p:custDataLst>
                  </p:nvPr>
                </p:nvSpPr>
                <p:spPr>
                  <a:xfrm>
                    <a:off x="268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21" name="AutoShape 373"/>
                  <p:cNvSpPr/>
                  <p:nvPr>
                    <p:custDataLst>
                      <p:tags r:id="rId176"/>
                    </p:custDataLst>
                  </p:nvPr>
                </p:nvSpPr>
                <p:spPr>
                  <a:xfrm>
                    <a:off x="292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22" name="AutoShape 374"/>
                  <p:cNvSpPr/>
                  <p:nvPr>
                    <p:custDataLst>
                      <p:tags r:id="rId177"/>
                    </p:custDataLst>
                  </p:nvPr>
                </p:nvSpPr>
                <p:spPr>
                  <a:xfrm>
                    <a:off x="316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23" name="AutoShape 375"/>
                  <p:cNvSpPr/>
                  <p:nvPr>
                    <p:custDataLst>
                      <p:tags r:id="rId178"/>
                    </p:custDataLst>
                  </p:nvPr>
                </p:nvSpPr>
                <p:spPr>
                  <a:xfrm>
                    <a:off x="340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sp>
                <p:nvSpPr>
                  <p:cNvPr id="27824" name="AutoShape 376"/>
                  <p:cNvSpPr/>
                  <p:nvPr>
                    <p:custDataLst>
                      <p:tags r:id="rId179"/>
                    </p:custDataLst>
                  </p:nvPr>
                </p:nvSpPr>
                <p:spPr>
                  <a:xfrm>
                    <a:off x="3648" y="1584"/>
                    <a:ext cx="288" cy="381"/>
                  </a:xfrm>
                  <a:prstGeom prst="cube">
                    <a:avLst>
                      <a:gd name="adj" fmla="val 25000"/>
                    </a:avLst>
                  </a:prstGeom>
                  <a:solidFill>
                    <a:srgbClr val="FF99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Calibri"/>
                      <a:ea typeface="宋体" panose="02010600030101010101" pitchFamily="2" charset="-122"/>
                    </a:endParaRPr>
                  </a:p>
                </p:txBody>
              </p:sp>
            </p:grpSp>
          </p:grpSp>
        </p:grpSp>
      </p:grpSp>
      <p:sp>
        <p:nvSpPr>
          <p:cNvPr id="4474" name="Text Box 378"/>
          <p:cNvSpPr txBox="1"/>
          <p:nvPr>
            <p:custDataLst>
              <p:tags r:id="rId180"/>
            </p:custDataLst>
          </p:nvPr>
        </p:nvSpPr>
        <p:spPr>
          <a:xfrm>
            <a:off x="3124237" y="4724385"/>
            <a:ext cx="5791129" cy="645160"/>
          </a:xfrm>
          <a:prstGeom prst="rect">
            <a:avLst/>
          </a:prstGeom>
          <a:noFill/>
          <a:ln w="9525">
            <a:noFill/>
          </a:ln>
        </p:spPr>
        <p:txBody>
          <a:bodyPr anchor="t" anchorCtr="0">
            <a:spAutoFit/>
          </a:bodyPr>
          <a:lstStyle/>
          <a:p>
            <a:pPr algn="dist"/>
            <a:r>
              <a:rPr lang="zh-CN" altLang="en-US" sz="3600">
                <a:latin typeface="隶书" panose="02010509060101010101" pitchFamily="49" charset="-122"/>
                <a:ea typeface="隶书" panose="02010509060101010101" pitchFamily="49" charset="-122"/>
              </a:rPr>
              <a:t>更互用之</a:t>
            </a:r>
            <a:r>
              <a:rPr lang="en-US" altLang="zh-CN" sz="3600">
                <a:latin typeface="隶书" panose="02010509060101010101" pitchFamily="49" charset="-122"/>
                <a:ea typeface="隶书" panose="02010509060101010101" pitchFamily="49" charset="-122"/>
              </a:rPr>
              <a:t>,</a:t>
            </a:r>
            <a:r>
              <a:rPr lang="zh-CN" altLang="en-US" sz="3600">
                <a:latin typeface="隶书" panose="02010509060101010101" pitchFamily="49" charset="-122"/>
                <a:ea typeface="隶书" panose="02010509060101010101" pitchFamily="49" charset="-122"/>
              </a:rPr>
              <a:t>瞬息可就</a:t>
            </a:r>
            <a:r>
              <a:rPr lang="zh-CN" altLang="en-US" sz="3600">
                <a:latin typeface="Calibri"/>
                <a:ea typeface="黑体" panose="02010609060101010101" pitchFamily="49" charset="-122"/>
              </a:rPr>
              <a:t>。</a:t>
            </a:r>
            <a:endParaRPr lang="zh-CN" altLang="en-US" sz="3600">
              <a:latin typeface="Calibri"/>
              <a:ea typeface="黑体" panose="02010609060101010101" pitchFamily="49" charset="-122"/>
            </a:endParaRPr>
          </a:p>
        </p:txBody>
      </p:sp>
      <p:sp>
        <p:nvSpPr>
          <p:cNvPr id="27826" name="Rectangle 381"/>
          <p:cNvSpPr/>
          <p:nvPr>
            <p:custDataLst>
              <p:tags r:id="rId181"/>
            </p:custDataLst>
          </p:nvPr>
        </p:nvSpPr>
        <p:spPr>
          <a:xfrm>
            <a:off x="1524056" y="5835618"/>
            <a:ext cx="309880" cy="368300"/>
          </a:xfrm>
          <a:prstGeom prst="rect">
            <a:avLst/>
          </a:prstGeom>
          <a:noFill/>
          <a:ln w="9525">
            <a:noFill/>
          </a:ln>
        </p:spPr>
        <p:txBody>
          <a:bodyPr wrap="none" anchor="ctr" anchorCtr="0">
            <a:spAutoFit/>
          </a:bodyPr>
          <a:lstStyle/>
          <a:p>
            <a:endParaRPr lang="zh-CN" altLang="en-US">
              <a:latin typeface="Calibri"/>
              <a:ea typeface="宋体" panose="02010600030101010101" pitchFamily="2" charset="-122"/>
            </a:endParaRPr>
          </a:p>
        </p:txBody>
      </p:sp>
      <p:sp>
        <p:nvSpPr>
          <p:cNvPr id="27827" name="Rectangle 383"/>
          <p:cNvSpPr/>
          <p:nvPr>
            <p:custDataLst>
              <p:tags r:id="rId182"/>
            </p:custDataLst>
          </p:nvPr>
        </p:nvSpPr>
        <p:spPr>
          <a:xfrm>
            <a:off x="8381972" y="5492722"/>
            <a:ext cx="309880" cy="368300"/>
          </a:xfrm>
          <a:prstGeom prst="rect">
            <a:avLst/>
          </a:prstGeom>
          <a:noFill/>
          <a:ln w="9525">
            <a:noFill/>
          </a:ln>
        </p:spPr>
        <p:txBody>
          <a:bodyPr wrap="none" anchor="ctr" anchorCtr="0">
            <a:spAutoFit/>
          </a:bodyPr>
          <a:lstStyle/>
          <a:p>
            <a:endParaRPr lang="zh-CN" altLang="en-US">
              <a:latin typeface="Calibri"/>
              <a:ea typeface="宋体" panose="02010600030101010101" pitchFamily="2" charset="-122"/>
            </a:endParaRPr>
          </a:p>
        </p:txBody>
      </p:sp>
      <p:sp>
        <p:nvSpPr>
          <p:cNvPr id="4485" name="Rectangle 389"/>
          <p:cNvSpPr>
            <a:spLocks noGrp="1"/>
          </p:cNvSpPr>
          <p:nvPr>
            <p:ph type="title" idx="4294967295"/>
            <p:custDataLst>
              <p:tags r:id="rId183"/>
            </p:custDataLst>
          </p:nvPr>
        </p:nvSpPr>
        <p:spPr>
          <a:xfrm>
            <a:off x="8581995" y="1557361"/>
            <a:ext cx="2085949" cy="625468"/>
          </a:xfrm>
        </p:spPr>
        <p:txBody>
          <a:bodyPr lIns="91438" tIns="45718" rIns="91438" bIns="45718" anchor="ctr" anchorCtr="0"/>
          <a:lstStyle/>
          <a:p>
            <a:r>
              <a:rPr lang="zh-CN" altLang="en-US" sz="2800" b="1">
                <a:ea typeface="仿宋_GB2312" pitchFamily="49" charset="-122"/>
              </a:rPr>
              <a:t>一板印刷</a:t>
            </a:r>
            <a:endParaRPr lang="zh-CN" altLang="en-US" sz="2800" b="1">
              <a:ea typeface="仿宋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0-#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379"/>
                                        </p:tgtEl>
                                        <p:attrNameLst>
                                          <p:attrName>style.visibility</p:attrName>
                                        </p:attrNameLst>
                                      </p:cBhvr>
                                      <p:to>
                                        <p:strVal val="visible"/>
                                      </p:to>
                                    </p:set>
                                    <p:anim calcmode="lin" valueType="num">
                                      <p:cBhvr>
                                        <p:cTn id="13" dur="500" fill="hold"/>
                                        <p:tgtEl>
                                          <p:spTgt spid="4379"/>
                                        </p:tgtEl>
                                        <p:attrNameLst>
                                          <p:attrName>ppt_x</p:attrName>
                                        </p:attrNameLst>
                                      </p:cBhvr>
                                      <p:tavLst>
                                        <p:tav tm="0">
                                          <p:val>
                                            <p:strVal val="#ppt_x"/>
                                          </p:val>
                                        </p:tav>
                                        <p:tav tm="100000">
                                          <p:val>
                                            <p:strVal val="#ppt_x"/>
                                          </p:val>
                                        </p:tav>
                                      </p:tavLst>
                                    </p:anim>
                                    <p:anim calcmode="lin" valueType="num">
                                      <p:cBhvr>
                                        <p:cTn id="14" dur="500" fill="hold"/>
                                        <p:tgtEl>
                                          <p:spTgt spid="4379"/>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4485"/>
                                        </p:tgtEl>
                                        <p:attrNameLst>
                                          <p:attrName>style.visibility</p:attrName>
                                        </p:attrNameLst>
                                      </p:cBhvr>
                                      <p:to>
                                        <p:strVal val="visible"/>
                                      </p:to>
                                    </p:set>
                                    <p:animEffect transition="in" filter="dissolve">
                                      <p:cBhvr>
                                        <p:cTn id="19" dur="500"/>
                                        <p:tgtEl>
                                          <p:spTgt spid="448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ppt_x</p:attrName>
                                        </p:attrNameLst>
                                      </p:cBhvr>
                                      <p:tavLst>
                                        <p:tav tm="0">
                                          <p:val>
                                            <p:strVal val="0-#ppt_w/2"/>
                                          </p:val>
                                        </p:tav>
                                        <p:tav tm="100000">
                                          <p:val>
                                            <p:strVal val="#ppt_x"/>
                                          </p:val>
                                        </p:tav>
                                      </p:tavLst>
                                    </p:anim>
                                    <p:anim calcmode="lin" valueType="num">
                                      <p:cBhvr>
                                        <p:cTn id="25"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4385"/>
                                        </p:tgtEl>
                                        <p:attrNameLst>
                                          <p:attrName>style.visibility</p:attrName>
                                        </p:attrNameLst>
                                      </p:cBhvr>
                                      <p:to>
                                        <p:strVal val="visible"/>
                                      </p:to>
                                    </p:set>
                                    <p:animEffect transition="in" filter="dissolve">
                                      <p:cBhvr>
                                        <p:cTn id="30" dur="500"/>
                                        <p:tgtEl>
                                          <p:spTgt spid="4385"/>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4474"/>
                                        </p:tgtEl>
                                        <p:attrNameLst>
                                          <p:attrName>style.visibility</p:attrName>
                                        </p:attrNameLst>
                                      </p:cBhvr>
                                      <p:to>
                                        <p:strVal val="visible"/>
                                      </p:to>
                                    </p:set>
                                    <p:animEffect transition="in" filter="barn(outVertical)">
                                      <p:cBhvr>
                                        <p:cTn id="35" dur="500"/>
                                        <p:tgtEl>
                                          <p:spTgt spid="4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79" grpId="0"/>
      <p:bldP spid="4385" grpId="0"/>
      <p:bldP spid="4474" grpId="0"/>
      <p:bldP spid="4485"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Rectangle 2"/>
          <p:cNvSpPr txBox="1">
            <a:spLocks noRot="1" noChangeArrowheads="1"/>
          </p:cNvSpPr>
          <p:nvPr>
            <p:custDataLst>
              <p:tags r:id="rId3"/>
            </p:custDataLst>
          </p:nvPr>
        </p:nvSpPr>
        <p:spPr>
          <a:xfrm>
            <a:off x="371032" y="1413265"/>
            <a:ext cx="11014465" cy="1643098"/>
          </a:xfrm>
          <a:prstGeom prst="rect">
            <a:avLst/>
          </a:prstGeom>
        </p:spPr>
        <p:txBody>
          <a:bodyPr/>
          <a:lstStyle/>
          <a:p>
            <a:pPr marR="0" algn="ctr" defTabSz="914400" fontAlgn="auto">
              <a:spcAft>
                <a:spcPct val="0"/>
              </a:spcAft>
              <a:buClrTx/>
              <a:buSzTx/>
              <a:buFontTx/>
              <a:buNone/>
              <a:defRPr/>
            </a:pPr>
            <a:r>
              <a:rPr kumimoji="0" lang="zh-CN" altLang="en-US" sz="32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每一字</a:t>
            </a:r>
            <a:r>
              <a:rPr kumimoji="0" lang="zh-CN" altLang="en-US" sz="32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rPr>
              <a:t>皆</a:t>
            </a:r>
            <a:r>
              <a:rPr kumimoji="0" lang="zh-CN" altLang="en-US" sz="32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有</a:t>
            </a:r>
            <a:r>
              <a:rPr kumimoji="0" lang="zh-CN" altLang="en-US" sz="32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rPr>
              <a:t>数  印</a:t>
            </a:r>
            <a:r>
              <a:rPr kumimoji="0" lang="zh-CN" altLang="en-US" sz="32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，如“之”“也”等字，每字有二十余印，</a:t>
            </a:r>
            <a:endParaRPr kumimoji="0" lang="zh-CN" altLang="en-US" sz="32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endParaRPr>
          </a:p>
          <a:p>
            <a:pPr marR="0" algn="l" defTabSz="914400" fontAlgn="auto">
              <a:spcAft>
                <a:spcPct val="0"/>
              </a:spcAft>
              <a:buClrTx/>
              <a:buSzTx/>
              <a:buFontTx/>
              <a:buNone/>
              <a:defRPr/>
            </a:pPr>
            <a:endParaRPr kumimoji="0" lang="zh-CN" altLang="en-US" sz="32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marR="0" algn="l" defTabSz="914400" fontAlgn="auto">
              <a:spcAft>
                <a:spcPct val="0"/>
              </a:spcAft>
              <a:buClrTx/>
              <a:buSzTx/>
              <a:buFontTx/>
              <a:buNone/>
              <a:defRPr/>
            </a:pPr>
            <a:endParaRPr kumimoji="0" lang="zh-CN" altLang="en-US" sz="32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marR="0" defTabSz="914400" fontAlgn="auto">
              <a:spcAft>
                <a:spcPct val="0"/>
              </a:spcAft>
              <a:buClrTx/>
              <a:buSzTx/>
              <a:buFontTx/>
              <a:buNone/>
              <a:defRPr/>
            </a:pPr>
            <a:r>
              <a:rPr kumimoji="0" lang="zh-CN" altLang="en-US" sz="32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rPr>
              <a:t>以</a:t>
            </a:r>
            <a:r>
              <a:rPr kumimoji="0" lang="zh-CN" altLang="en-US" sz="32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备一板内有重复者。</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不用，则</a:t>
            </a:r>
            <a:r>
              <a:rPr lang="zh-CN" altLang="en-US" sz="32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以</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纸 </a:t>
            </a:r>
            <a:r>
              <a:rPr lang="zh-CN" altLang="en-US" sz="3200" b="1" u="sng" noProof="0">
                <a:solidFill>
                  <a:schemeClr val="tx2"/>
                </a:solidFill>
                <a:highlight>
                  <a:srgbClr val="FFFF00"/>
                </a:highlight>
                <a:latin typeface="黑体" panose="02010609060101010101" pitchFamily="49" charset="-122"/>
                <a:ea typeface="黑体" panose="02010609060101010101" pitchFamily="49" charset="-122"/>
                <a:cs typeface="黑体" panose="02010609060101010101" pitchFamily="49" charset="-122"/>
                <a:sym typeface="+mn-ea"/>
              </a:rPr>
              <a:t>帖</a:t>
            </a:r>
            <a:r>
              <a:rPr lang="zh-CN" altLang="en-US" sz="3200" b="1" u="sng" noProof="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之</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，每</a:t>
            </a:r>
            <a:r>
              <a:rPr lang="zh-CN" altLang="en-US" sz="3200" b="1" u="sng" noProof="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韵</a:t>
            </a:r>
            <a:r>
              <a:rPr lang="zh-CN" altLang="en-US" sz="32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 为</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一 </a:t>
            </a:r>
            <a:r>
              <a:rPr lang="zh-CN" altLang="en-US" sz="32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帖</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a:t>
            </a:r>
            <a:endParaRPr kumimoji="0" lang="en-US" altLang="zh-CN" sz="32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endParaRPr>
          </a:p>
          <a:p>
            <a:pPr marR="0" defTabSz="914400" fontAlgn="auto">
              <a:spcAft>
                <a:spcPct val="0"/>
              </a:spcAft>
              <a:buClrTx/>
              <a:buSzTx/>
              <a:buFontTx/>
              <a:buNone/>
              <a:defRPr/>
            </a:pPr>
            <a:endParaRPr lang="en-US" altLang="zh-CN" sz="3200" b="1" u="sng" noProof="1">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marR="0" defTabSz="914400" fontAlgn="auto">
              <a:spcAft>
                <a:spcPct val="0"/>
              </a:spcAft>
              <a:buClrTx/>
              <a:buSzTx/>
              <a:buFontTx/>
              <a:buNone/>
              <a:defRPr/>
            </a:pPr>
            <a:endParaRPr kumimoji="0" lang="en-US" altLang="zh-CN" sz="32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marR="0" defTabSz="914400" fontAlgn="auto">
              <a:spcAft>
                <a:spcPct val="0"/>
              </a:spcAft>
              <a:buClrTx/>
              <a:buSzTx/>
              <a:buFontTx/>
              <a:buNone/>
              <a:defRPr/>
            </a:pPr>
            <a:endParaRPr kumimoji="0" lang="zh-CN" altLang="en-US" sz="32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endParaRPr>
          </a:p>
          <a:p>
            <a:pPr marR="0" algn="l" defTabSz="914400" fontAlgn="auto">
              <a:spcAft>
                <a:spcPct val="0"/>
              </a:spcAft>
              <a:buClrTx/>
              <a:buSzTx/>
              <a:buFontTx/>
              <a:buNone/>
              <a:defRPr/>
            </a:pPr>
            <a:endParaRPr kumimoji="0" lang="zh-CN" altLang="en-US" sz="32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endParaRPr>
          </a:p>
        </p:txBody>
      </p:sp>
      <p:sp>
        <p:nvSpPr>
          <p:cNvPr id="6" name="Text Box 5"/>
          <p:cNvSpPr txBox="1"/>
          <p:nvPr>
            <p:custDataLst>
              <p:tags r:id="rId4"/>
            </p:custDataLst>
          </p:nvPr>
        </p:nvSpPr>
        <p:spPr>
          <a:xfrm>
            <a:off x="1467883" y="1916830"/>
            <a:ext cx="617530"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pPr lvl="0" algn="l">
              <a:buClrTx/>
              <a:buSzTx/>
              <a:buFontTx/>
            </a:pPr>
            <a:r>
              <a:rPr lang="zh-CN" altLang="en-US" sz="2800" b="1">
                <a:solidFill>
                  <a:srgbClr val="FF0000"/>
                </a:solidFill>
                <a:latin typeface="华文新魏" panose="02010800040101010101" charset="-122"/>
                <a:ea typeface="华文新魏" panose="02010800040101010101" charset="-122"/>
                <a:sym typeface="+mn-ea"/>
              </a:rPr>
              <a:t>都</a:t>
            </a:r>
            <a:endParaRPr lang="zh-CN" altLang="en-US" sz="2800" b="1">
              <a:solidFill>
                <a:srgbClr val="FF0000"/>
              </a:solidFill>
              <a:latin typeface="华文新魏" panose="02010800040101010101" charset="-122"/>
              <a:ea typeface="华文新魏" panose="02010800040101010101" charset="-122"/>
              <a:sym typeface="+mn-ea"/>
            </a:endParaRPr>
          </a:p>
        </p:txBody>
      </p:sp>
      <p:sp>
        <p:nvSpPr>
          <p:cNvPr id="7" name="Text Box 6"/>
          <p:cNvSpPr txBox="1"/>
          <p:nvPr>
            <p:custDataLst>
              <p:tags r:id="rId5"/>
            </p:custDataLst>
          </p:nvPr>
        </p:nvSpPr>
        <p:spPr>
          <a:xfrm>
            <a:off x="2891792" y="876991"/>
            <a:ext cx="2426005"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pPr lvl="0" algn="l">
              <a:buClrTx/>
              <a:buSzTx/>
              <a:buFontTx/>
            </a:pPr>
            <a:r>
              <a:rPr lang="zh-CN" altLang="en-US" sz="2800" b="1">
                <a:solidFill>
                  <a:srgbClr val="FF0000"/>
                </a:solidFill>
                <a:latin typeface="华文新魏" panose="02010800040101010101" charset="-122"/>
                <a:ea typeface="华文新魏" panose="02010800040101010101" charset="-122"/>
                <a:sym typeface="+mn-ea"/>
              </a:rPr>
              <a:t>字模，字印</a:t>
            </a:r>
            <a:endParaRPr lang="zh-CN" altLang="en-US" sz="2800" b="1">
              <a:solidFill>
                <a:srgbClr val="FF0000"/>
              </a:solidFill>
              <a:latin typeface="华文新魏" panose="02010800040101010101" charset="-122"/>
              <a:ea typeface="华文新魏" panose="02010800040101010101" charset="-122"/>
              <a:sym typeface="+mn-ea"/>
            </a:endParaRPr>
          </a:p>
        </p:txBody>
      </p:sp>
      <p:sp>
        <p:nvSpPr>
          <p:cNvPr id="8" name="Text Box 7"/>
          <p:cNvSpPr txBox="1"/>
          <p:nvPr>
            <p:custDataLst>
              <p:tags r:id="rId6"/>
            </p:custDataLst>
          </p:nvPr>
        </p:nvSpPr>
        <p:spPr>
          <a:xfrm>
            <a:off x="192117" y="3434201"/>
            <a:ext cx="1035037"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pPr lvl="0" algn="l">
              <a:buClrTx/>
              <a:buSzTx/>
              <a:buFontTx/>
            </a:pPr>
            <a:r>
              <a:rPr lang="zh-CN" altLang="en-US" sz="2800" b="1">
                <a:solidFill>
                  <a:srgbClr val="FF0000"/>
                </a:solidFill>
                <a:latin typeface="华文新魏" panose="02010800040101010101" charset="-122"/>
                <a:ea typeface="华文新魏" panose="02010800040101010101" charset="-122"/>
                <a:sym typeface="+mn-ea"/>
              </a:rPr>
              <a:t>用来</a:t>
            </a:r>
            <a:endParaRPr lang="zh-CN" altLang="en-US" sz="2800" b="1">
              <a:solidFill>
                <a:srgbClr val="FF0000"/>
              </a:solidFill>
              <a:latin typeface="华文新魏" panose="02010800040101010101" charset="-122"/>
              <a:ea typeface="华文新魏" panose="02010800040101010101" charset="-122"/>
              <a:sym typeface="+mn-ea"/>
            </a:endParaRPr>
          </a:p>
        </p:txBody>
      </p:sp>
      <p:sp>
        <p:nvSpPr>
          <p:cNvPr id="9" name="TextBox 8"/>
          <p:cNvSpPr txBox="1"/>
          <p:nvPr>
            <p:custDataLst>
              <p:tags r:id="rId7"/>
            </p:custDataLst>
          </p:nvPr>
        </p:nvSpPr>
        <p:spPr>
          <a:xfrm>
            <a:off x="2399388" y="1971264"/>
            <a:ext cx="619118"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pPr lvl="0" algn="l">
              <a:buClrTx/>
              <a:buSzTx/>
              <a:buFontTx/>
            </a:pPr>
            <a:r>
              <a:rPr lang="zh-CN" altLang="en-US" sz="2800" b="1">
                <a:solidFill>
                  <a:srgbClr val="FF0000"/>
                </a:solidFill>
                <a:latin typeface="华文新魏" panose="02010800040101010101" charset="-122"/>
                <a:ea typeface="华文新魏" panose="02010800040101010101" charset="-122"/>
                <a:sym typeface="+mn-ea"/>
              </a:rPr>
              <a:t>几</a:t>
            </a:r>
            <a:endParaRPr lang="zh-CN" altLang="en-US" sz="2800" b="1">
              <a:solidFill>
                <a:srgbClr val="FF0000"/>
              </a:solidFill>
              <a:latin typeface="华文新魏" panose="02010800040101010101" charset="-122"/>
              <a:ea typeface="华文新魏" panose="02010800040101010101" charset="-122"/>
              <a:sym typeface="+mn-ea"/>
            </a:endParaRPr>
          </a:p>
        </p:txBody>
      </p:sp>
      <p:sp>
        <p:nvSpPr>
          <p:cNvPr id="10" name="Rectangle 3"/>
          <p:cNvSpPr txBox="1">
            <a:spLocks noRot="1" noChangeArrowheads="1"/>
          </p:cNvSpPr>
          <p:nvPr>
            <p:custDataLst>
              <p:tags r:id="rId8"/>
            </p:custDataLst>
          </p:nvPr>
        </p:nvSpPr>
        <p:spPr>
          <a:xfrm>
            <a:off x="192273" y="4552959"/>
            <a:ext cx="11450609" cy="2026823"/>
          </a:xfrm>
          <a:prstGeom prst="rect">
            <a:avLst/>
          </a:prstGeom>
        </p:spPr>
        <p:txBody>
          <a:bodyPr/>
          <a:lstStyle/>
          <a:p>
            <a:pPr marR="0" defTabSz="914400" fontAlgn="auto">
              <a:spcBef>
                <a:spcPct val="20000"/>
              </a:spcBef>
              <a:spcAft>
                <a:spcPct val="0"/>
              </a:spcAft>
              <a:buClr>
                <a:schemeClr val="tx2"/>
              </a:buClr>
              <a:buSzPct val="50000"/>
              <a:defRPr/>
            </a:pPr>
            <a:r>
              <a:rPr kumimoji="0" lang="zh-CN" altLang="en-US" sz="3200" b="1" i="0" kern="1200" cap="none" spc="0" normalizeH="0" baseline="0" noProof="0">
                <a:solidFill>
                  <a:srgbClr val="FF0000"/>
                </a:solidFill>
                <a:latin typeface="华文楷体" panose="02010600040101010101" pitchFamily="2" charset="-122"/>
                <a:ea typeface="华文楷体" panose="02010600040101010101" pitchFamily="2" charset="-122"/>
                <a:cs typeface="+mn-cs"/>
              </a:rPr>
              <a:t>       每一个字都有好几个字印，像“之”“也”等字，每个字有二十多个字印，用来准备同一版内有重复的字。</a:t>
            </a:r>
            <a:r>
              <a:rPr lang="zh-CN" altLang="en-US" sz="3200" b="1" noProof="0">
                <a:solidFill>
                  <a:srgbClr val="FF0000"/>
                </a:solidFill>
                <a:latin typeface="华文楷体" panose="02010600040101010101" pitchFamily="2" charset="-122"/>
                <a:ea typeface="华文楷体" panose="02010600040101010101" pitchFamily="2" charset="-122"/>
                <a:sym typeface="+mn-ea"/>
              </a:rPr>
              <a:t>不用时，就用纸来标记活字，（按字的韵部分类）每一个韵部做一个标签，</a:t>
            </a:r>
            <a:endParaRPr kumimoji="0" lang="zh-CN" altLang="en-US" sz="3200" b="1" i="0" kern="1200" cap="none" spc="0" normalizeH="0" baseline="0" noProof="0">
              <a:solidFill>
                <a:srgbClr val="FF0000"/>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custDataLst>
              <p:tags r:id="rId10"/>
            </p:custDataLst>
          </p:nvPr>
        </p:nvPicPr>
        <p:blipFill>
          <a:blip r:embed="rId9"/>
          <a:stretch>
            <a:fillRect/>
          </a:stretch>
        </p:blipFill>
        <p:spPr>
          <a:xfrm flipH="1">
            <a:off x="438234" y="274858"/>
            <a:ext cx="542995" cy="448912"/>
          </a:xfrm>
          <a:prstGeom prst="rect">
            <a:avLst/>
          </a:prstGeom>
        </p:spPr>
      </p:pic>
      <p:sp>
        <p:nvSpPr>
          <p:cNvPr id="5" name="文本框 4"/>
          <p:cNvSpPr txBox="1"/>
          <p:nvPr>
            <p:custDataLst>
              <p:tags r:id="rId11"/>
            </p:custDataLst>
          </p:nvPr>
        </p:nvSpPr>
        <p:spPr>
          <a:xfrm>
            <a:off x="981501" y="256083"/>
            <a:ext cx="2449830" cy="481330"/>
          </a:xfrm>
          <a:prstGeom prst="rect">
            <a:avLst/>
          </a:prstGeom>
          <a:noFill/>
        </p:spPr>
        <p:txBody>
          <a:bodyPr wrap="none" rtlCol="0">
            <a:spAutoFit/>
            <a:scene3d>
              <a:camera prst="orthographicFront"/>
              <a:lightRig rig="threePt" dir="t"/>
            </a:scene3d>
          </a:bodyPr>
          <a:lstStyle/>
          <a:p>
            <a:pPr algn="l"/>
            <a:r>
              <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rPr>
              <a:t>重点词句及翻译</a:t>
            </a:r>
            <a:endPar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endParaRPr>
          </a:p>
        </p:txBody>
      </p:sp>
      <p:sp>
        <p:nvSpPr>
          <p:cNvPr id="11" name="Text Box 6"/>
          <p:cNvSpPr txBox="1"/>
          <p:nvPr>
            <p:custDataLst>
              <p:tags r:id="rId12"/>
            </p:custDataLst>
          </p:nvPr>
        </p:nvSpPr>
        <p:spPr>
          <a:xfrm>
            <a:off x="6030010" y="2445150"/>
            <a:ext cx="614355"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用</a:t>
            </a:r>
            <a:endParaRPr lang="zh-CN" altLang="en-US" sz="2800" b="1">
              <a:solidFill>
                <a:srgbClr val="FF0000"/>
              </a:solidFill>
              <a:latin typeface="华文新魏" panose="02010800040101010101" charset="-122"/>
              <a:ea typeface="华文新魏" panose="02010800040101010101" charset="-122"/>
            </a:endParaRPr>
          </a:p>
        </p:txBody>
      </p:sp>
      <p:sp>
        <p:nvSpPr>
          <p:cNvPr id="14" name="文本框 13"/>
          <p:cNvSpPr txBox="1"/>
          <p:nvPr>
            <p:custDataLst>
              <p:tags r:id="rId13"/>
            </p:custDataLst>
          </p:nvPr>
        </p:nvSpPr>
        <p:spPr>
          <a:xfrm>
            <a:off x="6953132" y="2444809"/>
            <a:ext cx="935026" cy="521970"/>
          </a:xfrm>
          <a:prstGeom prst="rect">
            <a:avLst/>
          </a:prstGeom>
          <a:noFill/>
          <a:ln w="9525">
            <a:noFill/>
          </a:ln>
        </p:spPr>
        <p:txBody>
          <a:bodyPr wrap="square" anchor="t" anchorCtr="0">
            <a:spAutoFit/>
          </a:bodyPr>
          <a:lstStyle/>
          <a:p>
            <a:r>
              <a:rPr lang="en-US" altLang="zh-CN" sz="2800" b="1" err="1">
                <a:solidFill>
                  <a:srgbClr val="FF0000"/>
                </a:solidFill>
                <a:latin typeface="宋体" panose="02010600030101010101" pitchFamily="2" charset="-122"/>
                <a:ea typeface="宋体" panose="02010600030101010101" pitchFamily="2" charset="-122"/>
              </a:rPr>
              <a:t>tiè</a:t>
            </a:r>
            <a:endParaRPr lang="en-US" altLang="zh-CN" sz="2800" b="1" err="1">
              <a:solidFill>
                <a:srgbClr val="FF0000"/>
              </a:solidFill>
              <a:latin typeface="微软雅黑" panose="020b0503020204020204" charset="-122"/>
              <a:ea typeface="微软雅黑" panose="020b0503020204020204" charset="-122"/>
            </a:endParaRPr>
          </a:p>
        </p:txBody>
      </p:sp>
      <p:sp>
        <p:nvSpPr>
          <p:cNvPr id="12" name="Text Box 7"/>
          <p:cNvSpPr txBox="1"/>
          <p:nvPr>
            <p:custDataLst>
              <p:tags r:id="rId14"/>
            </p:custDataLst>
          </p:nvPr>
        </p:nvSpPr>
        <p:spPr>
          <a:xfrm>
            <a:off x="6550960" y="3556348"/>
            <a:ext cx="2293616" cy="49149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600" b="1">
                <a:solidFill>
                  <a:srgbClr val="FF0000"/>
                </a:solidFill>
                <a:latin typeface="华文新魏" panose="02010800040101010101" charset="-122"/>
                <a:ea typeface="华文新魏" panose="02010800040101010101" charset="-122"/>
              </a:rPr>
              <a:t>动词，标记</a:t>
            </a:r>
            <a:endParaRPr lang="zh-CN" altLang="en-US" sz="2600" b="1">
              <a:solidFill>
                <a:srgbClr val="FF0000"/>
              </a:solidFill>
              <a:latin typeface="华文新魏" panose="02010800040101010101" charset="-122"/>
              <a:ea typeface="华文新魏" panose="02010800040101010101" charset="-122"/>
            </a:endParaRPr>
          </a:p>
        </p:txBody>
      </p:sp>
      <p:sp>
        <p:nvSpPr>
          <p:cNvPr id="13" name="Text Box 10"/>
          <p:cNvSpPr txBox="1"/>
          <p:nvPr>
            <p:custDataLst>
              <p:tags r:id="rId15"/>
            </p:custDataLst>
          </p:nvPr>
        </p:nvSpPr>
        <p:spPr>
          <a:xfrm>
            <a:off x="9655709" y="2444822"/>
            <a:ext cx="452272"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做</a:t>
            </a:r>
            <a:endParaRPr lang="zh-CN" altLang="en-US" sz="2800" b="1">
              <a:solidFill>
                <a:srgbClr val="FF0000"/>
              </a:solidFill>
              <a:latin typeface="华文新魏" panose="02010800040101010101" charset="-122"/>
              <a:ea typeface="华文新魏" panose="02010800040101010101" charset="-122"/>
            </a:endParaRPr>
          </a:p>
        </p:txBody>
      </p:sp>
      <p:sp>
        <p:nvSpPr>
          <p:cNvPr id="15" name="Text Box 11"/>
          <p:cNvSpPr txBox="1"/>
          <p:nvPr>
            <p:custDataLst>
              <p:tags r:id="rId16"/>
            </p:custDataLst>
          </p:nvPr>
        </p:nvSpPr>
        <p:spPr>
          <a:xfrm>
            <a:off x="9750464" y="3434040"/>
            <a:ext cx="2373587" cy="521970"/>
          </a:xfrm>
          <a:prstGeom prst="rect">
            <a:avLst/>
          </a:prstGeom>
          <a:noFill/>
          <a:ln w="9525" cap="flat" cmpd="sng">
            <a:solidFill>
              <a:schemeClr val="accent1"/>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名词，标签</a:t>
            </a:r>
            <a:endParaRPr lang="zh-CN" altLang="en-US" sz="2800" b="1">
              <a:solidFill>
                <a:srgbClr val="FF0000"/>
              </a:solidFill>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
                                          </p:val>
                                        </p:tav>
                                        <p:tav tm="100000">
                                          <p:val>
                                            <p:strVal val="#ppt_x"/>
                                          </p:val>
                                        </p:tav>
                                      </p:tavLst>
                                    </p:anim>
                                    <p:anim calcmode="lin" valueType="num">
                                      <p:cBhvr>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ppt_x</p:attrName>
                                        </p:attrNameLst>
                                      </p:cBhvr>
                                      <p:tavLst>
                                        <p:tav tm="0">
                                          <p:val>
                                            <p:strVal val="#ppt_x"/>
                                          </p:val>
                                        </p:tav>
                                        <p:tav tm="100000">
                                          <p:val>
                                            <p:strVal val="#ppt_x"/>
                                          </p:val>
                                        </p:tav>
                                      </p:tavLst>
                                    </p:anim>
                                    <p:anim calcmode="lin" valueType="num">
                                      <p:cBhvr>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ppt_x</p:attrName>
                                        </p:attrNameLst>
                                      </p:cBhvr>
                                      <p:tavLst>
                                        <p:tav tm="0">
                                          <p:val>
                                            <p:strVal val="#ppt_x"/>
                                          </p:val>
                                        </p:tav>
                                        <p:tav tm="100000">
                                          <p:val>
                                            <p:strVal val="#ppt_x"/>
                                          </p:val>
                                        </p:tav>
                                      </p:tavLst>
                                    </p:anim>
                                    <p:anim calcmode="lin" valueType="num">
                                      <p:cBhvr>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ppt_x</p:attrName>
                                        </p:attrNameLst>
                                      </p:cBhvr>
                                      <p:tavLst>
                                        <p:tav tm="0">
                                          <p:val>
                                            <p:strVal val="#ppt_x"/>
                                          </p:val>
                                        </p:tav>
                                        <p:tav tm="100000">
                                          <p:val>
                                            <p:strVal val="#ppt_x"/>
                                          </p:val>
                                        </p:tav>
                                      </p:tavLst>
                                    </p:anim>
                                    <p:anim calcmode="lin" valueType="num">
                                      <p:cBhvr>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ppt_x</p:attrName>
                                        </p:attrNameLst>
                                      </p:cBhvr>
                                      <p:tavLst>
                                        <p:tav tm="0">
                                          <p:val>
                                            <p:strVal val="#ppt_x"/>
                                          </p:val>
                                        </p:tav>
                                        <p:tav tm="100000">
                                          <p:val>
                                            <p:strVal val="#ppt_x"/>
                                          </p:val>
                                        </p:tav>
                                      </p:tavLst>
                                    </p:anim>
                                    <p:anim calcmode="lin" valueType="num">
                                      <p:cBhvr>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100000">
                                          <p:val>
                                            <p:strVal val="#ppt_x"/>
                                          </p:val>
                                        </p:tav>
                                      </p:tavLst>
                                    </p:anim>
                                    <p:anim calcmode="lin" valueType="num">
                                      <p:cBhvr>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4" grpId="0"/>
      <p:bldP spid="12" grpId="0"/>
      <p:bldP spid="13" grpId="0"/>
      <p:bldP spid="15"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Rectangle 2"/>
          <p:cNvSpPr txBox="1">
            <a:spLocks noRot="1" noChangeArrowheads="1"/>
          </p:cNvSpPr>
          <p:nvPr>
            <p:custDataLst>
              <p:tags r:id="rId3"/>
            </p:custDataLst>
          </p:nvPr>
        </p:nvSpPr>
        <p:spPr>
          <a:xfrm>
            <a:off x="224155" y="1323340"/>
            <a:ext cx="11725275" cy="3300095"/>
          </a:xfrm>
          <a:prstGeom prst="rect">
            <a:avLst/>
          </a:prstGeom>
        </p:spPr>
        <p:txBody>
          <a:bodyPr/>
          <a:lstStyle/>
          <a:p>
            <a:pPr marR="0" defTabSz="914400" fontAlgn="auto">
              <a:spcAft>
                <a:spcPct val="0"/>
              </a:spcAft>
              <a:buClrTx/>
              <a:buSzTx/>
              <a:buFontTx/>
              <a:buNone/>
              <a:defRPr/>
            </a:pPr>
            <a:r>
              <a:rPr lang="zh-CN" altLang="en-US" sz="36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 木格</a:t>
            </a:r>
            <a:r>
              <a:rPr lang="zh-CN" altLang="en-US" sz="3600" b="1" u="sng" noProof="0">
                <a:latin typeface="黑体" panose="02010609060101010101" pitchFamily="49" charset="-122"/>
                <a:ea typeface="黑体" panose="02010609060101010101" pitchFamily="49" charset="-122"/>
                <a:cs typeface="黑体" panose="02010609060101010101" pitchFamily="49" charset="-122"/>
                <a:sym typeface="+mn-ea"/>
              </a:rPr>
              <a:t>贮之。</a:t>
            </a:r>
            <a:r>
              <a:rPr kumimoji="0" lang="zh-CN" altLang="en-US" sz="3600" b="1" i="0" u="sng" kern="1200" cap="none" spc="0" normalizeH="0" baseline="0" noProof="0">
                <a:solidFill>
                  <a:schemeClr val="tx2"/>
                </a:solidFill>
                <a:latin typeface="黑体" panose="02010609060101010101" pitchFamily="49" charset="-122"/>
                <a:ea typeface="黑体" panose="02010609060101010101" pitchFamily="49" charset="-122"/>
                <a:cs typeface="黑体" panose="02010609060101010101" pitchFamily="49" charset="-122"/>
              </a:rPr>
              <a:t> </a:t>
            </a:r>
            <a:r>
              <a:rPr kumimoji="0" lang="zh-CN" altLang="en-US"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有</a:t>
            </a:r>
            <a:r>
              <a:rPr kumimoji="0" lang="zh-CN" altLang="en-US" sz="36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rPr>
              <a:t>奇字 素</a:t>
            </a:r>
            <a:r>
              <a:rPr kumimoji="0" lang="zh-CN" altLang="en-US"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无备者，</a:t>
            </a:r>
            <a:r>
              <a:rPr kumimoji="0" lang="zh-CN" altLang="en-US" sz="36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rPr>
              <a:t>旋</a:t>
            </a:r>
            <a:r>
              <a:rPr kumimoji="0" lang="zh-CN" altLang="en-US"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刻之，</a:t>
            </a:r>
            <a:r>
              <a:rPr kumimoji="0" lang="zh-CN" altLang="en-US" sz="36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rPr>
              <a:t>以</a:t>
            </a:r>
            <a:r>
              <a:rPr kumimoji="0" lang="zh-CN" altLang="en-US"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草火烧，</a:t>
            </a:r>
            <a:r>
              <a:rPr lang="zh-CN" altLang="en-US" sz="3600" b="1" u="sng" noProof="0">
                <a:latin typeface="黑体" panose="02010609060101010101" pitchFamily="49" charset="-122"/>
                <a:ea typeface="黑体" panose="02010609060101010101" pitchFamily="49" charset="-122"/>
                <a:cs typeface="黑体" panose="02010609060101010101" pitchFamily="49" charset="-122"/>
                <a:sym typeface="+mn-ea"/>
              </a:rPr>
              <a:t>瞬</a:t>
            </a:r>
            <a:endParaRPr lang="zh-CN" altLang="en-US" sz="3600" b="1" u="sng" noProof="0">
              <a:latin typeface="黑体" panose="02010609060101010101" pitchFamily="49" charset="-122"/>
              <a:ea typeface="黑体" panose="02010609060101010101" pitchFamily="49" charset="-122"/>
              <a:cs typeface="黑体" panose="02010609060101010101" pitchFamily="49" charset="-122"/>
              <a:sym typeface="+mn-ea"/>
            </a:endParaRPr>
          </a:p>
          <a:p>
            <a:pPr marR="0" defTabSz="914400" fontAlgn="auto">
              <a:spcAft>
                <a:spcPct val="0"/>
              </a:spcAft>
              <a:buClrTx/>
              <a:buSzTx/>
              <a:buFontTx/>
              <a:buNone/>
              <a:defRPr/>
            </a:pPr>
            <a:endParaRPr lang="zh-CN" altLang="en-US" sz="3600" b="1" u="sng" noProof="0">
              <a:latin typeface="黑体" panose="02010609060101010101" pitchFamily="49" charset="-122"/>
              <a:ea typeface="黑体" panose="02010609060101010101" pitchFamily="49" charset="-122"/>
              <a:cs typeface="黑体" panose="02010609060101010101" pitchFamily="49" charset="-122"/>
              <a:sym typeface="+mn-ea"/>
            </a:endParaRPr>
          </a:p>
          <a:p>
            <a:pPr marR="0" defTabSz="914400" fontAlgn="auto">
              <a:spcAft>
                <a:spcPct val="0"/>
              </a:spcAft>
              <a:buClrTx/>
              <a:buSzTx/>
              <a:buFontTx/>
              <a:buNone/>
              <a:defRPr/>
            </a:pPr>
            <a:endParaRPr lang="zh-CN" altLang="en-US" sz="3600" b="1" u="sng" noProof="0">
              <a:latin typeface="黑体" panose="02010609060101010101" pitchFamily="49" charset="-122"/>
              <a:ea typeface="黑体" panose="02010609060101010101" pitchFamily="49" charset="-122"/>
              <a:cs typeface="黑体" panose="02010609060101010101" pitchFamily="49" charset="-122"/>
              <a:sym typeface="+mn-ea"/>
            </a:endParaRPr>
          </a:p>
          <a:p>
            <a:pPr marR="0" defTabSz="914400" fontAlgn="auto">
              <a:spcAft>
                <a:spcPct val="0"/>
              </a:spcAft>
              <a:buClrTx/>
              <a:buSzTx/>
              <a:buFontTx/>
              <a:buNone/>
              <a:defRPr/>
            </a:pPr>
            <a:r>
              <a:rPr lang="zh-CN" altLang="en-US" sz="3600" b="1" u="sng" noProof="0">
                <a:latin typeface="黑体" panose="02010609060101010101" pitchFamily="49" charset="-122"/>
                <a:ea typeface="黑体" panose="02010609060101010101" pitchFamily="49" charset="-122"/>
                <a:cs typeface="黑体" panose="02010609060101010101" pitchFamily="49" charset="-122"/>
                <a:sym typeface="+mn-ea"/>
              </a:rPr>
              <a:t>息</a:t>
            </a:r>
            <a:r>
              <a:rPr kumimoji="0" lang="zh-CN" altLang="en-US"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可</a:t>
            </a:r>
            <a:r>
              <a:rPr kumimoji="0" lang="zh-CN" altLang="en-US" sz="36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rPr>
              <a:t>成</a:t>
            </a:r>
            <a:r>
              <a:rPr kumimoji="0" lang="zh-CN" altLang="en-US"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a:t>
            </a:r>
            <a:r>
              <a:rPr lang="zh-CN" altLang="en-US" sz="3600" b="1" u="sng" noProof="0">
                <a:latin typeface="黑体" panose="02010609060101010101" pitchFamily="49" charset="-122"/>
                <a:ea typeface="黑体" panose="02010609060101010101" pitchFamily="49" charset="-122"/>
                <a:cs typeface="黑体" panose="02010609060101010101" pitchFamily="49" charset="-122"/>
                <a:sym typeface="+mn-ea"/>
              </a:rPr>
              <a:t>不</a:t>
            </a:r>
            <a:r>
              <a:rPr lang="zh-CN" altLang="en-US" sz="36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以</a:t>
            </a:r>
            <a:r>
              <a:rPr lang="zh-CN" altLang="en-US" sz="3600" b="1" u="sng" noProof="0">
                <a:latin typeface="黑体" panose="02010609060101010101" pitchFamily="49" charset="-122"/>
                <a:ea typeface="黑体" panose="02010609060101010101" pitchFamily="49" charset="-122"/>
                <a:cs typeface="黑体" panose="02010609060101010101" pitchFamily="49" charset="-122"/>
                <a:sym typeface="+mn-ea"/>
              </a:rPr>
              <a:t>木</a:t>
            </a:r>
            <a:r>
              <a:rPr lang="zh-CN" altLang="en-US" sz="36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为之</a:t>
            </a:r>
            <a:r>
              <a:rPr lang="zh-CN" altLang="en-US" sz="3600" b="1" u="sng" noProof="0">
                <a:latin typeface="黑体" panose="02010609060101010101" pitchFamily="49" charset="-122"/>
                <a:ea typeface="黑体" panose="02010609060101010101" pitchFamily="49" charset="-122"/>
                <a:cs typeface="黑体" panose="02010609060101010101" pitchFamily="49" charset="-122"/>
                <a:sym typeface="+mn-ea"/>
              </a:rPr>
              <a:t>者</a:t>
            </a:r>
            <a:r>
              <a:rPr lang="zh-CN" altLang="en-US" sz="3600" b="1" u="sng" noProof="0">
                <a:solidFill>
                  <a:schemeClr val="tx2"/>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6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文理</a:t>
            </a:r>
            <a:r>
              <a:rPr lang="zh-CN" altLang="en-US" sz="3600" b="1" u="sng" noProof="0">
                <a:latin typeface="黑体" panose="02010609060101010101" pitchFamily="49" charset="-122"/>
                <a:ea typeface="黑体" panose="02010609060101010101" pitchFamily="49" charset="-122"/>
                <a:cs typeface="黑体" panose="02010609060101010101" pitchFamily="49" charset="-122"/>
                <a:sym typeface="+mn-ea"/>
              </a:rPr>
              <a:t>有疏密，沾水则高下不平，</a:t>
            </a:r>
            <a:endParaRPr kumimoji="0" lang="zh-CN" altLang="en-US"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endParaRPr>
          </a:p>
        </p:txBody>
      </p:sp>
      <p:sp>
        <p:nvSpPr>
          <p:cNvPr id="6" name="Text Box 5"/>
          <p:cNvSpPr txBox="1"/>
          <p:nvPr>
            <p:custDataLst>
              <p:tags r:id="rId4"/>
            </p:custDataLst>
          </p:nvPr>
        </p:nvSpPr>
        <p:spPr>
          <a:xfrm>
            <a:off x="3365568" y="1960965"/>
            <a:ext cx="1378320" cy="49149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600" b="1">
                <a:solidFill>
                  <a:srgbClr val="FF0000"/>
                </a:solidFill>
                <a:latin typeface="华文新魏" panose="02010800040101010101" charset="-122"/>
                <a:ea typeface="华文新魏" panose="02010800040101010101" charset="-122"/>
              </a:rPr>
              <a:t>生僻字</a:t>
            </a:r>
            <a:endParaRPr lang="zh-CN" altLang="en-US" sz="2600" b="1">
              <a:solidFill>
                <a:srgbClr val="FF0000"/>
              </a:solidFill>
              <a:latin typeface="华文新魏" panose="02010800040101010101" charset="-122"/>
              <a:ea typeface="华文新魏" panose="02010800040101010101" charset="-122"/>
            </a:endParaRPr>
          </a:p>
        </p:txBody>
      </p:sp>
      <p:sp>
        <p:nvSpPr>
          <p:cNvPr id="7" name="Text Box 6"/>
          <p:cNvSpPr txBox="1"/>
          <p:nvPr>
            <p:custDataLst>
              <p:tags r:id="rId5"/>
            </p:custDataLst>
          </p:nvPr>
        </p:nvSpPr>
        <p:spPr>
          <a:xfrm>
            <a:off x="4368094" y="764897"/>
            <a:ext cx="2291600"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平时，一向</a:t>
            </a:r>
            <a:endParaRPr lang="zh-CN" altLang="en-US" sz="2800" b="1">
              <a:solidFill>
                <a:srgbClr val="FF0000"/>
              </a:solidFill>
              <a:latin typeface="华文新魏" panose="02010800040101010101" charset="-122"/>
              <a:ea typeface="华文新魏" panose="02010800040101010101" charset="-122"/>
            </a:endParaRPr>
          </a:p>
        </p:txBody>
      </p:sp>
      <p:sp>
        <p:nvSpPr>
          <p:cNvPr id="8" name="Text Box 7"/>
          <p:cNvSpPr txBox="1"/>
          <p:nvPr>
            <p:custDataLst>
              <p:tags r:id="rId6"/>
            </p:custDataLst>
          </p:nvPr>
        </p:nvSpPr>
        <p:spPr>
          <a:xfrm>
            <a:off x="6418330" y="1945023"/>
            <a:ext cx="2303434" cy="521970"/>
          </a:xfrm>
          <a:prstGeom prst="rect">
            <a:avLst/>
          </a:prstGeom>
          <a:noFill/>
          <a:ln w="9525" cap="flat" cmpd="sng">
            <a:solidFill>
              <a:schemeClr val="tx2"/>
            </a:solidFill>
            <a:prstDash val="solid"/>
            <a:miter/>
            <a:headEnd type="none" w="med" len="med"/>
            <a:tailEnd type="none" w="med" len="med"/>
          </a:ln>
        </p:spPr>
        <p:txBody>
          <a:bodyPr anchor="t" anchorCtr="0">
            <a:spAutoFit/>
          </a:bodyPr>
          <a:lstStyle/>
          <a:p>
            <a:r>
              <a:rPr lang="zh-CN" altLang="en-US" sz="2800" b="1">
                <a:solidFill>
                  <a:srgbClr val="FF0000"/>
                </a:solidFill>
                <a:latin typeface="华文新魏" panose="02010800040101010101" charset="-122"/>
                <a:ea typeface="华文新魏" panose="02010800040101010101" charset="-122"/>
              </a:rPr>
              <a:t>随即，立刻</a:t>
            </a:r>
            <a:endParaRPr lang="zh-CN" altLang="en-US" sz="2800" b="1">
              <a:solidFill>
                <a:srgbClr val="FF0000"/>
              </a:solidFill>
              <a:latin typeface="华文新魏" panose="02010800040101010101" charset="-122"/>
              <a:ea typeface="华文新魏" panose="02010800040101010101" charset="-122"/>
            </a:endParaRPr>
          </a:p>
        </p:txBody>
      </p:sp>
      <p:sp>
        <p:nvSpPr>
          <p:cNvPr id="9" name="Text Box 8"/>
          <p:cNvSpPr txBox="1"/>
          <p:nvPr>
            <p:custDataLst>
              <p:tags r:id="rId7"/>
            </p:custDataLst>
          </p:nvPr>
        </p:nvSpPr>
        <p:spPr>
          <a:xfrm>
            <a:off x="8643470" y="871013"/>
            <a:ext cx="576255"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用</a:t>
            </a:r>
            <a:endParaRPr lang="zh-CN" altLang="en-US" sz="2800" b="1">
              <a:solidFill>
                <a:srgbClr val="FF0000"/>
              </a:solidFill>
              <a:latin typeface="华文新魏" panose="02010800040101010101" charset="-122"/>
              <a:ea typeface="华文新魏" panose="02010800040101010101" charset="-122"/>
            </a:endParaRPr>
          </a:p>
        </p:txBody>
      </p:sp>
      <p:sp>
        <p:nvSpPr>
          <p:cNvPr id="10" name="Text Box 9"/>
          <p:cNvSpPr txBox="1"/>
          <p:nvPr>
            <p:custDataLst>
              <p:tags r:id="rId8"/>
            </p:custDataLst>
          </p:nvPr>
        </p:nvSpPr>
        <p:spPr>
          <a:xfrm>
            <a:off x="334070" y="3570461"/>
            <a:ext cx="2102090"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完成，成功</a:t>
            </a:r>
            <a:endParaRPr lang="zh-CN" altLang="en-US" sz="2800" b="1">
              <a:solidFill>
                <a:srgbClr val="FF0000"/>
              </a:solidFill>
              <a:latin typeface="华文新魏" panose="02010800040101010101" charset="-122"/>
              <a:ea typeface="华文新魏" panose="02010800040101010101" charset="-122"/>
            </a:endParaRPr>
          </a:p>
        </p:txBody>
      </p:sp>
      <p:sp>
        <p:nvSpPr>
          <p:cNvPr id="11" name="Rectangle 3"/>
          <p:cNvSpPr txBox="1">
            <a:spLocks noRot="1" noChangeArrowheads="1"/>
          </p:cNvSpPr>
          <p:nvPr>
            <p:custDataLst>
              <p:tags r:id="rId9"/>
            </p:custDataLst>
          </p:nvPr>
        </p:nvSpPr>
        <p:spPr>
          <a:xfrm>
            <a:off x="223859" y="4659139"/>
            <a:ext cx="11404239" cy="2059752"/>
          </a:xfrm>
          <a:prstGeom prst="rect">
            <a:avLst/>
          </a:prstGeom>
        </p:spPr>
        <p:txBody>
          <a:bodyPr/>
          <a:lstStyle/>
          <a:p>
            <a:pPr marR="0" defTabSz="914400" fontAlgn="auto">
              <a:spcBef>
                <a:spcPct val="20000"/>
              </a:spcBef>
              <a:spcAft>
                <a:spcPct val="0"/>
              </a:spcAft>
              <a:buClr>
                <a:schemeClr val="tx2"/>
              </a:buClr>
              <a:buSzPct val="50000"/>
              <a:defRPr/>
            </a:pPr>
            <a:r>
              <a:rPr kumimoji="0" lang="zh-CN" altLang="en-US" sz="3200" b="1" i="0" kern="1200" cap="none" spc="0" normalizeH="0" baseline="0" noProof="0">
                <a:solidFill>
                  <a:srgbClr val="FF0000"/>
                </a:solidFill>
                <a:latin typeface="华文楷体" panose="02010600040101010101" pitchFamily="2" charset="-122"/>
                <a:ea typeface="华文楷体" panose="02010600040101010101" pitchFamily="2" charset="-122"/>
                <a:cs typeface="+mn-cs"/>
              </a:rPr>
              <a:t>       </a:t>
            </a:r>
            <a:r>
              <a:rPr lang="zh-CN" altLang="en-US" sz="3200" b="1" noProof="0">
                <a:solidFill>
                  <a:srgbClr val="FF0000"/>
                </a:solidFill>
                <a:latin typeface="华文楷体" panose="02010600040101010101" pitchFamily="2" charset="-122"/>
                <a:ea typeface="华文楷体" panose="02010600040101010101" pitchFamily="2" charset="-122"/>
                <a:sym typeface="+mn-ea"/>
              </a:rPr>
              <a:t>用木格（分别）把它们贮存起来。</a:t>
            </a:r>
            <a:r>
              <a:rPr kumimoji="0" lang="zh-CN" altLang="en-US" sz="3200" b="1" i="0" kern="1200" cap="none" spc="0" normalizeH="0" baseline="0" noProof="0">
                <a:solidFill>
                  <a:srgbClr val="FF0000"/>
                </a:solidFill>
                <a:latin typeface="华文楷体" panose="02010600040101010101" pitchFamily="2" charset="-122"/>
                <a:ea typeface="华文楷体" panose="02010600040101010101" pitchFamily="2" charset="-122"/>
                <a:cs typeface="+mn-cs"/>
              </a:rPr>
              <a:t>遇到平时没有准备的生僻字，随即刻制，用草烧火烘烤，一会儿就能制成功。</a:t>
            </a:r>
            <a:r>
              <a:rPr lang="zh-CN" altLang="en-US" sz="3200" b="1">
                <a:solidFill>
                  <a:srgbClr val="FF0000"/>
                </a:solidFill>
                <a:latin typeface="华文楷体" panose="02010600040101010101" pitchFamily="2" charset="-122"/>
                <a:ea typeface="华文楷体" panose="02010600040101010101" pitchFamily="2" charset="-122"/>
                <a:sym typeface="+mn-ea"/>
              </a:rPr>
              <a:t>不用木料制作字模的原因，是因为木料的纹理有疏有密，一沾水就会变得高低不平，</a:t>
            </a:r>
            <a:endParaRPr kumimoji="0" lang="zh-CN" altLang="en-US" sz="3200" b="1" i="0" kern="1200" cap="none" spc="0" normalizeH="0" baseline="0" noProof="0">
              <a:solidFill>
                <a:srgbClr val="FF0000"/>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custDataLst>
              <p:tags r:id="rId11"/>
            </p:custDataLst>
          </p:nvPr>
        </p:nvPicPr>
        <p:blipFill>
          <a:blip r:embed="rId10"/>
          <a:stretch>
            <a:fillRect/>
          </a:stretch>
        </p:blipFill>
        <p:spPr>
          <a:xfrm flipH="1">
            <a:off x="438234" y="274858"/>
            <a:ext cx="542995" cy="448912"/>
          </a:xfrm>
          <a:prstGeom prst="rect">
            <a:avLst/>
          </a:prstGeom>
        </p:spPr>
      </p:pic>
      <p:sp>
        <p:nvSpPr>
          <p:cNvPr id="5" name="文本框 4"/>
          <p:cNvSpPr txBox="1"/>
          <p:nvPr>
            <p:custDataLst>
              <p:tags r:id="rId12"/>
            </p:custDataLst>
          </p:nvPr>
        </p:nvSpPr>
        <p:spPr>
          <a:xfrm>
            <a:off x="981501" y="256083"/>
            <a:ext cx="2449830" cy="481330"/>
          </a:xfrm>
          <a:prstGeom prst="rect">
            <a:avLst/>
          </a:prstGeom>
          <a:noFill/>
        </p:spPr>
        <p:txBody>
          <a:bodyPr wrap="none" rtlCol="0">
            <a:spAutoFit/>
            <a:scene3d>
              <a:camera prst="orthographicFront"/>
              <a:lightRig rig="threePt" dir="t"/>
            </a:scene3d>
          </a:bodyPr>
          <a:lstStyle/>
          <a:p>
            <a:pPr algn="l"/>
            <a:r>
              <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rPr>
              <a:t>重点词句及翻译</a:t>
            </a:r>
            <a:endPar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endParaRPr>
          </a:p>
        </p:txBody>
      </p:sp>
      <p:sp>
        <p:nvSpPr>
          <p:cNvPr id="12" name="TextBox 11"/>
          <p:cNvSpPr txBox="1"/>
          <p:nvPr>
            <p:custDataLst>
              <p:tags r:id="rId13"/>
            </p:custDataLst>
          </p:nvPr>
        </p:nvSpPr>
        <p:spPr>
          <a:xfrm>
            <a:off x="521937" y="1961193"/>
            <a:ext cx="1335072" cy="521970"/>
          </a:xfrm>
          <a:prstGeom prst="rect">
            <a:avLst/>
          </a:prstGeom>
          <a:noFill/>
          <a:ln w="9525" cap="flat" cmpd="sng">
            <a:solidFill>
              <a:schemeClr val="tx2"/>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用木格</a:t>
            </a:r>
            <a:endParaRPr lang="zh-CN" altLang="en-US" sz="2800" b="1">
              <a:solidFill>
                <a:srgbClr val="FF0000"/>
              </a:solidFill>
              <a:latin typeface="华文新魏" panose="02010800040101010101" charset="-122"/>
              <a:ea typeface="华文新魏" panose="02010800040101010101" charset="-122"/>
            </a:endParaRPr>
          </a:p>
        </p:txBody>
      </p:sp>
      <p:sp>
        <p:nvSpPr>
          <p:cNvPr id="13" name="Text Box 6"/>
          <p:cNvSpPr txBox="1"/>
          <p:nvPr>
            <p:custDataLst>
              <p:tags r:id="rId14"/>
            </p:custDataLst>
          </p:nvPr>
        </p:nvSpPr>
        <p:spPr>
          <a:xfrm>
            <a:off x="2427570" y="2556956"/>
            <a:ext cx="663567"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用</a:t>
            </a:r>
            <a:endParaRPr lang="zh-CN" altLang="en-US" sz="2800" b="1">
              <a:solidFill>
                <a:srgbClr val="FF0000"/>
              </a:solidFill>
              <a:latin typeface="华文新魏" panose="02010800040101010101" charset="-122"/>
              <a:ea typeface="华文新魏" panose="02010800040101010101" charset="-122"/>
            </a:endParaRPr>
          </a:p>
        </p:txBody>
      </p:sp>
      <p:sp>
        <p:nvSpPr>
          <p:cNvPr id="15" name="Text Box 7"/>
          <p:cNvSpPr txBox="1"/>
          <p:nvPr>
            <p:custDataLst>
              <p:tags r:id="rId15"/>
            </p:custDataLst>
          </p:nvPr>
        </p:nvSpPr>
        <p:spPr>
          <a:xfrm>
            <a:off x="3091383" y="3608094"/>
            <a:ext cx="1653178"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刻，制作</a:t>
            </a:r>
            <a:endParaRPr lang="zh-CN" altLang="en-US" sz="2800" b="1">
              <a:solidFill>
                <a:srgbClr val="FF0000"/>
              </a:solidFill>
              <a:latin typeface="华文新魏" panose="02010800040101010101" charset="-122"/>
              <a:ea typeface="华文新魏" panose="02010800040101010101" charset="-122"/>
            </a:endParaRPr>
          </a:p>
        </p:txBody>
      </p:sp>
      <p:sp>
        <p:nvSpPr>
          <p:cNvPr id="16" name="Text Box 8"/>
          <p:cNvSpPr txBox="1"/>
          <p:nvPr>
            <p:custDataLst>
              <p:tags r:id="rId16"/>
            </p:custDataLst>
          </p:nvPr>
        </p:nvSpPr>
        <p:spPr>
          <a:xfrm>
            <a:off x="3772387" y="2629980"/>
            <a:ext cx="1323958"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代字模</a:t>
            </a:r>
            <a:endParaRPr lang="zh-CN" altLang="en-US" sz="3200">
              <a:latin typeface="Calibri"/>
              <a:ea typeface="宋体" panose="02010600030101010101" pitchFamily="2" charset="-122"/>
            </a:endParaRPr>
          </a:p>
        </p:txBody>
      </p:sp>
      <p:sp>
        <p:nvSpPr>
          <p:cNvPr id="17" name="Text Box 10"/>
          <p:cNvSpPr txBox="1"/>
          <p:nvPr>
            <p:custDataLst>
              <p:tags r:id="rId17"/>
            </p:custDataLst>
          </p:nvPr>
        </p:nvSpPr>
        <p:spPr>
          <a:xfrm>
            <a:off x="5399791" y="3608001"/>
            <a:ext cx="2097063"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纹理，质地 </a:t>
            </a:r>
            <a:endParaRPr lang="zh-CN" altLang="en-US" sz="2800" b="1">
              <a:solidFill>
                <a:srgbClr val="FF0000"/>
              </a:solidFill>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100000">
                                          <p:val>
                                            <p:strVal val="#ppt_x"/>
                                          </p:val>
                                        </p:tav>
                                      </p:tavLst>
                                    </p:anim>
                                    <p:anim calcmode="lin" valueType="num">
                                      <p:cBhvr>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ppt_x</p:attrName>
                                        </p:attrNameLst>
                                      </p:cBhvr>
                                      <p:tavLst>
                                        <p:tav tm="0">
                                          <p:val>
                                            <p:strVal val="#ppt_x"/>
                                          </p:val>
                                        </p:tav>
                                        <p:tav tm="100000">
                                          <p:val>
                                            <p:strVal val="#ppt_x"/>
                                          </p:val>
                                        </p:tav>
                                      </p:tavLst>
                                    </p:anim>
                                    <p:anim calcmode="lin" valueType="num">
                                      <p:cBhvr>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ppt_x</p:attrName>
                                        </p:attrNameLst>
                                      </p:cBhvr>
                                      <p:tavLst>
                                        <p:tav tm="0">
                                          <p:val>
                                            <p:strVal val="#ppt_x"/>
                                          </p:val>
                                        </p:tav>
                                        <p:tav tm="100000">
                                          <p:val>
                                            <p:strVal val="#ppt_x"/>
                                          </p:val>
                                        </p:tav>
                                      </p:tavLst>
                                    </p:anim>
                                    <p:anim calcmode="lin" valueType="num">
                                      <p:cBhvr>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ppt_x</p:attrName>
                                        </p:attrNameLst>
                                      </p:cBhvr>
                                      <p:tavLst>
                                        <p:tav tm="0">
                                          <p:val>
                                            <p:strVal val="#ppt_x"/>
                                          </p:val>
                                        </p:tav>
                                        <p:tav tm="100000">
                                          <p:val>
                                            <p:strVal val="#ppt_x"/>
                                          </p:val>
                                        </p:tav>
                                      </p:tavLst>
                                    </p:anim>
                                    <p:anim calcmode="lin" valueType="num">
                                      <p:cBhvr>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ppt_x</p:attrName>
                                        </p:attrNameLst>
                                      </p:cBhvr>
                                      <p:tavLst>
                                        <p:tav tm="0">
                                          <p:val>
                                            <p:strVal val="#ppt_x"/>
                                          </p:val>
                                        </p:tav>
                                        <p:tav tm="100000">
                                          <p:val>
                                            <p:strVal val="#ppt_x"/>
                                          </p:val>
                                        </p:tav>
                                      </p:tavLst>
                                    </p:anim>
                                    <p:anim calcmode="lin" valueType="num">
                                      <p:cBhvr>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ppt_x</p:attrName>
                                        </p:attrNameLst>
                                      </p:cBhvr>
                                      <p:tavLst>
                                        <p:tav tm="0">
                                          <p:val>
                                            <p:strVal val="#ppt_x"/>
                                          </p:val>
                                        </p:tav>
                                        <p:tav tm="100000">
                                          <p:val>
                                            <p:strVal val="#ppt_x"/>
                                          </p:val>
                                        </p:tav>
                                      </p:tavLst>
                                    </p:anim>
                                    <p:anim calcmode="lin" valueType="num">
                                      <p:cBhvr>
                                        <p:cTn id="6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5" grpId="0"/>
      <p:bldP spid="16" grpId="0"/>
      <p:bldP spid="17"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7890" name="文本框 3"/>
          <p:cNvSpPr txBox="1"/>
          <p:nvPr>
            <p:custDataLst>
              <p:tags r:id="rId3"/>
            </p:custDataLst>
          </p:nvPr>
        </p:nvSpPr>
        <p:spPr>
          <a:xfrm>
            <a:off x="438234" y="1380336"/>
            <a:ext cx="11259754" cy="2553335"/>
          </a:xfrm>
          <a:prstGeom prst="rect">
            <a:avLst/>
          </a:prstGeom>
          <a:noFill/>
          <a:ln w="9525">
            <a:noFill/>
          </a:ln>
        </p:spPr>
        <p:txBody>
          <a:bodyPr wrap="square" anchor="t" anchorCtr="0">
            <a:spAutoFit/>
          </a:bodyPr>
          <a:lstStyle/>
          <a:p>
            <a:r>
              <a:rPr lang="zh-CN" altLang="en-US" sz="3200" b="1" u="sng" noProof="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兼</a:t>
            </a:r>
            <a:r>
              <a:rPr lang="zh-CN" altLang="en-US" sz="3200" b="1" u="sng" noProof="0">
                <a:latin typeface="黑体" panose="02010609060101010101" pitchFamily="49" charset="-122"/>
                <a:ea typeface="黑体" panose="02010609060101010101" pitchFamily="49" charset="-122"/>
                <a:cs typeface="黑体" panose="02010609060101010101" pitchFamily="49" charset="-122"/>
                <a:sym typeface="+mn-ea"/>
              </a:rPr>
              <a:t>与药相粘，不可取；</a:t>
            </a:r>
            <a:r>
              <a:rPr lang="zh-CN" altLang="en-US" sz="3200" b="1" u="sng">
                <a:latin typeface="黑体" panose="02010609060101010101" pitchFamily="49" charset="-122"/>
                <a:ea typeface="黑体" panose="02010609060101010101" pitchFamily="49" charset="-122"/>
                <a:cs typeface="黑体" panose="02010609060101010101" pitchFamily="49" charset="-122"/>
              </a:rPr>
              <a:t>不 </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若   </a:t>
            </a:r>
            <a:r>
              <a:rPr lang="zh-CN" altLang="en-US" sz="3200" b="1" u="sng">
                <a:solidFill>
                  <a:srgbClr val="002060"/>
                </a:solidFill>
                <a:highlight>
                  <a:srgbClr val="FFFF00"/>
                </a:highlight>
                <a:latin typeface="黑体" panose="02010609060101010101" pitchFamily="49" charset="-122"/>
                <a:ea typeface="黑体" panose="02010609060101010101" pitchFamily="49" charset="-122"/>
                <a:cs typeface="黑体" panose="02010609060101010101" pitchFamily="49" charset="-122"/>
              </a:rPr>
              <a:t>燔</a:t>
            </a:r>
            <a:r>
              <a:rPr lang="zh-CN" altLang="en-US" sz="3200" b="1" u="sng">
                <a:latin typeface="黑体" panose="02010609060101010101" pitchFamily="49" charset="-122"/>
                <a:ea typeface="黑体" panose="02010609060101010101" pitchFamily="49" charset="-122"/>
                <a:cs typeface="黑体" panose="02010609060101010101" pitchFamily="49" charset="-122"/>
              </a:rPr>
              <a:t>土，用</a:t>
            </a:r>
            <a:r>
              <a:rPr lang="zh-CN" altLang="en-US" sz="3200" b="1" u="sng">
                <a:solidFill>
                  <a:srgbClr val="002060"/>
                </a:solidFill>
                <a:highlight>
                  <a:srgbClr val="FFFF00"/>
                </a:highlight>
                <a:latin typeface="黑体" panose="02010609060101010101" pitchFamily="49" charset="-122"/>
                <a:ea typeface="黑体" panose="02010609060101010101" pitchFamily="49" charset="-122"/>
                <a:cs typeface="黑体" panose="02010609060101010101" pitchFamily="49" charset="-122"/>
              </a:rPr>
              <a:t>讫</a:t>
            </a:r>
            <a:r>
              <a:rPr lang="zh-CN" altLang="en-US" sz="3200" b="1" u="sng">
                <a:latin typeface="黑体" panose="02010609060101010101" pitchFamily="49" charset="-122"/>
                <a:ea typeface="黑体" panose="02010609060101010101" pitchFamily="49" charset="-122"/>
                <a:cs typeface="黑体" panose="02010609060101010101" pitchFamily="49" charset="-122"/>
              </a:rPr>
              <a:t>再</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火</a:t>
            </a:r>
            <a:r>
              <a:rPr lang="zh-CN" altLang="en-US" sz="3200" b="1" u="sng">
                <a:latin typeface="黑体" panose="02010609060101010101" pitchFamily="49" charset="-122"/>
                <a:ea typeface="黑体" panose="02010609060101010101" pitchFamily="49" charset="-122"/>
                <a:cs typeface="黑体" panose="02010609060101010101" pitchFamily="49" charset="-122"/>
              </a:rPr>
              <a:t>令药</a:t>
            </a:r>
            <a:r>
              <a:rPr lang="zh-CN" altLang="en-US" sz="3200" b="1" u="sng">
                <a:highlight>
                  <a:srgbClr val="FFFF00"/>
                </a:highlight>
                <a:latin typeface="黑体" panose="02010609060101010101" pitchFamily="49" charset="-122"/>
                <a:ea typeface="黑体" panose="02010609060101010101" pitchFamily="49" charset="-122"/>
                <a:cs typeface="黑体" panose="02010609060101010101" pitchFamily="49" charset="-122"/>
              </a:rPr>
              <a:t>镕</a:t>
            </a:r>
            <a:r>
              <a:rPr lang="zh-CN" altLang="en-US" sz="3200" b="1" u="sng">
                <a:latin typeface="黑体" panose="02010609060101010101" pitchFamily="49" charset="-122"/>
                <a:ea typeface="黑体" panose="02010609060101010101" pitchFamily="49" charset="-122"/>
                <a:cs typeface="黑体" panose="02010609060101010101" pitchFamily="49" charset="-122"/>
              </a:rPr>
              <a:t>，</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以</a:t>
            </a:r>
            <a:r>
              <a:rPr lang="zh-CN" altLang="en-US" sz="3200" b="1" u="sng">
                <a:latin typeface="黑体" panose="02010609060101010101" pitchFamily="49" charset="-122"/>
                <a:ea typeface="黑体" panose="02010609060101010101" pitchFamily="49" charset="-122"/>
                <a:cs typeface="黑体" panose="02010609060101010101" pitchFamily="49" charset="-122"/>
              </a:rPr>
              <a:t>手</a:t>
            </a:r>
            <a:endParaRPr lang="zh-CN" altLang="en-US" sz="3200" b="1" u="sng">
              <a:latin typeface="黑体" panose="02010609060101010101" pitchFamily="49" charset="-122"/>
              <a:ea typeface="黑体" panose="02010609060101010101" pitchFamily="49" charset="-122"/>
              <a:cs typeface="黑体" panose="02010609060101010101" pitchFamily="49" charset="-122"/>
            </a:endParaRPr>
          </a:p>
          <a:p>
            <a:endParaRPr lang="zh-CN" altLang="en-US" sz="3200" b="1" u="sng">
              <a:latin typeface="黑体" panose="02010609060101010101" pitchFamily="49" charset="-122"/>
              <a:ea typeface="黑体" panose="02010609060101010101" pitchFamily="49" charset="-122"/>
              <a:cs typeface="黑体" panose="02010609060101010101" pitchFamily="49" charset="-122"/>
            </a:endParaRPr>
          </a:p>
          <a:p>
            <a:endParaRPr lang="zh-CN" altLang="en-US" sz="3200" b="1" u="sng">
              <a:latin typeface="黑体" panose="02010609060101010101" pitchFamily="49" charset="-122"/>
              <a:ea typeface="黑体" panose="02010609060101010101" pitchFamily="49" charset="-122"/>
              <a:cs typeface="黑体" panose="02010609060101010101" pitchFamily="49" charset="-122"/>
            </a:endParaRPr>
          </a:p>
          <a:p>
            <a:endParaRPr lang="zh-CN" altLang="en-US" sz="3200" b="1" u="sng">
              <a:latin typeface="黑体" panose="02010609060101010101" pitchFamily="49" charset="-122"/>
              <a:ea typeface="黑体" panose="02010609060101010101" pitchFamily="49" charset="-122"/>
              <a:cs typeface="黑体" panose="02010609060101010101" pitchFamily="49" charset="-122"/>
            </a:endParaRPr>
          </a:p>
          <a:p>
            <a:r>
              <a:rPr lang="zh-CN" altLang="en-US" sz="3200" b="1" u="sng">
                <a:latin typeface="黑体" panose="02010609060101010101" pitchFamily="49" charset="-122"/>
                <a:ea typeface="黑体" panose="02010609060101010101" pitchFamily="49" charset="-122"/>
                <a:cs typeface="黑体" panose="02010609060101010101" pitchFamily="49" charset="-122"/>
              </a:rPr>
              <a:t>拂之，</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其</a:t>
            </a:r>
            <a:r>
              <a:rPr lang="zh-CN" altLang="en-US" sz="3200" b="1" u="sng">
                <a:latin typeface="黑体" panose="02010609060101010101" pitchFamily="49" charset="-122"/>
                <a:ea typeface="黑体" panose="02010609060101010101" pitchFamily="49" charset="-122"/>
                <a:cs typeface="黑体" panose="02010609060101010101" pitchFamily="49" charset="-122"/>
              </a:rPr>
              <a:t>印自落，</a:t>
            </a:r>
            <a:r>
              <a:rPr lang="zh-CN" altLang="en-US" sz="3200" b="1" u="sng">
                <a:solidFill>
                  <a:srgbClr val="FF0000"/>
                </a:solidFill>
                <a:latin typeface="黑体" panose="02010609060101010101" pitchFamily="49" charset="-122"/>
                <a:ea typeface="黑体" panose="02010609060101010101" pitchFamily="49" charset="-122"/>
                <a:cs typeface="黑体" panose="02010609060101010101" pitchFamily="49" charset="-122"/>
              </a:rPr>
              <a:t>殊不</a:t>
            </a:r>
            <a:r>
              <a:rPr lang="zh-CN" altLang="en-US" sz="3200" b="1" u="sng">
                <a:latin typeface="黑体" panose="02010609060101010101" pitchFamily="49" charset="-122"/>
                <a:ea typeface="黑体" panose="02010609060101010101" pitchFamily="49" charset="-122"/>
                <a:cs typeface="黑体" panose="02010609060101010101" pitchFamily="49" charset="-122"/>
              </a:rPr>
              <a:t>沾污。</a:t>
            </a:r>
            <a:endParaRPr lang="zh-CN" altLang="en-US" sz="3200" b="1" u="sng">
              <a:latin typeface="黑体" panose="02010609060101010101" pitchFamily="49" charset="-122"/>
              <a:ea typeface="黑体" panose="02010609060101010101" pitchFamily="49" charset="-122"/>
              <a:cs typeface="黑体" panose="02010609060101010101" pitchFamily="49" charset="-122"/>
            </a:endParaRPr>
          </a:p>
        </p:txBody>
      </p:sp>
      <p:sp>
        <p:nvSpPr>
          <p:cNvPr id="5" name="文本框 4"/>
          <p:cNvSpPr txBox="1"/>
          <p:nvPr>
            <p:custDataLst>
              <p:tags r:id="rId4"/>
            </p:custDataLst>
          </p:nvPr>
        </p:nvSpPr>
        <p:spPr>
          <a:xfrm>
            <a:off x="4782149" y="932233"/>
            <a:ext cx="1295384" cy="521970"/>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如，像</a:t>
            </a:r>
            <a:endParaRPr lang="zh-CN" altLang="en-US" sz="2800" b="1">
              <a:solidFill>
                <a:srgbClr val="FF0000"/>
              </a:solidFill>
              <a:latin typeface="华文新魏" panose="02010800040101010101" charset="-122"/>
              <a:ea typeface="华文新魏" panose="02010800040101010101" charset="-122"/>
            </a:endParaRPr>
          </a:p>
        </p:txBody>
      </p:sp>
      <p:sp>
        <p:nvSpPr>
          <p:cNvPr id="6" name="文本框 5"/>
          <p:cNvSpPr txBox="1"/>
          <p:nvPr>
            <p:custDataLst>
              <p:tags r:id="rId5"/>
            </p:custDataLst>
          </p:nvPr>
        </p:nvSpPr>
        <p:spPr>
          <a:xfrm>
            <a:off x="6078142" y="1892555"/>
            <a:ext cx="647692" cy="521970"/>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烧</a:t>
            </a:r>
            <a:endParaRPr lang="zh-CN" altLang="en-US" sz="2800" b="1">
              <a:solidFill>
                <a:srgbClr val="FF0000"/>
              </a:solidFill>
              <a:latin typeface="华文新魏" panose="02010800040101010101" charset="-122"/>
              <a:ea typeface="华文新魏" panose="02010800040101010101" charset="-122"/>
            </a:endParaRPr>
          </a:p>
        </p:txBody>
      </p:sp>
      <p:sp>
        <p:nvSpPr>
          <p:cNvPr id="7" name="文本框 6"/>
          <p:cNvSpPr txBox="1"/>
          <p:nvPr>
            <p:custDataLst>
              <p:tags r:id="rId6"/>
            </p:custDataLst>
          </p:nvPr>
        </p:nvSpPr>
        <p:spPr>
          <a:xfrm>
            <a:off x="7616789" y="1973733"/>
            <a:ext cx="999971" cy="491490"/>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600" b="1">
                <a:solidFill>
                  <a:srgbClr val="FF0000"/>
                </a:solidFill>
                <a:latin typeface="华文新魏" panose="02010800040101010101" charset="-122"/>
                <a:ea typeface="华文新魏" panose="02010800040101010101" charset="-122"/>
              </a:rPr>
              <a:t>完毕</a:t>
            </a:r>
            <a:endParaRPr lang="zh-CN" altLang="en-US" sz="2600" b="1">
              <a:solidFill>
                <a:srgbClr val="FF0000"/>
              </a:solidFill>
              <a:latin typeface="华文新魏" panose="02010800040101010101" charset="-122"/>
              <a:ea typeface="华文新魏" panose="02010800040101010101" charset="-122"/>
            </a:endParaRPr>
          </a:p>
        </p:txBody>
      </p:sp>
      <p:sp>
        <p:nvSpPr>
          <p:cNvPr id="8" name="文本框 7"/>
          <p:cNvSpPr txBox="1"/>
          <p:nvPr>
            <p:custDataLst>
              <p:tags r:id="rId7"/>
            </p:custDataLst>
          </p:nvPr>
        </p:nvSpPr>
        <p:spPr>
          <a:xfrm>
            <a:off x="8357359" y="483185"/>
            <a:ext cx="1887714" cy="891540"/>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600" b="1">
                <a:solidFill>
                  <a:srgbClr val="FF0000"/>
                </a:solidFill>
                <a:latin typeface="华文新魏" panose="02010800040101010101" charset="-122"/>
                <a:ea typeface="华文新魏" panose="02010800040101010101" charset="-122"/>
              </a:rPr>
              <a:t>名词用作动词，用火烤</a:t>
            </a:r>
            <a:endParaRPr lang="zh-CN" altLang="en-US" sz="2600" b="1">
              <a:solidFill>
                <a:srgbClr val="FF0000"/>
              </a:solidFill>
              <a:latin typeface="华文新魏" panose="02010800040101010101" charset="-122"/>
              <a:ea typeface="华文新魏" panose="02010800040101010101" charset="-122"/>
            </a:endParaRPr>
          </a:p>
        </p:txBody>
      </p:sp>
      <p:sp>
        <p:nvSpPr>
          <p:cNvPr id="9" name="文本框 8"/>
          <p:cNvSpPr txBox="1"/>
          <p:nvPr>
            <p:custDataLst>
              <p:tags r:id="rId8"/>
            </p:custDataLst>
          </p:nvPr>
        </p:nvSpPr>
        <p:spPr>
          <a:xfrm>
            <a:off x="10689982" y="852448"/>
            <a:ext cx="647692" cy="521970"/>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用</a:t>
            </a:r>
            <a:endParaRPr lang="zh-CN" altLang="en-US" sz="2800" b="1">
              <a:solidFill>
                <a:srgbClr val="FF0000"/>
              </a:solidFill>
              <a:latin typeface="华文新魏" panose="02010800040101010101" charset="-122"/>
              <a:ea typeface="华文新魏" panose="02010800040101010101" charset="-122"/>
            </a:endParaRPr>
          </a:p>
        </p:txBody>
      </p:sp>
      <p:sp>
        <p:nvSpPr>
          <p:cNvPr id="10" name="文本框 9"/>
          <p:cNvSpPr txBox="1"/>
          <p:nvPr>
            <p:custDataLst>
              <p:tags r:id="rId9"/>
            </p:custDataLst>
          </p:nvPr>
        </p:nvSpPr>
        <p:spPr>
          <a:xfrm>
            <a:off x="1620936" y="2870773"/>
            <a:ext cx="936613" cy="521970"/>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那些</a:t>
            </a:r>
            <a:endParaRPr lang="zh-CN" altLang="en-US" sz="2800" b="1">
              <a:solidFill>
                <a:srgbClr val="FF0000"/>
              </a:solidFill>
              <a:latin typeface="华文新魏" panose="02010800040101010101" charset="-122"/>
              <a:ea typeface="华文新魏" panose="02010800040101010101" charset="-122"/>
            </a:endParaRPr>
          </a:p>
        </p:txBody>
      </p:sp>
      <p:sp>
        <p:nvSpPr>
          <p:cNvPr id="11" name="文本框 10"/>
          <p:cNvSpPr txBox="1"/>
          <p:nvPr>
            <p:custDataLst>
              <p:tags r:id="rId10"/>
            </p:custDataLst>
          </p:nvPr>
        </p:nvSpPr>
        <p:spPr>
          <a:xfrm>
            <a:off x="3005059" y="3943344"/>
            <a:ext cx="4849436" cy="491490"/>
          </a:xfrm>
          <a:prstGeom prst="rect">
            <a:avLst/>
          </a:prstGeom>
          <a:noFill/>
          <a:ln w="9525" cap="flat" cmpd="sng">
            <a:solidFill>
              <a:schemeClr val="accent1"/>
            </a:solidFill>
            <a:prstDash val="solid"/>
            <a:round/>
            <a:headEnd type="none" w="med" len="med"/>
            <a:tailEnd type="none" w="med" len="med"/>
          </a:ln>
        </p:spPr>
        <p:txBody>
          <a:bodyPr wrap="square" anchor="t" anchorCtr="0">
            <a:spAutoFit/>
          </a:bodyPr>
          <a:lstStyle/>
          <a:p>
            <a:r>
              <a:rPr lang="zh-CN" altLang="en-US" sz="2600" b="1">
                <a:solidFill>
                  <a:srgbClr val="FF0000"/>
                </a:solidFill>
                <a:latin typeface="华文新魏" panose="02010800040101010101" charset="-122"/>
                <a:ea typeface="华文新魏" panose="02010800040101010101" charset="-122"/>
              </a:rPr>
              <a:t>殊，根本。殊不，一点也不</a:t>
            </a:r>
            <a:endParaRPr lang="zh-CN" altLang="en-US" sz="2600" b="1">
              <a:solidFill>
                <a:srgbClr val="FF0000"/>
              </a:solidFill>
              <a:latin typeface="华文新魏" panose="02010800040101010101" charset="-122"/>
              <a:ea typeface="华文新魏" panose="02010800040101010101" charset="-122"/>
            </a:endParaRPr>
          </a:p>
        </p:txBody>
      </p:sp>
      <p:sp>
        <p:nvSpPr>
          <p:cNvPr id="12" name="文本框 11"/>
          <p:cNvSpPr txBox="1"/>
          <p:nvPr>
            <p:custDataLst>
              <p:tags r:id="rId11"/>
            </p:custDataLst>
          </p:nvPr>
        </p:nvSpPr>
        <p:spPr>
          <a:xfrm>
            <a:off x="6078095" y="931776"/>
            <a:ext cx="814378" cy="521970"/>
          </a:xfrm>
          <a:prstGeom prst="rect">
            <a:avLst/>
          </a:prstGeom>
          <a:noFill/>
          <a:ln w="9525">
            <a:noFill/>
          </a:ln>
        </p:spPr>
        <p:txBody>
          <a:bodyPr wrap="square" anchor="t" anchorCtr="0">
            <a:spAutoFit/>
          </a:bodyPr>
          <a:lstStyle/>
          <a:p>
            <a:r>
              <a:rPr lang="en-US" altLang="zh-CN" sz="2800" b="1" err="1">
                <a:solidFill>
                  <a:srgbClr val="0070C0"/>
                </a:solidFill>
                <a:latin typeface="宋体" panose="02010600030101010101" pitchFamily="2" charset="-122"/>
                <a:ea typeface="宋体" panose="02010600030101010101" pitchFamily="2" charset="-122"/>
              </a:rPr>
              <a:t>fán</a:t>
            </a:r>
            <a:endParaRPr lang="en-US" altLang="zh-CN" sz="2800" b="1" err="1">
              <a:solidFill>
                <a:srgbClr val="0070C0"/>
              </a:solidFill>
              <a:latin typeface="宋体" panose="02010600030101010101" pitchFamily="2" charset="-122"/>
              <a:ea typeface="宋体" panose="02010600030101010101" pitchFamily="2" charset="-122"/>
            </a:endParaRPr>
          </a:p>
        </p:txBody>
      </p:sp>
      <p:sp>
        <p:nvSpPr>
          <p:cNvPr id="15" name="文本框 14"/>
          <p:cNvSpPr txBox="1"/>
          <p:nvPr>
            <p:custDataLst>
              <p:tags r:id="rId12"/>
            </p:custDataLst>
          </p:nvPr>
        </p:nvSpPr>
        <p:spPr>
          <a:xfrm>
            <a:off x="7773671" y="852233"/>
            <a:ext cx="685792" cy="521970"/>
          </a:xfrm>
          <a:prstGeom prst="rect">
            <a:avLst/>
          </a:prstGeom>
          <a:noFill/>
          <a:ln w="9525">
            <a:noFill/>
          </a:ln>
        </p:spPr>
        <p:txBody>
          <a:bodyPr wrap="square" anchor="t" anchorCtr="0">
            <a:spAutoFit/>
          </a:bodyPr>
          <a:lstStyle/>
          <a:p>
            <a:r>
              <a:rPr lang="en-US" altLang="zh-CN" sz="2800" b="1" err="1">
                <a:solidFill>
                  <a:srgbClr val="FF0000"/>
                </a:solidFill>
                <a:latin typeface="宋体" panose="02010600030101010101" pitchFamily="2" charset="-122"/>
                <a:ea typeface="宋体" panose="02010600030101010101" pitchFamily="2" charset="-122"/>
              </a:rPr>
              <a:t>qì</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16" name="文本框 15"/>
          <p:cNvSpPr txBox="1"/>
          <p:nvPr>
            <p:custDataLst>
              <p:tags r:id="rId13"/>
            </p:custDataLst>
          </p:nvPr>
        </p:nvSpPr>
        <p:spPr>
          <a:xfrm>
            <a:off x="189585" y="4833193"/>
            <a:ext cx="11757051" cy="1568450"/>
          </a:xfrm>
          <a:prstGeom prst="rect">
            <a:avLst/>
          </a:prstGeom>
          <a:noFill/>
          <a:ln w="9525">
            <a:noFill/>
          </a:ln>
        </p:spPr>
        <p:txBody>
          <a:bodyPr wrap="square" anchor="t" anchorCtr="0">
            <a:spAutoFit/>
          </a:bodyPr>
          <a:lstStyle/>
          <a:p>
            <a:r>
              <a:rPr lang="zh-CN" altLang="en-US" sz="3200" b="1">
                <a:solidFill>
                  <a:srgbClr val="FF0000"/>
                </a:solidFill>
                <a:latin typeface="华文楷体" panose="02010600040101010101" pitchFamily="2" charset="-122"/>
                <a:ea typeface="华文楷体" panose="02010600040101010101" pitchFamily="2" charset="-122"/>
              </a:rPr>
              <a:t>   </a:t>
            </a:r>
            <a:r>
              <a:rPr lang="zh-CN" altLang="en-US" sz="3200" b="1">
                <a:solidFill>
                  <a:srgbClr val="FF0000"/>
                </a:solidFill>
                <a:latin typeface="华文楷体" panose="02010600040101010101" pitchFamily="2" charset="-122"/>
                <a:ea typeface="华文楷体" panose="02010600040101010101" pitchFamily="2" charset="-122"/>
                <a:sym typeface="+mn-ea"/>
              </a:rPr>
              <a:t>再加上木刻的字会和药物沾在一起，（拆板时）拿不下来。</a:t>
            </a:r>
            <a:r>
              <a:rPr lang="zh-CN" altLang="en-US" sz="3200" b="1">
                <a:solidFill>
                  <a:srgbClr val="FF0000"/>
                </a:solidFill>
                <a:latin typeface="华文楷体" panose="02010600040101010101" pitchFamily="2" charset="-122"/>
                <a:ea typeface="华文楷体" panose="02010600040101010101" pitchFamily="2" charset="-122"/>
              </a:rPr>
              <a:t>不像用胶泥烧制的字模，印完后再用火一烤，使药物熔化，用手轻轻一掸，那些字模就会自己掉下来，一点也不会被药物弄脏。</a:t>
            </a:r>
            <a:endParaRPr lang="zh-CN" altLang="en-US" sz="3200" b="1">
              <a:solidFill>
                <a:srgbClr val="FF0000"/>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custDataLst>
              <p:tags r:id="rId15"/>
            </p:custDataLst>
          </p:nvPr>
        </p:nvPicPr>
        <p:blipFill>
          <a:blip r:embed="rId14"/>
          <a:stretch>
            <a:fillRect/>
          </a:stretch>
        </p:blipFill>
        <p:spPr>
          <a:xfrm flipH="1">
            <a:off x="438234" y="274858"/>
            <a:ext cx="542995" cy="448912"/>
          </a:xfrm>
          <a:prstGeom prst="rect">
            <a:avLst/>
          </a:prstGeom>
        </p:spPr>
      </p:pic>
      <p:sp>
        <p:nvSpPr>
          <p:cNvPr id="3" name="文本框 2"/>
          <p:cNvSpPr txBox="1"/>
          <p:nvPr>
            <p:custDataLst>
              <p:tags r:id="rId16"/>
            </p:custDataLst>
          </p:nvPr>
        </p:nvSpPr>
        <p:spPr>
          <a:xfrm>
            <a:off x="981501" y="256083"/>
            <a:ext cx="2449830" cy="481330"/>
          </a:xfrm>
          <a:prstGeom prst="rect">
            <a:avLst/>
          </a:prstGeom>
          <a:noFill/>
        </p:spPr>
        <p:txBody>
          <a:bodyPr wrap="none" rtlCol="0">
            <a:spAutoFit/>
            <a:scene3d>
              <a:camera prst="orthographicFront"/>
              <a:lightRig rig="threePt" dir="t"/>
            </a:scene3d>
          </a:bodyPr>
          <a:lstStyle/>
          <a:p>
            <a:pPr algn="l"/>
            <a:r>
              <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rPr>
              <a:t>重点词句及翻译</a:t>
            </a:r>
            <a:endPar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endParaRPr>
          </a:p>
        </p:txBody>
      </p:sp>
      <p:sp>
        <p:nvSpPr>
          <p:cNvPr id="13" name="Text Box 11"/>
          <p:cNvSpPr txBox="1"/>
          <p:nvPr>
            <p:custDataLst>
              <p:tags r:id="rId17"/>
            </p:custDataLst>
          </p:nvPr>
        </p:nvSpPr>
        <p:spPr>
          <a:xfrm>
            <a:off x="355407" y="1973503"/>
            <a:ext cx="625468"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又</a:t>
            </a:r>
            <a:endParaRPr lang="zh-CN" altLang="en-US" sz="2800" b="1">
              <a:solidFill>
                <a:srgbClr val="FF0000"/>
              </a:solidFill>
              <a:latin typeface="华文新魏" panose="02010800040101010101" charset="-122"/>
              <a:ea typeface="华文新魏" panose="0201080004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100000">
                                          <p:val>
                                            <p:strVal val="#ppt_x"/>
                                          </p:val>
                                        </p:tav>
                                      </p:tavLst>
                                    </p:anim>
                                    <p:anim calcmode="lin" valueType="num">
                                      <p:cBhvr>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100000">
                                          <p:val>
                                            <p:strVal val="#ppt_x"/>
                                          </p:val>
                                        </p:tav>
                                      </p:tavLst>
                                    </p:anim>
                                    <p:anim calcmode="lin" valueType="num">
                                      <p:cBhvr>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ppt_x</p:attrName>
                                        </p:attrNameLst>
                                      </p:cBhvr>
                                      <p:tavLst>
                                        <p:tav tm="0">
                                          <p:val>
                                            <p:strVal val="#ppt_x"/>
                                          </p:val>
                                        </p:tav>
                                        <p:tav tm="100000">
                                          <p:val>
                                            <p:strVal val="#ppt_x"/>
                                          </p:val>
                                        </p:tav>
                                      </p:tavLst>
                                    </p:anim>
                                    <p:anim calcmode="lin" valueType="num">
                                      <p:cBhvr>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ppt_x</p:attrName>
                                        </p:attrNameLst>
                                      </p:cBhvr>
                                      <p:tavLst>
                                        <p:tav tm="0">
                                          <p:val>
                                            <p:strVal val="#ppt_x"/>
                                          </p:val>
                                        </p:tav>
                                        <p:tav tm="100000">
                                          <p:val>
                                            <p:strVal val="#ppt_x"/>
                                          </p:val>
                                        </p:tav>
                                      </p:tavLst>
                                    </p:anim>
                                    <p:anim calcmode="lin" valueType="num">
                                      <p:cBhvr>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ppt_x</p:attrName>
                                        </p:attrNameLst>
                                      </p:cBhvr>
                                      <p:tavLst>
                                        <p:tav tm="0">
                                          <p:val>
                                            <p:strVal val="#ppt_x"/>
                                          </p:val>
                                        </p:tav>
                                        <p:tav tm="100000">
                                          <p:val>
                                            <p:strVal val="#ppt_x"/>
                                          </p:val>
                                        </p:tav>
                                      </p:tavLst>
                                    </p:anim>
                                    <p:anim calcmode="lin" valueType="num">
                                      <p:cBhvr>
                                        <p:cTn id="6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5" grpId="0"/>
      <p:bldP spid="16" grpId="0"/>
      <p:bldP spid="1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Rectangle 2"/>
          <p:cNvSpPr txBox="1">
            <a:spLocks noRot="1" noChangeArrowheads="1"/>
          </p:cNvSpPr>
          <p:nvPr>
            <p:custDataLst>
              <p:tags r:id="rId3"/>
            </p:custDataLst>
          </p:nvPr>
        </p:nvSpPr>
        <p:spPr>
          <a:xfrm>
            <a:off x="602880" y="1758686"/>
            <a:ext cx="11021858" cy="694200"/>
          </a:xfrm>
          <a:prstGeom prst="rect">
            <a:avLst/>
          </a:prstGeom>
        </p:spPr>
        <p:txBody>
          <a:bodyPr/>
          <a:lstStyle/>
          <a:p>
            <a:pPr marR="0" defTabSz="914400" fontAlgn="auto">
              <a:spcAft>
                <a:spcPct val="0"/>
              </a:spcAft>
              <a:buClrTx/>
              <a:buSzTx/>
              <a:buFontTx/>
              <a:buNone/>
              <a:defRPr/>
            </a:pPr>
            <a:r>
              <a:rPr kumimoji="0" lang="zh-CN" altLang="en-US"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昇死，</a:t>
            </a:r>
            <a:r>
              <a:rPr kumimoji="0" lang="zh-CN" altLang="en-US" sz="36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rPr>
              <a:t>其 </a:t>
            </a:r>
            <a:r>
              <a:rPr kumimoji="0" lang="zh-CN" altLang="en-US"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印  </a:t>
            </a:r>
            <a:r>
              <a:rPr kumimoji="0" lang="zh-CN" altLang="en-US" sz="36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rPr>
              <a:t>为  余   群</a:t>
            </a:r>
            <a:r>
              <a:rPr kumimoji="0" lang="zh-CN" altLang="en-US" sz="3600" b="1" i="0" u="sng" kern="1200" cap="none" spc="0" normalizeH="0" baseline="0" noProof="0">
                <a:solidFill>
                  <a:srgbClr val="FF0000"/>
                </a:solidFill>
                <a:highlight>
                  <a:srgbClr val="FFFF00"/>
                </a:highlight>
                <a:latin typeface="黑体" panose="02010609060101010101" pitchFamily="49" charset="-122"/>
                <a:ea typeface="黑体" panose="02010609060101010101" pitchFamily="49" charset="-122"/>
                <a:cs typeface="黑体" panose="02010609060101010101" pitchFamily="49" charset="-122"/>
              </a:rPr>
              <a:t>从</a:t>
            </a:r>
            <a:r>
              <a:rPr kumimoji="0" lang="zh-CN" altLang="en-US" sz="36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rPr>
              <a:t> </a:t>
            </a:r>
            <a:r>
              <a:rPr kumimoji="0" lang="zh-CN" altLang="en-US"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所得，至今</a:t>
            </a:r>
            <a:r>
              <a:rPr kumimoji="0" lang="en-US" altLang="zh-CN"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    </a:t>
            </a:r>
            <a:r>
              <a:rPr kumimoji="0" lang="zh-CN" altLang="en-US" sz="3600" b="1" i="0" u="sng" kern="1200" cap="none" spc="0" normalizeH="0" baseline="0" noProof="0">
                <a:solidFill>
                  <a:srgbClr val="FF0000"/>
                </a:solidFill>
                <a:latin typeface="黑体" panose="02010609060101010101" pitchFamily="49" charset="-122"/>
                <a:ea typeface="黑体" panose="02010609060101010101" pitchFamily="49" charset="-122"/>
                <a:cs typeface="黑体" panose="02010609060101010101" pitchFamily="49" charset="-122"/>
              </a:rPr>
              <a:t>宝</a:t>
            </a:r>
            <a:r>
              <a:rPr kumimoji="0" lang="zh-CN" altLang="en-US" sz="3600" b="1" i="0" u="sng" kern="1200" cap="none" spc="0" normalizeH="0" baseline="0" noProof="0">
                <a:solidFill>
                  <a:srgbClr val="FF0000"/>
                </a:solidFill>
                <a:highlight>
                  <a:srgbClr val="FFFF00"/>
                </a:highlight>
                <a:latin typeface="黑体" panose="02010609060101010101" pitchFamily="49" charset="-122"/>
                <a:ea typeface="黑体" panose="02010609060101010101" pitchFamily="49" charset="-122"/>
                <a:cs typeface="黑体" panose="02010609060101010101" pitchFamily="49" charset="-122"/>
              </a:rPr>
              <a:t>藏</a:t>
            </a:r>
            <a:r>
              <a:rPr kumimoji="0" lang="zh-CN" altLang="en-US"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rPr>
              <a:t>。</a:t>
            </a:r>
            <a:endParaRPr kumimoji="0" lang="zh-CN" altLang="en-US" sz="3600" b="1" i="0" u="sng" kern="1200" cap="none" spc="0" normalizeH="0" baseline="0" noProof="0">
              <a:latin typeface="黑体" panose="02010609060101010101" pitchFamily="49" charset="-122"/>
              <a:ea typeface="黑体" panose="02010609060101010101" pitchFamily="49" charset="-122"/>
              <a:cs typeface="黑体" panose="02010609060101010101" pitchFamily="49" charset="-122"/>
            </a:endParaRPr>
          </a:p>
        </p:txBody>
      </p:sp>
      <p:sp>
        <p:nvSpPr>
          <p:cNvPr id="6" name="Text Box 5"/>
          <p:cNvSpPr txBox="1"/>
          <p:nvPr>
            <p:custDataLst>
              <p:tags r:id="rId4"/>
            </p:custDataLst>
          </p:nvPr>
        </p:nvSpPr>
        <p:spPr>
          <a:xfrm>
            <a:off x="1425686" y="883404"/>
            <a:ext cx="1328721" cy="953135"/>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pPr lvl="0" algn="l">
              <a:buClrTx/>
              <a:buSzTx/>
              <a:buFontTx/>
            </a:pPr>
            <a:r>
              <a:rPr lang="zh-CN" altLang="en-US" sz="2800" b="1">
                <a:solidFill>
                  <a:srgbClr val="FF0000"/>
                </a:solidFill>
                <a:latin typeface="华文新魏" panose="02010800040101010101" charset="-122"/>
                <a:ea typeface="华文新魏" panose="02010800040101010101" charset="-122"/>
                <a:sym typeface="+mn-ea"/>
              </a:rPr>
              <a:t>他的，指毕昇</a:t>
            </a:r>
            <a:endParaRPr lang="zh-CN" altLang="en-US" sz="2800" b="1">
              <a:solidFill>
                <a:srgbClr val="FF0000"/>
              </a:solidFill>
              <a:latin typeface="华文新魏" panose="02010800040101010101" charset="-122"/>
              <a:ea typeface="华文新魏" panose="02010800040101010101" charset="-122"/>
              <a:sym typeface="+mn-ea"/>
            </a:endParaRPr>
          </a:p>
        </p:txBody>
      </p:sp>
      <p:sp>
        <p:nvSpPr>
          <p:cNvPr id="7" name="Text Box 6"/>
          <p:cNvSpPr txBox="1"/>
          <p:nvPr>
            <p:custDataLst>
              <p:tags r:id="rId5"/>
            </p:custDataLst>
          </p:nvPr>
        </p:nvSpPr>
        <p:spPr>
          <a:xfrm>
            <a:off x="3563416" y="2357316"/>
            <a:ext cx="622293"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被</a:t>
            </a:r>
            <a:endParaRPr lang="zh-CN" altLang="en-US" sz="2800" b="1">
              <a:solidFill>
                <a:srgbClr val="FF0000"/>
              </a:solidFill>
              <a:latin typeface="华文新魏" panose="02010800040101010101" charset="-122"/>
              <a:ea typeface="华文新魏" panose="02010800040101010101" charset="-122"/>
            </a:endParaRPr>
          </a:p>
        </p:txBody>
      </p:sp>
      <p:sp>
        <p:nvSpPr>
          <p:cNvPr id="8" name="Text Box 7"/>
          <p:cNvSpPr txBox="1"/>
          <p:nvPr>
            <p:custDataLst>
              <p:tags r:id="rId6"/>
            </p:custDataLst>
          </p:nvPr>
        </p:nvSpPr>
        <p:spPr>
          <a:xfrm>
            <a:off x="4374788" y="1314887"/>
            <a:ext cx="1008051"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我的</a:t>
            </a:r>
            <a:endParaRPr lang="zh-CN" altLang="en-US" sz="2800" b="1">
              <a:solidFill>
                <a:srgbClr val="FF0000"/>
              </a:solidFill>
              <a:latin typeface="华文新魏" panose="02010800040101010101" charset="-122"/>
              <a:ea typeface="华文新魏" panose="02010800040101010101" charset="-122"/>
            </a:endParaRPr>
          </a:p>
        </p:txBody>
      </p:sp>
      <p:sp>
        <p:nvSpPr>
          <p:cNvPr id="10" name="Text Box 9"/>
          <p:cNvSpPr txBox="1"/>
          <p:nvPr>
            <p:custDataLst>
              <p:tags r:id="rId7"/>
            </p:custDataLst>
          </p:nvPr>
        </p:nvSpPr>
        <p:spPr>
          <a:xfrm>
            <a:off x="5176844" y="2357633"/>
            <a:ext cx="3481663"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指堂兄弟及诸子侄</a:t>
            </a:r>
            <a:endParaRPr lang="zh-CN" altLang="en-US" sz="2800" b="1">
              <a:solidFill>
                <a:srgbClr val="FF0000"/>
              </a:solidFill>
              <a:latin typeface="华文新魏" panose="02010800040101010101" charset="-122"/>
              <a:ea typeface="华文新魏" panose="02010800040101010101" charset="-122"/>
            </a:endParaRPr>
          </a:p>
        </p:txBody>
      </p:sp>
      <p:sp>
        <p:nvSpPr>
          <p:cNvPr id="11" name="Rectangle 3"/>
          <p:cNvSpPr txBox="1">
            <a:spLocks noRot="1" noChangeArrowheads="1"/>
          </p:cNvSpPr>
          <p:nvPr>
            <p:custDataLst>
              <p:tags r:id="rId8"/>
            </p:custDataLst>
          </p:nvPr>
        </p:nvSpPr>
        <p:spPr>
          <a:xfrm>
            <a:off x="758117" y="4023405"/>
            <a:ext cx="10470126" cy="1171337"/>
          </a:xfrm>
          <a:prstGeom prst="rect">
            <a:avLst/>
          </a:prstGeom>
        </p:spPr>
        <p:txBody>
          <a:bodyPr/>
          <a:lstStyle/>
          <a:p>
            <a:pPr marR="0" defTabSz="914400" fontAlgn="auto">
              <a:spcBef>
                <a:spcPct val="20000"/>
              </a:spcBef>
              <a:spcAft>
                <a:spcPct val="0"/>
              </a:spcAft>
              <a:buClr>
                <a:schemeClr val="tx2"/>
              </a:buClr>
              <a:buSzPct val="50000"/>
              <a:defRPr/>
            </a:pPr>
            <a:r>
              <a:rPr lang="zh-CN" altLang="en-US" sz="3200" noProof="1">
                <a:latin typeface="+mn-lt"/>
                <a:ea typeface="楷体_GB2312" pitchFamily="49" charset="-122"/>
                <a:cs typeface="+mn-cs"/>
              </a:rPr>
              <a:t>      </a:t>
            </a:r>
            <a:r>
              <a:rPr kumimoji="0" lang="zh-CN" altLang="en-US" sz="3200" b="1" i="0" kern="1200" cap="none" spc="0" normalizeH="0" baseline="0" noProof="0">
                <a:solidFill>
                  <a:srgbClr val="FF0000"/>
                </a:solidFill>
                <a:latin typeface="华文楷体" panose="02010600040101010101" pitchFamily="2" charset="-122"/>
                <a:ea typeface="华文楷体" panose="02010600040101010101" pitchFamily="2" charset="-122"/>
                <a:cs typeface="+mn-cs"/>
              </a:rPr>
              <a:t>毕昇死后，他的字模被我的堂兄弟和侄儿们得到，到今天还珍贵</a:t>
            </a:r>
            <a:r>
              <a:rPr lang="zh-CN" altLang="en-US" sz="3200" b="1" noProof="1">
                <a:solidFill>
                  <a:srgbClr val="FF0000"/>
                </a:solidFill>
                <a:latin typeface="华文楷体" panose="02010600040101010101" pitchFamily="2" charset="-122"/>
                <a:ea typeface="华文楷体" panose="02010600040101010101" pitchFamily="2" charset="-122"/>
                <a:cs typeface="+mn-cs"/>
              </a:rPr>
              <a:t>地</a:t>
            </a:r>
            <a:r>
              <a:rPr kumimoji="0" lang="zh-CN" altLang="en-US" sz="3200" b="1" i="0" kern="1200" cap="none" spc="0" normalizeH="0" baseline="0" noProof="0">
                <a:solidFill>
                  <a:srgbClr val="FF0000"/>
                </a:solidFill>
                <a:latin typeface="华文楷体" panose="02010600040101010101" pitchFamily="2" charset="-122"/>
                <a:ea typeface="华文楷体" panose="02010600040101010101" pitchFamily="2" charset="-122"/>
                <a:cs typeface="+mn-cs"/>
              </a:rPr>
              <a:t>收藏着。</a:t>
            </a:r>
            <a:endParaRPr kumimoji="0" lang="zh-CN" altLang="en-US" sz="3200" b="1" i="0" kern="1200" cap="none" spc="0" normalizeH="0" baseline="0" noProof="0">
              <a:solidFill>
                <a:srgbClr val="FF0000"/>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custDataLst>
              <p:tags r:id="rId10"/>
            </p:custDataLst>
          </p:nvPr>
        </p:nvPicPr>
        <p:blipFill>
          <a:blip r:embed="rId9"/>
          <a:stretch>
            <a:fillRect/>
          </a:stretch>
        </p:blipFill>
        <p:spPr>
          <a:xfrm flipH="1">
            <a:off x="438234" y="274858"/>
            <a:ext cx="542995" cy="448912"/>
          </a:xfrm>
          <a:prstGeom prst="rect">
            <a:avLst/>
          </a:prstGeom>
        </p:spPr>
      </p:pic>
      <p:sp>
        <p:nvSpPr>
          <p:cNvPr id="5" name="Text Box 9"/>
          <p:cNvSpPr txBox="1"/>
          <p:nvPr>
            <p:custDataLst>
              <p:tags r:id="rId11"/>
            </p:custDataLst>
          </p:nvPr>
        </p:nvSpPr>
        <p:spPr>
          <a:xfrm>
            <a:off x="10107980" y="2357459"/>
            <a:ext cx="1120263" cy="521970"/>
          </a:xfrm>
          <a:prstGeom prst="rect">
            <a:avLst/>
          </a:prstGeom>
          <a:noFill/>
          <a:ln w="9525" cap="flat" cmpd="sng">
            <a:solidFill>
              <a:schemeClr val="tx2"/>
            </a:solidFill>
            <a:prstDash val="solid"/>
            <a:miter/>
            <a:headEnd type="none" w="med" len="med"/>
            <a:tailEnd type="none" w="med" len="med"/>
          </a:ln>
        </p:spPr>
        <p:txBody>
          <a:bodyPr wrap="square" anchor="t" anchorCtr="0">
            <a:spAutoFit/>
          </a:bodyPr>
          <a:lstStyle/>
          <a:p>
            <a:r>
              <a:rPr lang="zh-CN" altLang="en-US" sz="2800" b="1">
                <a:solidFill>
                  <a:srgbClr val="FF0000"/>
                </a:solidFill>
                <a:latin typeface="华文新魏" panose="02010800040101010101" charset="-122"/>
                <a:ea typeface="华文新魏" panose="02010800040101010101" charset="-122"/>
              </a:rPr>
              <a:t>珍藏</a:t>
            </a:r>
            <a:endParaRPr lang="zh-CN" altLang="en-US" sz="2800" b="1">
              <a:solidFill>
                <a:srgbClr val="FF0000"/>
              </a:solidFill>
              <a:latin typeface="华文新魏" panose="02010800040101010101" charset="-122"/>
              <a:ea typeface="华文新魏" panose="02010800040101010101" charset="-122"/>
            </a:endParaRPr>
          </a:p>
        </p:txBody>
      </p:sp>
      <p:sp>
        <p:nvSpPr>
          <p:cNvPr id="14" name="文本框 13"/>
          <p:cNvSpPr txBox="1"/>
          <p:nvPr>
            <p:custDataLst>
              <p:tags r:id="rId12"/>
            </p:custDataLst>
          </p:nvPr>
        </p:nvSpPr>
        <p:spPr>
          <a:xfrm>
            <a:off x="6055007" y="1230475"/>
            <a:ext cx="1239211" cy="521970"/>
          </a:xfrm>
          <a:prstGeom prst="rect">
            <a:avLst/>
          </a:prstGeom>
          <a:noFill/>
          <a:ln w="9525">
            <a:noFill/>
          </a:ln>
        </p:spPr>
        <p:txBody>
          <a:bodyPr wrap="square" anchor="t" anchorCtr="0">
            <a:spAutoFit/>
          </a:bodyPr>
          <a:lstStyle/>
          <a:p>
            <a:r>
              <a:rPr lang="en-US" altLang="zh-CN" sz="2800" b="1" err="1">
                <a:solidFill>
                  <a:schemeClr val="accent5">
                    <a:lumMod val="50000"/>
                  </a:schemeClr>
                </a:solidFill>
                <a:latin typeface="微软雅黑" panose="020b0503020204020204" charset="-122"/>
                <a:ea typeface="微软雅黑" panose="020b0503020204020204" charset="-122"/>
              </a:rPr>
              <a:t>cóng</a:t>
            </a:r>
            <a:endParaRPr lang="en-US" altLang="zh-CN" sz="2800" b="1" err="1">
              <a:solidFill>
                <a:schemeClr val="accent5">
                  <a:lumMod val="50000"/>
                </a:schemeClr>
              </a:solidFill>
              <a:latin typeface="微软雅黑" panose="020b0503020204020204" charset="-122"/>
              <a:ea typeface="微软雅黑" panose="020b0503020204020204" charset="-122"/>
            </a:endParaRPr>
          </a:p>
        </p:txBody>
      </p:sp>
      <p:sp>
        <p:nvSpPr>
          <p:cNvPr id="9" name="文本框 8"/>
          <p:cNvSpPr txBox="1"/>
          <p:nvPr>
            <p:custDataLst>
              <p:tags r:id="rId13"/>
            </p:custDataLst>
          </p:nvPr>
        </p:nvSpPr>
        <p:spPr>
          <a:xfrm>
            <a:off x="10370070" y="1230475"/>
            <a:ext cx="1323886" cy="521970"/>
          </a:xfrm>
          <a:prstGeom prst="rect">
            <a:avLst/>
          </a:prstGeom>
          <a:noFill/>
          <a:ln w="9525">
            <a:noFill/>
          </a:ln>
        </p:spPr>
        <p:txBody>
          <a:bodyPr wrap="square" anchor="t" anchorCtr="0">
            <a:spAutoFit/>
          </a:bodyPr>
          <a:lstStyle/>
          <a:p>
            <a:r>
              <a:rPr lang="en-US" altLang="zh-CN" sz="2800" b="1" err="1">
                <a:solidFill>
                  <a:schemeClr val="accent5">
                    <a:lumMod val="50000"/>
                  </a:schemeClr>
                </a:solidFill>
                <a:latin typeface="微软雅黑" panose="020b0503020204020204" charset="-122"/>
                <a:ea typeface="微软雅黑" panose="020b0503020204020204" charset="-122"/>
              </a:rPr>
              <a:t>c</a:t>
            </a:r>
            <a:r>
              <a:rPr lang="en-US" altLang="zh-CN" sz="2800" b="1" err="1">
                <a:solidFill>
                  <a:schemeClr val="accent5">
                    <a:lumMod val="50000"/>
                  </a:schemeClr>
                </a:solidFill>
                <a:latin typeface="华文细黑" panose="02010600040101010101" charset="-122"/>
                <a:ea typeface="华文细黑" panose="02010600040101010101" charset="-122"/>
              </a:rPr>
              <a:t>á</a:t>
            </a:r>
            <a:r>
              <a:rPr lang="en-US" altLang="zh-CN" sz="2800" b="1" err="1">
                <a:solidFill>
                  <a:schemeClr val="accent5">
                    <a:lumMod val="50000"/>
                  </a:schemeClr>
                </a:solidFill>
                <a:latin typeface="微软雅黑" panose="020b0503020204020204" charset="-122"/>
                <a:ea typeface="微软雅黑" panose="020b0503020204020204" charset="-122"/>
              </a:rPr>
              <a:t>ng</a:t>
            </a:r>
            <a:endParaRPr lang="en-US" altLang="zh-CN" sz="2800" b="1" err="1">
              <a:solidFill>
                <a:schemeClr val="accent5">
                  <a:lumMod val="50000"/>
                </a:schemeClr>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ppt_x</p:attrName>
                                        </p:attrNameLst>
                                      </p:cBhvr>
                                      <p:tavLst>
                                        <p:tav tm="0">
                                          <p:val>
                                            <p:strVal val="#ppt_x"/>
                                          </p:val>
                                        </p:tav>
                                        <p:tav tm="100000">
                                          <p:val>
                                            <p:strVal val="#ppt_x"/>
                                          </p:val>
                                        </p:tav>
                                      </p:tavLst>
                                    </p:anim>
                                    <p:anim calcmode="lin" valueType="num">
                                      <p:cBhvr>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ppt_x</p:attrName>
                                        </p:attrNameLst>
                                      </p:cBhvr>
                                      <p:tavLst>
                                        <p:tav tm="0">
                                          <p:val>
                                            <p:strVal val="#ppt_x"/>
                                          </p:val>
                                        </p:tav>
                                        <p:tav tm="100000">
                                          <p:val>
                                            <p:strVal val="#ppt_x"/>
                                          </p:val>
                                        </p:tav>
                                      </p:tavLst>
                                    </p:anim>
                                    <p:anim calcmode="lin" valueType="num">
                                      <p:cBhvr>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P spid="5" grpId="0"/>
      <p:bldP spid="14" grpId="0"/>
      <p:bldP spid="9"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386" name="内容占位符 2"/>
          <p:cNvSpPr>
            <a:spLocks noGrp="1"/>
          </p:cNvSpPr>
          <p:nvPr>
            <p:ph idx="1"/>
            <p:custDataLst>
              <p:tags r:id="rId3"/>
            </p:custDataLst>
          </p:nvPr>
        </p:nvSpPr>
        <p:spPr>
          <a:xfrm>
            <a:off x="280670" y="400685"/>
            <a:ext cx="11426190" cy="605663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00000"/>
              </a:lnSpc>
              <a:buNone/>
            </a:pPr>
            <a:r>
              <a:rPr b="1">
                <a:solidFill>
                  <a:srgbClr val="FFFF00"/>
                </a:solidFill>
                <a:latin typeface="仿宋" panose="02010609060101010101" pitchFamily="49" charset="-122"/>
                <a:ea typeface="仿宋" panose="02010609060101010101" pitchFamily="49" charset="-122"/>
                <a:sym typeface="+mn-ea"/>
              </a:rPr>
              <a:t>三、</a:t>
            </a:r>
            <a:r>
              <a:rPr altLang="zh-CN" b="1">
                <a:solidFill>
                  <a:srgbClr val="FFFF00"/>
                </a:solidFill>
                <a:latin typeface="仿宋" panose="02010609060101010101" pitchFamily="49" charset="-122"/>
                <a:ea typeface="仿宋" panose="02010609060101010101" pitchFamily="49" charset="-122"/>
                <a:sym typeface="+mn-ea"/>
              </a:rPr>
              <a:t>文题解读</a:t>
            </a:r>
            <a:endParaRPr lang="zh-CN" altLang="zh-CN" b="1">
              <a:solidFill>
                <a:srgbClr val="FFFF00"/>
              </a:solidFill>
              <a:latin typeface="仿宋" panose="02010609060101010101" pitchFamily="49" charset="-122"/>
              <a:ea typeface="仿宋" panose="02010609060101010101" pitchFamily="49" charset="-122"/>
            </a:endParaRPr>
          </a:p>
          <a:p>
            <a:pPr marL="0" marR="0" lvl="0" indent="0">
              <a:lnSpc>
                <a:spcPct val="100000"/>
              </a:lnSpc>
              <a:buNone/>
            </a:pPr>
            <a:r>
              <a:rPr lang="en-US" altLang="zh-CN" b="1">
                <a:latin typeface="仿宋" panose="02010609060101010101" pitchFamily="49" charset="-122"/>
                <a:ea typeface="仿宋" panose="02010609060101010101" pitchFamily="49" charset="-122"/>
                <a:sym typeface="+mn-ea"/>
              </a:rPr>
              <a:t>    </a:t>
            </a:r>
            <a:r>
              <a:rPr altLang="zh-CN" b="1">
                <a:solidFill>
                  <a:schemeClr val="bg1"/>
                </a:solidFill>
                <a:latin typeface="仿宋" panose="02010609060101010101" pitchFamily="49" charset="-122"/>
                <a:ea typeface="仿宋" panose="02010609060101010101" pitchFamily="49" charset="-122"/>
                <a:sym typeface="+mn-ea"/>
              </a:rPr>
              <a:t>题目中的</a:t>
            </a:r>
            <a:r>
              <a:rPr lang="en-US" altLang="zh-CN" b="1">
                <a:solidFill>
                  <a:schemeClr val="bg1"/>
                </a:solidFill>
                <a:latin typeface="仿宋" panose="02010609060101010101" pitchFamily="49" charset="-122"/>
                <a:ea typeface="仿宋" panose="02010609060101010101" pitchFamily="49" charset="-122"/>
                <a:sym typeface="+mn-ea"/>
              </a:rPr>
              <a:t>“</a:t>
            </a:r>
            <a:r>
              <a:rPr altLang="zh-CN" b="1">
                <a:solidFill>
                  <a:schemeClr val="bg1"/>
                </a:solidFill>
                <a:latin typeface="仿宋" panose="02010609060101010101" pitchFamily="49" charset="-122"/>
                <a:ea typeface="仿宋" panose="02010609060101010101" pitchFamily="49" charset="-122"/>
                <a:sym typeface="+mn-ea"/>
              </a:rPr>
              <a:t>伟大</a:t>
            </a:r>
            <a:r>
              <a:rPr lang="en-US" altLang="zh-CN" b="1">
                <a:solidFill>
                  <a:schemeClr val="bg1"/>
                </a:solidFill>
                <a:latin typeface="仿宋" panose="02010609060101010101" pitchFamily="49" charset="-122"/>
                <a:ea typeface="仿宋" panose="02010609060101010101" pitchFamily="49" charset="-122"/>
                <a:sym typeface="+mn-ea"/>
              </a:rPr>
              <a:t>”</a:t>
            </a:r>
            <a:r>
              <a:rPr altLang="zh-CN" b="1">
                <a:solidFill>
                  <a:schemeClr val="bg1"/>
                </a:solidFill>
                <a:latin typeface="仿宋" panose="02010609060101010101" pitchFamily="49" charset="-122"/>
                <a:ea typeface="仿宋" panose="02010609060101010101" pitchFamily="49" charset="-122"/>
                <a:sym typeface="+mn-ea"/>
              </a:rPr>
              <a:t>和</a:t>
            </a:r>
            <a:r>
              <a:rPr lang="en-US" altLang="zh-CN" b="1">
                <a:solidFill>
                  <a:schemeClr val="bg1"/>
                </a:solidFill>
                <a:latin typeface="仿宋" panose="02010609060101010101" pitchFamily="49" charset="-122"/>
                <a:ea typeface="仿宋" panose="02010609060101010101" pitchFamily="49" charset="-122"/>
                <a:sym typeface="+mn-ea"/>
              </a:rPr>
              <a:t>“</a:t>
            </a:r>
            <a:r>
              <a:rPr altLang="zh-CN" b="1">
                <a:solidFill>
                  <a:schemeClr val="bg1"/>
                </a:solidFill>
                <a:latin typeface="仿宋" panose="02010609060101010101" pitchFamily="49" charset="-122"/>
                <a:ea typeface="仿宋" panose="02010609060101010101" pitchFamily="49" charset="-122"/>
                <a:sym typeface="+mn-ea"/>
              </a:rPr>
              <a:t>悲剧</a:t>
            </a:r>
            <a:r>
              <a:rPr lang="en-US" altLang="zh-CN" b="1">
                <a:solidFill>
                  <a:schemeClr val="bg1"/>
                </a:solidFill>
                <a:latin typeface="仿宋" panose="02010609060101010101" pitchFamily="49" charset="-122"/>
                <a:ea typeface="仿宋" panose="02010609060101010101" pitchFamily="49" charset="-122"/>
                <a:sym typeface="+mn-ea"/>
              </a:rPr>
              <a:t>”</a:t>
            </a:r>
            <a:r>
              <a:rPr altLang="zh-CN" b="1">
                <a:solidFill>
                  <a:schemeClr val="bg1"/>
                </a:solidFill>
                <a:latin typeface="仿宋" panose="02010609060101010101" pitchFamily="49" charset="-122"/>
                <a:ea typeface="仿宋" panose="02010609060101010101" pitchFamily="49" charset="-122"/>
                <a:sym typeface="+mn-ea"/>
              </a:rPr>
              <a:t>似乎是矛盾的，其实并不矛盾。失败、死亡的</a:t>
            </a:r>
            <a:r>
              <a:rPr lang="en-US" altLang="zh-CN" b="1">
                <a:solidFill>
                  <a:schemeClr val="bg1"/>
                </a:solidFill>
                <a:latin typeface="仿宋" panose="02010609060101010101" pitchFamily="49" charset="-122"/>
                <a:ea typeface="仿宋" panose="02010609060101010101" pitchFamily="49" charset="-122"/>
                <a:sym typeface="+mn-ea"/>
              </a:rPr>
              <a:t>“</a:t>
            </a:r>
            <a:r>
              <a:rPr altLang="zh-CN" b="1">
                <a:solidFill>
                  <a:schemeClr val="bg1"/>
                </a:solidFill>
                <a:latin typeface="仿宋" panose="02010609060101010101" pitchFamily="49" charset="-122"/>
                <a:ea typeface="仿宋" panose="02010609060101010101" pitchFamily="49" charset="-122"/>
                <a:sym typeface="+mn-ea"/>
              </a:rPr>
              <a:t>悲剧</a:t>
            </a:r>
            <a:r>
              <a:rPr lang="en-US" altLang="zh-CN" b="1">
                <a:solidFill>
                  <a:schemeClr val="bg1"/>
                </a:solidFill>
                <a:latin typeface="仿宋" panose="02010609060101010101" pitchFamily="49" charset="-122"/>
                <a:ea typeface="仿宋" panose="02010609060101010101" pitchFamily="49" charset="-122"/>
                <a:sym typeface="+mn-ea"/>
              </a:rPr>
              <a:t>”</a:t>
            </a:r>
            <a:r>
              <a:rPr altLang="zh-CN" b="1">
                <a:solidFill>
                  <a:schemeClr val="bg1"/>
                </a:solidFill>
                <a:latin typeface="仿宋" panose="02010609060101010101" pitchFamily="49" charset="-122"/>
                <a:ea typeface="仿宋" panose="02010609060101010101" pitchFamily="49" charset="-122"/>
                <a:sym typeface="+mn-ea"/>
              </a:rPr>
              <a:t>性结局的确令人悲哀，但其中体现的英雄气概、崇高精神和人格魅力，足以变成一种</a:t>
            </a:r>
            <a:r>
              <a:rPr lang="en-US" altLang="zh-CN" b="1">
                <a:solidFill>
                  <a:schemeClr val="bg1"/>
                </a:solidFill>
                <a:latin typeface="仿宋" panose="02010609060101010101" pitchFamily="49" charset="-122"/>
                <a:ea typeface="仿宋" panose="02010609060101010101" pitchFamily="49" charset="-122"/>
                <a:sym typeface="+mn-ea"/>
              </a:rPr>
              <a:t>“</a:t>
            </a:r>
            <a:r>
              <a:rPr altLang="zh-CN" b="1">
                <a:solidFill>
                  <a:schemeClr val="bg1"/>
                </a:solidFill>
                <a:latin typeface="仿宋" panose="02010609060101010101" pitchFamily="49" charset="-122"/>
                <a:ea typeface="仿宋" panose="02010609060101010101" pitchFamily="49" charset="-122"/>
                <a:sym typeface="+mn-ea"/>
              </a:rPr>
              <a:t>伟大</a:t>
            </a:r>
            <a:r>
              <a:rPr lang="en-US" altLang="zh-CN" b="1">
                <a:solidFill>
                  <a:schemeClr val="bg1"/>
                </a:solidFill>
                <a:latin typeface="仿宋" panose="02010609060101010101" pitchFamily="49" charset="-122"/>
                <a:ea typeface="仿宋" panose="02010609060101010101" pitchFamily="49" charset="-122"/>
                <a:sym typeface="+mn-ea"/>
              </a:rPr>
              <a:t>”</a:t>
            </a:r>
            <a:r>
              <a:rPr altLang="zh-CN" b="1">
                <a:solidFill>
                  <a:schemeClr val="bg1"/>
                </a:solidFill>
                <a:latin typeface="仿宋" panose="02010609060101010101" pitchFamily="49" charset="-122"/>
                <a:ea typeface="仿宋" panose="02010609060101010101" pitchFamily="49" charset="-122"/>
                <a:sym typeface="+mn-ea"/>
              </a:rPr>
              <a:t>的力量。</a:t>
            </a:r>
            <a:r>
              <a:rPr lang="en-US" altLang="zh-CN" b="1">
                <a:solidFill>
                  <a:schemeClr val="bg1"/>
                </a:solidFill>
                <a:latin typeface="仿宋" panose="02010609060101010101" pitchFamily="49" charset="-122"/>
                <a:ea typeface="仿宋" panose="02010609060101010101" pitchFamily="49" charset="-122"/>
                <a:sym typeface="+mn-ea"/>
              </a:rPr>
              <a:t>“</a:t>
            </a:r>
            <a:r>
              <a:rPr altLang="zh-CN" b="1">
                <a:solidFill>
                  <a:schemeClr val="bg1"/>
                </a:solidFill>
                <a:latin typeface="仿宋" panose="02010609060101010101" pitchFamily="49" charset="-122"/>
                <a:ea typeface="仿宋" panose="02010609060101010101" pitchFamily="49" charset="-122"/>
                <a:sym typeface="+mn-ea"/>
              </a:rPr>
              <a:t>伟大的悲剧</a:t>
            </a:r>
            <a:r>
              <a:rPr lang="en-US" altLang="zh-CN" b="1">
                <a:solidFill>
                  <a:schemeClr val="bg1"/>
                </a:solidFill>
                <a:latin typeface="仿宋" panose="02010609060101010101" pitchFamily="49" charset="-122"/>
                <a:ea typeface="仿宋" panose="02010609060101010101" pitchFamily="49" charset="-122"/>
                <a:sym typeface="+mn-ea"/>
              </a:rPr>
              <a:t>”</a:t>
            </a:r>
            <a:r>
              <a:rPr altLang="zh-CN" b="1">
                <a:solidFill>
                  <a:schemeClr val="bg1"/>
                </a:solidFill>
                <a:latin typeface="仿宋" panose="02010609060101010101" pitchFamily="49" charset="-122"/>
                <a:ea typeface="仿宋" panose="02010609060101010101" pitchFamily="49" charset="-122"/>
                <a:sym typeface="+mn-ea"/>
              </a:rPr>
              <a:t>这一题目不但点明了文章的主旨，而且给读者设置了悬念。</a:t>
            </a:r>
            <a:endParaRPr lang="en-US" altLang="zh-CN" b="1">
              <a:latin typeface="仿宋" panose="02010609060101010101" pitchFamily="49" charset="-122"/>
              <a:ea typeface="仿宋" panose="02010609060101010101" pitchFamily="49" charset="-122"/>
            </a:endParaRPr>
          </a:p>
          <a:p>
            <a:pPr marL="0" marR="0" lvl="0" indent="0">
              <a:lnSpc>
                <a:spcPct val="100000"/>
              </a:lnSpc>
              <a:buNone/>
            </a:pPr>
            <a:r>
              <a:rPr b="1">
                <a:solidFill>
                  <a:srgbClr val="FFFF00"/>
                </a:solidFill>
                <a:latin typeface="仿宋" panose="02010609060101010101" pitchFamily="49" charset="-122"/>
                <a:ea typeface="仿宋" panose="02010609060101010101" pitchFamily="49" charset="-122"/>
                <a:sym typeface="+mn-ea"/>
              </a:rPr>
              <a:t>四、故事背景</a:t>
            </a:r>
            <a:endParaRPr lang="en-US" altLang="zh-CN" b="1">
              <a:solidFill>
                <a:srgbClr val="FFFF00"/>
              </a:solidFill>
              <a:latin typeface="仿宋" panose="02010609060101010101" pitchFamily="49" charset="-122"/>
              <a:ea typeface="仿宋" panose="02010609060101010101" pitchFamily="49" charset="-122"/>
            </a:endParaRPr>
          </a:p>
          <a:p>
            <a:pPr marL="0" marR="0" lvl="0" indent="0">
              <a:lnSpc>
                <a:spcPct val="100000"/>
              </a:lnSpc>
              <a:buNone/>
            </a:pPr>
            <a:r>
              <a:rPr b="1">
                <a:latin typeface="仿宋" panose="02010609060101010101" pitchFamily="49" charset="-122"/>
                <a:ea typeface="仿宋" panose="02010609060101010101" pitchFamily="49" charset="-122"/>
                <a:sym typeface="+mn-ea"/>
              </a:rPr>
              <a:t>    </a:t>
            </a:r>
            <a:r>
              <a:rPr b="1">
                <a:solidFill>
                  <a:schemeClr val="bg1"/>
                </a:solidFill>
                <a:latin typeface="仿宋" panose="02010609060101010101" pitchFamily="49" charset="-122"/>
                <a:ea typeface="仿宋" panose="02010609060101010101" pitchFamily="49" charset="-122"/>
                <a:sym typeface="+mn-ea"/>
              </a:rPr>
              <a:t>挪威人阿蒙森和英国海军上校斯科特各带领一支探险队向南极点进发，阿蒙森用</a:t>
            </a:r>
            <a:r>
              <a:rPr lang="en-US" altLang="zh-CN" b="1">
                <a:solidFill>
                  <a:schemeClr val="bg1"/>
                </a:solidFill>
                <a:latin typeface="仿宋" panose="02010609060101010101" pitchFamily="49" charset="-122"/>
                <a:ea typeface="仿宋" panose="02010609060101010101" pitchFamily="49" charset="-122"/>
                <a:sym typeface="+mn-ea"/>
              </a:rPr>
              <a:t>20</a:t>
            </a:r>
            <a:r>
              <a:rPr b="1">
                <a:solidFill>
                  <a:schemeClr val="bg1"/>
                </a:solidFill>
                <a:latin typeface="仿宋" panose="02010609060101010101" pitchFamily="49" charset="-122"/>
                <a:ea typeface="仿宋" panose="02010609060101010101" pitchFamily="49" charset="-122"/>
                <a:sym typeface="+mn-ea"/>
              </a:rPr>
              <a:t>条爱斯基摩狗作为交通工具（狗拉雪橇前进），</a:t>
            </a:r>
            <a:r>
              <a:rPr lang="en-US" altLang="zh-CN" b="1">
                <a:solidFill>
                  <a:schemeClr val="bg1"/>
                </a:solidFill>
                <a:latin typeface="仿宋" panose="02010609060101010101" pitchFamily="49" charset="-122"/>
                <a:ea typeface="仿宋" panose="02010609060101010101" pitchFamily="49" charset="-122"/>
                <a:sym typeface="+mn-ea"/>
              </a:rPr>
              <a:t>1911</a:t>
            </a:r>
            <a:r>
              <a:rPr b="1">
                <a:solidFill>
                  <a:schemeClr val="bg1"/>
                </a:solidFill>
                <a:latin typeface="仿宋" panose="02010609060101010101" pitchFamily="49" charset="-122"/>
                <a:ea typeface="仿宋" panose="02010609060101010101" pitchFamily="49" charset="-122"/>
                <a:sym typeface="+mn-ea"/>
              </a:rPr>
              <a:t>年</a:t>
            </a:r>
            <a:r>
              <a:rPr lang="en-US" altLang="zh-CN" b="1">
                <a:solidFill>
                  <a:schemeClr val="bg1"/>
                </a:solidFill>
                <a:latin typeface="仿宋" panose="02010609060101010101" pitchFamily="49" charset="-122"/>
                <a:ea typeface="仿宋" panose="02010609060101010101" pitchFamily="49" charset="-122"/>
                <a:sym typeface="+mn-ea"/>
              </a:rPr>
              <a:t>12</a:t>
            </a:r>
            <a:r>
              <a:rPr b="1">
                <a:solidFill>
                  <a:schemeClr val="bg1"/>
                </a:solidFill>
                <a:latin typeface="仿宋" panose="02010609060101010101" pitchFamily="49" charset="-122"/>
                <a:ea typeface="仿宋" panose="02010609060101010101" pitchFamily="49" charset="-122"/>
                <a:sym typeface="+mn-ea"/>
              </a:rPr>
              <a:t>月</a:t>
            </a:r>
            <a:r>
              <a:rPr lang="en-US" altLang="zh-CN" b="1">
                <a:solidFill>
                  <a:schemeClr val="bg1"/>
                </a:solidFill>
                <a:latin typeface="仿宋" panose="02010609060101010101" pitchFamily="49" charset="-122"/>
                <a:ea typeface="仿宋" panose="02010609060101010101" pitchFamily="49" charset="-122"/>
                <a:sym typeface="+mn-ea"/>
              </a:rPr>
              <a:t>14</a:t>
            </a:r>
            <a:r>
              <a:rPr b="1">
                <a:solidFill>
                  <a:schemeClr val="bg1"/>
                </a:solidFill>
                <a:latin typeface="仿宋" panose="02010609060101010101" pitchFamily="49" charset="-122"/>
                <a:ea typeface="仿宋" panose="02010609060101010101" pitchFamily="49" charset="-122"/>
                <a:sym typeface="+mn-ea"/>
              </a:rPr>
              <a:t>日到达南极点。斯科特用西伯利亚矮种马和少量的爱斯基摩狗作为交通工具，中途狗跑了，只能靠人拉雪橇前进，前进速度大打折扣，在</a:t>
            </a:r>
            <a:r>
              <a:rPr lang="en-US" altLang="zh-CN" b="1">
                <a:solidFill>
                  <a:schemeClr val="bg1"/>
                </a:solidFill>
                <a:latin typeface="仿宋" panose="02010609060101010101" pitchFamily="49" charset="-122"/>
                <a:ea typeface="仿宋" panose="02010609060101010101" pitchFamily="49" charset="-122"/>
                <a:sym typeface="+mn-ea"/>
              </a:rPr>
              <a:t>1912</a:t>
            </a:r>
            <a:r>
              <a:rPr b="1">
                <a:solidFill>
                  <a:schemeClr val="bg1"/>
                </a:solidFill>
                <a:latin typeface="仿宋" panose="02010609060101010101" pitchFamily="49" charset="-122"/>
                <a:ea typeface="仿宋" panose="02010609060101010101" pitchFamily="49" charset="-122"/>
                <a:sym typeface="+mn-ea"/>
              </a:rPr>
              <a:t>年</a:t>
            </a:r>
            <a:r>
              <a:rPr lang="en-US" altLang="zh-CN" b="1">
                <a:solidFill>
                  <a:schemeClr val="bg1"/>
                </a:solidFill>
                <a:latin typeface="仿宋" panose="02010609060101010101" pitchFamily="49" charset="-122"/>
                <a:ea typeface="仿宋" panose="02010609060101010101" pitchFamily="49" charset="-122"/>
                <a:sym typeface="+mn-ea"/>
              </a:rPr>
              <a:t>1</a:t>
            </a:r>
            <a:r>
              <a:rPr b="1">
                <a:solidFill>
                  <a:schemeClr val="bg1"/>
                </a:solidFill>
                <a:latin typeface="仿宋" panose="02010609060101010101" pitchFamily="49" charset="-122"/>
                <a:ea typeface="仿宋" panose="02010609060101010101" pitchFamily="49" charset="-122"/>
                <a:sym typeface="+mn-ea"/>
              </a:rPr>
              <a:t>月</a:t>
            </a:r>
            <a:r>
              <a:rPr lang="en-US" altLang="zh-CN" b="1">
                <a:solidFill>
                  <a:schemeClr val="bg1"/>
                </a:solidFill>
                <a:latin typeface="仿宋" panose="02010609060101010101" pitchFamily="49" charset="-122"/>
                <a:ea typeface="仿宋" panose="02010609060101010101" pitchFamily="49" charset="-122"/>
                <a:sym typeface="+mn-ea"/>
              </a:rPr>
              <a:t>16</a:t>
            </a:r>
            <a:r>
              <a:rPr b="1">
                <a:solidFill>
                  <a:schemeClr val="bg1"/>
                </a:solidFill>
                <a:latin typeface="仿宋" panose="02010609060101010101" pitchFamily="49" charset="-122"/>
                <a:ea typeface="仿宋" panose="02010609060101010101" pitchFamily="49" charset="-122"/>
                <a:sym typeface="+mn-ea"/>
              </a:rPr>
              <a:t>日才到达南极点，比阿蒙森迟了</a:t>
            </a:r>
            <a:r>
              <a:rPr lang="en-US" altLang="zh-CN" b="1">
                <a:solidFill>
                  <a:schemeClr val="bg1"/>
                </a:solidFill>
                <a:latin typeface="仿宋" panose="02010609060101010101" pitchFamily="49" charset="-122"/>
                <a:ea typeface="仿宋" panose="02010609060101010101" pitchFamily="49" charset="-122"/>
                <a:sym typeface="+mn-ea"/>
              </a:rPr>
              <a:t>33</a:t>
            </a:r>
            <a:r>
              <a:rPr b="1">
                <a:solidFill>
                  <a:schemeClr val="bg1"/>
                </a:solidFill>
                <a:latin typeface="仿宋" panose="02010609060101010101" pitchFamily="49" charset="-122"/>
                <a:ea typeface="仿宋" panose="02010609060101010101" pitchFamily="49" charset="-122"/>
                <a:sym typeface="+mn-ea"/>
              </a:rPr>
              <a:t>天。</a:t>
            </a:r>
            <a:endParaRPr lang="en-US" altLang="zh-CN" b="1">
              <a:solidFill>
                <a:schemeClr val="bg1"/>
              </a:solidFill>
              <a:latin typeface="仿宋" panose="02010609060101010101" pitchFamily="49" charset="-122"/>
              <a:ea typeface="仿宋" panose="02010609060101010101" pitchFamily="49" charset="-122"/>
            </a:endParaRPr>
          </a:p>
          <a:p>
            <a:pPr marL="0" lvl="0" indent="0">
              <a:buNone/>
            </a:pPr>
            <a:endParaRPr lang="en-US"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2" name="文本框 4"/>
          <p:cNvSpPr txBox="1"/>
          <p:nvPr>
            <p:custDataLst>
              <p:tags r:id="rId3"/>
            </p:custDataLst>
          </p:nvPr>
        </p:nvSpPr>
        <p:spPr>
          <a:xfrm>
            <a:off x="4278176" y="743258"/>
            <a:ext cx="2944135" cy="706755"/>
          </a:xfrm>
          <a:prstGeom prst="rect">
            <a:avLst/>
          </a:prstGeom>
          <a:noFill/>
          <a:ln w="9525">
            <a:noFill/>
          </a:ln>
        </p:spPr>
        <p:txBody>
          <a:bodyPr wrap="square" anchor="t" anchorCtr="0">
            <a:spAutoFit/>
          </a:bodyPr>
          <a:lstStyle/>
          <a:p>
            <a:r>
              <a:rPr lang="zh-CN" altLang="en-US" sz="4000" b="1">
                <a:latin typeface="Calibri"/>
                <a:ea typeface="宋体" panose="02010600030101010101" pitchFamily="2" charset="-122"/>
              </a:rPr>
              <a:t>*通假字</a:t>
            </a:r>
            <a:r>
              <a:rPr lang="zh-CN" altLang="en-US" sz="3995" b="1">
                <a:latin typeface="Calibri"/>
                <a:ea typeface="宋体" panose="02010600030101010101" pitchFamily="2" charset="-122"/>
                <a:sym typeface="+mn-ea"/>
              </a:rPr>
              <a:t>*</a:t>
            </a:r>
            <a:endParaRPr lang="zh-CN" altLang="en-US" sz="4000" b="1">
              <a:latin typeface="Calibri"/>
              <a:ea typeface="宋体" panose="02010600030101010101" pitchFamily="2" charset="-122"/>
            </a:endParaRPr>
          </a:p>
        </p:txBody>
      </p:sp>
      <p:sp>
        <p:nvSpPr>
          <p:cNvPr id="6" name="文本框 5"/>
          <p:cNvSpPr txBox="1"/>
          <p:nvPr>
            <p:custDataLst>
              <p:tags r:id="rId4"/>
            </p:custDataLst>
          </p:nvPr>
        </p:nvSpPr>
        <p:spPr>
          <a:xfrm>
            <a:off x="981504" y="1834638"/>
            <a:ext cx="2374871" cy="742950"/>
          </a:xfrm>
          <a:prstGeom prst="rect">
            <a:avLst/>
          </a:prstGeom>
          <a:noFill/>
          <a:ln w="9525">
            <a:noFill/>
          </a:ln>
        </p:spPr>
        <p:txBody>
          <a:bodyPr wrap="square" anchor="t" anchorCtr="0">
            <a:spAutoFit/>
          </a:bodyPr>
          <a:lstStyle/>
          <a:p>
            <a:r>
              <a:rPr lang="zh-CN" altLang="en-US" sz="4235" b="1">
                <a:latin typeface="华文楷体" panose="02010600040101010101" pitchFamily="2" charset="-122"/>
                <a:ea typeface="华文楷体" panose="02010600040101010101" pitchFamily="2" charset="-122"/>
              </a:rPr>
              <a:t>又为活</a:t>
            </a:r>
            <a:r>
              <a:rPr lang="zh-CN" altLang="en-US" sz="4235" b="1">
                <a:solidFill>
                  <a:srgbClr val="FF0000"/>
                </a:solidFill>
                <a:latin typeface="华文楷体" panose="02010600040101010101" pitchFamily="2" charset="-122"/>
                <a:ea typeface="华文楷体" panose="02010600040101010101" pitchFamily="2" charset="-122"/>
              </a:rPr>
              <a:t>板</a:t>
            </a:r>
            <a:endParaRPr lang="zh-CN" altLang="en-US" sz="4235" b="1">
              <a:solidFill>
                <a:srgbClr val="FF0000"/>
              </a:solidFill>
              <a:latin typeface="华文楷体" panose="02010600040101010101" pitchFamily="2" charset="-122"/>
              <a:ea typeface="华文楷体" panose="02010600040101010101" pitchFamily="2" charset="-122"/>
            </a:endParaRPr>
          </a:p>
        </p:txBody>
      </p:sp>
      <p:sp>
        <p:nvSpPr>
          <p:cNvPr id="7" name="文本框 6"/>
          <p:cNvSpPr txBox="1"/>
          <p:nvPr>
            <p:custDataLst>
              <p:tags r:id="rId5"/>
            </p:custDataLst>
          </p:nvPr>
        </p:nvSpPr>
        <p:spPr>
          <a:xfrm>
            <a:off x="4633340" y="1776844"/>
            <a:ext cx="4198885" cy="872490"/>
          </a:xfrm>
          <a:prstGeom prst="rect">
            <a:avLst/>
          </a:prstGeom>
          <a:noFill/>
          <a:ln w="9525">
            <a:noFill/>
          </a:ln>
        </p:spPr>
        <p:txBody>
          <a:bodyPr wrap="square" anchor="t" anchorCtr="0">
            <a:spAutoFit/>
          </a:bodyPr>
          <a:lstStyle/>
          <a:p>
            <a:r>
              <a:rPr lang="zh-CN" altLang="en-US" sz="5080" b="1" u="sng">
                <a:solidFill>
                  <a:srgbClr val="FF0000"/>
                </a:solidFill>
                <a:latin typeface="华文新魏" panose="02010800040101010101" charset="-122"/>
                <a:ea typeface="华文新魏" panose="02010800040101010101" charset="-122"/>
              </a:rPr>
              <a:t>同“版”</a:t>
            </a:r>
            <a:endParaRPr lang="zh-CN" altLang="en-US" sz="5080" b="1" u="sng">
              <a:solidFill>
                <a:srgbClr val="FF0000"/>
              </a:solidFill>
              <a:latin typeface="华文新魏" panose="02010800040101010101" charset="-122"/>
              <a:ea typeface="华文新魏" panose="02010800040101010101" charset="-122"/>
            </a:endParaRPr>
          </a:p>
        </p:txBody>
      </p:sp>
      <p:sp>
        <p:nvSpPr>
          <p:cNvPr id="8" name="文本框 7"/>
          <p:cNvSpPr txBox="1"/>
          <p:nvPr>
            <p:custDataLst>
              <p:tags r:id="rId6"/>
            </p:custDataLst>
          </p:nvPr>
        </p:nvSpPr>
        <p:spPr>
          <a:xfrm>
            <a:off x="995341" y="2977064"/>
            <a:ext cx="5697415" cy="742950"/>
          </a:xfrm>
          <a:prstGeom prst="rect">
            <a:avLst/>
          </a:prstGeom>
          <a:noFill/>
          <a:ln w="9525">
            <a:noFill/>
          </a:ln>
        </p:spPr>
        <p:txBody>
          <a:bodyPr wrap="square" anchor="t" anchorCtr="0">
            <a:spAutoFit/>
          </a:bodyPr>
          <a:lstStyle/>
          <a:p>
            <a:r>
              <a:rPr lang="zh-CN" altLang="en-US" sz="4235" b="1">
                <a:solidFill>
                  <a:srgbClr val="FF0000"/>
                </a:solidFill>
                <a:latin typeface="华文楷体" panose="02010600040101010101" pitchFamily="2" charset="-122"/>
                <a:ea typeface="华文楷体" panose="02010600040101010101" pitchFamily="2" charset="-122"/>
              </a:rPr>
              <a:t>已</a:t>
            </a:r>
            <a:r>
              <a:rPr lang="zh-CN" altLang="en-US" sz="4235" b="1">
                <a:latin typeface="华文楷体" panose="02010600040101010101" pitchFamily="2" charset="-122"/>
                <a:ea typeface="华文楷体" panose="02010600040101010101" pitchFamily="2" charset="-122"/>
              </a:rPr>
              <a:t>后典籍皆为板本</a:t>
            </a:r>
            <a:endParaRPr lang="zh-CN" altLang="en-US" sz="4235" b="1">
              <a:latin typeface="华文楷体" panose="02010600040101010101" pitchFamily="2" charset="-122"/>
              <a:ea typeface="华文楷体" panose="02010600040101010101" pitchFamily="2" charset="-122"/>
            </a:endParaRPr>
          </a:p>
        </p:txBody>
      </p:sp>
      <p:sp>
        <p:nvSpPr>
          <p:cNvPr id="9" name="文本框 8"/>
          <p:cNvSpPr txBox="1"/>
          <p:nvPr>
            <p:custDataLst>
              <p:tags r:id="rId7"/>
            </p:custDataLst>
          </p:nvPr>
        </p:nvSpPr>
        <p:spPr>
          <a:xfrm>
            <a:off x="995617" y="4046947"/>
            <a:ext cx="3095587" cy="742950"/>
          </a:xfrm>
          <a:prstGeom prst="rect">
            <a:avLst/>
          </a:prstGeom>
          <a:noFill/>
          <a:ln w="9525">
            <a:noFill/>
          </a:ln>
        </p:spPr>
        <p:txBody>
          <a:bodyPr wrap="square" anchor="t" anchorCtr="0">
            <a:spAutoFit/>
          </a:bodyPr>
          <a:lstStyle/>
          <a:p>
            <a:r>
              <a:rPr lang="zh-CN" altLang="en-US" sz="4235" b="1">
                <a:latin typeface="华文楷体" panose="02010600040101010101" pitchFamily="2" charset="-122"/>
                <a:ea typeface="华文楷体" panose="02010600040101010101" pitchFamily="2" charset="-122"/>
              </a:rPr>
              <a:t>药稍</a:t>
            </a:r>
            <a:r>
              <a:rPr lang="zh-CN" altLang="en-US" sz="4235" b="1">
                <a:solidFill>
                  <a:srgbClr val="FF0000"/>
                </a:solidFill>
                <a:latin typeface="华文楷体" panose="02010600040101010101" pitchFamily="2" charset="-122"/>
                <a:ea typeface="华文楷体" panose="02010600040101010101" pitchFamily="2" charset="-122"/>
              </a:rPr>
              <a:t>镕</a:t>
            </a:r>
            <a:r>
              <a:rPr lang="zh-CN" altLang="en-US" sz="4235" b="1">
                <a:latin typeface="华文楷体" panose="02010600040101010101" pitchFamily="2" charset="-122"/>
                <a:ea typeface="华文楷体" panose="02010600040101010101" pitchFamily="2" charset="-122"/>
              </a:rPr>
              <a:t> </a:t>
            </a:r>
            <a:endParaRPr lang="zh-CN" altLang="en-US" sz="4235" b="1">
              <a:latin typeface="华文楷体" panose="02010600040101010101" pitchFamily="2" charset="-122"/>
              <a:ea typeface="华文楷体" panose="02010600040101010101" pitchFamily="2" charset="-122"/>
            </a:endParaRPr>
          </a:p>
        </p:txBody>
      </p:sp>
      <p:sp>
        <p:nvSpPr>
          <p:cNvPr id="10" name="文本框 9"/>
          <p:cNvSpPr txBox="1"/>
          <p:nvPr>
            <p:custDataLst>
              <p:tags r:id="rId8"/>
            </p:custDataLst>
          </p:nvPr>
        </p:nvSpPr>
        <p:spPr>
          <a:xfrm>
            <a:off x="6426636" y="2977064"/>
            <a:ext cx="2938759" cy="742950"/>
          </a:xfrm>
          <a:prstGeom prst="rect">
            <a:avLst/>
          </a:prstGeom>
          <a:noFill/>
          <a:ln w="9525">
            <a:noFill/>
          </a:ln>
        </p:spPr>
        <p:txBody>
          <a:bodyPr wrap="square" anchor="t" anchorCtr="0">
            <a:spAutoFit/>
          </a:bodyPr>
          <a:lstStyle/>
          <a:p>
            <a:r>
              <a:rPr lang="zh-CN" altLang="en-US" sz="4235" b="1" u="sng">
                <a:solidFill>
                  <a:srgbClr val="FF0000"/>
                </a:solidFill>
                <a:latin typeface="华文新魏" panose="02010800040101010101" charset="-122"/>
                <a:ea typeface="华文新魏" panose="02010800040101010101" charset="-122"/>
              </a:rPr>
              <a:t>同“以”</a:t>
            </a:r>
            <a:endParaRPr lang="zh-CN" altLang="en-US" sz="4235" u="sng">
              <a:solidFill>
                <a:srgbClr val="FF0000"/>
              </a:solidFill>
              <a:latin typeface="华文新魏" panose="02010800040101010101" charset="-122"/>
              <a:ea typeface="华文新魏" panose="02010800040101010101" charset="-122"/>
            </a:endParaRPr>
          </a:p>
        </p:txBody>
      </p:sp>
      <p:sp>
        <p:nvSpPr>
          <p:cNvPr id="11" name="文本框 10"/>
          <p:cNvSpPr txBox="1"/>
          <p:nvPr>
            <p:custDataLst>
              <p:tags r:id="rId9"/>
            </p:custDataLst>
          </p:nvPr>
        </p:nvSpPr>
        <p:spPr>
          <a:xfrm>
            <a:off x="3511398" y="4046926"/>
            <a:ext cx="8165086" cy="1887855"/>
          </a:xfrm>
          <a:prstGeom prst="rect">
            <a:avLst/>
          </a:prstGeom>
          <a:noFill/>
          <a:ln w="9525">
            <a:noFill/>
          </a:ln>
        </p:spPr>
        <p:txBody>
          <a:bodyPr wrap="square" anchor="t" anchorCtr="0">
            <a:spAutoFit/>
          </a:bodyPr>
          <a:lstStyle/>
          <a:p>
            <a:r>
              <a:rPr lang="zh-CN" altLang="en-US" sz="4235" b="1" u="sng">
                <a:solidFill>
                  <a:srgbClr val="FF0000"/>
                </a:solidFill>
                <a:latin typeface="华文新魏" panose="02010800040101010101" charset="-122"/>
                <a:ea typeface="华文新魏" panose="02010800040101010101" charset="-122"/>
              </a:rPr>
              <a:t>同“熔  </a:t>
            </a:r>
            <a:r>
              <a:rPr lang="zh-CN" altLang="en-US" sz="4235" b="1" u="sng">
                <a:solidFill>
                  <a:srgbClr val="FF0000"/>
                </a:solidFill>
                <a:latin typeface="华文新魏" panose="02010800040101010101" charset="-122"/>
                <a:ea typeface="华文新魏" panose="02010800040101010101" charset="-122"/>
                <a:sym typeface="+mn-ea"/>
              </a:rPr>
              <a:t>”用高温使固态物质转变为液态</a:t>
            </a:r>
            <a:endParaRPr lang="zh-CN" altLang="en-US" sz="4235" b="1" u="sng">
              <a:solidFill>
                <a:srgbClr val="FF0000"/>
              </a:solidFill>
              <a:latin typeface="华文新魏" panose="02010800040101010101" charset="-122"/>
              <a:ea typeface="华文新魏" panose="02010800040101010101" charset="-122"/>
            </a:endParaRPr>
          </a:p>
          <a:p>
            <a:r>
              <a:rPr lang="en-US" altLang="zh-CN" sz="3200" u="sng">
                <a:solidFill>
                  <a:srgbClr val="FF0000"/>
                </a:solidFill>
                <a:latin typeface="华文新魏" panose="02010800040101010101" charset="-122"/>
                <a:ea typeface="华文新魏" panose="02010800040101010101" charset="-122"/>
              </a:rPr>
              <a:t>                                           </a:t>
            </a:r>
            <a:r>
              <a:rPr lang="zh-CN" altLang="en-US" sz="3200">
                <a:solidFill>
                  <a:srgbClr val="FF0000"/>
                </a:solidFill>
                <a:latin typeface="华文新魏" panose="02010800040101010101" charset="-122"/>
                <a:ea typeface="华文新魏" panose="02010800040101010101" charset="-122"/>
                <a:sym typeface="+mn-ea"/>
              </a:rPr>
              <a:t> </a:t>
            </a:r>
            <a:r>
              <a:rPr lang="en-US" altLang="zh-CN" sz="3200">
                <a:solidFill>
                  <a:srgbClr val="FF0000"/>
                </a:solidFill>
                <a:latin typeface="华文新魏" panose="02010800040101010101" charset="-122"/>
                <a:ea typeface="华文新魏" panose="02010800040101010101" charset="-122"/>
                <a:sym typeface="+mn-ea"/>
              </a:rPr>
              <a:t> </a:t>
            </a:r>
            <a:endParaRPr lang="zh-CN" altLang="en-US" sz="3200" u="sng">
              <a:solidFill>
                <a:srgbClr val="FF0000"/>
              </a:solidFill>
              <a:latin typeface="华文新魏" panose="02010800040101010101" charset="-122"/>
              <a:ea typeface="华文新魏" panose="02010800040101010101" charset="-122"/>
            </a:endParaRPr>
          </a:p>
        </p:txBody>
      </p:sp>
      <p:pic>
        <p:nvPicPr>
          <p:cNvPr id="2" name="图片 1"/>
          <p:cNvPicPr>
            <a:picLocks noChangeAspect="1"/>
          </p:cNvPicPr>
          <p:nvPr>
            <p:custDataLst>
              <p:tags r:id="rId11"/>
            </p:custDataLst>
          </p:nvPr>
        </p:nvPicPr>
        <p:blipFill>
          <a:blip r:embed="rId10"/>
          <a:stretch>
            <a:fillRect/>
          </a:stretch>
        </p:blipFill>
        <p:spPr>
          <a:xfrm flipH="1">
            <a:off x="438234" y="274858"/>
            <a:ext cx="542995" cy="448912"/>
          </a:xfrm>
          <a:prstGeom prst="rect">
            <a:avLst/>
          </a:prstGeom>
        </p:spPr>
      </p:pic>
      <p:sp>
        <p:nvSpPr>
          <p:cNvPr id="3" name="文本框 2"/>
          <p:cNvSpPr txBox="1"/>
          <p:nvPr>
            <p:custDataLst>
              <p:tags r:id="rId12"/>
            </p:custDataLst>
          </p:nvPr>
        </p:nvSpPr>
        <p:spPr>
          <a:xfrm>
            <a:off x="981501" y="256083"/>
            <a:ext cx="2125980" cy="481330"/>
          </a:xfrm>
          <a:prstGeom prst="rect">
            <a:avLst/>
          </a:prstGeom>
          <a:noFill/>
        </p:spPr>
        <p:txBody>
          <a:bodyPr wrap="none" rtlCol="0">
            <a:spAutoFit/>
            <a:scene3d>
              <a:camera prst="orthographicFront"/>
              <a:lightRig rig="threePt" dir="t"/>
            </a:scene3d>
          </a:bodyPr>
          <a:lstStyle/>
          <a:p>
            <a:pPr algn="l"/>
            <a:r>
              <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rPr>
              <a:t>重点文言现象</a:t>
            </a:r>
            <a:endParaRPr kumimoji="1" lang="zh-CN" altLang="en-US" sz="2540" b="1">
              <a:ln w="22225">
                <a:solidFill>
                  <a:schemeClr val="accent2"/>
                </a:solidFill>
                <a:prstDash val="solid"/>
              </a:ln>
              <a:solidFill>
                <a:schemeClr val="accent2">
                  <a:lumMod val="40000"/>
                  <a:lumOff val="60000"/>
                </a:schemeClr>
              </a:solidFill>
              <a:effectLst/>
              <a:latin typeface="汉仪劲楷简" panose="00020600040101010101" pitchFamily="18" charset="-122"/>
              <a:ea typeface="汉仪劲楷简" panose="00020600040101010101" pitchFamily="18"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heel(1)">
                                      <p:cBhvr>
                                        <p:cTn id="24" dur="2000"/>
                                        <p:tgtEl>
                                          <p:spTgt spid="10"/>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ppt_x</p:attrName>
                                        </p:attrNameLst>
                                      </p:cBhvr>
                                      <p:tavLst>
                                        <p:tav tm="0">
                                          <p:val>
                                            <p:strVal val="#ppt_x"/>
                                          </p:val>
                                        </p:tav>
                                        <p:tav tm="100000">
                                          <p:val>
                                            <p:strVal val="#ppt_x"/>
                                          </p:val>
                                        </p:tav>
                                      </p:tavLst>
                                    </p:anim>
                                    <p:anim calcmode="lin" valueType="num">
                                      <p:cBhvr>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heel(1)">
                                      <p:cBhvr>
                                        <p:cTn id="3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263116" y="188488"/>
            <a:ext cx="12119944" cy="676910"/>
          </a:xfrm>
          <a:prstGeom prst="rect">
            <a:avLst/>
          </a:prstGeom>
          <a:noFill/>
        </p:spPr>
        <p:txBody>
          <a:bodyPr wrap="square" rtlCol="0">
            <a:spAutoFit/>
          </a:bodyPr>
          <a:lstStyle/>
          <a:p>
            <a:pPr>
              <a:lnSpc>
                <a:spcPct val="150000"/>
              </a:lnSpc>
              <a:spcBef>
                <a:spcPts val="600"/>
              </a:spcBef>
              <a:spcAft>
                <a:spcPts val="600"/>
              </a:spcAft>
              <a:buClrTx/>
              <a:buSzTx/>
              <a:buFontTx/>
            </a:pPr>
            <a:r>
              <a:rPr lang="zh-CN" sz="2540" b="1">
                <a:solidFill>
                  <a:srgbClr val="FFFF00"/>
                </a:solidFill>
                <a:latin typeface="黑体" panose="02010609060101010101" pitchFamily="49" charset="-122"/>
                <a:ea typeface="黑体" panose="02010609060101010101" pitchFamily="49" charset="-122"/>
                <a:sym typeface="+mn-ea"/>
              </a:rPr>
              <a:t>五、</a:t>
            </a:r>
            <a:r>
              <a:rPr sz="2540" b="1">
                <a:solidFill>
                  <a:srgbClr val="FFFF00"/>
                </a:solidFill>
                <a:latin typeface="黑体" panose="02010609060101010101" pitchFamily="49" charset="-122"/>
                <a:ea typeface="黑体" panose="02010609060101010101" pitchFamily="49" charset="-122"/>
                <a:sym typeface="+mn-ea"/>
              </a:rPr>
              <a:t>本文用了哪些说明方法？举例说明。</a:t>
            </a:r>
            <a:endParaRPr sz="2540" b="1">
              <a:solidFill>
                <a:srgbClr val="FFFF00"/>
              </a:solidFill>
              <a:latin typeface="黑体" panose="02010609060101010101" pitchFamily="49" charset="-122"/>
              <a:ea typeface="黑体" panose="02010609060101010101" pitchFamily="49" charset="-122"/>
              <a:sym typeface="+mn-ea"/>
            </a:endParaRPr>
          </a:p>
        </p:txBody>
      </p:sp>
      <p:sp>
        <p:nvSpPr>
          <p:cNvPr id="3" name="文本框 2"/>
          <p:cNvSpPr txBox="1"/>
          <p:nvPr>
            <p:custDataLst>
              <p:tags r:id="rId4"/>
            </p:custDataLst>
          </p:nvPr>
        </p:nvSpPr>
        <p:spPr>
          <a:xfrm>
            <a:off x="328930" y="836930"/>
            <a:ext cx="11533505" cy="5908040"/>
          </a:xfrm>
          <a:prstGeom prst="rect">
            <a:avLst/>
          </a:prstGeom>
          <a:noFill/>
        </p:spPr>
        <p:txBody>
          <a:bodyPr wrap="square" rtlCol="0">
            <a:spAutoFit/>
          </a:bodyPr>
          <a:lstStyle/>
          <a:p>
            <a:pPr lvl="0" algn="l" fontAlgn="auto">
              <a:lnSpc>
                <a:spcPts val="2880"/>
              </a:lnSpc>
              <a:spcBef>
                <a:spcPts val="600"/>
              </a:spcBef>
              <a:spcAft>
                <a:spcPts val="600"/>
              </a:spcAft>
              <a:buClrTx/>
              <a:buSzTx/>
              <a:buFontTx/>
            </a:pPr>
            <a:r>
              <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rPr>
              <a:t>①薄如钱唇。      </a:t>
            </a:r>
            <a:endPar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endParaRPr>
          </a:p>
          <a:p>
            <a:pPr lvl="0" algn="l" fontAlgn="auto">
              <a:lnSpc>
                <a:spcPts val="2880"/>
              </a:lnSpc>
              <a:spcBef>
                <a:spcPts val="600"/>
              </a:spcBef>
              <a:spcAft>
                <a:spcPts val="600"/>
              </a:spcAft>
              <a:buClrTx/>
              <a:buSzTx/>
              <a:buFontTx/>
            </a:pPr>
            <a:r>
              <a:rPr sz="2540" b="1">
                <a:solidFill>
                  <a:srgbClr val="18E6DA"/>
                </a:solidFill>
                <a:latin typeface="仿宋" panose="02010609060101010101" pitchFamily="49" charset="-122"/>
                <a:ea typeface="仿宋" panose="02010609060101010101" pitchFamily="49" charset="-122"/>
                <a:cs typeface="仿宋" panose="02010609060101010101" pitchFamily="49" charset="-122"/>
                <a:sym typeface="+mn-ea"/>
              </a:rPr>
              <a:t>打比方，形象地说明了刻字的厚度。</a:t>
            </a:r>
            <a:endPar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endParaRPr>
          </a:p>
          <a:p>
            <a:pPr lvl="0" algn="l" fontAlgn="auto">
              <a:lnSpc>
                <a:spcPts val="2880"/>
              </a:lnSpc>
              <a:spcBef>
                <a:spcPts val="600"/>
              </a:spcBef>
              <a:spcAft>
                <a:spcPts val="600"/>
              </a:spcAft>
              <a:buClrTx/>
              <a:buSzTx/>
              <a:buFontTx/>
            </a:pPr>
            <a:r>
              <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rPr>
              <a:t>②字平如砥。  </a:t>
            </a:r>
            <a:endPar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endParaRPr>
          </a:p>
          <a:p>
            <a:pPr lvl="0" algn="l" fontAlgn="auto">
              <a:lnSpc>
                <a:spcPts val="2880"/>
              </a:lnSpc>
              <a:spcBef>
                <a:spcPts val="600"/>
              </a:spcBef>
              <a:spcAft>
                <a:spcPts val="600"/>
              </a:spcAft>
              <a:buClrTx/>
              <a:buSzTx/>
              <a:buFontTx/>
            </a:pPr>
            <a:r>
              <a:rPr sz="2540" b="1">
                <a:solidFill>
                  <a:srgbClr val="18E6DA"/>
                </a:solidFill>
                <a:latin typeface="仿宋" panose="02010609060101010101" pitchFamily="49" charset="-122"/>
                <a:ea typeface="仿宋" panose="02010609060101010101" pitchFamily="49" charset="-122"/>
                <a:cs typeface="仿宋" panose="02010609060101010101" pitchFamily="49" charset="-122"/>
                <a:sym typeface="+mn-ea"/>
              </a:rPr>
              <a:t>打比方，形象地说明了字模平整的程度。</a:t>
            </a:r>
            <a:endPar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endParaRPr>
          </a:p>
          <a:p>
            <a:pPr lvl="0" algn="l" fontAlgn="auto">
              <a:lnSpc>
                <a:spcPts val="2880"/>
              </a:lnSpc>
              <a:spcBef>
                <a:spcPts val="600"/>
              </a:spcBef>
              <a:spcAft>
                <a:spcPts val="600"/>
              </a:spcAft>
              <a:buClrTx/>
              <a:buSzTx/>
              <a:buFontTx/>
            </a:pPr>
            <a:r>
              <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rPr>
              <a:t>③若止印三二本，未为简易；若印数十百千本，则极为神速。</a:t>
            </a:r>
            <a:endPar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endParaRPr>
          </a:p>
          <a:p>
            <a:pPr lvl="0" algn="l" fontAlgn="auto">
              <a:lnSpc>
                <a:spcPts val="2880"/>
              </a:lnSpc>
              <a:spcBef>
                <a:spcPts val="600"/>
              </a:spcBef>
              <a:spcAft>
                <a:spcPts val="600"/>
              </a:spcAft>
              <a:buClrTx/>
              <a:buSzTx/>
              <a:buFontTx/>
            </a:pPr>
            <a:r>
              <a:rPr sz="2540" b="1">
                <a:solidFill>
                  <a:srgbClr val="18E6DA"/>
                </a:solidFill>
                <a:latin typeface="仿宋" panose="02010609060101010101" pitchFamily="49" charset="-122"/>
                <a:ea typeface="仿宋" panose="02010609060101010101" pitchFamily="49" charset="-122"/>
                <a:cs typeface="仿宋" panose="02010609060101010101" pitchFamily="49" charset="-122"/>
                <a:sym typeface="+mn-ea"/>
              </a:rPr>
              <a:t>列数字、作比较，生动形象地说明了活版印刷的优越性。</a:t>
            </a:r>
            <a:endPar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endParaRPr>
          </a:p>
          <a:p>
            <a:pPr lvl="0" algn="l" fontAlgn="auto">
              <a:lnSpc>
                <a:spcPts val="2880"/>
              </a:lnSpc>
              <a:spcBef>
                <a:spcPts val="600"/>
              </a:spcBef>
              <a:spcAft>
                <a:spcPts val="600"/>
              </a:spcAft>
              <a:buClrTx/>
              <a:buSzTx/>
              <a:buFontTx/>
            </a:pPr>
            <a:r>
              <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rPr>
              <a:t>④不以木为之者，木理有疏密，沾水则高下不平，兼与药相粘，不可取；不若燔土，用讫再火令药镕，以手拂之，其印自落，殊不沾污。</a:t>
            </a:r>
            <a:endPar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endParaRPr>
          </a:p>
          <a:p>
            <a:pPr lvl="0" algn="l" fontAlgn="auto">
              <a:lnSpc>
                <a:spcPts val="2880"/>
              </a:lnSpc>
              <a:spcBef>
                <a:spcPts val="600"/>
              </a:spcBef>
              <a:spcAft>
                <a:spcPts val="600"/>
              </a:spcAft>
              <a:buClrTx/>
              <a:buSzTx/>
              <a:buFontTx/>
            </a:pPr>
            <a:r>
              <a:rPr sz="2540" b="1">
                <a:solidFill>
                  <a:srgbClr val="18E6DA"/>
                </a:solidFill>
                <a:latin typeface="仿宋" panose="02010609060101010101" pitchFamily="49" charset="-122"/>
                <a:ea typeface="仿宋" panose="02010609060101010101" pitchFamily="49" charset="-122"/>
                <a:cs typeface="仿宋" panose="02010609060101010101" pitchFamily="49" charset="-122"/>
                <a:sym typeface="+mn-ea"/>
              </a:rPr>
              <a:t>作比较，交代了不用木料制作字模的原因，突出了用胶泥制作字模的优越性。</a:t>
            </a:r>
            <a:endPar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endParaRPr>
          </a:p>
          <a:p>
            <a:pPr lvl="0" algn="l" fontAlgn="auto">
              <a:lnSpc>
                <a:spcPts val="2880"/>
              </a:lnSpc>
              <a:spcBef>
                <a:spcPts val="600"/>
              </a:spcBef>
              <a:spcAft>
                <a:spcPts val="600"/>
              </a:spcAft>
              <a:buClrTx/>
              <a:buSzTx/>
              <a:buFontTx/>
            </a:pPr>
            <a:r>
              <a:rPr lang="zh-CN" altLang="en-US"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rPr>
              <a:t>⑤</a:t>
            </a:r>
            <a:r>
              <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rPr>
              <a:t>每—字皆有数印，如“之”“也”等字，每字有二十余印，以备一板内有重复者。</a:t>
            </a:r>
            <a:endParaRPr sz="2540" b="1">
              <a:solidFill>
                <a:schemeClr val="bg1"/>
              </a:solidFill>
              <a:latin typeface="仿宋" panose="02010609060101010101" pitchFamily="49" charset="-122"/>
              <a:ea typeface="仿宋" panose="02010609060101010101" pitchFamily="49" charset="-122"/>
              <a:cs typeface="仿宋" panose="02010609060101010101" pitchFamily="49" charset="-122"/>
              <a:sym typeface="+mn-ea"/>
            </a:endParaRPr>
          </a:p>
          <a:p>
            <a:pPr lvl="0" algn="l" fontAlgn="auto">
              <a:lnSpc>
                <a:spcPts val="2880"/>
              </a:lnSpc>
              <a:spcBef>
                <a:spcPts val="600"/>
              </a:spcBef>
              <a:spcAft>
                <a:spcPts val="600"/>
              </a:spcAft>
              <a:buClrTx/>
              <a:buSzTx/>
              <a:buFontTx/>
            </a:pPr>
            <a:r>
              <a:rPr lang="zh-CN" altLang="en-US" sz="2540" b="1">
                <a:solidFill>
                  <a:srgbClr val="18E6DA"/>
                </a:solidFill>
                <a:latin typeface="仿宋" panose="02010609060101010101" pitchFamily="49" charset="-122"/>
                <a:ea typeface="仿宋" panose="02010609060101010101" pitchFamily="49" charset="-122"/>
                <a:cs typeface="仿宋" panose="02010609060101010101" pitchFamily="49" charset="-122"/>
                <a:sym typeface="+mn-ea"/>
              </a:rPr>
              <a:t>举例子、列数字的说明方法具体说明了字印数目是活的，突出了活板的“活”。</a:t>
            </a:r>
            <a:endParaRPr lang="zh-CN" altLang="en-US" sz="2540" b="1">
              <a:solidFill>
                <a:srgbClr val="18E6DA"/>
              </a:solidFill>
              <a:latin typeface="仿宋" panose="02010609060101010101" pitchFamily="49" charset="-122"/>
              <a:ea typeface="仿宋" panose="02010609060101010101" pitchFamily="49" charset="-122"/>
              <a:cs typeface="仿宋"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 calcmode="lin" valueType="num">
                                      <p:cBhvr additive="base">
                                        <p:cTn id="3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35280" y="2564765"/>
            <a:ext cx="10697210" cy="3869055"/>
          </a:xfrm>
          <a:prstGeom prst="rect">
            <a:avLst/>
          </a:prstGeom>
          <a:noFill/>
        </p:spPr>
        <p:txBody>
          <a:bodyPr wrap="square" rtlCol="0">
            <a:spAutoFit/>
          </a:bodyPr>
          <a:lstStyle/>
          <a:p>
            <a:pPr fontAlgn="auto">
              <a:lnSpc>
                <a:spcPts val="3180"/>
              </a:lnSpc>
              <a:spcBef>
                <a:spcPts val="600"/>
              </a:spcBef>
              <a:spcAft>
                <a:spcPts val="600"/>
              </a:spcAft>
              <a:buClrTx/>
              <a:buSzTx/>
              <a:buFontTx/>
            </a:pPr>
            <a:r>
              <a:rPr sz="2400" b="1">
                <a:solidFill>
                  <a:srgbClr val="18E6DA"/>
                </a:solidFill>
                <a:latin typeface="黑体" panose="02010609060101010101" pitchFamily="49" charset="-122"/>
                <a:ea typeface="黑体" panose="02010609060101010101" pitchFamily="49" charset="-122"/>
                <a:sym typeface="+mn-ea"/>
              </a:rPr>
              <a:t>字印</a:t>
            </a:r>
            <a:r>
              <a:rPr sz="2400" b="1">
                <a:solidFill>
                  <a:srgbClr val="FFFF00"/>
                </a:solidFill>
                <a:latin typeface="黑体" panose="02010609060101010101" pitchFamily="49" charset="-122"/>
                <a:ea typeface="黑体" panose="02010609060101010101" pitchFamily="49" charset="-122"/>
                <a:sym typeface="+mn-ea"/>
              </a:rPr>
              <a:t>“活”</a:t>
            </a:r>
            <a:r>
              <a:rPr sz="2400" b="1">
                <a:solidFill>
                  <a:schemeClr val="bg1"/>
                </a:solidFill>
                <a:latin typeface="黑体" panose="02010609060101010101" pitchFamily="49" charset="-122"/>
                <a:ea typeface="黑体" panose="02010609060101010101" pitchFamily="49" charset="-122"/>
                <a:sym typeface="+mn-ea"/>
              </a:rPr>
              <a:t>：“每字为一印”取用灵活</a:t>
            </a:r>
            <a:endParaRPr sz="2400" b="1">
              <a:solidFill>
                <a:schemeClr val="bg1"/>
              </a:solidFill>
              <a:latin typeface="黑体" panose="02010609060101010101" pitchFamily="49" charset="-122"/>
              <a:ea typeface="黑体" panose="02010609060101010101" pitchFamily="49" charset="-122"/>
              <a:sym typeface="+mn-ea"/>
            </a:endParaRPr>
          </a:p>
          <a:p>
            <a:pPr fontAlgn="auto">
              <a:lnSpc>
                <a:spcPts val="3180"/>
              </a:lnSpc>
              <a:spcBef>
                <a:spcPts val="600"/>
              </a:spcBef>
              <a:spcAft>
                <a:spcPts val="600"/>
              </a:spcAft>
              <a:buClrTx/>
              <a:buSzTx/>
              <a:buFontTx/>
            </a:pPr>
            <a:r>
              <a:rPr sz="2400" b="1">
                <a:solidFill>
                  <a:srgbClr val="18E6DA"/>
                </a:solidFill>
                <a:latin typeface="黑体" panose="02010609060101010101" pitchFamily="49" charset="-122"/>
                <a:ea typeface="黑体" panose="02010609060101010101" pitchFamily="49" charset="-122"/>
                <a:sym typeface="+mn-ea"/>
              </a:rPr>
              <a:t>排版</a:t>
            </a:r>
            <a:r>
              <a:rPr sz="2400" b="1">
                <a:solidFill>
                  <a:srgbClr val="FFFF00"/>
                </a:solidFill>
                <a:latin typeface="黑体" panose="02010609060101010101" pitchFamily="49" charset="-122"/>
                <a:ea typeface="黑体" panose="02010609060101010101" pitchFamily="49" charset="-122"/>
                <a:sym typeface="+mn-ea"/>
              </a:rPr>
              <a:t>“活”</a:t>
            </a:r>
            <a:r>
              <a:rPr sz="2400" b="1">
                <a:solidFill>
                  <a:schemeClr val="bg1"/>
                </a:solidFill>
                <a:latin typeface="黑体" panose="02010609060101010101" pitchFamily="49" charset="-122"/>
                <a:ea typeface="黑体" panose="02010609060101010101" pitchFamily="49" charset="-122"/>
                <a:sym typeface="+mn-ea"/>
              </a:rPr>
              <a:t>：“密布字印”取用灵活</a:t>
            </a:r>
            <a:endParaRPr sz="2400" b="1">
              <a:solidFill>
                <a:schemeClr val="bg1"/>
              </a:solidFill>
              <a:latin typeface="黑体" panose="02010609060101010101" pitchFamily="49" charset="-122"/>
              <a:ea typeface="黑体" panose="02010609060101010101" pitchFamily="49" charset="-122"/>
              <a:sym typeface="+mn-ea"/>
            </a:endParaRPr>
          </a:p>
          <a:p>
            <a:pPr fontAlgn="auto">
              <a:lnSpc>
                <a:spcPts val="3180"/>
              </a:lnSpc>
              <a:spcBef>
                <a:spcPts val="600"/>
              </a:spcBef>
              <a:spcAft>
                <a:spcPts val="600"/>
              </a:spcAft>
              <a:buClrTx/>
              <a:buSzTx/>
              <a:buFontTx/>
            </a:pPr>
            <a:r>
              <a:rPr sz="2400" b="1">
                <a:solidFill>
                  <a:srgbClr val="18E6DA"/>
                </a:solidFill>
                <a:latin typeface="黑体" panose="02010609060101010101" pitchFamily="49" charset="-122"/>
                <a:ea typeface="黑体" panose="02010609060101010101" pitchFamily="49" charset="-122"/>
                <a:sym typeface="+mn-ea"/>
              </a:rPr>
              <a:t>印刷</a:t>
            </a:r>
            <a:r>
              <a:rPr sz="2400" b="1">
                <a:solidFill>
                  <a:srgbClr val="FFFF00"/>
                </a:solidFill>
                <a:latin typeface="黑体" panose="02010609060101010101" pitchFamily="49" charset="-122"/>
                <a:ea typeface="黑体" panose="02010609060101010101" pitchFamily="49" charset="-122"/>
                <a:sym typeface="+mn-ea"/>
              </a:rPr>
              <a:t>“活”</a:t>
            </a:r>
            <a:r>
              <a:rPr sz="2400" b="1">
                <a:solidFill>
                  <a:schemeClr val="bg1"/>
                </a:solidFill>
                <a:latin typeface="黑体" panose="02010609060101010101" pitchFamily="49" charset="-122"/>
                <a:ea typeface="黑体" panose="02010609060101010101" pitchFamily="49" charset="-122"/>
                <a:sym typeface="+mn-ea"/>
              </a:rPr>
              <a:t>：“一板印刷，一板已自布字”“更互用之”统筹用版提高效率</a:t>
            </a:r>
            <a:endParaRPr sz="2400" b="1">
              <a:solidFill>
                <a:schemeClr val="bg1"/>
              </a:solidFill>
              <a:latin typeface="黑体" panose="02010609060101010101" pitchFamily="49" charset="-122"/>
              <a:ea typeface="黑体" panose="02010609060101010101" pitchFamily="49" charset="-122"/>
              <a:sym typeface="+mn-ea"/>
            </a:endParaRPr>
          </a:p>
          <a:p>
            <a:pPr fontAlgn="auto">
              <a:lnSpc>
                <a:spcPts val="3180"/>
              </a:lnSpc>
              <a:spcBef>
                <a:spcPts val="600"/>
              </a:spcBef>
              <a:spcAft>
                <a:spcPts val="600"/>
              </a:spcAft>
              <a:buClrTx/>
              <a:buSzTx/>
              <a:buFontTx/>
            </a:pPr>
            <a:r>
              <a:rPr sz="2400" b="1">
                <a:solidFill>
                  <a:srgbClr val="18E6DA"/>
                </a:solidFill>
                <a:latin typeface="黑体" panose="02010609060101010101" pitchFamily="49" charset="-122"/>
                <a:ea typeface="黑体" panose="02010609060101010101" pitchFamily="49" charset="-122"/>
                <a:sym typeface="+mn-ea"/>
              </a:rPr>
              <a:t>字印数目</a:t>
            </a:r>
            <a:r>
              <a:rPr sz="2400" b="1">
                <a:solidFill>
                  <a:srgbClr val="FFFF00"/>
                </a:solidFill>
                <a:latin typeface="黑体" panose="02010609060101010101" pitchFamily="49" charset="-122"/>
                <a:ea typeface="黑体" panose="02010609060101010101" pitchFamily="49" charset="-122"/>
                <a:sym typeface="+mn-ea"/>
              </a:rPr>
              <a:t>“活”</a:t>
            </a:r>
            <a:r>
              <a:rPr sz="2400" b="1">
                <a:solidFill>
                  <a:schemeClr val="bg1"/>
                </a:solidFill>
                <a:latin typeface="黑体" panose="02010609060101010101" pitchFamily="49" charset="-122"/>
                <a:ea typeface="黑体" panose="02010609060101010101" pitchFamily="49" charset="-122"/>
                <a:sym typeface="+mn-ea"/>
              </a:rPr>
              <a:t>：“每一字皆有数印”随时排用</a:t>
            </a:r>
            <a:endParaRPr sz="2400" b="1">
              <a:solidFill>
                <a:schemeClr val="bg1"/>
              </a:solidFill>
              <a:latin typeface="黑体" panose="02010609060101010101" pitchFamily="49" charset="-122"/>
              <a:ea typeface="黑体" panose="02010609060101010101" pitchFamily="49" charset="-122"/>
              <a:sym typeface="+mn-ea"/>
            </a:endParaRPr>
          </a:p>
          <a:p>
            <a:pPr fontAlgn="auto">
              <a:lnSpc>
                <a:spcPts val="3180"/>
              </a:lnSpc>
              <a:spcBef>
                <a:spcPts val="600"/>
              </a:spcBef>
              <a:spcAft>
                <a:spcPts val="600"/>
              </a:spcAft>
              <a:buClrTx/>
              <a:buSzTx/>
              <a:buFontTx/>
            </a:pPr>
            <a:r>
              <a:rPr sz="2400" b="1">
                <a:solidFill>
                  <a:srgbClr val="18E6DA"/>
                </a:solidFill>
                <a:latin typeface="黑体" panose="02010609060101010101" pitchFamily="49" charset="-122"/>
                <a:ea typeface="黑体" panose="02010609060101010101" pitchFamily="49" charset="-122"/>
                <a:sym typeface="+mn-ea"/>
              </a:rPr>
              <a:t>选用</a:t>
            </a:r>
            <a:r>
              <a:rPr sz="2400" b="1">
                <a:solidFill>
                  <a:srgbClr val="FFFF00"/>
                </a:solidFill>
                <a:latin typeface="黑体" panose="02010609060101010101" pitchFamily="49" charset="-122"/>
                <a:ea typeface="黑体" panose="02010609060101010101" pitchFamily="49" charset="-122"/>
                <a:sym typeface="+mn-ea"/>
              </a:rPr>
              <a:t>“活”</a:t>
            </a:r>
            <a:r>
              <a:rPr sz="2400" b="1">
                <a:solidFill>
                  <a:schemeClr val="bg1"/>
                </a:solidFill>
                <a:latin typeface="黑体" panose="02010609060101010101" pitchFamily="49" charset="-122"/>
                <a:ea typeface="黑体" panose="02010609060101010101" pitchFamily="49" charset="-122"/>
                <a:sym typeface="+mn-ea"/>
              </a:rPr>
              <a:t>：“木格贮之”放在不同 的木格中以便灵活取用</a:t>
            </a:r>
            <a:endParaRPr sz="2400" b="1">
              <a:solidFill>
                <a:schemeClr val="bg1"/>
              </a:solidFill>
              <a:latin typeface="黑体" panose="02010609060101010101" pitchFamily="49" charset="-122"/>
              <a:ea typeface="黑体" panose="02010609060101010101" pitchFamily="49" charset="-122"/>
              <a:sym typeface="+mn-ea"/>
            </a:endParaRPr>
          </a:p>
          <a:p>
            <a:pPr fontAlgn="auto">
              <a:lnSpc>
                <a:spcPts val="3180"/>
              </a:lnSpc>
              <a:spcBef>
                <a:spcPts val="600"/>
              </a:spcBef>
              <a:spcAft>
                <a:spcPts val="600"/>
              </a:spcAft>
              <a:buClrTx/>
              <a:buSzTx/>
              <a:buFontTx/>
            </a:pPr>
            <a:r>
              <a:rPr sz="2400" b="1">
                <a:solidFill>
                  <a:srgbClr val="18E6DA"/>
                </a:solidFill>
                <a:latin typeface="黑体" panose="02010609060101010101" pitchFamily="49" charset="-122"/>
                <a:ea typeface="黑体" panose="02010609060101010101" pitchFamily="49" charset="-122"/>
                <a:sym typeface="+mn-ea"/>
              </a:rPr>
              <a:t>做法</a:t>
            </a:r>
            <a:r>
              <a:rPr sz="2400" b="1">
                <a:solidFill>
                  <a:srgbClr val="FFFF00"/>
                </a:solidFill>
                <a:latin typeface="黑体" panose="02010609060101010101" pitchFamily="49" charset="-122"/>
                <a:ea typeface="黑体" panose="02010609060101010101" pitchFamily="49" charset="-122"/>
                <a:sym typeface="+mn-ea"/>
              </a:rPr>
              <a:t>“活</a:t>
            </a:r>
            <a:r>
              <a:rPr sz="2400" b="1">
                <a:solidFill>
                  <a:schemeClr val="bg1"/>
                </a:solidFill>
                <a:latin typeface="黑体" panose="02010609060101010101" pitchFamily="49" charset="-122"/>
                <a:ea typeface="黑体" panose="02010609060101010101" pitchFamily="49" charset="-122"/>
                <a:sym typeface="+mn-ea"/>
              </a:rPr>
              <a:t>”：“有奇字素无备者，旋刻之”随时可以增补</a:t>
            </a:r>
            <a:endParaRPr sz="2400" b="1">
              <a:solidFill>
                <a:schemeClr val="bg1"/>
              </a:solidFill>
              <a:latin typeface="黑体" panose="02010609060101010101" pitchFamily="49" charset="-122"/>
              <a:ea typeface="黑体" panose="02010609060101010101" pitchFamily="49" charset="-122"/>
              <a:sym typeface="+mn-ea"/>
            </a:endParaRPr>
          </a:p>
          <a:p>
            <a:pPr fontAlgn="auto">
              <a:lnSpc>
                <a:spcPts val="3180"/>
              </a:lnSpc>
              <a:spcBef>
                <a:spcPts val="600"/>
              </a:spcBef>
              <a:spcAft>
                <a:spcPts val="600"/>
              </a:spcAft>
              <a:buClrTx/>
              <a:buSzTx/>
              <a:buFontTx/>
            </a:pPr>
            <a:r>
              <a:rPr sz="2400" b="1">
                <a:solidFill>
                  <a:srgbClr val="18E6DA"/>
                </a:solidFill>
                <a:latin typeface="黑体" panose="02010609060101010101" pitchFamily="49" charset="-122"/>
                <a:ea typeface="黑体" panose="02010609060101010101" pitchFamily="49" charset="-122"/>
                <a:sym typeface="+mn-ea"/>
              </a:rPr>
              <a:t>拆版</a:t>
            </a:r>
            <a:r>
              <a:rPr sz="2400" b="1">
                <a:solidFill>
                  <a:srgbClr val="FFFF00"/>
                </a:solidFill>
                <a:latin typeface="黑体" panose="02010609060101010101" pitchFamily="49" charset="-122"/>
                <a:ea typeface="黑体" panose="02010609060101010101" pitchFamily="49" charset="-122"/>
                <a:sym typeface="+mn-ea"/>
              </a:rPr>
              <a:t>“活”</a:t>
            </a:r>
            <a:r>
              <a:rPr sz="2400" b="1">
                <a:solidFill>
                  <a:schemeClr val="bg1"/>
                </a:solidFill>
                <a:latin typeface="黑体" panose="02010609060101010101" pitchFamily="49" charset="-122"/>
                <a:ea typeface="黑体" panose="02010609060101010101" pitchFamily="49" charset="-122"/>
                <a:cs typeface="+mn-ea"/>
                <a:sym typeface="+mn-ea"/>
              </a:rPr>
              <a:t>：“用讫再火令药镕……殊不沾污”可灵活拆版，重复使用</a:t>
            </a:r>
            <a:endParaRPr sz="2400" b="1">
              <a:solidFill>
                <a:schemeClr val="bg1"/>
              </a:solidFill>
              <a:latin typeface="黑体" panose="02010609060101010101" pitchFamily="49" charset="-122"/>
              <a:ea typeface="黑体" panose="02010609060101010101" pitchFamily="49" charset="-122"/>
              <a:cs typeface="+mn-ea"/>
              <a:sym typeface="+mn-ea"/>
            </a:endParaRPr>
          </a:p>
        </p:txBody>
      </p:sp>
      <p:sp>
        <p:nvSpPr>
          <p:cNvPr id="100" name="文本框 99"/>
          <p:cNvSpPr txBox="1"/>
          <p:nvPr>
            <p:custDataLst>
              <p:tags r:id="rId4"/>
            </p:custDataLst>
          </p:nvPr>
        </p:nvSpPr>
        <p:spPr>
          <a:xfrm>
            <a:off x="427990" y="404495"/>
            <a:ext cx="11294110" cy="1938020"/>
          </a:xfrm>
          <a:prstGeom prst="rect">
            <a:avLst/>
          </a:prstGeom>
          <a:noFill/>
          <a:ln w="9525">
            <a:noFill/>
          </a:ln>
        </p:spPr>
        <p:txBody>
          <a:bodyPr wrap="square">
            <a:spAutoFit/>
          </a:bodyPr>
          <a:lstStyle/>
          <a:p>
            <a:r>
              <a:rPr lang="zh-CN" sz="2400">
                <a:solidFill>
                  <a:schemeClr val="bg1"/>
                </a:solidFill>
                <a:latin typeface="Times New Roman" panose="02020603050405020304" charset="0"/>
                <a:ea typeface="宋体" panose="02010600030101010101" pitchFamily="2" charset="-122"/>
              </a:rPr>
              <a:t>本文是一篇科技</a:t>
            </a:r>
            <a:r>
              <a:rPr lang="zh-CN" sz="2400" b="1" u="sng">
                <a:solidFill>
                  <a:srgbClr val="18E6DA"/>
                </a:solidFill>
                <a:latin typeface="Times New Roman" panose="02020603050405020304" charset="0"/>
                <a:ea typeface="宋体" panose="02010600030101010101" pitchFamily="2" charset="-122"/>
              </a:rPr>
              <a:t>说明文</a:t>
            </a:r>
            <a:r>
              <a:rPr lang="zh-CN" sz="2400">
                <a:solidFill>
                  <a:schemeClr val="bg1"/>
                </a:solidFill>
                <a:latin typeface="Times New Roman" panose="02020603050405020304" charset="0"/>
                <a:ea typeface="宋体" panose="02010600030101010101" pitchFamily="2" charset="-122"/>
              </a:rPr>
              <a:t>，说明对象是</a:t>
            </a:r>
            <a:r>
              <a:rPr lang="en-US" sz="2400">
                <a:solidFill>
                  <a:schemeClr val="bg1"/>
                </a:solidFill>
                <a:latin typeface="Times New Roman" panose="02020603050405020304" charset="0"/>
                <a:ea typeface="宋体" panose="02010600030101010101" pitchFamily="2" charset="-122"/>
              </a:rPr>
              <a:t>__</a:t>
            </a:r>
            <a:r>
              <a:rPr lang="zh-CN" sz="2400" b="1" u="sng">
                <a:solidFill>
                  <a:srgbClr val="18E6DA"/>
                </a:solidFill>
                <a:ea typeface="宋体" panose="02010600030101010101" pitchFamily="2" charset="-122"/>
              </a:rPr>
              <a:t>活板印刷</a:t>
            </a:r>
            <a:r>
              <a:rPr lang="en-US" sz="2400">
                <a:solidFill>
                  <a:schemeClr val="bg1"/>
                </a:solidFill>
                <a:latin typeface="Times New Roman" panose="02020603050405020304" charset="0"/>
                <a:ea typeface="宋体" panose="02010600030101010101" pitchFamily="2" charset="-122"/>
              </a:rPr>
              <a:t>_</a:t>
            </a:r>
            <a:r>
              <a:rPr lang="zh-CN" sz="2400">
                <a:solidFill>
                  <a:schemeClr val="bg1"/>
                </a:solidFill>
                <a:latin typeface="Times New Roman" panose="02020603050405020304" charset="0"/>
                <a:ea typeface="宋体" panose="02010600030101010101" pitchFamily="2" charset="-122"/>
              </a:rPr>
              <a:t>。它的特点是</a:t>
            </a:r>
            <a:r>
              <a:rPr lang="en-US" sz="2400" u="sng">
                <a:solidFill>
                  <a:schemeClr val="bg1"/>
                </a:solidFill>
                <a:latin typeface="Times New Roman" panose="02020603050405020304" charset="0"/>
                <a:ea typeface="宋体" panose="02010600030101010101" pitchFamily="2" charset="-122"/>
              </a:rPr>
              <a:t>__</a:t>
            </a:r>
            <a:r>
              <a:rPr lang="zh-CN" sz="2400" b="1" u="sng">
                <a:solidFill>
                  <a:srgbClr val="18E6DA"/>
                </a:solidFill>
                <a:ea typeface="宋体" panose="02010600030101010101" pitchFamily="2" charset="-122"/>
              </a:rPr>
              <a:t>活</a:t>
            </a:r>
            <a:r>
              <a:rPr lang="en-US" sz="2400" u="sng">
                <a:solidFill>
                  <a:schemeClr val="bg1"/>
                </a:solidFill>
                <a:latin typeface="Times New Roman" panose="02020603050405020304" charset="0"/>
                <a:ea typeface="宋体" panose="02010600030101010101" pitchFamily="2" charset="-122"/>
              </a:rPr>
              <a:t>_</a:t>
            </a:r>
            <a:r>
              <a:rPr lang="zh-CN" sz="2400">
                <a:solidFill>
                  <a:schemeClr val="bg1"/>
                </a:solidFill>
                <a:latin typeface="Times New Roman" panose="02020603050405020304" charset="0"/>
                <a:ea typeface="宋体" panose="02010600030101010101" pitchFamily="2" charset="-122"/>
              </a:rPr>
              <a:t>。文章详细介绍了毕昇发明的</a:t>
            </a:r>
            <a:r>
              <a:rPr lang="zh-CN" sz="2400" b="1" u="sng">
                <a:solidFill>
                  <a:srgbClr val="FFFF00"/>
                </a:solidFill>
                <a:latin typeface="Times New Roman" panose="02020603050405020304" charset="0"/>
                <a:ea typeface="宋体" panose="02010600030101010101" pitchFamily="2" charset="-122"/>
              </a:rPr>
              <a:t>活字印刷术的方法以及优越性</a:t>
            </a:r>
            <a:r>
              <a:rPr lang="zh-CN" sz="2400">
                <a:solidFill>
                  <a:schemeClr val="bg1"/>
                </a:solidFill>
                <a:latin typeface="Times New Roman" panose="02020603050405020304" charset="0"/>
                <a:ea typeface="宋体" panose="02010600030101010101" pitchFamily="2" charset="-122"/>
              </a:rPr>
              <a:t>，赞颂了</a:t>
            </a:r>
            <a:r>
              <a:rPr lang="zh-CN" sz="2400" b="1" u="sng">
                <a:solidFill>
                  <a:srgbClr val="FFFF00"/>
                </a:solidFill>
                <a:latin typeface="Times New Roman" panose="02020603050405020304" charset="0"/>
                <a:ea typeface="宋体" panose="02010600030101010101" pitchFamily="2" charset="-122"/>
              </a:rPr>
              <a:t>我国古代劳动人民的高度智慧和创造精神</a:t>
            </a:r>
            <a:r>
              <a:rPr lang="zh-CN" sz="2400">
                <a:solidFill>
                  <a:schemeClr val="bg1"/>
                </a:solidFill>
                <a:latin typeface="Times New Roman" panose="02020603050405020304" charset="0"/>
                <a:ea typeface="宋体" panose="02010600030101010101" pitchFamily="2" charset="-122"/>
              </a:rPr>
              <a:t>。本文运用了</a:t>
            </a:r>
            <a:r>
              <a:rPr lang="en-US" sz="2400" u="sng">
                <a:solidFill>
                  <a:srgbClr val="FFFF00"/>
                </a:solidFill>
                <a:latin typeface="Times New Roman" panose="02020603050405020304" charset="0"/>
                <a:ea typeface="宋体" panose="02010600030101010101" pitchFamily="2" charset="-122"/>
                <a:cs typeface="Times New Roman" panose="02020603050405020304" charset="0"/>
              </a:rPr>
              <a:t> </a:t>
            </a:r>
            <a:r>
              <a:rPr lang="zh-CN" sz="2400" b="1" u="sng">
                <a:solidFill>
                  <a:srgbClr val="FFFF00"/>
                </a:solidFill>
                <a:latin typeface="Times New Roman" panose="02020603050405020304" charset="0"/>
                <a:ea typeface="宋体" panose="02010600030101010101" pitchFamily="2" charset="-122"/>
              </a:rPr>
              <a:t>时间顺序（工作程序顺序）、逻辑顺序</a:t>
            </a:r>
            <a:r>
              <a:rPr lang="en-US" sz="2400" b="1" u="sng">
                <a:solidFill>
                  <a:schemeClr val="bg1"/>
                </a:solidFill>
                <a:latin typeface="Times New Roman" panose="02020603050405020304" charset="0"/>
                <a:ea typeface="宋体" panose="02010600030101010101" pitchFamily="2" charset="-122"/>
                <a:cs typeface="Times New Roman" panose="02020603050405020304" charset="0"/>
              </a:rPr>
              <a:t> </a:t>
            </a:r>
            <a:r>
              <a:rPr lang="zh-CN" sz="2400">
                <a:solidFill>
                  <a:schemeClr val="bg1"/>
                </a:solidFill>
                <a:latin typeface="Times New Roman" panose="02020603050405020304" charset="0"/>
                <a:ea typeface="宋体" panose="02010600030101010101" pitchFamily="2" charset="-122"/>
              </a:rPr>
              <a:t>说明顺序，主体部分第二段运用了</a:t>
            </a:r>
            <a:r>
              <a:rPr lang="en-US" sz="2400" b="1" u="sng">
                <a:solidFill>
                  <a:schemeClr val="bg1"/>
                </a:solidFill>
                <a:latin typeface="Times New Roman" panose="02020603050405020304" charset="0"/>
                <a:ea typeface="宋体" panose="02010600030101010101" pitchFamily="2" charset="-122"/>
                <a:cs typeface="Times New Roman" panose="02020603050405020304" charset="0"/>
              </a:rPr>
              <a:t> </a:t>
            </a:r>
            <a:r>
              <a:rPr lang="zh-CN" sz="2400" b="1" u="sng">
                <a:solidFill>
                  <a:srgbClr val="FFFF00"/>
                </a:solidFill>
                <a:latin typeface="Times New Roman" panose="02020603050405020304" charset="0"/>
                <a:ea typeface="宋体" panose="02010600030101010101" pitchFamily="2" charset="-122"/>
              </a:rPr>
              <a:t>工作程序顺序</a:t>
            </a:r>
            <a:r>
              <a:rPr lang="en-US" sz="2400" u="sng">
                <a:solidFill>
                  <a:schemeClr val="bg1"/>
                </a:solidFill>
                <a:latin typeface="Times New Roman" panose="02020603050405020304" charset="0"/>
                <a:ea typeface="宋体" panose="02010600030101010101" pitchFamily="2" charset="-122"/>
                <a:cs typeface="Times New Roman" panose="02020603050405020304" charset="0"/>
              </a:rPr>
              <a:t> </a:t>
            </a:r>
            <a:r>
              <a:rPr lang="zh-CN" sz="2400">
                <a:solidFill>
                  <a:schemeClr val="bg1"/>
                </a:solidFill>
                <a:latin typeface="Times New Roman" panose="02020603050405020304" charset="0"/>
                <a:ea typeface="宋体" panose="02010600030101010101" pitchFamily="2" charset="-122"/>
              </a:rPr>
              <a:t>说明顺序详细介绍了活字印刷术的制作流程。</a:t>
            </a:r>
            <a:r>
              <a:rPr lang="zh-CN" sz="2400">
                <a:solidFill>
                  <a:schemeClr val="bg1"/>
                </a:solidFill>
                <a:ea typeface="宋体" panose="02010600030101010101" pitchFamily="2" charset="-122"/>
              </a:rPr>
              <a:t>即</a:t>
            </a:r>
            <a:r>
              <a:rPr lang="zh-CN" sz="2400" b="1" u="sng">
                <a:solidFill>
                  <a:srgbClr val="FFFF00"/>
                </a:solidFill>
                <a:ea typeface="宋体" panose="02010600030101010101" pitchFamily="2" charset="-122"/>
              </a:rPr>
              <a:t>制版→ 印刷→ 拆版</a:t>
            </a:r>
            <a:r>
              <a:rPr lang="zh-CN" sz="2400">
                <a:solidFill>
                  <a:schemeClr val="bg1"/>
                </a:solidFill>
                <a:ea typeface="宋体" panose="02010600030101010101" pitchFamily="2" charset="-122"/>
              </a:rPr>
              <a:t>的顺序来说明的。</a:t>
            </a:r>
            <a:endParaRPr lang="zh-CN" altLang="en-US" sz="2400">
              <a:solidFill>
                <a:schemeClr val="bg1"/>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1"/>
          <p:cNvSpPr txBox="1">
            <a:spLocks noChangeArrowheads="1"/>
          </p:cNvSpPr>
          <p:nvPr>
            <p:custDataLst>
              <p:tags r:id="rId3"/>
            </p:custDataLst>
          </p:nvPr>
        </p:nvSpPr>
        <p:spPr bwMode="auto">
          <a:xfrm>
            <a:off x="3507313" y="845671"/>
            <a:ext cx="477162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6400" i="0" u="none" strike="noStrike" kern="1200" cap="none" spc="0" normalizeH="0" baseline="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mn-cs"/>
              </a:rPr>
              <a:t>第六单元</a:t>
            </a:r>
            <a:endParaRPr kumimoji="0" lang="zh-CN" altLang="zh-CN" sz="6400"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n-cs"/>
            </a:endParaRPr>
          </a:p>
        </p:txBody>
      </p:sp>
      <p:sp>
        <p:nvSpPr>
          <p:cNvPr id="4" name="矩形 3"/>
          <p:cNvSpPr/>
          <p:nvPr>
            <p:custDataLst>
              <p:tags r:id="rId4"/>
            </p:custDataLst>
          </p:nvPr>
        </p:nvSpPr>
        <p:spPr>
          <a:xfrm>
            <a:off x="3506793" y="2644863"/>
            <a:ext cx="5080000" cy="1568450"/>
          </a:xfrm>
          <a:prstGeom prst="rect">
            <a:avLst/>
          </a:prstGeom>
          <a:noFill/>
        </p:spPr>
        <p:txBody>
          <a:bodyPr wrap="non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9600" b="1"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名著阅读</a:t>
            </a:r>
            <a:endParaRPr kumimoji="0" lang="zh-CN" altLang="en-US" sz="9600" b="1"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wheel spokes="8"/>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19479" y="261176"/>
            <a:ext cx="11745203" cy="6521068"/>
          </a:xfrm>
        </p:spPr>
        <p:txBody>
          <a:bodyPr>
            <a:noAutofit/>
          </a:bodyPr>
          <a:lstStyle/>
          <a:p>
            <a:pPr indent="0" algn="just">
              <a:lnSpc>
                <a:spcPct val="120000"/>
              </a:lnSpc>
              <a:spcAft>
                <a:spcPct val="0"/>
              </a:spcAft>
              <a:buNone/>
            </a:pPr>
            <a:r>
              <a:rPr lang="en-US" altLang="zh-CN" sz="2665" b="1" kern="1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zh-CN" sz="3600" b="1" kern="1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rPr>
              <a:t>《海底两万里》名著导读</a:t>
            </a:r>
            <a:endParaRPr lang="zh-CN" altLang="zh-CN" sz="3600" b="1" kern="100">
              <a:solidFill>
                <a:srgbClr val="18E6DA"/>
              </a:solidFill>
              <a:latin typeface="宋体" panose="02010600030101010101" pitchFamily="2" charset="-122"/>
              <a:ea typeface="宋体" panose="02010600030101010101" pitchFamily="2" charset="-122"/>
              <a:cs typeface="宋体" panose="02010600030101010101" pitchFamily="2" charset="-122"/>
            </a:endParaRPr>
          </a:p>
          <a:p>
            <a:pPr indent="0" algn="just">
              <a:lnSpc>
                <a:spcPct val="120000"/>
              </a:lnSpc>
              <a:spcAft>
                <a:spcPct val="0"/>
              </a:spcAft>
              <a:buNone/>
            </a:pPr>
            <a:r>
              <a:rPr lang="en-US" altLang="zh-CN" sz="2400" b="1" kern="100">
                <a:solidFill>
                  <a:srgbClr val="0000FF"/>
                </a:solidFill>
                <a:latin typeface="宋体" panose="02010600030101010101" pitchFamily="2" charset="-122"/>
                <a:ea typeface="宋体" panose="02010600030101010101" pitchFamily="2" charset="-122"/>
                <a:cs typeface="宋体" panose="02010600030101010101" pitchFamily="2" charset="-122"/>
              </a:rPr>
              <a:t> </a:t>
            </a:r>
            <a:endParaRPr lang="en-US" altLang="zh-CN" sz="2400" b="1" kern="100">
              <a:solidFill>
                <a:srgbClr val="0000FF"/>
              </a:solidFill>
              <a:latin typeface="宋体" panose="02010600030101010101" pitchFamily="2" charset="-122"/>
              <a:ea typeface="宋体" panose="02010600030101010101" pitchFamily="2" charset="-122"/>
              <a:cs typeface="宋体" panose="02010600030101010101" pitchFamily="2" charset="-122"/>
            </a:endParaRPr>
          </a:p>
          <a:p>
            <a:pPr indent="0" algn="just">
              <a:lnSpc>
                <a:spcPct val="120000"/>
              </a:lnSpc>
              <a:spcAft>
                <a:spcPct val="0"/>
              </a:spcAft>
              <a:buNone/>
            </a:pPr>
            <a:r>
              <a:rPr lang="en-US" altLang="zh-CN" sz="2400" b="1" kern="100">
                <a:solidFill>
                  <a:srgbClr val="0000FF"/>
                </a:solidFill>
                <a:latin typeface="宋体" panose="02010600030101010101" pitchFamily="2" charset="-122"/>
                <a:ea typeface="宋体" panose="02010600030101010101" pitchFamily="2" charset="-122"/>
                <a:cs typeface="宋体" panose="02010600030101010101" pitchFamily="2" charset="-122"/>
              </a:rPr>
              <a:t>    </a:t>
            </a:r>
            <a:r>
              <a:rPr lang="zh-CN"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《海底两万里》是法国著名作家儒勒</a:t>
            </a:r>
            <a:r>
              <a:rPr lang="en-US"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a:t>
            </a:r>
            <a:r>
              <a:rPr lang="zh-CN"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凡尔纳的作品，书中主要讲述了生物学家阿龙纳斯随</a:t>
            </a:r>
            <a:r>
              <a:rPr lang="en-US"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a:t>
            </a:r>
            <a:r>
              <a:rPr lang="zh-CN"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诺第留斯号</a:t>
            </a:r>
            <a:r>
              <a:rPr lang="en-US"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a:t>
            </a:r>
            <a:r>
              <a:rPr lang="zh-CN"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潜水艇船长尼摩及两位同伴一起周游海底的故事。</a:t>
            </a:r>
            <a:endParaRPr lang="zh-CN"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0" algn="just">
              <a:lnSpc>
                <a:spcPct val="120000"/>
              </a:lnSpc>
              <a:spcAft>
                <a:spcPct val="0"/>
              </a:spcAft>
              <a:buNone/>
            </a:pPr>
            <a:r>
              <a:rPr lang="en-US"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故事并不复杂，主要讲述</a:t>
            </a:r>
            <a:r>
              <a:rPr lang="en-US"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a:t>
            </a:r>
            <a:r>
              <a:rPr lang="zh-CN"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诺第留斯号</a:t>
            </a:r>
            <a:r>
              <a:rPr lang="en-US"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a:t>
            </a:r>
            <a:r>
              <a:rPr lang="zh-CN"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的故事。</a:t>
            </a:r>
            <a:r>
              <a:rPr lang="en-US"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1866</a:t>
            </a:r>
            <a:r>
              <a:rPr lang="zh-CN"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rPr>
              <a:t>年，当时海上发现了一只被断定为独角鲸的大怪物，阿龙纳斯接受邀请参加追捕，在追捕过程中不幸落水，掉到怪物的脊背上。其实这怪物并非什么独角鲸，而是一艘构造奇妙的潜水艇。潜水艇是船长尼摩在大洋中的一座荒岛上秘密建造的，船身坚固，利用海洋发电。尼摩船长邀请阿龙纳斯做海底旅行。他们从太平洋出发，经过珊瑚岛、印度洋、红海，进入地中海、大西洋，看到许多罕见的海生动植物和水中的奇异景象，又经历了搁浅、土著人围攻、同鲨鱼搏斗、冰山封路、章鱼袭击等许多险情。最后，当潜水艇到达挪威海岸时，阿龙纳斯不辞而别，回到了他的家乡。</a:t>
            </a:r>
            <a:endParaRPr lang="en-US" altLang="zh-CN" sz="2400" b="1" kern="100">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0" algn="just">
              <a:lnSpc>
                <a:spcPct val="120000"/>
              </a:lnSpc>
              <a:spcAft>
                <a:spcPct val="0"/>
              </a:spcAft>
              <a:buNone/>
            </a:pPr>
            <a:r>
              <a:rPr lang="en-US" altLang="zh-CN" sz="2665" b="1" kern="100">
                <a:latin typeface="宋体" panose="02010600030101010101" pitchFamily="2" charset="-122"/>
                <a:ea typeface="宋体" panose="02010600030101010101" pitchFamily="2" charset="-122"/>
                <a:cs typeface="宋体" panose="02010600030101010101" pitchFamily="2" charset="-122"/>
              </a:rPr>
              <a:t>        </a:t>
            </a:r>
            <a:endParaRPr lang="en-US" altLang="zh-CN" sz="2665" b="1" kern="1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2"/>
          <p:cNvSpPr txBox="1">
            <a:spLocks noChangeArrowheads="1"/>
          </p:cNvSpPr>
          <p:nvPr>
            <p:custDataLst>
              <p:tags r:id="rId4"/>
            </p:custDataLst>
          </p:nvPr>
        </p:nvSpPr>
        <p:spPr bwMode="auto">
          <a:xfrm>
            <a:off x="335280" y="232833"/>
            <a:ext cx="2893484" cy="74803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4265"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内容简介</a:t>
            </a:r>
            <a:endParaRPr kumimoji="0" lang="zh-CN" altLang="en-US" sz="4265"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2"/>
          <p:cNvSpPr txBox="1">
            <a:spLocks noChangeArrowheads="1"/>
          </p:cNvSpPr>
          <p:nvPr>
            <p:custDataLst>
              <p:tags r:id="rId3"/>
            </p:custDataLst>
          </p:nvPr>
        </p:nvSpPr>
        <p:spPr bwMode="auto">
          <a:xfrm>
            <a:off x="335280" y="232833"/>
            <a:ext cx="2893484" cy="74803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4265"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作者名片</a:t>
            </a:r>
            <a:endParaRPr kumimoji="0" lang="zh-CN" altLang="en-US" sz="4265"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endParaRPr>
          </a:p>
        </p:txBody>
      </p:sp>
      <p:sp>
        <p:nvSpPr>
          <p:cNvPr id="7172" name="TextBox 4"/>
          <p:cNvSpPr txBox="1"/>
          <p:nvPr>
            <p:custDataLst>
              <p:tags r:id="rId4"/>
            </p:custDataLst>
          </p:nvPr>
        </p:nvSpPr>
        <p:spPr>
          <a:xfrm>
            <a:off x="3228975" y="981075"/>
            <a:ext cx="8087360" cy="5210810"/>
          </a:xfrm>
          <a:prstGeom prst="rect">
            <a:avLst/>
          </a:prstGeom>
          <a:noFill/>
          <a:ln w="9525">
            <a:noFill/>
          </a:ln>
        </p:spPr>
        <p:txBody>
          <a:bodyPr wrap="square">
            <a:spAutoFit/>
          </a:bodyPr>
          <a:lstStyle/>
          <a:p>
            <a:pPr eaLnBrk="1" hangingPunct="1">
              <a:lnSpc>
                <a:spcPct val="130000"/>
              </a:lnSpc>
            </a:pPr>
            <a:r>
              <a:rPr lang="zh-CN" altLang="en-US" sz="2665" b="1">
                <a:latin typeface="楷体" panose="02010609060101010101" pitchFamily="49" charset="-122"/>
                <a:ea typeface="楷体" panose="02010609060101010101" pitchFamily="49" charset="-122"/>
              </a:rPr>
              <a:t>   </a:t>
            </a:r>
            <a:r>
              <a:rPr lang="zh-CN" altLang="en-US" sz="3200" b="1">
                <a:solidFill>
                  <a:schemeClr val="bg1"/>
                </a:solidFill>
                <a:latin typeface="楷体" panose="02010609060101010101" pitchFamily="49" charset="-122"/>
                <a:ea typeface="楷体" panose="02010609060101010101" pitchFamily="49" charset="-122"/>
              </a:rPr>
              <a:t> </a:t>
            </a:r>
            <a:r>
              <a:rPr lang="zh-CN" altLang="en-US" sz="3200" b="1">
                <a:solidFill>
                  <a:srgbClr val="FFFF00"/>
                </a:solidFill>
                <a:latin typeface="楷体" panose="02010609060101010101" pitchFamily="49" charset="-122"/>
                <a:ea typeface="楷体" panose="02010609060101010101" pitchFamily="49" charset="-122"/>
              </a:rPr>
              <a:t>儒勒</a:t>
            </a:r>
            <a:r>
              <a:rPr lang="en-US" altLang="zh-CN" sz="3200" b="1">
                <a:solidFill>
                  <a:srgbClr val="FFFF00"/>
                </a:solidFill>
                <a:latin typeface="楷体" panose="02010609060101010101" pitchFamily="49" charset="-122"/>
                <a:ea typeface="楷体" panose="02010609060101010101" pitchFamily="49" charset="-122"/>
              </a:rPr>
              <a:t>·</a:t>
            </a:r>
            <a:r>
              <a:rPr lang="zh-CN" altLang="en-US" sz="3200" b="1">
                <a:solidFill>
                  <a:srgbClr val="FFFF00"/>
                </a:solidFill>
                <a:latin typeface="楷体" panose="02010609060101010101" pitchFamily="49" charset="-122"/>
                <a:ea typeface="楷体" panose="02010609060101010101" pitchFamily="49" charset="-122"/>
              </a:rPr>
              <a:t>凡尔纳（</a:t>
            </a:r>
            <a:r>
              <a:rPr lang="en-US" altLang="zh-CN" sz="3200" b="1">
                <a:solidFill>
                  <a:srgbClr val="FFFF00"/>
                </a:solidFill>
                <a:latin typeface="楷体" panose="02010609060101010101" pitchFamily="49" charset="-122"/>
                <a:ea typeface="楷体" panose="02010609060101010101" pitchFamily="49" charset="-122"/>
              </a:rPr>
              <a:t>1828—1905</a:t>
            </a:r>
            <a:r>
              <a:rPr lang="zh-CN" altLang="en-US" sz="3200" b="1">
                <a:solidFill>
                  <a:srgbClr val="FFFF00"/>
                </a:solidFill>
                <a:latin typeface="楷体" panose="02010609060101010101" pitchFamily="49" charset="-122"/>
                <a:ea typeface="楷体" panose="02010609060101010101" pitchFamily="49" charset="-122"/>
              </a:rPr>
              <a:t>），</a:t>
            </a:r>
            <a:r>
              <a:rPr lang="zh-CN" altLang="en-US" sz="3200" b="1">
                <a:solidFill>
                  <a:srgbClr val="18E6DA"/>
                </a:solidFill>
                <a:latin typeface="楷体" panose="02010609060101010101" pitchFamily="49" charset="-122"/>
                <a:ea typeface="楷体" panose="02010609060101010101" pitchFamily="49" charset="-122"/>
              </a:rPr>
              <a:t>法</a:t>
            </a:r>
            <a:r>
              <a:rPr lang="zh-CN" altLang="en-US" sz="3200" b="1">
                <a:solidFill>
                  <a:srgbClr val="FFFF00"/>
                </a:solidFill>
                <a:latin typeface="楷体" panose="02010609060101010101" pitchFamily="49" charset="-122"/>
                <a:ea typeface="楷体" panose="02010609060101010101" pitchFamily="49" charset="-122"/>
              </a:rPr>
              <a:t>国著名的</a:t>
            </a:r>
            <a:r>
              <a:rPr lang="zh-CN" altLang="en-US" sz="3200" b="1">
                <a:solidFill>
                  <a:srgbClr val="18E6DA"/>
                </a:solidFill>
                <a:latin typeface="楷体" panose="02010609060101010101" pitchFamily="49" charset="-122"/>
                <a:ea typeface="楷体" panose="02010609060101010101" pitchFamily="49" charset="-122"/>
              </a:rPr>
              <a:t>科幻和探险</a:t>
            </a:r>
            <a:r>
              <a:rPr lang="zh-CN" altLang="en-US" sz="3200" b="1">
                <a:solidFill>
                  <a:srgbClr val="FFFF00"/>
                </a:solidFill>
                <a:latin typeface="楷体" panose="02010609060101010101" pitchFamily="49" charset="-122"/>
                <a:ea typeface="楷体" panose="02010609060101010101" pitchFamily="49" charset="-122"/>
              </a:rPr>
              <a:t>小说家，创作了许多科幻小说，其中的科学幻想如今大部分已变成现实，因此被人们誉为“</a:t>
            </a:r>
            <a:r>
              <a:rPr lang="zh-CN" altLang="en-US" sz="3200" b="1">
                <a:solidFill>
                  <a:srgbClr val="18E6DA"/>
                </a:solidFill>
                <a:latin typeface="楷体" panose="02010609060101010101" pitchFamily="49" charset="-122"/>
                <a:ea typeface="楷体" panose="02010609060101010101" pitchFamily="49" charset="-122"/>
              </a:rPr>
              <a:t>科学时代的预言家</a:t>
            </a:r>
            <a:r>
              <a:rPr lang="zh-CN" altLang="en-US" sz="3200" b="1">
                <a:solidFill>
                  <a:srgbClr val="FFFF00"/>
                </a:solidFill>
                <a:latin typeface="楷体" panose="02010609060101010101" pitchFamily="49" charset="-122"/>
                <a:ea typeface="楷体" panose="02010609060101010101" pitchFamily="49" charset="-122"/>
              </a:rPr>
              <a:t>”和“</a:t>
            </a:r>
            <a:r>
              <a:rPr lang="zh-CN" altLang="en-US" sz="3200" b="1">
                <a:solidFill>
                  <a:srgbClr val="18E6DA"/>
                </a:solidFill>
                <a:latin typeface="楷体" panose="02010609060101010101" pitchFamily="49" charset="-122"/>
                <a:ea typeface="楷体" panose="02010609060101010101" pitchFamily="49" charset="-122"/>
              </a:rPr>
              <a:t>现代科学幻想小说之父</a:t>
            </a:r>
            <a:r>
              <a:rPr lang="zh-CN" altLang="en-US" sz="3200" b="1">
                <a:solidFill>
                  <a:srgbClr val="FFFF00"/>
                </a:solidFill>
                <a:latin typeface="楷体" panose="02010609060101010101" pitchFamily="49" charset="-122"/>
                <a:ea typeface="楷体" panose="02010609060101010101" pitchFamily="49" charset="-122"/>
              </a:rPr>
              <a:t>”。</a:t>
            </a:r>
            <a:r>
              <a:rPr lang="en-US" altLang="zh-CN" sz="3200" b="1">
                <a:solidFill>
                  <a:srgbClr val="FFFF00"/>
                </a:solidFill>
                <a:latin typeface="楷体" panose="02010609060101010101" pitchFamily="49" charset="-122"/>
                <a:ea typeface="楷体" panose="02010609060101010101" pitchFamily="49" charset="-122"/>
              </a:rPr>
              <a:t>《</a:t>
            </a:r>
            <a:r>
              <a:rPr lang="zh-CN" altLang="en-US" sz="3200" b="1">
                <a:solidFill>
                  <a:srgbClr val="FFFF00"/>
                </a:solidFill>
                <a:latin typeface="楷体" panose="02010609060101010101" pitchFamily="49" charset="-122"/>
                <a:ea typeface="楷体" panose="02010609060101010101" pitchFamily="49" charset="-122"/>
              </a:rPr>
              <a:t>海底两万里</a:t>
            </a:r>
            <a:r>
              <a:rPr lang="en-US" altLang="zh-CN" sz="3200" b="1">
                <a:solidFill>
                  <a:srgbClr val="FFFF00"/>
                </a:solidFill>
                <a:latin typeface="楷体" panose="02010609060101010101" pitchFamily="49" charset="-122"/>
                <a:ea typeface="楷体" panose="02010609060101010101" pitchFamily="49" charset="-122"/>
              </a:rPr>
              <a:t>》</a:t>
            </a:r>
            <a:r>
              <a:rPr lang="zh-CN" altLang="en-US" sz="3200" b="1">
                <a:solidFill>
                  <a:srgbClr val="FFFF00"/>
                </a:solidFill>
                <a:latin typeface="楷体" panose="02010609060101010101" pitchFamily="49" charset="-122"/>
                <a:ea typeface="楷体" panose="02010609060101010101" pitchFamily="49" charset="-122"/>
              </a:rPr>
              <a:t>是凡尔纳的“</a:t>
            </a:r>
            <a:r>
              <a:rPr lang="zh-CN" altLang="en-US" sz="3200" b="1">
                <a:solidFill>
                  <a:srgbClr val="18E6DA"/>
                </a:solidFill>
                <a:latin typeface="楷体" panose="02010609060101010101" pitchFamily="49" charset="-122"/>
                <a:ea typeface="楷体" panose="02010609060101010101" pitchFamily="49" charset="-122"/>
              </a:rPr>
              <a:t>海洋三部曲</a:t>
            </a:r>
            <a:r>
              <a:rPr lang="zh-CN" altLang="en-US" sz="3200" b="1">
                <a:solidFill>
                  <a:srgbClr val="FFFF00"/>
                </a:solidFill>
                <a:latin typeface="楷体" panose="02010609060101010101" pitchFamily="49" charset="-122"/>
                <a:ea typeface="楷体" panose="02010609060101010101" pitchFamily="49" charset="-122"/>
              </a:rPr>
              <a:t>”之一，也是他的代表作。他还有作品</a:t>
            </a:r>
            <a:r>
              <a:rPr lang="en-US" altLang="zh-CN" sz="3200" b="1">
                <a:solidFill>
                  <a:srgbClr val="18E6DA"/>
                </a:solidFill>
                <a:latin typeface="楷体" panose="02010609060101010101" pitchFamily="49" charset="-122"/>
                <a:ea typeface="楷体" panose="02010609060101010101" pitchFamily="49" charset="-122"/>
              </a:rPr>
              <a:t>《</a:t>
            </a:r>
            <a:r>
              <a:rPr lang="zh-CN" altLang="en-US" sz="3200" b="1">
                <a:solidFill>
                  <a:srgbClr val="18E6DA"/>
                </a:solidFill>
                <a:latin typeface="楷体" panose="02010609060101010101" pitchFamily="49" charset="-122"/>
                <a:ea typeface="楷体" panose="02010609060101010101" pitchFamily="49" charset="-122"/>
              </a:rPr>
              <a:t>地心游记</a:t>
            </a:r>
            <a:r>
              <a:rPr lang="en-US" altLang="zh-CN" sz="3200" b="1">
                <a:solidFill>
                  <a:srgbClr val="18E6DA"/>
                </a:solidFill>
                <a:latin typeface="楷体" panose="02010609060101010101" pitchFamily="49" charset="-122"/>
                <a:ea typeface="楷体" panose="02010609060101010101" pitchFamily="49" charset="-122"/>
              </a:rPr>
              <a:t>》《</a:t>
            </a:r>
            <a:r>
              <a:rPr lang="zh-CN" altLang="en-US" sz="3200" b="1">
                <a:solidFill>
                  <a:srgbClr val="18E6DA"/>
                </a:solidFill>
                <a:latin typeface="楷体" panose="02010609060101010101" pitchFamily="49" charset="-122"/>
                <a:ea typeface="楷体" panose="02010609060101010101" pitchFamily="49" charset="-122"/>
              </a:rPr>
              <a:t>气球上的五星期</a:t>
            </a:r>
            <a:r>
              <a:rPr lang="en-US" altLang="zh-CN" sz="3200" b="1">
                <a:solidFill>
                  <a:srgbClr val="18E6DA"/>
                </a:solidFill>
                <a:latin typeface="楷体" panose="02010609060101010101" pitchFamily="49" charset="-122"/>
                <a:ea typeface="楷体" panose="02010609060101010101" pitchFamily="49" charset="-122"/>
              </a:rPr>
              <a:t>》《</a:t>
            </a:r>
            <a:r>
              <a:rPr lang="zh-CN" altLang="en-US" sz="3200" b="1">
                <a:solidFill>
                  <a:srgbClr val="18E6DA"/>
                </a:solidFill>
                <a:latin typeface="楷体" panose="02010609060101010101" pitchFamily="49" charset="-122"/>
                <a:ea typeface="楷体" panose="02010609060101010101" pitchFamily="49" charset="-122"/>
              </a:rPr>
              <a:t>八十天环游地球</a:t>
            </a:r>
            <a:r>
              <a:rPr lang="en-US" altLang="zh-CN" sz="3200" b="1">
                <a:solidFill>
                  <a:srgbClr val="18E6DA"/>
                </a:solidFill>
                <a:latin typeface="楷体" panose="02010609060101010101" pitchFamily="49" charset="-122"/>
                <a:ea typeface="楷体" panose="02010609060101010101" pitchFamily="49" charset="-122"/>
              </a:rPr>
              <a:t>》</a:t>
            </a:r>
            <a:r>
              <a:rPr lang="zh-CN" altLang="en-US" sz="3200" b="1">
                <a:solidFill>
                  <a:srgbClr val="FFFF00"/>
                </a:solidFill>
                <a:latin typeface="楷体" panose="02010609060101010101" pitchFamily="49" charset="-122"/>
                <a:ea typeface="楷体" panose="02010609060101010101" pitchFamily="49" charset="-122"/>
              </a:rPr>
              <a:t>等。</a:t>
            </a:r>
            <a:endParaRPr lang="zh-CN" altLang="en-US" sz="3200" b="1">
              <a:solidFill>
                <a:srgbClr val="FFFF00"/>
              </a:solidFill>
              <a:latin typeface="楷体" panose="02010609060101010101" pitchFamily="49" charset="-122"/>
              <a:ea typeface="楷体" panose="02010609060101010101" pitchFamily="49" charset="-122"/>
            </a:endParaRPr>
          </a:p>
        </p:txBody>
      </p:sp>
      <p:pic>
        <p:nvPicPr>
          <p:cNvPr id="7173" name="图片 3"/>
          <p:cNvPicPr>
            <a:picLocks noChangeAspect="1"/>
          </p:cNvPicPr>
          <p:nvPr>
            <p:custDataLst>
              <p:tags r:id="rId6"/>
            </p:custDataLst>
          </p:nvPr>
        </p:nvPicPr>
        <p:blipFill>
          <a:blip r:embed="rId5"/>
          <a:stretch>
            <a:fillRect/>
          </a:stretch>
        </p:blipFill>
        <p:spPr>
          <a:xfrm>
            <a:off x="263314" y="1340909"/>
            <a:ext cx="2590800" cy="3257549"/>
          </a:xfrm>
          <a:prstGeom prst="rect">
            <a:avLst/>
          </a:prstGeom>
          <a:noFill/>
          <a:ln w="9525">
            <a:noFill/>
          </a:ln>
        </p:spPr>
      </p:pic>
    </p:spTree>
  </p:cSld>
  <p:clrMapOvr>
    <a:masterClrMapping/>
  </p:clrMapOvr>
  <p:transition spd="slow">
    <p:wheel spokes="8"/>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TextBox 4"/>
          <p:cNvSpPr txBox="1"/>
          <p:nvPr>
            <p:custDataLst>
              <p:tags r:id="rId3"/>
            </p:custDataLst>
          </p:nvPr>
        </p:nvSpPr>
        <p:spPr>
          <a:xfrm>
            <a:off x="262890" y="2543175"/>
            <a:ext cx="647065" cy="2306320"/>
          </a:xfrm>
          <a:prstGeom prst="rect">
            <a:avLst/>
          </a:prstGeom>
          <a:solidFill>
            <a:schemeClr val="accent6">
              <a:lumMod val="75000"/>
            </a:schemeClr>
          </a:solidFill>
          <a:ln w="9525">
            <a:noFill/>
          </a:ln>
        </p:spPr>
        <p:txBody>
          <a:bodyPr wrap="square">
            <a:spAutoFit/>
          </a:bodyPr>
          <a:lstStyle/>
          <a:p>
            <a:pPr algn="ctr" eaLnBrk="1" hangingPunct="1">
              <a:lnSpc>
                <a:spcPct val="120000"/>
              </a:lnSpc>
            </a:pPr>
            <a:r>
              <a:rPr lang="zh-CN" altLang="en-US" sz="2400" b="1">
                <a:latin typeface="楷体" panose="02010609060101010101" pitchFamily="49" charset="-122"/>
                <a:ea typeface="楷体" panose="02010609060101010101" pitchFamily="49" charset="-122"/>
              </a:rPr>
              <a:t>海底两万里</a:t>
            </a:r>
            <a:endParaRPr lang="zh-CN" altLang="en-US" sz="2400" b="1">
              <a:highlight>
                <a:srgbClr val="FFFF00"/>
              </a:highlight>
              <a:latin typeface="楷体" panose="02010609060101010101" pitchFamily="49" charset="-122"/>
              <a:ea typeface="楷体" panose="02010609060101010101" pitchFamily="49" charset="-122"/>
            </a:endParaRPr>
          </a:p>
        </p:txBody>
      </p:sp>
      <p:sp>
        <p:nvSpPr>
          <p:cNvPr id="5" name="左大括号 4"/>
          <p:cNvSpPr/>
          <p:nvPr>
            <p:custDataLst>
              <p:tags r:id="rId4"/>
            </p:custDataLst>
          </p:nvPr>
        </p:nvSpPr>
        <p:spPr>
          <a:xfrm>
            <a:off x="938107" y="933239"/>
            <a:ext cx="311151" cy="5073651"/>
          </a:xfrm>
          <a:prstGeom prst="leftBrace">
            <a:avLst>
              <a:gd name="adj1" fmla="val 61336"/>
              <a:gd name="adj2" fmla="val 50000"/>
            </a:avLst>
          </a:prstGeom>
          <a:ln>
            <a:solidFill>
              <a:srgbClr val="2DF905"/>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6" name="TextBox 4"/>
          <p:cNvSpPr txBox="1"/>
          <p:nvPr>
            <p:custDataLst>
              <p:tags r:id="rId5"/>
            </p:custDataLst>
          </p:nvPr>
        </p:nvSpPr>
        <p:spPr>
          <a:xfrm>
            <a:off x="1168400" y="868045"/>
            <a:ext cx="2846705" cy="534035"/>
          </a:xfrm>
          <a:prstGeom prst="rect">
            <a:avLst/>
          </a:prstGeom>
          <a:solidFill>
            <a:srgbClr val="FFFF00"/>
          </a:solidFill>
          <a:ln w="9525">
            <a:noFill/>
          </a:ln>
        </p:spPr>
        <p:txBody>
          <a:bodyPr wrap="square">
            <a:spAutoFit/>
          </a:bodyPr>
          <a:lstStyle/>
          <a:p>
            <a:pPr eaLnBrk="1" hangingPunct="1">
              <a:lnSpc>
                <a:spcPct val="120000"/>
              </a:lnSpc>
            </a:pPr>
            <a:r>
              <a:rPr lang="zh-CN" altLang="en-US" sz="2400" b="1">
                <a:latin typeface="楷体" panose="02010609060101010101" pitchFamily="49" charset="-122"/>
                <a:ea typeface="楷体" panose="02010609060101010101" pitchFamily="49" charset="-122"/>
              </a:rPr>
              <a:t>进入“诺第留斯号”</a:t>
            </a:r>
            <a:endParaRPr lang="zh-CN" altLang="en-US" sz="2400" b="1">
              <a:latin typeface="楷体" panose="02010609060101010101" pitchFamily="49" charset="-122"/>
              <a:ea typeface="楷体" panose="02010609060101010101" pitchFamily="49" charset="-122"/>
            </a:endParaRPr>
          </a:p>
        </p:txBody>
      </p:sp>
      <p:sp>
        <p:nvSpPr>
          <p:cNvPr id="7" name="左大括号 6"/>
          <p:cNvSpPr/>
          <p:nvPr>
            <p:custDataLst>
              <p:tags r:id="rId6"/>
            </p:custDataLst>
          </p:nvPr>
        </p:nvSpPr>
        <p:spPr>
          <a:xfrm>
            <a:off x="3951817" y="556684"/>
            <a:ext cx="198967" cy="1157817"/>
          </a:xfrm>
          <a:prstGeom prst="leftBrace">
            <a:avLst>
              <a:gd name="adj1" fmla="val 61336"/>
              <a:gd name="adj2" fmla="val 50000"/>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8" name="TextBox 4"/>
          <p:cNvSpPr txBox="1"/>
          <p:nvPr>
            <p:custDataLst>
              <p:tags r:id="rId7"/>
            </p:custDataLst>
          </p:nvPr>
        </p:nvSpPr>
        <p:spPr>
          <a:xfrm>
            <a:off x="4006851" y="444500"/>
            <a:ext cx="2199216" cy="534035"/>
          </a:xfrm>
          <a:prstGeom prst="rect">
            <a:avLst/>
          </a:prstGeom>
          <a:noFill/>
          <a:ln w="9525">
            <a:noFill/>
          </a:ln>
        </p:spPr>
        <p:txBody>
          <a:bodyPr>
            <a:spAutoFit/>
          </a:bodyPr>
          <a:lstStyle/>
          <a:p>
            <a:pPr eaLnBrk="1" hangingPunct="1">
              <a:lnSpc>
                <a:spcPct val="120000"/>
              </a:lnSpc>
            </a:pPr>
            <a:r>
              <a:rPr lang="zh-CN" altLang="en-US" sz="2400" b="1">
                <a:solidFill>
                  <a:srgbClr val="F7980F"/>
                </a:solidFill>
                <a:latin typeface="楷体" panose="02010609060101010101" pitchFamily="49" charset="-122"/>
                <a:ea typeface="楷体" panose="02010609060101010101" pitchFamily="49" charset="-122"/>
              </a:rPr>
              <a:t>阿龙纳斯教授</a:t>
            </a:r>
            <a:endParaRPr lang="zh-CN" altLang="en-US" sz="2400" b="1">
              <a:solidFill>
                <a:srgbClr val="F7980F"/>
              </a:solidFill>
              <a:latin typeface="楷体" panose="02010609060101010101" pitchFamily="49" charset="-122"/>
              <a:ea typeface="楷体" panose="02010609060101010101" pitchFamily="49" charset="-122"/>
            </a:endParaRPr>
          </a:p>
        </p:txBody>
      </p:sp>
      <p:sp>
        <p:nvSpPr>
          <p:cNvPr id="9" name="TextBox 4"/>
          <p:cNvSpPr txBox="1"/>
          <p:nvPr>
            <p:custDataLst>
              <p:tags r:id="rId8"/>
            </p:custDataLst>
          </p:nvPr>
        </p:nvSpPr>
        <p:spPr>
          <a:xfrm>
            <a:off x="3998384" y="867833"/>
            <a:ext cx="2398183" cy="534035"/>
          </a:xfrm>
          <a:prstGeom prst="rect">
            <a:avLst/>
          </a:prstGeom>
          <a:noFill/>
          <a:ln w="9525">
            <a:noFill/>
          </a:ln>
        </p:spPr>
        <p:txBody>
          <a:bodyPr>
            <a:spAutoFit/>
          </a:bodyPr>
          <a:lstStyle/>
          <a:p>
            <a:pPr eaLnBrk="1" hangingPunct="1">
              <a:lnSpc>
                <a:spcPct val="120000"/>
              </a:lnSpc>
            </a:pPr>
            <a:r>
              <a:rPr lang="zh-CN" altLang="en-US" sz="2400" b="1">
                <a:solidFill>
                  <a:srgbClr val="F7980F"/>
                </a:solidFill>
                <a:latin typeface="楷体" panose="02010609060101010101" pitchFamily="49" charset="-122"/>
                <a:ea typeface="楷体" panose="02010609060101010101" pitchFamily="49" charset="-122"/>
              </a:rPr>
              <a:t>捕鲸手尼德</a:t>
            </a:r>
            <a:r>
              <a:rPr lang="en-US" altLang="zh-CN" sz="2400" b="1">
                <a:solidFill>
                  <a:srgbClr val="F7980F"/>
                </a:solidFill>
                <a:latin typeface="楷体" panose="02010609060101010101" pitchFamily="49" charset="-122"/>
                <a:ea typeface="楷体" panose="02010609060101010101" pitchFamily="49" charset="-122"/>
              </a:rPr>
              <a:t>·</a:t>
            </a:r>
            <a:r>
              <a:rPr lang="zh-CN" altLang="en-US" sz="2400" b="1">
                <a:solidFill>
                  <a:srgbClr val="F7980F"/>
                </a:solidFill>
                <a:latin typeface="楷体" panose="02010609060101010101" pitchFamily="49" charset="-122"/>
                <a:ea typeface="楷体" panose="02010609060101010101" pitchFamily="49" charset="-122"/>
              </a:rPr>
              <a:t>兰</a:t>
            </a:r>
            <a:endParaRPr lang="zh-CN" altLang="en-US" sz="2400" b="1">
              <a:solidFill>
                <a:srgbClr val="F7980F"/>
              </a:solidFill>
              <a:latin typeface="楷体" panose="02010609060101010101" pitchFamily="49" charset="-122"/>
              <a:ea typeface="楷体" panose="02010609060101010101" pitchFamily="49" charset="-122"/>
            </a:endParaRPr>
          </a:p>
        </p:txBody>
      </p:sp>
      <p:sp>
        <p:nvSpPr>
          <p:cNvPr id="10" name="TextBox 4"/>
          <p:cNvSpPr txBox="1"/>
          <p:nvPr>
            <p:custDataLst>
              <p:tags r:id="rId9"/>
            </p:custDataLst>
          </p:nvPr>
        </p:nvSpPr>
        <p:spPr>
          <a:xfrm>
            <a:off x="3998384" y="1291167"/>
            <a:ext cx="2199216" cy="534035"/>
          </a:xfrm>
          <a:prstGeom prst="rect">
            <a:avLst/>
          </a:prstGeom>
          <a:noFill/>
          <a:ln w="9525">
            <a:noFill/>
          </a:ln>
        </p:spPr>
        <p:txBody>
          <a:bodyPr>
            <a:spAutoFit/>
          </a:bodyPr>
          <a:lstStyle/>
          <a:p>
            <a:pPr eaLnBrk="1" hangingPunct="1">
              <a:lnSpc>
                <a:spcPct val="120000"/>
              </a:lnSpc>
            </a:pPr>
            <a:r>
              <a:rPr lang="zh-CN" altLang="en-US" sz="2400" b="1">
                <a:solidFill>
                  <a:srgbClr val="F7980F"/>
                </a:solidFill>
                <a:latin typeface="楷体" panose="02010609060101010101" pitchFamily="49" charset="-122"/>
                <a:ea typeface="楷体" panose="02010609060101010101" pitchFamily="49" charset="-122"/>
              </a:rPr>
              <a:t>仆人康塞尔</a:t>
            </a:r>
            <a:endParaRPr lang="zh-CN" altLang="en-US" sz="2400" b="1">
              <a:solidFill>
                <a:srgbClr val="F7980F"/>
              </a:solidFill>
              <a:latin typeface="楷体" panose="02010609060101010101" pitchFamily="49" charset="-122"/>
              <a:ea typeface="楷体" panose="02010609060101010101" pitchFamily="49" charset="-122"/>
            </a:endParaRPr>
          </a:p>
        </p:txBody>
      </p:sp>
      <p:sp>
        <p:nvSpPr>
          <p:cNvPr id="11" name="左大括号 10"/>
          <p:cNvSpPr/>
          <p:nvPr>
            <p:custDataLst>
              <p:tags r:id="rId10"/>
            </p:custDataLst>
          </p:nvPr>
        </p:nvSpPr>
        <p:spPr>
          <a:xfrm flipH="1">
            <a:off x="6248400" y="556684"/>
            <a:ext cx="198967" cy="1157817"/>
          </a:xfrm>
          <a:prstGeom prst="leftBrace">
            <a:avLst>
              <a:gd name="adj1" fmla="val 61336"/>
              <a:gd name="adj2" fmla="val 50000"/>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2" name="TextBox 4"/>
          <p:cNvSpPr txBox="1"/>
          <p:nvPr>
            <p:custDataLst>
              <p:tags r:id="rId11"/>
            </p:custDataLst>
          </p:nvPr>
        </p:nvSpPr>
        <p:spPr>
          <a:xfrm>
            <a:off x="6347884" y="823384"/>
            <a:ext cx="2199216" cy="534035"/>
          </a:xfrm>
          <a:prstGeom prst="rect">
            <a:avLst/>
          </a:prstGeom>
          <a:noFill/>
          <a:ln w="9525">
            <a:noFill/>
          </a:ln>
        </p:spPr>
        <p:txBody>
          <a:bodyPr>
            <a:spAutoFit/>
          </a:bodyPr>
          <a:lstStyle/>
          <a:p>
            <a:pPr eaLnBrk="1" hangingPunct="1">
              <a:lnSpc>
                <a:spcPct val="120000"/>
              </a:lnSpc>
            </a:pPr>
            <a:r>
              <a:rPr lang="zh-CN" altLang="en-US" sz="2400" b="1">
                <a:solidFill>
                  <a:srgbClr val="B43CF8"/>
                </a:solidFill>
                <a:latin typeface="楷体" panose="02010609060101010101" pitchFamily="49" charset="-122"/>
                <a:ea typeface="楷体" panose="02010609060101010101" pitchFamily="49" charset="-122"/>
              </a:rPr>
              <a:t>追踪神秘海怪</a:t>
            </a:r>
            <a:endParaRPr lang="zh-CN" altLang="en-US" sz="2400" b="1">
              <a:solidFill>
                <a:srgbClr val="B43CF8"/>
              </a:solidFill>
              <a:latin typeface="楷体" panose="02010609060101010101" pitchFamily="49" charset="-122"/>
              <a:ea typeface="楷体" panose="02010609060101010101" pitchFamily="49" charset="-122"/>
            </a:endParaRPr>
          </a:p>
        </p:txBody>
      </p:sp>
      <p:cxnSp>
        <p:nvCxnSpPr>
          <p:cNvPr id="14" name="直接箭头连接符 13"/>
          <p:cNvCxnSpPr/>
          <p:nvPr>
            <p:custDataLst>
              <p:tags r:id="rId12"/>
            </p:custDataLst>
          </p:nvPr>
        </p:nvCxnSpPr>
        <p:spPr>
          <a:xfrm>
            <a:off x="8316384" y="1092200"/>
            <a:ext cx="459317" cy="0"/>
          </a:xfrm>
          <a:prstGeom prst="straightConnector1">
            <a:avLst/>
          </a:prstGeom>
          <a:ln w="9525">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4"/>
          <p:cNvSpPr txBox="1"/>
          <p:nvPr>
            <p:custDataLst>
              <p:tags r:id="rId13"/>
            </p:custDataLst>
          </p:nvPr>
        </p:nvSpPr>
        <p:spPr>
          <a:xfrm>
            <a:off x="8693151" y="829733"/>
            <a:ext cx="1234016" cy="534035"/>
          </a:xfrm>
          <a:prstGeom prst="rect">
            <a:avLst/>
          </a:prstGeom>
          <a:noFill/>
          <a:ln w="9525">
            <a:noFill/>
          </a:ln>
        </p:spPr>
        <p:txBody>
          <a:bodyPr>
            <a:spAutoFit/>
          </a:bodyPr>
          <a:lstStyle/>
          <a:p>
            <a:pPr eaLnBrk="1" hangingPunct="1">
              <a:lnSpc>
                <a:spcPct val="120000"/>
              </a:lnSpc>
            </a:pPr>
            <a:r>
              <a:rPr lang="zh-CN" altLang="en-US" sz="2400" b="1">
                <a:solidFill>
                  <a:srgbClr val="B43CF8"/>
                </a:solidFill>
                <a:latin typeface="楷体" panose="02010609060101010101" pitchFamily="49" charset="-122"/>
                <a:ea typeface="楷体" panose="02010609060101010101" pitchFamily="49" charset="-122"/>
              </a:rPr>
              <a:t>被俘虏</a:t>
            </a:r>
            <a:endParaRPr lang="zh-CN" altLang="en-US" sz="2400" b="1">
              <a:solidFill>
                <a:srgbClr val="B43CF8"/>
              </a:solidFill>
              <a:latin typeface="楷体" panose="02010609060101010101" pitchFamily="49" charset="-122"/>
              <a:ea typeface="楷体" panose="02010609060101010101" pitchFamily="49" charset="-122"/>
            </a:endParaRPr>
          </a:p>
        </p:txBody>
      </p:sp>
      <p:cxnSp>
        <p:nvCxnSpPr>
          <p:cNvPr id="16" name="直接箭头连接符 15"/>
          <p:cNvCxnSpPr/>
          <p:nvPr>
            <p:custDataLst>
              <p:tags r:id="rId14"/>
            </p:custDataLst>
          </p:nvPr>
        </p:nvCxnSpPr>
        <p:spPr>
          <a:xfrm>
            <a:off x="9789584" y="1100667"/>
            <a:ext cx="459317" cy="0"/>
          </a:xfrm>
          <a:prstGeom prst="straightConnector1">
            <a:avLst/>
          </a:prstGeom>
          <a:ln w="9525">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4"/>
          <p:cNvSpPr txBox="1"/>
          <p:nvPr>
            <p:custDataLst>
              <p:tags r:id="rId15"/>
            </p:custDataLst>
          </p:nvPr>
        </p:nvSpPr>
        <p:spPr>
          <a:xfrm>
            <a:off x="10162117" y="827617"/>
            <a:ext cx="1591733" cy="534035"/>
          </a:xfrm>
          <a:prstGeom prst="rect">
            <a:avLst/>
          </a:prstGeom>
          <a:noFill/>
          <a:ln w="9525">
            <a:noFill/>
          </a:ln>
        </p:spPr>
        <p:txBody>
          <a:bodyPr>
            <a:spAutoFit/>
          </a:bodyPr>
          <a:lstStyle/>
          <a:p>
            <a:pPr eaLnBrk="1" hangingPunct="1">
              <a:lnSpc>
                <a:spcPct val="120000"/>
              </a:lnSpc>
            </a:pPr>
            <a:r>
              <a:rPr lang="zh-CN" altLang="en-US" sz="2400" b="1">
                <a:solidFill>
                  <a:srgbClr val="18E6DA"/>
                </a:solidFill>
                <a:latin typeface="楷体" panose="02010609060101010101" pitchFamily="49" charset="-122"/>
                <a:ea typeface="楷体" panose="02010609060101010101" pitchFamily="49" charset="-122"/>
              </a:rPr>
              <a:t>尼摩船长</a:t>
            </a:r>
            <a:endParaRPr lang="zh-CN" altLang="en-US" sz="2400" b="1">
              <a:solidFill>
                <a:srgbClr val="18E6DA"/>
              </a:solidFill>
              <a:latin typeface="楷体" panose="02010609060101010101" pitchFamily="49" charset="-122"/>
              <a:ea typeface="楷体" panose="02010609060101010101" pitchFamily="49" charset="-122"/>
            </a:endParaRPr>
          </a:p>
        </p:txBody>
      </p:sp>
      <p:sp>
        <p:nvSpPr>
          <p:cNvPr id="18" name="TextBox 4"/>
          <p:cNvSpPr txBox="1"/>
          <p:nvPr>
            <p:custDataLst>
              <p:tags r:id="rId16"/>
            </p:custDataLst>
          </p:nvPr>
        </p:nvSpPr>
        <p:spPr>
          <a:xfrm>
            <a:off x="1249045" y="2900045"/>
            <a:ext cx="2757170" cy="534035"/>
          </a:xfrm>
          <a:prstGeom prst="rect">
            <a:avLst/>
          </a:prstGeom>
          <a:solidFill>
            <a:srgbClr val="FFFF00"/>
          </a:solidFill>
          <a:ln w="9525">
            <a:noFill/>
          </a:ln>
        </p:spPr>
        <p:txBody>
          <a:bodyPr wrap="square">
            <a:spAutoFit/>
          </a:bodyPr>
          <a:lstStyle/>
          <a:p>
            <a:pPr eaLnBrk="1" hangingPunct="1">
              <a:lnSpc>
                <a:spcPct val="120000"/>
              </a:lnSpc>
            </a:pPr>
            <a:r>
              <a:rPr lang="en-US" altLang="zh-CN" sz="2400" b="1">
                <a:latin typeface="楷体" panose="02010609060101010101" pitchFamily="49" charset="-122"/>
                <a:ea typeface="楷体" panose="02010609060101010101" pitchFamily="49" charset="-122"/>
              </a:rPr>
              <a:t>10</a:t>
            </a:r>
            <a:r>
              <a:rPr lang="zh-CN" altLang="en-US" sz="2400" b="1">
                <a:latin typeface="楷体" panose="02010609060101010101" pitchFamily="49" charset="-122"/>
                <a:ea typeface="楷体" panose="02010609060101010101" pitchFamily="49" charset="-122"/>
              </a:rPr>
              <a:t>个月的海底旅行</a:t>
            </a:r>
            <a:endParaRPr lang="zh-CN" altLang="en-US" sz="2400" b="1">
              <a:latin typeface="楷体" panose="02010609060101010101" pitchFamily="49" charset="-122"/>
              <a:ea typeface="楷体" panose="02010609060101010101" pitchFamily="49" charset="-122"/>
            </a:endParaRPr>
          </a:p>
        </p:txBody>
      </p:sp>
      <p:sp>
        <p:nvSpPr>
          <p:cNvPr id="19" name="左大括号 18"/>
          <p:cNvSpPr/>
          <p:nvPr>
            <p:custDataLst>
              <p:tags r:id="rId17"/>
            </p:custDataLst>
          </p:nvPr>
        </p:nvSpPr>
        <p:spPr>
          <a:xfrm>
            <a:off x="3922184" y="1888067"/>
            <a:ext cx="198967" cy="2575984"/>
          </a:xfrm>
          <a:prstGeom prst="leftBrace">
            <a:avLst>
              <a:gd name="adj1" fmla="val 61336"/>
              <a:gd name="adj2" fmla="val 50000"/>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0" name="TextBox 4"/>
          <p:cNvSpPr txBox="1"/>
          <p:nvPr>
            <p:custDataLst>
              <p:tags r:id="rId18"/>
            </p:custDataLst>
          </p:nvPr>
        </p:nvSpPr>
        <p:spPr>
          <a:xfrm>
            <a:off x="4015317" y="1746251"/>
            <a:ext cx="2197100" cy="534035"/>
          </a:xfrm>
          <a:prstGeom prst="rect">
            <a:avLst/>
          </a:prstGeom>
          <a:noFill/>
          <a:ln w="9525">
            <a:noFill/>
          </a:ln>
        </p:spPr>
        <p:txBody>
          <a:bodyPr>
            <a:spAutoFit/>
          </a:bodyPr>
          <a:lstStyle/>
          <a:p>
            <a:pPr eaLnBrk="1" hangingPunct="1">
              <a:lnSpc>
                <a:spcPct val="120000"/>
              </a:lnSpc>
            </a:pPr>
            <a:r>
              <a:rPr lang="zh-CN" altLang="en-US" sz="2400" b="1">
                <a:solidFill>
                  <a:srgbClr val="F7980F"/>
                </a:solidFill>
                <a:latin typeface="楷体" panose="02010609060101010101" pitchFamily="49" charset="-122"/>
                <a:ea typeface="楷体" panose="02010609060101010101" pitchFamily="49" charset="-122"/>
              </a:rPr>
              <a:t>与土人战斗</a:t>
            </a:r>
            <a:endParaRPr lang="zh-CN" altLang="en-US" sz="2400" b="1">
              <a:solidFill>
                <a:srgbClr val="F7980F"/>
              </a:solidFill>
              <a:latin typeface="楷体" panose="02010609060101010101" pitchFamily="49" charset="-122"/>
              <a:ea typeface="楷体" panose="02010609060101010101" pitchFamily="49" charset="-122"/>
            </a:endParaRPr>
          </a:p>
        </p:txBody>
      </p:sp>
      <p:sp>
        <p:nvSpPr>
          <p:cNvPr id="21" name="TextBox 4"/>
          <p:cNvSpPr txBox="1"/>
          <p:nvPr>
            <p:custDataLst>
              <p:tags r:id="rId19"/>
            </p:custDataLst>
          </p:nvPr>
        </p:nvSpPr>
        <p:spPr>
          <a:xfrm>
            <a:off x="4015317" y="2216151"/>
            <a:ext cx="2197100" cy="534035"/>
          </a:xfrm>
          <a:prstGeom prst="rect">
            <a:avLst/>
          </a:prstGeom>
          <a:noFill/>
          <a:ln w="9525">
            <a:noFill/>
          </a:ln>
        </p:spPr>
        <p:txBody>
          <a:bodyPr>
            <a:spAutoFit/>
          </a:bodyPr>
          <a:lstStyle/>
          <a:p>
            <a:pPr eaLnBrk="1" hangingPunct="1">
              <a:lnSpc>
                <a:spcPct val="120000"/>
              </a:lnSpc>
            </a:pPr>
            <a:r>
              <a:rPr lang="zh-CN" altLang="en-US" sz="2400" b="1">
                <a:solidFill>
                  <a:srgbClr val="F7980F"/>
                </a:solidFill>
                <a:latin typeface="楷体" panose="02010609060101010101" pitchFamily="49" charset="-122"/>
                <a:ea typeface="楷体" panose="02010609060101010101" pitchFamily="49" charset="-122"/>
              </a:rPr>
              <a:t>与巨鲨搏斗</a:t>
            </a:r>
            <a:endParaRPr lang="zh-CN" altLang="en-US" sz="2400" b="1">
              <a:solidFill>
                <a:srgbClr val="F7980F"/>
              </a:solidFill>
              <a:latin typeface="楷体" panose="02010609060101010101" pitchFamily="49" charset="-122"/>
              <a:ea typeface="楷体" panose="02010609060101010101" pitchFamily="49" charset="-122"/>
            </a:endParaRPr>
          </a:p>
        </p:txBody>
      </p:sp>
      <p:sp>
        <p:nvSpPr>
          <p:cNvPr id="22" name="TextBox 4"/>
          <p:cNvSpPr txBox="1"/>
          <p:nvPr>
            <p:custDataLst>
              <p:tags r:id="rId20"/>
            </p:custDataLst>
          </p:nvPr>
        </p:nvSpPr>
        <p:spPr>
          <a:xfrm>
            <a:off x="4015317" y="2692400"/>
            <a:ext cx="2197100" cy="534035"/>
          </a:xfrm>
          <a:prstGeom prst="rect">
            <a:avLst/>
          </a:prstGeom>
          <a:noFill/>
          <a:ln w="9525">
            <a:noFill/>
          </a:ln>
        </p:spPr>
        <p:txBody>
          <a:bodyPr>
            <a:spAutoFit/>
          </a:bodyPr>
          <a:lstStyle/>
          <a:p>
            <a:pPr eaLnBrk="1" hangingPunct="1">
              <a:lnSpc>
                <a:spcPct val="120000"/>
              </a:lnSpc>
            </a:pPr>
            <a:r>
              <a:rPr lang="zh-CN" altLang="en-US" sz="2400" b="1">
                <a:solidFill>
                  <a:srgbClr val="F7980F"/>
                </a:solidFill>
                <a:latin typeface="楷体" panose="02010609060101010101" pitchFamily="49" charset="-122"/>
                <a:ea typeface="楷体" panose="02010609060101010101" pitchFamily="49" charset="-122"/>
              </a:rPr>
              <a:t>捕杀大头鲸</a:t>
            </a:r>
            <a:endParaRPr lang="zh-CN" altLang="en-US" sz="2400" b="1">
              <a:solidFill>
                <a:srgbClr val="F7980F"/>
              </a:solidFill>
              <a:latin typeface="楷体" panose="02010609060101010101" pitchFamily="49" charset="-122"/>
              <a:ea typeface="楷体" panose="02010609060101010101" pitchFamily="49" charset="-122"/>
            </a:endParaRPr>
          </a:p>
        </p:txBody>
      </p:sp>
      <p:sp>
        <p:nvSpPr>
          <p:cNvPr id="23" name="TextBox 4"/>
          <p:cNvSpPr txBox="1"/>
          <p:nvPr>
            <p:custDataLst>
              <p:tags r:id="rId21"/>
            </p:custDataLst>
          </p:nvPr>
        </p:nvSpPr>
        <p:spPr>
          <a:xfrm>
            <a:off x="4015317" y="3166533"/>
            <a:ext cx="3731683" cy="534035"/>
          </a:xfrm>
          <a:prstGeom prst="rect">
            <a:avLst/>
          </a:prstGeom>
          <a:noFill/>
          <a:ln w="9525">
            <a:noFill/>
          </a:ln>
        </p:spPr>
        <p:txBody>
          <a:bodyPr>
            <a:spAutoFit/>
          </a:bodyPr>
          <a:lstStyle/>
          <a:p>
            <a:pPr eaLnBrk="1" hangingPunct="1">
              <a:lnSpc>
                <a:spcPct val="120000"/>
              </a:lnSpc>
            </a:pPr>
            <a:r>
              <a:rPr lang="zh-CN" altLang="en-US" sz="2400" b="1">
                <a:solidFill>
                  <a:srgbClr val="F7980F"/>
                </a:solidFill>
                <a:latin typeface="楷体" panose="02010609060101010101" pitchFamily="49" charset="-122"/>
                <a:ea typeface="楷体" panose="02010609060101010101" pitchFamily="49" charset="-122"/>
              </a:rPr>
              <a:t>南极冲破冰墙，重获氧气</a:t>
            </a:r>
            <a:endParaRPr lang="zh-CN" altLang="en-US" sz="2400" b="1">
              <a:solidFill>
                <a:srgbClr val="F7980F"/>
              </a:solidFill>
              <a:latin typeface="楷体" panose="02010609060101010101" pitchFamily="49" charset="-122"/>
              <a:ea typeface="楷体" panose="02010609060101010101" pitchFamily="49" charset="-122"/>
            </a:endParaRPr>
          </a:p>
        </p:txBody>
      </p:sp>
      <p:sp>
        <p:nvSpPr>
          <p:cNvPr id="24" name="TextBox 4"/>
          <p:cNvSpPr txBox="1"/>
          <p:nvPr>
            <p:custDataLst>
              <p:tags r:id="rId22"/>
            </p:custDataLst>
          </p:nvPr>
        </p:nvSpPr>
        <p:spPr>
          <a:xfrm>
            <a:off x="4015317" y="3589867"/>
            <a:ext cx="2012949" cy="534035"/>
          </a:xfrm>
          <a:prstGeom prst="rect">
            <a:avLst/>
          </a:prstGeom>
          <a:noFill/>
          <a:ln w="9525">
            <a:noFill/>
          </a:ln>
        </p:spPr>
        <p:txBody>
          <a:bodyPr>
            <a:spAutoFit/>
          </a:bodyPr>
          <a:lstStyle/>
          <a:p>
            <a:pPr eaLnBrk="1" hangingPunct="1">
              <a:lnSpc>
                <a:spcPct val="120000"/>
              </a:lnSpc>
            </a:pPr>
            <a:r>
              <a:rPr lang="zh-CN" altLang="en-US" sz="2400" b="1">
                <a:solidFill>
                  <a:srgbClr val="F7980F"/>
                </a:solidFill>
                <a:latin typeface="楷体" panose="02010609060101010101" pitchFamily="49" charset="-122"/>
                <a:ea typeface="楷体" panose="02010609060101010101" pitchFamily="49" charset="-122"/>
              </a:rPr>
              <a:t>与章鱼搏斗</a:t>
            </a:r>
            <a:endParaRPr lang="zh-CN" altLang="en-US" sz="2400" b="1">
              <a:solidFill>
                <a:srgbClr val="F7980F"/>
              </a:solidFill>
              <a:latin typeface="楷体" panose="02010609060101010101" pitchFamily="49" charset="-122"/>
              <a:ea typeface="楷体" panose="02010609060101010101" pitchFamily="49" charset="-122"/>
            </a:endParaRPr>
          </a:p>
        </p:txBody>
      </p:sp>
      <p:sp>
        <p:nvSpPr>
          <p:cNvPr id="25" name="TextBox 4"/>
          <p:cNvSpPr txBox="1"/>
          <p:nvPr>
            <p:custDataLst>
              <p:tags r:id="rId23"/>
            </p:custDataLst>
          </p:nvPr>
        </p:nvSpPr>
        <p:spPr>
          <a:xfrm>
            <a:off x="4013200" y="4015317"/>
            <a:ext cx="2012951" cy="534035"/>
          </a:xfrm>
          <a:prstGeom prst="rect">
            <a:avLst/>
          </a:prstGeom>
          <a:noFill/>
          <a:ln w="9525">
            <a:noFill/>
          </a:ln>
        </p:spPr>
        <p:txBody>
          <a:bodyPr>
            <a:spAutoFit/>
          </a:bodyPr>
          <a:lstStyle/>
          <a:p>
            <a:pPr eaLnBrk="1" hangingPunct="1">
              <a:lnSpc>
                <a:spcPct val="120000"/>
              </a:lnSpc>
            </a:pPr>
            <a:r>
              <a:rPr lang="zh-CN" altLang="en-US" sz="2400" b="1">
                <a:solidFill>
                  <a:srgbClr val="F7980F"/>
                </a:solidFill>
                <a:latin typeface="楷体" panose="02010609060101010101" pitchFamily="49" charset="-122"/>
                <a:ea typeface="楷体" panose="02010609060101010101" pitchFamily="49" charset="-122"/>
              </a:rPr>
              <a:t>撞沉战舰</a:t>
            </a:r>
            <a:endParaRPr lang="zh-CN" altLang="en-US" sz="2400" b="1">
              <a:solidFill>
                <a:srgbClr val="F7980F"/>
              </a:solidFill>
              <a:latin typeface="楷体" panose="02010609060101010101" pitchFamily="49" charset="-122"/>
              <a:ea typeface="楷体" panose="02010609060101010101" pitchFamily="49" charset="-122"/>
            </a:endParaRPr>
          </a:p>
        </p:txBody>
      </p:sp>
      <p:grpSp>
        <p:nvGrpSpPr>
          <p:cNvPr id="36" name="组合 35"/>
          <p:cNvGrpSpPr/>
          <p:nvPr>
            <p:custDataLst>
              <p:tags r:id="rId24"/>
            </p:custDataLst>
          </p:nvPr>
        </p:nvGrpSpPr>
        <p:grpSpPr>
          <a:xfrm>
            <a:off x="7764145" y="2997200"/>
            <a:ext cx="995045" cy="534035"/>
            <a:chOff x="5926001" y="2640283"/>
            <a:chExt cx="740404" cy="400740"/>
          </a:xfrm>
        </p:grpSpPr>
        <p:sp>
          <p:nvSpPr>
            <p:cNvPr id="35" name="椭圆 34"/>
            <p:cNvSpPr/>
            <p:nvPr>
              <p:custDataLst>
                <p:tags r:id="rId25"/>
              </p:custDataLst>
            </p:nvPr>
          </p:nvSpPr>
          <p:spPr>
            <a:xfrm>
              <a:off x="5978433" y="2694287"/>
              <a:ext cx="565631" cy="333553"/>
            </a:xfrm>
            <a:prstGeom prst="ellipse">
              <a:avLst/>
            </a:prstGeom>
            <a:solidFill>
              <a:srgbClr val="E5F6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284" name="TextBox 4"/>
            <p:cNvSpPr txBox="1"/>
            <p:nvPr>
              <p:custDataLst>
                <p:tags r:id="rId26"/>
              </p:custDataLst>
            </p:nvPr>
          </p:nvSpPr>
          <p:spPr>
            <a:xfrm>
              <a:off x="5926001" y="2640283"/>
              <a:ext cx="740404" cy="400740"/>
            </a:xfrm>
            <a:prstGeom prst="rect">
              <a:avLst/>
            </a:prstGeom>
            <a:noFill/>
            <a:ln w="9525">
              <a:noFill/>
            </a:ln>
          </p:spPr>
          <p:txBody>
            <a:bodyPr>
              <a:spAutoFit/>
            </a:bodyPr>
            <a:lstStyle/>
            <a:p>
              <a:pPr eaLnBrk="1" hangingPunct="1">
                <a:lnSpc>
                  <a:spcPct val="120000"/>
                </a:lnSpc>
              </a:pPr>
              <a:r>
                <a:rPr lang="zh-CN" altLang="en-US" sz="2400" b="1">
                  <a:latin typeface="楷体" panose="02010609060101010101" pitchFamily="49" charset="-122"/>
                  <a:ea typeface="楷体" panose="02010609060101010101" pitchFamily="49" charset="-122"/>
                </a:rPr>
                <a:t>经历</a:t>
              </a:r>
              <a:endParaRPr lang="zh-CN" altLang="en-US" sz="2400" b="1">
                <a:latin typeface="楷体" panose="02010609060101010101" pitchFamily="49" charset="-122"/>
                <a:ea typeface="楷体" panose="02010609060101010101" pitchFamily="49" charset="-122"/>
              </a:endParaRPr>
            </a:p>
          </p:txBody>
        </p:sp>
      </p:grpSp>
      <p:sp>
        <p:nvSpPr>
          <p:cNvPr id="27" name="左大括号 26"/>
          <p:cNvSpPr/>
          <p:nvPr>
            <p:custDataLst>
              <p:tags r:id="rId27"/>
            </p:custDataLst>
          </p:nvPr>
        </p:nvSpPr>
        <p:spPr>
          <a:xfrm>
            <a:off x="8775488" y="1859915"/>
            <a:ext cx="237067" cy="2808817"/>
          </a:xfrm>
          <a:prstGeom prst="leftBrace">
            <a:avLst>
              <a:gd name="adj1" fmla="val 61336"/>
              <a:gd name="adj2" fmla="val 50000"/>
            </a:avLst>
          </a:prstGeom>
          <a:ln>
            <a:solidFill>
              <a:srgbClr val="92D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8" name="TextBox 4"/>
          <p:cNvSpPr txBox="1"/>
          <p:nvPr>
            <p:custDataLst>
              <p:tags r:id="rId28"/>
            </p:custDataLst>
          </p:nvPr>
        </p:nvSpPr>
        <p:spPr>
          <a:xfrm>
            <a:off x="8837084" y="1720851"/>
            <a:ext cx="2842683" cy="534035"/>
          </a:xfrm>
          <a:prstGeom prst="rect">
            <a:avLst/>
          </a:prstGeom>
          <a:noFill/>
          <a:ln w="9525">
            <a:noFill/>
          </a:ln>
        </p:spPr>
        <p:txBody>
          <a:bodyPr>
            <a:spAutoFit/>
          </a:bodyPr>
          <a:lstStyle/>
          <a:p>
            <a:pPr eaLnBrk="1" hangingPunct="1">
              <a:lnSpc>
                <a:spcPct val="120000"/>
              </a:lnSpc>
            </a:pPr>
            <a:r>
              <a:rPr lang="zh-CN" altLang="en-US" sz="2400" b="1">
                <a:solidFill>
                  <a:srgbClr val="18E6DA"/>
                </a:solidFill>
                <a:latin typeface="楷体" panose="02010609060101010101" pitchFamily="49" charset="-122"/>
                <a:ea typeface="楷体" panose="02010609060101010101" pitchFamily="49" charset="-122"/>
              </a:rPr>
              <a:t>红海珊瑚的浪漫</a:t>
            </a:r>
            <a:endParaRPr lang="zh-CN" altLang="en-US" sz="2400" b="1">
              <a:solidFill>
                <a:srgbClr val="18E6DA"/>
              </a:solidFill>
              <a:latin typeface="楷体" panose="02010609060101010101" pitchFamily="49" charset="-122"/>
              <a:ea typeface="楷体" panose="02010609060101010101" pitchFamily="49" charset="-122"/>
            </a:endParaRPr>
          </a:p>
        </p:txBody>
      </p:sp>
      <p:sp>
        <p:nvSpPr>
          <p:cNvPr id="29" name="TextBox 4"/>
          <p:cNvSpPr txBox="1"/>
          <p:nvPr>
            <p:custDataLst>
              <p:tags r:id="rId29"/>
            </p:custDataLst>
          </p:nvPr>
        </p:nvSpPr>
        <p:spPr>
          <a:xfrm>
            <a:off x="8870951" y="2156884"/>
            <a:ext cx="2842683" cy="534035"/>
          </a:xfrm>
          <a:prstGeom prst="rect">
            <a:avLst/>
          </a:prstGeom>
          <a:noFill/>
          <a:ln w="9525">
            <a:noFill/>
          </a:ln>
        </p:spPr>
        <p:txBody>
          <a:bodyPr>
            <a:spAutoFit/>
          </a:bodyPr>
          <a:lstStyle/>
          <a:p>
            <a:pPr eaLnBrk="1" hangingPunct="1">
              <a:lnSpc>
                <a:spcPct val="120000"/>
              </a:lnSpc>
            </a:pPr>
            <a:r>
              <a:rPr lang="zh-CN" altLang="en-US" sz="2400" b="1">
                <a:solidFill>
                  <a:srgbClr val="18E6DA"/>
                </a:solidFill>
                <a:latin typeface="楷体" panose="02010609060101010101" pitchFamily="49" charset="-122"/>
                <a:ea typeface="楷体" panose="02010609060101010101" pitchFamily="49" charset="-122"/>
              </a:rPr>
              <a:t>触目于海战遗骸</a:t>
            </a:r>
            <a:endParaRPr lang="zh-CN" altLang="en-US" sz="2400" b="1">
              <a:solidFill>
                <a:srgbClr val="18E6DA"/>
              </a:solidFill>
              <a:latin typeface="楷体" panose="02010609060101010101" pitchFamily="49" charset="-122"/>
              <a:ea typeface="楷体" panose="02010609060101010101" pitchFamily="49" charset="-122"/>
            </a:endParaRPr>
          </a:p>
        </p:txBody>
      </p:sp>
      <p:sp>
        <p:nvSpPr>
          <p:cNvPr id="30" name="TextBox 4"/>
          <p:cNvSpPr txBox="1"/>
          <p:nvPr>
            <p:custDataLst>
              <p:tags r:id="rId30"/>
            </p:custDataLst>
          </p:nvPr>
        </p:nvSpPr>
        <p:spPr>
          <a:xfrm>
            <a:off x="8879417" y="2556933"/>
            <a:ext cx="2844800" cy="534035"/>
          </a:xfrm>
          <a:prstGeom prst="rect">
            <a:avLst/>
          </a:prstGeom>
          <a:noFill/>
          <a:ln w="9525">
            <a:noFill/>
          </a:ln>
        </p:spPr>
        <p:txBody>
          <a:bodyPr>
            <a:spAutoFit/>
          </a:bodyPr>
          <a:lstStyle/>
          <a:p>
            <a:pPr eaLnBrk="1" hangingPunct="1">
              <a:lnSpc>
                <a:spcPct val="120000"/>
              </a:lnSpc>
            </a:pPr>
            <a:r>
              <a:rPr lang="zh-CN" altLang="en-US" sz="2400" b="1">
                <a:solidFill>
                  <a:srgbClr val="18E6DA"/>
                </a:solidFill>
                <a:latin typeface="楷体" panose="02010609060101010101" pitchFamily="49" charset="-122"/>
                <a:ea typeface="楷体" panose="02010609060101010101" pitchFamily="49" charset="-122"/>
              </a:rPr>
              <a:t>海底平原自由漫步</a:t>
            </a:r>
            <a:endParaRPr lang="zh-CN" altLang="en-US" sz="2400" b="1">
              <a:solidFill>
                <a:srgbClr val="18E6DA"/>
              </a:solidFill>
              <a:latin typeface="楷体" panose="02010609060101010101" pitchFamily="49" charset="-122"/>
              <a:ea typeface="楷体" panose="02010609060101010101" pitchFamily="49" charset="-122"/>
            </a:endParaRPr>
          </a:p>
        </p:txBody>
      </p:sp>
      <p:sp>
        <p:nvSpPr>
          <p:cNvPr id="31" name="TextBox 4"/>
          <p:cNvSpPr txBox="1"/>
          <p:nvPr>
            <p:custDataLst>
              <p:tags r:id="rId31"/>
            </p:custDataLst>
          </p:nvPr>
        </p:nvSpPr>
        <p:spPr>
          <a:xfrm>
            <a:off x="8869257" y="2996989"/>
            <a:ext cx="2844800" cy="534035"/>
          </a:xfrm>
          <a:prstGeom prst="rect">
            <a:avLst/>
          </a:prstGeom>
          <a:noFill/>
          <a:ln w="9525">
            <a:noFill/>
          </a:ln>
        </p:spPr>
        <p:txBody>
          <a:bodyPr>
            <a:spAutoFit/>
          </a:bodyPr>
          <a:lstStyle/>
          <a:p>
            <a:pPr eaLnBrk="1" hangingPunct="1">
              <a:lnSpc>
                <a:spcPct val="120000"/>
              </a:lnSpc>
            </a:pPr>
            <a:r>
              <a:rPr lang="zh-CN" altLang="en-US" sz="2400" b="1">
                <a:solidFill>
                  <a:srgbClr val="18E6DA"/>
                </a:solidFill>
                <a:latin typeface="楷体" panose="02010609060101010101" pitchFamily="49" charset="-122"/>
                <a:ea typeface="楷体" panose="02010609060101010101" pitchFamily="49" charset="-122"/>
              </a:rPr>
              <a:t>南极洲遇冰墙被困</a:t>
            </a:r>
            <a:endParaRPr lang="zh-CN" altLang="en-US" sz="2400" b="1">
              <a:solidFill>
                <a:srgbClr val="18E6DA"/>
              </a:solidFill>
              <a:latin typeface="楷体" panose="02010609060101010101" pitchFamily="49" charset="-122"/>
              <a:ea typeface="楷体" panose="02010609060101010101" pitchFamily="49" charset="-122"/>
            </a:endParaRPr>
          </a:p>
        </p:txBody>
      </p:sp>
      <p:sp>
        <p:nvSpPr>
          <p:cNvPr id="32" name="TextBox 4"/>
          <p:cNvSpPr txBox="1"/>
          <p:nvPr>
            <p:custDataLst>
              <p:tags r:id="rId32"/>
            </p:custDataLst>
          </p:nvPr>
        </p:nvSpPr>
        <p:spPr>
          <a:xfrm>
            <a:off x="8870951" y="3429000"/>
            <a:ext cx="2842683" cy="534035"/>
          </a:xfrm>
          <a:prstGeom prst="rect">
            <a:avLst/>
          </a:prstGeom>
          <a:noFill/>
          <a:ln w="9525">
            <a:noFill/>
          </a:ln>
        </p:spPr>
        <p:txBody>
          <a:bodyPr>
            <a:spAutoFit/>
          </a:bodyPr>
          <a:lstStyle/>
          <a:p>
            <a:pPr eaLnBrk="1" hangingPunct="1">
              <a:lnSpc>
                <a:spcPct val="120000"/>
              </a:lnSpc>
            </a:pPr>
            <a:r>
              <a:rPr lang="zh-CN" altLang="en-US" sz="2400" b="1">
                <a:solidFill>
                  <a:srgbClr val="18E6DA"/>
                </a:solidFill>
                <a:latin typeface="楷体" panose="02010609060101010101" pitchFamily="49" charset="-122"/>
                <a:ea typeface="楷体" panose="02010609060101010101" pitchFamily="49" charset="-122"/>
              </a:rPr>
              <a:t>地壳运动中历险</a:t>
            </a:r>
            <a:endParaRPr lang="zh-CN" altLang="en-US" sz="2400" b="1">
              <a:solidFill>
                <a:srgbClr val="18E6DA"/>
              </a:solidFill>
              <a:latin typeface="楷体" panose="02010609060101010101" pitchFamily="49" charset="-122"/>
              <a:ea typeface="楷体" panose="02010609060101010101" pitchFamily="49" charset="-122"/>
            </a:endParaRPr>
          </a:p>
        </p:txBody>
      </p:sp>
      <p:sp>
        <p:nvSpPr>
          <p:cNvPr id="33" name="TextBox 4"/>
          <p:cNvSpPr txBox="1"/>
          <p:nvPr>
            <p:custDataLst>
              <p:tags r:id="rId33"/>
            </p:custDataLst>
          </p:nvPr>
        </p:nvSpPr>
        <p:spPr>
          <a:xfrm>
            <a:off x="8877300" y="3814233"/>
            <a:ext cx="2842684" cy="534035"/>
          </a:xfrm>
          <a:prstGeom prst="rect">
            <a:avLst/>
          </a:prstGeom>
          <a:noFill/>
          <a:ln w="9525">
            <a:noFill/>
          </a:ln>
        </p:spPr>
        <p:txBody>
          <a:bodyPr>
            <a:spAutoFit/>
          </a:bodyPr>
          <a:lstStyle/>
          <a:p>
            <a:pPr eaLnBrk="1" hangingPunct="1">
              <a:lnSpc>
                <a:spcPct val="120000"/>
              </a:lnSpc>
            </a:pPr>
            <a:r>
              <a:rPr lang="zh-CN" altLang="en-US" sz="2400" b="1">
                <a:solidFill>
                  <a:srgbClr val="18E6DA"/>
                </a:solidFill>
                <a:latin typeface="楷体" panose="02010609060101010101" pitchFamily="49" charset="-122"/>
                <a:ea typeface="楷体" panose="02010609060101010101" pitchFamily="49" charset="-122"/>
              </a:rPr>
              <a:t>跨过大西洋电报线</a:t>
            </a:r>
            <a:endParaRPr lang="zh-CN" altLang="en-US" sz="2400" b="1">
              <a:solidFill>
                <a:srgbClr val="18E6DA"/>
              </a:solidFill>
              <a:latin typeface="楷体" panose="02010609060101010101" pitchFamily="49" charset="-122"/>
              <a:ea typeface="楷体" panose="02010609060101010101" pitchFamily="49" charset="-122"/>
            </a:endParaRPr>
          </a:p>
        </p:txBody>
      </p:sp>
      <p:sp>
        <p:nvSpPr>
          <p:cNvPr id="34" name="TextBox 4"/>
          <p:cNvSpPr txBox="1"/>
          <p:nvPr>
            <p:custDataLst>
              <p:tags r:id="rId34"/>
            </p:custDataLst>
          </p:nvPr>
        </p:nvSpPr>
        <p:spPr>
          <a:xfrm>
            <a:off x="8883651" y="4210051"/>
            <a:ext cx="3175000" cy="534035"/>
          </a:xfrm>
          <a:prstGeom prst="rect">
            <a:avLst/>
          </a:prstGeom>
          <a:noFill/>
          <a:ln w="9525">
            <a:noFill/>
          </a:ln>
        </p:spPr>
        <p:txBody>
          <a:bodyPr>
            <a:spAutoFit/>
          </a:bodyPr>
          <a:lstStyle/>
          <a:p>
            <a:pPr eaLnBrk="1" hangingPunct="1">
              <a:lnSpc>
                <a:spcPct val="120000"/>
              </a:lnSpc>
            </a:pPr>
            <a:r>
              <a:rPr lang="zh-CN" altLang="en-US" sz="2400" b="1">
                <a:solidFill>
                  <a:srgbClr val="18E6DA"/>
                </a:solidFill>
                <a:latin typeface="楷体" panose="02010609060101010101" pitchFamily="49" charset="-122"/>
                <a:ea typeface="楷体" panose="02010609060101010101" pitchFamily="49" charset="-122"/>
              </a:rPr>
              <a:t>目睹消失的大西洋洲</a:t>
            </a:r>
            <a:endParaRPr lang="zh-CN" altLang="en-US" sz="2400" b="1">
              <a:solidFill>
                <a:srgbClr val="18E6DA"/>
              </a:solidFill>
              <a:latin typeface="楷体" panose="02010609060101010101" pitchFamily="49" charset="-122"/>
              <a:ea typeface="楷体" panose="02010609060101010101" pitchFamily="49" charset="-122"/>
            </a:endParaRPr>
          </a:p>
        </p:txBody>
      </p:sp>
      <p:sp>
        <p:nvSpPr>
          <p:cNvPr id="15392" name="TextBox 4"/>
          <p:cNvSpPr txBox="1"/>
          <p:nvPr>
            <p:custDataLst>
              <p:tags r:id="rId35"/>
            </p:custDataLst>
          </p:nvPr>
        </p:nvSpPr>
        <p:spPr>
          <a:xfrm>
            <a:off x="1162050" y="5046345"/>
            <a:ext cx="2988310" cy="534035"/>
          </a:xfrm>
          <a:prstGeom prst="rect">
            <a:avLst/>
          </a:prstGeom>
          <a:solidFill>
            <a:srgbClr val="FFFF00"/>
          </a:solidFill>
          <a:ln w="9525">
            <a:noFill/>
          </a:ln>
        </p:spPr>
        <p:txBody>
          <a:bodyPr wrap="square">
            <a:spAutoFit/>
          </a:bodyPr>
          <a:lstStyle/>
          <a:p>
            <a:pPr eaLnBrk="1" hangingPunct="1">
              <a:lnSpc>
                <a:spcPct val="120000"/>
              </a:lnSpc>
            </a:pPr>
            <a:r>
              <a:rPr lang="zh-CN" altLang="en-US" sz="2400" b="1">
                <a:latin typeface="楷体" panose="02010609060101010101" pitchFamily="49" charset="-122"/>
                <a:ea typeface="楷体" panose="02010609060101010101" pitchFamily="49" charset="-122"/>
              </a:rPr>
              <a:t>卷入漩涡，最终获救</a:t>
            </a:r>
            <a:endParaRPr lang="zh-CN" altLang="en-US" sz="2400" b="1">
              <a:latin typeface="楷体" panose="02010609060101010101" pitchFamily="49" charset="-122"/>
              <a:ea typeface="楷体" panose="02010609060101010101" pitchFamily="49" charset="-122"/>
            </a:endParaRPr>
          </a:p>
        </p:txBody>
      </p:sp>
      <p:sp>
        <p:nvSpPr>
          <p:cNvPr id="38" name="左大括号 37"/>
          <p:cNvSpPr/>
          <p:nvPr>
            <p:custDataLst>
              <p:tags r:id="rId36"/>
            </p:custDataLst>
          </p:nvPr>
        </p:nvSpPr>
        <p:spPr>
          <a:xfrm>
            <a:off x="4083051" y="4694767"/>
            <a:ext cx="220133" cy="1312333"/>
          </a:xfrm>
          <a:prstGeom prst="leftBrace">
            <a:avLst>
              <a:gd name="adj1" fmla="val 61336"/>
              <a:gd name="adj2" fmla="val 50000"/>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9" name="TextBox 4"/>
          <p:cNvSpPr txBox="1"/>
          <p:nvPr>
            <p:custDataLst>
              <p:tags r:id="rId37"/>
            </p:custDataLst>
          </p:nvPr>
        </p:nvSpPr>
        <p:spPr>
          <a:xfrm>
            <a:off x="4207933" y="4593167"/>
            <a:ext cx="2197100" cy="534035"/>
          </a:xfrm>
          <a:prstGeom prst="rect">
            <a:avLst/>
          </a:prstGeom>
          <a:noFill/>
          <a:ln w="9525">
            <a:noFill/>
          </a:ln>
        </p:spPr>
        <p:txBody>
          <a:bodyPr>
            <a:spAutoFit/>
          </a:bodyPr>
          <a:lstStyle/>
          <a:p>
            <a:pPr eaLnBrk="1" hangingPunct="1">
              <a:lnSpc>
                <a:spcPct val="120000"/>
              </a:lnSpc>
            </a:pPr>
            <a:r>
              <a:rPr lang="zh-CN" altLang="en-US" sz="2400" b="1">
                <a:solidFill>
                  <a:srgbClr val="F7980F"/>
                </a:solidFill>
                <a:latin typeface="楷体" panose="02010609060101010101" pitchFamily="49" charset="-122"/>
                <a:ea typeface="楷体" panose="02010609060101010101" pitchFamily="49" charset="-122"/>
              </a:rPr>
              <a:t>被渔民救起</a:t>
            </a:r>
            <a:endParaRPr lang="zh-CN" altLang="en-US" sz="2400" b="1">
              <a:solidFill>
                <a:srgbClr val="F7980F"/>
              </a:solidFill>
              <a:latin typeface="楷体" panose="02010609060101010101" pitchFamily="49" charset="-122"/>
              <a:ea typeface="楷体" panose="02010609060101010101" pitchFamily="49" charset="-122"/>
            </a:endParaRPr>
          </a:p>
        </p:txBody>
      </p:sp>
      <p:sp>
        <p:nvSpPr>
          <p:cNvPr id="40" name="TextBox 4"/>
          <p:cNvSpPr txBox="1"/>
          <p:nvPr>
            <p:custDataLst>
              <p:tags r:id="rId38"/>
            </p:custDataLst>
          </p:nvPr>
        </p:nvSpPr>
        <p:spPr>
          <a:xfrm>
            <a:off x="5988051" y="4231217"/>
            <a:ext cx="2197100" cy="534035"/>
          </a:xfrm>
          <a:prstGeom prst="rect">
            <a:avLst/>
          </a:prstGeom>
          <a:noFill/>
          <a:ln w="9525">
            <a:noFill/>
          </a:ln>
        </p:spPr>
        <p:txBody>
          <a:bodyPr>
            <a:spAutoFit/>
          </a:bodyPr>
          <a:lstStyle/>
          <a:p>
            <a:pPr eaLnBrk="1" hangingPunct="1">
              <a:lnSpc>
                <a:spcPct val="120000"/>
              </a:lnSpc>
            </a:pPr>
            <a:r>
              <a:rPr lang="zh-CN" altLang="en-US" sz="2400" b="1">
                <a:solidFill>
                  <a:srgbClr val="B43CF8"/>
                </a:solidFill>
                <a:latin typeface="楷体" panose="02010609060101010101" pitchFamily="49" charset="-122"/>
                <a:ea typeface="楷体" panose="02010609060101010101" pitchFamily="49" charset="-122"/>
              </a:rPr>
              <a:t>阿龙纳斯教授</a:t>
            </a:r>
            <a:endParaRPr lang="zh-CN" altLang="en-US" sz="2400" b="1">
              <a:solidFill>
                <a:srgbClr val="B43CF8"/>
              </a:solidFill>
              <a:latin typeface="楷体" panose="02010609060101010101" pitchFamily="49" charset="-122"/>
              <a:ea typeface="楷体" panose="02010609060101010101" pitchFamily="49" charset="-122"/>
            </a:endParaRPr>
          </a:p>
        </p:txBody>
      </p:sp>
      <p:sp>
        <p:nvSpPr>
          <p:cNvPr id="41" name="TextBox 4"/>
          <p:cNvSpPr txBox="1"/>
          <p:nvPr>
            <p:custDataLst>
              <p:tags r:id="rId39"/>
            </p:custDataLst>
          </p:nvPr>
        </p:nvSpPr>
        <p:spPr>
          <a:xfrm>
            <a:off x="5966884" y="4580890"/>
            <a:ext cx="2865967" cy="534035"/>
          </a:xfrm>
          <a:prstGeom prst="rect">
            <a:avLst/>
          </a:prstGeom>
          <a:noFill/>
          <a:ln w="9525">
            <a:noFill/>
          </a:ln>
        </p:spPr>
        <p:txBody>
          <a:bodyPr>
            <a:spAutoFit/>
          </a:bodyPr>
          <a:lstStyle/>
          <a:p>
            <a:pPr eaLnBrk="1" hangingPunct="1">
              <a:lnSpc>
                <a:spcPct val="120000"/>
              </a:lnSpc>
            </a:pPr>
            <a:r>
              <a:rPr lang="zh-CN" altLang="en-US" sz="2400" b="1">
                <a:solidFill>
                  <a:srgbClr val="B43CF8"/>
                </a:solidFill>
                <a:latin typeface="楷体" panose="02010609060101010101" pitchFamily="49" charset="-122"/>
                <a:ea typeface="楷体" panose="02010609060101010101" pitchFamily="49" charset="-122"/>
              </a:rPr>
              <a:t>捕鲸手尼德</a:t>
            </a:r>
            <a:r>
              <a:rPr lang="en-US" altLang="zh-CN" sz="2400" b="1">
                <a:solidFill>
                  <a:srgbClr val="B43CF8"/>
                </a:solidFill>
                <a:latin typeface="楷体" panose="02010609060101010101" pitchFamily="49" charset="-122"/>
                <a:ea typeface="楷体" panose="02010609060101010101" pitchFamily="49" charset="-122"/>
              </a:rPr>
              <a:t>·</a:t>
            </a:r>
            <a:r>
              <a:rPr lang="zh-CN" altLang="en-US" sz="2400" b="1">
                <a:solidFill>
                  <a:srgbClr val="B43CF8"/>
                </a:solidFill>
                <a:latin typeface="楷体" panose="02010609060101010101" pitchFamily="49" charset="-122"/>
                <a:ea typeface="楷体" panose="02010609060101010101" pitchFamily="49" charset="-122"/>
              </a:rPr>
              <a:t>兰</a:t>
            </a:r>
            <a:endParaRPr lang="zh-CN" altLang="en-US" sz="2400" b="1">
              <a:solidFill>
                <a:srgbClr val="B43CF8"/>
              </a:solidFill>
              <a:latin typeface="楷体" panose="02010609060101010101" pitchFamily="49" charset="-122"/>
              <a:ea typeface="楷体" panose="02010609060101010101" pitchFamily="49" charset="-122"/>
            </a:endParaRPr>
          </a:p>
        </p:txBody>
      </p:sp>
      <p:sp>
        <p:nvSpPr>
          <p:cNvPr id="42" name="左大括号 41"/>
          <p:cNvSpPr/>
          <p:nvPr>
            <p:custDataLst>
              <p:tags r:id="rId40"/>
            </p:custDataLst>
          </p:nvPr>
        </p:nvSpPr>
        <p:spPr>
          <a:xfrm>
            <a:off x="5877984" y="4313767"/>
            <a:ext cx="198967" cy="1109133"/>
          </a:xfrm>
          <a:prstGeom prst="leftBrace">
            <a:avLst>
              <a:gd name="adj1" fmla="val 61336"/>
              <a:gd name="adj2" fmla="val 50000"/>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3" name="TextBox 4"/>
          <p:cNvSpPr txBox="1"/>
          <p:nvPr>
            <p:custDataLst>
              <p:tags r:id="rId41"/>
            </p:custDataLst>
          </p:nvPr>
        </p:nvSpPr>
        <p:spPr>
          <a:xfrm>
            <a:off x="5966884" y="5027084"/>
            <a:ext cx="2097616" cy="534035"/>
          </a:xfrm>
          <a:prstGeom prst="rect">
            <a:avLst/>
          </a:prstGeom>
          <a:noFill/>
          <a:ln w="9525">
            <a:noFill/>
          </a:ln>
        </p:spPr>
        <p:txBody>
          <a:bodyPr>
            <a:spAutoFit/>
          </a:bodyPr>
          <a:lstStyle/>
          <a:p>
            <a:pPr eaLnBrk="1" hangingPunct="1">
              <a:lnSpc>
                <a:spcPct val="120000"/>
              </a:lnSpc>
            </a:pPr>
            <a:r>
              <a:rPr lang="zh-CN" altLang="en-US" sz="2400" b="1">
                <a:solidFill>
                  <a:srgbClr val="B43CF8"/>
                </a:solidFill>
                <a:latin typeface="楷体" panose="02010609060101010101" pitchFamily="49" charset="-122"/>
                <a:ea typeface="楷体" panose="02010609060101010101" pitchFamily="49" charset="-122"/>
              </a:rPr>
              <a:t>仆人康塞尔</a:t>
            </a:r>
            <a:endParaRPr lang="zh-CN" altLang="en-US" sz="2400" b="1">
              <a:solidFill>
                <a:srgbClr val="B43CF8"/>
              </a:solidFill>
              <a:latin typeface="楷体" panose="02010609060101010101" pitchFamily="49" charset="-122"/>
              <a:ea typeface="楷体" panose="02010609060101010101" pitchFamily="49" charset="-122"/>
            </a:endParaRPr>
          </a:p>
        </p:txBody>
      </p:sp>
      <p:sp>
        <p:nvSpPr>
          <p:cNvPr id="44" name="TextBox 4"/>
          <p:cNvSpPr txBox="1"/>
          <p:nvPr>
            <p:custDataLst>
              <p:tags r:id="rId42"/>
            </p:custDataLst>
          </p:nvPr>
        </p:nvSpPr>
        <p:spPr>
          <a:xfrm>
            <a:off x="4199467" y="5588000"/>
            <a:ext cx="1568451" cy="534035"/>
          </a:xfrm>
          <a:prstGeom prst="rect">
            <a:avLst/>
          </a:prstGeom>
          <a:noFill/>
          <a:ln w="9525">
            <a:noFill/>
          </a:ln>
        </p:spPr>
        <p:txBody>
          <a:bodyPr>
            <a:spAutoFit/>
          </a:bodyPr>
          <a:lstStyle/>
          <a:p>
            <a:pPr eaLnBrk="1" hangingPunct="1">
              <a:lnSpc>
                <a:spcPct val="120000"/>
              </a:lnSpc>
            </a:pPr>
            <a:r>
              <a:rPr lang="zh-CN" altLang="en-US" sz="2400" b="1">
                <a:solidFill>
                  <a:srgbClr val="F7980F"/>
                </a:solidFill>
                <a:latin typeface="楷体" panose="02010609060101010101" pitchFamily="49" charset="-122"/>
                <a:ea typeface="楷体" panose="02010609060101010101" pitchFamily="49" charset="-122"/>
              </a:rPr>
              <a:t>下落不明</a:t>
            </a:r>
            <a:endParaRPr lang="zh-CN" altLang="en-US" sz="2400" b="1">
              <a:solidFill>
                <a:srgbClr val="F7980F"/>
              </a:solidFill>
              <a:latin typeface="楷体" panose="02010609060101010101" pitchFamily="49" charset="-122"/>
              <a:ea typeface="楷体" panose="02010609060101010101" pitchFamily="49" charset="-122"/>
            </a:endParaRPr>
          </a:p>
        </p:txBody>
      </p:sp>
      <p:sp>
        <p:nvSpPr>
          <p:cNvPr id="45" name="TextBox 4"/>
          <p:cNvSpPr txBox="1"/>
          <p:nvPr>
            <p:custDataLst>
              <p:tags r:id="rId43"/>
            </p:custDataLst>
          </p:nvPr>
        </p:nvSpPr>
        <p:spPr>
          <a:xfrm>
            <a:off x="5594351" y="5456767"/>
            <a:ext cx="2199216" cy="534035"/>
          </a:xfrm>
          <a:prstGeom prst="rect">
            <a:avLst/>
          </a:prstGeom>
          <a:noFill/>
          <a:ln w="9525">
            <a:noFill/>
          </a:ln>
        </p:spPr>
        <p:txBody>
          <a:bodyPr>
            <a:spAutoFit/>
          </a:bodyPr>
          <a:lstStyle/>
          <a:p>
            <a:pPr eaLnBrk="1" hangingPunct="1">
              <a:lnSpc>
                <a:spcPct val="120000"/>
              </a:lnSpc>
            </a:pPr>
            <a:r>
              <a:rPr lang="zh-CN" altLang="en-US" sz="2400" b="1">
                <a:solidFill>
                  <a:srgbClr val="B43CF8"/>
                </a:solidFill>
                <a:latin typeface="楷体" panose="02010609060101010101" pitchFamily="49" charset="-122"/>
                <a:ea typeface="楷体" panose="02010609060101010101" pitchFamily="49" charset="-122"/>
              </a:rPr>
              <a:t>尼摩船长</a:t>
            </a:r>
            <a:endParaRPr lang="zh-CN" altLang="en-US" sz="2400" b="1">
              <a:solidFill>
                <a:srgbClr val="B43CF8"/>
              </a:solidFill>
              <a:latin typeface="楷体" panose="02010609060101010101" pitchFamily="49" charset="-122"/>
              <a:ea typeface="楷体" panose="02010609060101010101" pitchFamily="49" charset="-122"/>
            </a:endParaRPr>
          </a:p>
        </p:txBody>
      </p:sp>
      <p:sp>
        <p:nvSpPr>
          <p:cNvPr id="46" name="左大括号 45"/>
          <p:cNvSpPr/>
          <p:nvPr>
            <p:custDataLst>
              <p:tags r:id="rId44"/>
            </p:custDataLst>
          </p:nvPr>
        </p:nvSpPr>
        <p:spPr>
          <a:xfrm>
            <a:off x="5594351" y="5517304"/>
            <a:ext cx="154517" cy="700617"/>
          </a:xfrm>
          <a:prstGeom prst="leftBrace">
            <a:avLst>
              <a:gd name="adj1" fmla="val 61336"/>
              <a:gd name="adj2" fmla="val 50000"/>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7" name="TextBox 4"/>
          <p:cNvSpPr txBox="1"/>
          <p:nvPr>
            <p:custDataLst>
              <p:tags r:id="rId45"/>
            </p:custDataLst>
          </p:nvPr>
        </p:nvSpPr>
        <p:spPr>
          <a:xfrm>
            <a:off x="5562600" y="5946140"/>
            <a:ext cx="2622550" cy="534035"/>
          </a:xfrm>
          <a:prstGeom prst="rect">
            <a:avLst/>
          </a:prstGeom>
          <a:noFill/>
          <a:ln w="9525">
            <a:noFill/>
          </a:ln>
        </p:spPr>
        <p:txBody>
          <a:bodyPr wrap="square">
            <a:spAutoFit/>
          </a:bodyPr>
          <a:lstStyle/>
          <a:p>
            <a:pPr eaLnBrk="1" hangingPunct="1">
              <a:lnSpc>
                <a:spcPct val="120000"/>
              </a:lnSpc>
            </a:pPr>
            <a:r>
              <a:rPr lang="zh-CN" altLang="en-US" sz="2400" b="1">
                <a:solidFill>
                  <a:srgbClr val="B43CF8"/>
                </a:solidFill>
                <a:latin typeface="楷体" panose="02010609060101010101" pitchFamily="49" charset="-122"/>
                <a:ea typeface="楷体" panose="02010609060101010101" pitchFamily="49" charset="-122"/>
              </a:rPr>
              <a:t>“诺第留斯号”</a:t>
            </a:r>
            <a:endParaRPr lang="zh-CN" altLang="en-US" sz="2400" b="1">
              <a:solidFill>
                <a:srgbClr val="B43CF8"/>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par>
                          <p:cTn id="17" fill="hold" nodeType="afterGroup">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par>
                          <p:cTn id="26" fill="hold" nodeType="afterGroup">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childTnLst>
                          </p:cTn>
                        </p:par>
                        <p:par>
                          <p:cTn id="30" fill="hold" nodeType="afterGroup">
                            <p:stCondLst>
                              <p:cond delay="1000"/>
                            </p:stCondLst>
                            <p:childTnLst>
                              <p:par>
                                <p:cTn id="31" presetID="14" presetClass="entr" presetSubtype="1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randombar(horizontal)">
                                      <p:cBhvr>
                                        <p:cTn id="33" dur="500"/>
                                        <p:tgtEl>
                                          <p:spTgt spid="10"/>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randombar(horizontal)">
                                      <p:cBhvr>
                                        <p:cTn id="41" dur="500"/>
                                        <p:tgtEl>
                                          <p:spTgt spid="12"/>
                                        </p:tgtEl>
                                      </p:cBhvr>
                                    </p:animEffect>
                                  </p:childTnLst>
                                </p:cTn>
                              </p:par>
                            </p:childTnLst>
                          </p:cTn>
                        </p:par>
                        <p:par>
                          <p:cTn id="42" fill="hold" nodeType="afterGroup">
                            <p:stCondLst>
                              <p:cond delay="500"/>
                            </p:stCondLst>
                            <p:childTnLst>
                              <p:par>
                                <p:cTn id="43" presetID="22" presetClass="entr" presetSubtype="8"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nodeType="afterGroup">
                            <p:stCondLst>
                              <p:cond delay="1000"/>
                            </p:stCondLst>
                            <p:childTnLst>
                              <p:par>
                                <p:cTn id="47" presetID="14" presetClass="entr" presetSubtype="1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randombar(horizontal)">
                                      <p:cBhvr>
                                        <p:cTn id="49" dur="500"/>
                                        <p:tgtEl>
                                          <p:spTgt spid="15"/>
                                        </p:tgtEl>
                                      </p:cBhvr>
                                    </p:animEffect>
                                  </p:childTnLst>
                                </p:cTn>
                              </p:par>
                            </p:childTnLst>
                          </p:cTn>
                        </p:par>
                        <p:par>
                          <p:cTn id="50" fill="hold" nodeType="afterGroup">
                            <p:stCondLst>
                              <p:cond delay="1500"/>
                            </p:stCondLst>
                            <p:childTnLst>
                              <p:par>
                                <p:cTn id="51" presetID="2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nodeType="afterGroup">
                            <p:stCondLst>
                              <p:cond delay="2000"/>
                            </p:stCondLst>
                            <p:childTnLst>
                              <p:par>
                                <p:cTn id="55" presetID="14" presetClass="entr" presetSubtype="1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randombar(horizontal)">
                                      <p:cBhvr>
                                        <p:cTn id="57" dur="500"/>
                                        <p:tgtEl>
                                          <p:spTgt spid="17"/>
                                        </p:tgtEl>
                                      </p:cBhvr>
                                    </p:animEffect>
                                  </p:childTnLst>
                                </p:cTn>
                              </p:par>
                            </p:childTnLst>
                          </p:cTn>
                        </p:par>
                      </p:childTnLst>
                    </p:cTn>
                  </p:par>
                  <p:par>
                    <p:cTn id="58" fill="hold" nodeType="clickPar">
                      <p:stCondLst>
                        <p:cond delay="indefinite"/>
                        <p:cond evt="onBegin" delay="0">
                          <p:tn val="57"/>
                        </p:cond>
                      </p:stCondLst>
                      <p:childTnLst>
                        <p:par>
                          <p:cTn id="59" fill="hold" nodeType="afterGroup">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down)">
                                      <p:cBhvr>
                                        <p:cTn id="65" dur="500"/>
                                        <p:tgtEl>
                                          <p:spTgt spid="18"/>
                                        </p:tgtEl>
                                      </p:cBhvr>
                                    </p:animEffect>
                                  </p:childTnLst>
                                </p:cTn>
                              </p:par>
                            </p:childTnLst>
                          </p:cTn>
                        </p:par>
                      </p:childTnLst>
                    </p:cTn>
                  </p:par>
                  <p:par>
                    <p:cTn id="66" fill="hold" nodeType="clickPar">
                      <p:stCondLst>
                        <p:cond delay="indefinite"/>
                        <p:cond evt="onBegin" delay="0">
                          <p:tn val="65"/>
                        </p:cond>
                      </p:stCondLst>
                      <p:childTnLst>
                        <p:par>
                          <p:cTn id="67" fill="hold" nodeType="afterGroup">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randombar(horizontal)">
                                      <p:cBhvr>
                                        <p:cTn id="70" dur="500"/>
                                        <p:tgtEl>
                                          <p:spTgt spid="20"/>
                                        </p:tgtEl>
                                      </p:cBhvr>
                                    </p:animEffect>
                                  </p:childTnLst>
                                </p:cTn>
                              </p:par>
                            </p:childTnLst>
                          </p:cTn>
                        </p:par>
                        <p:par>
                          <p:cTn id="71" fill="hold" nodeType="afterGroup">
                            <p:stCondLst>
                              <p:cond delay="500"/>
                            </p:stCondLst>
                            <p:childTnLst>
                              <p:par>
                                <p:cTn id="72" presetID="14" presetClass="entr" presetSubtype="10"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randombar(horizontal)">
                                      <p:cBhvr>
                                        <p:cTn id="74" dur="500"/>
                                        <p:tgtEl>
                                          <p:spTgt spid="21"/>
                                        </p:tgtEl>
                                      </p:cBhvr>
                                    </p:animEffect>
                                  </p:childTnLst>
                                </p:cTn>
                              </p:par>
                            </p:childTnLst>
                          </p:cTn>
                        </p:par>
                        <p:par>
                          <p:cTn id="75" fill="hold" nodeType="afterGroup">
                            <p:stCondLst>
                              <p:cond delay="1000"/>
                            </p:stCondLst>
                            <p:childTnLst>
                              <p:par>
                                <p:cTn id="76" presetID="14" presetClass="entr" presetSubtype="10"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randombar(horizontal)">
                                      <p:cBhvr>
                                        <p:cTn id="78" dur="500"/>
                                        <p:tgtEl>
                                          <p:spTgt spid="22"/>
                                        </p:tgtEl>
                                      </p:cBhvr>
                                    </p:animEffect>
                                  </p:childTnLst>
                                </p:cTn>
                              </p:par>
                            </p:childTnLst>
                          </p:cTn>
                        </p:par>
                        <p:par>
                          <p:cTn id="79" fill="hold" nodeType="afterGroup">
                            <p:stCondLst>
                              <p:cond delay="1500"/>
                            </p:stCondLst>
                            <p:childTnLst>
                              <p:par>
                                <p:cTn id="80" presetID="14" presetClass="entr" presetSubtype="1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randombar(horizontal)">
                                      <p:cBhvr>
                                        <p:cTn id="82" dur="500"/>
                                        <p:tgtEl>
                                          <p:spTgt spid="23"/>
                                        </p:tgtEl>
                                      </p:cBhvr>
                                    </p:animEffect>
                                  </p:childTnLst>
                                </p:cTn>
                              </p:par>
                            </p:childTnLst>
                          </p:cTn>
                        </p:par>
                        <p:par>
                          <p:cTn id="83" fill="hold" nodeType="afterGroup">
                            <p:stCondLst>
                              <p:cond delay="2000"/>
                            </p:stCondLst>
                            <p:childTnLst>
                              <p:par>
                                <p:cTn id="84" presetID="14" presetClass="entr" presetSubtype="1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randombar(horizontal)">
                                      <p:cBhvr>
                                        <p:cTn id="86" dur="500"/>
                                        <p:tgtEl>
                                          <p:spTgt spid="24"/>
                                        </p:tgtEl>
                                      </p:cBhvr>
                                    </p:animEffect>
                                  </p:childTnLst>
                                </p:cTn>
                              </p:par>
                            </p:childTnLst>
                          </p:cTn>
                        </p:par>
                        <p:par>
                          <p:cTn id="87" fill="hold" nodeType="afterGroup">
                            <p:stCondLst>
                              <p:cond delay="2500"/>
                            </p:stCondLst>
                            <p:childTnLst>
                              <p:par>
                                <p:cTn id="88" presetID="14" presetClass="entr" presetSubtype="10"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randombar(horizontal)">
                                      <p:cBhvr>
                                        <p:cTn id="90" dur="500"/>
                                        <p:tgtEl>
                                          <p:spTgt spid="25"/>
                                        </p:tgtEl>
                                      </p:cBhvr>
                                    </p:animEffect>
                                  </p:childTnLst>
                                </p:cTn>
                              </p:par>
                            </p:childTnLst>
                          </p:cTn>
                        </p:par>
                      </p:childTnLst>
                    </p:cTn>
                  </p:par>
                  <p:par>
                    <p:cTn id="91" fill="hold" nodeType="clickPar">
                      <p:stCondLst>
                        <p:cond delay="indefinite"/>
                        <p:cond evt="onBegin" delay="0">
                          <p:tn val="90"/>
                        </p:cond>
                      </p:stCondLst>
                      <p:childTnLst>
                        <p:par>
                          <p:cTn id="92" fill="hold" nodeType="afterGroup">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wipe(down)">
                                      <p:cBhvr>
                                        <p:cTn id="95" dur="500"/>
                                        <p:tgtEl>
                                          <p:spTgt spid="27"/>
                                        </p:tgtEl>
                                      </p:cBhvr>
                                    </p:animEffect>
                                  </p:childTnLst>
                                </p:cTn>
                              </p:par>
                              <p:par>
                                <p:cTn id="96" presetID="22" presetClass="entr" presetSubtype="4" fill="hold"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down)">
                                      <p:cBhvr>
                                        <p:cTn id="98" dur="500"/>
                                        <p:tgtEl>
                                          <p:spTgt spid="36"/>
                                        </p:tgtEl>
                                      </p:cBhvr>
                                    </p:animEffect>
                                  </p:childTnLst>
                                </p:cTn>
                              </p:par>
                            </p:childTnLst>
                          </p:cTn>
                        </p:par>
                      </p:childTnLst>
                    </p:cTn>
                  </p:par>
                  <p:par>
                    <p:cTn id="99" fill="hold" nodeType="clickPar">
                      <p:stCondLst>
                        <p:cond delay="indefinite"/>
                        <p:cond evt="onBegin" delay="0">
                          <p:tn val="98"/>
                        </p:cond>
                      </p:stCondLst>
                      <p:childTnLst>
                        <p:par>
                          <p:cTn id="100" fill="hold" nodeType="afterGroup">
                            <p:stCondLst>
                              <p:cond delay="0"/>
                            </p:stCondLst>
                            <p:childTnLst>
                              <p:par>
                                <p:cTn id="101" presetID="14" presetClass="entr" presetSubtype="10" fill="hold" grpId="0" nodeType="click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randombar(horizontal)">
                                      <p:cBhvr>
                                        <p:cTn id="103" dur="500"/>
                                        <p:tgtEl>
                                          <p:spTgt spid="28"/>
                                        </p:tgtEl>
                                      </p:cBhvr>
                                    </p:animEffect>
                                  </p:childTnLst>
                                </p:cTn>
                              </p:par>
                            </p:childTnLst>
                          </p:cTn>
                        </p:par>
                        <p:par>
                          <p:cTn id="104" fill="hold" nodeType="afterGroup">
                            <p:stCondLst>
                              <p:cond delay="500"/>
                            </p:stCondLst>
                            <p:childTnLst>
                              <p:par>
                                <p:cTn id="105" presetID="14" presetClass="entr" presetSubtype="10" fill="hold" grpId="0" nodeType="after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randombar(horizontal)">
                                      <p:cBhvr>
                                        <p:cTn id="107" dur="500"/>
                                        <p:tgtEl>
                                          <p:spTgt spid="29"/>
                                        </p:tgtEl>
                                      </p:cBhvr>
                                    </p:animEffect>
                                  </p:childTnLst>
                                </p:cTn>
                              </p:par>
                            </p:childTnLst>
                          </p:cTn>
                        </p:par>
                        <p:par>
                          <p:cTn id="108" fill="hold" nodeType="afterGroup">
                            <p:stCondLst>
                              <p:cond delay="1000"/>
                            </p:stCondLst>
                            <p:childTnLst>
                              <p:par>
                                <p:cTn id="109" presetID="14" presetClass="entr" presetSubtype="10" fill="hold" grpId="0" nodeType="after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randombar(horizontal)">
                                      <p:cBhvr>
                                        <p:cTn id="111" dur="500"/>
                                        <p:tgtEl>
                                          <p:spTgt spid="30"/>
                                        </p:tgtEl>
                                      </p:cBhvr>
                                    </p:animEffect>
                                  </p:childTnLst>
                                </p:cTn>
                              </p:par>
                            </p:childTnLst>
                          </p:cTn>
                        </p:par>
                        <p:par>
                          <p:cTn id="112" fill="hold" nodeType="afterGroup">
                            <p:stCondLst>
                              <p:cond delay="1500"/>
                            </p:stCondLst>
                            <p:childTnLst>
                              <p:par>
                                <p:cTn id="113" presetID="14" presetClass="entr" presetSubtype="10"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randombar(horizontal)">
                                      <p:cBhvr>
                                        <p:cTn id="115" dur="500"/>
                                        <p:tgtEl>
                                          <p:spTgt spid="31"/>
                                        </p:tgtEl>
                                      </p:cBhvr>
                                    </p:animEffect>
                                  </p:childTnLst>
                                </p:cTn>
                              </p:par>
                            </p:childTnLst>
                          </p:cTn>
                        </p:par>
                        <p:par>
                          <p:cTn id="116" fill="hold" nodeType="afterGroup">
                            <p:stCondLst>
                              <p:cond delay="2000"/>
                            </p:stCondLst>
                            <p:childTnLst>
                              <p:par>
                                <p:cTn id="117" presetID="14" presetClass="entr" presetSubtype="10" fill="hold" grpId="0" nodeType="afterEffect">
                                  <p:stCondLst>
                                    <p:cond delay="0"/>
                                  </p:stCondLst>
                                  <p:childTnLst>
                                    <p:set>
                                      <p:cBhvr>
                                        <p:cTn id="118" dur="1" fill="hold">
                                          <p:stCondLst>
                                            <p:cond delay="0"/>
                                          </p:stCondLst>
                                        </p:cTn>
                                        <p:tgtEl>
                                          <p:spTgt spid="32"/>
                                        </p:tgtEl>
                                        <p:attrNameLst>
                                          <p:attrName>style.visibility</p:attrName>
                                        </p:attrNameLst>
                                      </p:cBhvr>
                                      <p:to>
                                        <p:strVal val="visible"/>
                                      </p:to>
                                    </p:set>
                                    <p:animEffect transition="in" filter="randombar(horizontal)">
                                      <p:cBhvr>
                                        <p:cTn id="119" dur="500"/>
                                        <p:tgtEl>
                                          <p:spTgt spid="32"/>
                                        </p:tgtEl>
                                      </p:cBhvr>
                                    </p:animEffect>
                                  </p:childTnLst>
                                </p:cTn>
                              </p:par>
                            </p:childTnLst>
                          </p:cTn>
                        </p:par>
                        <p:par>
                          <p:cTn id="120" fill="hold" nodeType="afterGroup">
                            <p:stCondLst>
                              <p:cond delay="2500"/>
                            </p:stCondLst>
                            <p:childTnLst>
                              <p:par>
                                <p:cTn id="121" presetID="14" presetClass="entr" presetSubtype="10" fill="hold" grpId="0" nodeType="afterEffect">
                                  <p:stCondLst>
                                    <p:cond delay="0"/>
                                  </p:stCondLst>
                                  <p:childTnLst>
                                    <p:set>
                                      <p:cBhvr>
                                        <p:cTn id="122" dur="1" fill="hold">
                                          <p:stCondLst>
                                            <p:cond delay="0"/>
                                          </p:stCondLst>
                                        </p:cTn>
                                        <p:tgtEl>
                                          <p:spTgt spid="33"/>
                                        </p:tgtEl>
                                        <p:attrNameLst>
                                          <p:attrName>style.visibility</p:attrName>
                                        </p:attrNameLst>
                                      </p:cBhvr>
                                      <p:to>
                                        <p:strVal val="visible"/>
                                      </p:to>
                                    </p:set>
                                    <p:animEffect transition="in" filter="randombar(horizontal)">
                                      <p:cBhvr>
                                        <p:cTn id="123" dur="500"/>
                                        <p:tgtEl>
                                          <p:spTgt spid="33"/>
                                        </p:tgtEl>
                                      </p:cBhvr>
                                    </p:animEffect>
                                  </p:childTnLst>
                                </p:cTn>
                              </p:par>
                            </p:childTnLst>
                          </p:cTn>
                        </p:par>
                        <p:par>
                          <p:cTn id="124" fill="hold" nodeType="afterGroup">
                            <p:stCondLst>
                              <p:cond delay="3000"/>
                            </p:stCondLst>
                            <p:childTnLst>
                              <p:par>
                                <p:cTn id="125" presetID="14" presetClass="entr" presetSubtype="10" fill="hold" grpId="0" nodeType="afterEffect">
                                  <p:stCondLst>
                                    <p:cond delay="0"/>
                                  </p:stCondLst>
                                  <p:childTnLst>
                                    <p:set>
                                      <p:cBhvr>
                                        <p:cTn id="126" dur="1" fill="hold">
                                          <p:stCondLst>
                                            <p:cond delay="0"/>
                                          </p:stCondLst>
                                        </p:cTn>
                                        <p:tgtEl>
                                          <p:spTgt spid="34"/>
                                        </p:tgtEl>
                                        <p:attrNameLst>
                                          <p:attrName>style.visibility</p:attrName>
                                        </p:attrNameLst>
                                      </p:cBhvr>
                                      <p:to>
                                        <p:strVal val="visible"/>
                                      </p:to>
                                    </p:set>
                                    <p:animEffect transition="in" filter="randombar(horizontal)">
                                      <p:cBhvr>
                                        <p:cTn id="127" dur="500"/>
                                        <p:tgtEl>
                                          <p:spTgt spid="34"/>
                                        </p:tgtEl>
                                      </p:cBhvr>
                                    </p:animEffect>
                                  </p:childTnLst>
                                </p:cTn>
                              </p:par>
                            </p:childTnLst>
                          </p:cTn>
                        </p:par>
                      </p:childTnLst>
                    </p:cTn>
                  </p:par>
                  <p:par>
                    <p:cTn id="128" fill="hold" nodeType="clickPar">
                      <p:stCondLst>
                        <p:cond delay="indefinite"/>
                        <p:cond evt="onBegin" delay="0">
                          <p:tn val="127"/>
                        </p:cond>
                      </p:stCondLst>
                      <p:childTnLst>
                        <p:par>
                          <p:cTn id="129" fill="hold" nodeType="afterGroup">
                            <p:stCondLst>
                              <p:cond delay="0"/>
                            </p:stCondLst>
                            <p:childTnLst>
                              <p:par>
                                <p:cTn id="130" presetID="22" presetClass="entr" presetSubtype="4" fill="hold" grpId="0" nodeType="clickEffect">
                                  <p:stCondLst>
                                    <p:cond delay="0"/>
                                  </p:stCondLst>
                                  <p:childTnLst>
                                    <p:set>
                                      <p:cBhvr>
                                        <p:cTn id="131" dur="1" fill="hold">
                                          <p:stCondLst>
                                            <p:cond delay="0"/>
                                          </p:stCondLst>
                                        </p:cTn>
                                        <p:tgtEl>
                                          <p:spTgt spid="15392"/>
                                        </p:tgtEl>
                                        <p:attrNameLst>
                                          <p:attrName>style.visibility</p:attrName>
                                        </p:attrNameLst>
                                      </p:cBhvr>
                                      <p:to>
                                        <p:strVal val="visible"/>
                                      </p:to>
                                    </p:set>
                                    <p:animEffect transition="in" filter="wipe(down)">
                                      <p:cBhvr>
                                        <p:cTn id="132" dur="500"/>
                                        <p:tgtEl>
                                          <p:spTgt spid="15392"/>
                                        </p:tgtEl>
                                      </p:cBhvr>
                                    </p:animEffect>
                                  </p:childTnLst>
                                </p:cTn>
                              </p:par>
                            </p:childTnLst>
                          </p:cTn>
                        </p:par>
                        <p:par>
                          <p:cTn id="133" fill="hold" nodeType="afterGroup">
                            <p:stCondLst>
                              <p:cond delay="500"/>
                            </p:stCondLst>
                            <p:childTnLst>
                              <p:par>
                                <p:cTn id="134" presetID="22" presetClass="entr" presetSubtype="4" fill="hold" grpId="0" nodeType="afterEffect">
                                  <p:stCondLst>
                                    <p:cond delay="0"/>
                                  </p:stCondLst>
                                  <p:childTnLst>
                                    <p:set>
                                      <p:cBhvr>
                                        <p:cTn id="135" dur="1" fill="hold">
                                          <p:stCondLst>
                                            <p:cond delay="0"/>
                                          </p:stCondLst>
                                        </p:cTn>
                                        <p:tgtEl>
                                          <p:spTgt spid="38"/>
                                        </p:tgtEl>
                                        <p:attrNameLst>
                                          <p:attrName>style.visibility</p:attrName>
                                        </p:attrNameLst>
                                      </p:cBhvr>
                                      <p:to>
                                        <p:strVal val="visible"/>
                                      </p:to>
                                    </p:set>
                                    <p:animEffect transition="in" filter="wipe(down)">
                                      <p:cBhvr>
                                        <p:cTn id="136" dur="500"/>
                                        <p:tgtEl>
                                          <p:spTgt spid="38"/>
                                        </p:tgtEl>
                                      </p:cBhvr>
                                    </p:animEffect>
                                  </p:childTnLst>
                                </p:cTn>
                              </p:par>
                            </p:childTnLst>
                          </p:cTn>
                        </p:par>
                      </p:childTnLst>
                    </p:cTn>
                  </p:par>
                  <p:par>
                    <p:cTn id="137" fill="hold" nodeType="clickPar">
                      <p:stCondLst>
                        <p:cond delay="indefinite"/>
                        <p:cond evt="onBegin" delay="0">
                          <p:tn val="136"/>
                        </p:cond>
                      </p:stCondLst>
                      <p:childTnLst>
                        <p:par>
                          <p:cTn id="138" fill="hold" nodeType="afterGroup">
                            <p:stCondLst>
                              <p:cond delay="0"/>
                            </p:stCondLst>
                            <p:childTnLst>
                              <p:par>
                                <p:cTn id="139" presetID="14" presetClass="entr" presetSubtype="10" fill="hold" grpId="0" nodeType="clickEffect">
                                  <p:stCondLst>
                                    <p:cond delay="0"/>
                                  </p:stCondLst>
                                  <p:childTnLst>
                                    <p:set>
                                      <p:cBhvr>
                                        <p:cTn id="140" dur="1" fill="hold">
                                          <p:stCondLst>
                                            <p:cond delay="0"/>
                                          </p:stCondLst>
                                        </p:cTn>
                                        <p:tgtEl>
                                          <p:spTgt spid="39"/>
                                        </p:tgtEl>
                                        <p:attrNameLst>
                                          <p:attrName>style.visibility</p:attrName>
                                        </p:attrNameLst>
                                      </p:cBhvr>
                                      <p:to>
                                        <p:strVal val="visible"/>
                                      </p:to>
                                    </p:set>
                                    <p:animEffect transition="in" filter="randombar(horizontal)">
                                      <p:cBhvr>
                                        <p:cTn id="141" dur="500"/>
                                        <p:tgtEl>
                                          <p:spTgt spid="39"/>
                                        </p:tgtEl>
                                      </p:cBhvr>
                                    </p:animEffect>
                                  </p:childTnLst>
                                </p:cTn>
                              </p:par>
                            </p:childTnLst>
                          </p:cTn>
                        </p:par>
                        <p:par>
                          <p:cTn id="142" fill="hold" nodeType="afterGroup">
                            <p:stCondLst>
                              <p:cond delay="500"/>
                            </p:stCondLst>
                            <p:childTnLst>
                              <p:par>
                                <p:cTn id="143" presetID="22" presetClass="entr" presetSubtype="4"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Effect transition="in" filter="wipe(down)">
                                      <p:cBhvr>
                                        <p:cTn id="145" dur="500"/>
                                        <p:tgtEl>
                                          <p:spTgt spid="42"/>
                                        </p:tgtEl>
                                      </p:cBhvr>
                                    </p:animEffect>
                                  </p:childTnLst>
                                </p:cTn>
                              </p:par>
                            </p:childTnLst>
                          </p:cTn>
                        </p:par>
                        <p:par>
                          <p:cTn id="146" fill="hold" nodeType="afterGroup">
                            <p:stCondLst>
                              <p:cond delay="1000"/>
                            </p:stCondLst>
                            <p:childTnLst>
                              <p:par>
                                <p:cTn id="147" presetID="14" presetClass="entr" presetSubtype="10" fill="hold" grpId="0" nodeType="afterEffect">
                                  <p:stCondLst>
                                    <p:cond delay="0"/>
                                  </p:stCondLst>
                                  <p:childTnLst>
                                    <p:set>
                                      <p:cBhvr>
                                        <p:cTn id="148" dur="1" fill="hold">
                                          <p:stCondLst>
                                            <p:cond delay="0"/>
                                          </p:stCondLst>
                                        </p:cTn>
                                        <p:tgtEl>
                                          <p:spTgt spid="40"/>
                                        </p:tgtEl>
                                        <p:attrNameLst>
                                          <p:attrName>style.visibility</p:attrName>
                                        </p:attrNameLst>
                                      </p:cBhvr>
                                      <p:to>
                                        <p:strVal val="visible"/>
                                      </p:to>
                                    </p:set>
                                    <p:animEffect transition="in" filter="randombar(horizontal)">
                                      <p:cBhvr>
                                        <p:cTn id="149" dur="500"/>
                                        <p:tgtEl>
                                          <p:spTgt spid="40"/>
                                        </p:tgtEl>
                                      </p:cBhvr>
                                    </p:animEffect>
                                  </p:childTnLst>
                                </p:cTn>
                              </p:par>
                            </p:childTnLst>
                          </p:cTn>
                        </p:par>
                        <p:par>
                          <p:cTn id="150" fill="hold" nodeType="afterGroup">
                            <p:stCondLst>
                              <p:cond delay="1500"/>
                            </p:stCondLst>
                            <p:childTnLst>
                              <p:par>
                                <p:cTn id="151" presetID="14" presetClass="entr" presetSubtype="10" fill="hold" grpId="0" nodeType="afterEffect">
                                  <p:stCondLst>
                                    <p:cond delay="0"/>
                                  </p:stCondLst>
                                  <p:childTnLst>
                                    <p:set>
                                      <p:cBhvr>
                                        <p:cTn id="152" dur="1" fill="hold">
                                          <p:stCondLst>
                                            <p:cond delay="0"/>
                                          </p:stCondLst>
                                        </p:cTn>
                                        <p:tgtEl>
                                          <p:spTgt spid="41"/>
                                        </p:tgtEl>
                                        <p:attrNameLst>
                                          <p:attrName>style.visibility</p:attrName>
                                        </p:attrNameLst>
                                      </p:cBhvr>
                                      <p:to>
                                        <p:strVal val="visible"/>
                                      </p:to>
                                    </p:set>
                                    <p:animEffect transition="in" filter="randombar(horizontal)">
                                      <p:cBhvr>
                                        <p:cTn id="153" dur="500"/>
                                        <p:tgtEl>
                                          <p:spTgt spid="41"/>
                                        </p:tgtEl>
                                      </p:cBhvr>
                                    </p:animEffect>
                                  </p:childTnLst>
                                </p:cTn>
                              </p:par>
                            </p:childTnLst>
                          </p:cTn>
                        </p:par>
                        <p:par>
                          <p:cTn id="154" fill="hold" nodeType="afterGroup">
                            <p:stCondLst>
                              <p:cond delay="2000"/>
                            </p:stCondLst>
                            <p:childTnLst>
                              <p:par>
                                <p:cTn id="155" presetID="14" presetClass="entr" presetSubtype="10" fill="hold" grpId="0" nodeType="after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randombar(horizontal)">
                                      <p:cBhvr>
                                        <p:cTn id="157" dur="500"/>
                                        <p:tgtEl>
                                          <p:spTgt spid="43"/>
                                        </p:tgtEl>
                                      </p:cBhvr>
                                    </p:animEffect>
                                  </p:childTnLst>
                                </p:cTn>
                              </p:par>
                            </p:childTnLst>
                          </p:cTn>
                        </p:par>
                      </p:childTnLst>
                    </p:cTn>
                  </p:par>
                  <p:par>
                    <p:cTn id="158" fill="hold" nodeType="clickPar">
                      <p:stCondLst>
                        <p:cond delay="indefinite"/>
                        <p:cond evt="onBegin" delay="0">
                          <p:tn val="157"/>
                        </p:cond>
                      </p:stCondLst>
                      <p:childTnLst>
                        <p:par>
                          <p:cTn id="159" fill="hold" nodeType="afterGroup">
                            <p:stCondLst>
                              <p:cond delay="0"/>
                            </p:stCondLst>
                            <p:childTnLst>
                              <p:par>
                                <p:cTn id="160" presetID="14" presetClass="entr" presetSubtype="10" fill="hold" grpId="0" nodeType="clickEffect">
                                  <p:stCondLst>
                                    <p:cond delay="0"/>
                                  </p:stCondLst>
                                  <p:childTnLst>
                                    <p:set>
                                      <p:cBhvr>
                                        <p:cTn id="161" dur="1" fill="hold">
                                          <p:stCondLst>
                                            <p:cond delay="0"/>
                                          </p:stCondLst>
                                        </p:cTn>
                                        <p:tgtEl>
                                          <p:spTgt spid="44"/>
                                        </p:tgtEl>
                                        <p:attrNameLst>
                                          <p:attrName>style.visibility</p:attrName>
                                        </p:attrNameLst>
                                      </p:cBhvr>
                                      <p:to>
                                        <p:strVal val="visible"/>
                                      </p:to>
                                    </p:set>
                                    <p:animEffect transition="in" filter="randombar(horizontal)">
                                      <p:cBhvr>
                                        <p:cTn id="162" dur="500"/>
                                        <p:tgtEl>
                                          <p:spTgt spid="44"/>
                                        </p:tgtEl>
                                      </p:cBhvr>
                                    </p:animEffect>
                                  </p:childTnLst>
                                </p:cTn>
                              </p:par>
                            </p:childTnLst>
                          </p:cTn>
                        </p:par>
                        <p:par>
                          <p:cTn id="163" fill="hold" nodeType="afterGroup">
                            <p:stCondLst>
                              <p:cond delay="500"/>
                            </p:stCondLst>
                            <p:childTnLst>
                              <p:par>
                                <p:cTn id="164" presetID="22" presetClass="entr" presetSubtype="4" fill="hold" grpId="0" nodeType="afterEffect">
                                  <p:stCondLst>
                                    <p:cond delay="0"/>
                                  </p:stCondLst>
                                  <p:childTnLst>
                                    <p:set>
                                      <p:cBhvr>
                                        <p:cTn id="165" dur="1" fill="hold">
                                          <p:stCondLst>
                                            <p:cond delay="0"/>
                                          </p:stCondLst>
                                        </p:cTn>
                                        <p:tgtEl>
                                          <p:spTgt spid="46"/>
                                        </p:tgtEl>
                                        <p:attrNameLst>
                                          <p:attrName>style.visibility</p:attrName>
                                        </p:attrNameLst>
                                      </p:cBhvr>
                                      <p:to>
                                        <p:strVal val="visible"/>
                                      </p:to>
                                    </p:set>
                                    <p:animEffect transition="in" filter="wipe(down)">
                                      <p:cBhvr>
                                        <p:cTn id="166" dur="500"/>
                                        <p:tgtEl>
                                          <p:spTgt spid="46"/>
                                        </p:tgtEl>
                                      </p:cBhvr>
                                    </p:animEffect>
                                  </p:childTnLst>
                                </p:cTn>
                              </p:par>
                            </p:childTnLst>
                          </p:cTn>
                        </p:par>
                        <p:par>
                          <p:cTn id="167" fill="hold" nodeType="afterGroup">
                            <p:stCondLst>
                              <p:cond delay="1000"/>
                            </p:stCondLst>
                            <p:childTnLst>
                              <p:par>
                                <p:cTn id="168" presetID="14" presetClass="entr" presetSubtype="10" fill="hold" grpId="0" nodeType="afterEffect">
                                  <p:stCondLst>
                                    <p:cond delay="0"/>
                                  </p:stCondLst>
                                  <p:childTnLst>
                                    <p:set>
                                      <p:cBhvr>
                                        <p:cTn id="169" dur="1" fill="hold">
                                          <p:stCondLst>
                                            <p:cond delay="0"/>
                                          </p:stCondLst>
                                        </p:cTn>
                                        <p:tgtEl>
                                          <p:spTgt spid="45"/>
                                        </p:tgtEl>
                                        <p:attrNameLst>
                                          <p:attrName>style.visibility</p:attrName>
                                        </p:attrNameLst>
                                      </p:cBhvr>
                                      <p:to>
                                        <p:strVal val="visible"/>
                                      </p:to>
                                    </p:set>
                                    <p:animEffect transition="in" filter="randombar(horizontal)">
                                      <p:cBhvr>
                                        <p:cTn id="170" dur="500"/>
                                        <p:tgtEl>
                                          <p:spTgt spid="45"/>
                                        </p:tgtEl>
                                      </p:cBhvr>
                                    </p:animEffect>
                                  </p:childTnLst>
                                </p:cTn>
                              </p:par>
                            </p:childTnLst>
                          </p:cTn>
                        </p:par>
                        <p:par>
                          <p:cTn id="171" fill="hold" nodeType="afterGroup">
                            <p:stCondLst>
                              <p:cond delay="1500"/>
                            </p:stCondLst>
                            <p:childTnLst>
                              <p:par>
                                <p:cTn id="172" presetID="14" presetClass="entr" presetSubtype="10" fill="hold" grpId="0" nodeType="afterEffect">
                                  <p:stCondLst>
                                    <p:cond delay="0"/>
                                  </p:stCondLst>
                                  <p:childTnLst>
                                    <p:set>
                                      <p:cBhvr>
                                        <p:cTn id="173" dur="1" fill="hold">
                                          <p:stCondLst>
                                            <p:cond delay="0"/>
                                          </p:stCondLst>
                                        </p:cTn>
                                        <p:tgtEl>
                                          <p:spTgt spid="47"/>
                                        </p:tgtEl>
                                        <p:attrNameLst>
                                          <p:attrName>style.visibility</p:attrName>
                                        </p:attrNameLst>
                                      </p:cBhvr>
                                      <p:to>
                                        <p:strVal val="visible"/>
                                      </p:to>
                                    </p:set>
                                    <p:animEffect transition="in" filter="randombar(horizontal)">
                                      <p:cBhvr>
                                        <p:cTn id="17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5" grpId="0"/>
      <p:bldP spid="17" grpId="0"/>
      <p:bldP spid="18" grpId="0"/>
      <p:bldP spid="19" grpId="0"/>
      <p:bldP spid="20" grpId="0"/>
      <p:bldP spid="21" grpId="0"/>
      <p:bldP spid="22" grpId="0"/>
      <p:bldP spid="23" grpId="0"/>
      <p:bldP spid="24" grpId="0"/>
      <p:bldP spid="25" grpId="0"/>
      <p:bldP spid="27" grpId="0"/>
      <p:bldP spid="28" grpId="0"/>
      <p:bldP spid="29" grpId="0"/>
      <p:bldP spid="30" grpId="0"/>
      <p:bldP spid="31" grpId="0"/>
      <p:bldP spid="32" grpId="0"/>
      <p:bldP spid="33" grpId="0"/>
      <p:bldP spid="34" grpId="0"/>
      <p:bldP spid="15392" grpId="0"/>
      <p:bldP spid="38" grpId="0"/>
      <p:bldP spid="39" grpId="0"/>
      <p:bldP spid="40" grpId="0"/>
      <p:bldP spid="41" grpId="0"/>
      <p:bldP spid="42" grpId="0"/>
      <p:bldP spid="43" grpId="0"/>
      <p:bldP spid="44" grpId="0"/>
      <p:bldP spid="45" grpId="0"/>
      <p:bldP spid="46" grpId="0"/>
      <p:bldP spid="47"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3" name="表格 3"/>
          <p:cNvGraphicFramePr>
            <a:graphicFrameLocks noGrp="1"/>
          </p:cNvGraphicFramePr>
          <p:nvPr>
            <p:custDataLst>
              <p:tags r:id="rId3"/>
            </p:custDataLst>
          </p:nvPr>
        </p:nvGraphicFramePr>
        <p:xfrm>
          <a:off x="239395" y="1092200"/>
          <a:ext cx="11607800" cy="5142865"/>
        </p:xfrm>
        <a:graphic>
          <a:graphicData uri="http://schemas.openxmlformats.org/drawingml/2006/table">
            <a:tbl>
              <a:tblPr firstRow="1" bandRow="1">
                <a:tableStyleId>{5C22544A-7EE6-4342-B048-85BDC9FD1C3A}</a:tableStyleId>
              </a:tblPr>
              <a:tblGrid>
                <a:gridCol w="1697355"/>
                <a:gridCol w="9910445"/>
              </a:tblGrid>
              <a:tr h="610870">
                <a:tc>
                  <a:txBody>
                    <a:bodyPr vert="horz" wrap="square"/>
                    <a:lstStyle/>
                    <a:p>
                      <a:endParaRPr lang="zh-CN" altLang="en-US" sz="1865"/>
                    </a:p>
                  </a:txBody>
                  <a:tcPr marL="121910" marR="121910"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865"/>
                    </a:p>
                  </a:txBody>
                  <a:tcPr marL="121910" marR="121910"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55165">
                <a:tc>
                  <a:txBody>
                    <a:bodyPr vert="horz" wrap="square"/>
                    <a:lstStyle/>
                    <a:p>
                      <a:endParaRPr lang="zh-CN" altLang="en-US" sz="1865"/>
                    </a:p>
                  </a:txBody>
                  <a:tcPr marL="121910" marR="121910"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865"/>
                    </a:p>
                  </a:txBody>
                  <a:tcPr marL="121910" marR="121910"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76830">
                <a:tc>
                  <a:txBody>
                    <a:bodyPr vert="horz" wrap="square"/>
                    <a:lstStyle/>
                    <a:p>
                      <a:endParaRPr lang="zh-CN" altLang="en-US" sz="1865"/>
                    </a:p>
                  </a:txBody>
                  <a:tcPr marL="121910" marR="121910"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865"/>
                    </a:p>
                  </a:txBody>
                  <a:tcPr marL="121910" marR="121910"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2304" name="TextBox 4"/>
          <p:cNvSpPr txBox="1"/>
          <p:nvPr>
            <p:custDataLst>
              <p:tags r:id="rId4"/>
            </p:custDataLst>
          </p:nvPr>
        </p:nvSpPr>
        <p:spPr>
          <a:xfrm>
            <a:off x="300567" y="1107017"/>
            <a:ext cx="1608667" cy="534035"/>
          </a:xfrm>
          <a:prstGeom prst="rect">
            <a:avLst/>
          </a:prstGeom>
          <a:noFill/>
          <a:ln w="9525">
            <a:noFill/>
          </a:ln>
        </p:spPr>
        <p:txBody>
          <a:bodyPr>
            <a:spAutoFit/>
          </a:bodyPr>
          <a:lstStyle/>
          <a:p>
            <a:pPr eaLnBrk="1" hangingPunct="1">
              <a:lnSpc>
                <a:spcPct val="120000"/>
              </a:lnSpc>
            </a:pPr>
            <a:r>
              <a:rPr lang="zh-CN" altLang="en-US" sz="2400" b="1">
                <a:solidFill>
                  <a:srgbClr val="9A08E6"/>
                </a:solidFill>
                <a:latin typeface="微软雅黑" panose="020b0503020204020204" charset="-122"/>
                <a:ea typeface="微软雅黑" panose="020b0503020204020204" charset="-122"/>
              </a:rPr>
              <a:t>五次险情</a:t>
            </a:r>
            <a:endParaRPr lang="zh-CN" altLang="en-US" sz="2400" b="1">
              <a:solidFill>
                <a:srgbClr val="9A08E6"/>
              </a:solidFill>
              <a:latin typeface="微软雅黑" panose="020b0503020204020204" charset="-122"/>
              <a:ea typeface="微软雅黑" panose="020b0503020204020204" charset="-122"/>
            </a:endParaRPr>
          </a:p>
        </p:txBody>
      </p:sp>
      <p:sp>
        <p:nvSpPr>
          <p:cNvPr id="12305" name="TextBox 4"/>
          <p:cNvSpPr txBox="1"/>
          <p:nvPr>
            <p:custDataLst>
              <p:tags r:id="rId5"/>
            </p:custDataLst>
          </p:nvPr>
        </p:nvSpPr>
        <p:spPr>
          <a:xfrm>
            <a:off x="6180667" y="1092200"/>
            <a:ext cx="1608667" cy="534035"/>
          </a:xfrm>
          <a:prstGeom prst="rect">
            <a:avLst/>
          </a:prstGeom>
          <a:noFill/>
          <a:ln w="9525">
            <a:noFill/>
          </a:ln>
        </p:spPr>
        <p:txBody>
          <a:bodyPr>
            <a:spAutoFit/>
          </a:bodyPr>
          <a:lstStyle/>
          <a:p>
            <a:pPr eaLnBrk="1" hangingPunct="1">
              <a:lnSpc>
                <a:spcPct val="120000"/>
              </a:lnSpc>
            </a:pPr>
            <a:r>
              <a:rPr lang="zh-CN" altLang="en-US" sz="2400" b="1">
                <a:solidFill>
                  <a:srgbClr val="00B050"/>
                </a:solidFill>
                <a:latin typeface="微软雅黑" panose="020b0503020204020204" charset="-122"/>
                <a:ea typeface="微软雅黑" panose="020b0503020204020204" charset="-122"/>
              </a:rPr>
              <a:t>具体内容</a:t>
            </a:r>
            <a:endParaRPr lang="zh-CN" altLang="en-US" sz="2400" b="1">
              <a:solidFill>
                <a:srgbClr val="00B050"/>
              </a:solidFill>
              <a:latin typeface="微软雅黑" panose="020b0503020204020204" charset="-122"/>
              <a:ea typeface="微软雅黑" panose="020b0503020204020204" charset="-122"/>
            </a:endParaRPr>
          </a:p>
        </p:txBody>
      </p:sp>
      <p:sp>
        <p:nvSpPr>
          <p:cNvPr id="12306" name="TextBox 4"/>
          <p:cNvSpPr txBox="1"/>
          <p:nvPr>
            <p:custDataLst>
              <p:tags r:id="rId6"/>
            </p:custDataLst>
          </p:nvPr>
        </p:nvSpPr>
        <p:spPr>
          <a:xfrm>
            <a:off x="239184" y="2230967"/>
            <a:ext cx="1608667" cy="534035"/>
          </a:xfrm>
          <a:prstGeom prst="rect">
            <a:avLst/>
          </a:prstGeom>
          <a:noFill/>
          <a:ln w="9525">
            <a:noFill/>
          </a:ln>
        </p:spPr>
        <p:txBody>
          <a:bodyPr>
            <a:spAutoFit/>
          </a:bodyPr>
          <a:lstStyle/>
          <a:p>
            <a:pPr eaLnBrk="1" hangingPunct="1">
              <a:lnSpc>
                <a:spcPct val="120000"/>
              </a:lnSpc>
            </a:pPr>
            <a:r>
              <a:rPr lang="zh-CN" altLang="en-US" sz="2400" b="1">
                <a:highlight>
                  <a:srgbClr val="00FFFF"/>
                </a:highlight>
                <a:latin typeface="楷体" panose="02010609060101010101" pitchFamily="49" charset="-122"/>
                <a:ea typeface="楷体" panose="02010609060101010101" pitchFamily="49" charset="-122"/>
              </a:rPr>
              <a:t>土人围攻</a:t>
            </a:r>
            <a:endParaRPr lang="zh-CN" altLang="en-US" sz="2400" b="1">
              <a:highlight>
                <a:srgbClr val="00FFFF"/>
              </a:highlight>
              <a:latin typeface="楷体" panose="02010609060101010101" pitchFamily="49" charset="-122"/>
              <a:ea typeface="楷体" panose="02010609060101010101" pitchFamily="49" charset="-122"/>
            </a:endParaRPr>
          </a:p>
        </p:txBody>
      </p:sp>
      <p:sp>
        <p:nvSpPr>
          <p:cNvPr id="7" name="TextBox 4"/>
          <p:cNvSpPr txBox="1"/>
          <p:nvPr>
            <p:custDataLst>
              <p:tags r:id="rId7"/>
            </p:custDataLst>
          </p:nvPr>
        </p:nvSpPr>
        <p:spPr>
          <a:xfrm>
            <a:off x="2015067" y="1619251"/>
            <a:ext cx="9937751" cy="1863725"/>
          </a:xfrm>
          <a:prstGeom prst="rect">
            <a:avLst/>
          </a:prstGeom>
          <a:noFill/>
          <a:ln w="9525">
            <a:noFill/>
          </a:ln>
        </p:spPr>
        <p:txBody>
          <a:bodyPr>
            <a:spAutoFit/>
          </a:bodyPr>
          <a:lstStyle/>
          <a:p>
            <a:pPr eaLnBrk="1" hangingPunct="1">
              <a:lnSpc>
                <a:spcPct val="120000"/>
              </a:lnSpc>
            </a:pPr>
            <a:r>
              <a:rPr lang="zh-CN" altLang="en-US" sz="2400" b="1">
                <a:latin typeface="楷体" panose="02010609060101010101" pitchFamily="49" charset="-122"/>
                <a:ea typeface="楷体" panose="02010609060101010101" pitchFamily="49" charset="-122"/>
              </a:rPr>
              <a:t>在通过托列斯海峡时，潜艇因为触礁而搁浅，阿龙纳斯三人在旁边的小岛上逗留了两天，却遭到了土人的围攻，他们赶紧逃进小艇，驶向海中的潜水艇。可是土人依然紧追不舍，这时候，尼摩船长想到了一个办法，他把铁栏杆通了电，击退了土人。</a:t>
            </a:r>
            <a:endParaRPr lang="zh-CN" altLang="en-US" sz="2400" b="1">
              <a:latin typeface="楷体" panose="02010609060101010101" pitchFamily="49" charset="-122"/>
              <a:ea typeface="楷体" panose="02010609060101010101" pitchFamily="49" charset="-122"/>
            </a:endParaRPr>
          </a:p>
        </p:txBody>
      </p:sp>
      <p:sp>
        <p:nvSpPr>
          <p:cNvPr id="12308" name="TextBox 4"/>
          <p:cNvSpPr txBox="1"/>
          <p:nvPr>
            <p:custDataLst>
              <p:tags r:id="rId8"/>
            </p:custDataLst>
          </p:nvPr>
        </p:nvSpPr>
        <p:spPr>
          <a:xfrm>
            <a:off x="240030" y="4208145"/>
            <a:ext cx="1755140" cy="534035"/>
          </a:xfrm>
          <a:prstGeom prst="rect">
            <a:avLst/>
          </a:prstGeom>
          <a:noFill/>
          <a:ln w="9525">
            <a:noFill/>
          </a:ln>
        </p:spPr>
        <p:txBody>
          <a:bodyPr wrap="square">
            <a:spAutoFit/>
          </a:bodyPr>
          <a:lstStyle/>
          <a:p>
            <a:pPr eaLnBrk="1" hangingPunct="1">
              <a:lnSpc>
                <a:spcPct val="120000"/>
              </a:lnSpc>
            </a:pPr>
            <a:r>
              <a:rPr lang="zh-CN" altLang="en-US" sz="2400" b="1">
                <a:highlight>
                  <a:srgbClr val="00FFFF"/>
                </a:highlight>
                <a:latin typeface="楷体" panose="02010609060101010101" pitchFamily="49" charset="-122"/>
                <a:ea typeface="楷体" panose="02010609060101010101" pitchFamily="49" charset="-122"/>
              </a:rPr>
              <a:t>同鲨鱼搏斗</a:t>
            </a:r>
            <a:endParaRPr lang="zh-CN" altLang="en-US" sz="2400" b="1">
              <a:highlight>
                <a:srgbClr val="00FFFF"/>
              </a:highlight>
              <a:latin typeface="楷体" panose="02010609060101010101" pitchFamily="49" charset="-122"/>
              <a:ea typeface="楷体" panose="02010609060101010101" pitchFamily="49" charset="-122"/>
            </a:endParaRPr>
          </a:p>
        </p:txBody>
      </p:sp>
      <p:sp>
        <p:nvSpPr>
          <p:cNvPr id="9" name="TextBox 4"/>
          <p:cNvSpPr txBox="1"/>
          <p:nvPr>
            <p:custDataLst>
              <p:tags r:id="rId9"/>
            </p:custDataLst>
          </p:nvPr>
        </p:nvSpPr>
        <p:spPr>
          <a:xfrm>
            <a:off x="1909233" y="3716655"/>
            <a:ext cx="9937751" cy="2306320"/>
          </a:xfrm>
          <a:prstGeom prst="rect">
            <a:avLst/>
          </a:prstGeom>
          <a:noFill/>
          <a:ln w="9525">
            <a:noFill/>
          </a:ln>
        </p:spPr>
        <p:txBody>
          <a:bodyPr>
            <a:spAutoFit/>
          </a:bodyPr>
          <a:lstStyle/>
          <a:p>
            <a:pPr eaLnBrk="1" hangingPunct="1">
              <a:lnSpc>
                <a:spcPct val="120000"/>
              </a:lnSpc>
            </a:pPr>
            <a:r>
              <a:rPr lang="zh-CN" altLang="en-US" sz="2400" b="1">
                <a:latin typeface="楷体" panose="02010609060101010101" pitchFamily="49" charset="-122"/>
                <a:ea typeface="楷体" panose="02010609060101010101" pitchFamily="49" charset="-122"/>
              </a:rPr>
              <a:t>当潜艇行驶到锡兰岛时，阿龙纳斯接受了尼摩船长的建议，步行到海底养珠场观看印度人在海底采珠。忽然，有条巨鲨向采珠人扑来。尼摩船长手拿短刀，挺身与鲨鱼搏斗。在尼摩船长被鲨鱼巨大的身躯所压倒，危在旦夕时，尼德</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兰迅速投出利叉，击中鲨鱼的心脏，最后救了那个采珠人。尼摩船长还从口袋里取出一个珍珠囊送给他。</a:t>
            </a:r>
            <a:endParaRPr lang="zh-CN" altLang="en-US" sz="2400" b="1">
              <a:latin typeface="楷体" panose="02010609060101010101" pitchFamily="49" charset="-122"/>
              <a:ea typeface="楷体" panose="02010609060101010101" pitchFamily="49" charset="-122"/>
            </a:endParaRPr>
          </a:p>
        </p:txBody>
      </p:sp>
      <p:sp>
        <p:nvSpPr>
          <p:cNvPr id="11" name="文本框 2"/>
          <p:cNvSpPr txBox="1">
            <a:spLocks noChangeArrowheads="1"/>
          </p:cNvSpPr>
          <p:nvPr>
            <p:custDataLst>
              <p:tags r:id="rId10"/>
            </p:custDataLst>
          </p:nvPr>
        </p:nvSpPr>
        <p:spPr bwMode="auto">
          <a:xfrm>
            <a:off x="706967" y="139700"/>
            <a:ext cx="2893484" cy="74803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4265"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主要情节</a:t>
            </a:r>
            <a:endParaRPr kumimoji="0" lang="zh-CN" altLang="en-US" sz="4265"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3"/>
          <p:cNvGraphicFramePr>
            <a:graphicFrameLocks noGrp="1"/>
          </p:cNvGraphicFramePr>
          <p:nvPr>
            <p:custDataLst>
              <p:tags r:id="rId3"/>
            </p:custDataLst>
          </p:nvPr>
        </p:nvGraphicFramePr>
        <p:xfrm>
          <a:off x="292100" y="776605"/>
          <a:ext cx="11607800" cy="5332095"/>
        </p:xfrm>
        <a:graphic>
          <a:graphicData uri="http://schemas.openxmlformats.org/drawingml/2006/table">
            <a:tbl>
              <a:tblPr firstRow="1" bandRow="1">
                <a:tableStyleId>{5C22544A-7EE6-4342-B048-85BDC9FD1C3A}</a:tableStyleId>
              </a:tblPr>
              <a:tblGrid>
                <a:gridCol w="1697355"/>
                <a:gridCol w="9910445"/>
              </a:tblGrid>
              <a:tr h="2059940">
                <a:tc>
                  <a:txBody>
                    <a:bodyPr vert="horz" wrap="square"/>
                    <a:lstStyle/>
                    <a:p>
                      <a:endParaRPr lang="zh-CN" altLang="en-US" sz="1735"/>
                    </a:p>
                  </a:txBody>
                  <a:tcPr marL="121910" marR="121910" marT="60945" marB="609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735"/>
                    </a:p>
                  </a:txBody>
                  <a:tcPr marL="121910" marR="121910" marT="60945" marB="609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28140">
                <a:tc>
                  <a:txBody>
                    <a:bodyPr vert="horz" wrap="square"/>
                    <a:lstStyle/>
                    <a:p>
                      <a:endParaRPr lang="zh-CN" altLang="en-US" sz="1735"/>
                    </a:p>
                  </a:txBody>
                  <a:tcPr marL="121910" marR="121910" marT="60945" marB="609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735"/>
                    </a:p>
                  </a:txBody>
                  <a:tcPr marL="121910" marR="121910" marT="60945" marB="609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44015">
                <a:tc>
                  <a:txBody>
                    <a:bodyPr vert="horz" wrap="square"/>
                    <a:lstStyle/>
                    <a:p>
                      <a:endParaRPr lang="zh-CN" altLang="en-US" sz="1735"/>
                    </a:p>
                  </a:txBody>
                  <a:tcPr marL="121910" marR="121910" marT="60945" marB="609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735"/>
                    </a:p>
                  </a:txBody>
                  <a:tcPr marL="121910" marR="121910" marT="60945" marB="609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3328" name="TextBox 4"/>
          <p:cNvSpPr txBox="1"/>
          <p:nvPr>
            <p:custDataLst>
              <p:tags r:id="rId4"/>
            </p:custDataLst>
          </p:nvPr>
        </p:nvSpPr>
        <p:spPr>
          <a:xfrm>
            <a:off x="410633" y="1441451"/>
            <a:ext cx="1608667" cy="534035"/>
          </a:xfrm>
          <a:prstGeom prst="rect">
            <a:avLst/>
          </a:prstGeom>
          <a:noFill/>
          <a:ln w="9525">
            <a:noFill/>
          </a:ln>
        </p:spPr>
        <p:txBody>
          <a:bodyPr>
            <a:spAutoFit/>
          </a:bodyPr>
          <a:lstStyle/>
          <a:p>
            <a:pPr eaLnBrk="1" hangingPunct="1">
              <a:lnSpc>
                <a:spcPct val="120000"/>
              </a:lnSpc>
            </a:pPr>
            <a:r>
              <a:rPr lang="zh-CN" altLang="en-US" sz="2400" b="1">
                <a:highlight>
                  <a:srgbClr val="00FFFF"/>
                </a:highlight>
                <a:latin typeface="楷体" panose="02010609060101010101" pitchFamily="49" charset="-122"/>
                <a:ea typeface="楷体" panose="02010609060101010101" pitchFamily="49" charset="-122"/>
              </a:rPr>
              <a:t>冰山封路</a:t>
            </a:r>
            <a:endParaRPr lang="zh-CN" altLang="en-US" sz="2400" b="1">
              <a:highlight>
                <a:srgbClr val="00FFFF"/>
              </a:highlight>
              <a:latin typeface="楷体" panose="02010609060101010101" pitchFamily="49" charset="-122"/>
              <a:ea typeface="楷体" panose="02010609060101010101" pitchFamily="49" charset="-122"/>
            </a:endParaRPr>
          </a:p>
        </p:txBody>
      </p:sp>
      <p:sp>
        <p:nvSpPr>
          <p:cNvPr id="4" name="TextBox 4"/>
          <p:cNvSpPr txBox="1"/>
          <p:nvPr>
            <p:custDataLst>
              <p:tags r:id="rId5"/>
            </p:custDataLst>
          </p:nvPr>
        </p:nvSpPr>
        <p:spPr>
          <a:xfrm>
            <a:off x="1993900" y="776817"/>
            <a:ext cx="9937751" cy="1863725"/>
          </a:xfrm>
          <a:prstGeom prst="rect">
            <a:avLst/>
          </a:prstGeom>
          <a:noFill/>
          <a:ln w="9525">
            <a:noFill/>
          </a:ln>
        </p:spPr>
        <p:txBody>
          <a:bodyPr>
            <a:spAutoFit/>
          </a:bodyPr>
          <a:lstStyle/>
          <a:p>
            <a:pPr eaLnBrk="1" hangingPunct="1">
              <a:lnSpc>
                <a:spcPct val="120000"/>
              </a:lnSpc>
            </a:pPr>
            <a:r>
              <a:rPr lang="zh-CN" altLang="en-US" sz="2400" b="1">
                <a:latin typeface="楷体" panose="02010609060101010101" pitchFamily="49" charset="-122"/>
                <a:ea typeface="楷体" panose="02010609060101010101" pitchFamily="49" charset="-122"/>
              </a:rPr>
              <a:t>当潜水艇驶到南极时，一次冰山翻倒，将他们的船封在冰层下面。面对闷死或压死的危险，他们轮流用铁锨凿底部厚</a:t>
            </a:r>
            <a:r>
              <a:rPr lang="en-US" altLang="zh-CN" sz="2400" b="1">
                <a:latin typeface="楷体" panose="02010609060101010101" pitchFamily="49" charset="-122"/>
                <a:ea typeface="楷体" panose="02010609060101010101" pitchFamily="49" charset="-122"/>
              </a:rPr>
              <a:t>10</a:t>
            </a:r>
            <a:r>
              <a:rPr lang="zh-CN" altLang="en-US" sz="2400" b="1">
                <a:latin typeface="楷体" panose="02010609060101010101" pitchFamily="49" charset="-122"/>
                <a:ea typeface="楷体" panose="02010609060101010101" pitchFamily="49" charset="-122"/>
              </a:rPr>
              <a:t>米的冰板，又用开水喷射，将潜水艇拉到挖好的大坑里，灌满储水舱，增加潜水艇的重量，压碎了底部最后两米的冰层，终于脱困。</a:t>
            </a:r>
            <a:endParaRPr lang="zh-CN" altLang="en-US" sz="2400" b="1">
              <a:latin typeface="楷体" panose="02010609060101010101" pitchFamily="49" charset="-122"/>
              <a:ea typeface="楷体" panose="02010609060101010101" pitchFamily="49" charset="-122"/>
            </a:endParaRPr>
          </a:p>
        </p:txBody>
      </p:sp>
      <p:sp>
        <p:nvSpPr>
          <p:cNvPr id="13330" name="TextBox 4"/>
          <p:cNvSpPr txBox="1"/>
          <p:nvPr>
            <p:custDataLst>
              <p:tags r:id="rId6"/>
            </p:custDataLst>
          </p:nvPr>
        </p:nvSpPr>
        <p:spPr>
          <a:xfrm>
            <a:off x="408517" y="3175000"/>
            <a:ext cx="1610783" cy="534035"/>
          </a:xfrm>
          <a:prstGeom prst="rect">
            <a:avLst/>
          </a:prstGeom>
          <a:noFill/>
          <a:ln w="9525">
            <a:noFill/>
          </a:ln>
        </p:spPr>
        <p:txBody>
          <a:bodyPr>
            <a:spAutoFit/>
          </a:bodyPr>
          <a:lstStyle/>
          <a:p>
            <a:pPr eaLnBrk="1" hangingPunct="1">
              <a:lnSpc>
                <a:spcPct val="120000"/>
              </a:lnSpc>
            </a:pPr>
            <a:r>
              <a:rPr lang="zh-CN" altLang="en-US" sz="2400" b="1">
                <a:highlight>
                  <a:srgbClr val="00FFFF"/>
                </a:highlight>
                <a:latin typeface="楷体" panose="02010609060101010101" pitchFamily="49" charset="-122"/>
                <a:ea typeface="楷体" panose="02010609060101010101" pitchFamily="49" charset="-122"/>
              </a:rPr>
              <a:t>章鱼袭击</a:t>
            </a:r>
            <a:endParaRPr lang="zh-CN" altLang="en-US" sz="2400" b="1">
              <a:highlight>
                <a:srgbClr val="00FFFF"/>
              </a:highlight>
              <a:latin typeface="楷体" panose="02010609060101010101" pitchFamily="49" charset="-122"/>
              <a:ea typeface="楷体" panose="02010609060101010101" pitchFamily="49" charset="-122"/>
            </a:endParaRPr>
          </a:p>
        </p:txBody>
      </p:sp>
      <p:sp>
        <p:nvSpPr>
          <p:cNvPr id="6" name="TextBox 4"/>
          <p:cNvSpPr txBox="1"/>
          <p:nvPr>
            <p:custDataLst>
              <p:tags r:id="rId7"/>
            </p:custDataLst>
          </p:nvPr>
        </p:nvSpPr>
        <p:spPr>
          <a:xfrm>
            <a:off x="1962151" y="2924598"/>
            <a:ext cx="9937749" cy="1420495"/>
          </a:xfrm>
          <a:prstGeom prst="rect">
            <a:avLst/>
          </a:prstGeom>
          <a:noFill/>
          <a:ln w="9525">
            <a:noFill/>
          </a:ln>
        </p:spPr>
        <p:txBody>
          <a:bodyPr>
            <a:spAutoFit/>
          </a:bodyPr>
          <a:lstStyle/>
          <a:p>
            <a:pPr eaLnBrk="1" hangingPunct="1">
              <a:lnSpc>
                <a:spcPct val="120000"/>
              </a:lnSpc>
            </a:pPr>
            <a:r>
              <a:rPr lang="zh-CN" altLang="en-US" sz="2400" b="1">
                <a:latin typeface="楷体" panose="02010609060101010101" pitchFamily="49" charset="-122"/>
                <a:ea typeface="楷体" panose="02010609060101010101" pitchFamily="49" charset="-122"/>
              </a:rPr>
              <a:t>在去北极的途中，他们在深约</a:t>
            </a:r>
            <a:r>
              <a:rPr lang="en-US" altLang="zh-CN" sz="2400" b="1">
                <a:latin typeface="楷体" panose="02010609060101010101" pitchFamily="49" charset="-122"/>
                <a:ea typeface="楷体" panose="02010609060101010101" pitchFamily="49" charset="-122"/>
              </a:rPr>
              <a:t>150</a:t>
            </a:r>
            <a:r>
              <a:rPr lang="zh-CN" altLang="en-US" sz="2400" b="1">
                <a:latin typeface="楷体" panose="02010609060101010101" pitchFamily="49" charset="-122"/>
                <a:ea typeface="楷体" panose="02010609060101010101" pitchFamily="49" charset="-122"/>
              </a:rPr>
              <a:t>米的海水里遇到了巨型章鱼的袭击，众人拿斧头和章鱼展开了肉搏战。尼德</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兰遭遇到了危险，所幸被尼摩船长所救。经过一刻钟的战斗，最后打败了章鱼。</a:t>
            </a:r>
            <a:endParaRPr lang="zh-CN" altLang="en-US" sz="2400" b="1">
              <a:latin typeface="楷体" panose="02010609060101010101" pitchFamily="49" charset="-122"/>
              <a:ea typeface="楷体" panose="02010609060101010101" pitchFamily="49" charset="-122"/>
            </a:endParaRPr>
          </a:p>
        </p:txBody>
      </p:sp>
      <p:sp>
        <p:nvSpPr>
          <p:cNvPr id="13332" name="TextBox 4"/>
          <p:cNvSpPr txBox="1"/>
          <p:nvPr>
            <p:custDataLst>
              <p:tags r:id="rId8"/>
            </p:custDataLst>
          </p:nvPr>
        </p:nvSpPr>
        <p:spPr>
          <a:xfrm>
            <a:off x="248920" y="4570095"/>
            <a:ext cx="1841500" cy="977265"/>
          </a:xfrm>
          <a:prstGeom prst="rect">
            <a:avLst/>
          </a:prstGeom>
          <a:noFill/>
          <a:ln w="9525">
            <a:noFill/>
          </a:ln>
        </p:spPr>
        <p:txBody>
          <a:bodyPr wrap="square">
            <a:spAutoFit/>
          </a:bodyPr>
          <a:lstStyle/>
          <a:p>
            <a:pPr eaLnBrk="1" hangingPunct="1">
              <a:lnSpc>
                <a:spcPct val="120000"/>
              </a:lnSpc>
            </a:pPr>
            <a:r>
              <a:rPr lang="zh-CN" altLang="en-US" sz="2400" b="1">
                <a:highlight>
                  <a:srgbClr val="00FFFF"/>
                </a:highlight>
                <a:latin typeface="楷体" panose="02010609060101010101" pitchFamily="49" charset="-122"/>
                <a:ea typeface="楷体" panose="02010609060101010101" pitchFamily="49" charset="-122"/>
              </a:rPr>
              <a:t>北冰洋大风暴</a:t>
            </a:r>
            <a:endParaRPr lang="zh-CN" altLang="en-US" sz="2400" b="1">
              <a:highlight>
                <a:srgbClr val="00FFFF"/>
              </a:highlight>
              <a:latin typeface="楷体" panose="02010609060101010101" pitchFamily="49" charset="-122"/>
              <a:ea typeface="楷体" panose="02010609060101010101" pitchFamily="49" charset="-122"/>
            </a:endParaRPr>
          </a:p>
        </p:txBody>
      </p:sp>
      <p:sp>
        <p:nvSpPr>
          <p:cNvPr id="8" name="TextBox 4"/>
          <p:cNvSpPr txBox="1"/>
          <p:nvPr>
            <p:custDataLst>
              <p:tags r:id="rId9"/>
            </p:custDataLst>
          </p:nvPr>
        </p:nvSpPr>
        <p:spPr>
          <a:xfrm>
            <a:off x="1962151" y="4653492"/>
            <a:ext cx="10229849" cy="977265"/>
          </a:xfrm>
          <a:prstGeom prst="rect">
            <a:avLst/>
          </a:prstGeom>
          <a:noFill/>
          <a:ln w="9525">
            <a:noFill/>
          </a:ln>
        </p:spPr>
        <p:txBody>
          <a:bodyPr>
            <a:spAutoFit/>
          </a:bodyPr>
          <a:lstStyle/>
          <a:p>
            <a:pPr eaLnBrk="1" hangingPunct="1">
              <a:lnSpc>
                <a:spcPct val="120000"/>
              </a:lnSpc>
            </a:pPr>
            <a:r>
              <a:rPr lang="zh-CN" altLang="en-US" sz="2400" b="1">
                <a:latin typeface="楷体" panose="02010609060101010101" pitchFamily="49" charset="-122"/>
                <a:ea typeface="楷体" panose="02010609060101010101" pitchFamily="49" charset="-122"/>
              </a:rPr>
              <a:t>阿龙纳斯三人逃离“诺第留斯号”时，遇到了罕见的大漩涡，他们乘坐的小艇被甩得脱离了潜艇。当他们醒来的时候，已经在挪威的一个小岛上。</a:t>
            </a:r>
            <a:endParaRPr lang="zh-CN" altLang="en-US" sz="24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3" name="表格 3"/>
          <p:cNvGraphicFramePr>
            <a:graphicFrameLocks noGrp="1"/>
          </p:cNvGraphicFramePr>
          <p:nvPr>
            <p:custDataLst>
              <p:tags r:id="rId3"/>
            </p:custDataLst>
          </p:nvPr>
        </p:nvGraphicFramePr>
        <p:xfrm>
          <a:off x="335280" y="981075"/>
          <a:ext cx="11565255" cy="5441315"/>
        </p:xfrm>
        <a:graphic>
          <a:graphicData uri="http://schemas.openxmlformats.org/drawingml/2006/table">
            <a:tbl>
              <a:tblPr firstRow="1" bandRow="1">
                <a:tableStyleId>{5C22544A-7EE6-4342-B048-85BDC9FD1C3A}</a:tableStyleId>
              </a:tblPr>
              <a:tblGrid>
                <a:gridCol w="770255"/>
                <a:gridCol w="1744345"/>
                <a:gridCol w="5808980"/>
                <a:gridCol w="3241675"/>
              </a:tblGrid>
              <a:tr h="518795">
                <a:tc>
                  <a:txBody>
                    <a:bodyPr vert="horz" wrap="square"/>
                    <a:lstStyle/>
                    <a:p>
                      <a:endParaRPr lang="zh-CN" altLang="en-US" sz="1865"/>
                    </a:p>
                  </a:txBody>
                  <a:tcPr marL="121917" marR="121917"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865"/>
                    </a:p>
                  </a:txBody>
                  <a:tcPr marL="121917" marR="121917"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865"/>
                    </a:p>
                  </a:txBody>
                  <a:tcPr marL="121917" marR="121917"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865"/>
                    </a:p>
                  </a:txBody>
                  <a:tcPr marL="121917" marR="121917"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17420">
                <a:tc rowSpan="3">
                  <a:txBody>
                    <a:bodyPr vert="horz" wrap="square"/>
                    <a:lstStyle/>
                    <a:p>
                      <a:endParaRPr lang="zh-CN" altLang="en-US" sz="1865"/>
                    </a:p>
                  </a:txBody>
                  <a:tcPr marL="121917" marR="121917"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vert="horz" wrap="square"/>
                    <a:lstStyle/>
                    <a:p>
                      <a:endParaRPr lang="zh-CN" altLang="en-US" sz="1865"/>
                    </a:p>
                  </a:txBody>
                  <a:tcPr marL="121917" marR="121917"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en-US" altLang="zh-CN" sz="1865"/>
                    </a:p>
                    <a:p>
                      <a:endParaRPr lang="en-US" altLang="zh-CN" sz="1865"/>
                    </a:p>
                    <a:p>
                      <a:endParaRPr lang="en-US" altLang="zh-CN" sz="1865"/>
                    </a:p>
                    <a:p>
                      <a:endParaRPr lang="en-US" altLang="zh-CN" sz="1865"/>
                    </a:p>
                    <a:p>
                      <a:endParaRPr lang="en-US" altLang="zh-CN" sz="1865"/>
                    </a:p>
                    <a:p>
                      <a:endParaRPr lang="zh-CN" altLang="en-US" sz="1865"/>
                    </a:p>
                  </a:txBody>
                  <a:tcPr marL="121917" marR="121917"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865"/>
                    </a:p>
                  </a:txBody>
                  <a:tcPr marL="121917" marR="121917"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58315">
                <a:tc vMerge="1">
                  <a:txBody>
                    <a:bodyPr vert="horz" wrap="square"/>
                    <a:lstStyle/>
                    <a:p/>
                  </a:txBody>
                  <a:tcPr/>
                </a:tc>
                <a:tc vMerge="1">
                  <a:txBody>
                    <a:bodyPr vert="horz" wrap="square"/>
                    <a:lstStyle/>
                    <a:p/>
                  </a:txBody>
                  <a:tcPr/>
                </a:tc>
                <a:tc>
                  <a:txBody>
                    <a:bodyPr vert="horz" wrap="square"/>
                    <a:lstStyle/>
                    <a:p>
                      <a:endParaRPr lang="en-US" altLang="zh-CN" sz="1865"/>
                    </a:p>
                    <a:p>
                      <a:endParaRPr lang="en-US" altLang="zh-CN" sz="1865"/>
                    </a:p>
                    <a:p>
                      <a:endParaRPr lang="en-US" altLang="zh-CN" sz="1865"/>
                    </a:p>
                    <a:p>
                      <a:endParaRPr lang="en-US" altLang="zh-CN" sz="1865"/>
                    </a:p>
                    <a:p>
                      <a:endParaRPr lang="zh-CN" altLang="en-US" sz="1865"/>
                    </a:p>
                  </a:txBody>
                  <a:tcPr marL="121917" marR="121917"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865"/>
                    </a:p>
                  </a:txBody>
                  <a:tcPr marL="121917" marR="121917"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46785">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865"/>
                    </a:p>
                  </a:txBody>
                  <a:tcPr marL="121917" marR="121917"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865"/>
                    </a:p>
                  </a:txBody>
                  <a:tcPr marL="121917" marR="121917" marT="60969" marB="609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4361" name="TextBox 4"/>
          <p:cNvSpPr txBox="1"/>
          <p:nvPr>
            <p:custDataLst>
              <p:tags r:id="rId4"/>
            </p:custDataLst>
          </p:nvPr>
        </p:nvSpPr>
        <p:spPr>
          <a:xfrm>
            <a:off x="335492" y="981075"/>
            <a:ext cx="1062567" cy="534035"/>
          </a:xfrm>
          <a:prstGeom prst="rect">
            <a:avLst/>
          </a:prstGeom>
          <a:noFill/>
          <a:ln w="9525">
            <a:noFill/>
          </a:ln>
        </p:spPr>
        <p:txBody>
          <a:bodyPr>
            <a:spAutoFit/>
          </a:bodyPr>
          <a:lstStyle/>
          <a:p>
            <a:pPr eaLnBrk="1" hangingPunct="1">
              <a:lnSpc>
                <a:spcPct val="120000"/>
              </a:lnSpc>
            </a:pPr>
            <a:r>
              <a:rPr lang="zh-CN" altLang="en-US" sz="2400" b="1">
                <a:latin typeface="宋体" panose="02010600030101010101" pitchFamily="2" charset="-122"/>
                <a:ea typeface="宋体" panose="02010600030101010101" pitchFamily="2" charset="-122"/>
              </a:rPr>
              <a:t>人物</a:t>
            </a:r>
            <a:endParaRPr lang="zh-CN" altLang="en-US" sz="2400" b="1">
              <a:latin typeface="宋体" panose="02010600030101010101" pitchFamily="2" charset="-122"/>
              <a:ea typeface="宋体" panose="02010600030101010101" pitchFamily="2" charset="-122"/>
            </a:endParaRPr>
          </a:p>
        </p:txBody>
      </p:sp>
      <p:sp>
        <p:nvSpPr>
          <p:cNvPr id="14362" name="TextBox 4"/>
          <p:cNvSpPr txBox="1"/>
          <p:nvPr>
            <p:custDataLst>
              <p:tags r:id="rId5"/>
            </p:custDataLst>
          </p:nvPr>
        </p:nvSpPr>
        <p:spPr>
          <a:xfrm>
            <a:off x="1415627" y="981076"/>
            <a:ext cx="1060451" cy="534035"/>
          </a:xfrm>
          <a:prstGeom prst="rect">
            <a:avLst/>
          </a:prstGeom>
          <a:noFill/>
          <a:ln w="9525">
            <a:noFill/>
          </a:ln>
        </p:spPr>
        <p:txBody>
          <a:bodyPr>
            <a:spAutoFit/>
          </a:bodyPr>
          <a:lstStyle/>
          <a:p>
            <a:pPr eaLnBrk="1" hangingPunct="1">
              <a:lnSpc>
                <a:spcPct val="120000"/>
              </a:lnSpc>
            </a:pPr>
            <a:r>
              <a:rPr lang="zh-CN" altLang="en-US" sz="2400" b="1">
                <a:latin typeface="宋体" panose="02010600030101010101" pitchFamily="2" charset="-122"/>
                <a:ea typeface="宋体" panose="02010600030101010101" pitchFamily="2" charset="-122"/>
              </a:rPr>
              <a:t>身份</a:t>
            </a:r>
            <a:endParaRPr lang="zh-CN" altLang="en-US" sz="2400" b="1">
              <a:latin typeface="宋体" panose="02010600030101010101" pitchFamily="2" charset="-122"/>
              <a:ea typeface="宋体" panose="02010600030101010101" pitchFamily="2" charset="-122"/>
            </a:endParaRPr>
          </a:p>
        </p:txBody>
      </p:sp>
      <p:sp>
        <p:nvSpPr>
          <p:cNvPr id="14363" name="TextBox 4"/>
          <p:cNvSpPr txBox="1"/>
          <p:nvPr>
            <p:custDataLst>
              <p:tags r:id="rId6"/>
            </p:custDataLst>
          </p:nvPr>
        </p:nvSpPr>
        <p:spPr>
          <a:xfrm>
            <a:off x="4871508" y="981076"/>
            <a:ext cx="1706033" cy="534035"/>
          </a:xfrm>
          <a:prstGeom prst="rect">
            <a:avLst/>
          </a:prstGeom>
          <a:noFill/>
          <a:ln w="9525">
            <a:noFill/>
          </a:ln>
        </p:spPr>
        <p:txBody>
          <a:bodyPr>
            <a:spAutoFit/>
          </a:bodyPr>
          <a:lstStyle/>
          <a:p>
            <a:pPr eaLnBrk="1" hangingPunct="1">
              <a:lnSpc>
                <a:spcPct val="120000"/>
              </a:lnSpc>
            </a:pPr>
            <a:r>
              <a:rPr lang="zh-CN" altLang="en-US" sz="2400" b="1">
                <a:latin typeface="宋体" panose="02010600030101010101" pitchFamily="2" charset="-122"/>
                <a:ea typeface="宋体" panose="02010600030101010101" pitchFamily="2" charset="-122"/>
              </a:rPr>
              <a:t>相关情节</a:t>
            </a:r>
            <a:endParaRPr lang="zh-CN" altLang="en-US" sz="2400" b="1">
              <a:latin typeface="宋体" panose="02010600030101010101" pitchFamily="2" charset="-122"/>
              <a:ea typeface="宋体" panose="02010600030101010101" pitchFamily="2" charset="-122"/>
            </a:endParaRPr>
          </a:p>
        </p:txBody>
      </p:sp>
      <p:sp>
        <p:nvSpPr>
          <p:cNvPr id="14364" name="TextBox 4"/>
          <p:cNvSpPr txBox="1"/>
          <p:nvPr>
            <p:custDataLst>
              <p:tags r:id="rId7"/>
            </p:custDataLst>
          </p:nvPr>
        </p:nvSpPr>
        <p:spPr>
          <a:xfrm>
            <a:off x="9408161" y="972186"/>
            <a:ext cx="1708149" cy="534035"/>
          </a:xfrm>
          <a:prstGeom prst="rect">
            <a:avLst/>
          </a:prstGeom>
          <a:noFill/>
          <a:ln w="9525">
            <a:noFill/>
          </a:ln>
        </p:spPr>
        <p:txBody>
          <a:bodyPr>
            <a:spAutoFit/>
          </a:bodyPr>
          <a:lstStyle/>
          <a:p>
            <a:pPr eaLnBrk="1" hangingPunct="1">
              <a:lnSpc>
                <a:spcPct val="120000"/>
              </a:lnSpc>
            </a:pPr>
            <a:r>
              <a:rPr lang="zh-CN" altLang="en-US" sz="2400" b="1">
                <a:latin typeface="宋体" panose="02010600030101010101" pitchFamily="2" charset="-122"/>
                <a:ea typeface="宋体" panose="02010600030101010101" pitchFamily="2" charset="-122"/>
              </a:rPr>
              <a:t>人物形象</a:t>
            </a:r>
            <a:endParaRPr lang="zh-CN" altLang="en-US" sz="2400" b="1">
              <a:latin typeface="宋体" panose="02010600030101010101" pitchFamily="2" charset="-122"/>
              <a:ea typeface="宋体" panose="02010600030101010101" pitchFamily="2" charset="-122"/>
            </a:endParaRPr>
          </a:p>
        </p:txBody>
      </p:sp>
      <p:sp>
        <p:nvSpPr>
          <p:cNvPr id="14365" name="TextBox 4"/>
          <p:cNvSpPr txBox="1"/>
          <p:nvPr>
            <p:custDataLst>
              <p:tags r:id="rId8"/>
            </p:custDataLst>
          </p:nvPr>
        </p:nvSpPr>
        <p:spPr>
          <a:xfrm>
            <a:off x="391584" y="3367617"/>
            <a:ext cx="588433" cy="1568450"/>
          </a:xfrm>
          <a:prstGeom prst="rect">
            <a:avLst/>
          </a:prstGeom>
          <a:noFill/>
          <a:ln w="9525">
            <a:noFill/>
          </a:ln>
        </p:spPr>
        <p:txBody>
          <a:bodyPr>
            <a:spAutoFit/>
          </a:bodyPr>
          <a:lstStyle/>
          <a:p>
            <a:pPr eaLnBrk="1" hangingPunct="1"/>
            <a:r>
              <a:rPr lang="zh-CN" altLang="en-US" sz="2400" b="1">
                <a:highlight>
                  <a:srgbClr val="00FFFF"/>
                </a:highlight>
                <a:latin typeface="宋体" panose="02010600030101010101" pitchFamily="2" charset="-122"/>
                <a:ea typeface="宋体" panose="02010600030101010101" pitchFamily="2" charset="-122"/>
              </a:rPr>
              <a:t>尼摩船长</a:t>
            </a:r>
            <a:endParaRPr lang="zh-CN" altLang="en-US" sz="2400" b="1">
              <a:highlight>
                <a:srgbClr val="00FFFF"/>
              </a:highlight>
              <a:latin typeface="宋体" panose="02010600030101010101" pitchFamily="2" charset="-122"/>
              <a:ea typeface="宋体" panose="02010600030101010101" pitchFamily="2" charset="-122"/>
            </a:endParaRPr>
          </a:p>
        </p:txBody>
      </p:sp>
      <p:sp>
        <p:nvSpPr>
          <p:cNvPr id="10" name="TextBox 4"/>
          <p:cNvSpPr txBox="1"/>
          <p:nvPr>
            <p:custDataLst>
              <p:tags r:id="rId9"/>
            </p:custDataLst>
          </p:nvPr>
        </p:nvSpPr>
        <p:spPr>
          <a:xfrm>
            <a:off x="1199515" y="2564765"/>
            <a:ext cx="1628140" cy="2749550"/>
          </a:xfrm>
          <a:prstGeom prst="rect">
            <a:avLst/>
          </a:prstGeom>
          <a:noFill/>
          <a:ln w="9525">
            <a:noFill/>
          </a:ln>
        </p:spPr>
        <p:txBody>
          <a:bodyPr wrap="square">
            <a:spAutoFit/>
          </a:bodyPr>
          <a:lstStyle/>
          <a:p>
            <a:pPr eaLnBrk="1" hangingPunct="1">
              <a:lnSpc>
                <a:spcPct val="120000"/>
              </a:lnSpc>
            </a:pPr>
            <a:r>
              <a:rPr lang="zh-CN" altLang="en-US" sz="2400" b="1">
                <a:solidFill>
                  <a:srgbClr val="9A08E6"/>
                </a:solidFill>
                <a:latin typeface="楷体" panose="02010609060101010101" pitchFamily="49" charset="-122"/>
                <a:ea typeface="楷体" panose="02010609060101010101" pitchFamily="49" charset="-122"/>
              </a:rPr>
              <a:t>建造“诺第留斯号”潜水艇，不明国籍的神秘人物</a:t>
            </a:r>
            <a:endParaRPr lang="zh-CN" altLang="en-US" sz="2400" b="1">
              <a:solidFill>
                <a:srgbClr val="9A08E6"/>
              </a:solidFill>
              <a:latin typeface="楷体" panose="02010609060101010101" pitchFamily="49" charset="-122"/>
              <a:ea typeface="楷体" panose="02010609060101010101" pitchFamily="49" charset="-122"/>
            </a:endParaRPr>
          </a:p>
        </p:txBody>
      </p:sp>
      <p:sp>
        <p:nvSpPr>
          <p:cNvPr id="12" name="TextBox 4"/>
          <p:cNvSpPr txBox="1"/>
          <p:nvPr>
            <p:custDataLst>
              <p:tags r:id="rId10"/>
            </p:custDataLst>
          </p:nvPr>
        </p:nvSpPr>
        <p:spPr>
          <a:xfrm>
            <a:off x="2855384" y="1651424"/>
            <a:ext cx="5784849" cy="1863725"/>
          </a:xfrm>
          <a:prstGeom prst="rect">
            <a:avLst/>
          </a:prstGeom>
          <a:noFill/>
          <a:ln w="9525">
            <a:noFill/>
          </a:ln>
        </p:spPr>
        <p:txBody>
          <a:bodyPr>
            <a:spAutoFit/>
          </a:bodyPr>
          <a:lstStyle/>
          <a:p>
            <a:pPr eaLnBrk="1" hangingPunct="1">
              <a:lnSpc>
                <a:spcPct val="120000"/>
              </a:lnSpc>
            </a:pPr>
            <a:r>
              <a:rPr lang="zh-CN" altLang="en-US" sz="2400" b="1">
                <a:solidFill>
                  <a:srgbClr val="FB8322"/>
                </a:solidFill>
                <a:latin typeface="微软雅黑" panose="020b0503020204020204" charset="-122"/>
                <a:ea typeface="微软雅黑" panose="020b0503020204020204" charset="-122"/>
              </a:rPr>
              <a:t>①在珊瑚礁上利用电力网吓跑了土人；②在遭遇冰山封路、章鱼围攻、敌舰偷袭时都以惊人的毅力和智慧指挥全体船员，战胜了一切。</a:t>
            </a:r>
            <a:endParaRPr lang="zh-CN" altLang="en-US" sz="2400" b="1">
              <a:solidFill>
                <a:srgbClr val="FB8322"/>
              </a:solidFill>
              <a:latin typeface="微软雅黑" panose="020b0503020204020204" charset="-122"/>
              <a:ea typeface="微软雅黑" panose="020b0503020204020204" charset="-122"/>
            </a:endParaRPr>
          </a:p>
        </p:txBody>
      </p:sp>
      <p:sp>
        <p:nvSpPr>
          <p:cNvPr id="13" name="TextBox 4"/>
          <p:cNvSpPr txBox="1"/>
          <p:nvPr>
            <p:custDataLst>
              <p:tags r:id="rId11"/>
            </p:custDataLst>
          </p:nvPr>
        </p:nvSpPr>
        <p:spPr>
          <a:xfrm>
            <a:off x="8686165" y="1772709"/>
            <a:ext cx="3213100" cy="1863725"/>
          </a:xfrm>
          <a:prstGeom prst="rect">
            <a:avLst/>
          </a:prstGeom>
          <a:noFill/>
          <a:ln w="9525">
            <a:noFill/>
          </a:ln>
        </p:spPr>
        <p:txBody>
          <a:bodyPr>
            <a:spAutoFit/>
          </a:bodyPr>
          <a:lstStyle/>
          <a:p>
            <a:pPr eaLnBrk="1" hangingPunct="1">
              <a:lnSpc>
                <a:spcPct val="120000"/>
              </a:lnSpc>
            </a:pPr>
            <a:r>
              <a:rPr lang="zh-CN" altLang="en-US" sz="2400" b="1">
                <a:solidFill>
                  <a:srgbClr val="00B050"/>
                </a:solidFill>
                <a:latin typeface="楷体" panose="02010609060101010101" pitchFamily="49" charset="-122"/>
                <a:ea typeface="楷体" panose="02010609060101010101" pitchFamily="49" charset="-122"/>
              </a:rPr>
              <a:t>充满浪漫、神秘色彩，遇事头脑冷静，沉着机智，英勇顽强，敢于斗争。</a:t>
            </a:r>
            <a:endParaRPr lang="zh-CN" altLang="en-US" sz="2400" b="1">
              <a:solidFill>
                <a:srgbClr val="00B050"/>
              </a:solidFill>
              <a:latin typeface="楷体" panose="02010609060101010101" pitchFamily="49" charset="-122"/>
              <a:ea typeface="楷体" panose="02010609060101010101" pitchFamily="49" charset="-122"/>
            </a:endParaRPr>
          </a:p>
        </p:txBody>
      </p:sp>
      <p:sp>
        <p:nvSpPr>
          <p:cNvPr id="14" name="TextBox 4"/>
          <p:cNvSpPr txBox="1"/>
          <p:nvPr>
            <p:custDataLst>
              <p:tags r:id="rId12"/>
            </p:custDataLst>
          </p:nvPr>
        </p:nvSpPr>
        <p:spPr>
          <a:xfrm>
            <a:off x="2927139" y="3769784"/>
            <a:ext cx="5477933" cy="1420495"/>
          </a:xfrm>
          <a:prstGeom prst="rect">
            <a:avLst/>
          </a:prstGeom>
          <a:noFill/>
          <a:ln w="9525">
            <a:noFill/>
          </a:ln>
        </p:spPr>
        <p:txBody>
          <a:bodyPr>
            <a:spAutoFit/>
          </a:bodyPr>
          <a:lstStyle/>
          <a:p>
            <a:pPr eaLnBrk="1" hangingPunct="1">
              <a:lnSpc>
                <a:spcPct val="120000"/>
              </a:lnSpc>
            </a:pPr>
            <a:r>
              <a:rPr lang="zh-CN" altLang="en-US" sz="2400" b="1">
                <a:solidFill>
                  <a:srgbClr val="FB8322"/>
                </a:solidFill>
                <a:latin typeface="微软雅黑" panose="020b0503020204020204" charset="-122"/>
                <a:ea typeface="微软雅黑" panose="020b0503020204020204" charset="-122"/>
              </a:rPr>
              <a:t>①在珊瑚丛边埋葬船员；②勇斗黑鲨；③在锡兰采珠场救了一个穷苦的采珠人，并送他一袋珍珠。</a:t>
            </a:r>
            <a:endParaRPr lang="zh-CN" altLang="en-US" sz="2400" b="1">
              <a:solidFill>
                <a:srgbClr val="FB8322"/>
              </a:solidFill>
              <a:latin typeface="微软雅黑" panose="020b0503020204020204" charset="-122"/>
              <a:ea typeface="微软雅黑" panose="020b0503020204020204" charset="-122"/>
            </a:endParaRPr>
          </a:p>
        </p:txBody>
      </p:sp>
      <p:sp>
        <p:nvSpPr>
          <p:cNvPr id="15" name="TextBox 4"/>
          <p:cNvSpPr txBox="1"/>
          <p:nvPr>
            <p:custDataLst>
              <p:tags r:id="rId13"/>
            </p:custDataLst>
          </p:nvPr>
        </p:nvSpPr>
        <p:spPr>
          <a:xfrm>
            <a:off x="8716433" y="4167717"/>
            <a:ext cx="3234267" cy="534035"/>
          </a:xfrm>
          <a:prstGeom prst="rect">
            <a:avLst/>
          </a:prstGeom>
          <a:noFill/>
          <a:ln w="9525">
            <a:noFill/>
          </a:ln>
        </p:spPr>
        <p:txBody>
          <a:bodyPr>
            <a:spAutoFit/>
          </a:bodyPr>
          <a:lstStyle/>
          <a:p>
            <a:pPr eaLnBrk="1" hangingPunct="1">
              <a:lnSpc>
                <a:spcPct val="120000"/>
              </a:lnSpc>
            </a:pPr>
            <a:r>
              <a:rPr lang="zh-CN" altLang="en-US" sz="2400" b="1">
                <a:solidFill>
                  <a:srgbClr val="00B050"/>
                </a:solidFill>
                <a:latin typeface="楷体" panose="02010609060101010101" pitchFamily="49" charset="-122"/>
                <a:ea typeface="楷体" panose="02010609060101010101" pitchFamily="49" charset="-122"/>
              </a:rPr>
              <a:t>热情，和善，勇敢。</a:t>
            </a:r>
            <a:endParaRPr lang="zh-CN" altLang="en-US" sz="2400" b="1">
              <a:solidFill>
                <a:srgbClr val="00B050"/>
              </a:solidFill>
              <a:latin typeface="楷体" panose="02010609060101010101" pitchFamily="49" charset="-122"/>
              <a:ea typeface="楷体" panose="02010609060101010101" pitchFamily="49" charset="-122"/>
            </a:endParaRPr>
          </a:p>
        </p:txBody>
      </p:sp>
      <p:sp>
        <p:nvSpPr>
          <p:cNvPr id="16" name="TextBox 4"/>
          <p:cNvSpPr txBox="1"/>
          <p:nvPr>
            <p:custDataLst>
              <p:tags r:id="rId14"/>
            </p:custDataLst>
          </p:nvPr>
        </p:nvSpPr>
        <p:spPr>
          <a:xfrm>
            <a:off x="2778972" y="5444913"/>
            <a:ext cx="5477933" cy="977265"/>
          </a:xfrm>
          <a:prstGeom prst="rect">
            <a:avLst/>
          </a:prstGeom>
          <a:noFill/>
          <a:ln w="9525">
            <a:noFill/>
          </a:ln>
        </p:spPr>
        <p:txBody>
          <a:bodyPr wrap="square">
            <a:spAutoFit/>
          </a:bodyPr>
          <a:lstStyle/>
          <a:p>
            <a:pPr eaLnBrk="1" hangingPunct="1">
              <a:lnSpc>
                <a:spcPct val="120000"/>
              </a:lnSpc>
            </a:pPr>
            <a:r>
              <a:rPr lang="zh-CN" altLang="en-US" sz="2400" b="1">
                <a:solidFill>
                  <a:srgbClr val="FB8322"/>
                </a:solidFill>
                <a:latin typeface="微软雅黑" panose="020b0503020204020204" charset="-122"/>
                <a:ea typeface="微软雅黑" panose="020b0503020204020204" charset="-122"/>
              </a:rPr>
              <a:t>搜集海底金银财宝，支援陆地上被压迫民族的正义斗争。</a:t>
            </a:r>
            <a:endParaRPr lang="zh-CN" altLang="en-US" sz="2400" b="1">
              <a:solidFill>
                <a:srgbClr val="FB8322"/>
              </a:solidFill>
              <a:latin typeface="微软雅黑" panose="020b0503020204020204" charset="-122"/>
              <a:ea typeface="微软雅黑" panose="020b0503020204020204" charset="-122"/>
            </a:endParaRPr>
          </a:p>
        </p:txBody>
      </p:sp>
      <p:sp>
        <p:nvSpPr>
          <p:cNvPr id="17" name="TextBox 4"/>
          <p:cNvSpPr txBox="1"/>
          <p:nvPr>
            <p:custDataLst>
              <p:tags r:id="rId15"/>
            </p:custDataLst>
          </p:nvPr>
        </p:nvSpPr>
        <p:spPr>
          <a:xfrm>
            <a:off x="8584989" y="5444913"/>
            <a:ext cx="3223683" cy="977265"/>
          </a:xfrm>
          <a:prstGeom prst="rect">
            <a:avLst/>
          </a:prstGeom>
          <a:noFill/>
          <a:ln w="9525">
            <a:noFill/>
          </a:ln>
        </p:spPr>
        <p:txBody>
          <a:bodyPr>
            <a:spAutoFit/>
          </a:bodyPr>
          <a:lstStyle/>
          <a:p>
            <a:pPr eaLnBrk="1" hangingPunct="1">
              <a:lnSpc>
                <a:spcPct val="120000"/>
              </a:lnSpc>
            </a:pPr>
            <a:r>
              <a:rPr lang="zh-CN" altLang="en-US" sz="2400" b="1">
                <a:solidFill>
                  <a:srgbClr val="00B050"/>
                </a:solidFill>
                <a:latin typeface="楷体" panose="02010609060101010101" pitchFamily="49" charset="-122"/>
                <a:ea typeface="楷体" panose="02010609060101010101" pitchFamily="49" charset="-122"/>
              </a:rPr>
              <a:t>富有正义感和奉献精神，反抗殖民主义。</a:t>
            </a:r>
            <a:endParaRPr lang="zh-CN" altLang="en-US" sz="2400" b="1">
              <a:solidFill>
                <a:srgbClr val="00B050"/>
              </a:solidFill>
              <a:latin typeface="楷体" panose="02010609060101010101" pitchFamily="49" charset="-122"/>
              <a:ea typeface="楷体" panose="02010609060101010101" pitchFamily="49" charset="-122"/>
            </a:endParaRPr>
          </a:p>
        </p:txBody>
      </p:sp>
      <p:sp>
        <p:nvSpPr>
          <p:cNvPr id="19" name="文本框 2"/>
          <p:cNvSpPr txBox="1">
            <a:spLocks noChangeArrowheads="1"/>
          </p:cNvSpPr>
          <p:nvPr>
            <p:custDataLst>
              <p:tags r:id="rId16"/>
            </p:custDataLst>
          </p:nvPr>
        </p:nvSpPr>
        <p:spPr bwMode="auto">
          <a:xfrm>
            <a:off x="706967" y="224367"/>
            <a:ext cx="2893484" cy="74803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4265"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人物介绍</a:t>
            </a:r>
            <a:endParaRPr kumimoji="0" lang="zh-CN" altLang="en-US" sz="4265"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386" name="内容占位符 2"/>
          <p:cNvSpPr>
            <a:spLocks noGrp="1"/>
          </p:cNvSpPr>
          <p:nvPr>
            <p:ph idx="1"/>
            <p:custDataLst>
              <p:tags r:id="rId3"/>
            </p:custDataLst>
          </p:nvPr>
        </p:nvSpPr>
        <p:spPr>
          <a:xfrm>
            <a:off x="280670" y="400685"/>
            <a:ext cx="11426190" cy="605663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4000"/>
              </a:lnSpc>
              <a:buNone/>
            </a:pPr>
            <a:r>
              <a:rPr b="1">
                <a:solidFill>
                  <a:schemeClr val="bg1"/>
                </a:solidFill>
                <a:latin typeface="仿宋" panose="02010609060101010101" pitchFamily="49" charset="-122"/>
                <a:ea typeface="仿宋" panose="02010609060101010101" pitchFamily="49" charset="-122"/>
                <a:sym typeface="+mn-ea"/>
              </a:rPr>
              <a:t>由于南极严寒天气突然提前到来，斯科特五人在归途中，与暴风雪天气搏斗两个多月，饥寒交迫，体力不支，3月29日，五名队员全部牺牲。1912年11月12日，后方搜索队在斯科特蒙难处找到了保存在睡袋中的3具完好的尸体，并就地掩埋，墓上矗立着用滑雪杖作的十字架。虽然斯科特到达南极点的时间比阿蒙森晚，但却是世界公认的最伟大的南极探险家。</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ts val="4000"/>
              </a:lnSpc>
              <a:buNone/>
            </a:pPr>
            <a:r>
              <a:rPr lang="en-US" altLang="zh-CN" b="1">
                <a:solidFill>
                  <a:schemeClr val="bg1"/>
                </a:solidFill>
                <a:latin typeface="仿宋" panose="02010609060101010101" pitchFamily="49" charset="-122"/>
                <a:ea typeface="仿宋" panose="02010609060101010101" pitchFamily="49" charset="-122"/>
                <a:sym typeface="+mn-ea"/>
              </a:rPr>
              <a:t>    </a:t>
            </a:r>
            <a:r>
              <a:rPr altLang="zh-CN" b="1">
                <a:solidFill>
                  <a:schemeClr val="bg1"/>
                </a:solidFill>
                <a:latin typeface="仿宋" panose="02010609060101010101" pitchFamily="49" charset="-122"/>
                <a:ea typeface="仿宋" panose="02010609060101010101" pitchFamily="49" charset="-122"/>
                <a:sym typeface="+mn-ea"/>
              </a:rPr>
              <a:t>茨威格根据斯科特遗留下来的一些底片、电影胶卷、书信和遗书，发挥他天才的想象，饱含感情地用文学的笔法写下这篇传记。</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2"/>
          <p:cNvGraphicFramePr>
            <a:graphicFrameLocks noGrp="1"/>
          </p:cNvGraphicFramePr>
          <p:nvPr>
            <p:custDataLst>
              <p:tags r:id="rId3"/>
            </p:custDataLst>
          </p:nvPr>
        </p:nvGraphicFramePr>
        <p:xfrm>
          <a:off x="349250" y="292100"/>
          <a:ext cx="11493500" cy="6073775"/>
        </p:xfrm>
        <a:graphic>
          <a:graphicData uri="http://schemas.openxmlformats.org/drawingml/2006/table">
            <a:tbl>
              <a:tblPr firstRow="1" bandRow="1">
                <a:tableStyleId>{5C22544A-7EE6-4342-B048-85BDC9FD1C3A}</a:tableStyleId>
              </a:tblPr>
              <a:tblGrid>
                <a:gridCol w="721995"/>
                <a:gridCol w="1505585"/>
                <a:gridCol w="6957060"/>
                <a:gridCol w="2308860"/>
              </a:tblGrid>
              <a:tr h="1904365">
                <a:tc>
                  <a:txBody>
                    <a:bodyPr vert="horz" wrap="square"/>
                    <a:lstStyle/>
                    <a:p>
                      <a:endParaRPr lang="zh-CN" altLang="en-US" sz="1735"/>
                    </a:p>
                  </a:txBody>
                  <a:tcPr marL="121914" marR="121914" marT="60941" marB="609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735"/>
                    </a:p>
                  </a:txBody>
                  <a:tcPr marL="121914" marR="121914" marT="60941" marB="609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735"/>
                    </a:p>
                  </a:txBody>
                  <a:tcPr marL="121914" marR="121914" marT="60941" marB="609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735"/>
                    </a:p>
                  </a:txBody>
                  <a:tcPr marL="121914" marR="121914" marT="60941" marB="609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02510">
                <a:tc>
                  <a:txBody>
                    <a:bodyPr vert="horz" wrap="square"/>
                    <a:lstStyle/>
                    <a:p>
                      <a:endParaRPr lang="zh-CN" altLang="en-US" sz="1735"/>
                    </a:p>
                  </a:txBody>
                  <a:tcPr marL="121914" marR="121914" marT="60941" marB="609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735"/>
                    </a:p>
                  </a:txBody>
                  <a:tcPr marL="121914" marR="121914" marT="60941" marB="609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735"/>
                    </a:p>
                  </a:txBody>
                  <a:tcPr marL="121914" marR="121914" marT="60941" marB="609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735"/>
                    </a:p>
                  </a:txBody>
                  <a:tcPr marL="121914" marR="121914" marT="60941" marB="609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66900">
                <a:tc>
                  <a:txBody>
                    <a:bodyPr vert="horz" wrap="square"/>
                    <a:lstStyle/>
                    <a:p>
                      <a:endParaRPr lang="zh-CN" altLang="en-US" sz="1735"/>
                    </a:p>
                  </a:txBody>
                  <a:tcPr marL="121914" marR="121914" marT="60941" marB="609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735"/>
                    </a:p>
                  </a:txBody>
                  <a:tcPr marL="121914" marR="121914" marT="60941" marB="609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735"/>
                    </a:p>
                  </a:txBody>
                  <a:tcPr marL="121914" marR="121914" marT="60941" marB="609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1735"/>
                    </a:p>
                  </a:txBody>
                  <a:tcPr marL="121914" marR="121914" marT="60941" marB="609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5384" name="TextBox 4"/>
          <p:cNvSpPr txBox="1"/>
          <p:nvPr>
            <p:custDataLst>
              <p:tags r:id="rId4"/>
            </p:custDataLst>
          </p:nvPr>
        </p:nvSpPr>
        <p:spPr>
          <a:xfrm>
            <a:off x="406400" y="762000"/>
            <a:ext cx="588433" cy="1407160"/>
          </a:xfrm>
          <a:prstGeom prst="rect">
            <a:avLst/>
          </a:prstGeom>
          <a:noFill/>
          <a:ln w="9525">
            <a:noFill/>
          </a:ln>
        </p:spPr>
        <p:txBody>
          <a:bodyPr>
            <a:spAutoFit/>
          </a:bodyPr>
          <a:lstStyle/>
          <a:p>
            <a:pPr eaLnBrk="1" hangingPunct="1"/>
            <a:r>
              <a:rPr lang="zh-CN" altLang="en-US" sz="2135" b="1">
                <a:highlight>
                  <a:srgbClr val="00FFFF"/>
                </a:highlight>
                <a:latin typeface="宋体" panose="02010600030101010101" pitchFamily="2" charset="-122"/>
                <a:ea typeface="宋体" panose="02010600030101010101" pitchFamily="2" charset="-122"/>
              </a:rPr>
              <a:t>阿</a:t>
            </a:r>
            <a:endParaRPr lang="zh-CN" altLang="en-US" sz="2135" b="1">
              <a:highlight>
                <a:srgbClr val="00FFFF"/>
              </a:highlight>
              <a:latin typeface="宋体" panose="02010600030101010101" pitchFamily="2" charset="-122"/>
              <a:ea typeface="宋体" panose="02010600030101010101" pitchFamily="2" charset="-122"/>
            </a:endParaRPr>
          </a:p>
          <a:p>
            <a:pPr eaLnBrk="1" hangingPunct="1"/>
            <a:r>
              <a:rPr lang="zh-CN" altLang="en-US" sz="2135" b="1">
                <a:highlight>
                  <a:srgbClr val="00FFFF"/>
                </a:highlight>
                <a:latin typeface="宋体" panose="02010600030101010101" pitchFamily="2" charset="-122"/>
                <a:ea typeface="宋体" panose="02010600030101010101" pitchFamily="2" charset="-122"/>
              </a:rPr>
              <a:t>龙</a:t>
            </a:r>
            <a:endParaRPr lang="zh-CN" altLang="en-US" sz="2135" b="1">
              <a:highlight>
                <a:srgbClr val="00FFFF"/>
              </a:highlight>
              <a:latin typeface="宋体" panose="02010600030101010101" pitchFamily="2" charset="-122"/>
              <a:ea typeface="宋体" panose="02010600030101010101" pitchFamily="2" charset="-122"/>
            </a:endParaRPr>
          </a:p>
          <a:p>
            <a:pPr eaLnBrk="1" hangingPunct="1"/>
            <a:r>
              <a:rPr lang="zh-CN" altLang="en-US" sz="2135" b="1">
                <a:highlight>
                  <a:srgbClr val="00FFFF"/>
                </a:highlight>
                <a:latin typeface="宋体" panose="02010600030101010101" pitchFamily="2" charset="-122"/>
                <a:ea typeface="宋体" panose="02010600030101010101" pitchFamily="2" charset="-122"/>
              </a:rPr>
              <a:t>纳</a:t>
            </a:r>
            <a:endParaRPr lang="zh-CN" altLang="en-US" sz="2135" b="1">
              <a:highlight>
                <a:srgbClr val="00FFFF"/>
              </a:highlight>
              <a:latin typeface="宋体" panose="02010600030101010101" pitchFamily="2" charset="-122"/>
              <a:ea typeface="宋体" panose="02010600030101010101" pitchFamily="2" charset="-122"/>
            </a:endParaRPr>
          </a:p>
          <a:p>
            <a:pPr eaLnBrk="1" hangingPunct="1"/>
            <a:r>
              <a:rPr lang="zh-CN" altLang="en-US" sz="2135" b="1">
                <a:highlight>
                  <a:srgbClr val="00FFFF"/>
                </a:highlight>
                <a:latin typeface="宋体" panose="02010600030101010101" pitchFamily="2" charset="-122"/>
                <a:ea typeface="宋体" panose="02010600030101010101" pitchFamily="2" charset="-122"/>
              </a:rPr>
              <a:t>斯</a:t>
            </a:r>
            <a:endParaRPr lang="zh-CN" altLang="en-US" sz="2135" b="1">
              <a:highlight>
                <a:srgbClr val="00FFFF"/>
              </a:highlight>
              <a:latin typeface="宋体" panose="02010600030101010101" pitchFamily="2" charset="-122"/>
              <a:ea typeface="宋体" panose="02010600030101010101" pitchFamily="2" charset="-122"/>
            </a:endParaRPr>
          </a:p>
        </p:txBody>
      </p:sp>
      <p:sp>
        <p:nvSpPr>
          <p:cNvPr id="4" name="TextBox 4"/>
          <p:cNvSpPr txBox="1"/>
          <p:nvPr>
            <p:custDataLst>
              <p:tags r:id="rId5"/>
            </p:custDataLst>
          </p:nvPr>
        </p:nvSpPr>
        <p:spPr>
          <a:xfrm>
            <a:off x="994833" y="677333"/>
            <a:ext cx="1435100" cy="1671320"/>
          </a:xfrm>
          <a:prstGeom prst="rect">
            <a:avLst/>
          </a:prstGeom>
          <a:noFill/>
          <a:ln w="9525">
            <a:noFill/>
          </a:ln>
        </p:spPr>
        <p:txBody>
          <a:bodyPr>
            <a:spAutoFit/>
          </a:bodyPr>
          <a:lstStyle/>
          <a:p>
            <a:pPr eaLnBrk="1" hangingPunct="1">
              <a:lnSpc>
                <a:spcPct val="120000"/>
              </a:lnSpc>
            </a:pPr>
            <a:r>
              <a:rPr lang="zh-CN" altLang="en-US" sz="2135" b="1">
                <a:solidFill>
                  <a:srgbClr val="9A08E6"/>
                </a:solidFill>
                <a:latin typeface="楷体" panose="02010609060101010101" pitchFamily="49" charset="-122"/>
                <a:ea typeface="楷体" panose="02010609060101010101" pitchFamily="49" charset="-122"/>
              </a:rPr>
              <a:t>作品中的“我”，生物学者、教授</a:t>
            </a:r>
            <a:endParaRPr lang="zh-CN" altLang="en-US" sz="2135" b="1">
              <a:solidFill>
                <a:srgbClr val="9A08E6"/>
              </a:solidFill>
              <a:latin typeface="楷体" panose="02010609060101010101" pitchFamily="49" charset="-122"/>
              <a:ea typeface="楷体" panose="02010609060101010101" pitchFamily="49" charset="-122"/>
            </a:endParaRPr>
          </a:p>
        </p:txBody>
      </p:sp>
      <p:sp>
        <p:nvSpPr>
          <p:cNvPr id="5" name="TextBox 4"/>
          <p:cNvSpPr txBox="1"/>
          <p:nvPr>
            <p:custDataLst>
              <p:tags r:id="rId6"/>
            </p:custDataLst>
          </p:nvPr>
        </p:nvSpPr>
        <p:spPr>
          <a:xfrm>
            <a:off x="2638849" y="404283"/>
            <a:ext cx="6881283" cy="1863725"/>
          </a:xfrm>
          <a:prstGeom prst="rect">
            <a:avLst/>
          </a:prstGeom>
          <a:noFill/>
          <a:ln w="9525">
            <a:noFill/>
          </a:ln>
        </p:spPr>
        <p:txBody>
          <a:bodyPr>
            <a:spAutoFit/>
          </a:bodyPr>
          <a:lstStyle/>
          <a:p>
            <a:pPr eaLnBrk="1" hangingPunct="1">
              <a:lnSpc>
                <a:spcPct val="120000"/>
              </a:lnSpc>
            </a:pPr>
            <a:r>
              <a:rPr lang="zh-CN" altLang="en-US" sz="2400" b="1">
                <a:solidFill>
                  <a:srgbClr val="FB8322"/>
                </a:solidFill>
                <a:latin typeface="微软雅黑" panose="020b0503020204020204" charset="-122"/>
                <a:ea typeface="微软雅黑" panose="020b0503020204020204" charset="-122"/>
                <a:cs typeface="+mn-ea"/>
              </a:rPr>
              <a:t>①乘潜艇在水下航行，饱览海洋里的各种动植物；②与船长一起参观大西洋洲遗址；③对海洋生物做了详细介绍，使读者认识了许多海洋生物；④同两个伙伴利用大漩涡逃出“诺第留斯号”</a:t>
            </a:r>
            <a:endParaRPr lang="zh-CN" altLang="en-US" sz="2400" b="1">
              <a:solidFill>
                <a:srgbClr val="FB8322"/>
              </a:solidFill>
              <a:latin typeface="微软雅黑" panose="020b0503020204020204" charset="-122"/>
              <a:ea typeface="微软雅黑" panose="020b0503020204020204" charset="-122"/>
              <a:cs typeface="+mn-ea"/>
            </a:endParaRPr>
          </a:p>
        </p:txBody>
      </p:sp>
      <p:sp>
        <p:nvSpPr>
          <p:cNvPr id="15387" name="TextBox 4"/>
          <p:cNvSpPr txBox="1"/>
          <p:nvPr>
            <p:custDataLst>
              <p:tags r:id="rId7"/>
            </p:custDataLst>
          </p:nvPr>
        </p:nvSpPr>
        <p:spPr>
          <a:xfrm>
            <a:off x="387351" y="2728384"/>
            <a:ext cx="588433" cy="1078230"/>
          </a:xfrm>
          <a:prstGeom prst="rect">
            <a:avLst/>
          </a:prstGeom>
          <a:noFill/>
          <a:ln w="9525">
            <a:noFill/>
          </a:ln>
        </p:spPr>
        <p:txBody>
          <a:bodyPr>
            <a:spAutoFit/>
          </a:bodyPr>
          <a:lstStyle/>
          <a:p>
            <a:pPr eaLnBrk="1" hangingPunct="1"/>
            <a:r>
              <a:rPr lang="zh-CN" altLang="en-US" sz="2135" b="1">
                <a:highlight>
                  <a:srgbClr val="00FFFF"/>
                </a:highlight>
                <a:latin typeface="宋体" panose="02010600030101010101" pitchFamily="2" charset="-122"/>
                <a:ea typeface="宋体" panose="02010600030101010101" pitchFamily="2" charset="-122"/>
              </a:rPr>
              <a:t>康</a:t>
            </a:r>
            <a:endParaRPr lang="zh-CN" altLang="en-US" sz="2135" b="1">
              <a:highlight>
                <a:srgbClr val="00FFFF"/>
              </a:highlight>
              <a:latin typeface="宋体" panose="02010600030101010101" pitchFamily="2" charset="-122"/>
              <a:ea typeface="宋体" panose="02010600030101010101" pitchFamily="2" charset="-122"/>
            </a:endParaRPr>
          </a:p>
          <a:p>
            <a:pPr eaLnBrk="1" hangingPunct="1"/>
            <a:r>
              <a:rPr lang="zh-CN" altLang="en-US" sz="2135" b="1">
                <a:highlight>
                  <a:srgbClr val="00FFFF"/>
                </a:highlight>
                <a:latin typeface="宋体" panose="02010600030101010101" pitchFamily="2" charset="-122"/>
                <a:ea typeface="宋体" panose="02010600030101010101" pitchFamily="2" charset="-122"/>
              </a:rPr>
              <a:t>塞</a:t>
            </a:r>
            <a:endParaRPr lang="zh-CN" altLang="en-US" sz="2135" b="1">
              <a:highlight>
                <a:srgbClr val="00FFFF"/>
              </a:highlight>
              <a:latin typeface="宋体" panose="02010600030101010101" pitchFamily="2" charset="-122"/>
              <a:ea typeface="宋体" panose="02010600030101010101" pitchFamily="2" charset="-122"/>
            </a:endParaRPr>
          </a:p>
          <a:p>
            <a:pPr eaLnBrk="1" hangingPunct="1"/>
            <a:r>
              <a:rPr lang="zh-CN" altLang="en-US" sz="2135" b="1">
                <a:highlight>
                  <a:srgbClr val="00FFFF"/>
                </a:highlight>
                <a:latin typeface="宋体" panose="02010600030101010101" pitchFamily="2" charset="-122"/>
                <a:ea typeface="宋体" panose="02010600030101010101" pitchFamily="2" charset="-122"/>
              </a:rPr>
              <a:t>尔</a:t>
            </a:r>
            <a:endParaRPr lang="zh-CN" altLang="en-US" sz="2135" b="1">
              <a:highlight>
                <a:srgbClr val="00FFFF"/>
              </a:highlight>
              <a:latin typeface="宋体" panose="02010600030101010101" pitchFamily="2" charset="-122"/>
              <a:ea typeface="宋体" panose="02010600030101010101" pitchFamily="2" charset="-122"/>
            </a:endParaRPr>
          </a:p>
        </p:txBody>
      </p:sp>
      <p:sp>
        <p:nvSpPr>
          <p:cNvPr id="15388" name="TextBox 4"/>
          <p:cNvSpPr txBox="1"/>
          <p:nvPr>
            <p:custDataLst>
              <p:tags r:id="rId8"/>
            </p:custDataLst>
          </p:nvPr>
        </p:nvSpPr>
        <p:spPr>
          <a:xfrm>
            <a:off x="387562" y="4725247"/>
            <a:ext cx="588433" cy="1407160"/>
          </a:xfrm>
          <a:prstGeom prst="rect">
            <a:avLst/>
          </a:prstGeom>
          <a:noFill/>
          <a:ln w="9525">
            <a:noFill/>
          </a:ln>
        </p:spPr>
        <p:txBody>
          <a:bodyPr>
            <a:spAutoFit/>
          </a:bodyPr>
          <a:lstStyle/>
          <a:p>
            <a:pPr eaLnBrk="1" hangingPunct="1"/>
            <a:r>
              <a:rPr lang="zh-CN" altLang="en-US" sz="2135" b="1">
                <a:highlight>
                  <a:srgbClr val="00FFFF"/>
                </a:highlight>
                <a:latin typeface="宋体" panose="02010600030101010101" pitchFamily="2" charset="-122"/>
                <a:ea typeface="宋体" panose="02010600030101010101" pitchFamily="2" charset="-122"/>
              </a:rPr>
              <a:t>尼</a:t>
            </a:r>
            <a:endParaRPr lang="zh-CN" altLang="en-US" sz="2135" b="1">
              <a:highlight>
                <a:srgbClr val="00FFFF"/>
              </a:highlight>
              <a:latin typeface="宋体" panose="02010600030101010101" pitchFamily="2" charset="-122"/>
              <a:ea typeface="宋体" panose="02010600030101010101" pitchFamily="2" charset="-122"/>
            </a:endParaRPr>
          </a:p>
          <a:p>
            <a:pPr eaLnBrk="1" hangingPunct="1"/>
            <a:r>
              <a:rPr lang="zh-CN" altLang="en-US" sz="2135" b="1">
                <a:highlight>
                  <a:srgbClr val="00FFFF"/>
                </a:highlight>
                <a:latin typeface="宋体" panose="02010600030101010101" pitchFamily="2" charset="-122"/>
                <a:ea typeface="宋体" panose="02010600030101010101" pitchFamily="2" charset="-122"/>
              </a:rPr>
              <a:t>德</a:t>
            </a:r>
            <a:endParaRPr lang="zh-CN" altLang="en-US" sz="2135" b="1">
              <a:highlight>
                <a:srgbClr val="00FFFF"/>
              </a:highlight>
              <a:latin typeface="宋体" panose="02010600030101010101" pitchFamily="2" charset="-122"/>
              <a:ea typeface="宋体" panose="02010600030101010101" pitchFamily="2" charset="-122"/>
            </a:endParaRPr>
          </a:p>
          <a:p>
            <a:pPr eaLnBrk="1" hangingPunct="1"/>
            <a:r>
              <a:rPr lang="en-US" altLang="zh-CN" sz="2135" b="1">
                <a:highlight>
                  <a:srgbClr val="00FFFF"/>
                </a:highlight>
                <a:latin typeface="宋体" panose="02010600030101010101" pitchFamily="2" charset="-122"/>
                <a:ea typeface="宋体" panose="02010600030101010101" pitchFamily="2" charset="-122"/>
              </a:rPr>
              <a:t>·</a:t>
            </a:r>
            <a:r>
              <a:rPr lang="zh-CN" altLang="en-US" sz="2135" b="1">
                <a:highlight>
                  <a:srgbClr val="00FFFF"/>
                </a:highlight>
                <a:latin typeface="宋体" panose="02010600030101010101" pitchFamily="2" charset="-122"/>
                <a:ea typeface="宋体" panose="02010600030101010101" pitchFamily="2" charset="-122"/>
              </a:rPr>
              <a:t>兰</a:t>
            </a:r>
            <a:endParaRPr lang="zh-CN" altLang="en-US" sz="2135" b="1">
              <a:highlight>
                <a:srgbClr val="00FFFF"/>
              </a:highlight>
              <a:latin typeface="宋体" panose="02010600030101010101" pitchFamily="2" charset="-122"/>
              <a:ea typeface="宋体" panose="02010600030101010101" pitchFamily="2" charset="-122"/>
            </a:endParaRPr>
          </a:p>
        </p:txBody>
      </p:sp>
      <p:sp>
        <p:nvSpPr>
          <p:cNvPr id="8" name="TextBox 4"/>
          <p:cNvSpPr txBox="1"/>
          <p:nvPr>
            <p:custDataLst>
              <p:tags r:id="rId9"/>
            </p:custDataLst>
          </p:nvPr>
        </p:nvSpPr>
        <p:spPr>
          <a:xfrm>
            <a:off x="9696662" y="764752"/>
            <a:ext cx="1928283" cy="1276350"/>
          </a:xfrm>
          <a:prstGeom prst="rect">
            <a:avLst/>
          </a:prstGeom>
          <a:noFill/>
          <a:ln w="9525">
            <a:noFill/>
          </a:ln>
        </p:spPr>
        <p:txBody>
          <a:bodyPr>
            <a:spAutoFit/>
          </a:bodyPr>
          <a:lstStyle/>
          <a:p>
            <a:pPr eaLnBrk="1" hangingPunct="1">
              <a:lnSpc>
                <a:spcPct val="120000"/>
              </a:lnSpc>
            </a:pPr>
            <a:r>
              <a:rPr lang="zh-CN" altLang="en-US" sz="2135" b="1">
                <a:solidFill>
                  <a:srgbClr val="00B050"/>
                </a:solidFill>
                <a:latin typeface="楷体" panose="02010609060101010101" pitchFamily="49" charset="-122"/>
                <a:ea typeface="楷体" panose="02010609060101010101" pitchFamily="49" charset="-122"/>
              </a:rPr>
              <a:t>博古通今，热爱科学，头脑清晰。</a:t>
            </a:r>
            <a:endParaRPr lang="zh-CN" altLang="en-US" sz="2135" b="1">
              <a:solidFill>
                <a:srgbClr val="00B050"/>
              </a:solidFill>
              <a:latin typeface="楷体" panose="02010609060101010101" pitchFamily="49" charset="-122"/>
              <a:ea typeface="楷体" panose="02010609060101010101" pitchFamily="49" charset="-122"/>
            </a:endParaRPr>
          </a:p>
        </p:txBody>
      </p:sp>
      <p:sp>
        <p:nvSpPr>
          <p:cNvPr id="9" name="TextBox 4"/>
          <p:cNvSpPr txBox="1"/>
          <p:nvPr>
            <p:custDataLst>
              <p:tags r:id="rId10"/>
            </p:custDataLst>
          </p:nvPr>
        </p:nvSpPr>
        <p:spPr>
          <a:xfrm>
            <a:off x="9493251" y="2444751"/>
            <a:ext cx="2438400" cy="1671320"/>
          </a:xfrm>
          <a:prstGeom prst="rect">
            <a:avLst/>
          </a:prstGeom>
          <a:noFill/>
          <a:ln w="9525">
            <a:noFill/>
          </a:ln>
        </p:spPr>
        <p:txBody>
          <a:bodyPr>
            <a:spAutoFit/>
          </a:bodyPr>
          <a:lstStyle/>
          <a:p>
            <a:pPr eaLnBrk="1" hangingPunct="1">
              <a:lnSpc>
                <a:spcPct val="120000"/>
              </a:lnSpc>
            </a:pPr>
            <a:r>
              <a:rPr lang="zh-CN" altLang="en-US" sz="2135" b="1">
                <a:solidFill>
                  <a:srgbClr val="00B050"/>
                </a:solidFill>
                <a:latin typeface="楷体" panose="02010609060101010101" pitchFamily="49" charset="-122"/>
                <a:ea typeface="楷体" panose="02010609060101010101" pitchFamily="49" charset="-122"/>
              </a:rPr>
              <a:t>忠诚，随和，生性沉稳，精通生物分类理论，做事一丝不苟。</a:t>
            </a:r>
            <a:endParaRPr lang="zh-CN" altLang="en-US" sz="2135" b="1">
              <a:solidFill>
                <a:srgbClr val="00B050"/>
              </a:solidFill>
              <a:latin typeface="楷体" panose="02010609060101010101" pitchFamily="49" charset="-122"/>
              <a:ea typeface="楷体" panose="02010609060101010101" pitchFamily="49" charset="-122"/>
            </a:endParaRPr>
          </a:p>
        </p:txBody>
      </p:sp>
      <p:sp>
        <p:nvSpPr>
          <p:cNvPr id="10" name="TextBox 4"/>
          <p:cNvSpPr txBox="1"/>
          <p:nvPr>
            <p:custDataLst>
              <p:tags r:id="rId11"/>
            </p:custDataLst>
          </p:nvPr>
        </p:nvSpPr>
        <p:spPr>
          <a:xfrm>
            <a:off x="9493462" y="4525857"/>
            <a:ext cx="2410884" cy="1671320"/>
          </a:xfrm>
          <a:prstGeom prst="rect">
            <a:avLst/>
          </a:prstGeom>
          <a:noFill/>
          <a:ln w="9525">
            <a:noFill/>
          </a:ln>
        </p:spPr>
        <p:txBody>
          <a:bodyPr>
            <a:spAutoFit/>
          </a:bodyPr>
          <a:lstStyle/>
          <a:p>
            <a:pPr eaLnBrk="1" hangingPunct="1">
              <a:lnSpc>
                <a:spcPct val="120000"/>
              </a:lnSpc>
            </a:pPr>
            <a:r>
              <a:rPr lang="zh-CN" altLang="en-US" sz="2135" b="1">
                <a:solidFill>
                  <a:srgbClr val="00B050"/>
                </a:solidFill>
                <a:latin typeface="楷体" panose="02010609060101010101" pitchFamily="49" charset="-122"/>
                <a:ea typeface="楷体" panose="02010609060101010101" pitchFamily="49" charset="-122"/>
              </a:rPr>
              <a:t>性情暴躁，野性十足，危急关头能挺身而出，勇敢，经验丰富。</a:t>
            </a:r>
            <a:endParaRPr lang="zh-CN" altLang="en-US" sz="2135" b="1">
              <a:solidFill>
                <a:srgbClr val="00B050"/>
              </a:solidFill>
              <a:latin typeface="楷体" panose="02010609060101010101" pitchFamily="49" charset="-122"/>
              <a:ea typeface="楷体" panose="02010609060101010101" pitchFamily="49" charset="-122"/>
            </a:endParaRPr>
          </a:p>
        </p:txBody>
      </p:sp>
      <p:sp>
        <p:nvSpPr>
          <p:cNvPr id="11" name="TextBox 4"/>
          <p:cNvSpPr txBox="1"/>
          <p:nvPr>
            <p:custDataLst>
              <p:tags r:id="rId12"/>
            </p:custDataLst>
          </p:nvPr>
        </p:nvSpPr>
        <p:spPr>
          <a:xfrm>
            <a:off x="1028700" y="2870200"/>
            <a:ext cx="1610784" cy="881380"/>
          </a:xfrm>
          <a:prstGeom prst="rect">
            <a:avLst/>
          </a:prstGeom>
          <a:noFill/>
          <a:ln w="9525">
            <a:noFill/>
          </a:ln>
        </p:spPr>
        <p:txBody>
          <a:bodyPr>
            <a:spAutoFit/>
          </a:bodyPr>
          <a:lstStyle/>
          <a:p>
            <a:pPr eaLnBrk="1" hangingPunct="1">
              <a:lnSpc>
                <a:spcPct val="120000"/>
              </a:lnSpc>
            </a:pPr>
            <a:r>
              <a:rPr lang="zh-CN" altLang="en-US" sz="2135" b="1">
                <a:solidFill>
                  <a:srgbClr val="9A08E6"/>
                </a:solidFill>
                <a:latin typeface="楷体" panose="02010609060101010101" pitchFamily="49" charset="-122"/>
                <a:ea typeface="楷体" panose="02010609060101010101" pitchFamily="49" charset="-122"/>
              </a:rPr>
              <a:t>阿龙纳斯的仆人</a:t>
            </a:r>
            <a:endParaRPr lang="zh-CN" altLang="en-US" sz="2135" b="1">
              <a:solidFill>
                <a:srgbClr val="9A08E6"/>
              </a:solidFill>
              <a:latin typeface="楷体" panose="02010609060101010101" pitchFamily="49" charset="-122"/>
              <a:ea typeface="楷体" panose="02010609060101010101" pitchFamily="49" charset="-122"/>
            </a:endParaRPr>
          </a:p>
        </p:txBody>
      </p:sp>
      <p:sp>
        <p:nvSpPr>
          <p:cNvPr id="12" name="TextBox 4"/>
          <p:cNvSpPr txBox="1"/>
          <p:nvPr>
            <p:custDataLst>
              <p:tags r:id="rId13"/>
            </p:custDataLst>
          </p:nvPr>
        </p:nvSpPr>
        <p:spPr>
          <a:xfrm>
            <a:off x="1055159" y="4724823"/>
            <a:ext cx="1610783" cy="1276350"/>
          </a:xfrm>
          <a:prstGeom prst="rect">
            <a:avLst/>
          </a:prstGeom>
          <a:noFill/>
          <a:ln w="9525">
            <a:noFill/>
          </a:ln>
        </p:spPr>
        <p:txBody>
          <a:bodyPr>
            <a:spAutoFit/>
          </a:bodyPr>
          <a:lstStyle/>
          <a:p>
            <a:pPr eaLnBrk="1" hangingPunct="1">
              <a:lnSpc>
                <a:spcPct val="120000"/>
              </a:lnSpc>
            </a:pPr>
            <a:r>
              <a:rPr lang="zh-CN" altLang="en-US" sz="2135" b="1">
                <a:solidFill>
                  <a:srgbClr val="9A08E6"/>
                </a:solidFill>
                <a:latin typeface="楷体" panose="02010609060101010101" pitchFamily="49" charset="-122"/>
                <a:ea typeface="楷体" panose="02010609060101010101" pitchFamily="49" charset="-122"/>
              </a:rPr>
              <a:t>捕鲸手、 鱼叉手之王，加拿大人</a:t>
            </a:r>
            <a:endParaRPr lang="zh-CN" altLang="en-US" sz="2135" b="1">
              <a:solidFill>
                <a:srgbClr val="9A08E6"/>
              </a:solidFill>
              <a:latin typeface="楷体" panose="02010609060101010101" pitchFamily="49" charset="-122"/>
              <a:ea typeface="楷体" panose="02010609060101010101" pitchFamily="49" charset="-122"/>
            </a:endParaRPr>
          </a:p>
        </p:txBody>
      </p:sp>
      <p:sp>
        <p:nvSpPr>
          <p:cNvPr id="13" name="TextBox 4"/>
          <p:cNvSpPr txBox="1"/>
          <p:nvPr>
            <p:custDataLst>
              <p:tags r:id="rId14"/>
            </p:custDataLst>
          </p:nvPr>
        </p:nvSpPr>
        <p:spPr>
          <a:xfrm>
            <a:off x="2599267" y="2276899"/>
            <a:ext cx="6953251" cy="2306320"/>
          </a:xfrm>
          <a:prstGeom prst="rect">
            <a:avLst/>
          </a:prstGeom>
          <a:noFill/>
          <a:ln w="9525">
            <a:noFill/>
          </a:ln>
        </p:spPr>
        <p:txBody>
          <a:bodyPr>
            <a:spAutoFit/>
          </a:bodyPr>
          <a:lstStyle/>
          <a:p>
            <a:pPr eaLnBrk="1" hangingPunct="1">
              <a:lnSpc>
                <a:spcPct val="120000"/>
              </a:lnSpc>
            </a:pPr>
            <a:r>
              <a:rPr lang="zh-CN" altLang="en-US" sz="2400" b="1">
                <a:solidFill>
                  <a:srgbClr val="FB8322"/>
                </a:solidFill>
                <a:latin typeface="微软雅黑" panose="020b0503020204020204" charset="-122"/>
                <a:ea typeface="微软雅黑" panose="020b0503020204020204" charset="-122"/>
                <a:cs typeface="+mn-ea"/>
              </a:rPr>
              <a:t>①阿龙纳斯落水时，他跳了下来，帮助其游泳；</a:t>
            </a:r>
            <a:endParaRPr lang="zh-CN" altLang="en-US" sz="2400" b="1">
              <a:solidFill>
                <a:srgbClr val="FB8322"/>
              </a:solidFill>
              <a:latin typeface="微软雅黑" panose="020b0503020204020204" charset="-122"/>
              <a:ea typeface="微软雅黑" panose="020b0503020204020204" charset="-122"/>
              <a:cs typeface="+mn-ea"/>
            </a:endParaRPr>
          </a:p>
          <a:p>
            <a:pPr eaLnBrk="1" hangingPunct="1">
              <a:lnSpc>
                <a:spcPct val="120000"/>
              </a:lnSpc>
            </a:pPr>
            <a:r>
              <a:rPr lang="zh-CN" altLang="en-US" sz="2400" b="1">
                <a:solidFill>
                  <a:srgbClr val="FB8322"/>
                </a:solidFill>
                <a:latin typeface="微软雅黑" panose="020b0503020204020204" charset="-122"/>
                <a:ea typeface="微软雅黑" panose="020b0503020204020204" charset="-122"/>
                <a:cs typeface="+mn-ea"/>
              </a:rPr>
              <a:t>②被关入“诺第留斯号”，他耐心劝导暴躁的尼德·兰；③在缺乏氧气时，将氧气让给教授；④海底狩猎后热情地给未去的尼德·兰讲海底景色；⑤在海底观察到许多动物并给它们分类。</a:t>
            </a:r>
            <a:endParaRPr lang="zh-CN" altLang="en-US" sz="2400" b="1">
              <a:solidFill>
                <a:srgbClr val="FB8322"/>
              </a:solidFill>
              <a:latin typeface="微软雅黑" panose="020b0503020204020204" charset="-122"/>
              <a:ea typeface="微软雅黑" panose="020b0503020204020204" charset="-122"/>
              <a:cs typeface="+mn-ea"/>
            </a:endParaRPr>
          </a:p>
        </p:txBody>
      </p:sp>
      <p:sp>
        <p:nvSpPr>
          <p:cNvPr id="14" name="TextBox 4"/>
          <p:cNvSpPr txBox="1"/>
          <p:nvPr>
            <p:custDataLst>
              <p:tags r:id="rId15"/>
            </p:custDataLst>
          </p:nvPr>
        </p:nvSpPr>
        <p:spPr>
          <a:xfrm>
            <a:off x="2599267" y="4509135"/>
            <a:ext cx="6858000" cy="1863725"/>
          </a:xfrm>
          <a:prstGeom prst="rect">
            <a:avLst/>
          </a:prstGeom>
          <a:noFill/>
          <a:ln w="9525">
            <a:noFill/>
          </a:ln>
        </p:spPr>
        <p:txBody>
          <a:bodyPr>
            <a:spAutoFit/>
          </a:bodyPr>
          <a:lstStyle/>
          <a:p>
            <a:pPr eaLnBrk="1" hangingPunct="1">
              <a:lnSpc>
                <a:spcPct val="120000"/>
              </a:lnSpc>
            </a:pPr>
            <a:r>
              <a:rPr lang="zh-CN" altLang="en-US" sz="2400" b="1">
                <a:solidFill>
                  <a:srgbClr val="FB8322"/>
                </a:solidFill>
                <a:latin typeface="微软雅黑" panose="020b0503020204020204" charset="-122"/>
                <a:ea typeface="微软雅黑" panose="020b0503020204020204" charset="-122"/>
                <a:cs typeface="+mn-ea"/>
              </a:rPr>
              <a:t>①进入“诺第留斯号”后，被关进黑屋子，因为侍者的毫无反应，出其不意地将侍者打倒在地；②在尼摩船长救采珠人而受到鲨鱼攻击时杀死鲨鱼救了船长。</a:t>
            </a:r>
            <a:endParaRPr lang="zh-CN" altLang="en-US" sz="2400" b="1">
              <a:solidFill>
                <a:srgbClr val="FB8322"/>
              </a:solidFill>
              <a:latin typeface="微软雅黑" panose="020b0503020204020204" charset="-122"/>
              <a:ea typeface="微软雅黑" panose="020b0503020204020204" charset="-122"/>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1" grpId="0"/>
      <p:bldP spid="12" grpId="0"/>
      <p:bldP spid="13" grpId="0"/>
      <p:bldP spid="14"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1"/>
          <p:cNvSpPr txBox="1">
            <a:spLocks noChangeArrowheads="1"/>
          </p:cNvSpPr>
          <p:nvPr>
            <p:custDataLst>
              <p:tags r:id="rId3"/>
            </p:custDataLst>
          </p:nvPr>
        </p:nvSpPr>
        <p:spPr bwMode="auto">
          <a:xfrm>
            <a:off x="3507313" y="845671"/>
            <a:ext cx="477162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6400" i="0" u="none" strike="noStrike" kern="1200" cap="none" spc="0" normalizeH="0" baseline="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mn-cs"/>
              </a:rPr>
              <a:t>第六单元</a:t>
            </a:r>
            <a:endParaRPr kumimoji="0" lang="zh-CN" altLang="zh-CN" sz="6400"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n-cs"/>
            </a:endParaRPr>
          </a:p>
        </p:txBody>
      </p:sp>
      <p:sp>
        <p:nvSpPr>
          <p:cNvPr id="4" name="矩形 3"/>
          <p:cNvSpPr/>
          <p:nvPr>
            <p:custDataLst>
              <p:tags r:id="rId4"/>
            </p:custDataLst>
          </p:nvPr>
        </p:nvSpPr>
        <p:spPr>
          <a:xfrm>
            <a:off x="1670373" y="2644863"/>
            <a:ext cx="8752840" cy="1568450"/>
          </a:xfrm>
          <a:prstGeom prst="rect">
            <a:avLst/>
          </a:prstGeom>
          <a:noFill/>
        </p:spPr>
        <p:txBody>
          <a:bodyPr wrap="non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9600" b="1"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课外古诗词诵读</a:t>
            </a:r>
            <a:endParaRPr kumimoji="0" lang="zh-CN" altLang="en-US" sz="9600" b="1"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wheel spokes="8"/>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7" name="文本框 4"/>
          <p:cNvSpPr txBox="1"/>
          <p:nvPr>
            <p:custDataLst>
              <p:tags r:id="rId3"/>
            </p:custDataLst>
          </p:nvPr>
        </p:nvSpPr>
        <p:spPr>
          <a:xfrm>
            <a:off x="551815" y="404495"/>
            <a:ext cx="4827905" cy="2284095"/>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kern="1200" noProof="0" smtClean="0">
                <a:ln>
                  <a:noFill/>
                </a:ln>
                <a:solidFill>
                  <a:srgbClr val="F92A9A"/>
                </a:solidFill>
                <a:uLnTx/>
                <a:uFillTx/>
                <a:latin typeface="等线 Light" pitchFamily="2" charset="-122"/>
                <a:cs typeface="+mn-cs"/>
                <a:sym typeface="+mn-ea"/>
              </a:rPr>
              <a:t>原文：</a:t>
            </a:r>
            <a:endParaRPr sz="2400" b="1" kern="1200" noProof="0" smtClean="0">
              <a:ln>
                <a:noFill/>
              </a:ln>
              <a:solidFill>
                <a:srgbClr val="F92A9A"/>
              </a:solidFill>
              <a:uLnTx/>
              <a:uFillTx/>
              <a:latin typeface="等线 Light" pitchFamily="2" charset="-122"/>
              <a:cs typeface="+mn-cs"/>
              <a:sym typeface="+mn-ea"/>
            </a:endParaRPr>
          </a:p>
          <a:p>
            <a:pPr algn="l" eaLnBrk="1" latinLnBrk="0" hangingPunct="1">
              <a:lnSpc>
                <a:spcPts val="3500"/>
              </a:lnSpc>
            </a:pPr>
            <a:r>
              <a:rPr sz="2400" b="1" kern="1200" noProof="0" smtClean="0">
                <a:ln>
                  <a:noFill/>
                </a:ln>
                <a:solidFill>
                  <a:srgbClr val="E822FA"/>
                </a:solidFill>
                <a:uLnTx/>
                <a:uFillTx/>
                <a:latin typeface="等线 Light" pitchFamily="2" charset="-122"/>
                <a:cs typeface="+mn-cs"/>
                <a:sym typeface="+mn-ea"/>
              </a:rPr>
              <a:t> </a:t>
            </a:r>
            <a:r>
              <a:rPr lang="en-US" altLang="zh-CN" sz="2400" b="1" kern="1200" noProof="0" smtClean="0">
                <a:ln>
                  <a:noFill/>
                </a:ln>
                <a:solidFill>
                  <a:srgbClr val="E822FA"/>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（一）泊</a:t>
            </a: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秦</a:t>
            </a: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淮</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500"/>
              </a:lnSpc>
            </a:pP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杜　牧</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500"/>
              </a:lnSpc>
            </a:pPr>
            <a:r>
              <a:rPr sz="2400" b="1" kern="1200" noProof="0" smtClean="0">
                <a:ln>
                  <a:noFill/>
                </a:ln>
                <a:solidFill>
                  <a:schemeClr val="bg1"/>
                </a:solidFill>
                <a:uLnTx/>
                <a:uFillTx/>
                <a:latin typeface="等线 Light" pitchFamily="2" charset="-122"/>
                <a:cs typeface="+mn-cs"/>
                <a:sym typeface="+mn-ea"/>
              </a:rPr>
              <a:t>烟笼寒水</a:t>
            </a:r>
            <a:r>
              <a:rPr sz="2400" b="1" kern="1200" noProof="0" smtClean="0">
                <a:ln>
                  <a:noFill/>
                </a:ln>
                <a:solidFill>
                  <a:srgbClr val="F7980F"/>
                </a:solidFill>
                <a:highlight>
                  <a:srgbClr val="00FF00"/>
                </a:highlight>
                <a:uLnTx/>
                <a:uFillTx/>
                <a:latin typeface="等线 Light" pitchFamily="2" charset="-122"/>
                <a:cs typeface="+mn-cs"/>
                <a:sym typeface="+mn-ea"/>
              </a:rPr>
              <a:t>月</a:t>
            </a:r>
            <a:r>
              <a:rPr sz="2400" b="1" kern="1200" noProof="0" smtClean="0">
                <a:ln>
                  <a:noFill/>
                </a:ln>
                <a:solidFill>
                  <a:schemeClr val="bg1"/>
                </a:solidFill>
                <a:uLnTx/>
                <a:uFillTx/>
                <a:latin typeface="等线 Light" pitchFamily="2" charset="-122"/>
                <a:cs typeface="+mn-cs"/>
                <a:sym typeface="+mn-ea"/>
              </a:rPr>
              <a:t>笼沙，夜泊秦淮</a:t>
            </a:r>
            <a:r>
              <a:rPr sz="2400" b="1" kern="1200" noProof="0" smtClean="0">
                <a:ln>
                  <a:noFill/>
                </a:ln>
                <a:solidFill>
                  <a:srgbClr val="F7980F"/>
                </a:solidFill>
                <a:highlight>
                  <a:srgbClr val="00FF00"/>
                </a:highlight>
                <a:uLnTx/>
                <a:uFillTx/>
                <a:latin typeface="等线 Light" pitchFamily="2" charset="-122"/>
                <a:cs typeface="+mn-cs"/>
                <a:sym typeface="+mn-ea"/>
              </a:rPr>
              <a:t>近</a:t>
            </a:r>
            <a:r>
              <a:rPr sz="2400" b="1" kern="1200" noProof="0" smtClean="0">
                <a:ln>
                  <a:noFill/>
                </a:ln>
                <a:solidFill>
                  <a:schemeClr val="bg1"/>
                </a:solidFill>
                <a:uLnTx/>
                <a:uFillTx/>
                <a:latin typeface="等线 Light" pitchFamily="2" charset="-122"/>
                <a:cs typeface="+mn-cs"/>
                <a:sym typeface="+mn-ea"/>
              </a:rPr>
              <a:t>酒家。</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500"/>
              </a:lnSpc>
            </a:pPr>
            <a:r>
              <a:rPr sz="2400" b="1" kern="1200" noProof="0" smtClean="0">
                <a:ln>
                  <a:noFill/>
                </a:ln>
                <a:solidFill>
                  <a:srgbClr val="F7980F"/>
                </a:solidFill>
                <a:highlight>
                  <a:srgbClr val="00FF00"/>
                </a:highlight>
                <a:uLnTx/>
                <a:uFillTx/>
                <a:latin typeface="等线 Light" pitchFamily="2" charset="-122"/>
                <a:cs typeface="+mn-cs"/>
                <a:sym typeface="+mn-ea"/>
              </a:rPr>
              <a:t>商</a:t>
            </a:r>
            <a:r>
              <a:rPr sz="2400" b="1" kern="1200" noProof="0" smtClean="0">
                <a:ln>
                  <a:noFill/>
                </a:ln>
                <a:solidFill>
                  <a:schemeClr val="bg1"/>
                </a:solidFill>
                <a:uLnTx/>
                <a:uFillTx/>
                <a:latin typeface="等线 Light" pitchFamily="2" charset="-122"/>
                <a:cs typeface="+mn-cs"/>
                <a:sym typeface="+mn-ea"/>
              </a:rPr>
              <a:t>女不知亡国恨，隔江</a:t>
            </a:r>
            <a:r>
              <a:rPr sz="2400" b="1" kern="1200" noProof="0" smtClean="0">
                <a:ln>
                  <a:noFill/>
                </a:ln>
                <a:solidFill>
                  <a:srgbClr val="F7980F"/>
                </a:solidFill>
                <a:highlight>
                  <a:srgbClr val="00FF00"/>
                </a:highlight>
                <a:uLnTx/>
                <a:uFillTx/>
                <a:latin typeface="等线 Light" pitchFamily="2" charset="-122"/>
                <a:cs typeface="+mn-cs"/>
                <a:sym typeface="+mn-ea"/>
              </a:rPr>
              <a:t>犹</a:t>
            </a:r>
            <a:r>
              <a:rPr sz="2400" b="1" kern="1200" noProof="0" smtClean="0">
                <a:ln>
                  <a:noFill/>
                </a:ln>
                <a:solidFill>
                  <a:schemeClr val="bg1"/>
                </a:solidFill>
                <a:uLnTx/>
                <a:uFillTx/>
                <a:latin typeface="等线 Light" pitchFamily="2" charset="-122"/>
                <a:cs typeface="+mn-cs"/>
                <a:sym typeface="+mn-ea"/>
              </a:rPr>
              <a:t>唱后庭花。</a:t>
            </a:r>
            <a:endParaRPr sz="2400" b="1" kern="1200" noProof="0" smtClean="0">
              <a:ln>
                <a:noFill/>
              </a:ln>
              <a:solidFill>
                <a:schemeClr val="bg1"/>
              </a:solidFill>
              <a:uLnTx/>
              <a:uFillTx/>
              <a:latin typeface="等线 Light" pitchFamily="2" charset="-122"/>
              <a:cs typeface="+mn-cs"/>
              <a:sym typeface="+mn-ea"/>
            </a:endParaRPr>
          </a:p>
        </p:txBody>
      </p:sp>
      <p:sp>
        <p:nvSpPr>
          <p:cNvPr id="3" name="文本框 4"/>
          <p:cNvSpPr txBox="1"/>
          <p:nvPr>
            <p:custDataLst>
              <p:tags r:id="rId4"/>
            </p:custDataLst>
          </p:nvPr>
        </p:nvSpPr>
        <p:spPr>
          <a:xfrm>
            <a:off x="5880100" y="332740"/>
            <a:ext cx="5990590" cy="247650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a:solidFill>
                  <a:srgbClr val="F92A9A"/>
                </a:solidFill>
                <a:latin typeface="楷体" panose="02010609060101010101" pitchFamily="49" charset="-122"/>
                <a:ea typeface="楷体" panose="02010609060101010101" pitchFamily="49" charset="-122"/>
                <a:sym typeface="+mn-ea"/>
              </a:rPr>
              <a:t>杜牧：</a:t>
            </a:r>
            <a:r>
              <a:rPr sz="2400" b="1">
                <a:solidFill>
                  <a:srgbClr val="FFFF00"/>
                </a:solidFill>
                <a:latin typeface="楷体" panose="02010609060101010101" pitchFamily="49" charset="-122"/>
                <a:ea typeface="楷体" panose="02010609060101010101" pitchFamily="49" charset="-122"/>
                <a:sym typeface="+mn-ea"/>
              </a:rPr>
              <a:t>字牧之，京兆万年（今陕西西安）人，唐代文学家。与李商隐并称“小李杜”。因晚年居长安南樊川别墅，故后世称“杜樊川”。其作品多讽喻时政。代表作有《泊秦淮》《山行》《阿房宫赋》等，有《樊川文集》传世。</a:t>
            </a:r>
            <a:endParaRPr sz="2400" b="1">
              <a:solidFill>
                <a:srgbClr val="FFFF00"/>
              </a:solidFill>
              <a:latin typeface="楷体" panose="02010609060101010101" pitchFamily="49" charset="-122"/>
              <a:ea typeface="楷体" panose="02010609060101010101" pitchFamily="49" charset="-122"/>
              <a:sym typeface="+mn-ea"/>
            </a:endParaRPr>
          </a:p>
        </p:txBody>
      </p:sp>
      <p:sp>
        <p:nvSpPr>
          <p:cNvPr id="16" name="TextBox 2"/>
          <p:cNvSpPr txBox="1"/>
          <p:nvPr>
            <p:custDataLst>
              <p:tags r:id="rId5"/>
            </p:custDataLst>
          </p:nvPr>
        </p:nvSpPr>
        <p:spPr>
          <a:xfrm>
            <a:off x="407670" y="2787015"/>
            <a:ext cx="11142345" cy="1283970"/>
          </a:xfrm>
          <a:prstGeom prst="rect">
            <a:avLst/>
          </a:prstGeom>
          <a:noFill/>
          <a:ln>
            <a:solidFill>
              <a:srgbClr val="7B5849"/>
            </a:solidFill>
            <a:prstDash val="dashDot"/>
          </a:ln>
          <a:extLst>
            <a:ext uri="{909E8E84-426E-40DD-AFC4-6F175D3DCCD1}">
              <a14:hiddenFill xmlns:a14="http://schemas.microsoft.com/office/drawing/2010/main">
                <a:solidFill>
                  <a:srgbClr val="DFDDC9"/>
                </a:solidFill>
              </a14:hiddenFill>
            </a:ext>
          </a:extLst>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algn="l" defTabSz="914400" rtl="0" eaLnBrk="1" fontAlgn="base" latinLnBrk="0" hangingPunct="1">
              <a:lnSpc>
                <a:spcPts val="3100"/>
              </a:lnSpc>
              <a:buClrTx/>
              <a:buSzTx/>
              <a:buFontTx/>
              <a:buNone/>
            </a:pPr>
            <a:r>
              <a:rPr kumimoji="0" lang="zh-CN" altLang="en-US" sz="2400" b="1" i="0" u="none" strike="noStrike" cap="none" spc="0" normalizeH="0" baseline="0">
                <a:solidFill>
                  <a:srgbClr val="F92A9A"/>
                </a:solidFill>
                <a:effectLst/>
                <a:latin typeface="宋体" panose="02010600030101010101" pitchFamily="2" charset="-122"/>
                <a:ea typeface="等线" pitchFamily="2" charset="-122"/>
                <a:cs typeface="+mn-ea"/>
              </a:rPr>
              <a:t>译文：</a:t>
            </a:r>
            <a:r>
              <a:rPr kumimoji="0" lang="zh-CN" altLang="en-US" sz="2400" b="1" i="0" u="none" strike="noStrike" cap="none" spc="0" normalizeH="0" baseline="0">
                <a:solidFill>
                  <a:srgbClr val="F7980F"/>
                </a:solidFill>
                <a:latin typeface="宋体" panose="02010600030101010101" pitchFamily="2" charset="-122"/>
                <a:ea typeface="等线" pitchFamily="2" charset="-122"/>
                <a:cs typeface="+mn-ea"/>
              </a:rPr>
              <a:t>浩渺寒江之上弥漫着迷蒙的烟雾，皓月的清辉洒在白色沙渚之上。入夜，我将小舟泊在秦淮河畔，临近酒家。金陵歌女似乎不知何为亡国之恨、黍离之悲，竟依然在对岸吟唱着淫靡之曲《玉树后庭花》。</a:t>
            </a:r>
            <a:endParaRPr kumimoji="0" lang="zh-CN" altLang="en-US" sz="2400" b="1" i="0" u="none" strike="noStrike" cap="none" spc="0" normalizeH="0" baseline="0">
              <a:solidFill>
                <a:srgbClr val="F7980F"/>
              </a:solidFill>
              <a:latin typeface="宋体" panose="02010600030101010101" pitchFamily="2" charset="-122"/>
              <a:ea typeface="等线" pitchFamily="2" charset="-122"/>
              <a:cs typeface="+mn-ea"/>
            </a:endParaRPr>
          </a:p>
        </p:txBody>
      </p:sp>
      <p:sp>
        <p:nvSpPr>
          <p:cNvPr id="17" name="TextBox 1"/>
          <p:cNvSpPr txBox="1"/>
          <p:nvPr>
            <p:custDataLst>
              <p:tags r:id="rId6"/>
            </p:custDataLst>
          </p:nvPr>
        </p:nvSpPr>
        <p:spPr>
          <a:xfrm>
            <a:off x="479425" y="4293235"/>
            <a:ext cx="11152505" cy="881380"/>
          </a:xfrm>
          <a:prstGeom prst="rect">
            <a:avLst/>
          </a:prstGeom>
          <a:noFill/>
          <a:ln w="9525">
            <a:solidFill>
              <a:schemeClr val="accent6">
                <a:lumMod val="75000"/>
              </a:schemeClr>
            </a:solidFill>
            <a:prstDash val="lgDashDotDot"/>
          </a:ln>
          <a:extLst>
            <a:ext uri="{909E8E84-426E-40DD-AFC4-6F175D3DCCD1}">
              <a14:hiddenFill xmlns:a14="http://schemas.microsoft.com/office/drawing/2010/main">
                <a:solidFill>
                  <a:srgbClr val="33CCFF"/>
                </a:solidFill>
              </a14:hiddenFill>
            </a:ext>
          </a:extLst>
        </p:spPr>
        <p:txBody>
          <a:bodyPr wrap="square">
            <a:spAutoFit/>
          </a:bodyPr>
          <a:lstStyle/>
          <a:p>
            <a:pPr eaLnBrk="1" latinLnBrk="0" hangingPunct="1">
              <a:lnSpc>
                <a:spcPts val="3080"/>
              </a:lnSpc>
            </a:pPr>
            <a:r>
              <a:rPr lang="zh-CN" altLang="en-US" sz="2400" b="1">
                <a:solidFill>
                  <a:srgbClr val="F92A9A"/>
                </a:solidFill>
                <a:latin typeface="楷体" panose="02010609060101010101" pitchFamily="49" charset="-122"/>
                <a:ea typeface="楷体" panose="02010609060101010101" pitchFamily="49" charset="-122"/>
                <a:sym typeface="+mn-ea"/>
              </a:rPr>
              <a:t>主旨：</a:t>
            </a:r>
            <a:r>
              <a:rPr lang="zh-CN" altLang="en-US" sz="2400" b="1">
                <a:solidFill>
                  <a:srgbClr val="07F7AB"/>
                </a:solidFill>
                <a:latin typeface="楷体" panose="02010609060101010101" pitchFamily="49" charset="-122"/>
                <a:ea typeface="楷体" panose="02010609060101010101" pitchFamily="49" charset="-122"/>
              </a:rPr>
              <a:t>诗人通过写夜泊秦淮的见闻和感受，抒发了对统治阶级不顾国家安危，沉迷于享乐生活的不满和愤慨，表达了诗人对国家命运的关怀和忧虑。</a:t>
            </a:r>
            <a:endParaRPr lang="zh-CN" altLang="en-US" sz="2400" b="1">
              <a:solidFill>
                <a:srgbClr val="07F7AB"/>
              </a:solidFill>
              <a:latin typeface="楷体" panose="02010609060101010101" pitchFamily="49" charset="-122"/>
              <a:ea typeface="楷体" panose="02010609060101010101" pitchFamily="49" charset="-122"/>
            </a:endParaRPr>
          </a:p>
        </p:txBody>
      </p:sp>
      <p:sp>
        <p:nvSpPr>
          <p:cNvPr id="22530" name="矩形 3"/>
          <p:cNvSpPr>
            <a:spLocks noChangeArrowheads="1"/>
          </p:cNvSpPr>
          <p:nvPr>
            <p:custDataLst>
              <p:tags r:id="rId7"/>
            </p:custDataLst>
          </p:nvPr>
        </p:nvSpPr>
        <p:spPr bwMode="auto">
          <a:xfrm>
            <a:off x="479425" y="5301615"/>
            <a:ext cx="11151870" cy="1384935"/>
          </a:xfrm>
          <a:prstGeom prst="rect">
            <a:avLst/>
          </a:prstGeom>
          <a:noFill/>
          <a:ln>
            <a:noFill/>
          </a:ln>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1" hangingPunct="1">
              <a:lnSpc>
                <a:spcPct val="15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a:t>
            </a:r>
            <a:r>
              <a:rPr kumimoji="0" lang="en-US" altLang="zh-CN"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1</a:t>
            </a:r>
            <a:r>
              <a:rPr kumimoji="0" lang="zh-CN" altLang="en-US"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a:t>
            </a:r>
            <a:r>
              <a:rPr kumimoji="0" lang="en-US" altLang="zh-CN"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泊秦淮</a:t>
            </a:r>
            <a:r>
              <a:rPr kumimoji="0" lang="en-US" altLang="zh-CN"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，借月光创设了一种朦胧凄清的意境：</a:t>
            </a:r>
            <a:r>
              <a:rPr lang="en-US" altLang="zh-CN" sz="2000" b="1" kern="1200" noProof="0">
                <a:ln>
                  <a:noFill/>
                </a:ln>
                <a:solidFill>
                  <a:schemeClr val="bg1"/>
                </a:solidFill>
                <a:uLnTx/>
                <a:uFillTx/>
                <a:latin typeface="宋体" panose="02010600030101010101" pitchFamily="2" charset="-122"/>
                <a:cs typeface="+mn-cs"/>
                <a:sym typeface="+mn-ea"/>
              </a:rPr>
              <a:t>_________________</a:t>
            </a:r>
            <a:r>
              <a:rPr lang="zh-CN" altLang="en-US" sz="2000" b="1" kern="1200" noProof="0">
                <a:ln>
                  <a:noFill/>
                </a:ln>
                <a:solidFill>
                  <a:schemeClr val="bg1"/>
                </a:solidFill>
                <a:uLnTx/>
                <a:uFillTx/>
                <a:latin typeface="宋体" panose="02010600030101010101" pitchFamily="2" charset="-122"/>
                <a:cs typeface="+mn-cs"/>
                <a:sym typeface="+mn-ea"/>
              </a:rPr>
              <a:t>，</a:t>
            </a:r>
            <a:r>
              <a:rPr lang="en-US" altLang="zh-CN" sz="2000" b="1" kern="1200" noProof="0">
                <a:ln>
                  <a:noFill/>
                </a:ln>
                <a:solidFill>
                  <a:schemeClr val="bg1"/>
                </a:solidFill>
                <a:uLnTx/>
                <a:uFillTx/>
                <a:latin typeface="宋体" panose="02010600030101010101" pitchFamily="2" charset="-122"/>
                <a:cs typeface="+mn-cs"/>
                <a:sym typeface="+mn-ea"/>
              </a:rPr>
              <a:t>_________________</a:t>
            </a:r>
            <a:endParaRPr kumimoji="0" lang="en-US" altLang="zh-CN"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endParaRPr>
          </a:p>
          <a:p>
            <a:pPr marL="899795" marR="0" lvl="0" indent="-899795" algn="l" defTabSz="914400" rtl="0" eaLnBrk="1" fontAlgn="base" latinLnBrk="1" hangingPunct="1">
              <a:lnSpc>
                <a:spcPct val="15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a:t>
            </a:r>
            <a:r>
              <a:rPr kumimoji="0" lang="en-US" altLang="zh-CN"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2</a:t>
            </a:r>
            <a:r>
              <a:rPr kumimoji="0" lang="zh-CN" altLang="en-US"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）杜牧借古讽今，批判统治者贪图享乐，抒发忧国忧民情怀的句子是：</a:t>
            </a:r>
            <a:endParaRPr kumimoji="0" lang="zh-CN" altLang="en-US"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endParaRPr>
          </a:p>
          <a:p>
            <a:pPr marL="899795" marR="0" lvl="0" indent="-899795" algn="l" defTabSz="914400" rtl="0" eaLnBrk="1" fontAlgn="base" latinLnBrk="1" hangingPunct="1">
              <a:lnSpc>
                <a:spcPct val="15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_________________</a:t>
            </a:r>
            <a:r>
              <a:rPr kumimoji="0" lang="zh-CN" altLang="en-US"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a:t>
            </a:r>
            <a:r>
              <a:rPr kumimoji="0" lang="en-US" altLang="zh-CN"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_________________</a:t>
            </a:r>
            <a:r>
              <a:rPr kumimoji="0" lang="zh-CN" altLang="en-US"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rPr>
              <a:t>。</a:t>
            </a:r>
            <a:endParaRPr kumimoji="0" lang="zh-CN" altLang="en-US" sz="2000"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endParaRPr>
          </a:p>
        </p:txBody>
      </p:sp>
      <p:sp>
        <p:nvSpPr>
          <p:cNvPr id="9" name="矩形 3"/>
          <p:cNvSpPr/>
          <p:nvPr>
            <p:custDataLst>
              <p:tags r:id="rId8"/>
            </p:custDataLst>
          </p:nvPr>
        </p:nvSpPr>
        <p:spPr>
          <a:xfrm>
            <a:off x="6744335" y="5301615"/>
            <a:ext cx="4613910" cy="400050"/>
          </a:xfrm>
          <a:prstGeom prst="rect">
            <a:avLst/>
          </a:prstGeom>
          <a:noFill/>
          <a:ln w="9525">
            <a:noFill/>
          </a:ln>
        </p:spPr>
        <p:txBody>
          <a:bodyPr wrap="square" lIns="0" tIns="0" rIns="0" bIns="0">
            <a:spAutoFit/>
          </a:bodyPr>
          <a:lstStyle/>
          <a:p>
            <a:pPr eaLnBrk="1" hangingPunct="1">
              <a:lnSpc>
                <a:spcPct val="130000"/>
              </a:lnSpc>
            </a:pPr>
            <a:r>
              <a:rPr lang="zh-CN" altLang="en-US" sz="2000" b="1">
                <a:solidFill>
                  <a:srgbClr val="18E6DA"/>
                </a:solidFill>
                <a:latin typeface="宋体" panose="02010600030101010101" pitchFamily="2" charset="-122"/>
              </a:rPr>
              <a:t>烟笼寒水月笼沙</a:t>
            </a:r>
            <a:r>
              <a:rPr lang="en-US" altLang="zh-CN" sz="2000" b="1">
                <a:solidFill>
                  <a:srgbClr val="18E6DA"/>
                </a:solidFill>
                <a:latin typeface="宋体" panose="02010600030101010101" pitchFamily="2" charset="-122"/>
              </a:rPr>
              <a:t>     </a:t>
            </a:r>
            <a:r>
              <a:rPr lang="zh-CN" altLang="en-US" sz="2000" b="1" kern="1200" noProof="0">
                <a:ln>
                  <a:noFill/>
                </a:ln>
                <a:solidFill>
                  <a:srgbClr val="18E6DA"/>
                </a:solidFill>
                <a:uLnTx/>
                <a:uFillTx/>
                <a:latin typeface="宋体" panose="02010600030101010101" pitchFamily="2" charset="-122"/>
                <a:cs typeface="+mn-cs"/>
                <a:sym typeface="+mn-ea"/>
              </a:rPr>
              <a:t>夜泊秦淮近酒家</a:t>
            </a:r>
            <a:endParaRPr kumimoji="0" lang="zh-CN" altLang="en-US" sz="2000"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endParaRPr>
          </a:p>
        </p:txBody>
      </p:sp>
      <p:sp>
        <p:nvSpPr>
          <p:cNvPr id="2" name="矩形 3"/>
          <p:cNvSpPr/>
          <p:nvPr>
            <p:custDataLst>
              <p:tags r:id="rId9"/>
            </p:custDataLst>
          </p:nvPr>
        </p:nvSpPr>
        <p:spPr>
          <a:xfrm>
            <a:off x="623570" y="6237605"/>
            <a:ext cx="4613910" cy="400050"/>
          </a:xfrm>
          <a:prstGeom prst="rect">
            <a:avLst/>
          </a:prstGeom>
          <a:noFill/>
          <a:ln w="9525">
            <a:noFill/>
          </a:ln>
        </p:spPr>
        <p:txBody>
          <a:bodyPr wrap="square" lIns="0" tIns="0" rIns="0" bIns="0">
            <a:spAutoFit/>
          </a:bodyPr>
          <a:lstStyle/>
          <a:p>
            <a:pPr eaLnBrk="1" hangingPunct="1">
              <a:lnSpc>
                <a:spcPct val="130000"/>
              </a:lnSpc>
            </a:pPr>
            <a:r>
              <a:rPr lang="zh-CN" altLang="en-US" sz="2000" b="1">
                <a:solidFill>
                  <a:srgbClr val="18E6DA"/>
                </a:solidFill>
                <a:latin typeface="宋体" panose="02010600030101010101" pitchFamily="2" charset="-122"/>
              </a:rPr>
              <a:t>商女不知亡国恨</a:t>
            </a:r>
            <a:r>
              <a:rPr lang="en-US" altLang="zh-CN" sz="2000" b="1">
                <a:solidFill>
                  <a:srgbClr val="18E6DA"/>
                </a:solidFill>
                <a:latin typeface="宋体" panose="02010600030101010101" pitchFamily="2" charset="-122"/>
              </a:rPr>
              <a:t>    </a:t>
            </a:r>
            <a:r>
              <a:rPr lang="zh-CN" altLang="en-US" sz="2000" b="1">
                <a:solidFill>
                  <a:srgbClr val="18E6DA"/>
                </a:solidFill>
                <a:latin typeface="宋体" panose="02010600030101010101" pitchFamily="2" charset="-122"/>
              </a:rPr>
              <a:t>隔江犹唱后庭花</a:t>
            </a:r>
            <a:endParaRPr kumimoji="0" lang="zh-CN" altLang="en-US" sz="2000"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67">
                                            <p:txEl>
                                              <p:pRg st="2" end="2"/>
                                            </p:txEl>
                                          </p:spTgt>
                                        </p:tgtEl>
                                        <p:attrNameLst>
                                          <p:attrName>style.visibility</p:attrName>
                                        </p:attrNameLst>
                                      </p:cBhvr>
                                      <p:to>
                                        <p:strVal val="visible"/>
                                      </p:to>
                                    </p:set>
                                    <p:anim calcmode="lin" valueType="num">
                                      <p:cBhvr additive="base">
                                        <p:cTn id="7" dur="500" fill="hold"/>
                                        <p:tgtEl>
                                          <p:spTgt spid="4096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7">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67">
                                            <p:txEl>
                                              <p:pRg st="3" end="3"/>
                                            </p:txEl>
                                          </p:spTgt>
                                        </p:tgtEl>
                                        <p:attrNameLst>
                                          <p:attrName>style.visibility</p:attrName>
                                        </p:attrNameLst>
                                      </p:cBhvr>
                                      <p:to>
                                        <p:strVal val="visible"/>
                                      </p:to>
                                    </p:set>
                                    <p:anim calcmode="lin" valueType="num">
                                      <p:cBhvr additive="base">
                                        <p:cTn id="11" dur="500" fill="hold"/>
                                        <p:tgtEl>
                                          <p:spTgt spid="40967">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0967">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0967">
                                            <p:txEl>
                                              <p:pRg st="4" end="4"/>
                                            </p:txEl>
                                          </p:spTgt>
                                        </p:tgtEl>
                                        <p:attrNameLst>
                                          <p:attrName>style.visibility</p:attrName>
                                        </p:attrNameLst>
                                      </p:cBhvr>
                                      <p:to>
                                        <p:strVal val="visible"/>
                                      </p:to>
                                    </p:set>
                                    <p:anim calcmode="lin" valueType="num">
                                      <p:cBhvr additive="base">
                                        <p:cTn id="15" dur="500" fill="hold"/>
                                        <p:tgtEl>
                                          <p:spTgt spid="4096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09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2530"/>
                                        </p:tgtEl>
                                        <p:attrNameLst>
                                          <p:attrName>style.visibility</p:attrName>
                                        </p:attrNameLst>
                                      </p:cBhvr>
                                      <p:to>
                                        <p:strVal val="visible"/>
                                      </p:to>
                                    </p:set>
                                    <p:anim calcmode="lin" valueType="num">
                                      <p:cBhvr additive="base">
                                        <p:cTn id="40" dur="500" fill="hold"/>
                                        <p:tgtEl>
                                          <p:spTgt spid="22530"/>
                                        </p:tgtEl>
                                        <p:attrNameLst>
                                          <p:attrName>ppt_x</p:attrName>
                                        </p:attrNameLst>
                                      </p:cBhvr>
                                      <p:tavLst>
                                        <p:tav tm="0">
                                          <p:val>
                                            <p:strVal val="#ppt_x"/>
                                          </p:val>
                                        </p:tav>
                                        <p:tav tm="100000">
                                          <p:val>
                                            <p:strVal val="#ppt_x"/>
                                          </p:val>
                                        </p:tav>
                                      </p:tavLst>
                                    </p:anim>
                                    <p:anim calcmode="lin" valueType="num">
                                      <p:cBhvr additive="base">
                                        <p:cTn id="41"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inVertical)">
                                      <p:cBhvr>
                                        <p:cTn id="46" dur="500"/>
                                        <p:tgtEl>
                                          <p:spTgt spid="9"/>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barn(inVertical)">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 grpId="0"/>
      <p:bldP spid="9" grpId="0"/>
      <p:bldP spid="2" grpId="0"/>
      <p:bldP spid="22530"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7" name="文本框 4"/>
          <p:cNvSpPr txBox="1"/>
          <p:nvPr>
            <p:custDataLst>
              <p:tags r:id="rId3"/>
            </p:custDataLst>
          </p:nvPr>
        </p:nvSpPr>
        <p:spPr>
          <a:xfrm>
            <a:off x="551815" y="404495"/>
            <a:ext cx="4827905" cy="2284095"/>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kern="1200" noProof="0" smtClean="0">
                <a:ln>
                  <a:noFill/>
                </a:ln>
                <a:solidFill>
                  <a:srgbClr val="F92A9A"/>
                </a:solidFill>
                <a:uLnTx/>
                <a:uFillTx/>
                <a:latin typeface="等线 Light" pitchFamily="2" charset="-122"/>
                <a:cs typeface="+mn-cs"/>
                <a:sym typeface="+mn-ea"/>
              </a:rPr>
              <a:t>原文：</a:t>
            </a:r>
            <a:endParaRPr sz="2400" b="1" kern="1200" noProof="0" smtClean="0">
              <a:ln>
                <a:noFill/>
              </a:ln>
              <a:solidFill>
                <a:srgbClr val="F92A9A"/>
              </a:solidFill>
              <a:uLnTx/>
              <a:uFillTx/>
              <a:latin typeface="等线 Light" pitchFamily="2" charset="-122"/>
              <a:cs typeface="+mn-cs"/>
              <a:sym typeface="+mn-ea"/>
            </a:endParaRPr>
          </a:p>
          <a:p>
            <a:pPr algn="l" eaLnBrk="1" latinLnBrk="0" hangingPunct="1">
              <a:lnSpc>
                <a:spcPts val="3500"/>
              </a:lnSpc>
            </a:pPr>
            <a:r>
              <a:rPr sz="2400" b="1" kern="1200" noProof="0" smtClean="0">
                <a:ln>
                  <a:noFill/>
                </a:ln>
                <a:solidFill>
                  <a:srgbClr val="E822FA"/>
                </a:solidFill>
                <a:uLnTx/>
                <a:uFillTx/>
                <a:latin typeface="等线 Light" pitchFamily="2" charset="-122"/>
                <a:cs typeface="+mn-cs"/>
                <a:sym typeface="+mn-ea"/>
              </a:rPr>
              <a:t> </a:t>
            </a:r>
            <a:r>
              <a:rPr lang="en-US" altLang="zh-CN" sz="2400" b="1" kern="1200" noProof="0" smtClean="0">
                <a:ln>
                  <a:noFill/>
                </a:ln>
                <a:solidFill>
                  <a:srgbClr val="E822FA"/>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（二）贾　生</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500"/>
              </a:lnSpc>
            </a:pP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李商隐</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500"/>
              </a:lnSpc>
            </a:pPr>
            <a:r>
              <a:rPr sz="2400" b="1" kern="1200" noProof="0" smtClean="0">
                <a:ln>
                  <a:noFill/>
                </a:ln>
                <a:solidFill>
                  <a:schemeClr val="bg1"/>
                </a:solidFill>
                <a:uLnTx/>
                <a:uFillTx/>
                <a:latin typeface="等线 Light" pitchFamily="2" charset="-122"/>
                <a:cs typeface="+mn-cs"/>
                <a:sym typeface="+mn-ea"/>
              </a:rPr>
              <a:t>宣室求贤访</a:t>
            </a:r>
            <a:r>
              <a:rPr sz="2400" b="1" kern="1200" noProof="0" smtClean="0">
                <a:ln>
                  <a:noFill/>
                </a:ln>
                <a:solidFill>
                  <a:schemeClr val="accent2"/>
                </a:solidFill>
                <a:highlight>
                  <a:srgbClr val="00FF00"/>
                </a:highlight>
                <a:uLnTx/>
                <a:uFillTx/>
                <a:latin typeface="等线 Light" pitchFamily="2" charset="-122"/>
                <a:cs typeface="+mn-cs"/>
                <a:sym typeface="+mn-ea"/>
              </a:rPr>
              <a:t>逐</a:t>
            </a:r>
            <a:r>
              <a:rPr sz="2400" b="1" kern="1200" noProof="0" smtClean="0">
                <a:ln>
                  <a:noFill/>
                </a:ln>
                <a:solidFill>
                  <a:schemeClr val="bg1"/>
                </a:solidFill>
                <a:uLnTx/>
                <a:uFillTx/>
                <a:latin typeface="等线 Light" pitchFamily="2" charset="-122"/>
                <a:cs typeface="+mn-cs"/>
                <a:sym typeface="+mn-ea"/>
              </a:rPr>
              <a:t>臣，贾生才调更无</a:t>
            </a:r>
            <a:r>
              <a:rPr sz="2400" b="1" kern="1200" noProof="0" smtClean="0">
                <a:ln>
                  <a:noFill/>
                </a:ln>
                <a:solidFill>
                  <a:schemeClr val="accent2"/>
                </a:solidFill>
                <a:highlight>
                  <a:srgbClr val="00FF00"/>
                </a:highlight>
                <a:uLnTx/>
                <a:uFillTx/>
                <a:latin typeface="等线 Light" pitchFamily="2" charset="-122"/>
                <a:cs typeface="+mn-cs"/>
                <a:sym typeface="+mn-ea"/>
              </a:rPr>
              <a:t>伦</a:t>
            </a:r>
            <a:r>
              <a:rPr sz="2400" b="1" kern="1200" noProof="0" smtClean="0">
                <a:ln>
                  <a:noFill/>
                </a:ln>
                <a:solidFill>
                  <a:schemeClr val="bg1"/>
                </a:solidFill>
                <a:uLnTx/>
                <a:uFillTx/>
                <a:latin typeface="等线 Light" pitchFamily="2" charset="-122"/>
                <a:cs typeface="+mn-cs"/>
                <a:sym typeface="+mn-ea"/>
              </a:rPr>
              <a:t>。</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500"/>
              </a:lnSpc>
            </a:pPr>
            <a:r>
              <a:rPr sz="2400" b="1" kern="1200" noProof="0" smtClean="0">
                <a:ln>
                  <a:noFill/>
                </a:ln>
                <a:solidFill>
                  <a:schemeClr val="bg1"/>
                </a:solidFill>
                <a:uLnTx/>
                <a:uFillTx/>
                <a:latin typeface="等线 Light" pitchFamily="2" charset="-122"/>
                <a:cs typeface="+mn-cs"/>
                <a:sym typeface="+mn-ea"/>
              </a:rPr>
              <a:t>可</a:t>
            </a:r>
            <a:r>
              <a:rPr sz="2400" b="1" kern="1200" noProof="0" smtClean="0">
                <a:ln>
                  <a:noFill/>
                </a:ln>
                <a:solidFill>
                  <a:schemeClr val="accent2"/>
                </a:solidFill>
                <a:highlight>
                  <a:srgbClr val="00FF00"/>
                </a:highlight>
                <a:uLnTx/>
                <a:uFillTx/>
                <a:latin typeface="等线 Light" pitchFamily="2" charset="-122"/>
                <a:cs typeface="+mn-cs"/>
                <a:sym typeface="+mn-ea"/>
              </a:rPr>
              <a:t>怜</a:t>
            </a:r>
            <a:r>
              <a:rPr sz="2400" b="1" kern="1200" noProof="0" smtClean="0">
                <a:ln>
                  <a:noFill/>
                </a:ln>
                <a:solidFill>
                  <a:schemeClr val="bg1"/>
                </a:solidFill>
                <a:uLnTx/>
                <a:uFillTx/>
                <a:latin typeface="等线 Light" pitchFamily="2" charset="-122"/>
                <a:cs typeface="+mn-cs"/>
                <a:sym typeface="+mn-ea"/>
              </a:rPr>
              <a:t>夜半虚前席，不问</a:t>
            </a:r>
            <a:r>
              <a:rPr sz="2400" b="1" kern="1200" noProof="0" smtClean="0">
                <a:ln>
                  <a:noFill/>
                </a:ln>
                <a:solidFill>
                  <a:schemeClr val="accent2"/>
                </a:solidFill>
                <a:highlight>
                  <a:srgbClr val="00FF00"/>
                </a:highlight>
                <a:uLnTx/>
                <a:uFillTx/>
                <a:latin typeface="等线 Light" pitchFamily="2" charset="-122"/>
                <a:cs typeface="+mn-cs"/>
                <a:sym typeface="+mn-ea"/>
              </a:rPr>
              <a:t>苍</a:t>
            </a:r>
            <a:r>
              <a:rPr sz="2400" b="1" kern="1200" noProof="0" smtClean="0">
                <a:ln>
                  <a:noFill/>
                </a:ln>
                <a:solidFill>
                  <a:schemeClr val="bg1"/>
                </a:solidFill>
                <a:uLnTx/>
                <a:uFillTx/>
                <a:latin typeface="等线 Light" pitchFamily="2" charset="-122"/>
                <a:cs typeface="+mn-cs"/>
                <a:sym typeface="+mn-ea"/>
              </a:rPr>
              <a:t>生问鬼神。</a:t>
            </a:r>
            <a:endParaRPr sz="2400" b="1" kern="1200" noProof="0" smtClean="0">
              <a:ln>
                <a:noFill/>
              </a:ln>
              <a:solidFill>
                <a:schemeClr val="bg1"/>
              </a:solidFill>
              <a:uLnTx/>
              <a:uFillTx/>
              <a:latin typeface="等线 Light" pitchFamily="2" charset="-122"/>
              <a:cs typeface="+mn-cs"/>
              <a:sym typeface="+mn-ea"/>
            </a:endParaRPr>
          </a:p>
        </p:txBody>
      </p:sp>
      <p:sp>
        <p:nvSpPr>
          <p:cNvPr id="3" name="文本框 4"/>
          <p:cNvSpPr txBox="1"/>
          <p:nvPr>
            <p:custDataLst>
              <p:tags r:id="rId4"/>
            </p:custDataLst>
          </p:nvPr>
        </p:nvSpPr>
        <p:spPr>
          <a:xfrm>
            <a:off x="5880100" y="332740"/>
            <a:ext cx="5990590" cy="247650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a:solidFill>
                  <a:srgbClr val="F92A9A"/>
                </a:solidFill>
                <a:latin typeface="楷体" panose="02010609060101010101" pitchFamily="49" charset="-122"/>
                <a:ea typeface="楷体" panose="02010609060101010101" pitchFamily="49" charset="-122"/>
                <a:sym typeface="+mn-ea"/>
              </a:rPr>
              <a:t>李商隐：</a:t>
            </a:r>
            <a:r>
              <a:rPr sz="2400" b="1">
                <a:solidFill>
                  <a:srgbClr val="FFFF00"/>
                </a:solidFill>
                <a:latin typeface="楷体" panose="02010609060101010101" pitchFamily="49" charset="-122"/>
                <a:ea typeface="楷体" panose="02010609060101010101" pitchFamily="49" charset="-122"/>
                <a:sym typeface="+mn-ea"/>
              </a:rPr>
              <a:t>，字义山，号玉谿生，怀州河内（今河南沁阳）人，唐代诗人。与杜牧并称“小李杜”，与温庭筠并称“温李”。其诗构思清新，风格秾丽，代表作有《夜雨寄北》《锦瑟》《无题》等。著有《李义山诗集》。</a:t>
            </a:r>
            <a:endParaRPr sz="2400" b="1">
              <a:solidFill>
                <a:srgbClr val="FFFF00"/>
              </a:solidFill>
              <a:latin typeface="楷体" panose="02010609060101010101" pitchFamily="49" charset="-122"/>
              <a:ea typeface="楷体" panose="02010609060101010101" pitchFamily="49" charset="-122"/>
              <a:sym typeface="+mn-ea"/>
            </a:endParaRPr>
          </a:p>
        </p:txBody>
      </p:sp>
      <p:sp>
        <p:nvSpPr>
          <p:cNvPr id="16" name="TextBox 2"/>
          <p:cNvSpPr txBox="1"/>
          <p:nvPr>
            <p:custDataLst>
              <p:tags r:id="rId5"/>
            </p:custDataLst>
          </p:nvPr>
        </p:nvSpPr>
        <p:spPr>
          <a:xfrm>
            <a:off x="407670" y="2853055"/>
            <a:ext cx="11142345" cy="886460"/>
          </a:xfrm>
          <a:prstGeom prst="rect">
            <a:avLst/>
          </a:prstGeom>
          <a:noFill/>
          <a:ln>
            <a:solidFill>
              <a:srgbClr val="7B5849"/>
            </a:solidFill>
            <a:prstDash val="dashDot"/>
          </a:ln>
          <a:extLst>
            <a:ext uri="{909E8E84-426E-40DD-AFC4-6F175D3DCCD1}">
              <a14:hiddenFill xmlns:a14="http://schemas.microsoft.com/office/drawing/2010/main">
                <a:solidFill>
                  <a:srgbClr val="DFDDC9"/>
                </a:solidFill>
              </a14:hiddenFill>
            </a:ext>
          </a:extLst>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algn="l" defTabSz="914400" rtl="0" eaLnBrk="1" fontAlgn="base" latinLnBrk="0" hangingPunct="1">
              <a:lnSpc>
                <a:spcPts val="3100"/>
              </a:lnSpc>
              <a:buClrTx/>
              <a:buSzTx/>
              <a:buFontTx/>
              <a:buNone/>
            </a:pPr>
            <a:r>
              <a:rPr kumimoji="0" lang="zh-CN" altLang="en-US" sz="2400" b="1" i="0" u="none" strike="noStrike" cap="none" spc="0" normalizeH="0" baseline="0">
                <a:solidFill>
                  <a:srgbClr val="F92A9A"/>
                </a:solidFill>
                <a:effectLst/>
                <a:latin typeface="宋体" panose="02010600030101010101" pitchFamily="2" charset="-122"/>
                <a:ea typeface="等线" pitchFamily="2" charset="-122"/>
                <a:cs typeface="+mn-ea"/>
              </a:rPr>
              <a:t>译文：</a:t>
            </a:r>
            <a:r>
              <a:rPr kumimoji="0" lang="zh-CN" altLang="en-US" sz="2400" b="1" i="0" u="none" strike="noStrike" cap="none" spc="0" normalizeH="0" baseline="0">
                <a:solidFill>
                  <a:srgbClr val="F7980F"/>
                </a:solidFill>
                <a:latin typeface="宋体" panose="02010600030101010101" pitchFamily="2" charset="-122"/>
                <a:ea typeface="等线" pitchFamily="2" charset="-122"/>
                <a:cs typeface="+mn-ea"/>
              </a:rPr>
              <a:t>汉文帝在宣室求问被放逐的大臣，贾谊的政治才能更是无人能比。可惜深夜汉文帝在座席上向前移动靠近他，不是关心百姓而是关心鬼神之事。</a:t>
            </a:r>
            <a:endParaRPr kumimoji="0" lang="zh-CN" altLang="en-US" sz="2400" b="1" i="0" u="none" strike="noStrike" cap="none" spc="0" normalizeH="0" baseline="0">
              <a:solidFill>
                <a:srgbClr val="F7980F"/>
              </a:solidFill>
              <a:latin typeface="宋体" panose="02010600030101010101" pitchFamily="2" charset="-122"/>
              <a:ea typeface="等线" pitchFamily="2" charset="-122"/>
              <a:cs typeface="+mn-ea"/>
            </a:endParaRPr>
          </a:p>
        </p:txBody>
      </p:sp>
      <p:sp>
        <p:nvSpPr>
          <p:cNvPr id="17" name="TextBox 1"/>
          <p:cNvSpPr txBox="1"/>
          <p:nvPr>
            <p:custDataLst>
              <p:tags r:id="rId6"/>
            </p:custDataLst>
          </p:nvPr>
        </p:nvSpPr>
        <p:spPr>
          <a:xfrm>
            <a:off x="519430" y="3861435"/>
            <a:ext cx="11152505" cy="881380"/>
          </a:xfrm>
          <a:prstGeom prst="rect">
            <a:avLst/>
          </a:prstGeom>
          <a:noFill/>
          <a:ln w="9525">
            <a:solidFill>
              <a:schemeClr val="accent6">
                <a:lumMod val="75000"/>
              </a:schemeClr>
            </a:solidFill>
            <a:prstDash val="lgDashDotDot"/>
          </a:ln>
          <a:extLst>
            <a:ext uri="{909E8E84-426E-40DD-AFC4-6F175D3DCCD1}">
              <a14:hiddenFill xmlns:a14="http://schemas.microsoft.com/office/drawing/2010/main">
                <a:solidFill>
                  <a:srgbClr val="33CCFF"/>
                </a:solidFill>
              </a14:hiddenFill>
            </a:ext>
          </a:extLst>
        </p:spPr>
        <p:txBody>
          <a:bodyPr wrap="square">
            <a:spAutoFit/>
          </a:bodyPr>
          <a:lstStyle/>
          <a:p>
            <a:pPr eaLnBrk="1" latinLnBrk="0" hangingPunct="1">
              <a:lnSpc>
                <a:spcPts val="3080"/>
              </a:lnSpc>
            </a:pPr>
            <a:r>
              <a:rPr lang="zh-CN" altLang="en-US" sz="2400" b="1">
                <a:solidFill>
                  <a:srgbClr val="F92A9A"/>
                </a:solidFill>
                <a:latin typeface="楷体" panose="02010609060101010101" pitchFamily="49" charset="-122"/>
                <a:ea typeface="楷体" panose="02010609060101010101" pitchFamily="49" charset="-122"/>
                <a:sym typeface="+mn-ea"/>
              </a:rPr>
              <a:t>主旨：</a:t>
            </a:r>
            <a:r>
              <a:rPr lang="zh-CN" altLang="en-US" sz="2400" b="1">
                <a:solidFill>
                  <a:srgbClr val="07F7AB"/>
                </a:solidFill>
                <a:latin typeface="楷体" panose="02010609060101010101" pitchFamily="49" charset="-122"/>
                <a:ea typeface="楷体" panose="02010609060101010101" pitchFamily="49" charset="-122"/>
              </a:rPr>
              <a:t>这首诗托古讽今，借贾谊的遭遇，揭示了晚唐皇帝求仙访道、不顾国计民生的社会现实，也寄寓了诗人怀才不遇的感慨。</a:t>
            </a:r>
            <a:endParaRPr lang="zh-CN" altLang="en-US" sz="2400" b="1">
              <a:solidFill>
                <a:srgbClr val="07F7AB"/>
              </a:solidFill>
              <a:latin typeface="楷体" panose="02010609060101010101" pitchFamily="49" charset="-122"/>
              <a:ea typeface="楷体" panose="02010609060101010101" pitchFamily="49" charset="-122"/>
            </a:endParaRPr>
          </a:p>
        </p:txBody>
      </p:sp>
      <p:sp>
        <p:nvSpPr>
          <p:cNvPr id="22530" name="矩形 3"/>
          <p:cNvSpPr>
            <a:spLocks noChangeArrowheads="1"/>
          </p:cNvSpPr>
          <p:nvPr>
            <p:custDataLst>
              <p:tags r:id="rId7"/>
            </p:custDataLst>
          </p:nvPr>
        </p:nvSpPr>
        <p:spPr bwMode="auto">
          <a:xfrm>
            <a:off x="335915" y="4864735"/>
            <a:ext cx="11458575" cy="1846580"/>
          </a:xfrm>
          <a:prstGeom prst="rect">
            <a:avLst/>
          </a:prstGeom>
          <a:noFill/>
          <a:ln>
            <a:noFill/>
          </a:ln>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1" hangingPunct="1">
              <a:lnSpc>
                <a:spcPct val="150000"/>
              </a:lnSpc>
              <a:spcBef>
                <a:spcPct val="0"/>
              </a:spcBef>
              <a:spcAft>
                <a:spcPct val="0"/>
              </a:spcAft>
              <a:buClrTx/>
              <a:buSzTx/>
              <a:buFontTx/>
              <a:buNone/>
              <a:defRPr/>
            </a:pPr>
            <a:r>
              <a:rPr kumimoji="0" sz="2000" b="1" i="0" u="none" strike="noStrike" kern="1200" cap="none" spc="0" normalizeH="0" baseline="0" noProof="0">
                <a:ln>
                  <a:noFill/>
                </a:ln>
                <a:solidFill>
                  <a:schemeClr val="bg1"/>
                </a:solidFill>
                <a:uLnTx/>
                <a:uFillTx/>
                <a:latin typeface="宋体" panose="02010600030101010101" pitchFamily="2" charset="-122"/>
                <a:cs typeface="+mn-cs"/>
              </a:rPr>
              <a:t>（1）《贾生》中表现汉文帝似乎求贤若渴、赞美贾生才华横溢的句子是：</a:t>
            </a:r>
            <a:endParaRPr kumimoji="0" sz="2000" b="1" i="0" u="none" strike="noStrike" kern="1200" cap="none" spc="0" normalizeH="0" baseline="0" noProof="0">
              <a:ln>
                <a:noFill/>
              </a:ln>
              <a:solidFill>
                <a:schemeClr val="bg1"/>
              </a:solidFill>
              <a:uLnTx/>
              <a:uFillTx/>
              <a:latin typeface="宋体" panose="02010600030101010101" pitchFamily="2"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lang="en-US" sz="2000" b="1" i="0" u="none" strike="noStrike" kern="1200" cap="none" spc="0" normalizeH="0" baseline="0" noProof="0">
                <a:ln>
                  <a:noFill/>
                </a:ln>
                <a:solidFill>
                  <a:schemeClr val="bg1"/>
                </a:solidFill>
                <a:uLnTx/>
                <a:uFillTx/>
                <a:latin typeface="宋体" panose="02010600030101010101" pitchFamily="2" charset="-122"/>
                <a:cs typeface="+mn-cs"/>
              </a:rPr>
              <a:t>  </a:t>
            </a:r>
            <a:r>
              <a:rPr kumimoji="0" sz="2000" b="1" i="0" u="none" strike="noStrike" kern="1200" cap="none" spc="0" normalizeH="0" baseline="0" noProof="0">
                <a:ln>
                  <a:noFill/>
                </a:ln>
                <a:solidFill>
                  <a:schemeClr val="bg1"/>
                </a:solidFill>
                <a:uLnTx/>
                <a:uFillTx/>
                <a:latin typeface="宋体" panose="02010600030101010101" pitchFamily="2" charset="-122"/>
                <a:cs typeface="+mn-cs"/>
              </a:rPr>
              <a:t>____________</a:t>
            </a:r>
            <a:r>
              <a:rPr kumimoji="0" sz="2000" b="1" i="0" u="sng" strike="noStrike" kern="1200" cap="none" spc="0" normalizeH="0" baseline="0" noProof="0">
                <a:ln>
                  <a:noFill/>
                </a:ln>
                <a:solidFill>
                  <a:schemeClr val="bg1"/>
                </a:solidFill>
                <a:uLnTx/>
                <a:uFillTx/>
                <a:latin typeface="宋体" panose="02010600030101010101" pitchFamily="2" charset="-122"/>
                <a:cs typeface="+mn-cs"/>
              </a:rPr>
              <a:t> </a:t>
            </a:r>
            <a:r>
              <a:rPr kumimoji="0" lang="en-US" sz="2000" b="1" i="0" u="sng" strike="noStrike" kern="1200" cap="none" spc="0" normalizeH="0" baseline="0" noProof="0">
                <a:ln>
                  <a:noFill/>
                </a:ln>
                <a:solidFill>
                  <a:schemeClr val="bg1"/>
                </a:solidFill>
                <a:uLnTx/>
                <a:uFillTx/>
                <a:latin typeface="宋体" panose="02010600030101010101" pitchFamily="2" charset="-122"/>
                <a:cs typeface="+mn-cs"/>
              </a:rPr>
              <a:t>   </a:t>
            </a:r>
            <a:r>
              <a:rPr kumimoji="0" sz="2000" b="1" i="0" u="none" strike="noStrike" kern="1200" cap="none" spc="0" normalizeH="0" baseline="0" noProof="0">
                <a:ln>
                  <a:noFill/>
                </a:ln>
                <a:solidFill>
                  <a:schemeClr val="bg1"/>
                </a:solidFill>
                <a:uLnTx/>
                <a:uFillTx/>
                <a:latin typeface="宋体" panose="02010600030101010101" pitchFamily="2" charset="-122"/>
                <a:cs typeface="+mn-cs"/>
              </a:rPr>
              <a:t>__，_____________</a:t>
            </a:r>
            <a:r>
              <a:rPr kumimoji="0" sz="2000" b="1" i="0" u="sng" strike="noStrike" kern="1200" cap="none" spc="0" normalizeH="0" baseline="0" noProof="0">
                <a:ln>
                  <a:noFill/>
                </a:ln>
                <a:solidFill>
                  <a:schemeClr val="bg1"/>
                </a:solidFill>
                <a:uLnTx/>
                <a:uFillTx/>
                <a:latin typeface="宋体" panose="02010600030101010101" pitchFamily="2" charset="-122"/>
                <a:cs typeface="+mn-cs"/>
              </a:rPr>
              <a:t> </a:t>
            </a:r>
            <a:r>
              <a:rPr kumimoji="0" lang="en-US" sz="2000" b="1" i="0" u="sng" strike="noStrike" kern="1200" cap="none" spc="0" normalizeH="0" baseline="0" noProof="0">
                <a:ln>
                  <a:noFill/>
                </a:ln>
                <a:solidFill>
                  <a:schemeClr val="bg1"/>
                </a:solidFill>
                <a:uLnTx/>
                <a:uFillTx/>
                <a:latin typeface="宋体" panose="02010600030101010101" pitchFamily="2" charset="-122"/>
                <a:cs typeface="+mn-cs"/>
              </a:rPr>
              <a:t>   </a:t>
            </a:r>
            <a:r>
              <a:rPr kumimoji="0" sz="2000" b="1" i="0" u="none" strike="noStrike" kern="1200" cap="none" spc="0" normalizeH="0" baseline="0" noProof="0">
                <a:ln>
                  <a:noFill/>
                </a:ln>
                <a:solidFill>
                  <a:schemeClr val="bg1"/>
                </a:solidFill>
                <a:uLnTx/>
                <a:uFillTx/>
                <a:latin typeface="宋体" panose="02010600030101010101" pitchFamily="2" charset="-122"/>
                <a:cs typeface="+mn-cs"/>
              </a:rPr>
              <a:t>_。</a:t>
            </a:r>
            <a:endParaRPr kumimoji="0" sz="2000" b="1" i="0" u="none" strike="noStrike" kern="1200" cap="none" spc="0" normalizeH="0" baseline="0" noProof="0">
              <a:ln>
                <a:noFill/>
              </a:ln>
              <a:solidFill>
                <a:schemeClr val="bg1"/>
              </a:solidFill>
              <a:uLnTx/>
              <a:uFillTx/>
              <a:latin typeface="宋体" panose="02010600030101010101" pitchFamily="2"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sz="2000" b="1" i="0" u="none" strike="noStrike" kern="1200" cap="none" spc="0" normalizeH="0" baseline="0" noProof="0">
                <a:ln>
                  <a:noFill/>
                </a:ln>
                <a:solidFill>
                  <a:schemeClr val="bg1"/>
                </a:solidFill>
                <a:uLnTx/>
                <a:uFillTx/>
                <a:latin typeface="宋体" panose="02010600030101010101" pitchFamily="2" charset="-122"/>
                <a:cs typeface="+mn-cs"/>
              </a:rPr>
              <a:t>（2）李商隐托古讽今，揭示晚唐皇帝求仙访道、不顾国计民生的社会现实的诗句是：</a:t>
            </a:r>
            <a:endParaRPr kumimoji="0" sz="2000" b="1" i="0" u="none" strike="noStrike" kern="1200" cap="none" spc="0" normalizeH="0" baseline="0" noProof="0">
              <a:ln>
                <a:noFill/>
              </a:ln>
              <a:solidFill>
                <a:schemeClr val="bg1"/>
              </a:solidFill>
              <a:uLnTx/>
              <a:uFillTx/>
              <a:latin typeface="宋体" panose="02010600030101010101" pitchFamily="2"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lang="en-US" sz="2000" b="1" i="0" u="none" strike="noStrike" kern="1200" cap="none" spc="0" normalizeH="0" baseline="0" noProof="0">
                <a:ln>
                  <a:noFill/>
                </a:ln>
                <a:solidFill>
                  <a:schemeClr val="bg1"/>
                </a:solidFill>
                <a:uLnTx/>
                <a:uFillTx/>
                <a:latin typeface="宋体" panose="02010600030101010101" pitchFamily="2" charset="-122"/>
                <a:cs typeface="+mn-cs"/>
              </a:rPr>
              <a:t>   </a:t>
            </a:r>
            <a:r>
              <a:rPr kumimoji="0" sz="2000" b="1" i="0" u="none" strike="noStrike" kern="1200" cap="none" spc="0" normalizeH="0" baseline="0" noProof="0">
                <a:ln>
                  <a:noFill/>
                </a:ln>
                <a:solidFill>
                  <a:schemeClr val="bg1"/>
                </a:solidFill>
                <a:uLnTx/>
                <a:uFillTx/>
                <a:latin typeface="宋体" panose="02010600030101010101" pitchFamily="2" charset="-122"/>
                <a:cs typeface="+mn-cs"/>
              </a:rPr>
              <a:t>______________，______________。</a:t>
            </a:r>
            <a:endParaRPr kumimoji="0" sz="2000" b="1" i="0" u="none" strike="noStrike" kern="1200" cap="none" spc="0" normalizeH="0" baseline="0" noProof="0">
              <a:ln>
                <a:noFill/>
              </a:ln>
              <a:solidFill>
                <a:schemeClr val="bg1"/>
              </a:solidFill>
              <a:uLnTx/>
              <a:uFillTx/>
              <a:latin typeface="宋体" panose="02010600030101010101" pitchFamily="2" charset="-122"/>
              <a:cs typeface="+mn-cs"/>
            </a:endParaRPr>
          </a:p>
        </p:txBody>
      </p:sp>
      <p:sp>
        <p:nvSpPr>
          <p:cNvPr id="9" name="矩形 3"/>
          <p:cNvSpPr/>
          <p:nvPr>
            <p:custDataLst>
              <p:tags r:id="rId8"/>
            </p:custDataLst>
          </p:nvPr>
        </p:nvSpPr>
        <p:spPr>
          <a:xfrm>
            <a:off x="659130" y="5301615"/>
            <a:ext cx="4613910" cy="400050"/>
          </a:xfrm>
          <a:prstGeom prst="rect">
            <a:avLst/>
          </a:prstGeom>
          <a:noFill/>
          <a:ln w="9525">
            <a:noFill/>
          </a:ln>
        </p:spPr>
        <p:txBody>
          <a:bodyPr wrap="square" lIns="0" tIns="0" rIns="0" bIns="0">
            <a:spAutoFit/>
          </a:bodyPr>
          <a:lstStyle/>
          <a:p>
            <a:pPr eaLnBrk="1" hangingPunct="1">
              <a:lnSpc>
                <a:spcPct val="130000"/>
              </a:lnSpc>
            </a:pPr>
            <a:r>
              <a:rPr sz="2000" b="1">
                <a:solidFill>
                  <a:srgbClr val="18E6DA"/>
                </a:solidFill>
                <a:latin typeface="宋体" panose="02010600030101010101" pitchFamily="2" charset="-122"/>
              </a:rPr>
              <a:t>宣室求贤访逐臣</a:t>
            </a:r>
            <a:r>
              <a:rPr lang="en-US" sz="2000" b="1">
                <a:solidFill>
                  <a:srgbClr val="18E6DA"/>
                </a:solidFill>
                <a:latin typeface="宋体" panose="02010600030101010101" pitchFamily="2" charset="-122"/>
              </a:rPr>
              <a:t>      </a:t>
            </a:r>
            <a:r>
              <a:rPr sz="2000" b="1">
                <a:solidFill>
                  <a:srgbClr val="18E6DA"/>
                </a:solidFill>
                <a:latin typeface="宋体" panose="02010600030101010101" pitchFamily="2" charset="-122"/>
              </a:rPr>
              <a:t>贾生才调更无伦</a:t>
            </a:r>
            <a:endParaRPr sz="2000" b="1">
              <a:solidFill>
                <a:srgbClr val="18E6DA"/>
              </a:solidFill>
              <a:latin typeface="宋体" panose="02010600030101010101" pitchFamily="2" charset="-122"/>
            </a:endParaRPr>
          </a:p>
        </p:txBody>
      </p:sp>
      <p:sp>
        <p:nvSpPr>
          <p:cNvPr id="2" name="矩形 3"/>
          <p:cNvSpPr/>
          <p:nvPr>
            <p:custDataLst>
              <p:tags r:id="rId9"/>
            </p:custDataLst>
          </p:nvPr>
        </p:nvSpPr>
        <p:spPr>
          <a:xfrm>
            <a:off x="623570" y="6237605"/>
            <a:ext cx="4613910" cy="400050"/>
          </a:xfrm>
          <a:prstGeom prst="rect">
            <a:avLst/>
          </a:prstGeom>
          <a:noFill/>
          <a:ln w="9525">
            <a:noFill/>
          </a:ln>
        </p:spPr>
        <p:txBody>
          <a:bodyPr wrap="square" lIns="0" tIns="0" rIns="0" bIns="0">
            <a:spAutoFit/>
          </a:bodyPr>
          <a:lstStyle/>
          <a:p>
            <a:pPr eaLnBrk="1" hangingPunct="1">
              <a:lnSpc>
                <a:spcPct val="130000"/>
              </a:lnSpc>
            </a:pPr>
            <a:r>
              <a:rPr sz="2000" b="1">
                <a:solidFill>
                  <a:srgbClr val="18E6DA"/>
                </a:solidFill>
                <a:latin typeface="宋体" panose="02010600030101010101" pitchFamily="2" charset="-122"/>
              </a:rPr>
              <a:t>可怜夜半虚前席</a:t>
            </a:r>
            <a:r>
              <a:rPr lang="en-US" sz="2000" b="1">
                <a:solidFill>
                  <a:srgbClr val="18E6DA"/>
                </a:solidFill>
                <a:latin typeface="宋体" panose="02010600030101010101" pitchFamily="2" charset="-122"/>
              </a:rPr>
              <a:t>    </a:t>
            </a:r>
            <a:r>
              <a:rPr sz="2000" b="1">
                <a:solidFill>
                  <a:srgbClr val="18E6DA"/>
                </a:solidFill>
                <a:latin typeface="宋体" panose="02010600030101010101" pitchFamily="2" charset="-122"/>
              </a:rPr>
              <a:t>不问苍生问鬼神</a:t>
            </a:r>
            <a:endParaRPr sz="2000" b="1">
              <a:solidFill>
                <a:srgbClr val="18E6DA"/>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67">
                                            <p:txEl>
                                              <p:pRg st="2" end="2"/>
                                            </p:txEl>
                                          </p:spTgt>
                                        </p:tgtEl>
                                        <p:attrNameLst>
                                          <p:attrName>style.visibility</p:attrName>
                                        </p:attrNameLst>
                                      </p:cBhvr>
                                      <p:to>
                                        <p:strVal val="visible"/>
                                      </p:to>
                                    </p:set>
                                    <p:anim calcmode="lin" valueType="num">
                                      <p:cBhvr additive="base">
                                        <p:cTn id="7" dur="500" fill="hold"/>
                                        <p:tgtEl>
                                          <p:spTgt spid="4096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7">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67">
                                            <p:txEl>
                                              <p:pRg st="3" end="3"/>
                                            </p:txEl>
                                          </p:spTgt>
                                        </p:tgtEl>
                                        <p:attrNameLst>
                                          <p:attrName>style.visibility</p:attrName>
                                        </p:attrNameLst>
                                      </p:cBhvr>
                                      <p:to>
                                        <p:strVal val="visible"/>
                                      </p:to>
                                    </p:set>
                                    <p:anim calcmode="lin" valueType="num">
                                      <p:cBhvr additive="base">
                                        <p:cTn id="11" dur="500" fill="hold"/>
                                        <p:tgtEl>
                                          <p:spTgt spid="40967">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0967">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0967">
                                            <p:txEl>
                                              <p:pRg st="4" end="4"/>
                                            </p:txEl>
                                          </p:spTgt>
                                        </p:tgtEl>
                                        <p:attrNameLst>
                                          <p:attrName>style.visibility</p:attrName>
                                        </p:attrNameLst>
                                      </p:cBhvr>
                                      <p:to>
                                        <p:strVal val="visible"/>
                                      </p:to>
                                    </p:set>
                                    <p:anim calcmode="lin" valueType="num">
                                      <p:cBhvr additive="base">
                                        <p:cTn id="15" dur="500" fill="hold"/>
                                        <p:tgtEl>
                                          <p:spTgt spid="4096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09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2530"/>
                                        </p:tgtEl>
                                        <p:attrNameLst>
                                          <p:attrName>style.visibility</p:attrName>
                                        </p:attrNameLst>
                                      </p:cBhvr>
                                      <p:to>
                                        <p:strVal val="visible"/>
                                      </p:to>
                                    </p:set>
                                    <p:anim calcmode="lin" valueType="num">
                                      <p:cBhvr additive="base">
                                        <p:cTn id="40" dur="500" fill="hold"/>
                                        <p:tgtEl>
                                          <p:spTgt spid="22530"/>
                                        </p:tgtEl>
                                        <p:attrNameLst>
                                          <p:attrName>ppt_x</p:attrName>
                                        </p:attrNameLst>
                                      </p:cBhvr>
                                      <p:tavLst>
                                        <p:tav tm="0">
                                          <p:val>
                                            <p:strVal val="#ppt_x"/>
                                          </p:val>
                                        </p:tav>
                                        <p:tav tm="100000">
                                          <p:val>
                                            <p:strVal val="#ppt_x"/>
                                          </p:val>
                                        </p:tav>
                                      </p:tavLst>
                                    </p:anim>
                                    <p:anim calcmode="lin" valueType="num">
                                      <p:cBhvr additive="base">
                                        <p:cTn id="41"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inVertical)">
                                      <p:cBhvr>
                                        <p:cTn id="46" dur="500"/>
                                        <p:tgtEl>
                                          <p:spTgt spid="9"/>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barn(inVertical)">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 grpId="0"/>
      <p:bldP spid="9" grpId="0"/>
      <p:bldP spid="2" grpId="0"/>
      <p:bldP spid="22530"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7" name="文本框 4"/>
          <p:cNvSpPr txBox="1"/>
          <p:nvPr>
            <p:custDataLst>
              <p:tags r:id="rId3"/>
            </p:custDataLst>
          </p:nvPr>
        </p:nvSpPr>
        <p:spPr>
          <a:xfrm>
            <a:off x="551815" y="404495"/>
            <a:ext cx="4827905" cy="2284095"/>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kern="1200" noProof="0" smtClean="0">
                <a:ln>
                  <a:noFill/>
                </a:ln>
                <a:solidFill>
                  <a:srgbClr val="F92A9A"/>
                </a:solidFill>
                <a:uLnTx/>
                <a:uFillTx/>
                <a:latin typeface="等线 Light" pitchFamily="2" charset="-122"/>
                <a:cs typeface="+mn-cs"/>
                <a:sym typeface="+mn-ea"/>
              </a:rPr>
              <a:t>原文：</a:t>
            </a:r>
            <a:endParaRPr sz="2400" b="1" kern="1200" noProof="0" smtClean="0">
              <a:ln>
                <a:noFill/>
              </a:ln>
              <a:solidFill>
                <a:srgbClr val="F92A9A"/>
              </a:solidFill>
              <a:uLnTx/>
              <a:uFillTx/>
              <a:latin typeface="等线 Light" pitchFamily="2" charset="-122"/>
              <a:cs typeface="+mn-cs"/>
              <a:sym typeface="+mn-ea"/>
            </a:endParaRPr>
          </a:p>
          <a:p>
            <a:pPr algn="l" eaLnBrk="1" latinLnBrk="0" hangingPunct="1">
              <a:lnSpc>
                <a:spcPts val="3500"/>
              </a:lnSpc>
            </a:pPr>
            <a:r>
              <a:rPr sz="2400" b="1" kern="1200" noProof="0" smtClean="0">
                <a:ln>
                  <a:noFill/>
                </a:ln>
                <a:solidFill>
                  <a:schemeClr val="bg1"/>
                </a:solidFill>
                <a:uLnTx/>
                <a:uFillTx/>
                <a:latin typeface="等线 Light" pitchFamily="2" charset="-122"/>
                <a:cs typeface="+mn-cs"/>
                <a:sym typeface="+mn-ea"/>
              </a:rPr>
              <a:t>（三）过松</a:t>
            </a:r>
            <a:r>
              <a:rPr sz="2400" b="1" kern="1200" noProof="0" smtClean="0">
                <a:ln>
                  <a:noFill/>
                </a:ln>
                <a:solidFill>
                  <a:schemeClr val="accent2"/>
                </a:solidFill>
                <a:highlight>
                  <a:srgbClr val="00FF00"/>
                </a:highlight>
                <a:uLnTx/>
                <a:uFillTx/>
                <a:latin typeface="等线 Light" pitchFamily="2" charset="-122"/>
                <a:cs typeface="+mn-cs"/>
                <a:sym typeface="+mn-ea"/>
              </a:rPr>
              <a:t>源</a:t>
            </a:r>
            <a:r>
              <a:rPr sz="2400" b="1" kern="1200" noProof="0" smtClean="0">
                <a:ln>
                  <a:noFill/>
                </a:ln>
                <a:solidFill>
                  <a:schemeClr val="bg1"/>
                </a:solidFill>
                <a:uLnTx/>
                <a:uFillTx/>
                <a:latin typeface="等线 Light" pitchFamily="2" charset="-122"/>
                <a:cs typeface="+mn-cs"/>
                <a:sym typeface="+mn-ea"/>
              </a:rPr>
              <a:t>晨</a:t>
            </a:r>
            <a:r>
              <a:rPr sz="2400" b="1" kern="1200" noProof="0" smtClean="0">
                <a:ln>
                  <a:noFill/>
                </a:ln>
                <a:solidFill>
                  <a:schemeClr val="accent2"/>
                </a:solidFill>
                <a:highlight>
                  <a:srgbClr val="00FF00"/>
                </a:highlight>
                <a:uLnTx/>
                <a:uFillTx/>
                <a:latin typeface="等线 Light" pitchFamily="2" charset="-122"/>
                <a:cs typeface="+mn-cs"/>
                <a:sym typeface="+mn-ea"/>
              </a:rPr>
              <a:t>炊</a:t>
            </a:r>
            <a:r>
              <a:rPr sz="2400" b="1" kern="1200" noProof="0" smtClean="0">
                <a:ln>
                  <a:noFill/>
                </a:ln>
                <a:solidFill>
                  <a:schemeClr val="bg1"/>
                </a:solidFill>
                <a:uLnTx/>
                <a:uFillTx/>
                <a:latin typeface="等线 Light" pitchFamily="2" charset="-122"/>
                <a:cs typeface="+mn-cs"/>
                <a:sym typeface="+mn-ea"/>
              </a:rPr>
              <a:t>漆公店（其五）</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500"/>
              </a:lnSpc>
            </a:pP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杨万里</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500"/>
              </a:lnSpc>
            </a:pPr>
            <a:r>
              <a:rPr sz="2400" b="1" kern="1200" noProof="0" smtClean="0">
                <a:ln>
                  <a:noFill/>
                </a:ln>
                <a:solidFill>
                  <a:schemeClr val="bg1"/>
                </a:solidFill>
                <a:uLnTx/>
                <a:uFillTx/>
                <a:latin typeface="等线 Light" pitchFamily="2" charset="-122"/>
                <a:cs typeface="+mn-cs"/>
                <a:sym typeface="+mn-ea"/>
              </a:rPr>
              <a:t>莫言下岭便无难，</a:t>
            </a:r>
            <a:r>
              <a:rPr sz="2400" b="1" kern="1200" noProof="0" smtClean="0">
                <a:ln>
                  <a:noFill/>
                </a:ln>
                <a:solidFill>
                  <a:schemeClr val="accent2"/>
                </a:solidFill>
                <a:highlight>
                  <a:srgbClr val="00FF00"/>
                </a:highlight>
                <a:uLnTx/>
                <a:uFillTx/>
                <a:latin typeface="等线 Light" pitchFamily="2" charset="-122"/>
                <a:cs typeface="+mn-cs"/>
                <a:sym typeface="+mn-ea"/>
              </a:rPr>
              <a:t>赚</a:t>
            </a:r>
            <a:r>
              <a:rPr sz="2400" b="1" kern="1200" noProof="0" smtClean="0">
                <a:ln>
                  <a:noFill/>
                </a:ln>
                <a:solidFill>
                  <a:schemeClr val="bg1"/>
                </a:solidFill>
                <a:uLnTx/>
                <a:uFillTx/>
                <a:latin typeface="等线 Light" pitchFamily="2" charset="-122"/>
                <a:cs typeface="+mn-cs"/>
                <a:sym typeface="+mn-ea"/>
              </a:rPr>
              <a:t>得行人错喜欢。</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500"/>
              </a:lnSpc>
            </a:pPr>
            <a:r>
              <a:rPr sz="2400" b="1" kern="1200" noProof="0" smtClean="0">
                <a:ln>
                  <a:noFill/>
                </a:ln>
                <a:solidFill>
                  <a:schemeClr val="accent2"/>
                </a:solidFill>
                <a:highlight>
                  <a:srgbClr val="00FF00"/>
                </a:highlight>
                <a:uLnTx/>
                <a:uFillTx/>
                <a:latin typeface="等线 Light" pitchFamily="2" charset="-122"/>
                <a:cs typeface="+mn-cs"/>
                <a:sym typeface="+mn-ea"/>
              </a:rPr>
              <a:t>政</a:t>
            </a:r>
            <a:r>
              <a:rPr sz="2400" b="1" kern="1200" noProof="0" smtClean="0">
                <a:ln>
                  <a:noFill/>
                </a:ln>
                <a:solidFill>
                  <a:schemeClr val="bg1"/>
                </a:solidFill>
                <a:uLnTx/>
                <a:uFillTx/>
                <a:latin typeface="等线 Light" pitchFamily="2" charset="-122"/>
                <a:cs typeface="+mn-cs"/>
                <a:sym typeface="+mn-ea"/>
              </a:rPr>
              <a:t>入万山围子里，一山放出一山</a:t>
            </a:r>
            <a:r>
              <a:rPr sz="2400" b="1" kern="1200" noProof="0" smtClean="0">
                <a:ln>
                  <a:noFill/>
                </a:ln>
                <a:solidFill>
                  <a:schemeClr val="accent2"/>
                </a:solidFill>
                <a:highlight>
                  <a:srgbClr val="00FF00"/>
                </a:highlight>
                <a:uLnTx/>
                <a:uFillTx/>
                <a:latin typeface="等线 Light" pitchFamily="2" charset="-122"/>
                <a:cs typeface="+mn-cs"/>
                <a:sym typeface="+mn-ea"/>
              </a:rPr>
              <a:t>拦</a:t>
            </a:r>
            <a:r>
              <a:rPr sz="2400" b="1" kern="1200" noProof="0" smtClean="0">
                <a:ln>
                  <a:noFill/>
                </a:ln>
                <a:solidFill>
                  <a:schemeClr val="bg1"/>
                </a:solidFill>
                <a:uLnTx/>
                <a:uFillTx/>
                <a:latin typeface="等线 Light" pitchFamily="2" charset="-122"/>
                <a:cs typeface="+mn-cs"/>
                <a:sym typeface="+mn-ea"/>
              </a:rPr>
              <a:t>。</a:t>
            </a:r>
            <a:endParaRPr sz="2400" b="1" kern="1200" noProof="0" smtClean="0">
              <a:ln>
                <a:noFill/>
              </a:ln>
              <a:solidFill>
                <a:schemeClr val="bg1"/>
              </a:solidFill>
              <a:uLnTx/>
              <a:uFillTx/>
              <a:latin typeface="等线 Light" pitchFamily="2" charset="-122"/>
              <a:cs typeface="+mn-cs"/>
              <a:sym typeface="+mn-ea"/>
            </a:endParaRPr>
          </a:p>
        </p:txBody>
      </p:sp>
      <p:sp>
        <p:nvSpPr>
          <p:cNvPr id="3" name="文本框 4"/>
          <p:cNvSpPr txBox="1"/>
          <p:nvPr>
            <p:custDataLst>
              <p:tags r:id="rId4"/>
            </p:custDataLst>
          </p:nvPr>
        </p:nvSpPr>
        <p:spPr>
          <a:xfrm>
            <a:off x="5664200" y="378460"/>
            <a:ext cx="6141085" cy="247650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000" b="1">
                <a:solidFill>
                  <a:srgbClr val="F92A9A"/>
                </a:solidFill>
                <a:latin typeface="楷体" panose="02010609060101010101" pitchFamily="49" charset="-122"/>
                <a:ea typeface="楷体" panose="02010609060101010101" pitchFamily="49" charset="-122"/>
                <a:sym typeface="+mn-ea"/>
              </a:rPr>
              <a:t>杨万里：</a:t>
            </a:r>
            <a:r>
              <a:rPr sz="2000" b="1">
                <a:solidFill>
                  <a:srgbClr val="FFFF00"/>
                </a:solidFill>
                <a:latin typeface="楷体" panose="02010609060101010101" pitchFamily="49" charset="-122"/>
                <a:ea typeface="楷体" panose="02010609060101010101" pitchFamily="49" charset="-122"/>
                <a:sym typeface="+mn-ea"/>
              </a:rPr>
              <a:t>，字廷秀，吉州吉水（今属江西）人，自名书室为“诚斋”，世称“诚斋先生”，南宋诗人。与尤袤、范成大、陆游齐名，并称“南宋四大家”。其诗语言浅近明白，清新自然。代表作有《晓出净慈寺送林子方》《小池》《宿新市徐公店》等。著有《诚斋集》。</a:t>
            </a:r>
            <a:endParaRPr sz="2000" b="1">
              <a:solidFill>
                <a:srgbClr val="FFFF00"/>
              </a:solidFill>
              <a:latin typeface="楷体" panose="02010609060101010101" pitchFamily="49" charset="-122"/>
              <a:ea typeface="楷体" panose="02010609060101010101" pitchFamily="49" charset="-122"/>
              <a:sym typeface="+mn-ea"/>
            </a:endParaRPr>
          </a:p>
        </p:txBody>
      </p:sp>
      <p:sp>
        <p:nvSpPr>
          <p:cNvPr id="16" name="TextBox 2"/>
          <p:cNvSpPr txBox="1"/>
          <p:nvPr>
            <p:custDataLst>
              <p:tags r:id="rId5"/>
            </p:custDataLst>
          </p:nvPr>
        </p:nvSpPr>
        <p:spPr>
          <a:xfrm>
            <a:off x="407670" y="2853055"/>
            <a:ext cx="11142345" cy="886460"/>
          </a:xfrm>
          <a:prstGeom prst="rect">
            <a:avLst/>
          </a:prstGeom>
          <a:noFill/>
          <a:ln>
            <a:solidFill>
              <a:srgbClr val="7B5849"/>
            </a:solidFill>
            <a:prstDash val="dashDot"/>
          </a:ln>
          <a:extLst>
            <a:ext uri="{909E8E84-426E-40DD-AFC4-6F175D3DCCD1}">
              <a14:hiddenFill xmlns:a14="http://schemas.microsoft.com/office/drawing/2010/main">
                <a:solidFill>
                  <a:srgbClr val="DFDDC9"/>
                </a:solidFill>
              </a14:hiddenFill>
            </a:ext>
          </a:extLst>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algn="l" defTabSz="914400" rtl="0" eaLnBrk="1" fontAlgn="base" latinLnBrk="0" hangingPunct="1">
              <a:lnSpc>
                <a:spcPts val="3100"/>
              </a:lnSpc>
              <a:buClrTx/>
              <a:buSzTx/>
              <a:buFontTx/>
              <a:buNone/>
            </a:pPr>
            <a:r>
              <a:rPr kumimoji="0" lang="zh-CN" altLang="en-US" sz="2000" b="1" i="0" u="none" strike="noStrike" cap="none" spc="0" normalizeH="0" baseline="0">
                <a:solidFill>
                  <a:srgbClr val="F92A9A"/>
                </a:solidFill>
                <a:effectLst/>
                <a:latin typeface="宋体" panose="02010600030101010101" pitchFamily="2" charset="-122"/>
                <a:ea typeface="等线" pitchFamily="2" charset="-122"/>
                <a:cs typeface="+mn-ea"/>
              </a:rPr>
              <a:t>译文：</a:t>
            </a:r>
            <a:r>
              <a:rPr kumimoji="0" lang="zh-CN" altLang="en-US" sz="2000" b="1" i="0" u="none" strike="noStrike" cap="none" spc="0" normalizeH="0" baseline="0">
                <a:solidFill>
                  <a:srgbClr val="F7980F"/>
                </a:solidFill>
                <a:latin typeface="宋体" panose="02010600030101010101" pitchFamily="2" charset="-122"/>
                <a:ea typeface="等线" pitchFamily="2" charset="-122"/>
                <a:cs typeface="+mn-ea"/>
              </a:rPr>
              <a:t>不要说从山岭上下来就没有困难，（这句话）骗得前来爬山的人空欢喜一场。当你进入群山深处以后，你刚攀过一座山，又马上被另一座山阻拦。</a:t>
            </a:r>
            <a:endParaRPr kumimoji="0" lang="zh-CN" altLang="en-US" sz="2000" b="1" i="0" u="none" strike="noStrike" cap="none" spc="0" normalizeH="0" baseline="0">
              <a:solidFill>
                <a:srgbClr val="F7980F"/>
              </a:solidFill>
              <a:latin typeface="宋体" panose="02010600030101010101" pitchFamily="2" charset="-122"/>
              <a:ea typeface="等线" pitchFamily="2" charset="-122"/>
              <a:cs typeface="+mn-ea"/>
            </a:endParaRPr>
          </a:p>
        </p:txBody>
      </p:sp>
      <p:sp>
        <p:nvSpPr>
          <p:cNvPr id="17" name="TextBox 1"/>
          <p:cNvSpPr txBox="1"/>
          <p:nvPr>
            <p:custDataLst>
              <p:tags r:id="rId6"/>
            </p:custDataLst>
          </p:nvPr>
        </p:nvSpPr>
        <p:spPr>
          <a:xfrm>
            <a:off x="519430" y="3861435"/>
            <a:ext cx="11152505" cy="1276350"/>
          </a:xfrm>
          <a:prstGeom prst="rect">
            <a:avLst/>
          </a:prstGeom>
          <a:noFill/>
          <a:ln w="9525">
            <a:solidFill>
              <a:schemeClr val="accent6">
                <a:lumMod val="75000"/>
              </a:schemeClr>
            </a:solidFill>
            <a:prstDash val="lgDashDotDot"/>
          </a:ln>
          <a:extLst>
            <a:ext uri="{909E8E84-426E-40DD-AFC4-6F175D3DCCD1}">
              <a14:hiddenFill xmlns:a14="http://schemas.microsoft.com/office/drawing/2010/main">
                <a:solidFill>
                  <a:srgbClr val="33CCFF"/>
                </a:solidFill>
              </a14:hiddenFill>
            </a:ext>
          </a:extLst>
        </p:spPr>
        <p:txBody>
          <a:bodyPr wrap="square">
            <a:spAutoFit/>
          </a:bodyPr>
          <a:lstStyle/>
          <a:p>
            <a:pPr eaLnBrk="1" latinLnBrk="0" hangingPunct="1">
              <a:lnSpc>
                <a:spcPts val="3080"/>
              </a:lnSpc>
            </a:pPr>
            <a:r>
              <a:rPr lang="zh-CN" altLang="en-US" sz="2000" b="1">
                <a:solidFill>
                  <a:srgbClr val="F92A9A"/>
                </a:solidFill>
                <a:latin typeface="楷体" panose="02010609060101010101" pitchFamily="49" charset="-122"/>
                <a:ea typeface="楷体" panose="02010609060101010101" pitchFamily="49" charset="-122"/>
                <a:sym typeface="+mn-ea"/>
              </a:rPr>
              <a:t>主旨：</a:t>
            </a:r>
            <a:r>
              <a:rPr lang="zh-CN" altLang="en-US" sz="2000" b="1">
                <a:solidFill>
                  <a:srgbClr val="07F7AB"/>
                </a:solidFill>
                <a:latin typeface="楷体" panose="02010609060101010101" pitchFamily="49" charset="-122"/>
                <a:ea typeface="楷体" panose="02010609060101010101" pitchFamily="49" charset="-122"/>
              </a:rPr>
              <a:t>诗人通过写山区行路的感受，说明了一个具有普遍意义的深刻道理：人们无论做什么事，都要对前进道路上的困难有充分的估计，不要为眼前的顺境所迷惑，要放眼长远，认真对待，这样才能不断克服困难，履险如夷。</a:t>
            </a:r>
            <a:endParaRPr lang="zh-CN" altLang="en-US" sz="2000" b="1">
              <a:solidFill>
                <a:srgbClr val="07F7AB"/>
              </a:solidFill>
              <a:latin typeface="楷体" panose="02010609060101010101" pitchFamily="49" charset="-122"/>
              <a:ea typeface="楷体" panose="02010609060101010101" pitchFamily="49" charset="-122"/>
            </a:endParaRPr>
          </a:p>
        </p:txBody>
      </p:sp>
      <p:sp>
        <p:nvSpPr>
          <p:cNvPr id="22530" name="矩形 3"/>
          <p:cNvSpPr>
            <a:spLocks noChangeArrowheads="1"/>
          </p:cNvSpPr>
          <p:nvPr>
            <p:custDataLst>
              <p:tags r:id="rId7"/>
            </p:custDataLst>
          </p:nvPr>
        </p:nvSpPr>
        <p:spPr bwMode="auto">
          <a:xfrm>
            <a:off x="346710" y="5157470"/>
            <a:ext cx="11458575" cy="1384935"/>
          </a:xfrm>
          <a:prstGeom prst="rect">
            <a:avLst/>
          </a:prstGeom>
          <a:noFill/>
          <a:ln>
            <a:noFill/>
          </a:ln>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1" hangingPunct="1">
              <a:lnSpc>
                <a:spcPct val="150000"/>
              </a:lnSpc>
              <a:spcBef>
                <a:spcPct val="0"/>
              </a:spcBef>
              <a:spcAft>
                <a:spcPct val="0"/>
              </a:spcAft>
              <a:buClrTx/>
              <a:buSzTx/>
              <a:buFontTx/>
              <a:buNone/>
              <a:defRPr/>
            </a:pPr>
            <a:r>
              <a:rPr kumimoji="0" sz="2000" b="1" i="0" u="none" strike="noStrike" kern="1200" cap="none" spc="0" normalizeH="0" baseline="0" noProof="0">
                <a:ln>
                  <a:noFill/>
                </a:ln>
                <a:solidFill>
                  <a:schemeClr val="bg1"/>
                </a:solidFill>
                <a:uLnTx/>
                <a:uFillTx/>
                <a:latin typeface="宋体" panose="02010600030101010101" pitchFamily="2" charset="-122"/>
                <a:cs typeface="+mn-cs"/>
              </a:rPr>
              <a:t>（1）以否定形式指出下山并不像通常认为的那样轻松的诗句是：______________，______________。</a:t>
            </a:r>
            <a:endParaRPr kumimoji="0" sz="2000" b="1" i="0" u="none" strike="noStrike" kern="1200" cap="none" spc="0" normalizeH="0" baseline="0" noProof="0">
              <a:ln>
                <a:noFill/>
              </a:ln>
              <a:solidFill>
                <a:schemeClr val="bg1"/>
              </a:solidFill>
              <a:uLnTx/>
              <a:uFillTx/>
              <a:latin typeface="宋体" panose="02010600030101010101" pitchFamily="2"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sz="2000" b="1" i="0" u="none" strike="noStrike" kern="1200" cap="none" spc="0" normalizeH="0" baseline="0" noProof="0">
                <a:ln>
                  <a:noFill/>
                </a:ln>
                <a:solidFill>
                  <a:schemeClr val="bg1"/>
                </a:solidFill>
                <a:uLnTx/>
                <a:uFillTx/>
                <a:latin typeface="宋体" panose="02010600030101010101" pitchFamily="2" charset="-122"/>
                <a:cs typeface="+mn-cs"/>
              </a:rPr>
              <a:t>（2）杨万里在《过松源晨炊漆公店》（其五）中说道：“______________，______________。”生活的道路犹如行走在万山深处，充满困难，奋斗要放眼长远。</a:t>
            </a:r>
            <a:endParaRPr kumimoji="0" sz="2000" b="1" i="0" u="none" strike="noStrike" kern="1200" cap="none" spc="0" normalizeH="0" baseline="0" noProof="0">
              <a:ln>
                <a:noFill/>
              </a:ln>
              <a:solidFill>
                <a:schemeClr val="bg1"/>
              </a:solidFill>
              <a:uLnTx/>
              <a:uFillTx/>
              <a:latin typeface="宋体" panose="02010600030101010101" pitchFamily="2" charset="-122"/>
              <a:cs typeface="+mn-cs"/>
            </a:endParaRPr>
          </a:p>
        </p:txBody>
      </p:sp>
      <p:sp>
        <p:nvSpPr>
          <p:cNvPr id="9" name="矩形 3"/>
          <p:cNvSpPr/>
          <p:nvPr>
            <p:custDataLst>
              <p:tags r:id="rId8"/>
            </p:custDataLst>
          </p:nvPr>
        </p:nvSpPr>
        <p:spPr>
          <a:xfrm>
            <a:off x="7578090" y="5137785"/>
            <a:ext cx="4144010" cy="400050"/>
          </a:xfrm>
          <a:prstGeom prst="rect">
            <a:avLst/>
          </a:prstGeom>
          <a:noFill/>
          <a:ln w="9525">
            <a:noFill/>
          </a:ln>
        </p:spPr>
        <p:txBody>
          <a:bodyPr wrap="square" lIns="0" tIns="0" rIns="0" bIns="0">
            <a:spAutoFit/>
          </a:bodyPr>
          <a:lstStyle/>
          <a:p>
            <a:pPr eaLnBrk="1" hangingPunct="1">
              <a:lnSpc>
                <a:spcPct val="130000"/>
              </a:lnSpc>
            </a:pPr>
            <a:r>
              <a:rPr sz="2000" b="1">
                <a:solidFill>
                  <a:srgbClr val="18E6DA"/>
                </a:solidFill>
                <a:latin typeface="宋体" panose="02010600030101010101" pitchFamily="2" charset="-122"/>
              </a:rPr>
              <a:t>莫言下岭便无难</a:t>
            </a:r>
            <a:r>
              <a:rPr lang="en-US" sz="2000" b="1">
                <a:solidFill>
                  <a:srgbClr val="18E6DA"/>
                </a:solidFill>
                <a:latin typeface="宋体" panose="02010600030101010101" pitchFamily="2" charset="-122"/>
              </a:rPr>
              <a:t>  </a:t>
            </a:r>
            <a:r>
              <a:rPr sz="2000" b="1">
                <a:solidFill>
                  <a:srgbClr val="18E6DA"/>
                </a:solidFill>
                <a:latin typeface="宋体" panose="02010600030101010101" pitchFamily="2" charset="-122"/>
              </a:rPr>
              <a:t>赚得行人错喜欢。</a:t>
            </a:r>
            <a:endParaRPr sz="2000" b="1">
              <a:solidFill>
                <a:srgbClr val="18E6DA"/>
              </a:solidFill>
              <a:latin typeface="宋体" panose="02010600030101010101" pitchFamily="2" charset="-122"/>
            </a:endParaRPr>
          </a:p>
        </p:txBody>
      </p:sp>
      <p:sp>
        <p:nvSpPr>
          <p:cNvPr id="2" name="矩形 3"/>
          <p:cNvSpPr/>
          <p:nvPr>
            <p:custDataLst>
              <p:tags r:id="rId9"/>
            </p:custDataLst>
          </p:nvPr>
        </p:nvSpPr>
        <p:spPr>
          <a:xfrm>
            <a:off x="6816090" y="5589270"/>
            <a:ext cx="4328795" cy="400050"/>
          </a:xfrm>
          <a:prstGeom prst="rect">
            <a:avLst/>
          </a:prstGeom>
          <a:noFill/>
          <a:ln w="9525">
            <a:noFill/>
          </a:ln>
        </p:spPr>
        <p:txBody>
          <a:bodyPr wrap="square" lIns="0" tIns="0" rIns="0" bIns="0">
            <a:spAutoFit/>
          </a:bodyPr>
          <a:lstStyle/>
          <a:p>
            <a:pPr eaLnBrk="1" hangingPunct="1">
              <a:lnSpc>
                <a:spcPct val="130000"/>
              </a:lnSpc>
            </a:pPr>
            <a:r>
              <a:rPr lang="zh-CN" sz="2000" b="1">
                <a:solidFill>
                  <a:srgbClr val="18E6DA"/>
                </a:solidFill>
                <a:latin typeface="宋体" panose="02010600030101010101" pitchFamily="2" charset="-122"/>
              </a:rPr>
              <a:t>政</a:t>
            </a:r>
            <a:r>
              <a:rPr sz="2000" b="1">
                <a:solidFill>
                  <a:srgbClr val="18E6DA"/>
                </a:solidFill>
                <a:latin typeface="宋体" panose="02010600030101010101" pitchFamily="2" charset="-122"/>
              </a:rPr>
              <a:t>入万山围子里</a:t>
            </a:r>
            <a:r>
              <a:rPr lang="en-US" sz="2000" b="1">
                <a:solidFill>
                  <a:srgbClr val="18E6DA"/>
                </a:solidFill>
                <a:latin typeface="宋体" panose="02010600030101010101" pitchFamily="2" charset="-122"/>
              </a:rPr>
              <a:t>   </a:t>
            </a:r>
            <a:r>
              <a:rPr sz="2000" b="1">
                <a:solidFill>
                  <a:srgbClr val="18E6DA"/>
                </a:solidFill>
                <a:latin typeface="宋体" panose="02010600030101010101" pitchFamily="2" charset="-122"/>
              </a:rPr>
              <a:t>一山放出一山拦</a:t>
            </a:r>
            <a:endParaRPr sz="2000" b="1">
              <a:solidFill>
                <a:srgbClr val="18E6DA"/>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67">
                                            <p:txEl>
                                              <p:pRg st="2" end="2"/>
                                            </p:txEl>
                                          </p:spTgt>
                                        </p:tgtEl>
                                        <p:attrNameLst>
                                          <p:attrName>style.visibility</p:attrName>
                                        </p:attrNameLst>
                                      </p:cBhvr>
                                      <p:to>
                                        <p:strVal val="visible"/>
                                      </p:to>
                                    </p:set>
                                    <p:anim calcmode="lin" valueType="num">
                                      <p:cBhvr additive="base">
                                        <p:cTn id="7" dur="500" fill="hold"/>
                                        <p:tgtEl>
                                          <p:spTgt spid="4096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7">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67">
                                            <p:txEl>
                                              <p:pRg st="3" end="3"/>
                                            </p:txEl>
                                          </p:spTgt>
                                        </p:tgtEl>
                                        <p:attrNameLst>
                                          <p:attrName>style.visibility</p:attrName>
                                        </p:attrNameLst>
                                      </p:cBhvr>
                                      <p:to>
                                        <p:strVal val="visible"/>
                                      </p:to>
                                    </p:set>
                                    <p:anim calcmode="lin" valueType="num">
                                      <p:cBhvr additive="base">
                                        <p:cTn id="11" dur="500" fill="hold"/>
                                        <p:tgtEl>
                                          <p:spTgt spid="40967">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0967">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0967">
                                            <p:txEl>
                                              <p:pRg st="4" end="4"/>
                                            </p:txEl>
                                          </p:spTgt>
                                        </p:tgtEl>
                                        <p:attrNameLst>
                                          <p:attrName>style.visibility</p:attrName>
                                        </p:attrNameLst>
                                      </p:cBhvr>
                                      <p:to>
                                        <p:strVal val="visible"/>
                                      </p:to>
                                    </p:set>
                                    <p:anim calcmode="lin" valueType="num">
                                      <p:cBhvr additive="base">
                                        <p:cTn id="15" dur="500" fill="hold"/>
                                        <p:tgtEl>
                                          <p:spTgt spid="4096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09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2530"/>
                                        </p:tgtEl>
                                        <p:attrNameLst>
                                          <p:attrName>style.visibility</p:attrName>
                                        </p:attrNameLst>
                                      </p:cBhvr>
                                      <p:to>
                                        <p:strVal val="visible"/>
                                      </p:to>
                                    </p:set>
                                    <p:anim calcmode="lin" valueType="num">
                                      <p:cBhvr additive="base">
                                        <p:cTn id="40" dur="500" fill="hold"/>
                                        <p:tgtEl>
                                          <p:spTgt spid="22530"/>
                                        </p:tgtEl>
                                        <p:attrNameLst>
                                          <p:attrName>ppt_x</p:attrName>
                                        </p:attrNameLst>
                                      </p:cBhvr>
                                      <p:tavLst>
                                        <p:tav tm="0">
                                          <p:val>
                                            <p:strVal val="#ppt_x"/>
                                          </p:val>
                                        </p:tav>
                                        <p:tav tm="100000">
                                          <p:val>
                                            <p:strVal val="#ppt_x"/>
                                          </p:val>
                                        </p:tav>
                                      </p:tavLst>
                                    </p:anim>
                                    <p:anim calcmode="lin" valueType="num">
                                      <p:cBhvr additive="base">
                                        <p:cTn id="41"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inVertical)">
                                      <p:cBhvr>
                                        <p:cTn id="46" dur="500"/>
                                        <p:tgtEl>
                                          <p:spTgt spid="9"/>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barn(inVertical)">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 grpId="0"/>
      <p:bldP spid="9" grpId="0"/>
      <p:bldP spid="2" grpId="0"/>
      <p:bldP spid="22530"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7" name="文本框 4"/>
          <p:cNvSpPr txBox="1"/>
          <p:nvPr>
            <p:custDataLst>
              <p:tags r:id="rId3"/>
            </p:custDataLst>
          </p:nvPr>
        </p:nvSpPr>
        <p:spPr>
          <a:xfrm>
            <a:off x="551815" y="404495"/>
            <a:ext cx="4827905" cy="2284095"/>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kern="1200" noProof="0" smtClean="0">
                <a:ln>
                  <a:noFill/>
                </a:ln>
                <a:solidFill>
                  <a:srgbClr val="F92A9A"/>
                </a:solidFill>
                <a:uLnTx/>
                <a:uFillTx/>
                <a:latin typeface="等线 Light" pitchFamily="2" charset="-122"/>
                <a:cs typeface="+mn-cs"/>
                <a:sym typeface="+mn-ea"/>
              </a:rPr>
              <a:t>原文：</a:t>
            </a:r>
            <a:endParaRPr sz="2400" b="1" kern="1200" noProof="0" smtClean="0">
              <a:ln>
                <a:noFill/>
              </a:ln>
              <a:solidFill>
                <a:srgbClr val="F92A9A"/>
              </a:solidFill>
              <a:uLnTx/>
              <a:uFillTx/>
              <a:latin typeface="等线 Light" pitchFamily="2" charset="-122"/>
              <a:cs typeface="+mn-cs"/>
              <a:sym typeface="+mn-ea"/>
            </a:endParaRPr>
          </a:p>
          <a:p>
            <a:pPr algn="l" eaLnBrk="1" latinLnBrk="0" hangingPunct="1">
              <a:lnSpc>
                <a:spcPts val="3500"/>
              </a:lnSpc>
            </a:pPr>
            <a:r>
              <a:rPr sz="2400" b="1" kern="1200" noProof="0" smtClean="0">
                <a:ln>
                  <a:noFill/>
                </a:ln>
                <a:solidFill>
                  <a:schemeClr val="bg1"/>
                </a:solidFill>
                <a:uLnTx/>
                <a:uFillTx/>
                <a:latin typeface="等线 Light" pitchFamily="2" charset="-122"/>
                <a:cs typeface="+mn-cs"/>
                <a:sym typeface="+mn-ea"/>
              </a:rPr>
              <a:t>（四）约　客</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500"/>
              </a:lnSpc>
            </a:pP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赵师秀</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500"/>
              </a:lnSpc>
            </a:pPr>
            <a:r>
              <a:rPr sz="2400" b="1" kern="1200" noProof="0" smtClean="0">
                <a:ln>
                  <a:noFill/>
                </a:ln>
                <a:solidFill>
                  <a:schemeClr val="bg1"/>
                </a:solidFill>
                <a:uLnTx/>
                <a:uFillTx/>
                <a:latin typeface="等线 Light" pitchFamily="2" charset="-122"/>
                <a:cs typeface="+mn-cs"/>
                <a:sym typeface="+mn-ea"/>
              </a:rPr>
              <a:t>黄梅时节家家雨，青草</a:t>
            </a:r>
            <a:r>
              <a:rPr sz="2400" b="1" kern="1200" noProof="0" smtClean="0">
                <a:ln>
                  <a:noFill/>
                </a:ln>
                <a:solidFill>
                  <a:srgbClr val="F7980F"/>
                </a:solidFill>
                <a:highlight>
                  <a:srgbClr val="00FF00"/>
                </a:highlight>
                <a:uLnTx/>
                <a:uFillTx/>
                <a:latin typeface="等线 Light" pitchFamily="2" charset="-122"/>
                <a:cs typeface="+mn-cs"/>
                <a:sym typeface="+mn-ea"/>
              </a:rPr>
              <a:t>池塘</a:t>
            </a:r>
            <a:r>
              <a:rPr sz="2400" b="1" kern="1200" noProof="0" smtClean="0">
                <a:ln>
                  <a:noFill/>
                </a:ln>
                <a:solidFill>
                  <a:schemeClr val="bg1"/>
                </a:solidFill>
                <a:uLnTx/>
                <a:uFillTx/>
                <a:latin typeface="等线 Light" pitchFamily="2" charset="-122"/>
                <a:cs typeface="+mn-cs"/>
                <a:sym typeface="+mn-ea"/>
              </a:rPr>
              <a:t>处处蛙。</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500"/>
              </a:lnSpc>
            </a:pPr>
            <a:r>
              <a:rPr sz="2400" b="1" kern="1200" noProof="0" smtClean="0">
                <a:ln>
                  <a:noFill/>
                </a:ln>
                <a:solidFill>
                  <a:schemeClr val="bg1"/>
                </a:solidFill>
                <a:uLnTx/>
                <a:uFillTx/>
                <a:latin typeface="等线 Light" pitchFamily="2" charset="-122"/>
                <a:cs typeface="+mn-cs"/>
                <a:sym typeface="+mn-ea"/>
              </a:rPr>
              <a:t>有约不来过</a:t>
            </a:r>
            <a:r>
              <a:rPr sz="2400" b="1" kern="1200" noProof="0" smtClean="0">
                <a:ln>
                  <a:noFill/>
                </a:ln>
                <a:solidFill>
                  <a:srgbClr val="F7980F"/>
                </a:solidFill>
                <a:highlight>
                  <a:srgbClr val="00FF00"/>
                </a:highlight>
                <a:uLnTx/>
                <a:uFillTx/>
                <a:latin typeface="等线 Light" pitchFamily="2" charset="-122"/>
                <a:cs typeface="+mn-cs"/>
                <a:sym typeface="+mn-ea"/>
              </a:rPr>
              <a:t>夜半</a:t>
            </a:r>
            <a:r>
              <a:rPr sz="2400" b="1" kern="1200" noProof="0" smtClean="0">
                <a:ln>
                  <a:noFill/>
                </a:ln>
                <a:solidFill>
                  <a:schemeClr val="bg1"/>
                </a:solidFill>
                <a:uLnTx/>
                <a:uFillTx/>
                <a:latin typeface="等线 Light" pitchFamily="2" charset="-122"/>
                <a:cs typeface="+mn-cs"/>
                <a:sym typeface="+mn-ea"/>
              </a:rPr>
              <a:t>，闲敲棋子</a:t>
            </a:r>
            <a:r>
              <a:rPr sz="2400" b="1" kern="1200" noProof="0" smtClean="0">
                <a:ln>
                  <a:noFill/>
                </a:ln>
                <a:solidFill>
                  <a:srgbClr val="F7980F"/>
                </a:solidFill>
                <a:highlight>
                  <a:srgbClr val="00FF00"/>
                </a:highlight>
                <a:uLnTx/>
                <a:uFillTx/>
                <a:latin typeface="等线 Light" pitchFamily="2" charset="-122"/>
                <a:cs typeface="+mn-cs"/>
                <a:sym typeface="+mn-ea"/>
              </a:rPr>
              <a:t>落</a:t>
            </a:r>
            <a:r>
              <a:rPr sz="2400" b="1" kern="1200" noProof="0" smtClean="0">
                <a:ln>
                  <a:noFill/>
                </a:ln>
                <a:solidFill>
                  <a:schemeClr val="bg1"/>
                </a:solidFill>
                <a:uLnTx/>
                <a:uFillTx/>
                <a:latin typeface="等线 Light" pitchFamily="2" charset="-122"/>
                <a:cs typeface="+mn-cs"/>
                <a:sym typeface="+mn-ea"/>
              </a:rPr>
              <a:t>灯花。</a:t>
            </a:r>
            <a:endParaRPr sz="2400" b="1" kern="1200" noProof="0" smtClean="0">
              <a:ln>
                <a:noFill/>
              </a:ln>
              <a:solidFill>
                <a:schemeClr val="bg1"/>
              </a:solidFill>
              <a:uLnTx/>
              <a:uFillTx/>
              <a:latin typeface="等线 Light" pitchFamily="2" charset="-122"/>
              <a:cs typeface="+mn-cs"/>
              <a:sym typeface="+mn-ea"/>
            </a:endParaRPr>
          </a:p>
        </p:txBody>
      </p:sp>
      <p:sp>
        <p:nvSpPr>
          <p:cNvPr id="3" name="文本框 4"/>
          <p:cNvSpPr txBox="1"/>
          <p:nvPr>
            <p:custDataLst>
              <p:tags r:id="rId4"/>
            </p:custDataLst>
          </p:nvPr>
        </p:nvSpPr>
        <p:spPr>
          <a:xfrm>
            <a:off x="5664200" y="405130"/>
            <a:ext cx="6141085" cy="207899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a:solidFill>
                  <a:srgbClr val="F92A9A"/>
                </a:solidFill>
                <a:latin typeface="楷体" panose="02010609060101010101" pitchFamily="49" charset="-122"/>
                <a:ea typeface="楷体" panose="02010609060101010101" pitchFamily="49" charset="-122"/>
                <a:sym typeface="+mn-ea"/>
              </a:rPr>
              <a:t>赵师秀：</a:t>
            </a:r>
            <a:r>
              <a:rPr sz="2400" b="1">
                <a:solidFill>
                  <a:srgbClr val="FFFF00"/>
                </a:solidFill>
                <a:latin typeface="楷体" panose="02010609060101010101" pitchFamily="49" charset="-122"/>
                <a:ea typeface="楷体" panose="02010609060101010101" pitchFamily="49" charset="-122"/>
                <a:sym typeface="+mn-ea"/>
              </a:rPr>
              <a:t>，字紫芝、灵芝，号灵秀、天乐，永嘉（今浙江温州）人，南宋诗人。与徐照（字灵晖）、徐玑（号灵渊）、翁卷（字灵舒）并称“永嘉四灵”，人称“鬼才”。著有《清苑斋集》。</a:t>
            </a:r>
            <a:endParaRPr sz="2400" b="1">
              <a:solidFill>
                <a:srgbClr val="FFFF00"/>
              </a:solidFill>
              <a:latin typeface="楷体" panose="02010609060101010101" pitchFamily="49" charset="-122"/>
              <a:ea typeface="楷体" panose="02010609060101010101" pitchFamily="49" charset="-122"/>
              <a:sym typeface="+mn-ea"/>
            </a:endParaRPr>
          </a:p>
        </p:txBody>
      </p:sp>
      <p:sp>
        <p:nvSpPr>
          <p:cNvPr id="16" name="TextBox 2"/>
          <p:cNvSpPr txBox="1"/>
          <p:nvPr>
            <p:custDataLst>
              <p:tags r:id="rId5"/>
            </p:custDataLst>
          </p:nvPr>
        </p:nvSpPr>
        <p:spPr>
          <a:xfrm>
            <a:off x="407670" y="2853055"/>
            <a:ext cx="11247755" cy="886460"/>
          </a:xfrm>
          <a:prstGeom prst="rect">
            <a:avLst/>
          </a:prstGeom>
          <a:noFill/>
          <a:ln>
            <a:solidFill>
              <a:srgbClr val="7B5849"/>
            </a:solidFill>
            <a:prstDash val="dashDot"/>
          </a:ln>
          <a:extLst>
            <a:ext uri="{909E8E84-426E-40DD-AFC4-6F175D3DCCD1}">
              <a14:hiddenFill xmlns:a14="http://schemas.microsoft.com/office/drawing/2010/main">
                <a:solidFill>
                  <a:srgbClr val="DFDDC9"/>
                </a:solidFill>
              </a14:hiddenFill>
            </a:ext>
          </a:extLst>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algn="l" defTabSz="914400" rtl="0" eaLnBrk="1" fontAlgn="base" latinLnBrk="0" hangingPunct="1">
              <a:lnSpc>
                <a:spcPts val="3100"/>
              </a:lnSpc>
              <a:buClrTx/>
              <a:buSzTx/>
              <a:buFontTx/>
              <a:buNone/>
            </a:pPr>
            <a:r>
              <a:rPr kumimoji="0" lang="zh-CN" altLang="en-US" sz="2000" b="1" i="0" u="none" strike="noStrike" cap="none" spc="0" normalizeH="0" baseline="0">
                <a:solidFill>
                  <a:srgbClr val="F92A9A"/>
                </a:solidFill>
                <a:effectLst/>
                <a:latin typeface="宋体" panose="02010600030101010101" pitchFamily="2" charset="-122"/>
                <a:ea typeface="等线" pitchFamily="2" charset="-122"/>
                <a:cs typeface="+mn-ea"/>
              </a:rPr>
              <a:t>译文：</a:t>
            </a:r>
            <a:r>
              <a:rPr kumimoji="0" lang="zh-CN" altLang="en-US" sz="2000" b="1" i="0" u="none" strike="noStrike" cap="none" spc="0" normalizeH="0" baseline="0">
                <a:solidFill>
                  <a:srgbClr val="F7980F"/>
                </a:solidFill>
                <a:latin typeface="宋体" panose="02010600030101010101" pitchFamily="2" charset="-122"/>
                <a:ea typeface="等线" pitchFamily="2" charset="-122"/>
                <a:cs typeface="+mn-ea"/>
              </a:rPr>
              <a:t>梅雨时节，家家户户都被笼罩在烟雨中，长满青草的池塘边上，到处都是蛙鸣。时过午夜，已约好的客人却还没有来，（我）无聊地拿着棋子敲击桌面，震落了灯花。</a:t>
            </a:r>
            <a:endParaRPr kumimoji="0" lang="zh-CN" altLang="en-US" sz="2000" b="1" i="0" u="none" strike="noStrike" cap="none" spc="0" normalizeH="0" baseline="0">
              <a:solidFill>
                <a:srgbClr val="F7980F"/>
              </a:solidFill>
              <a:latin typeface="宋体" panose="02010600030101010101" pitchFamily="2" charset="-122"/>
              <a:ea typeface="等线" pitchFamily="2" charset="-122"/>
              <a:cs typeface="+mn-ea"/>
            </a:endParaRPr>
          </a:p>
        </p:txBody>
      </p:sp>
      <p:sp>
        <p:nvSpPr>
          <p:cNvPr id="17" name="TextBox 1"/>
          <p:cNvSpPr txBox="1"/>
          <p:nvPr>
            <p:custDataLst>
              <p:tags r:id="rId6"/>
            </p:custDataLst>
          </p:nvPr>
        </p:nvSpPr>
        <p:spPr>
          <a:xfrm>
            <a:off x="519430" y="3861435"/>
            <a:ext cx="11152505" cy="881380"/>
          </a:xfrm>
          <a:prstGeom prst="rect">
            <a:avLst/>
          </a:prstGeom>
          <a:noFill/>
          <a:ln w="9525">
            <a:solidFill>
              <a:schemeClr val="accent6">
                <a:lumMod val="75000"/>
              </a:schemeClr>
            </a:solidFill>
            <a:prstDash val="lgDashDotDot"/>
          </a:ln>
          <a:extLst>
            <a:ext uri="{909E8E84-426E-40DD-AFC4-6F175D3DCCD1}">
              <a14:hiddenFill xmlns:a14="http://schemas.microsoft.com/office/drawing/2010/main">
                <a:solidFill>
                  <a:srgbClr val="33CCFF"/>
                </a:solidFill>
              </a14:hiddenFill>
            </a:ext>
          </a:extLst>
        </p:spPr>
        <p:txBody>
          <a:bodyPr wrap="square">
            <a:spAutoFit/>
          </a:bodyPr>
          <a:lstStyle/>
          <a:p>
            <a:pPr eaLnBrk="1" latinLnBrk="0" hangingPunct="1">
              <a:lnSpc>
                <a:spcPts val="3080"/>
              </a:lnSpc>
            </a:pPr>
            <a:r>
              <a:rPr lang="zh-CN" altLang="en-US" sz="2000" b="1">
                <a:solidFill>
                  <a:srgbClr val="F92A9A"/>
                </a:solidFill>
                <a:latin typeface="楷体" panose="02010609060101010101" pitchFamily="49" charset="-122"/>
                <a:ea typeface="楷体" panose="02010609060101010101" pitchFamily="49" charset="-122"/>
                <a:sym typeface="+mn-ea"/>
              </a:rPr>
              <a:t>主旨：</a:t>
            </a:r>
            <a:r>
              <a:rPr lang="zh-CN" altLang="en-US" sz="2400" b="1">
                <a:solidFill>
                  <a:srgbClr val="07F7AB"/>
                </a:solidFill>
                <a:latin typeface="楷体" panose="02010609060101010101" pitchFamily="49" charset="-122"/>
                <a:ea typeface="楷体" panose="02010609060101010101" pitchFamily="49" charset="-122"/>
              </a:rPr>
              <a:t>这首诗写的是诗人在一个梅雨季节的夜晚独自等客的情景，表达了诗人内心孤独寂寞、百无聊赖的复杂感情。</a:t>
            </a:r>
            <a:endParaRPr lang="zh-CN" altLang="en-US" sz="2400" b="1">
              <a:solidFill>
                <a:srgbClr val="07F7AB"/>
              </a:solidFill>
              <a:latin typeface="楷体" panose="02010609060101010101" pitchFamily="49" charset="-122"/>
              <a:ea typeface="楷体" panose="02010609060101010101" pitchFamily="49" charset="-122"/>
            </a:endParaRPr>
          </a:p>
        </p:txBody>
      </p:sp>
      <p:sp>
        <p:nvSpPr>
          <p:cNvPr id="22530" name="矩形 3"/>
          <p:cNvSpPr>
            <a:spLocks noChangeArrowheads="1"/>
          </p:cNvSpPr>
          <p:nvPr>
            <p:custDataLst>
              <p:tags r:id="rId7"/>
            </p:custDataLst>
          </p:nvPr>
        </p:nvSpPr>
        <p:spPr bwMode="auto">
          <a:xfrm>
            <a:off x="335915" y="4864735"/>
            <a:ext cx="11458575" cy="1384935"/>
          </a:xfrm>
          <a:prstGeom prst="rect">
            <a:avLst/>
          </a:prstGeom>
          <a:noFill/>
          <a:ln>
            <a:noFill/>
          </a:ln>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1" hangingPunct="1">
              <a:lnSpc>
                <a:spcPct val="150000"/>
              </a:lnSpc>
              <a:spcBef>
                <a:spcPct val="0"/>
              </a:spcBef>
              <a:spcAft>
                <a:spcPct val="0"/>
              </a:spcAft>
              <a:buClrTx/>
              <a:buSzTx/>
              <a:buFontTx/>
              <a:buNone/>
              <a:defRPr/>
            </a:pPr>
            <a:r>
              <a:rPr kumimoji="0" sz="2000" b="1" i="0" u="none" strike="noStrike" kern="1200" cap="none" spc="0" normalizeH="0" baseline="0" noProof="0">
                <a:ln>
                  <a:noFill/>
                </a:ln>
                <a:solidFill>
                  <a:schemeClr val="bg1"/>
                </a:solidFill>
                <a:uLnTx/>
                <a:uFillTx/>
                <a:latin typeface="宋体" panose="02010600030101010101" pitchFamily="2" charset="-122"/>
                <a:cs typeface="+mn-cs"/>
              </a:rPr>
              <a:t>（1）《约客》中用“________________，________________”写出了江南梅雨季节的独特景致。</a:t>
            </a:r>
            <a:endParaRPr kumimoji="0" sz="2000" b="1" i="0" u="none" strike="noStrike" kern="1200" cap="none" spc="0" normalizeH="0" baseline="0" noProof="0">
              <a:ln>
                <a:noFill/>
              </a:ln>
              <a:solidFill>
                <a:schemeClr val="bg1"/>
              </a:solidFill>
              <a:uLnTx/>
              <a:uFillTx/>
              <a:latin typeface="宋体" panose="02010600030101010101" pitchFamily="2"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sz="2000" b="1" i="0" u="none" strike="noStrike" kern="1200" cap="none" spc="0" normalizeH="0" baseline="0" noProof="0">
                <a:ln>
                  <a:noFill/>
                </a:ln>
                <a:solidFill>
                  <a:schemeClr val="bg1"/>
                </a:solidFill>
                <a:uLnTx/>
                <a:uFillTx/>
                <a:latin typeface="宋体" panose="02010600030101010101" pitchFamily="2" charset="-122"/>
                <a:cs typeface="+mn-cs"/>
              </a:rPr>
              <a:t>（2）赵师秀雨夜约客，客人迟迟不至。“________________，________________”两句生动描写了诗人深夜独坐，望灯而待的情景。</a:t>
            </a:r>
            <a:endParaRPr kumimoji="0" sz="2000" b="1" i="0" u="none" strike="noStrike" kern="1200" cap="none" spc="0" normalizeH="0" baseline="0" noProof="0">
              <a:ln>
                <a:noFill/>
              </a:ln>
              <a:solidFill>
                <a:schemeClr val="bg1"/>
              </a:solidFill>
              <a:uLnTx/>
              <a:uFillTx/>
              <a:latin typeface="宋体" panose="02010600030101010101" pitchFamily="2" charset="-122"/>
              <a:cs typeface="+mn-cs"/>
            </a:endParaRPr>
          </a:p>
        </p:txBody>
      </p:sp>
      <p:sp>
        <p:nvSpPr>
          <p:cNvPr id="9" name="矩形 3"/>
          <p:cNvSpPr/>
          <p:nvPr>
            <p:custDataLst>
              <p:tags r:id="rId8"/>
            </p:custDataLst>
          </p:nvPr>
        </p:nvSpPr>
        <p:spPr>
          <a:xfrm>
            <a:off x="2783840" y="4864735"/>
            <a:ext cx="4144010" cy="400050"/>
          </a:xfrm>
          <a:prstGeom prst="rect">
            <a:avLst/>
          </a:prstGeom>
          <a:noFill/>
          <a:ln w="9525">
            <a:noFill/>
          </a:ln>
        </p:spPr>
        <p:txBody>
          <a:bodyPr wrap="square" lIns="0" tIns="0" rIns="0" bIns="0">
            <a:spAutoFit/>
          </a:bodyPr>
          <a:lstStyle/>
          <a:p>
            <a:pPr eaLnBrk="1" hangingPunct="1">
              <a:lnSpc>
                <a:spcPct val="130000"/>
              </a:lnSpc>
            </a:pPr>
            <a:r>
              <a:rPr sz="2000" b="1">
                <a:solidFill>
                  <a:srgbClr val="18E6DA"/>
                </a:solidFill>
                <a:latin typeface="宋体" panose="02010600030101010101" pitchFamily="2" charset="-122"/>
              </a:rPr>
              <a:t>黄梅时节家家雨，青草池塘处处蛙。</a:t>
            </a:r>
            <a:endParaRPr sz="2000" b="1">
              <a:solidFill>
                <a:srgbClr val="18E6DA"/>
              </a:solidFill>
              <a:latin typeface="宋体" panose="02010600030101010101" pitchFamily="2" charset="-122"/>
            </a:endParaRPr>
          </a:p>
        </p:txBody>
      </p:sp>
      <p:sp>
        <p:nvSpPr>
          <p:cNvPr id="2" name="矩形 3"/>
          <p:cNvSpPr/>
          <p:nvPr>
            <p:custDataLst>
              <p:tags r:id="rId9"/>
            </p:custDataLst>
          </p:nvPr>
        </p:nvSpPr>
        <p:spPr>
          <a:xfrm>
            <a:off x="5088255" y="5324475"/>
            <a:ext cx="4324985" cy="400050"/>
          </a:xfrm>
          <a:prstGeom prst="rect">
            <a:avLst/>
          </a:prstGeom>
          <a:noFill/>
          <a:ln w="9525">
            <a:noFill/>
          </a:ln>
        </p:spPr>
        <p:txBody>
          <a:bodyPr wrap="square" lIns="0" tIns="0" rIns="0" bIns="0">
            <a:spAutoFit/>
          </a:bodyPr>
          <a:lstStyle/>
          <a:p>
            <a:pPr eaLnBrk="1" hangingPunct="1">
              <a:lnSpc>
                <a:spcPct val="130000"/>
              </a:lnSpc>
            </a:pPr>
            <a:r>
              <a:rPr sz="2000" b="1">
                <a:solidFill>
                  <a:srgbClr val="18E6DA"/>
                </a:solidFill>
                <a:latin typeface="宋体" panose="02010600030101010101" pitchFamily="2" charset="-122"/>
              </a:rPr>
              <a:t>有约不来过夜半，闲敲棋子落灯花。</a:t>
            </a:r>
            <a:endParaRPr sz="2000" b="1">
              <a:solidFill>
                <a:srgbClr val="18E6DA"/>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67">
                                            <p:txEl>
                                              <p:pRg st="2" end="2"/>
                                            </p:txEl>
                                          </p:spTgt>
                                        </p:tgtEl>
                                        <p:attrNameLst>
                                          <p:attrName>style.visibility</p:attrName>
                                        </p:attrNameLst>
                                      </p:cBhvr>
                                      <p:to>
                                        <p:strVal val="visible"/>
                                      </p:to>
                                    </p:set>
                                    <p:anim calcmode="lin" valueType="num">
                                      <p:cBhvr additive="base">
                                        <p:cTn id="7" dur="500" fill="hold"/>
                                        <p:tgtEl>
                                          <p:spTgt spid="4096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7">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67">
                                            <p:txEl>
                                              <p:pRg st="3" end="3"/>
                                            </p:txEl>
                                          </p:spTgt>
                                        </p:tgtEl>
                                        <p:attrNameLst>
                                          <p:attrName>style.visibility</p:attrName>
                                        </p:attrNameLst>
                                      </p:cBhvr>
                                      <p:to>
                                        <p:strVal val="visible"/>
                                      </p:to>
                                    </p:set>
                                    <p:anim calcmode="lin" valueType="num">
                                      <p:cBhvr additive="base">
                                        <p:cTn id="11" dur="500" fill="hold"/>
                                        <p:tgtEl>
                                          <p:spTgt spid="40967">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0967">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0967">
                                            <p:txEl>
                                              <p:pRg st="4" end="4"/>
                                            </p:txEl>
                                          </p:spTgt>
                                        </p:tgtEl>
                                        <p:attrNameLst>
                                          <p:attrName>style.visibility</p:attrName>
                                        </p:attrNameLst>
                                      </p:cBhvr>
                                      <p:to>
                                        <p:strVal val="visible"/>
                                      </p:to>
                                    </p:set>
                                    <p:anim calcmode="lin" valueType="num">
                                      <p:cBhvr additive="base">
                                        <p:cTn id="15" dur="500" fill="hold"/>
                                        <p:tgtEl>
                                          <p:spTgt spid="4096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09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2530"/>
                                        </p:tgtEl>
                                        <p:attrNameLst>
                                          <p:attrName>style.visibility</p:attrName>
                                        </p:attrNameLst>
                                      </p:cBhvr>
                                      <p:to>
                                        <p:strVal val="visible"/>
                                      </p:to>
                                    </p:set>
                                    <p:anim calcmode="lin" valueType="num">
                                      <p:cBhvr additive="base">
                                        <p:cTn id="40" dur="500" fill="hold"/>
                                        <p:tgtEl>
                                          <p:spTgt spid="22530"/>
                                        </p:tgtEl>
                                        <p:attrNameLst>
                                          <p:attrName>ppt_x</p:attrName>
                                        </p:attrNameLst>
                                      </p:cBhvr>
                                      <p:tavLst>
                                        <p:tav tm="0">
                                          <p:val>
                                            <p:strVal val="#ppt_x"/>
                                          </p:val>
                                        </p:tav>
                                        <p:tav tm="100000">
                                          <p:val>
                                            <p:strVal val="#ppt_x"/>
                                          </p:val>
                                        </p:tav>
                                      </p:tavLst>
                                    </p:anim>
                                    <p:anim calcmode="lin" valueType="num">
                                      <p:cBhvr additive="base">
                                        <p:cTn id="41"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inVertical)">
                                      <p:cBhvr>
                                        <p:cTn id="46" dur="500"/>
                                        <p:tgtEl>
                                          <p:spTgt spid="9"/>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barn(inVertical)">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 grpId="0"/>
      <p:bldP spid="9" grpId="0"/>
      <p:bldP spid="2" grpId="0"/>
      <p:bldP spid="22530"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1"/>
          <p:cNvSpPr txBox="1">
            <a:spLocks noChangeArrowheads="1"/>
          </p:cNvSpPr>
          <p:nvPr>
            <p:custDataLst>
              <p:tags r:id="rId3"/>
            </p:custDataLst>
          </p:nvPr>
        </p:nvSpPr>
        <p:spPr bwMode="auto">
          <a:xfrm>
            <a:off x="3503503" y="2348716"/>
            <a:ext cx="4771628" cy="144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8800"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n-cs"/>
              </a:rPr>
              <a:t>谢谢收看！</a:t>
            </a:r>
            <a:endParaRPr kumimoji="0" lang="zh-CN" altLang="zh-CN" sz="8800"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n-cs"/>
            </a:endParaRPr>
          </a:p>
        </p:txBody>
      </p:sp>
      <p:pic>
        <p:nvPicPr>
          <p:cNvPr id="6" name="New picture"/>
          <p:cNvPicPr/>
          <p:nvPr>
            <p:custDataLst>
              <p:tags r:id="rId5"/>
            </p:custDataLst>
          </p:nvPr>
        </p:nvPicPr>
        <p:blipFill>
          <a:blip r:embed="rId4"/>
          <a:stretch>
            <a:fillRect/>
          </a:stretch>
        </p:blipFill>
        <p:spPr>
          <a:xfrm>
            <a:off x="10210800" y="12192000"/>
            <a:ext cx="330200" cy="241300"/>
          </a:xfrm>
          <a:prstGeom prst="cube">
            <a:avLst/>
          </a:prstGeom>
        </p:spPr>
      </p:pic>
    </p:spTree>
  </p:cSld>
  <p:clrMapOvr>
    <a:masterClrMapping/>
  </p:clrMapOvr>
  <p:transition spd="slow">
    <p:wheel spokes="8"/>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0" name="内容占位符 2"/>
          <p:cNvSpPr>
            <a:spLocks noGrp="1"/>
          </p:cNvSpPr>
          <p:nvPr>
            <p:ph idx="1"/>
            <p:custDataLst>
              <p:tags r:id="rId3"/>
            </p:custDataLst>
          </p:nvPr>
        </p:nvSpPr>
        <p:spPr>
          <a:xfrm>
            <a:off x="190818" y="260668"/>
            <a:ext cx="11893550" cy="6127750"/>
          </a:xfrm>
          <a:prstGeom prst="rect">
            <a:avLst/>
          </a:prstGeom>
        </p:spPr>
        <p:txBody>
          <a:bodyPr vert="horz" wrap="square" lIns="91440" tIns="45720" rIns="91440" bIns="45720" numCol="1" anchor="t" anchorCtr="0" compatLnSpc="1">
            <a:normAutofit lnSpcReduction="10000"/>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00000"/>
              </a:lnSpc>
              <a:buNone/>
            </a:pPr>
            <a:r>
              <a:rPr lang="zh-CN" altLang="en-US" sz="2800" b="1" spc="0">
                <a:solidFill>
                  <a:srgbClr val="FFFF00"/>
                </a:solidFill>
                <a:latin typeface="仿宋" panose="02010609060101010101" pitchFamily="49" charset="-122"/>
                <a:ea typeface="仿宋" panose="02010609060101010101" pitchFamily="49" charset="-122"/>
              </a:rPr>
              <a:t>五、重点字词</a:t>
            </a:r>
            <a:endParaRPr lang="zh-CN" altLang="en-US" sz="2800" b="1" spc="0">
              <a:solidFill>
                <a:srgbClr val="FFFF00"/>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en-US" sz="2800" b="1" spc="0">
                <a:solidFill>
                  <a:schemeClr val="bg1"/>
                </a:solidFill>
                <a:latin typeface="仿宋" panose="02010609060101010101" pitchFamily="49" charset="-122"/>
                <a:ea typeface="仿宋" panose="02010609060101010101" pitchFamily="49" charset="-122"/>
              </a:rPr>
              <a:t>拖</a:t>
            </a:r>
            <a:r>
              <a:rPr lang="zh-CN" altLang="en-US" sz="2800" b="1" spc="0">
                <a:solidFill>
                  <a:srgbClr val="FFFF00"/>
                </a:solidFill>
                <a:latin typeface="仿宋" panose="02010609060101010101" pitchFamily="49" charset="-122"/>
                <a:ea typeface="仿宋" panose="02010609060101010101" pitchFamily="49" charset="-122"/>
              </a:rPr>
              <a:t>拽</a:t>
            </a:r>
            <a:r>
              <a:rPr lang="en-US" altLang="zh-CN" sz="2800" b="1" spc="0">
                <a:solidFill>
                  <a:schemeClr val="bg1"/>
                </a:solidFill>
                <a:latin typeface="仿宋" panose="02010609060101010101" pitchFamily="49" charset="-122"/>
                <a:ea typeface="仿宋" panose="02010609060101010101" pitchFamily="49" charset="-122"/>
              </a:rPr>
              <a:t>       </a:t>
            </a:r>
            <a:r>
              <a:rPr b="1">
                <a:solidFill>
                  <a:schemeClr val="bg1"/>
                </a:solidFill>
                <a:latin typeface="仿宋" panose="02010609060101010101" pitchFamily="49" charset="-122"/>
                <a:ea typeface="仿宋" panose="02010609060101010101" pitchFamily="49" charset="-122"/>
                <a:sym typeface="+mn-ea"/>
              </a:rPr>
              <a:t>堡</a:t>
            </a:r>
            <a:r>
              <a:rPr b="1">
                <a:solidFill>
                  <a:srgbClr val="FFFF00"/>
                </a:solidFill>
                <a:latin typeface="仿宋" panose="02010609060101010101" pitchFamily="49" charset="-122"/>
                <a:ea typeface="仿宋" panose="02010609060101010101" pitchFamily="49" charset="-122"/>
                <a:sym typeface="+mn-ea"/>
              </a:rPr>
              <a:t>垒</a:t>
            </a:r>
            <a:r>
              <a:rPr b="1">
                <a:solidFill>
                  <a:schemeClr val="bg1"/>
                </a:solidFill>
                <a:latin typeface="仿宋" panose="02010609060101010101" pitchFamily="49" charset="-122"/>
                <a:ea typeface="仿宋" panose="02010609060101010101" pitchFamily="49" charset="-122"/>
                <a:sym typeface="+mn-ea"/>
              </a:rPr>
              <a:t> </a:t>
            </a:r>
            <a:r>
              <a:rPr lang="en-US" altLang="zh-CN" b="1">
                <a:solidFill>
                  <a:schemeClr val="bg1"/>
                </a:solidFill>
                <a:latin typeface="仿宋" panose="02010609060101010101" pitchFamily="49" charset="-122"/>
                <a:ea typeface="仿宋" panose="02010609060101010101" pitchFamily="49" charset="-122"/>
                <a:sym typeface="+mn-ea"/>
              </a:rPr>
              <a:t>   </a:t>
            </a:r>
            <a:r>
              <a:rPr b="1">
                <a:solidFill>
                  <a:srgbClr val="FFFF00"/>
                </a:solidFill>
                <a:latin typeface="仿宋" panose="02010609060101010101" pitchFamily="49" charset="-122"/>
                <a:ea typeface="仿宋" panose="02010609060101010101" pitchFamily="49" charset="-122"/>
                <a:sym typeface="+mn-ea"/>
              </a:rPr>
              <a:t>毋</a:t>
            </a:r>
            <a:r>
              <a:rPr b="1">
                <a:solidFill>
                  <a:schemeClr val="bg1"/>
                </a:solidFill>
                <a:latin typeface="仿宋" panose="02010609060101010101" pitchFamily="49" charset="-122"/>
                <a:ea typeface="仿宋" panose="02010609060101010101" pitchFamily="49" charset="-122"/>
                <a:sym typeface="+mn-ea"/>
              </a:rPr>
              <a:t>宁  </a:t>
            </a:r>
            <a:r>
              <a:rPr lang="en-US" altLang="zh-CN" b="1">
                <a:solidFill>
                  <a:schemeClr val="bg1"/>
                </a:solidFill>
                <a:latin typeface="仿宋" panose="02010609060101010101" pitchFamily="49" charset="-122"/>
                <a:ea typeface="仿宋" panose="02010609060101010101" pitchFamily="49" charset="-122"/>
                <a:sym typeface="+mn-ea"/>
              </a:rPr>
              <a:t>  </a:t>
            </a:r>
            <a:r>
              <a:rPr b="1">
                <a:solidFill>
                  <a:srgbClr val="FFFF00"/>
                </a:solidFill>
                <a:latin typeface="仿宋" panose="02010609060101010101" pitchFamily="49" charset="-122"/>
                <a:ea typeface="仿宋" panose="02010609060101010101" pitchFamily="49" charset="-122"/>
                <a:sym typeface="+mn-ea"/>
              </a:rPr>
              <a:t>凛</a:t>
            </a:r>
            <a:r>
              <a:rPr b="1">
                <a:solidFill>
                  <a:schemeClr val="bg1"/>
                </a:solidFill>
                <a:latin typeface="仿宋" panose="02010609060101010101" pitchFamily="49" charset="-122"/>
                <a:ea typeface="仿宋" panose="02010609060101010101" pitchFamily="49" charset="-122"/>
                <a:sym typeface="+mn-ea"/>
              </a:rPr>
              <a:t>冽</a:t>
            </a:r>
            <a:r>
              <a:rPr lang="en-US" altLang="zh-CN" b="1">
                <a:solidFill>
                  <a:schemeClr val="bg1"/>
                </a:solidFill>
                <a:latin typeface="仿宋" panose="02010609060101010101" pitchFamily="49" charset="-122"/>
                <a:ea typeface="仿宋" panose="02010609060101010101" pitchFamily="49" charset="-122"/>
                <a:sym typeface="+mn-ea"/>
              </a:rPr>
              <a:t>     </a:t>
            </a:r>
            <a:r>
              <a:rPr b="1">
                <a:solidFill>
                  <a:schemeClr val="bg1"/>
                </a:solidFill>
                <a:latin typeface="仿宋" panose="02010609060101010101" pitchFamily="49" charset="-122"/>
                <a:ea typeface="仿宋" panose="02010609060101010101" pitchFamily="49" charset="-122"/>
                <a:sym typeface="+mn-ea"/>
              </a:rPr>
              <a:t>吞</a:t>
            </a:r>
            <a:r>
              <a:rPr b="1">
                <a:solidFill>
                  <a:srgbClr val="FFFF00"/>
                </a:solidFill>
                <a:latin typeface="仿宋" panose="02010609060101010101" pitchFamily="49" charset="-122"/>
                <a:ea typeface="仿宋" panose="02010609060101010101" pitchFamily="49" charset="-122"/>
                <a:sym typeface="+mn-ea"/>
              </a:rPr>
              <a:t>噬</a:t>
            </a:r>
            <a:r>
              <a:rPr b="1">
                <a:solidFill>
                  <a:schemeClr val="bg1"/>
                </a:solidFill>
                <a:latin typeface="仿宋" panose="02010609060101010101" pitchFamily="49" charset="-122"/>
                <a:ea typeface="仿宋" panose="02010609060101010101" pitchFamily="49" charset="-122"/>
                <a:sym typeface="+mn-ea"/>
              </a:rPr>
              <a:t> </a:t>
            </a:r>
            <a:r>
              <a:rPr lang="en-US" altLang="zh-CN" b="1">
                <a:solidFill>
                  <a:schemeClr val="bg1"/>
                </a:solidFill>
                <a:latin typeface="仿宋" panose="02010609060101010101" pitchFamily="49" charset="-122"/>
                <a:ea typeface="仿宋" panose="02010609060101010101" pitchFamily="49" charset="-122"/>
                <a:sym typeface="+mn-ea"/>
              </a:rPr>
              <a:t>     </a:t>
            </a:r>
            <a:r>
              <a:rPr b="1">
                <a:solidFill>
                  <a:schemeClr val="bg1"/>
                </a:solidFill>
                <a:latin typeface="仿宋" panose="02010609060101010101" pitchFamily="49" charset="-122"/>
                <a:ea typeface="仿宋" panose="02010609060101010101" pitchFamily="49" charset="-122"/>
                <a:sym typeface="+mn-ea"/>
              </a:rPr>
              <a:t>告</a:t>
            </a:r>
            <a:r>
              <a:rPr b="1">
                <a:solidFill>
                  <a:srgbClr val="FFFF00"/>
                </a:solidFill>
                <a:latin typeface="仿宋" panose="02010609060101010101" pitchFamily="49" charset="-122"/>
                <a:ea typeface="仿宋" panose="02010609060101010101" pitchFamily="49" charset="-122"/>
                <a:sym typeface="+mn-ea"/>
              </a:rPr>
              <a:t>罄</a:t>
            </a:r>
            <a:r>
              <a:rPr lang="en-US" altLang="zh-CN" b="1">
                <a:solidFill>
                  <a:schemeClr val="bg1"/>
                </a:solidFill>
                <a:latin typeface="仿宋" panose="02010609060101010101" pitchFamily="49" charset="-122"/>
                <a:ea typeface="仿宋" panose="02010609060101010101" pitchFamily="49" charset="-122"/>
                <a:sym typeface="+mn-ea"/>
              </a:rPr>
              <a:t>       </a:t>
            </a:r>
            <a:r>
              <a:rPr b="1">
                <a:solidFill>
                  <a:srgbClr val="FFFF00"/>
                </a:solidFill>
                <a:latin typeface="仿宋" panose="02010609060101010101" pitchFamily="49" charset="-122"/>
                <a:ea typeface="仿宋" panose="02010609060101010101" pitchFamily="49" charset="-122"/>
                <a:sym typeface="+mn-ea"/>
              </a:rPr>
              <a:t>癫</a:t>
            </a:r>
            <a:r>
              <a:rPr b="1">
                <a:solidFill>
                  <a:schemeClr val="bg1"/>
                </a:solidFill>
                <a:latin typeface="仿宋" panose="02010609060101010101" pitchFamily="49" charset="-122"/>
                <a:ea typeface="仿宋" panose="02010609060101010101" pitchFamily="49" charset="-122"/>
                <a:sym typeface="+mn-ea"/>
              </a:rPr>
              <a:t>狂</a:t>
            </a:r>
            <a:endParaRPr b="1">
              <a:solidFill>
                <a:schemeClr val="bg1"/>
              </a:solidFill>
              <a:latin typeface="仿宋" panose="02010609060101010101" pitchFamily="49" charset="-122"/>
              <a:ea typeface="仿宋" panose="02010609060101010101" pitchFamily="49" charset="-122"/>
              <a:sym typeface="+mn-ea"/>
            </a:endParaRPr>
          </a:p>
          <a:p>
            <a:pPr marL="0" marR="0" lvl="0" indent="0">
              <a:lnSpc>
                <a:spcPct val="100000"/>
              </a:lnSpc>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en-US" sz="2800" b="1" spc="0">
                <a:solidFill>
                  <a:srgbClr val="18E6DA"/>
                </a:solidFill>
                <a:latin typeface="宋体" panose="02010600030101010101" pitchFamily="2" charset="-122"/>
                <a:ea typeface="宋体" panose="02010600030101010101" pitchFamily="2" charset="-122"/>
              </a:rPr>
              <a:t>zhuài  </a:t>
            </a:r>
            <a:r>
              <a:rPr lang="en-US" altLang="zh-CN" sz="2800" b="1" spc="0">
                <a:solidFill>
                  <a:srgbClr val="18E6DA"/>
                </a:solidFill>
                <a:latin typeface="宋体" panose="02010600030101010101" pitchFamily="2" charset="-122"/>
                <a:ea typeface="宋体" panose="02010600030101010101" pitchFamily="2" charset="-122"/>
              </a:rPr>
              <a:t>     </a:t>
            </a:r>
            <a:r>
              <a:rPr lang="zh-CN" altLang="en-US" sz="2800" b="1" spc="0">
                <a:solidFill>
                  <a:srgbClr val="18E6DA"/>
                </a:solidFill>
                <a:latin typeface="宋体" panose="02010600030101010101" pitchFamily="2" charset="-122"/>
                <a:ea typeface="宋体" panose="02010600030101010101" pitchFamily="2" charset="-122"/>
              </a:rPr>
              <a:t>lěi     wú   </a:t>
            </a:r>
            <a:r>
              <a:rPr lang="en-US" altLang="zh-CN" sz="2800" b="1" spc="0">
                <a:solidFill>
                  <a:srgbClr val="18E6DA"/>
                </a:solidFill>
                <a:latin typeface="宋体" panose="02010600030101010101" pitchFamily="2" charset="-122"/>
                <a:ea typeface="宋体" panose="02010600030101010101" pitchFamily="2" charset="-122"/>
              </a:rPr>
              <a:t>   </a:t>
            </a:r>
            <a:r>
              <a:rPr lang="zh-CN" altLang="en-US" sz="2800" b="1" spc="0">
                <a:solidFill>
                  <a:srgbClr val="18E6DA"/>
                </a:solidFill>
                <a:latin typeface="宋体" panose="02010600030101010101" pitchFamily="2" charset="-122"/>
                <a:ea typeface="宋体" panose="02010600030101010101" pitchFamily="2" charset="-122"/>
              </a:rPr>
              <a:t>lǐn</a:t>
            </a:r>
            <a:r>
              <a:rPr lang="en-US" altLang="zh-CN" sz="2800" b="1" spc="0">
                <a:solidFill>
                  <a:srgbClr val="18E6DA"/>
                </a:solidFill>
                <a:latin typeface="宋体" panose="02010600030101010101" pitchFamily="2" charset="-122"/>
                <a:ea typeface="宋体" panose="02010600030101010101" pitchFamily="2" charset="-122"/>
              </a:rPr>
              <a:t>      </a:t>
            </a:r>
            <a:r>
              <a:rPr b="1">
                <a:solidFill>
                  <a:srgbClr val="18E6DA"/>
                </a:solidFill>
                <a:latin typeface="宋体" panose="02010600030101010101" pitchFamily="2" charset="-122"/>
                <a:ea typeface="宋体" panose="02010600030101010101" pitchFamily="2" charset="-122"/>
                <a:sym typeface="+mn-ea"/>
              </a:rPr>
              <a:t>shì</a:t>
            </a:r>
            <a:r>
              <a:rPr lang="en-US" altLang="zh-CN" b="1">
                <a:solidFill>
                  <a:srgbClr val="18E6DA"/>
                </a:solidFill>
                <a:latin typeface="宋体" panose="02010600030101010101" pitchFamily="2" charset="-122"/>
                <a:ea typeface="宋体" panose="02010600030101010101" pitchFamily="2" charset="-122"/>
                <a:sym typeface="+mn-ea"/>
              </a:rPr>
              <a:t>        </a:t>
            </a:r>
            <a:r>
              <a:rPr b="1">
                <a:solidFill>
                  <a:srgbClr val="18E6DA"/>
                </a:solidFill>
                <a:latin typeface="宋体" panose="02010600030101010101" pitchFamily="2" charset="-122"/>
                <a:ea typeface="宋体" panose="02010600030101010101" pitchFamily="2" charset="-122"/>
                <a:sym typeface="+mn-ea"/>
              </a:rPr>
              <a:t>qìng</a:t>
            </a:r>
            <a:r>
              <a:rPr lang="en-US" altLang="zh-CN" b="1">
                <a:solidFill>
                  <a:srgbClr val="18E6DA"/>
                </a:solidFill>
                <a:latin typeface="宋体" panose="02010600030101010101" pitchFamily="2" charset="-122"/>
                <a:ea typeface="宋体" panose="02010600030101010101" pitchFamily="2" charset="-122"/>
                <a:sym typeface="+mn-ea"/>
              </a:rPr>
              <a:t>      </a:t>
            </a:r>
            <a:r>
              <a:rPr b="1">
                <a:solidFill>
                  <a:srgbClr val="18E6DA"/>
                </a:solidFill>
                <a:latin typeface="宋体" panose="02010600030101010101" pitchFamily="2" charset="-122"/>
                <a:ea typeface="宋体" panose="02010600030101010101" pitchFamily="2" charset="-122"/>
                <a:sym typeface="+mn-ea"/>
              </a:rPr>
              <a:t>diān</a:t>
            </a:r>
            <a:r>
              <a:rPr lang="zh-CN" altLang="en-US" sz="2800" b="1" spc="0">
                <a:solidFill>
                  <a:srgbClr val="18E6DA"/>
                </a:solidFill>
                <a:latin typeface="宋体" panose="02010600030101010101" pitchFamily="2" charset="-122"/>
                <a:ea typeface="宋体" panose="02010600030101010101" pitchFamily="2" charset="-122"/>
              </a:rPr>
              <a:t> </a:t>
            </a:r>
            <a:r>
              <a:rPr lang="zh-CN" altLang="en-US" sz="2800" b="1" spc="0">
                <a:solidFill>
                  <a:srgbClr val="18E6DA"/>
                </a:solidFill>
                <a:latin typeface="仿宋" panose="02010609060101010101" pitchFamily="49" charset="-122"/>
                <a:ea typeface="仿宋" panose="02010609060101010101" pitchFamily="49" charset="-122"/>
              </a:rPr>
              <a:t>  </a:t>
            </a:r>
            <a:r>
              <a:rPr lang="zh-CN" altLang="en-US" sz="2800" b="1" spc="0">
                <a:solidFill>
                  <a:schemeClr val="bg1"/>
                </a:solidFill>
                <a:latin typeface="仿宋" panose="02010609060101010101" pitchFamily="49" charset="-122"/>
                <a:ea typeface="仿宋" panose="02010609060101010101" pitchFamily="49" charset="-122"/>
              </a:rPr>
              <a:t> </a:t>
            </a:r>
            <a:endParaRPr lang="zh-CN" altLang="en-US" sz="2800" b="1" spc="0">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en-US" sz="2800" b="1" spc="0">
                <a:solidFill>
                  <a:srgbClr val="FFFF00"/>
                </a:solidFill>
                <a:latin typeface="仿宋" panose="02010609060101010101" pitchFamily="49" charset="-122"/>
                <a:ea typeface="仿宋" panose="02010609060101010101" pitchFamily="49" charset="-122"/>
              </a:rPr>
              <a:t>辜</a:t>
            </a:r>
            <a:r>
              <a:rPr lang="zh-CN" altLang="en-US" sz="2800" b="1" spc="0">
                <a:solidFill>
                  <a:schemeClr val="bg1"/>
                </a:solidFill>
                <a:latin typeface="仿宋" panose="02010609060101010101" pitchFamily="49" charset="-122"/>
                <a:ea typeface="仿宋" panose="02010609060101010101" pitchFamily="49" charset="-122"/>
              </a:rPr>
              <a:t>负</a:t>
            </a:r>
            <a:r>
              <a:rPr lang="en-US" altLang="zh-CN" sz="2800" b="1" spc="0">
                <a:solidFill>
                  <a:schemeClr val="bg1"/>
                </a:solidFill>
                <a:latin typeface="仿宋" panose="02010609060101010101" pitchFamily="49" charset="-122"/>
                <a:ea typeface="仿宋" panose="02010609060101010101" pitchFamily="49" charset="-122"/>
              </a:rPr>
              <a:t>    </a:t>
            </a:r>
            <a:r>
              <a:rPr b="1">
                <a:solidFill>
                  <a:schemeClr val="bg1"/>
                </a:solidFill>
                <a:latin typeface="仿宋" panose="02010609060101010101" pitchFamily="49" charset="-122"/>
                <a:ea typeface="仿宋" panose="02010609060101010101" pitchFamily="49" charset="-122"/>
                <a:sym typeface="+mn-ea"/>
              </a:rPr>
              <a:t>遗</a:t>
            </a:r>
            <a:r>
              <a:rPr b="1">
                <a:solidFill>
                  <a:srgbClr val="FFFF00"/>
                </a:solidFill>
                <a:latin typeface="仿宋" panose="02010609060101010101" pitchFamily="49" charset="-122"/>
                <a:ea typeface="仿宋" panose="02010609060101010101" pitchFamily="49" charset="-122"/>
                <a:sym typeface="+mn-ea"/>
              </a:rPr>
              <a:t>孀</a:t>
            </a:r>
            <a:r>
              <a:rPr lang="en-US" altLang="zh-CN" b="1">
                <a:solidFill>
                  <a:schemeClr val="bg1"/>
                </a:solidFill>
                <a:latin typeface="仿宋" panose="02010609060101010101" pitchFamily="49" charset="-122"/>
                <a:ea typeface="仿宋" panose="02010609060101010101" pitchFamily="49" charset="-122"/>
                <a:sym typeface="+mn-ea"/>
              </a:rPr>
              <a:t>         </a:t>
            </a:r>
            <a:r>
              <a:rPr b="1">
                <a:solidFill>
                  <a:schemeClr val="bg1"/>
                </a:solidFill>
                <a:latin typeface="仿宋" panose="02010609060101010101" pitchFamily="49" charset="-122"/>
                <a:ea typeface="仿宋" panose="02010609060101010101" pitchFamily="49" charset="-122"/>
                <a:sym typeface="+mn-ea"/>
              </a:rPr>
              <a:t>捆绑</a:t>
            </a:r>
            <a:r>
              <a:rPr lang="en-US" altLang="zh-CN" b="1">
                <a:solidFill>
                  <a:schemeClr val="bg1"/>
                </a:solidFill>
                <a:latin typeface="仿宋" panose="02010609060101010101" pitchFamily="49" charset="-122"/>
                <a:ea typeface="仿宋" panose="02010609060101010101" pitchFamily="49" charset="-122"/>
                <a:sym typeface="+mn-ea"/>
              </a:rPr>
              <a:t>     </a:t>
            </a:r>
            <a:r>
              <a:rPr b="1">
                <a:solidFill>
                  <a:srgbClr val="FFFF00"/>
                </a:solidFill>
                <a:latin typeface="仿宋" panose="02010609060101010101" pitchFamily="49" charset="-122"/>
                <a:ea typeface="仿宋" panose="02010609060101010101" pitchFamily="49" charset="-122"/>
                <a:sym typeface="+mn-ea"/>
              </a:rPr>
              <a:t>厄</a:t>
            </a:r>
            <a:r>
              <a:rPr b="1">
                <a:solidFill>
                  <a:schemeClr val="bg1"/>
                </a:solidFill>
                <a:latin typeface="仿宋" panose="02010609060101010101" pitchFamily="49" charset="-122"/>
                <a:ea typeface="仿宋" panose="02010609060101010101" pitchFamily="49" charset="-122"/>
                <a:sym typeface="+mn-ea"/>
              </a:rPr>
              <a:t>运</a:t>
            </a:r>
            <a:r>
              <a:rPr lang="en-US" altLang="zh-CN" b="1">
                <a:solidFill>
                  <a:schemeClr val="bg1"/>
                </a:solidFill>
                <a:latin typeface="仿宋" panose="02010609060101010101" pitchFamily="49" charset="-122"/>
                <a:ea typeface="仿宋" panose="02010609060101010101" pitchFamily="49" charset="-122"/>
                <a:sym typeface="+mn-ea"/>
              </a:rPr>
              <a:t>     </a:t>
            </a:r>
            <a:r>
              <a:rPr b="1">
                <a:solidFill>
                  <a:srgbClr val="FFFF00"/>
                </a:solidFill>
                <a:latin typeface="仿宋" panose="02010609060101010101" pitchFamily="49" charset="-122"/>
                <a:ea typeface="仿宋" panose="02010609060101010101" pitchFamily="49" charset="-122"/>
                <a:sym typeface="+mn-ea"/>
              </a:rPr>
              <a:t>钦</a:t>
            </a:r>
            <a:r>
              <a:rPr b="1">
                <a:solidFill>
                  <a:schemeClr val="bg1"/>
                </a:solidFill>
                <a:latin typeface="仿宋" panose="02010609060101010101" pitchFamily="49" charset="-122"/>
                <a:ea typeface="仿宋" panose="02010609060101010101" pitchFamily="49" charset="-122"/>
                <a:sym typeface="+mn-ea"/>
              </a:rPr>
              <a:t>佩</a:t>
            </a:r>
            <a:r>
              <a:rPr lang="en-US" altLang="zh-CN" b="1">
                <a:solidFill>
                  <a:schemeClr val="bg1"/>
                </a:solidFill>
                <a:latin typeface="仿宋" panose="02010609060101010101" pitchFamily="49" charset="-122"/>
                <a:ea typeface="仿宋" panose="02010609060101010101" pitchFamily="49" charset="-122"/>
                <a:sym typeface="+mn-ea"/>
              </a:rPr>
              <a:t>     </a:t>
            </a:r>
            <a:r>
              <a:rPr b="1">
                <a:solidFill>
                  <a:srgbClr val="FFFF00"/>
                </a:solidFill>
                <a:latin typeface="仿宋" panose="02010609060101010101" pitchFamily="49" charset="-122"/>
                <a:ea typeface="仿宋" panose="02010609060101010101" pitchFamily="49" charset="-122"/>
                <a:sym typeface="+mn-ea"/>
              </a:rPr>
              <a:t>拯</a:t>
            </a:r>
            <a:r>
              <a:rPr b="1">
                <a:solidFill>
                  <a:schemeClr val="bg1"/>
                </a:solidFill>
                <a:latin typeface="仿宋" panose="02010609060101010101" pitchFamily="49" charset="-122"/>
                <a:ea typeface="仿宋" panose="02010609060101010101" pitchFamily="49" charset="-122"/>
                <a:sym typeface="+mn-ea"/>
              </a:rPr>
              <a:t>救</a:t>
            </a:r>
            <a:r>
              <a:rPr lang="en-US" altLang="zh-CN" b="1">
                <a:solidFill>
                  <a:schemeClr val="bg1"/>
                </a:solidFill>
                <a:latin typeface="仿宋" panose="02010609060101010101" pitchFamily="49" charset="-122"/>
                <a:ea typeface="仿宋" panose="02010609060101010101" pitchFamily="49" charset="-122"/>
                <a:sym typeface="+mn-ea"/>
              </a:rPr>
              <a:t>     </a:t>
            </a:r>
            <a:r>
              <a:rPr b="1">
                <a:solidFill>
                  <a:schemeClr val="bg1"/>
                </a:solidFill>
                <a:latin typeface="仿宋" panose="02010609060101010101" pitchFamily="49" charset="-122"/>
                <a:ea typeface="仿宋" panose="02010609060101010101" pitchFamily="49" charset="-122"/>
                <a:sym typeface="+mn-ea"/>
              </a:rPr>
              <a:t>无</a:t>
            </a:r>
            <a:r>
              <a:rPr b="1">
                <a:solidFill>
                  <a:srgbClr val="FFFF00"/>
                </a:solidFill>
                <a:latin typeface="仿宋" panose="02010609060101010101" pitchFamily="49" charset="-122"/>
                <a:ea typeface="仿宋" panose="02010609060101010101" pitchFamily="49" charset="-122"/>
                <a:sym typeface="+mn-ea"/>
              </a:rPr>
              <a:t>垠</a:t>
            </a:r>
            <a:endParaRPr lang="zh-CN" altLang="en-US" sz="2800" b="1" spc="0">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en-US" sz="2800" b="1" spc="0">
                <a:solidFill>
                  <a:srgbClr val="18E6DA"/>
                </a:solidFill>
                <a:latin typeface="宋体" panose="02010600030101010101" pitchFamily="2" charset="-122"/>
                <a:ea typeface="宋体" panose="02010600030101010101" pitchFamily="2" charset="-122"/>
              </a:rPr>
              <a:t>gū     shuāng   </a:t>
            </a:r>
            <a:r>
              <a:rPr lang="en-US" altLang="zh-CN" sz="2800" b="1" spc="0">
                <a:solidFill>
                  <a:srgbClr val="18E6DA"/>
                </a:solidFill>
                <a:latin typeface="宋体" panose="02010600030101010101" pitchFamily="2" charset="-122"/>
                <a:ea typeface="宋体" panose="02010600030101010101" pitchFamily="2" charset="-122"/>
              </a:rPr>
              <a:t>     </a:t>
            </a:r>
            <a:r>
              <a:rPr lang="zh-CN" altLang="en-US" sz="2800" b="1" spc="0">
                <a:solidFill>
                  <a:srgbClr val="18E6DA"/>
                </a:solidFill>
                <a:latin typeface="宋体" panose="02010600030101010101" pitchFamily="2" charset="-122"/>
                <a:ea typeface="宋体" panose="02010600030101010101" pitchFamily="2" charset="-122"/>
              </a:rPr>
              <a:t>bǎng   </a:t>
            </a:r>
            <a:r>
              <a:rPr lang="en-US" altLang="zh-CN" sz="2800" b="1" spc="0">
                <a:solidFill>
                  <a:srgbClr val="18E6DA"/>
                </a:solidFill>
                <a:latin typeface="宋体" panose="02010600030101010101" pitchFamily="2" charset="-122"/>
                <a:ea typeface="宋体" panose="02010600030101010101" pitchFamily="2" charset="-122"/>
              </a:rPr>
              <a:t>   </a:t>
            </a:r>
            <a:r>
              <a:rPr lang="zh-CN" altLang="en-US" sz="2800" b="1" spc="0">
                <a:solidFill>
                  <a:srgbClr val="18E6DA"/>
                </a:solidFill>
                <a:latin typeface="宋体" panose="02010600030101010101" pitchFamily="2" charset="-122"/>
                <a:ea typeface="宋体" panose="02010600030101010101" pitchFamily="2" charset="-122"/>
              </a:rPr>
              <a:t>è </a:t>
            </a:r>
            <a:r>
              <a:rPr lang="en-US" altLang="zh-CN" sz="2800" b="1" spc="0">
                <a:solidFill>
                  <a:srgbClr val="18E6DA"/>
                </a:solidFill>
                <a:latin typeface="宋体" panose="02010600030101010101" pitchFamily="2" charset="-122"/>
                <a:ea typeface="宋体" panose="02010600030101010101" pitchFamily="2" charset="-122"/>
              </a:rPr>
              <a:t>       </a:t>
            </a:r>
            <a:r>
              <a:rPr b="1">
                <a:solidFill>
                  <a:srgbClr val="18E6DA"/>
                </a:solidFill>
                <a:latin typeface="宋体" panose="02010600030101010101" pitchFamily="2" charset="-122"/>
                <a:ea typeface="宋体" panose="02010600030101010101" pitchFamily="2" charset="-122"/>
                <a:sym typeface="+mn-ea"/>
              </a:rPr>
              <a:t>qīn</a:t>
            </a:r>
            <a:r>
              <a:rPr lang="en-US" altLang="zh-CN" b="1">
                <a:solidFill>
                  <a:srgbClr val="18E6DA"/>
                </a:solidFill>
                <a:latin typeface="宋体" panose="02010600030101010101" pitchFamily="2" charset="-122"/>
                <a:ea typeface="宋体" panose="02010600030101010101" pitchFamily="2" charset="-122"/>
                <a:sym typeface="+mn-ea"/>
              </a:rPr>
              <a:t>     </a:t>
            </a:r>
            <a:r>
              <a:rPr b="1">
                <a:solidFill>
                  <a:srgbClr val="18E6DA"/>
                </a:solidFill>
                <a:latin typeface="宋体" panose="02010600030101010101" pitchFamily="2" charset="-122"/>
                <a:ea typeface="宋体" panose="02010600030101010101" pitchFamily="2" charset="-122"/>
                <a:sym typeface="+mn-ea"/>
              </a:rPr>
              <a:t>zhěng</a:t>
            </a:r>
            <a:r>
              <a:rPr lang="en-US" altLang="zh-CN" b="1">
                <a:solidFill>
                  <a:srgbClr val="18E6DA"/>
                </a:solidFill>
                <a:latin typeface="宋体" panose="02010600030101010101" pitchFamily="2" charset="-122"/>
                <a:ea typeface="宋体" panose="02010600030101010101" pitchFamily="2" charset="-122"/>
                <a:sym typeface="+mn-ea"/>
              </a:rPr>
              <a:t>     </a:t>
            </a:r>
            <a:r>
              <a:rPr b="1">
                <a:solidFill>
                  <a:srgbClr val="18E6DA"/>
                </a:solidFill>
                <a:latin typeface="宋体" panose="02010600030101010101" pitchFamily="2" charset="-122"/>
                <a:ea typeface="宋体" panose="02010600030101010101" pitchFamily="2" charset="-122"/>
                <a:sym typeface="+mn-ea"/>
              </a:rPr>
              <a:t>yín</a:t>
            </a:r>
            <a:endParaRPr lang="zh-CN" altLang="en-US" sz="2800" b="1" spc="0">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en-US" sz="2800" b="1" spc="0">
                <a:solidFill>
                  <a:schemeClr val="bg1"/>
                </a:solidFill>
                <a:latin typeface="仿宋" panose="02010609060101010101" pitchFamily="49" charset="-122"/>
                <a:ea typeface="仿宋" panose="02010609060101010101" pitchFamily="49" charset="-122"/>
              </a:rPr>
              <a:t> 鲁</a:t>
            </a:r>
            <a:r>
              <a:rPr lang="zh-CN" altLang="en-US" sz="2800" b="1" spc="0">
                <a:solidFill>
                  <a:srgbClr val="FFFF00"/>
                </a:solidFill>
                <a:latin typeface="仿宋" panose="02010609060101010101" pitchFamily="49" charset="-122"/>
                <a:ea typeface="仿宋" panose="02010609060101010101" pitchFamily="49" charset="-122"/>
              </a:rPr>
              <a:t>莽</a:t>
            </a:r>
            <a:r>
              <a:rPr lang="en-US" altLang="zh-CN" sz="2800" b="1" spc="0">
                <a:solidFill>
                  <a:schemeClr val="bg1"/>
                </a:solidFill>
                <a:latin typeface="仿宋" panose="02010609060101010101" pitchFamily="49" charset="-122"/>
                <a:ea typeface="仿宋" panose="02010609060101010101" pitchFamily="49" charset="-122"/>
              </a:rPr>
              <a:t>      </a:t>
            </a:r>
            <a:r>
              <a:rPr b="1">
                <a:solidFill>
                  <a:schemeClr val="bg1"/>
                </a:solidFill>
                <a:latin typeface="仿宋" panose="02010609060101010101" pitchFamily="49" charset="-122"/>
                <a:ea typeface="仿宋" panose="02010609060101010101" pitchFamily="49" charset="-122"/>
                <a:sym typeface="+mn-ea"/>
              </a:rPr>
              <a:t>毛</a:t>
            </a:r>
            <a:r>
              <a:rPr b="1">
                <a:solidFill>
                  <a:srgbClr val="FFFF00"/>
                </a:solidFill>
                <a:latin typeface="仿宋" panose="02010609060101010101" pitchFamily="49" charset="-122"/>
                <a:ea typeface="仿宋" panose="02010609060101010101" pitchFamily="49" charset="-122"/>
                <a:sym typeface="+mn-ea"/>
              </a:rPr>
              <a:t>毡</a:t>
            </a:r>
            <a:r>
              <a:rPr lang="en-US" altLang="zh-CN" b="1">
                <a:solidFill>
                  <a:schemeClr val="bg1"/>
                </a:solidFill>
                <a:latin typeface="仿宋" panose="02010609060101010101" pitchFamily="49" charset="-122"/>
                <a:ea typeface="仿宋" panose="02010609060101010101" pitchFamily="49" charset="-122"/>
                <a:sym typeface="+mn-ea"/>
              </a:rPr>
              <a:t>      </a:t>
            </a:r>
            <a:r>
              <a:rPr b="1">
                <a:solidFill>
                  <a:schemeClr val="bg1"/>
                </a:solidFill>
                <a:latin typeface="仿宋" panose="02010609060101010101" pitchFamily="49" charset="-122"/>
                <a:ea typeface="仿宋" panose="02010609060101010101" pitchFamily="49" charset="-122"/>
                <a:sym typeface="+mn-ea"/>
              </a:rPr>
              <a:t>保</a:t>
            </a:r>
            <a:r>
              <a:rPr b="1">
                <a:solidFill>
                  <a:srgbClr val="FFFF00"/>
                </a:solidFill>
                <a:latin typeface="仿宋" panose="02010609060101010101" pitchFamily="49" charset="-122"/>
                <a:ea typeface="仿宋" panose="02010609060101010101" pitchFamily="49" charset="-122"/>
                <a:sym typeface="+mn-ea"/>
              </a:rPr>
              <a:t>佑</a:t>
            </a:r>
            <a:r>
              <a:rPr lang="en-US" altLang="zh-CN" b="1">
                <a:solidFill>
                  <a:schemeClr val="bg1"/>
                </a:solidFill>
                <a:latin typeface="仿宋" panose="02010609060101010101" pitchFamily="49" charset="-122"/>
                <a:ea typeface="仿宋" panose="02010609060101010101" pitchFamily="49" charset="-122"/>
                <a:sym typeface="+mn-ea"/>
              </a:rPr>
              <a:t>      </a:t>
            </a:r>
            <a:r>
              <a:rPr b="1">
                <a:solidFill>
                  <a:srgbClr val="FFFF00"/>
                </a:solidFill>
                <a:latin typeface="仿宋" panose="02010609060101010101" pitchFamily="49" charset="-122"/>
                <a:ea typeface="仿宋" panose="02010609060101010101" pitchFamily="49" charset="-122"/>
                <a:sym typeface="+mn-ea"/>
              </a:rPr>
              <a:t>羸</a:t>
            </a:r>
            <a:r>
              <a:rPr b="1">
                <a:solidFill>
                  <a:schemeClr val="bg1"/>
                </a:solidFill>
                <a:latin typeface="仿宋" panose="02010609060101010101" pitchFamily="49" charset="-122"/>
                <a:ea typeface="仿宋" panose="02010609060101010101" pitchFamily="49" charset="-122"/>
                <a:sym typeface="+mn-ea"/>
              </a:rPr>
              <a:t>弱</a:t>
            </a:r>
            <a:r>
              <a:rPr lang="en-US" altLang="zh-CN" b="1">
                <a:solidFill>
                  <a:schemeClr val="bg1"/>
                </a:solidFill>
                <a:latin typeface="仿宋" panose="02010609060101010101" pitchFamily="49" charset="-122"/>
                <a:ea typeface="仿宋" panose="02010609060101010101" pitchFamily="49" charset="-122"/>
                <a:sym typeface="+mn-ea"/>
              </a:rPr>
              <a:t>      </a:t>
            </a:r>
            <a:r>
              <a:rPr b="1">
                <a:solidFill>
                  <a:schemeClr val="bg1"/>
                </a:solidFill>
                <a:latin typeface="仿宋" panose="02010609060101010101" pitchFamily="49" charset="-122"/>
                <a:ea typeface="仿宋" panose="02010609060101010101" pitchFamily="49" charset="-122"/>
                <a:sym typeface="+mn-ea"/>
              </a:rPr>
              <a:t>步</a:t>
            </a:r>
            <a:r>
              <a:rPr b="1">
                <a:solidFill>
                  <a:srgbClr val="FFFF00"/>
                </a:solidFill>
                <a:latin typeface="仿宋" panose="02010609060101010101" pitchFamily="49" charset="-122"/>
                <a:ea typeface="仿宋" panose="02010609060101010101" pitchFamily="49" charset="-122"/>
                <a:sym typeface="+mn-ea"/>
              </a:rPr>
              <a:t>履</a:t>
            </a:r>
            <a:r>
              <a:rPr b="1">
                <a:solidFill>
                  <a:schemeClr val="bg1"/>
                </a:solidFill>
                <a:latin typeface="仿宋" panose="02010609060101010101" pitchFamily="49" charset="-122"/>
                <a:ea typeface="仿宋" panose="02010609060101010101" pitchFamily="49" charset="-122"/>
                <a:sym typeface="+mn-ea"/>
              </a:rPr>
              <a:t>艰难</a:t>
            </a:r>
            <a:r>
              <a:rPr lang="en-US" altLang="zh-CN" b="1">
                <a:solidFill>
                  <a:schemeClr val="bg1"/>
                </a:solidFill>
                <a:latin typeface="仿宋" panose="02010609060101010101" pitchFamily="49" charset="-122"/>
                <a:ea typeface="仿宋" panose="02010609060101010101" pitchFamily="49" charset="-122"/>
                <a:sym typeface="+mn-ea"/>
              </a:rPr>
              <a:t>     </a:t>
            </a:r>
            <a:r>
              <a:rPr b="1">
                <a:solidFill>
                  <a:schemeClr val="bg1"/>
                </a:solidFill>
                <a:latin typeface="仿宋" panose="02010609060101010101" pitchFamily="49" charset="-122"/>
                <a:ea typeface="仿宋" panose="02010609060101010101" pitchFamily="49" charset="-122"/>
                <a:sym typeface="+mn-ea"/>
              </a:rPr>
              <a:t>忧心</a:t>
            </a:r>
            <a:r>
              <a:rPr b="1">
                <a:solidFill>
                  <a:srgbClr val="FFFF00"/>
                </a:solidFill>
                <a:latin typeface="仿宋" panose="02010609060101010101" pitchFamily="49" charset="-122"/>
                <a:ea typeface="仿宋" panose="02010609060101010101" pitchFamily="49" charset="-122"/>
                <a:sym typeface="+mn-ea"/>
              </a:rPr>
              <a:t>忡</a:t>
            </a:r>
            <a:r>
              <a:rPr b="1">
                <a:solidFill>
                  <a:schemeClr val="bg1"/>
                </a:solidFill>
                <a:latin typeface="仿宋" panose="02010609060101010101" pitchFamily="49" charset="-122"/>
                <a:ea typeface="仿宋" panose="02010609060101010101" pitchFamily="49" charset="-122"/>
                <a:sym typeface="+mn-ea"/>
              </a:rPr>
              <a:t>忡</a:t>
            </a:r>
            <a:endParaRPr lang="zh-CN" altLang="en-US" sz="2800" b="1" spc="0">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en-US" sz="2800" b="1" spc="0">
                <a:solidFill>
                  <a:srgbClr val="18E6DA"/>
                </a:solidFill>
                <a:latin typeface="宋体" panose="02010600030101010101" pitchFamily="2" charset="-122"/>
                <a:ea typeface="宋体" panose="02010600030101010101" pitchFamily="2" charset="-122"/>
              </a:rPr>
              <a:t>mǎng  </a:t>
            </a:r>
            <a:r>
              <a:rPr lang="en-US" altLang="zh-CN" sz="2800" b="1" spc="0">
                <a:solidFill>
                  <a:srgbClr val="18E6DA"/>
                </a:solidFill>
                <a:latin typeface="宋体" panose="02010600030101010101" pitchFamily="2" charset="-122"/>
                <a:ea typeface="宋体" panose="02010600030101010101" pitchFamily="2" charset="-122"/>
              </a:rPr>
              <a:t>     </a:t>
            </a:r>
            <a:r>
              <a:rPr b="1">
                <a:solidFill>
                  <a:srgbClr val="18E6DA"/>
                </a:solidFill>
                <a:latin typeface="宋体" panose="02010600030101010101" pitchFamily="2" charset="-122"/>
                <a:ea typeface="宋体" panose="02010600030101010101" pitchFamily="2" charset="-122"/>
                <a:sym typeface="+mn-ea"/>
              </a:rPr>
              <a:t>zhān</a:t>
            </a:r>
            <a:r>
              <a:rPr lang="en-US" altLang="zh-CN" b="1">
                <a:solidFill>
                  <a:srgbClr val="18E6DA"/>
                </a:solidFill>
                <a:latin typeface="宋体" panose="02010600030101010101" pitchFamily="2" charset="-122"/>
                <a:ea typeface="宋体" panose="02010600030101010101" pitchFamily="2" charset="-122"/>
                <a:sym typeface="+mn-ea"/>
              </a:rPr>
              <a:t>      </a:t>
            </a:r>
            <a:r>
              <a:rPr b="1">
                <a:solidFill>
                  <a:srgbClr val="18E6DA"/>
                </a:solidFill>
                <a:latin typeface="宋体" panose="02010600030101010101" pitchFamily="2" charset="-122"/>
                <a:ea typeface="宋体" panose="02010600030101010101" pitchFamily="2" charset="-122"/>
                <a:sym typeface="+mn-ea"/>
              </a:rPr>
              <a:t>yòu</a:t>
            </a:r>
            <a:r>
              <a:rPr lang="en-US" altLang="zh-CN" b="1">
                <a:solidFill>
                  <a:srgbClr val="18E6DA"/>
                </a:solidFill>
                <a:latin typeface="宋体" panose="02010600030101010101" pitchFamily="2" charset="-122"/>
                <a:ea typeface="宋体" panose="02010600030101010101" pitchFamily="2" charset="-122"/>
                <a:sym typeface="+mn-ea"/>
              </a:rPr>
              <a:t>      </a:t>
            </a:r>
            <a:r>
              <a:rPr b="1">
                <a:solidFill>
                  <a:srgbClr val="18E6DA"/>
                </a:solidFill>
                <a:latin typeface="宋体" panose="02010600030101010101" pitchFamily="2" charset="-122"/>
                <a:ea typeface="宋体" panose="02010600030101010101" pitchFamily="2" charset="-122"/>
                <a:sym typeface="+mn-ea"/>
              </a:rPr>
              <a:t>léi</a:t>
            </a:r>
            <a:r>
              <a:rPr lang="en-US" altLang="zh-CN" b="1">
                <a:solidFill>
                  <a:srgbClr val="18E6DA"/>
                </a:solidFill>
                <a:latin typeface="宋体" panose="02010600030101010101" pitchFamily="2" charset="-122"/>
                <a:ea typeface="宋体" panose="02010600030101010101" pitchFamily="2" charset="-122"/>
                <a:sym typeface="+mn-ea"/>
              </a:rPr>
              <a:t>         </a:t>
            </a:r>
            <a:r>
              <a:rPr b="1">
                <a:solidFill>
                  <a:srgbClr val="18E6DA"/>
                </a:solidFill>
                <a:latin typeface="宋体" panose="02010600030101010101" pitchFamily="2" charset="-122"/>
                <a:ea typeface="宋体" panose="02010600030101010101" pitchFamily="2" charset="-122"/>
                <a:sym typeface="+mn-ea"/>
              </a:rPr>
              <a:t>1ǚ</a:t>
            </a:r>
            <a:r>
              <a:rPr lang="en-US" altLang="zh-CN" b="1">
                <a:solidFill>
                  <a:srgbClr val="18E6DA"/>
                </a:solidFill>
                <a:latin typeface="宋体" panose="02010600030101010101" pitchFamily="2" charset="-122"/>
                <a:ea typeface="宋体" panose="02010600030101010101" pitchFamily="2" charset="-122"/>
                <a:sym typeface="+mn-ea"/>
              </a:rPr>
              <a:t>            </a:t>
            </a:r>
            <a:r>
              <a:rPr b="1">
                <a:solidFill>
                  <a:srgbClr val="18E6DA"/>
                </a:solidFill>
                <a:latin typeface="宋体" panose="02010600030101010101" pitchFamily="2" charset="-122"/>
                <a:ea typeface="宋体" panose="02010600030101010101" pitchFamily="2" charset="-122"/>
                <a:sym typeface="+mn-ea"/>
              </a:rPr>
              <a:t>chōng</a:t>
            </a:r>
            <a:endParaRPr lang="zh-CN" altLang="en-US" sz="2800" b="1" spc="0">
              <a:solidFill>
                <a:srgbClr val="18E6DA"/>
              </a:solidFill>
              <a:latin typeface="宋体" panose="02010600030101010101" pitchFamily="2" charset="-122"/>
              <a:ea typeface="宋体" panose="02010600030101010101" pitchFamily="2" charset="-122"/>
            </a:endParaRPr>
          </a:p>
          <a:p>
            <a:pPr marL="0" marR="0" lvl="0" indent="0">
              <a:lnSpc>
                <a:spcPct val="100000"/>
              </a:lnSpc>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en-US" sz="2800" b="1" spc="0">
                <a:solidFill>
                  <a:schemeClr val="bg1"/>
                </a:solidFill>
                <a:latin typeface="仿宋" panose="02010609060101010101" pitchFamily="49" charset="-122"/>
                <a:ea typeface="仿宋" panose="02010609060101010101" pitchFamily="49" charset="-122"/>
              </a:rPr>
              <a:t>怏</a:t>
            </a:r>
            <a:r>
              <a:rPr lang="zh-CN" altLang="en-US" sz="2800" b="1" spc="0">
                <a:solidFill>
                  <a:srgbClr val="FFFF00"/>
                </a:solidFill>
                <a:latin typeface="仿宋" panose="02010609060101010101" pitchFamily="49" charset="-122"/>
                <a:ea typeface="仿宋" panose="02010609060101010101" pitchFamily="49" charset="-122"/>
              </a:rPr>
              <a:t>怏</a:t>
            </a:r>
            <a:r>
              <a:rPr lang="zh-CN" altLang="en-US" sz="2800" b="1" spc="0">
                <a:solidFill>
                  <a:schemeClr val="bg1"/>
                </a:solidFill>
                <a:latin typeface="仿宋" panose="02010609060101010101" pitchFamily="49" charset="-122"/>
                <a:ea typeface="仿宋" panose="02010609060101010101" pitchFamily="49" charset="-122"/>
              </a:rPr>
              <a:t>不乐</a:t>
            </a:r>
            <a:r>
              <a:rPr lang="en-US" altLang="zh-CN" sz="2800" b="1" spc="0">
                <a:solidFill>
                  <a:schemeClr val="bg1"/>
                </a:solidFill>
                <a:latin typeface="仿宋" panose="02010609060101010101" pitchFamily="49" charset="-122"/>
                <a:ea typeface="仿宋" panose="02010609060101010101" pitchFamily="49" charset="-122"/>
              </a:rPr>
              <a:t>           </a:t>
            </a:r>
            <a:r>
              <a:rPr b="1">
                <a:solidFill>
                  <a:schemeClr val="bg1"/>
                </a:solidFill>
                <a:latin typeface="仿宋" panose="02010609060101010101" pitchFamily="49" charset="-122"/>
                <a:ea typeface="仿宋" panose="02010609060101010101" pitchFamily="49" charset="-122"/>
                <a:sym typeface="+mn-ea"/>
              </a:rPr>
              <a:t>姗</a:t>
            </a:r>
            <a:r>
              <a:rPr b="1">
                <a:solidFill>
                  <a:srgbClr val="FFFF00"/>
                </a:solidFill>
                <a:latin typeface="仿宋" panose="02010609060101010101" pitchFamily="49" charset="-122"/>
                <a:ea typeface="仿宋" panose="02010609060101010101" pitchFamily="49" charset="-122"/>
                <a:sym typeface="+mn-ea"/>
              </a:rPr>
              <a:t>姗</a:t>
            </a:r>
            <a:r>
              <a:rPr b="1">
                <a:solidFill>
                  <a:schemeClr val="bg1"/>
                </a:solidFill>
                <a:latin typeface="仿宋" panose="02010609060101010101" pitchFamily="49" charset="-122"/>
                <a:ea typeface="仿宋" panose="02010609060101010101" pitchFamily="49" charset="-122"/>
                <a:sym typeface="+mn-ea"/>
              </a:rPr>
              <a:t>来迟</a:t>
            </a:r>
            <a:r>
              <a:rPr lang="en-US" altLang="zh-CN" b="1">
                <a:solidFill>
                  <a:schemeClr val="bg1"/>
                </a:solidFill>
                <a:latin typeface="仿宋" panose="02010609060101010101" pitchFamily="49" charset="-122"/>
                <a:ea typeface="仿宋" panose="02010609060101010101" pitchFamily="49" charset="-122"/>
                <a:sym typeface="+mn-ea"/>
              </a:rPr>
              <a:t>             </a:t>
            </a:r>
            <a:r>
              <a:rPr b="1">
                <a:solidFill>
                  <a:schemeClr val="bg1"/>
                </a:solidFill>
                <a:latin typeface="仿宋" panose="02010609060101010101" pitchFamily="49" charset="-122"/>
                <a:ea typeface="仿宋" panose="02010609060101010101" pitchFamily="49" charset="-122"/>
                <a:sym typeface="+mn-ea"/>
              </a:rPr>
              <a:t>海市</a:t>
            </a:r>
            <a:r>
              <a:rPr b="1">
                <a:solidFill>
                  <a:srgbClr val="FFFF00"/>
                </a:solidFill>
                <a:latin typeface="仿宋" panose="02010609060101010101" pitchFamily="49" charset="-122"/>
                <a:ea typeface="仿宋" panose="02010609060101010101" pitchFamily="49" charset="-122"/>
                <a:sym typeface="+mn-ea"/>
              </a:rPr>
              <a:t>蜃</a:t>
            </a:r>
            <a:r>
              <a:rPr b="1">
                <a:solidFill>
                  <a:schemeClr val="bg1"/>
                </a:solidFill>
                <a:latin typeface="仿宋" panose="02010609060101010101" pitchFamily="49" charset="-122"/>
                <a:ea typeface="仿宋" panose="02010609060101010101" pitchFamily="49" charset="-122"/>
                <a:sym typeface="+mn-ea"/>
              </a:rPr>
              <a:t>楼</a:t>
            </a:r>
            <a:r>
              <a:rPr lang="en-US" altLang="zh-CN" b="1">
                <a:solidFill>
                  <a:schemeClr val="bg1"/>
                </a:solidFill>
                <a:latin typeface="仿宋" panose="02010609060101010101" pitchFamily="49" charset="-122"/>
                <a:ea typeface="仿宋" panose="02010609060101010101" pitchFamily="49" charset="-122"/>
                <a:sym typeface="+mn-ea"/>
              </a:rPr>
              <a:t>       </a:t>
            </a:r>
            <a:r>
              <a:rPr b="1">
                <a:solidFill>
                  <a:schemeClr val="bg1"/>
                </a:solidFill>
                <a:latin typeface="仿宋" panose="02010609060101010101" pitchFamily="49" charset="-122"/>
                <a:ea typeface="仿宋" panose="02010609060101010101" pitchFamily="49" charset="-122"/>
                <a:sym typeface="+mn-ea"/>
              </a:rPr>
              <a:t>毛骨</a:t>
            </a:r>
            <a:r>
              <a:rPr b="1">
                <a:solidFill>
                  <a:srgbClr val="FFFF00"/>
                </a:solidFill>
                <a:latin typeface="仿宋" panose="02010609060101010101" pitchFamily="49" charset="-122"/>
                <a:ea typeface="仿宋" panose="02010609060101010101" pitchFamily="49" charset="-122"/>
                <a:sym typeface="+mn-ea"/>
              </a:rPr>
              <a:t>悚</a:t>
            </a:r>
            <a:r>
              <a:rPr b="1">
                <a:solidFill>
                  <a:schemeClr val="bg1"/>
                </a:solidFill>
                <a:latin typeface="仿宋" panose="02010609060101010101" pitchFamily="49" charset="-122"/>
                <a:ea typeface="仿宋" panose="02010609060101010101" pitchFamily="49" charset="-122"/>
                <a:sym typeface="+mn-ea"/>
              </a:rPr>
              <a:t>然</a:t>
            </a:r>
            <a:endParaRPr lang="zh-CN" altLang="en-US" sz="2800" b="1" spc="0">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2800" b="1" spc="0">
                <a:solidFill>
                  <a:schemeClr val="bg1"/>
                </a:solidFill>
                <a:latin typeface="仿宋" panose="02010609060101010101" pitchFamily="49" charset="-122"/>
                <a:ea typeface="仿宋" panose="02010609060101010101" pitchFamily="49" charset="-122"/>
              </a:rPr>
              <a:t>  </a:t>
            </a:r>
            <a:r>
              <a:rPr lang="en-US" altLang="zh-CN" sz="2800" b="1" spc="0">
                <a:solidFill>
                  <a:srgbClr val="18E6DA"/>
                </a:solidFill>
                <a:latin typeface="宋体" panose="02010600030101010101" pitchFamily="2" charset="-122"/>
                <a:ea typeface="宋体" panose="02010600030101010101" pitchFamily="2" charset="-122"/>
              </a:rPr>
              <a:t>yà</a:t>
            </a:r>
            <a:r>
              <a:rPr lang="zh-CN" altLang="en-US" sz="2800" b="1" spc="0">
                <a:solidFill>
                  <a:srgbClr val="18E6DA"/>
                </a:solidFill>
                <a:latin typeface="宋体" panose="02010600030101010101" pitchFamily="2" charset="-122"/>
                <a:ea typeface="宋体" panose="02010600030101010101" pitchFamily="2" charset="-122"/>
              </a:rPr>
              <a:t>ng           </a:t>
            </a:r>
            <a:r>
              <a:rPr lang="en-US" altLang="zh-CN" sz="2800" b="1" spc="0">
                <a:solidFill>
                  <a:srgbClr val="18E6DA"/>
                </a:solidFill>
                <a:latin typeface="宋体" panose="02010600030101010101" pitchFamily="2" charset="-122"/>
                <a:ea typeface="宋体" panose="02010600030101010101" pitchFamily="2" charset="-122"/>
              </a:rPr>
              <a:t>    </a:t>
            </a:r>
            <a:r>
              <a:rPr lang="zh-CN" altLang="en-US" sz="2800" b="1" spc="0">
                <a:solidFill>
                  <a:srgbClr val="18E6DA"/>
                </a:solidFill>
                <a:latin typeface="宋体" panose="02010600030101010101" pitchFamily="2" charset="-122"/>
                <a:ea typeface="宋体" panose="02010600030101010101" pitchFamily="2" charset="-122"/>
              </a:rPr>
              <a:t> shān   </a:t>
            </a:r>
            <a:r>
              <a:rPr lang="en-US" altLang="zh-CN" sz="2800" b="1" spc="0">
                <a:solidFill>
                  <a:srgbClr val="18E6DA"/>
                </a:solidFill>
                <a:latin typeface="宋体" panose="02010600030101010101" pitchFamily="2" charset="-122"/>
                <a:ea typeface="宋体" panose="02010600030101010101" pitchFamily="2" charset="-122"/>
              </a:rPr>
              <a:t>               </a:t>
            </a:r>
            <a:r>
              <a:rPr b="1">
                <a:solidFill>
                  <a:srgbClr val="18E6DA"/>
                </a:solidFill>
                <a:latin typeface="宋体" panose="02010600030101010101" pitchFamily="2" charset="-122"/>
                <a:ea typeface="宋体" panose="02010600030101010101" pitchFamily="2" charset="-122"/>
                <a:sym typeface="+mn-ea"/>
              </a:rPr>
              <a:t>shèn</a:t>
            </a:r>
            <a:r>
              <a:rPr lang="en-US" altLang="zh-CN" b="1">
                <a:solidFill>
                  <a:srgbClr val="18E6DA"/>
                </a:solidFill>
                <a:latin typeface="宋体" panose="02010600030101010101" pitchFamily="2" charset="-122"/>
                <a:ea typeface="宋体" panose="02010600030101010101" pitchFamily="2" charset="-122"/>
                <a:sym typeface="+mn-ea"/>
              </a:rPr>
              <a:t>         </a:t>
            </a:r>
            <a:r>
              <a:rPr b="1">
                <a:solidFill>
                  <a:srgbClr val="18E6DA"/>
                </a:solidFill>
                <a:latin typeface="宋体" panose="02010600030101010101" pitchFamily="2" charset="-122"/>
                <a:ea typeface="宋体" panose="02010600030101010101" pitchFamily="2" charset="-122"/>
                <a:sym typeface="+mn-ea"/>
              </a:rPr>
              <a:t>sǒng</a:t>
            </a:r>
            <a:r>
              <a:rPr lang="zh-CN" altLang="en-US" sz="2800" b="1" spc="0">
                <a:solidFill>
                  <a:srgbClr val="18E6DA"/>
                </a:solidFill>
                <a:latin typeface="仿宋" panose="02010609060101010101" pitchFamily="49" charset="-122"/>
                <a:ea typeface="仿宋" panose="02010609060101010101" pitchFamily="49" charset="-122"/>
              </a:rPr>
              <a:t> </a:t>
            </a:r>
            <a:endParaRPr lang="zh-CN" altLang="en-US" sz="2800" b="1" spc="0">
              <a:solidFill>
                <a:srgbClr val="18E6DA"/>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en-US" sz="2800" b="1" spc="0">
                <a:solidFill>
                  <a:srgbClr val="FFFF00"/>
                </a:solidFill>
                <a:latin typeface="仿宋" panose="02010609060101010101" pitchFamily="49" charset="-122"/>
                <a:ea typeface="仿宋" panose="02010609060101010101" pitchFamily="49" charset="-122"/>
              </a:rPr>
              <a:t>疲惫</a:t>
            </a:r>
            <a:r>
              <a:rPr lang="zh-CN" altLang="en-US" sz="2800" b="1" spc="0">
                <a:solidFill>
                  <a:schemeClr val="bg1"/>
                </a:solidFill>
                <a:latin typeface="仿宋" panose="02010609060101010101" pitchFamily="49" charset="-122"/>
                <a:ea typeface="仿宋" panose="02010609060101010101" pitchFamily="49" charset="-122"/>
              </a:rPr>
              <a:t>不堪</a:t>
            </a:r>
            <a:r>
              <a:rPr lang="en-US" altLang="zh-CN" sz="2800" b="1" spc="0">
                <a:solidFill>
                  <a:schemeClr val="bg1"/>
                </a:solidFill>
                <a:latin typeface="仿宋" panose="02010609060101010101" pitchFamily="49" charset="-122"/>
                <a:ea typeface="仿宋" panose="02010609060101010101" pitchFamily="49" charset="-122"/>
              </a:rPr>
              <a:t>        </a:t>
            </a:r>
            <a:r>
              <a:rPr b="1">
                <a:solidFill>
                  <a:schemeClr val="bg1"/>
                </a:solidFill>
                <a:latin typeface="仿宋" panose="02010609060101010101" pitchFamily="49" charset="-122"/>
                <a:ea typeface="仿宋" panose="02010609060101010101" pitchFamily="49" charset="-122"/>
                <a:sym typeface="+mn-ea"/>
              </a:rPr>
              <a:t>语无</a:t>
            </a:r>
            <a:r>
              <a:rPr b="1">
                <a:solidFill>
                  <a:srgbClr val="FFFF00"/>
                </a:solidFill>
                <a:latin typeface="仿宋" panose="02010609060101010101" pitchFamily="49" charset="-122"/>
                <a:ea typeface="仿宋" panose="02010609060101010101" pitchFamily="49" charset="-122"/>
                <a:sym typeface="+mn-ea"/>
              </a:rPr>
              <a:t>伦</a:t>
            </a:r>
            <a:r>
              <a:rPr b="1">
                <a:solidFill>
                  <a:schemeClr val="bg1"/>
                </a:solidFill>
                <a:latin typeface="仿宋" panose="02010609060101010101" pitchFamily="49" charset="-122"/>
                <a:ea typeface="仿宋" panose="02010609060101010101" pitchFamily="49" charset="-122"/>
                <a:sym typeface="+mn-ea"/>
              </a:rPr>
              <a:t>次</a:t>
            </a:r>
            <a:endParaRPr lang="zh-CN" altLang="en-US" sz="2800" b="1" spc="0">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en-US" sz="2800" b="1" spc="0">
                <a:solidFill>
                  <a:srgbClr val="18E6DA"/>
                </a:solidFill>
                <a:latin typeface="宋体" panose="02010600030101010101" pitchFamily="2" charset="-122"/>
                <a:ea typeface="宋体" panose="02010600030101010101" pitchFamily="2" charset="-122"/>
              </a:rPr>
              <a:t>pí bèi          lún </a:t>
            </a:r>
            <a:endParaRPr lang="zh-CN" altLang="en-US" sz="2800" b="1" spc="0">
              <a:solidFill>
                <a:srgbClr val="18E6DA"/>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anim calcmode="lin" valueType="num">
                                      <p:cBhvr additive="base">
                                        <p:cTn id="7" dur="500" fill="hold"/>
                                        <p:tgtEl>
                                          <p:spTgt spid="1741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410">
                                            <p:txEl>
                                              <p:pRg st="4" end="4"/>
                                            </p:txEl>
                                          </p:spTgt>
                                        </p:tgtEl>
                                        <p:attrNameLst>
                                          <p:attrName>style.visibility</p:attrName>
                                        </p:attrNameLst>
                                      </p:cBhvr>
                                      <p:to>
                                        <p:strVal val="visible"/>
                                      </p:to>
                                    </p:set>
                                    <p:anim calcmode="lin" valueType="num">
                                      <p:cBhvr additive="base">
                                        <p:cTn id="13" dur="500" fill="hold"/>
                                        <p:tgtEl>
                                          <p:spTgt spid="17410">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410">
                                            <p:txEl>
                                              <p:pRg st="6" end="6"/>
                                            </p:txEl>
                                          </p:spTgt>
                                        </p:tgtEl>
                                        <p:attrNameLst>
                                          <p:attrName>style.visibility</p:attrName>
                                        </p:attrNameLst>
                                      </p:cBhvr>
                                      <p:to>
                                        <p:strVal val="visible"/>
                                      </p:to>
                                    </p:set>
                                    <p:anim calcmode="lin" valueType="num">
                                      <p:cBhvr additive="base">
                                        <p:cTn id="19" dur="500" fill="hold"/>
                                        <p:tgtEl>
                                          <p:spTgt spid="17410">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410">
                                            <p:txEl>
                                              <p:pRg st="8" end="8"/>
                                            </p:txEl>
                                          </p:spTgt>
                                        </p:tgtEl>
                                        <p:attrNameLst>
                                          <p:attrName>style.visibility</p:attrName>
                                        </p:attrNameLst>
                                      </p:cBhvr>
                                      <p:to>
                                        <p:strVal val="visible"/>
                                      </p:to>
                                    </p:set>
                                    <p:anim calcmode="lin" valueType="num">
                                      <p:cBhvr additive="base">
                                        <p:cTn id="25" dur="500" fill="hold"/>
                                        <p:tgtEl>
                                          <p:spTgt spid="17410">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7410">
                                            <p:txEl>
                                              <p:pRg st="10" end="10"/>
                                            </p:txEl>
                                          </p:spTgt>
                                        </p:tgtEl>
                                        <p:attrNameLst>
                                          <p:attrName>style.visibility</p:attrName>
                                        </p:attrNameLst>
                                      </p:cBhvr>
                                      <p:to>
                                        <p:strVal val="visible"/>
                                      </p:to>
                                    </p:set>
                                    <p:anim calcmode="lin" valueType="num">
                                      <p:cBhvr additive="base">
                                        <p:cTn id="31" dur="500" fill="hold"/>
                                        <p:tgtEl>
                                          <p:spTgt spid="17410">
                                            <p:txEl>
                                              <p:pRg st="10" end="1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41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8" name="内容占位符 2"/>
          <p:cNvSpPr>
            <a:spLocks noGrp="1"/>
          </p:cNvSpPr>
          <p:nvPr>
            <p:custDataLst>
              <p:tags r:id="rId3"/>
            </p:custDataLst>
          </p:nvPr>
        </p:nvSpPr>
        <p:spPr>
          <a:xfrm>
            <a:off x="335915" y="332740"/>
            <a:ext cx="11822430" cy="6354445"/>
          </a:xfrm>
          <a:prstGeom prst="rect">
            <a:avLst/>
          </a:prstGeom>
          <a:noFill/>
          <a:ln>
            <a:noFill/>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3700"/>
              </a:lnSpc>
              <a:buNone/>
            </a:pPr>
            <a:r>
              <a:rPr lang="zh-CN" altLang="zh-CN" b="1">
                <a:solidFill>
                  <a:srgbClr val="FFFF00"/>
                </a:solidFill>
                <a:latin typeface="仿宋" panose="02010609060101010101" pitchFamily="49" charset="-122"/>
                <a:ea typeface="仿宋" panose="02010609060101010101" pitchFamily="49" charset="-122"/>
              </a:rPr>
              <a:t>毛骨悚然:</a:t>
            </a:r>
            <a:r>
              <a:rPr lang="zh-CN" altLang="zh-CN" b="1">
                <a:solidFill>
                  <a:schemeClr val="bg1"/>
                </a:solidFill>
                <a:latin typeface="仿宋" panose="02010609060101010101" pitchFamily="49" charset="-122"/>
                <a:ea typeface="仿宋" panose="02010609060101010101" pitchFamily="49" charset="-122"/>
              </a:rPr>
              <a:t>形容十分恐惧的样子。悚然，恐惧的样子。</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700"/>
              </a:lnSpc>
              <a:buNone/>
            </a:pPr>
            <a:r>
              <a:rPr lang="zh-CN" altLang="zh-CN" b="1">
                <a:solidFill>
                  <a:srgbClr val="FFFF00"/>
                </a:solidFill>
                <a:latin typeface="仿宋" panose="02010609060101010101" pitchFamily="49" charset="-122"/>
                <a:ea typeface="仿宋" panose="02010609060101010101" pitchFamily="49" charset="-122"/>
              </a:rPr>
              <a:t>风餐露宿:</a:t>
            </a:r>
            <a:r>
              <a:rPr lang="zh-CN" altLang="zh-CN" b="1">
                <a:solidFill>
                  <a:schemeClr val="bg1"/>
                </a:solidFill>
                <a:latin typeface="仿宋" panose="02010609060101010101" pitchFamily="49" charset="-122"/>
                <a:ea typeface="仿宋" panose="02010609060101010101" pitchFamily="49" charset="-122"/>
              </a:rPr>
              <a:t>风里吃饭，露天睡觉。形容旅途或野外工作的辛苦。</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700"/>
              </a:lnSpc>
              <a:buNone/>
            </a:pPr>
            <a:r>
              <a:rPr lang="zh-CN" altLang="zh-CN" b="1">
                <a:solidFill>
                  <a:srgbClr val="FFFF00"/>
                </a:solidFill>
                <a:latin typeface="仿宋" panose="02010609060101010101" pitchFamily="49" charset="-122"/>
                <a:ea typeface="仿宋" panose="02010609060101010101" pitchFamily="49" charset="-122"/>
              </a:rPr>
              <a:t>耀武扬威:</a:t>
            </a:r>
            <a:r>
              <a:rPr lang="zh-CN" altLang="zh-CN" b="1">
                <a:solidFill>
                  <a:schemeClr val="bg1"/>
                </a:solidFill>
                <a:latin typeface="仿宋" panose="02010609060101010101" pitchFamily="49" charset="-122"/>
                <a:ea typeface="仿宋" panose="02010609060101010101" pitchFamily="49" charset="-122"/>
              </a:rPr>
              <a:t>炫耀武力，显示威风，常用来形容士兵、军队。</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700"/>
              </a:lnSpc>
              <a:buNone/>
            </a:pPr>
            <a:r>
              <a:rPr lang="zh-CN" altLang="zh-CN" b="1">
                <a:solidFill>
                  <a:srgbClr val="FFFF00"/>
                </a:solidFill>
                <a:latin typeface="仿宋" panose="02010609060101010101" pitchFamily="49" charset="-122"/>
                <a:ea typeface="仿宋" panose="02010609060101010101" pitchFamily="49" charset="-122"/>
              </a:rPr>
              <a:t>忧心忡忡:</a:t>
            </a:r>
            <a:r>
              <a:rPr lang="zh-CN" altLang="zh-CN" b="1">
                <a:solidFill>
                  <a:schemeClr val="bg1"/>
                </a:solidFill>
                <a:latin typeface="仿宋" panose="02010609060101010101" pitchFamily="49" charset="-122"/>
                <a:ea typeface="仿宋" panose="02010609060101010101" pitchFamily="49" charset="-122"/>
              </a:rPr>
              <a:t>形容心事重重，非常忧愁，在担心着什么。</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700"/>
              </a:lnSpc>
              <a:buNone/>
            </a:pPr>
            <a:r>
              <a:rPr lang="zh-CN" altLang="zh-CN" b="1">
                <a:solidFill>
                  <a:srgbClr val="FFFF00"/>
                </a:solidFill>
                <a:latin typeface="仿宋" panose="02010609060101010101" pitchFamily="49" charset="-122"/>
                <a:ea typeface="仿宋" panose="02010609060101010101" pitchFamily="49" charset="-122"/>
              </a:rPr>
              <a:t>怏怏不乐:</a:t>
            </a:r>
            <a:r>
              <a:rPr lang="zh-CN" altLang="zh-CN" b="1">
                <a:solidFill>
                  <a:schemeClr val="bg1"/>
                </a:solidFill>
                <a:latin typeface="仿宋" panose="02010609060101010101" pitchFamily="49" charset="-122"/>
                <a:ea typeface="仿宋" panose="02010609060101010101" pitchFamily="49" charset="-122"/>
              </a:rPr>
              <a:t>形容不满意或不高兴的神情。</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700"/>
              </a:lnSpc>
              <a:buNone/>
            </a:pPr>
            <a:r>
              <a:rPr lang="zh-CN" altLang="zh-CN" b="1">
                <a:solidFill>
                  <a:srgbClr val="FFFF00"/>
                </a:solidFill>
                <a:latin typeface="仿宋" panose="02010609060101010101" pitchFamily="49" charset="-122"/>
                <a:ea typeface="仿宋" panose="02010609060101010101" pitchFamily="49" charset="-122"/>
              </a:rPr>
              <a:t>洋洋得意:</a:t>
            </a:r>
            <a:r>
              <a:rPr lang="zh-CN" altLang="zh-CN" b="1">
                <a:solidFill>
                  <a:schemeClr val="bg1"/>
                </a:solidFill>
                <a:latin typeface="仿宋" panose="02010609060101010101" pitchFamily="49" charset="-122"/>
                <a:ea typeface="仿宋" panose="02010609060101010101" pitchFamily="49" charset="-122"/>
              </a:rPr>
              <a:t>形容感到十分满意的样子。</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700"/>
              </a:lnSpc>
              <a:buNone/>
            </a:pPr>
            <a:r>
              <a:rPr lang="zh-CN" altLang="zh-CN" b="1">
                <a:solidFill>
                  <a:srgbClr val="FFFF00"/>
                </a:solidFill>
                <a:latin typeface="仿宋" panose="02010609060101010101" pitchFamily="49" charset="-122"/>
                <a:ea typeface="仿宋" panose="02010609060101010101" pitchFamily="49" charset="-122"/>
              </a:rPr>
              <a:t>海市蜃楼:</a:t>
            </a:r>
            <a:r>
              <a:rPr lang="zh-CN" altLang="zh-CN" b="1">
                <a:solidFill>
                  <a:schemeClr val="bg1"/>
                </a:solidFill>
                <a:latin typeface="仿宋" panose="02010609060101010101" pitchFamily="49" charset="-122"/>
                <a:ea typeface="仿宋" panose="02010609060101010101" pitchFamily="49" charset="-122"/>
              </a:rPr>
              <a:t>原指海边或沙漠中，由于光线的反射和折射，空中或地面出现虚幻的楼台城郭。现多比喻虚无缥缈的事物</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700"/>
              </a:lnSpc>
              <a:buNone/>
            </a:pPr>
            <a:r>
              <a:rPr lang="zh-CN" altLang="zh-CN" b="1">
                <a:solidFill>
                  <a:schemeClr val="bg1"/>
                </a:solidFill>
                <a:latin typeface="仿宋" panose="02010609060101010101" pitchFamily="49" charset="-122"/>
                <a:ea typeface="仿宋" panose="02010609060101010101" pitchFamily="49" charset="-122"/>
              </a:rPr>
              <a:t>语无伦次:话讲得很乱，没有条理。</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700"/>
              </a:lnSpc>
              <a:buNone/>
            </a:pPr>
            <a:r>
              <a:rPr lang="zh-CN" altLang="zh-CN" b="1">
                <a:solidFill>
                  <a:srgbClr val="FFFF00"/>
                </a:solidFill>
                <a:latin typeface="仿宋" panose="02010609060101010101" pitchFamily="49" charset="-122"/>
                <a:ea typeface="仿宋" panose="02010609060101010101" pitchFamily="49" charset="-122"/>
              </a:rPr>
              <a:t>姗姗来迟:</a:t>
            </a:r>
            <a:r>
              <a:rPr lang="zh-CN" altLang="zh-CN" b="1">
                <a:solidFill>
                  <a:schemeClr val="bg1"/>
                </a:solidFill>
                <a:latin typeface="仿宋" panose="02010609060101010101" pitchFamily="49" charset="-122"/>
                <a:ea typeface="仿宋" panose="02010609060101010101" pitchFamily="49" charset="-122"/>
              </a:rPr>
              <a:t>慢腾腾地来晚了。姗姗，行走缓慢从容的姿态。</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700"/>
              </a:lnSpc>
              <a:buNone/>
            </a:pPr>
            <a:r>
              <a:rPr lang="zh-CN" altLang="zh-CN" b="1">
                <a:solidFill>
                  <a:srgbClr val="FFFF00"/>
                </a:solidFill>
                <a:latin typeface="仿宋" panose="02010609060101010101" pitchFamily="49" charset="-122"/>
                <a:ea typeface="仿宋" panose="02010609060101010101" pitchFamily="49" charset="-122"/>
              </a:rPr>
              <a:t>冻饿之虞:</a:t>
            </a:r>
            <a:r>
              <a:rPr lang="zh-CN" altLang="zh-CN" b="1">
                <a:solidFill>
                  <a:schemeClr val="bg1"/>
                </a:solidFill>
                <a:latin typeface="仿宋" panose="02010609060101010101" pitchFamily="49" charset="-122"/>
                <a:ea typeface="仿宋" panose="02010609060101010101" pitchFamily="49" charset="-122"/>
              </a:rPr>
              <a:t>受冻、挨饿的忧虑。</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8" name="内容占位符 2"/>
          <p:cNvSpPr>
            <a:spLocks noGrp="1"/>
          </p:cNvSpPr>
          <p:nvPr>
            <p:custDataLst>
              <p:tags r:id="rId3"/>
            </p:custDataLst>
          </p:nvPr>
        </p:nvSpPr>
        <p:spPr>
          <a:xfrm>
            <a:off x="335915" y="332740"/>
            <a:ext cx="11822430" cy="6354445"/>
          </a:xfrm>
          <a:prstGeom prst="rect">
            <a:avLst/>
          </a:prstGeom>
          <a:noFill/>
          <a:ln>
            <a:noFill/>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不毛之地:</a:t>
            </a:r>
            <a:r>
              <a:rPr altLang="zh-CN" b="1">
                <a:solidFill>
                  <a:schemeClr val="bg1"/>
                </a:solidFill>
                <a:latin typeface="仿宋" panose="02010609060101010101" pitchFamily="49" charset="-122"/>
                <a:ea typeface="仿宋" panose="02010609060101010101" pitchFamily="49" charset="-122"/>
                <a:sym typeface="+mn-ea"/>
              </a:rPr>
              <a:t>指贫瘠的土地或荒凉的地区。</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养精蓄锐:</a:t>
            </a:r>
            <a:r>
              <a:rPr altLang="zh-CN" b="1">
                <a:solidFill>
                  <a:schemeClr val="bg1"/>
                </a:solidFill>
                <a:latin typeface="仿宋" panose="02010609060101010101" pitchFamily="49" charset="-122"/>
                <a:ea typeface="仿宋" panose="02010609060101010101" pitchFamily="49" charset="-122"/>
                <a:sym typeface="+mn-ea"/>
              </a:rPr>
              <a:t>养息精神，蓄积力量。锐，锐气。</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斩钉截铁:</a:t>
            </a:r>
            <a:r>
              <a:rPr altLang="zh-CN" b="1">
                <a:solidFill>
                  <a:schemeClr val="bg1"/>
                </a:solidFill>
                <a:latin typeface="仿宋" panose="02010609060101010101" pitchFamily="49" charset="-122"/>
                <a:ea typeface="仿宋" panose="02010609060101010101" pitchFamily="49" charset="-122"/>
                <a:sym typeface="+mn-ea"/>
              </a:rPr>
              <a:t>比喻处理事情或说话果断坚决，毫不犹豫、拖沓。</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孜孜不倦:</a:t>
            </a:r>
            <a:r>
              <a:rPr altLang="zh-CN" b="1">
                <a:solidFill>
                  <a:schemeClr val="bg1"/>
                </a:solidFill>
                <a:latin typeface="仿宋" panose="02010609060101010101" pitchFamily="49" charset="-122"/>
                <a:ea typeface="仿宋" panose="02010609060101010101" pitchFamily="49" charset="-122"/>
                <a:sym typeface="+mn-ea"/>
              </a:rPr>
              <a:t>形容勤奋，不知疲倦。孜孜，勤勉的样子。</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梦寐以求:</a:t>
            </a:r>
            <a:r>
              <a:rPr altLang="zh-CN" b="1">
                <a:solidFill>
                  <a:schemeClr val="bg1"/>
                </a:solidFill>
                <a:latin typeface="仿宋" panose="02010609060101010101" pitchFamily="49" charset="-122"/>
                <a:ea typeface="仿宋" panose="02010609060101010101" pitchFamily="49" charset="-122"/>
                <a:sym typeface="+mn-ea"/>
              </a:rPr>
              <a:t>睡梦中都想着寻找，形容迫切地希望着。</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告罄:</a:t>
            </a:r>
            <a:r>
              <a:rPr altLang="zh-CN" b="1">
                <a:solidFill>
                  <a:schemeClr val="bg1"/>
                </a:solidFill>
                <a:latin typeface="仿宋" panose="02010609060101010101" pitchFamily="49" charset="-122"/>
                <a:ea typeface="仿宋" panose="02010609060101010101" pitchFamily="49" charset="-122"/>
                <a:sym typeface="+mn-ea"/>
              </a:rPr>
              <a:t>指财物用完。</a:t>
            </a:r>
            <a:r>
              <a:rPr lang="en-US" altLang="zh-CN" b="1">
                <a:solidFill>
                  <a:schemeClr val="bg1"/>
                </a:solidFill>
                <a:latin typeface="仿宋" panose="02010609060101010101" pitchFamily="49" charset="-122"/>
                <a:ea typeface="仿宋" panose="02010609060101010101" pitchFamily="49" charset="-122"/>
                <a:sym typeface="+mn-ea"/>
              </a:rPr>
              <a:t>        </a:t>
            </a:r>
            <a:r>
              <a:rPr altLang="zh-CN" b="1">
                <a:solidFill>
                  <a:srgbClr val="FFFF00"/>
                </a:solidFill>
                <a:latin typeface="仿宋" panose="02010609060101010101" pitchFamily="49" charset="-122"/>
                <a:ea typeface="仿宋" panose="02010609060101010101" pitchFamily="49" charset="-122"/>
                <a:sym typeface="+mn-ea"/>
              </a:rPr>
              <a:t>毋宁:</a:t>
            </a:r>
            <a:r>
              <a:rPr altLang="zh-CN" b="1">
                <a:solidFill>
                  <a:schemeClr val="bg1"/>
                </a:solidFill>
                <a:latin typeface="仿宋" panose="02010609060101010101" pitchFamily="49" charset="-122"/>
                <a:ea typeface="仿宋" panose="02010609060101010101" pitchFamily="49" charset="-122"/>
                <a:sym typeface="+mn-ea"/>
              </a:rPr>
              <a:t>不如。</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吞噬:</a:t>
            </a:r>
            <a:r>
              <a:rPr altLang="zh-CN" b="1">
                <a:solidFill>
                  <a:schemeClr val="bg1"/>
                </a:solidFill>
                <a:latin typeface="仿宋" panose="02010609060101010101" pitchFamily="49" charset="-122"/>
                <a:ea typeface="仿宋" panose="02010609060101010101" pitchFamily="49" charset="-122"/>
                <a:sym typeface="+mn-ea"/>
              </a:rPr>
              <a:t>吞食；并吞。</a:t>
            </a:r>
            <a:r>
              <a:rPr lang="en-US" altLang="zh-CN" b="1">
                <a:solidFill>
                  <a:schemeClr val="bg1"/>
                </a:solidFill>
                <a:latin typeface="仿宋" panose="02010609060101010101" pitchFamily="49" charset="-122"/>
                <a:ea typeface="仿宋" panose="02010609060101010101" pitchFamily="49" charset="-122"/>
                <a:sym typeface="+mn-ea"/>
              </a:rPr>
              <a:t>       </a:t>
            </a:r>
            <a:r>
              <a:rPr lang="en-US" altLang="zh-CN" b="1">
                <a:solidFill>
                  <a:srgbClr val="FFFF00"/>
                </a:solidFill>
                <a:latin typeface="仿宋" panose="02010609060101010101" pitchFamily="49" charset="-122"/>
                <a:ea typeface="仿宋" panose="02010609060101010101" pitchFamily="49" charset="-122"/>
                <a:sym typeface="+mn-ea"/>
              </a:rPr>
              <a:t> </a:t>
            </a:r>
            <a:r>
              <a:rPr altLang="zh-CN" b="1">
                <a:solidFill>
                  <a:srgbClr val="FFFF00"/>
                </a:solidFill>
                <a:latin typeface="仿宋" panose="02010609060101010101" pitchFamily="49" charset="-122"/>
                <a:ea typeface="仿宋" panose="02010609060101010101" pitchFamily="49" charset="-122"/>
                <a:sym typeface="+mn-ea"/>
              </a:rPr>
              <a:t>赢弱:</a:t>
            </a:r>
            <a:r>
              <a:rPr altLang="zh-CN" b="1">
                <a:solidFill>
                  <a:schemeClr val="bg1"/>
                </a:solidFill>
                <a:latin typeface="仿宋" panose="02010609060101010101" pitchFamily="49" charset="-122"/>
                <a:ea typeface="仿宋" panose="02010609060101010101" pitchFamily="49" charset="-122"/>
                <a:sym typeface="+mn-ea"/>
              </a:rPr>
              <a:t>瘦弱。</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拖拽:</a:t>
            </a:r>
            <a:r>
              <a:rPr altLang="zh-CN" b="1">
                <a:solidFill>
                  <a:schemeClr val="bg1"/>
                </a:solidFill>
                <a:latin typeface="仿宋" panose="02010609060101010101" pitchFamily="49" charset="-122"/>
                <a:ea typeface="仿宋" panose="02010609060101010101" pitchFamily="49" charset="-122"/>
                <a:sym typeface="+mn-ea"/>
              </a:rPr>
              <a:t>拖拉</a:t>
            </a:r>
            <a:r>
              <a:rPr lang="en-US" altLang="zh-CN" b="1">
                <a:solidFill>
                  <a:schemeClr val="bg1"/>
                </a:solidFill>
                <a:latin typeface="仿宋" panose="02010609060101010101" pitchFamily="49" charset="-122"/>
                <a:ea typeface="仿宋" panose="02010609060101010101" pitchFamily="49" charset="-122"/>
                <a:sym typeface="+mn-ea"/>
              </a:rPr>
              <a:t>               </a:t>
            </a:r>
            <a:r>
              <a:rPr lang="en-US" altLang="zh-CN" b="1">
                <a:solidFill>
                  <a:srgbClr val="FFFF00"/>
                </a:solidFill>
                <a:latin typeface="仿宋" panose="02010609060101010101" pitchFamily="49" charset="-122"/>
                <a:ea typeface="仿宋" panose="02010609060101010101" pitchFamily="49" charset="-122"/>
                <a:sym typeface="+mn-ea"/>
              </a:rPr>
              <a:t> </a:t>
            </a:r>
            <a:r>
              <a:rPr altLang="zh-CN" b="1">
                <a:solidFill>
                  <a:srgbClr val="FFFF00"/>
                </a:solidFill>
                <a:latin typeface="仿宋" panose="02010609060101010101" pitchFamily="49" charset="-122"/>
                <a:ea typeface="仿宋" panose="02010609060101010101" pitchFamily="49" charset="-122"/>
                <a:sym typeface="+mn-ea"/>
              </a:rPr>
              <a:t>搁浅:</a:t>
            </a:r>
            <a:r>
              <a:rPr altLang="zh-CN" b="1">
                <a:solidFill>
                  <a:schemeClr val="bg1"/>
                </a:solidFill>
                <a:latin typeface="仿宋" panose="02010609060101010101" pitchFamily="49" charset="-122"/>
                <a:ea typeface="仿宋" panose="02010609060101010101" pitchFamily="49" charset="-122"/>
                <a:sym typeface="+mn-ea"/>
              </a:rPr>
              <a:t>（船只）进入水浅的地方，不能行驶。</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销蚀:</a:t>
            </a:r>
            <a:r>
              <a:rPr altLang="zh-CN" b="1">
                <a:solidFill>
                  <a:schemeClr val="bg1"/>
                </a:solidFill>
                <a:latin typeface="仿宋" panose="02010609060101010101" pitchFamily="49" charset="-122"/>
                <a:ea typeface="仿宋" panose="02010609060101010101" pitchFamily="49" charset="-122"/>
                <a:sym typeface="+mn-ea"/>
              </a:rPr>
              <a:t>消损腐蚀。</a:t>
            </a:r>
            <a:r>
              <a:rPr lang="en-US" altLang="zh-CN" b="1">
                <a:solidFill>
                  <a:schemeClr val="bg1"/>
                </a:solidFill>
                <a:latin typeface="仿宋" panose="02010609060101010101" pitchFamily="49" charset="-122"/>
                <a:ea typeface="仿宋" panose="02010609060101010101" pitchFamily="49" charset="-122"/>
                <a:sym typeface="+mn-ea"/>
              </a:rPr>
              <a:t>          </a:t>
            </a:r>
            <a:r>
              <a:rPr altLang="zh-CN" b="1">
                <a:solidFill>
                  <a:srgbClr val="FFFF00"/>
                </a:solidFill>
                <a:latin typeface="仿宋" panose="02010609060101010101" pitchFamily="49" charset="-122"/>
                <a:ea typeface="仿宋" panose="02010609060101010101" pitchFamily="49" charset="-122"/>
                <a:sym typeface="+mn-ea"/>
              </a:rPr>
              <a:t>癫狂:</a:t>
            </a:r>
            <a:r>
              <a:rPr altLang="zh-CN" b="1">
                <a:solidFill>
                  <a:schemeClr val="bg1"/>
                </a:solidFill>
                <a:latin typeface="仿宋" panose="02010609060101010101" pitchFamily="49" charset="-122"/>
                <a:ea typeface="仿宋" panose="02010609060101010101" pitchFamily="49" charset="-122"/>
                <a:sym typeface="+mn-ea"/>
              </a:rPr>
              <a:t>言行举止不庄重、轻佻。</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600"/>
              </a:lnSpc>
              <a:buNone/>
            </a:pPr>
            <a:r>
              <a:rPr altLang="zh-CN" b="1">
                <a:solidFill>
                  <a:srgbClr val="FFFF00"/>
                </a:solidFill>
                <a:latin typeface="仿宋" panose="02010609060101010101" pitchFamily="49" charset="-122"/>
                <a:ea typeface="仿宋" panose="02010609060101010101" pitchFamily="49" charset="-122"/>
                <a:sym typeface="+mn-ea"/>
              </a:rPr>
              <a:t>无垠:</a:t>
            </a:r>
            <a:r>
              <a:rPr altLang="zh-CN" b="1">
                <a:solidFill>
                  <a:schemeClr val="bg1"/>
                </a:solidFill>
                <a:latin typeface="仿宋" panose="02010609060101010101" pitchFamily="49" charset="-122"/>
                <a:ea typeface="仿宋" panose="02010609060101010101" pitchFamily="49" charset="-122"/>
                <a:sym typeface="+mn-ea"/>
              </a:rPr>
              <a:t>没有边际。</a:t>
            </a:r>
            <a:r>
              <a:rPr lang="en-US" altLang="zh-CN" b="1">
                <a:solidFill>
                  <a:schemeClr val="bg1"/>
                </a:solidFill>
                <a:latin typeface="仿宋" panose="02010609060101010101" pitchFamily="49" charset="-122"/>
                <a:ea typeface="仿宋" panose="02010609060101010101" pitchFamily="49" charset="-122"/>
                <a:sym typeface="+mn-ea"/>
              </a:rPr>
              <a:t>          </a:t>
            </a:r>
            <a:r>
              <a:rPr altLang="zh-CN" b="1">
                <a:solidFill>
                  <a:srgbClr val="FFFF00"/>
                </a:solidFill>
                <a:latin typeface="仿宋" panose="02010609060101010101" pitchFamily="49" charset="-122"/>
                <a:ea typeface="仿宋" panose="02010609060101010101" pitchFamily="49" charset="-122"/>
                <a:sym typeface="+mn-ea"/>
              </a:rPr>
              <a:t>步履:</a:t>
            </a:r>
            <a:r>
              <a:rPr altLang="zh-CN" b="1">
                <a:solidFill>
                  <a:schemeClr val="bg1"/>
                </a:solidFill>
                <a:latin typeface="仿宋" panose="02010609060101010101" pitchFamily="49" charset="-122"/>
                <a:ea typeface="仿宋" panose="02010609060101010101" pitchFamily="49" charset="-122"/>
                <a:sym typeface="+mn-ea"/>
              </a:rPr>
              <a:t>指脚步。</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1" name="Text Box 5"/>
          <p:cNvSpPr txBox="1"/>
          <p:nvPr>
            <p:custDataLst>
              <p:tags r:id="rId3"/>
            </p:custDataLst>
          </p:nvPr>
        </p:nvSpPr>
        <p:spPr>
          <a:xfrm>
            <a:off x="620184" y="548852"/>
            <a:ext cx="815340" cy="3149600"/>
          </a:xfrm>
          <a:prstGeom prst="rect">
            <a:avLst/>
          </a:prstGeom>
          <a:noFill/>
          <a:ln w="9525">
            <a:noFill/>
          </a:ln>
        </p:spPr>
        <p:txBody>
          <a:bodyPr vert="eaVert">
            <a:spAutoFit/>
          </a:bodyPr>
          <a:lstStyle/>
          <a:p>
            <a:pPr algn="ctr" eaLnBrk="1" hangingPunct="1">
              <a:lnSpc>
                <a:spcPct val="110000"/>
              </a:lnSpc>
              <a:spcBef>
                <a:spcPct val="50000"/>
              </a:spcBef>
            </a:pPr>
            <a:r>
              <a:rPr lang="zh-CN" altLang="en-US" sz="3735" b="1">
                <a:solidFill>
                  <a:srgbClr val="FFFF00"/>
                </a:solidFill>
                <a:latin typeface="楷体" panose="02010609060101010101" pitchFamily="49" charset="-122"/>
                <a:ea typeface="楷体" panose="02010609060101010101" pitchFamily="49" charset="-122"/>
              </a:rPr>
              <a:t>伟大的悲剧</a:t>
            </a:r>
            <a:endParaRPr lang="zh-CN" altLang="en-US" sz="3735" b="1">
              <a:solidFill>
                <a:srgbClr val="FFFF00"/>
              </a:solidFill>
              <a:latin typeface="楷体" panose="02010609060101010101" pitchFamily="49" charset="-122"/>
              <a:ea typeface="楷体" panose="02010609060101010101" pitchFamily="49" charset="-122"/>
            </a:endParaRPr>
          </a:p>
        </p:txBody>
      </p:sp>
      <p:sp>
        <p:nvSpPr>
          <p:cNvPr id="122" name="Text Box 5"/>
          <p:cNvSpPr txBox="1"/>
          <p:nvPr>
            <p:custDataLst>
              <p:tags r:id="rId4"/>
            </p:custDataLst>
          </p:nvPr>
        </p:nvSpPr>
        <p:spPr>
          <a:xfrm>
            <a:off x="1877695" y="692574"/>
            <a:ext cx="4142317" cy="2994660"/>
          </a:xfrm>
          <a:prstGeom prst="rect">
            <a:avLst/>
          </a:prstGeom>
          <a:noFill/>
          <a:ln w="9525">
            <a:noFill/>
          </a:ln>
        </p:spPr>
        <p:txBody>
          <a:bodyPr>
            <a:spAutoFit/>
          </a:bodyPr>
          <a:lstStyle/>
          <a:p>
            <a:pPr eaLnBrk="1" hangingPunct="1">
              <a:lnSpc>
                <a:spcPct val="110000"/>
              </a:lnSpc>
              <a:spcBef>
                <a:spcPct val="50000"/>
              </a:spcBef>
            </a:pPr>
            <a:r>
              <a:rPr lang="zh-CN" altLang="en-US" sz="3200" b="1">
                <a:solidFill>
                  <a:schemeClr val="bg1"/>
                </a:solidFill>
                <a:latin typeface="楷体" panose="02010609060101010101" pitchFamily="49" charset="-122"/>
                <a:ea typeface="楷体" panose="02010609060101010101" pitchFamily="49" charset="-122"/>
              </a:rPr>
              <a:t>晚到南极，绝望而归</a:t>
            </a:r>
            <a:endParaRPr lang="en-US" altLang="zh-CN" sz="3200" b="1">
              <a:solidFill>
                <a:schemeClr val="bg1"/>
              </a:solidFill>
              <a:latin typeface="楷体" panose="02010609060101010101" pitchFamily="49" charset="-122"/>
              <a:ea typeface="楷体" panose="02010609060101010101" pitchFamily="49" charset="-122"/>
            </a:endParaRPr>
          </a:p>
          <a:p>
            <a:pPr eaLnBrk="1" hangingPunct="1">
              <a:lnSpc>
                <a:spcPct val="110000"/>
              </a:lnSpc>
              <a:spcBef>
                <a:spcPct val="50000"/>
              </a:spcBef>
            </a:pPr>
            <a:r>
              <a:rPr lang="zh-CN" altLang="en-US" sz="3200" b="1">
                <a:solidFill>
                  <a:schemeClr val="bg1"/>
                </a:solidFill>
                <a:latin typeface="楷体" panose="02010609060101010101" pitchFamily="49" charset="-122"/>
                <a:ea typeface="楷体" panose="02010609060101010101" pitchFamily="49" charset="-122"/>
              </a:rPr>
              <a:t>归途艰难，走向死亡</a:t>
            </a:r>
            <a:endParaRPr lang="en-US" altLang="zh-CN" sz="3200" b="1">
              <a:solidFill>
                <a:schemeClr val="bg1"/>
              </a:solidFill>
              <a:latin typeface="楷体" panose="02010609060101010101" pitchFamily="49" charset="-122"/>
              <a:ea typeface="楷体" panose="02010609060101010101" pitchFamily="49" charset="-122"/>
            </a:endParaRPr>
          </a:p>
          <a:p>
            <a:pPr eaLnBrk="1" hangingPunct="1">
              <a:lnSpc>
                <a:spcPct val="110000"/>
              </a:lnSpc>
              <a:spcBef>
                <a:spcPct val="50000"/>
              </a:spcBef>
            </a:pPr>
            <a:r>
              <a:rPr lang="zh-CN" altLang="en-US" sz="3200" b="1">
                <a:solidFill>
                  <a:schemeClr val="bg1"/>
                </a:solidFill>
                <a:latin typeface="楷体" panose="02010609060101010101" pitchFamily="49" charset="-122"/>
                <a:ea typeface="楷体" panose="02010609060101010101" pitchFamily="49" charset="-122"/>
              </a:rPr>
              <a:t>临终遗言，情系亲朋</a:t>
            </a:r>
            <a:endParaRPr lang="en-US" altLang="zh-CN" sz="3200" b="1">
              <a:solidFill>
                <a:schemeClr val="bg1"/>
              </a:solidFill>
              <a:latin typeface="楷体" panose="02010609060101010101" pitchFamily="49" charset="-122"/>
              <a:ea typeface="楷体" panose="02010609060101010101" pitchFamily="49" charset="-122"/>
            </a:endParaRPr>
          </a:p>
          <a:p>
            <a:pPr eaLnBrk="1" hangingPunct="1">
              <a:lnSpc>
                <a:spcPct val="110000"/>
              </a:lnSpc>
              <a:spcBef>
                <a:spcPct val="50000"/>
              </a:spcBef>
            </a:pPr>
            <a:r>
              <a:rPr lang="zh-CN" altLang="en-US" sz="3200" b="1">
                <a:solidFill>
                  <a:schemeClr val="bg1"/>
                </a:solidFill>
                <a:latin typeface="楷体" panose="02010609060101010101" pitchFamily="49" charset="-122"/>
                <a:ea typeface="楷体" panose="02010609060101010101" pitchFamily="49" charset="-122"/>
              </a:rPr>
              <a:t>魂留南极，世人敬仰</a:t>
            </a:r>
            <a:endParaRPr lang="zh-CN" altLang="en-US" sz="3200" b="1">
              <a:solidFill>
                <a:schemeClr val="bg1"/>
              </a:solidFill>
              <a:latin typeface="楷体" panose="02010609060101010101" pitchFamily="49" charset="-122"/>
              <a:ea typeface="楷体" panose="02010609060101010101" pitchFamily="49" charset="-122"/>
            </a:endParaRPr>
          </a:p>
        </p:txBody>
      </p:sp>
      <p:sp>
        <p:nvSpPr>
          <p:cNvPr id="7" name="左大括号 6"/>
          <p:cNvSpPr/>
          <p:nvPr>
            <p:custDataLst>
              <p:tags r:id="rId5"/>
            </p:custDataLst>
          </p:nvPr>
        </p:nvSpPr>
        <p:spPr>
          <a:xfrm>
            <a:off x="1435947" y="620818"/>
            <a:ext cx="376767" cy="2948517"/>
          </a:xfrm>
          <a:prstGeom prst="leftBrace">
            <a:avLst>
              <a:gd name="adj1" fmla="val 47604"/>
              <a:gd name="adj2" fmla="val 50000"/>
            </a:avLst>
          </a:prstGeom>
          <a:ln>
            <a:solidFill>
              <a:srgbClr val="2DF905"/>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5" name="左大括号 14"/>
          <p:cNvSpPr/>
          <p:nvPr>
            <p:custDataLst>
              <p:tags r:id="rId6"/>
            </p:custDataLst>
          </p:nvPr>
        </p:nvSpPr>
        <p:spPr>
          <a:xfrm flipH="1">
            <a:off x="5879888" y="749723"/>
            <a:ext cx="376767" cy="2948517"/>
          </a:xfrm>
          <a:prstGeom prst="leftBrace">
            <a:avLst>
              <a:gd name="adj1" fmla="val 47604"/>
              <a:gd name="adj2" fmla="val 50000"/>
            </a:avLst>
          </a:prstGeom>
          <a:ln>
            <a:solidFill>
              <a:srgbClr val="2DF905"/>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6" name="Text Box 5"/>
          <p:cNvSpPr txBox="1"/>
          <p:nvPr>
            <p:custDataLst>
              <p:tags r:id="rId7"/>
            </p:custDataLst>
          </p:nvPr>
        </p:nvSpPr>
        <p:spPr>
          <a:xfrm>
            <a:off x="6333702" y="1908387"/>
            <a:ext cx="2736851" cy="632460"/>
          </a:xfrm>
          <a:prstGeom prst="rect">
            <a:avLst/>
          </a:prstGeom>
          <a:noFill/>
          <a:ln w="9525">
            <a:noFill/>
          </a:ln>
        </p:spPr>
        <p:txBody>
          <a:bodyPr>
            <a:spAutoFit/>
          </a:bodyPr>
          <a:lstStyle/>
          <a:p>
            <a:pPr eaLnBrk="1" hangingPunct="1">
              <a:lnSpc>
                <a:spcPct val="110000"/>
              </a:lnSpc>
              <a:spcBef>
                <a:spcPct val="50000"/>
              </a:spcBef>
            </a:pPr>
            <a:r>
              <a:rPr lang="zh-CN" altLang="en-US" sz="3200" b="1">
                <a:solidFill>
                  <a:srgbClr val="18E6DA"/>
                </a:solidFill>
                <a:latin typeface="楷体" panose="02010609060101010101" pitchFamily="49" charset="-122"/>
                <a:ea typeface="楷体" panose="02010609060101010101" pitchFamily="49" charset="-122"/>
              </a:rPr>
              <a:t>悲剧</a:t>
            </a:r>
            <a:r>
              <a:rPr lang="en-US" altLang="zh-CN" sz="3200" b="1">
                <a:solidFill>
                  <a:srgbClr val="18E6DA"/>
                </a:solidFill>
                <a:latin typeface="楷体" panose="02010609060101010101" pitchFamily="49" charset="-122"/>
                <a:ea typeface="楷体" panose="02010609060101010101" pitchFamily="49" charset="-122"/>
              </a:rPr>
              <a:t>——</a:t>
            </a:r>
            <a:r>
              <a:rPr lang="zh-CN" altLang="en-US" sz="3200" b="1">
                <a:solidFill>
                  <a:srgbClr val="18E6DA"/>
                </a:solidFill>
                <a:latin typeface="楷体" panose="02010609060101010101" pitchFamily="49" charset="-122"/>
                <a:ea typeface="楷体" panose="02010609060101010101" pitchFamily="49" charset="-122"/>
              </a:rPr>
              <a:t>伟大</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19" name="左大括号 18"/>
          <p:cNvSpPr/>
          <p:nvPr>
            <p:custDataLst>
              <p:tags r:id="rId8"/>
            </p:custDataLst>
          </p:nvPr>
        </p:nvSpPr>
        <p:spPr>
          <a:xfrm>
            <a:off x="8976360" y="692573"/>
            <a:ext cx="376767" cy="2948517"/>
          </a:xfrm>
          <a:prstGeom prst="leftBrace">
            <a:avLst>
              <a:gd name="adj1" fmla="val 47604"/>
              <a:gd name="adj2" fmla="val 50000"/>
            </a:avLst>
          </a:prstGeom>
          <a:ln>
            <a:solidFill>
              <a:srgbClr val="2DF905"/>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0" name="Text Box 5"/>
          <p:cNvSpPr txBox="1"/>
          <p:nvPr>
            <p:custDataLst>
              <p:tags r:id="rId9"/>
            </p:custDataLst>
          </p:nvPr>
        </p:nvSpPr>
        <p:spPr>
          <a:xfrm>
            <a:off x="9480339" y="397087"/>
            <a:ext cx="2051049" cy="3290570"/>
          </a:xfrm>
          <a:prstGeom prst="rect">
            <a:avLst/>
          </a:prstGeom>
          <a:noFill/>
          <a:ln w="9525">
            <a:noFill/>
          </a:ln>
        </p:spPr>
        <p:txBody>
          <a:bodyPr>
            <a:spAutoFit/>
          </a:bodyPr>
          <a:lstStyle/>
          <a:p>
            <a:pPr eaLnBrk="1" hangingPunct="1">
              <a:lnSpc>
                <a:spcPct val="130000"/>
              </a:lnSpc>
            </a:pPr>
            <a:r>
              <a:rPr lang="zh-CN" altLang="en-US" sz="3200" b="1">
                <a:solidFill>
                  <a:srgbClr val="FB8322"/>
                </a:solidFill>
                <a:latin typeface="楷体" panose="02010609060101010101" pitchFamily="49" charset="-122"/>
                <a:ea typeface="楷体" panose="02010609060101010101" pitchFamily="49" charset="-122"/>
              </a:rPr>
              <a:t>勇于探索</a:t>
            </a:r>
            <a:endParaRPr lang="en-US" altLang="zh-CN" sz="3200" b="1">
              <a:solidFill>
                <a:srgbClr val="FB8322"/>
              </a:solidFill>
              <a:latin typeface="楷体" panose="02010609060101010101" pitchFamily="49" charset="-122"/>
              <a:ea typeface="楷体" panose="02010609060101010101" pitchFamily="49" charset="-122"/>
            </a:endParaRPr>
          </a:p>
          <a:p>
            <a:pPr eaLnBrk="1" hangingPunct="1">
              <a:lnSpc>
                <a:spcPct val="130000"/>
              </a:lnSpc>
            </a:pPr>
            <a:r>
              <a:rPr lang="zh-CN" altLang="en-US" sz="3200" b="1">
                <a:solidFill>
                  <a:srgbClr val="FB8322"/>
                </a:solidFill>
                <a:latin typeface="楷体" panose="02010609060101010101" pitchFamily="49" charset="-122"/>
                <a:ea typeface="楷体" panose="02010609060101010101" pitchFamily="49" charset="-122"/>
              </a:rPr>
              <a:t>坚毅执着</a:t>
            </a:r>
            <a:endParaRPr lang="en-US" altLang="zh-CN" sz="3200" b="1">
              <a:solidFill>
                <a:srgbClr val="FB8322"/>
              </a:solidFill>
              <a:latin typeface="楷体" panose="02010609060101010101" pitchFamily="49" charset="-122"/>
              <a:ea typeface="楷体" panose="02010609060101010101" pitchFamily="49" charset="-122"/>
            </a:endParaRPr>
          </a:p>
          <a:p>
            <a:pPr eaLnBrk="1" hangingPunct="1">
              <a:lnSpc>
                <a:spcPct val="130000"/>
              </a:lnSpc>
            </a:pPr>
            <a:r>
              <a:rPr lang="zh-CN" altLang="en-US" sz="3200" b="1">
                <a:solidFill>
                  <a:srgbClr val="FB8322"/>
                </a:solidFill>
                <a:latin typeface="楷体" panose="02010609060101010101" pitchFamily="49" charset="-122"/>
                <a:ea typeface="楷体" panose="02010609060101010101" pitchFamily="49" charset="-122"/>
              </a:rPr>
              <a:t>团结协作</a:t>
            </a:r>
            <a:endParaRPr lang="en-US" altLang="zh-CN" sz="3200" b="1">
              <a:solidFill>
                <a:srgbClr val="FB8322"/>
              </a:solidFill>
              <a:latin typeface="楷体" panose="02010609060101010101" pitchFamily="49" charset="-122"/>
              <a:ea typeface="楷体" panose="02010609060101010101" pitchFamily="49" charset="-122"/>
            </a:endParaRPr>
          </a:p>
          <a:p>
            <a:pPr eaLnBrk="1" hangingPunct="1">
              <a:lnSpc>
                <a:spcPct val="130000"/>
              </a:lnSpc>
            </a:pPr>
            <a:r>
              <a:rPr lang="zh-CN" altLang="en-US" sz="3200" b="1">
                <a:solidFill>
                  <a:srgbClr val="FB8322"/>
                </a:solidFill>
                <a:latin typeface="楷体" panose="02010609060101010101" pitchFamily="49" charset="-122"/>
                <a:ea typeface="楷体" panose="02010609060101010101" pitchFamily="49" charset="-122"/>
              </a:rPr>
              <a:t>诚实守信</a:t>
            </a:r>
            <a:endParaRPr lang="en-US" altLang="zh-CN" sz="3200" b="1">
              <a:solidFill>
                <a:srgbClr val="FB8322"/>
              </a:solidFill>
              <a:latin typeface="楷体" panose="02010609060101010101" pitchFamily="49" charset="-122"/>
              <a:ea typeface="楷体" panose="02010609060101010101" pitchFamily="49" charset="-122"/>
            </a:endParaRPr>
          </a:p>
          <a:p>
            <a:pPr eaLnBrk="1" hangingPunct="1">
              <a:lnSpc>
                <a:spcPct val="130000"/>
              </a:lnSpc>
            </a:pPr>
            <a:r>
              <a:rPr lang="zh-CN" altLang="en-US" sz="3200" b="1">
                <a:solidFill>
                  <a:srgbClr val="FB8322"/>
                </a:solidFill>
                <a:latin typeface="楷体" panose="02010609060101010101" pitchFamily="49" charset="-122"/>
                <a:ea typeface="楷体" panose="02010609060101010101" pitchFamily="49" charset="-122"/>
              </a:rPr>
              <a:t>无私的爱</a:t>
            </a:r>
            <a:endParaRPr lang="zh-CN" altLang="en-US" sz="3200" b="1">
              <a:solidFill>
                <a:srgbClr val="FB8322"/>
              </a:solidFill>
              <a:latin typeface="楷体" panose="02010609060101010101" pitchFamily="49" charset="-122"/>
              <a:ea typeface="楷体" panose="02010609060101010101" pitchFamily="49" charset="-122"/>
            </a:endParaRPr>
          </a:p>
        </p:txBody>
      </p:sp>
      <p:sp>
        <p:nvSpPr>
          <p:cNvPr id="19458" name="内容占位符 2"/>
          <p:cNvSpPr>
            <a:spLocks noGrp="1"/>
          </p:cNvSpPr>
          <p:nvPr>
            <p:custDataLst>
              <p:tags r:id="rId10"/>
            </p:custDataLst>
          </p:nvPr>
        </p:nvSpPr>
        <p:spPr>
          <a:xfrm>
            <a:off x="226695" y="3861435"/>
            <a:ext cx="11738610" cy="270129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3800"/>
              </a:lnSpc>
              <a:buNone/>
            </a:pPr>
            <a:r>
              <a:rPr lang="zh-CN" altLang="en-US" b="1">
                <a:solidFill>
                  <a:srgbClr val="18E6DA"/>
                </a:solidFill>
                <a:latin typeface="仿宋" panose="02010609060101010101" pitchFamily="49" charset="-122"/>
                <a:ea typeface="仿宋" panose="02010609060101010101" pitchFamily="49" charset="-122"/>
              </a:rPr>
              <a:t>八、课文主题</a:t>
            </a:r>
            <a:endParaRPr lang="en-US" altLang="zh-CN" b="1">
              <a:solidFill>
                <a:srgbClr val="18E6DA"/>
              </a:solidFill>
              <a:latin typeface="仿宋" panose="02010609060101010101" pitchFamily="49" charset="-122"/>
              <a:ea typeface="仿宋" panose="02010609060101010101" pitchFamily="49" charset="-122"/>
            </a:endParaRPr>
          </a:p>
          <a:p>
            <a:pPr marL="0" lvl="0" indent="0">
              <a:lnSpc>
                <a:spcPts val="38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课文通过对英国探险家斯科特这位失败的英雄和他的队员们在南极探险归途中悲壮罹难的描写，歌颂他们不仅是英国的英雄，也是全人类的英雄，值得所有人悼念和崇敬。本文颂扬了人类勇于探索、为事业而献身的崇高精神和强烈的集体主义精神。</a:t>
            </a:r>
            <a:endParaRPr lang="zh-CN" altLang="zh-CN" b="1">
              <a:solidFill>
                <a:schemeClr val="bg1"/>
              </a:solidFill>
              <a:latin typeface="仿宋" panose="02010609060101010101" pitchFamily="49" charset="-122"/>
              <a:ea typeface="仿宋" panose="02010609060101010101" pitchFamily="49" charset="-122"/>
            </a:endParaRPr>
          </a:p>
        </p:txBody>
      </p:sp>
      <p:sp>
        <p:nvSpPr>
          <p:cNvPr id="18456" name="标题 1"/>
          <p:cNvSpPr/>
          <p:nvPr>
            <p:custDataLst>
              <p:tags r:id="rId11"/>
            </p:custDataLst>
          </p:nvPr>
        </p:nvSpPr>
        <p:spPr>
          <a:xfrm>
            <a:off x="166370" y="188913"/>
            <a:ext cx="2581275" cy="679450"/>
          </a:xfrm>
          <a:prstGeom prst="rect">
            <a:avLst/>
          </a:prstGeom>
          <a:noFill/>
          <a:ln>
            <a:noFill/>
            <a:miter lim="800000"/>
          </a:ln>
        </p:spPr>
        <p:txBody>
          <a:bodyPr>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spcBef>
                <a:spcPct val="0"/>
              </a:spcBef>
              <a:buFontTx/>
              <a:buNone/>
            </a:pPr>
            <a:r>
              <a:rPr lang="zh-CN" altLang="en-US" b="1">
                <a:solidFill>
                  <a:srgbClr val="18E6DA"/>
                </a:solidFill>
                <a:latin typeface="仿宋" panose="02010609060101010101" pitchFamily="49" charset="-122"/>
                <a:ea typeface="仿宋" panose="02010609060101010101" pitchFamily="49" charset="-122"/>
              </a:rPr>
              <a:t>七、课文结构</a:t>
            </a:r>
            <a:endParaRPr lang="zh-CN" altLang="en-US" b="1">
              <a:solidFill>
                <a:srgbClr val="18E6DA"/>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1000"/>
                                        <p:tgtEl>
                                          <p:spTgt spid="121"/>
                                        </p:tgtEl>
                                      </p:cBhvr>
                                    </p:animEffect>
                                    <p:anim calcmode="lin" valueType="num">
                                      <p:cBhvr>
                                        <p:cTn id="8" dur="1000" fill="hold"/>
                                        <p:tgtEl>
                                          <p:spTgt spid="121"/>
                                        </p:tgtEl>
                                        <p:attrNameLst>
                                          <p:attrName>ppt_x</p:attrName>
                                        </p:attrNameLst>
                                      </p:cBhvr>
                                      <p:tavLst>
                                        <p:tav tm="0">
                                          <p:val>
                                            <p:strVal val="#ppt_x"/>
                                          </p:val>
                                        </p:tav>
                                        <p:tav tm="100000">
                                          <p:val>
                                            <p:strVal val="#ppt_x"/>
                                          </p:val>
                                        </p:tav>
                                      </p:tavLst>
                                    </p:anim>
                                    <p:anim calcmode="lin" valueType="num">
                                      <p:cBhvr>
                                        <p:cTn id="9" dur="1000" fill="hold"/>
                                        <p:tgtEl>
                                          <p:spTgt spid="12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2">
                                            <p:txEl>
                                              <p:pRg st="0" end="0"/>
                                            </p:txEl>
                                          </p:spTgt>
                                        </p:tgtEl>
                                        <p:attrNameLst>
                                          <p:attrName>style.visibility</p:attrName>
                                        </p:attrNameLst>
                                      </p:cBhvr>
                                      <p:to>
                                        <p:strVal val="visible"/>
                                      </p:to>
                                    </p:set>
                                    <p:animEffect transition="in" filter="fade">
                                      <p:cBhvr>
                                        <p:cTn id="18" dur="1000"/>
                                        <p:tgtEl>
                                          <p:spTgt spid="122">
                                            <p:txEl>
                                              <p:pRg st="0" end="0"/>
                                            </p:txEl>
                                          </p:spTgt>
                                        </p:tgtEl>
                                      </p:cBhvr>
                                    </p:animEffect>
                                    <p:anim calcmode="lin" valueType="num">
                                      <p:cBhvr>
                                        <p:cTn id="19" dur="1000" fill="hold"/>
                                        <p:tgtEl>
                                          <p:spTgt spid="122">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122">
                                            <p:txEl>
                                              <p:pRg st="0" end="0"/>
                                            </p:txEl>
                                          </p:spTgt>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122">
                                            <p:txEl>
                                              <p:pRg st="1" end="1"/>
                                            </p:txEl>
                                          </p:spTgt>
                                        </p:tgtEl>
                                        <p:attrNameLst>
                                          <p:attrName>style.visibility</p:attrName>
                                        </p:attrNameLst>
                                      </p:cBhvr>
                                      <p:to>
                                        <p:strVal val="visible"/>
                                      </p:to>
                                    </p:set>
                                    <p:animEffect transition="in" filter="fade">
                                      <p:cBhvr>
                                        <p:cTn id="24" dur="1000"/>
                                        <p:tgtEl>
                                          <p:spTgt spid="122">
                                            <p:txEl>
                                              <p:pRg st="1" end="1"/>
                                            </p:txEl>
                                          </p:spTgt>
                                        </p:tgtEl>
                                      </p:cBhvr>
                                    </p:animEffect>
                                    <p:anim calcmode="lin" valueType="num">
                                      <p:cBhvr>
                                        <p:cTn id="25" dur="1000" fill="hold"/>
                                        <p:tgtEl>
                                          <p:spTgt spid="122">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122">
                                            <p:txEl>
                                              <p:pRg st="1" end="1"/>
                                            </p:txEl>
                                          </p:spTgt>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22">
                                            <p:txEl>
                                              <p:pRg st="2" end="2"/>
                                            </p:txEl>
                                          </p:spTgt>
                                        </p:tgtEl>
                                        <p:attrNameLst>
                                          <p:attrName>style.visibility</p:attrName>
                                        </p:attrNameLst>
                                      </p:cBhvr>
                                      <p:to>
                                        <p:strVal val="visible"/>
                                      </p:to>
                                    </p:set>
                                    <p:animEffect transition="in" filter="fade">
                                      <p:cBhvr>
                                        <p:cTn id="30" dur="1000"/>
                                        <p:tgtEl>
                                          <p:spTgt spid="122">
                                            <p:txEl>
                                              <p:pRg st="2" end="2"/>
                                            </p:txEl>
                                          </p:spTgt>
                                        </p:tgtEl>
                                      </p:cBhvr>
                                    </p:animEffect>
                                    <p:anim calcmode="lin" valueType="num">
                                      <p:cBhvr>
                                        <p:cTn id="31" dur="1000" fill="hold"/>
                                        <p:tgtEl>
                                          <p:spTgt spid="122">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122">
                                            <p:txEl>
                                              <p:pRg st="2" end="2"/>
                                            </p:txEl>
                                          </p:spTgt>
                                        </p:tgtEl>
                                        <p:attrNameLst>
                                          <p:attrName>ppt_y</p:attrName>
                                        </p:attrNameLst>
                                      </p:cBhvr>
                                      <p:tavLst>
                                        <p:tav tm="0">
                                          <p:val>
                                            <p:strVal val="#ppt_y+.1"/>
                                          </p:val>
                                        </p:tav>
                                        <p:tav tm="100000">
                                          <p:val>
                                            <p:strVal val="#ppt_y"/>
                                          </p:val>
                                        </p:tav>
                                      </p:tavLst>
                                    </p:anim>
                                  </p:childTnLst>
                                </p:cTn>
                              </p:par>
                            </p:childTnLst>
                          </p:cTn>
                        </p:par>
                        <p:par>
                          <p:cTn id="33" fill="hold" nodeType="afterGroup">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22">
                                            <p:txEl>
                                              <p:pRg st="3" end="3"/>
                                            </p:txEl>
                                          </p:spTgt>
                                        </p:tgtEl>
                                        <p:attrNameLst>
                                          <p:attrName>style.visibility</p:attrName>
                                        </p:attrNameLst>
                                      </p:cBhvr>
                                      <p:to>
                                        <p:strVal val="visible"/>
                                      </p:to>
                                    </p:set>
                                    <p:animEffect transition="in" filter="fade">
                                      <p:cBhvr>
                                        <p:cTn id="36" dur="1000"/>
                                        <p:tgtEl>
                                          <p:spTgt spid="122">
                                            <p:txEl>
                                              <p:pRg st="3" end="3"/>
                                            </p:txEl>
                                          </p:spTgt>
                                        </p:tgtEl>
                                      </p:cBhvr>
                                    </p:animEffect>
                                    <p:anim calcmode="lin" valueType="num">
                                      <p:cBhvr>
                                        <p:cTn id="37" dur="1000" fill="hold"/>
                                        <p:tgtEl>
                                          <p:spTgt spid="122">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122">
                                            <p:txEl>
                                              <p:pRg st="3" end="3"/>
                                            </p:txEl>
                                          </p:spTgt>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1000"/>
                            </p:stCondLst>
                            <p:childTnLst>
                              <p:par>
                                <p:cTn id="51" presetID="22" presetClass="entr" presetSubtype="8"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childTnLst>
                    </p:cTn>
                  </p:par>
                  <p:par>
                    <p:cTn id="54" fill="hold" nodeType="clickPar">
                      <p:stCondLst>
                        <p:cond delay="indefinite"/>
                        <p:cond evt="onBegin" delay="0">
                          <p:tn val="53"/>
                        </p:cond>
                      </p:stCondLst>
                      <p:childTnLst>
                        <p:par>
                          <p:cTn id="55" fill="hold" nodeType="afterGroup">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1" fill="hold" nodeType="clickPar">
                      <p:stCondLst>
                        <p:cond delay="indefinite"/>
                        <p:cond evt="onBegin" delay="0">
                          <p:tn val="60"/>
                        </p:cond>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9458"/>
                                        </p:tgtEl>
                                        <p:attrNameLst>
                                          <p:attrName>style.visibility</p:attrName>
                                        </p:attrNameLst>
                                      </p:cBhvr>
                                      <p:to>
                                        <p:strVal val="visible"/>
                                      </p:to>
                                    </p:set>
                                    <p:anim calcmode="lin" valueType="num">
                                      <p:cBhvr additive="base">
                                        <p:cTn id="65" dur="500" fill="hold"/>
                                        <p:tgtEl>
                                          <p:spTgt spid="19458"/>
                                        </p:tgtEl>
                                        <p:attrNameLst>
                                          <p:attrName>ppt_x</p:attrName>
                                        </p:attrNameLst>
                                      </p:cBhvr>
                                      <p:tavLst>
                                        <p:tav tm="0">
                                          <p:val>
                                            <p:strVal val="#ppt_x"/>
                                          </p:val>
                                        </p:tav>
                                        <p:tav tm="100000">
                                          <p:val>
                                            <p:strVal val="#ppt_x"/>
                                          </p:val>
                                        </p:tav>
                                      </p:tavLst>
                                    </p:anim>
                                    <p:anim calcmode="lin" valueType="num">
                                      <p:cBhvr additive="base">
                                        <p:cTn id="66"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uiExpand="1" build="p"/>
      <p:bldP spid="7" grpId="0"/>
      <p:bldP spid="15" grpId="0"/>
      <p:bldP spid="16" grpId="0"/>
      <p:bldP spid="19" grpId="0"/>
      <p:bldP spid="20" grpId="0"/>
      <p:bldP spid="19458" grpId="0"/>
    </p:bldLst>
  </p:timing>
</p:sld>
</file>

<file path=ppt/tags/tag1.xml><?xml version="1.0" encoding="utf-8"?>
<p:tagLst xmlns:p="http://schemas.openxmlformats.org/presentationml/2006/main">
  <p:tag name="AS_UNIQUEID" val="908"/>
</p:tagLst>
</file>

<file path=ppt/tags/tag10.xml><?xml version="1.0" encoding="utf-8"?>
<p:tagLst xmlns:p="http://schemas.openxmlformats.org/presentationml/2006/main">
  <p:tag name="AS_UNIQUEID" val="911"/>
</p:tagLst>
</file>

<file path=ppt/tags/tag100.xml><?xml version="1.0" encoding="utf-8"?>
<p:tagLst xmlns:p="http://schemas.openxmlformats.org/presentationml/2006/main">
  <p:tag name="AS_UNIQUEID" val="980"/>
</p:tagLst>
</file>

<file path=ppt/tags/tag101.xml><?xml version="1.0" encoding="utf-8"?>
<p:tagLst xmlns:p="http://schemas.openxmlformats.org/presentationml/2006/main">
  <p:tag name="AS_UNIQUEID" val="981"/>
</p:tagLst>
</file>

<file path=ppt/tags/tag102.xml><?xml version="1.0" encoding="utf-8"?>
<p:tagLst xmlns:p="http://schemas.openxmlformats.org/presentationml/2006/main">
  <p:tag name="AS_UNIQUEID" val="982"/>
</p:tagLst>
</file>

<file path=ppt/tags/tag103.xml><?xml version="1.0" encoding="utf-8"?>
<p:tagLst xmlns:p="http://schemas.openxmlformats.org/presentationml/2006/main">
  <p:tag name="AS_UNIQUEID" val="983"/>
</p:tagLst>
</file>

<file path=ppt/tags/tag104.xml><?xml version="1.0" encoding="utf-8"?>
<p:tagLst xmlns:p="http://schemas.openxmlformats.org/presentationml/2006/main">
  <p:tag name="AS_UNIQUEID" val="984"/>
</p:tagLst>
</file>

<file path=ppt/tags/tag105.xml><?xml version="1.0" encoding="utf-8"?>
<p:tagLst xmlns:p="http://schemas.openxmlformats.org/presentationml/2006/main">
  <p:tag name="AS_UNIQUEID" val="985"/>
</p:tagLst>
</file>

<file path=ppt/tags/tag106.xml><?xml version="1.0" encoding="utf-8"?>
<p:tagLst xmlns:p="http://schemas.openxmlformats.org/presentationml/2006/main">
  <p:tag name="AS_UNIQUEID" val="986"/>
</p:tagLst>
</file>

<file path=ppt/tags/tag107.xml><?xml version="1.0" encoding="utf-8"?>
<p:tagLst xmlns:p="http://schemas.openxmlformats.org/presentationml/2006/main">
  <p:tag name="AS_UNIQUEID" val="987"/>
</p:tagLst>
</file>

<file path=ppt/tags/tag108.xml><?xml version="1.0" encoding="utf-8"?>
<p:tagLst xmlns:p="http://schemas.openxmlformats.org/presentationml/2006/main">
  <p:tag name="AS_UNIQUEID" val="988"/>
</p:tagLst>
</file>

<file path=ppt/tags/tag109.xml><?xml version="1.0" encoding="utf-8"?>
<p:tagLst xmlns:p="http://schemas.openxmlformats.org/presentationml/2006/main">
  <p:tag name="AS_UNIQUEID" val="989"/>
</p:tagLst>
</file>

<file path=ppt/tags/tag11.xml><?xml version="1.0" encoding="utf-8"?>
<p:tagLst xmlns:p="http://schemas.openxmlformats.org/presentationml/2006/main">
  <p:tag name="AS_UNIQUEID" val="912"/>
</p:tagLst>
</file>

<file path=ppt/tags/tag110.xml><?xml version="1.0" encoding="utf-8"?>
<p:tagLst xmlns:p="http://schemas.openxmlformats.org/presentationml/2006/main">
  <p:tag name="AS_UNIQUEID" val="990"/>
</p:tagLst>
</file>

<file path=ppt/tags/tag111.xml><?xml version="1.0" encoding="utf-8"?>
<p:tagLst xmlns:p="http://schemas.openxmlformats.org/presentationml/2006/main">
  <p:tag name="AS_UNIQUEID" val="991"/>
</p:tagLst>
</file>

<file path=ppt/tags/tag112.xml><?xml version="1.0" encoding="utf-8"?>
<p:tagLst xmlns:p="http://schemas.openxmlformats.org/presentationml/2006/main">
  <p:tag name="AS_UNIQUEID" val="992"/>
</p:tagLst>
</file>

<file path=ppt/tags/tag113.xml><?xml version="1.0" encoding="utf-8"?>
<p:tagLst xmlns:p="http://schemas.openxmlformats.org/presentationml/2006/main">
  <p:tag name="AS_UNIQUEID" val="993"/>
</p:tagLst>
</file>

<file path=ppt/tags/tag114.xml><?xml version="1.0" encoding="utf-8"?>
<p:tagLst xmlns:p="http://schemas.openxmlformats.org/presentationml/2006/main">
  <p:tag name="AS_UNIQUEID" val="994"/>
</p:tagLst>
</file>

<file path=ppt/tags/tag115.xml><?xml version="1.0" encoding="utf-8"?>
<p:tagLst xmlns:p="http://schemas.openxmlformats.org/presentationml/2006/main">
  <p:tag name="AS_UNIQUEID" val="995"/>
</p:tagLst>
</file>

<file path=ppt/tags/tag116.xml><?xml version="1.0" encoding="utf-8"?>
<p:tagLst xmlns:p="http://schemas.openxmlformats.org/presentationml/2006/main">
  <p:tag name="AS_UNIQUEID" val="996"/>
</p:tagLst>
</file>

<file path=ppt/tags/tag117.xml><?xml version="1.0" encoding="utf-8"?>
<p:tagLst xmlns:p="http://schemas.openxmlformats.org/presentationml/2006/main">
  <p:tag name="AS_UNIQUEID" val="997"/>
</p:tagLst>
</file>

<file path=ppt/tags/tag118.xml><?xml version="1.0" encoding="utf-8"?>
<p:tagLst xmlns:p="http://schemas.openxmlformats.org/presentationml/2006/main">
  <p:tag name="AS_UNIQUEID" val="998"/>
</p:tagLst>
</file>

<file path=ppt/tags/tag119.xml><?xml version="1.0" encoding="utf-8"?>
<p:tagLst xmlns:p="http://schemas.openxmlformats.org/presentationml/2006/main">
  <p:tag name="AS_UNIQUEID" val="999"/>
</p:tagLst>
</file>

<file path=ppt/tags/tag12.xml><?xml version="1.0" encoding="utf-8"?>
<p:tagLst xmlns:p="http://schemas.openxmlformats.org/presentationml/2006/main">
  <p:tag name="AS_UNIQUEID" val="913"/>
</p:tagLst>
</file>

<file path=ppt/tags/tag120.xml><?xml version="1.0" encoding="utf-8"?>
<p:tagLst xmlns:p="http://schemas.openxmlformats.org/presentationml/2006/main">
  <p:tag name="AS_UNIQUEID" val="1000"/>
</p:tagLst>
</file>

<file path=ppt/tags/tag121.xml><?xml version="1.0" encoding="utf-8"?>
<p:tagLst xmlns:p="http://schemas.openxmlformats.org/presentationml/2006/main">
  <p:tag name="AS_UNIQUEID" val="1001"/>
</p:tagLst>
</file>

<file path=ppt/tags/tag122.xml><?xml version="1.0" encoding="utf-8"?>
<p:tagLst xmlns:p="http://schemas.openxmlformats.org/presentationml/2006/main">
  <p:tag name="AS_UNIQUEID" val="1002"/>
</p:tagLst>
</file>

<file path=ppt/tags/tag123.xml><?xml version="1.0" encoding="utf-8"?>
<p:tagLst xmlns:p="http://schemas.openxmlformats.org/presentationml/2006/main">
  <p:tag name="AS_UNIQUEID" val="1003"/>
</p:tagLst>
</file>

<file path=ppt/tags/tag124.xml><?xml version="1.0" encoding="utf-8"?>
<p:tagLst xmlns:p="http://schemas.openxmlformats.org/presentationml/2006/main">
  <p:tag name="AS_UNIQUEID" val="1004"/>
</p:tagLst>
</file>

<file path=ppt/tags/tag125.xml><?xml version="1.0" encoding="utf-8"?>
<p:tagLst xmlns:p="http://schemas.openxmlformats.org/presentationml/2006/main">
  <p:tag name="AS_UNIQUEID" val="1005"/>
</p:tagLst>
</file>

<file path=ppt/tags/tag126.xml><?xml version="1.0" encoding="utf-8"?>
<p:tagLst xmlns:p="http://schemas.openxmlformats.org/presentationml/2006/main">
  <p:tag name="AS_UNIQUEID" val="1006"/>
</p:tagLst>
</file>

<file path=ppt/tags/tag127.xml><?xml version="1.0" encoding="utf-8"?>
<p:tagLst xmlns:p="http://schemas.openxmlformats.org/presentationml/2006/main">
  <p:tag name="AS_UNIQUEID" val="1007"/>
</p:tagLst>
</file>

<file path=ppt/tags/tag128.xml><?xml version="1.0" encoding="utf-8"?>
<p:tagLst xmlns:p="http://schemas.openxmlformats.org/presentationml/2006/main">
  <p:tag name="AS_UNIQUEID" val="1008"/>
</p:tagLst>
</file>

<file path=ppt/tags/tag129.xml><?xml version="1.0" encoding="utf-8"?>
<p:tagLst xmlns:p="http://schemas.openxmlformats.org/presentationml/2006/main">
  <p:tag name="AS_UNIQUEID" val="1009"/>
</p:tagLst>
</file>

<file path=ppt/tags/tag13.xml><?xml version="1.0" encoding="utf-8"?>
<p:tagLst xmlns:p="http://schemas.openxmlformats.org/presentationml/2006/main">
  <p:tag name="AS_UNIQUEID" val="914"/>
</p:tagLst>
</file>

<file path=ppt/tags/tag130.xml><?xml version="1.0" encoding="utf-8"?>
<p:tagLst xmlns:p="http://schemas.openxmlformats.org/presentationml/2006/main">
  <p:tag name="AS_UNIQUEID" val="1010"/>
</p:tagLst>
</file>

<file path=ppt/tags/tag131.xml><?xml version="1.0" encoding="utf-8"?>
<p:tagLst xmlns:p="http://schemas.openxmlformats.org/presentationml/2006/main">
  <p:tag name="AS_UNIQUEID" val="1011"/>
</p:tagLst>
</file>

<file path=ppt/tags/tag132.xml><?xml version="1.0" encoding="utf-8"?>
<p:tagLst xmlns:p="http://schemas.openxmlformats.org/presentationml/2006/main">
  <p:tag name="AS_UNIQUEID" val="1012"/>
</p:tagLst>
</file>

<file path=ppt/tags/tag133.xml><?xml version="1.0" encoding="utf-8"?>
<p:tagLst xmlns:p="http://schemas.openxmlformats.org/presentationml/2006/main">
  <p:tag name="AS_UNIQUEID" val="1013"/>
</p:tagLst>
</file>

<file path=ppt/tags/tag134.xml><?xml version="1.0" encoding="utf-8"?>
<p:tagLst xmlns:p="http://schemas.openxmlformats.org/presentationml/2006/main">
  <p:tag name="AS_UNIQUEID" val="1014"/>
</p:tagLst>
</file>

<file path=ppt/tags/tag135.xml><?xml version="1.0" encoding="utf-8"?>
<p:tagLst xmlns:p="http://schemas.openxmlformats.org/presentationml/2006/main">
  <p:tag name="AS_UNIQUEID" val="1015"/>
</p:tagLst>
</file>

<file path=ppt/tags/tag136.xml><?xml version="1.0" encoding="utf-8"?>
<p:tagLst xmlns:p="http://schemas.openxmlformats.org/presentationml/2006/main">
  <p:tag name="AS_UNIQUEID" val="1016"/>
</p:tagLst>
</file>

<file path=ppt/tags/tag137.xml><?xml version="1.0" encoding="utf-8"?>
<p:tagLst xmlns:p="http://schemas.openxmlformats.org/presentationml/2006/main">
  <p:tag name="AS_UNIQUEID" val="1017"/>
</p:tagLst>
</file>

<file path=ppt/tags/tag138.xml><?xml version="1.0" encoding="utf-8"?>
<p:tagLst xmlns:p="http://schemas.openxmlformats.org/presentationml/2006/main">
  <p:tag name="AS_UNIQUEID" val="1018"/>
</p:tagLst>
</file>

<file path=ppt/tags/tag139.xml><?xml version="1.0" encoding="utf-8"?>
<p:tagLst xmlns:p="http://schemas.openxmlformats.org/presentationml/2006/main">
  <p:tag name="AS_UNIQUEID" val="1019"/>
</p:tagLst>
</file>

<file path=ppt/tags/tag14.xml><?xml version="1.0" encoding="utf-8"?>
<p:tagLst xmlns:p="http://schemas.openxmlformats.org/presentationml/2006/main">
  <p:tag name="AS_UNIQUEID" val="717"/>
</p:tagLst>
</file>

<file path=ppt/tags/tag140.xml><?xml version="1.0" encoding="utf-8"?>
<p:tagLst xmlns:p="http://schemas.openxmlformats.org/presentationml/2006/main">
  <p:tag name="AS_UNIQUEID" val="1020"/>
</p:tagLst>
</file>

<file path=ppt/tags/tag141.xml><?xml version="1.0" encoding="utf-8"?>
<p:tagLst xmlns:p="http://schemas.openxmlformats.org/presentationml/2006/main">
  <p:tag name="AS_UNIQUEID" val="1021"/>
</p:tagLst>
</file>

<file path=ppt/tags/tag142.xml><?xml version="1.0" encoding="utf-8"?>
<p:tagLst xmlns:p="http://schemas.openxmlformats.org/presentationml/2006/main">
  <p:tag name="AS_UNIQUEID" val="1022"/>
</p:tagLst>
</file>

<file path=ppt/tags/tag143.xml><?xml version="1.0" encoding="utf-8"?>
<p:tagLst xmlns:p="http://schemas.openxmlformats.org/presentationml/2006/main">
  <p:tag name="AS_UNIQUEID" val="1023"/>
</p:tagLst>
</file>

<file path=ppt/tags/tag144.xml><?xml version="1.0" encoding="utf-8"?>
<p:tagLst xmlns:p="http://schemas.openxmlformats.org/presentationml/2006/main">
  <p:tag name="AS_UNIQUEID" val="1024"/>
</p:tagLst>
</file>

<file path=ppt/tags/tag145.xml><?xml version="1.0" encoding="utf-8"?>
<p:tagLst xmlns:p="http://schemas.openxmlformats.org/presentationml/2006/main">
  <p:tag name="AS_UNIQUEID" val="1025"/>
</p:tagLst>
</file>

<file path=ppt/tags/tag146.xml><?xml version="1.0" encoding="utf-8"?>
<p:tagLst xmlns:p="http://schemas.openxmlformats.org/presentationml/2006/main">
  <p:tag name="AS_UNIQUEID" val="1026"/>
</p:tagLst>
</file>

<file path=ppt/tags/tag147.xml><?xml version="1.0" encoding="utf-8"?>
<p:tagLst xmlns:p="http://schemas.openxmlformats.org/presentationml/2006/main">
  <p:tag name="AS_UNIQUEID" val="1027"/>
</p:tagLst>
</file>

<file path=ppt/tags/tag148.xml><?xml version="1.0" encoding="utf-8"?>
<p:tagLst xmlns:p="http://schemas.openxmlformats.org/presentationml/2006/main">
  <p:tag name="AS_UNIQUEID" val="1028"/>
</p:tagLst>
</file>

<file path=ppt/tags/tag149.xml><?xml version="1.0" encoding="utf-8"?>
<p:tagLst xmlns:p="http://schemas.openxmlformats.org/presentationml/2006/main">
  <p:tag name="AS_UNIQUEID" val="1029"/>
</p:tagLst>
</file>

<file path=ppt/tags/tag15.xml><?xml version="1.0" encoding="utf-8"?>
<p:tagLst xmlns:p="http://schemas.openxmlformats.org/presentationml/2006/main">
  <p:tag name="AS_UNIQUEID" val="718"/>
</p:tagLst>
</file>

<file path=ppt/tags/tag150.xml><?xml version="1.0" encoding="utf-8"?>
<p:tagLst xmlns:p="http://schemas.openxmlformats.org/presentationml/2006/main">
  <p:tag name="AS_UNIQUEID" val="1030"/>
</p:tagLst>
</file>

<file path=ppt/tags/tag151.xml><?xml version="1.0" encoding="utf-8"?>
<p:tagLst xmlns:p="http://schemas.openxmlformats.org/presentationml/2006/main">
  <p:tag name="AS_UNIQUEID" val="1031"/>
</p:tagLst>
</file>

<file path=ppt/tags/tag152.xml><?xml version="1.0" encoding="utf-8"?>
<p:tagLst xmlns:p="http://schemas.openxmlformats.org/presentationml/2006/main">
  <p:tag name="AS_UNIQUEID" val="1032"/>
</p:tagLst>
</file>

<file path=ppt/tags/tag153.xml><?xml version="1.0" encoding="utf-8"?>
<p:tagLst xmlns:p="http://schemas.openxmlformats.org/presentationml/2006/main">
  <p:tag name="AS_UNIQUEID" val="1033"/>
</p:tagLst>
</file>

<file path=ppt/tags/tag154.xml><?xml version="1.0" encoding="utf-8"?>
<p:tagLst xmlns:p="http://schemas.openxmlformats.org/presentationml/2006/main">
  <p:tag name="AS_UNIQUEID" val="1034"/>
</p:tagLst>
</file>

<file path=ppt/tags/tag155.xml><?xml version="1.0" encoding="utf-8"?>
<p:tagLst xmlns:p="http://schemas.openxmlformats.org/presentationml/2006/main">
  <p:tag name="AS_UNIQUEID" val="717"/>
</p:tagLst>
</file>

<file path=ppt/tags/tag156.xml><?xml version="1.0" encoding="utf-8"?>
<p:tagLst xmlns:p="http://schemas.openxmlformats.org/presentationml/2006/main">
  <p:tag name="AS_UNIQUEID" val="718"/>
</p:tagLst>
</file>

<file path=ppt/tags/tag157.xml><?xml version="1.0" encoding="utf-8"?>
<p:tagLst xmlns:p="http://schemas.openxmlformats.org/presentationml/2006/main">
  <p:tag name="AS_UNIQUEID" val="719"/>
</p:tagLst>
</file>

<file path=ppt/tags/tag158.xml><?xml version="1.0" encoding="utf-8"?>
<p:tagLst xmlns:p="http://schemas.openxmlformats.org/presentationml/2006/main">
  <p:tag name="AS_UNIQUEID" val="907"/>
</p:tagLst>
</file>

<file path=ppt/tags/tag159.xml><?xml version="1.0" encoding="utf-8"?>
<p:tagLst xmlns:p="http://schemas.openxmlformats.org/presentationml/2006/main">
  <p:tag name="AS_UNIQUEID" val="1035"/>
</p:tagLst>
</file>

<file path=ppt/tags/tag16.xml><?xml version="1.0" encoding="utf-8"?>
<p:tagLst xmlns:p="http://schemas.openxmlformats.org/presentationml/2006/main">
  <p:tag name="AS_UNIQUEID" val="719"/>
</p:tagLst>
</file>

<file path=ppt/tags/tag160.xml><?xml version="1.0" encoding="utf-8"?>
<p:tagLst xmlns:p="http://schemas.openxmlformats.org/presentationml/2006/main">
  <p:tag name="AS_UNIQUEID" val="1036"/>
</p:tagLst>
</file>

<file path=ppt/tags/tag161.xml><?xml version="1.0" encoding="utf-8"?>
<p:tagLst xmlns:p="http://schemas.openxmlformats.org/presentationml/2006/main">
  <p:tag name="AS_UNIQUEID" val="697"/>
</p:tagLst>
</file>

<file path=ppt/tags/tag162.xml><?xml version="1.0" encoding="utf-8"?>
<p:tagLst xmlns:p="http://schemas.openxmlformats.org/presentationml/2006/main">
  <p:tag name="AS_UNIQUEID" val="698"/>
</p:tagLst>
</file>

<file path=ppt/tags/tag163.xml><?xml version="1.0" encoding="utf-8"?>
<p:tagLst xmlns:p="http://schemas.openxmlformats.org/presentationml/2006/main">
  <p:tag name="AS_UNIQUEID" val="699"/>
</p:tagLst>
</file>

<file path=ppt/tags/tag164.xml><?xml version="1.0" encoding="utf-8"?>
<p:tagLst xmlns:p="http://schemas.openxmlformats.org/presentationml/2006/main">
  <p:tag name="AS_UNIQUEID" val="700"/>
</p:tagLst>
</file>

<file path=ppt/tags/tag165.xml><?xml version="1.0" encoding="utf-8"?>
<p:tagLst xmlns:p="http://schemas.openxmlformats.org/presentationml/2006/main">
  <p:tag name="AS_UNIQUEID" val="701"/>
</p:tagLst>
</file>

<file path=ppt/tags/tag166.xml><?xml version="1.0" encoding="utf-8"?>
<p:tagLst xmlns:p="http://schemas.openxmlformats.org/presentationml/2006/main">
  <p:tag name="AS_UNIQUEID" val="702"/>
</p:tagLst>
</file>

<file path=ppt/tags/tag167.xml><?xml version="1.0" encoding="utf-8"?>
<p:tagLst xmlns:p="http://schemas.openxmlformats.org/presentationml/2006/main">
  <p:tag name="AS_UNIQUEID" val="1037"/>
</p:tagLst>
</file>

<file path=ppt/tags/tag168.xml><?xml version="1.0" encoding="utf-8"?>
<p:tagLst xmlns:p="http://schemas.openxmlformats.org/presentationml/2006/main">
  <p:tag name="AS_UNIQUEID" val="1038"/>
</p:tagLst>
</file>

<file path=ppt/tags/tag169.xml><?xml version="1.0" encoding="utf-8"?>
<p:tagLst xmlns:p="http://schemas.openxmlformats.org/presentationml/2006/main">
  <p:tag name="AS_UNIQUEID" val="1039"/>
</p:tagLst>
</file>

<file path=ppt/tags/tag17.xml><?xml version="1.0" encoding="utf-8"?>
<p:tagLst xmlns:p="http://schemas.openxmlformats.org/presentationml/2006/main">
  <p:tag name="AS_UNIQUEID" val="915"/>
</p:tagLst>
</file>

<file path=ppt/tags/tag170.xml><?xml version="1.0" encoding="utf-8"?>
<p:tagLst xmlns:p="http://schemas.openxmlformats.org/presentationml/2006/main">
  <p:tag name="AS_UNIQUEID" val="1040"/>
</p:tagLst>
</file>

<file path=ppt/tags/tag171.xml><?xml version="1.0" encoding="utf-8"?>
<p:tagLst xmlns:p="http://schemas.openxmlformats.org/presentationml/2006/main">
  <p:tag name="AS_UNIQUEID" val="1041"/>
</p:tagLst>
</file>

<file path=ppt/tags/tag172.xml><?xml version="1.0" encoding="utf-8"?>
<p:tagLst xmlns:p="http://schemas.openxmlformats.org/presentationml/2006/main">
  <p:tag name="AS_UNIQUEID" val="1042"/>
</p:tagLst>
</file>

<file path=ppt/tags/tag173.xml><?xml version="1.0" encoding="utf-8"?>
<p:tagLst xmlns:p="http://schemas.openxmlformats.org/presentationml/2006/main">
  <p:tag name="AS_UNIQUEID" val="1043"/>
</p:tagLst>
</file>

<file path=ppt/tags/tag174.xml><?xml version="1.0" encoding="utf-8"?>
<p:tagLst xmlns:p="http://schemas.openxmlformats.org/presentationml/2006/main">
  <p:tag name="AS_UNIQUEID" val="1044"/>
</p:tagLst>
</file>

<file path=ppt/tags/tag175.xml><?xml version="1.0" encoding="utf-8"?>
<p:tagLst xmlns:p="http://schemas.openxmlformats.org/presentationml/2006/main">
  <p:tag name="AS_UNIQUEID" val="1045"/>
</p:tagLst>
</file>

<file path=ppt/tags/tag176.xml><?xml version="1.0" encoding="utf-8"?>
<p:tagLst xmlns:p="http://schemas.openxmlformats.org/presentationml/2006/main">
  <p:tag name="AS_UNIQUEID" val="1046"/>
</p:tagLst>
</file>

<file path=ppt/tags/tag177.xml><?xml version="1.0" encoding="utf-8"?>
<p:tagLst xmlns:p="http://schemas.openxmlformats.org/presentationml/2006/main">
  <p:tag name="AS_UNIQUEID" val="1047"/>
</p:tagLst>
</file>

<file path=ppt/tags/tag178.xml><?xml version="1.0" encoding="utf-8"?>
<p:tagLst xmlns:p="http://schemas.openxmlformats.org/presentationml/2006/main">
  <p:tag name="AS_UNIQUEID" val="1048"/>
</p:tagLst>
</file>

<file path=ppt/tags/tag179.xml><?xml version="1.0" encoding="utf-8"?>
<p:tagLst xmlns:p="http://schemas.openxmlformats.org/presentationml/2006/main">
  <p:tag name="AS_UNIQUEID" val="1049"/>
</p:tagLst>
</file>

<file path=ppt/tags/tag18.xml><?xml version="1.0" encoding="utf-8"?>
<p:tagLst xmlns:p="http://schemas.openxmlformats.org/presentationml/2006/main">
  <p:tag name="AS_UNIQUEID" val="717"/>
</p:tagLst>
</file>

<file path=ppt/tags/tag180.xml><?xml version="1.0" encoding="utf-8"?>
<p:tagLst xmlns:p="http://schemas.openxmlformats.org/presentationml/2006/main">
  <p:tag name="AS_UNIQUEID" val="766"/>
</p:tagLst>
</file>

<file path=ppt/tags/tag181.xml><?xml version="1.0" encoding="utf-8"?>
<p:tagLst xmlns:p="http://schemas.openxmlformats.org/presentationml/2006/main">
  <p:tag name="AS_UNIQUEID" val="1050"/>
</p:tagLst>
</file>

<file path=ppt/tags/tag182.xml><?xml version="1.0" encoding="utf-8"?>
<p:tagLst xmlns:p="http://schemas.openxmlformats.org/presentationml/2006/main">
  <p:tag name="AS_UNIQUEID" val="768"/>
</p:tagLst>
</file>

<file path=ppt/tags/tag183.xml><?xml version="1.0" encoding="utf-8"?>
<p:tagLst xmlns:p="http://schemas.openxmlformats.org/presentationml/2006/main">
  <p:tag name="AS_UNIQUEID" val="1051"/>
</p:tagLst>
</file>

<file path=ppt/tags/tag184.xml><?xml version="1.0" encoding="utf-8"?>
<p:tagLst xmlns:p="http://schemas.openxmlformats.org/presentationml/2006/main">
  <p:tag name="AS_UNIQUEID" val="768"/>
</p:tagLst>
</file>

<file path=ppt/tags/tag185.xml><?xml version="1.0" encoding="utf-8"?>
<p:tagLst xmlns:p="http://schemas.openxmlformats.org/presentationml/2006/main">
  <p:tag name="AS_UNIQUEID" val="1052"/>
</p:tagLst>
</file>

<file path=ppt/tags/tag186.xml><?xml version="1.0" encoding="utf-8"?>
<p:tagLst xmlns:p="http://schemas.openxmlformats.org/presentationml/2006/main">
  <p:tag name="AS_UNIQUEID" val="770"/>
</p:tagLst>
</file>

<file path=ppt/tags/tag187.xml><?xml version="1.0" encoding="utf-8"?>
<p:tagLst xmlns:p="http://schemas.openxmlformats.org/presentationml/2006/main">
  <p:tag name="AS_UNIQUEID" val="1053"/>
</p:tagLst>
</file>

<file path=ppt/tags/tag188.xml><?xml version="1.0" encoding="utf-8"?>
<p:tagLst xmlns:p="http://schemas.openxmlformats.org/presentationml/2006/main">
  <p:tag name="AS_UNIQUEID" val="774"/>
</p:tagLst>
</file>

<file path=ppt/tags/tag189.xml><?xml version="1.0" encoding="utf-8"?>
<p:tagLst xmlns:p="http://schemas.openxmlformats.org/presentationml/2006/main">
  <p:tag name="AS_UNIQUEID" val="1054"/>
</p:tagLst>
</file>

<file path=ppt/tags/tag19.xml><?xml version="1.0" encoding="utf-8"?>
<p:tagLst xmlns:p="http://schemas.openxmlformats.org/presentationml/2006/main">
  <p:tag name="AS_UNIQUEID" val="718"/>
</p:tagLst>
</file>

<file path=ppt/tags/tag190.xml><?xml version="1.0" encoding="utf-8"?>
<p:tagLst xmlns:p="http://schemas.openxmlformats.org/presentationml/2006/main">
  <p:tag name="AS_UNIQUEID" val="774"/>
</p:tagLst>
</file>

<file path=ppt/tags/tag191.xml><?xml version="1.0" encoding="utf-8"?>
<p:tagLst xmlns:p="http://schemas.openxmlformats.org/presentationml/2006/main">
  <p:tag name="AS_UNIQUEID" val="1055"/>
</p:tagLst>
</file>

<file path=ppt/tags/tag192.xml><?xml version="1.0" encoding="utf-8"?>
<p:tagLst xmlns:p="http://schemas.openxmlformats.org/presentationml/2006/main">
  <p:tag name="AS_UNIQUEID" val="1056"/>
</p:tagLst>
</file>

<file path=ppt/tags/tag193.xml><?xml version="1.0" encoding="utf-8"?>
<p:tagLst xmlns:p="http://schemas.openxmlformats.org/presentationml/2006/main">
  <p:tag name="AS_UNIQUEID" val="1057"/>
</p:tagLst>
</file>

<file path=ppt/tags/tag194.xml><?xml version="1.0" encoding="utf-8"?>
<p:tagLst xmlns:p="http://schemas.openxmlformats.org/presentationml/2006/main">
  <p:tag name="AS_UNIQUEID" val="1058"/>
</p:tagLst>
</file>

<file path=ppt/tags/tag195.xml><?xml version="1.0" encoding="utf-8"?>
<p:tagLst xmlns:p="http://schemas.openxmlformats.org/presentationml/2006/main">
  <p:tag name="AS_UNIQUEID" val="1059"/>
</p:tagLst>
</file>

<file path=ppt/tags/tag196.xml><?xml version="1.0" encoding="utf-8"?>
<p:tagLst xmlns:p="http://schemas.openxmlformats.org/presentationml/2006/main">
  <p:tag name="AS_UNIQUEID" val="1060"/>
</p:tagLst>
</file>

<file path=ppt/tags/tag197.xml><?xml version="1.0" encoding="utf-8"?>
<p:tagLst xmlns:p="http://schemas.openxmlformats.org/presentationml/2006/main">
  <p:tag name="AS_UNIQUEID" val="1061"/>
</p:tagLst>
</file>

<file path=ppt/tags/tag198.xml><?xml version="1.0" encoding="utf-8"?>
<p:tagLst xmlns:p="http://schemas.openxmlformats.org/presentationml/2006/main">
  <p:tag name="AS_UNIQUEID" val="1062"/>
</p:tagLst>
</file>

<file path=ppt/tags/tag199.xml><?xml version="1.0" encoding="utf-8"?>
<p:tagLst xmlns:p="http://schemas.openxmlformats.org/presentationml/2006/main">
  <p:tag name="AS_UNIQUEID" val="800"/>
</p:tagLst>
</file>

<file path=ppt/tags/tag2.xml><?xml version="1.0" encoding="utf-8"?>
<p:tagLst xmlns:p="http://schemas.openxmlformats.org/presentationml/2006/main">
  <p:tag name="AS_UNIQUEID" val="717"/>
</p:tagLst>
</file>

<file path=ppt/tags/tag20.xml><?xml version="1.0" encoding="utf-8"?>
<p:tagLst xmlns:p="http://schemas.openxmlformats.org/presentationml/2006/main">
  <p:tag name="AS_UNIQUEID" val="719"/>
</p:tagLst>
</file>

<file path=ppt/tags/tag200.xml><?xml version="1.0" encoding="utf-8"?>
<p:tagLst xmlns:p="http://schemas.openxmlformats.org/presentationml/2006/main">
  <p:tag name="AS_UNIQUEID" val="798"/>
</p:tagLst>
</file>

<file path=ppt/tags/tag201.xml><?xml version="1.0" encoding="utf-8"?>
<p:tagLst xmlns:p="http://schemas.openxmlformats.org/presentationml/2006/main">
  <p:tag name="AS_UNIQUEID" val="1063"/>
</p:tagLst>
</file>

<file path=ppt/tags/tag202.xml><?xml version="1.0" encoding="utf-8"?>
<p:tagLst xmlns:p="http://schemas.openxmlformats.org/presentationml/2006/main">
  <p:tag name="AS_UNIQUEID" val="804"/>
</p:tagLst>
</file>

<file path=ppt/tags/tag203.xml><?xml version="1.0" encoding="utf-8"?>
<p:tagLst xmlns:p="http://schemas.openxmlformats.org/presentationml/2006/main">
  <p:tag name="AS_UNIQUEID" val="1064"/>
</p:tagLst>
</file>

<file path=ppt/tags/tag204.xml><?xml version="1.0" encoding="utf-8"?>
<p:tagLst xmlns:p="http://schemas.openxmlformats.org/presentationml/2006/main">
  <p:tag name="AS_UNIQUEID" val="806"/>
</p:tagLst>
</file>

<file path=ppt/tags/tag205.xml><?xml version="1.0" encoding="utf-8"?>
<p:tagLst xmlns:p="http://schemas.openxmlformats.org/presentationml/2006/main">
  <p:tag name="AS_UNIQUEID" val="806"/>
</p:tagLst>
</file>

<file path=ppt/tags/tag206.xml><?xml version="1.0" encoding="utf-8"?>
<p:tagLst xmlns:p="http://schemas.openxmlformats.org/presentationml/2006/main">
  <p:tag name="AS_UNIQUEID" val="1065"/>
</p:tagLst>
</file>

<file path=ppt/tags/tag207.xml><?xml version="1.0" encoding="utf-8"?>
<p:tagLst xmlns:p="http://schemas.openxmlformats.org/presentationml/2006/main">
  <p:tag name="AS_UNIQUEID" val="1066"/>
</p:tagLst>
</file>

<file path=ppt/tags/tag208.xml><?xml version="1.0" encoding="utf-8"?>
<p:tagLst xmlns:p="http://schemas.openxmlformats.org/presentationml/2006/main">
  <p:tag name="AS_UNIQUEID" val="1067"/>
</p:tagLst>
</file>

<file path=ppt/tags/tag209.xml><?xml version="1.0" encoding="utf-8"?>
<p:tagLst xmlns:p="http://schemas.openxmlformats.org/presentationml/2006/main">
  <p:tag name="AS_UNIQUEID" val="1068"/>
</p:tagLst>
</file>

<file path=ppt/tags/tag21.xml><?xml version="1.0" encoding="utf-8"?>
<p:tagLst xmlns:p="http://schemas.openxmlformats.org/presentationml/2006/main">
  <p:tag name="AS_UNIQUEID" val="916"/>
</p:tagLst>
</file>

<file path=ppt/tags/tag210.xml><?xml version="1.0" encoding="utf-8"?>
<p:tagLst xmlns:p="http://schemas.openxmlformats.org/presentationml/2006/main">
  <p:tag name="AS_UNIQUEID" val="1069"/>
</p:tagLst>
</file>

<file path=ppt/tags/tag211.xml><?xml version="1.0" encoding="utf-8"?>
<p:tagLst xmlns:p="http://schemas.openxmlformats.org/presentationml/2006/main">
  <p:tag name="AS_UNIQUEID" val="1070"/>
</p:tagLst>
</file>

<file path=ppt/tags/tag212.xml><?xml version="1.0" encoding="utf-8"?>
<p:tagLst xmlns:p="http://schemas.openxmlformats.org/presentationml/2006/main">
  <p:tag name="AS_UNIQUEID" val="1071"/>
</p:tagLst>
</file>

<file path=ppt/tags/tag213.xml><?xml version="1.0" encoding="utf-8"?>
<p:tagLst xmlns:p="http://schemas.openxmlformats.org/presentationml/2006/main">
  <p:tag name="AS_UNIQUEID" val="1072"/>
</p:tagLst>
</file>

<file path=ppt/tags/tag214.xml><?xml version="1.0" encoding="utf-8"?>
<p:tagLst xmlns:p="http://schemas.openxmlformats.org/presentationml/2006/main">
  <p:tag name="AS_UNIQUEID" val="1073"/>
</p:tagLst>
</file>

<file path=ppt/tags/tag215.xml><?xml version="1.0" encoding="utf-8"?>
<p:tagLst xmlns:p="http://schemas.openxmlformats.org/presentationml/2006/main">
  <p:tag name="AS_UNIQUEID" val="1074"/>
</p:tagLst>
</file>

<file path=ppt/tags/tag216.xml><?xml version="1.0" encoding="utf-8"?>
<p:tagLst xmlns:p="http://schemas.openxmlformats.org/presentationml/2006/main">
  <p:tag name="AS_UNIQUEID" val="1075"/>
</p:tagLst>
</file>

<file path=ppt/tags/tag217.xml><?xml version="1.0" encoding="utf-8"?>
<p:tagLst xmlns:p="http://schemas.openxmlformats.org/presentationml/2006/main">
  <p:tag name="AS_UNIQUEID" val="1076"/>
</p:tagLst>
</file>

<file path=ppt/tags/tag218.xml><?xml version="1.0" encoding="utf-8"?>
<p:tagLst xmlns:p="http://schemas.openxmlformats.org/presentationml/2006/main">
  <p:tag name="AS_UNIQUEID" val="1077"/>
</p:tagLst>
</file>

<file path=ppt/tags/tag219.xml><?xml version="1.0" encoding="utf-8"?>
<p:tagLst xmlns:p="http://schemas.openxmlformats.org/presentationml/2006/main">
  <p:tag name="AS_UNIQUEID" val="1078"/>
</p:tagLst>
</file>

<file path=ppt/tags/tag22.xml><?xml version="1.0" encoding="utf-8"?>
<p:tagLst xmlns:p="http://schemas.openxmlformats.org/presentationml/2006/main">
  <p:tag name="AS_UNIQUEID" val="736"/>
</p:tagLst>
</file>

<file path=ppt/tags/tag220.xml><?xml version="1.0" encoding="utf-8"?>
<p:tagLst xmlns:p="http://schemas.openxmlformats.org/presentationml/2006/main">
  <p:tag name="AS_UNIQUEID" val="1079"/>
</p:tagLst>
</file>

<file path=ppt/tags/tag221.xml><?xml version="1.0" encoding="utf-8"?>
<p:tagLst xmlns:p="http://schemas.openxmlformats.org/presentationml/2006/main">
  <p:tag name="AS_UNIQUEID" val="1080"/>
</p:tagLst>
</file>

<file path=ppt/tags/tag222.xml><?xml version="1.0" encoding="utf-8"?>
<p:tagLst xmlns:p="http://schemas.openxmlformats.org/presentationml/2006/main">
  <p:tag name="AS_UNIQUEID" val="1081"/>
</p:tagLst>
</file>

<file path=ppt/tags/tag223.xml><?xml version="1.0" encoding="utf-8"?>
<p:tagLst xmlns:p="http://schemas.openxmlformats.org/presentationml/2006/main">
  <p:tag name="AS_UNIQUEID" val="798"/>
</p:tagLst>
</file>

<file path=ppt/tags/tag224.xml><?xml version="1.0" encoding="utf-8"?>
<p:tagLst xmlns:p="http://schemas.openxmlformats.org/presentationml/2006/main">
  <p:tag name="AS_UNIQUEID" val="1082"/>
</p:tagLst>
</file>

<file path=ppt/tags/tag225.xml><?xml version="1.0" encoding="utf-8"?>
<p:tagLst xmlns:p="http://schemas.openxmlformats.org/presentationml/2006/main">
  <p:tag name="AS_UNIQUEID" val="810"/>
</p:tagLst>
</file>

<file path=ppt/tags/tag226.xml><?xml version="1.0" encoding="utf-8"?>
<p:tagLst xmlns:p="http://schemas.openxmlformats.org/presentationml/2006/main">
  <p:tag name="AS_UNIQUEID" val="1083"/>
</p:tagLst>
</file>

<file path=ppt/tags/tag227.xml><?xml version="1.0" encoding="utf-8"?>
<p:tagLst xmlns:p="http://schemas.openxmlformats.org/presentationml/2006/main">
  <p:tag name="AS_UNIQUEID" val="836"/>
</p:tagLst>
</file>

<file path=ppt/tags/tag228.xml><?xml version="1.0" encoding="utf-8"?>
<p:tagLst xmlns:p="http://schemas.openxmlformats.org/presentationml/2006/main">
  <p:tag name="AS_UNIQUEID" val="1084"/>
</p:tagLst>
</file>

<file path=ppt/tags/tag229.xml><?xml version="1.0" encoding="utf-8"?>
<p:tagLst xmlns:p="http://schemas.openxmlformats.org/presentationml/2006/main">
  <p:tag name="AS_UNIQUEID" val="838"/>
</p:tagLst>
</file>

<file path=ppt/tags/tag23.xml><?xml version="1.0" encoding="utf-8"?>
<p:tagLst xmlns:p="http://schemas.openxmlformats.org/presentationml/2006/main">
  <p:tag name="AS_UNIQUEID" val="738"/>
</p:tagLst>
</file>

<file path=ppt/tags/tag230.xml><?xml version="1.0" encoding="utf-8"?>
<p:tagLst xmlns:p="http://schemas.openxmlformats.org/presentationml/2006/main">
  <p:tag name="AS_UNIQUEID" val="1085"/>
</p:tagLst>
</file>

<file path=ppt/tags/tag231.xml><?xml version="1.0" encoding="utf-8"?>
<p:tagLst xmlns:p="http://schemas.openxmlformats.org/presentationml/2006/main">
  <p:tag name="AS_UNIQUEID" val="840"/>
</p:tagLst>
</file>

<file path=ppt/tags/tag232.xml><?xml version="1.0" encoding="utf-8"?>
<p:tagLst xmlns:p="http://schemas.openxmlformats.org/presentationml/2006/main">
  <p:tag name="AS_UNIQUEID" val="1086"/>
</p:tagLst>
</file>

<file path=ppt/tags/tag233.xml><?xml version="1.0" encoding="utf-8"?>
<p:tagLst xmlns:p="http://schemas.openxmlformats.org/presentationml/2006/main">
  <p:tag name="AS_UNIQUEID" val="774"/>
</p:tagLst>
</file>

<file path=ppt/tags/tag234.xml><?xml version="1.0" encoding="utf-8"?>
<p:tagLst xmlns:p="http://schemas.openxmlformats.org/presentationml/2006/main">
  <p:tag name="AS_UNIQUEID" val="1087"/>
</p:tagLst>
</file>

<file path=ppt/tags/tag235.xml><?xml version="1.0" encoding="utf-8"?>
<p:tagLst xmlns:p="http://schemas.openxmlformats.org/presentationml/2006/main">
  <p:tag name="AS_UNIQUEID" val="842"/>
</p:tagLst>
</file>

<file path=ppt/tags/tag236.xml><?xml version="1.0" encoding="utf-8"?>
<p:tagLst xmlns:p="http://schemas.openxmlformats.org/presentationml/2006/main">
  <p:tag name="AS_UNIQUEID" val="1088"/>
</p:tagLst>
</file>

<file path=ppt/tags/tag237.xml><?xml version="1.0" encoding="utf-8"?>
<p:tagLst xmlns:p="http://schemas.openxmlformats.org/presentationml/2006/main">
  <p:tag name="AS_UNIQUEID" val="1089"/>
</p:tagLst>
</file>

<file path=ppt/tags/tag238.xml><?xml version="1.0" encoding="utf-8"?>
<p:tagLst xmlns:p="http://schemas.openxmlformats.org/presentationml/2006/main">
  <p:tag name="AS_UNIQUEID" val="1090"/>
</p:tagLst>
</file>

<file path=ppt/tags/tag239.xml><?xml version="1.0" encoding="utf-8"?>
<p:tagLst xmlns:p="http://schemas.openxmlformats.org/presentationml/2006/main">
  <p:tag name="AS_UNIQUEID" val="1091"/>
</p:tagLst>
</file>

<file path=ppt/tags/tag24.xml><?xml version="1.0" encoding="utf-8"?>
<p:tagLst xmlns:p="http://schemas.openxmlformats.org/presentationml/2006/main">
  <p:tag name="AS_UNIQUEID" val="717"/>
</p:tagLst>
</file>

<file path=ppt/tags/tag240.xml><?xml version="1.0" encoding="utf-8"?>
<p:tagLst xmlns:p="http://schemas.openxmlformats.org/presentationml/2006/main">
  <p:tag name="AS_UNIQUEID" val="1092"/>
</p:tagLst>
</file>

<file path=ppt/tags/tag241.xml><?xml version="1.0" encoding="utf-8"?>
<p:tagLst xmlns:p="http://schemas.openxmlformats.org/presentationml/2006/main">
  <p:tag name="AS_UNIQUEID" val="1093"/>
</p:tagLst>
</file>

<file path=ppt/tags/tag242.xml><?xml version="1.0" encoding="utf-8"?>
<p:tagLst xmlns:p="http://schemas.openxmlformats.org/presentationml/2006/main">
  <p:tag name="AS_UNIQUEID" val="1094"/>
</p:tagLst>
</file>

<file path=ppt/tags/tag243.xml><?xml version="1.0" encoding="utf-8"?>
<p:tagLst xmlns:p="http://schemas.openxmlformats.org/presentationml/2006/main">
  <p:tag name="AS_UNIQUEID" val="1095"/>
</p:tagLst>
</file>

<file path=ppt/tags/tag244.xml><?xml version="1.0" encoding="utf-8"?>
<p:tagLst xmlns:p="http://schemas.openxmlformats.org/presentationml/2006/main">
  <p:tag name="AS_UNIQUEID" val="1096"/>
</p:tagLst>
</file>

<file path=ppt/tags/tag245.xml><?xml version="1.0" encoding="utf-8"?>
<p:tagLst xmlns:p="http://schemas.openxmlformats.org/presentationml/2006/main">
  <p:tag name="AS_UNIQUEID" val="1097"/>
</p:tagLst>
</file>

<file path=ppt/tags/tag246.xml><?xml version="1.0" encoding="utf-8"?>
<p:tagLst xmlns:p="http://schemas.openxmlformats.org/presentationml/2006/main">
  <p:tag name="AS_UNIQUEID" val="1098"/>
</p:tagLst>
</file>

<file path=ppt/tags/tag247.xml><?xml version="1.0" encoding="utf-8"?>
<p:tagLst xmlns:p="http://schemas.openxmlformats.org/presentationml/2006/main">
  <p:tag name="AS_UNIQUEID" val="1099"/>
</p:tagLst>
</file>

<file path=ppt/tags/tag248.xml><?xml version="1.0" encoding="utf-8"?>
<p:tagLst xmlns:p="http://schemas.openxmlformats.org/presentationml/2006/main">
  <p:tag name="AS_UNIQUEID" val="1100"/>
</p:tagLst>
</file>

<file path=ppt/tags/tag249.xml><?xml version="1.0" encoding="utf-8"?>
<p:tagLst xmlns:p="http://schemas.openxmlformats.org/presentationml/2006/main">
  <p:tag name="AS_UNIQUEID" val="1101"/>
</p:tagLst>
</file>

<file path=ppt/tags/tag25.xml><?xml version="1.0" encoding="utf-8"?>
<p:tagLst xmlns:p="http://schemas.openxmlformats.org/presentationml/2006/main">
  <p:tag name="AS_UNIQUEID" val="718"/>
</p:tagLst>
</file>

<file path=ppt/tags/tag250.xml><?xml version="1.0" encoding="utf-8"?>
<p:tagLst xmlns:p="http://schemas.openxmlformats.org/presentationml/2006/main">
  <p:tag name="AS_UNIQUEID" val="1102"/>
</p:tagLst>
</file>

<file path=ppt/tags/tag251.xml><?xml version="1.0" encoding="utf-8"?>
<p:tagLst xmlns:p="http://schemas.openxmlformats.org/presentationml/2006/main">
  <p:tag name="AS_UNIQUEID" val="1103"/>
</p:tagLst>
</file>

<file path=ppt/tags/tag252.xml><?xml version="1.0" encoding="utf-8"?>
<p:tagLst xmlns:p="http://schemas.openxmlformats.org/presentationml/2006/main">
  <p:tag name="AS_UNIQUEID" val="1104"/>
</p:tagLst>
</file>

<file path=ppt/tags/tag253.xml><?xml version="1.0" encoding="utf-8"?>
<p:tagLst xmlns:p="http://schemas.openxmlformats.org/presentationml/2006/main">
  <p:tag name="AS_UNIQUEID" val="1105"/>
</p:tagLst>
</file>

<file path=ppt/tags/tag254.xml><?xml version="1.0" encoding="utf-8"?>
<p:tagLst xmlns:p="http://schemas.openxmlformats.org/presentationml/2006/main">
  <p:tag name="AS_UNIQUEID" val="1106"/>
</p:tagLst>
</file>

<file path=ppt/tags/tag255.xml><?xml version="1.0" encoding="utf-8"?>
<p:tagLst xmlns:p="http://schemas.openxmlformats.org/presentationml/2006/main">
  <p:tag name="AS_UNIQUEID" val="1107"/>
</p:tagLst>
</file>

<file path=ppt/tags/tag256.xml><?xml version="1.0" encoding="utf-8"?>
<p:tagLst xmlns:p="http://schemas.openxmlformats.org/presentationml/2006/main">
  <p:tag name="AS_UNIQUEID" val="1108"/>
</p:tagLst>
</file>

<file path=ppt/tags/tag257.xml><?xml version="1.0" encoding="utf-8"?>
<p:tagLst xmlns:p="http://schemas.openxmlformats.org/presentationml/2006/main">
  <p:tag name="AS_UNIQUEID" val="1109"/>
</p:tagLst>
</file>

<file path=ppt/tags/tag258.xml><?xml version="1.0" encoding="utf-8"?>
<p:tagLst xmlns:p="http://schemas.openxmlformats.org/presentationml/2006/main">
  <p:tag name="AS_UNIQUEID" val="1110"/>
</p:tagLst>
</file>

<file path=ppt/tags/tag259.xml><?xml version="1.0" encoding="utf-8"?>
<p:tagLst xmlns:p="http://schemas.openxmlformats.org/presentationml/2006/main">
  <p:tag name="AS_UNIQUEID" val="1111"/>
</p:tagLst>
</file>

<file path=ppt/tags/tag26.xml><?xml version="1.0" encoding="utf-8"?>
<p:tagLst xmlns:p="http://schemas.openxmlformats.org/presentationml/2006/main">
  <p:tag name="AS_UNIQUEID" val="719"/>
</p:tagLst>
</file>

<file path=ppt/tags/tag260.xml><?xml version="1.0" encoding="utf-8"?>
<p:tagLst xmlns:p="http://schemas.openxmlformats.org/presentationml/2006/main">
  <p:tag name="AS_UNIQUEID" val="1112"/>
</p:tagLst>
</file>

<file path=ppt/tags/tag261.xml><?xml version="1.0" encoding="utf-8"?>
<p:tagLst xmlns:p="http://schemas.openxmlformats.org/presentationml/2006/main">
  <p:tag name="AS_UNIQUEID" val="1113"/>
</p:tagLst>
</file>

<file path=ppt/tags/tag262.xml><?xml version="1.0" encoding="utf-8"?>
<p:tagLst xmlns:p="http://schemas.openxmlformats.org/presentationml/2006/main">
  <p:tag name="AS_UNIQUEID" val="824"/>
</p:tagLst>
</file>

<file path=ppt/tags/tag263.xml><?xml version="1.0" encoding="utf-8"?>
<p:tagLst xmlns:p="http://schemas.openxmlformats.org/presentationml/2006/main">
  <p:tag name="AS_UNIQUEID" val="1114"/>
</p:tagLst>
</file>

<file path=ppt/tags/tag264.xml><?xml version="1.0" encoding="utf-8"?>
<p:tagLst xmlns:p="http://schemas.openxmlformats.org/presentationml/2006/main">
  <p:tag name="AS_UNIQUEID" val="826"/>
</p:tagLst>
</file>

<file path=ppt/tags/tag265.xml><?xml version="1.0" encoding="utf-8"?>
<p:tagLst xmlns:p="http://schemas.openxmlformats.org/presentationml/2006/main">
  <p:tag name="AS_UNIQUEID" val="1115"/>
</p:tagLst>
</file>

<file path=ppt/tags/tag266.xml><?xml version="1.0" encoding="utf-8"?>
<p:tagLst xmlns:p="http://schemas.openxmlformats.org/presentationml/2006/main">
  <p:tag name="AS_UNIQUEID" val="828"/>
</p:tagLst>
</file>

<file path=ppt/tags/tag267.xml><?xml version="1.0" encoding="utf-8"?>
<p:tagLst xmlns:p="http://schemas.openxmlformats.org/presentationml/2006/main">
  <p:tag name="AS_UNIQUEID" val="1116"/>
</p:tagLst>
</file>

<file path=ppt/tags/tag268.xml><?xml version="1.0" encoding="utf-8"?>
<p:tagLst xmlns:p="http://schemas.openxmlformats.org/presentationml/2006/main">
  <p:tag name="AS_UNIQUEID" val="1117"/>
</p:tagLst>
</file>

<file path=ppt/tags/tag269.xml><?xml version="1.0" encoding="utf-8"?>
<p:tagLst xmlns:p="http://schemas.openxmlformats.org/presentationml/2006/main">
  <p:tag name="AS_UNIQUEID" val="1118"/>
</p:tagLst>
</file>

<file path=ppt/tags/tag27.xml><?xml version="1.0" encoding="utf-8"?>
<p:tagLst xmlns:p="http://schemas.openxmlformats.org/presentationml/2006/main">
  <p:tag name="AS_UNIQUEID" val="917"/>
</p:tagLst>
</file>

<file path=ppt/tags/tag270.xml><?xml version="1.0" encoding="utf-8"?>
<p:tagLst xmlns:p="http://schemas.openxmlformats.org/presentationml/2006/main">
  <p:tag name="AS_UNIQUEID" val="1119"/>
</p:tagLst>
</file>

<file path=ppt/tags/tag271.xml><?xml version="1.0" encoding="utf-8"?>
<p:tagLst xmlns:p="http://schemas.openxmlformats.org/presentationml/2006/main">
  <p:tag name="AS_UNIQUEID" val="1120"/>
</p:tagLst>
</file>

<file path=ppt/tags/tag272.xml><?xml version="1.0" encoding="utf-8"?>
<p:tagLst xmlns:p="http://schemas.openxmlformats.org/presentationml/2006/main">
  <p:tag name="AS_UNIQUEID" val="1121"/>
</p:tagLst>
</file>

<file path=ppt/tags/tag273.xml><?xml version="1.0" encoding="utf-8"?>
<p:tagLst xmlns:p="http://schemas.openxmlformats.org/presentationml/2006/main">
  <p:tag name="AS_UNIQUEID" val="1122"/>
</p:tagLst>
</file>

<file path=ppt/tags/tag274.xml><?xml version="1.0" encoding="utf-8"?>
<p:tagLst xmlns:p="http://schemas.openxmlformats.org/presentationml/2006/main">
  <p:tag name="AS_UNIQUEID" val="1123"/>
</p:tagLst>
</file>

<file path=ppt/tags/tag275.xml><?xml version="1.0" encoding="utf-8"?>
<p:tagLst xmlns:p="http://schemas.openxmlformats.org/presentationml/2006/main">
  <p:tag name="AS_UNIQUEID" val="1124"/>
</p:tagLst>
</file>

<file path=ppt/tags/tag276.xml><?xml version="1.0" encoding="utf-8"?>
<p:tagLst xmlns:p="http://schemas.openxmlformats.org/presentationml/2006/main">
  <p:tag name="AS_UNIQUEID" val="1125"/>
</p:tagLst>
</file>

<file path=ppt/tags/tag277.xml><?xml version="1.0" encoding="utf-8"?>
<p:tagLst xmlns:p="http://schemas.openxmlformats.org/presentationml/2006/main">
  <p:tag name="AS_UNIQUEID" val="1126"/>
</p:tagLst>
</file>

<file path=ppt/tags/tag278.xml><?xml version="1.0" encoding="utf-8"?>
<p:tagLst xmlns:p="http://schemas.openxmlformats.org/presentationml/2006/main">
  <p:tag name="AS_UNIQUEID" val="1127"/>
</p:tagLst>
</file>

<file path=ppt/tags/tag279.xml><?xml version="1.0" encoding="utf-8"?>
<p:tagLst xmlns:p="http://schemas.openxmlformats.org/presentationml/2006/main">
  <p:tag name="AS_UNIQUEID" val="1128"/>
</p:tagLst>
</file>

<file path=ppt/tags/tag28.xml><?xml version="1.0" encoding="utf-8"?>
<p:tagLst xmlns:p="http://schemas.openxmlformats.org/presentationml/2006/main">
  <p:tag name="AS_UNIQUEID" val="740"/>
</p:tagLst>
</file>

<file path=ppt/tags/tag280.xml><?xml version="1.0" encoding="utf-8"?>
<p:tagLst xmlns:p="http://schemas.openxmlformats.org/presentationml/2006/main">
  <p:tag name="AS_UNIQUEID" val="830"/>
</p:tagLst>
</file>

<file path=ppt/tags/tag281.xml><?xml version="1.0" encoding="utf-8"?>
<p:tagLst xmlns:p="http://schemas.openxmlformats.org/presentationml/2006/main">
  <p:tag name="AS_UNIQUEID" val="1129"/>
</p:tagLst>
</file>

<file path=ppt/tags/tag282.xml><?xml version="1.0" encoding="utf-8"?>
<p:tagLst xmlns:p="http://schemas.openxmlformats.org/presentationml/2006/main">
  <p:tag name="AS_UNIQUEID" val="1130"/>
</p:tagLst>
</file>

<file path=ppt/tags/tag283.xml><?xml version="1.0" encoding="utf-8"?>
<p:tagLst xmlns:p="http://schemas.openxmlformats.org/presentationml/2006/main">
  <p:tag name="AS_UNIQUEID" val="1131"/>
</p:tagLst>
</file>

<file path=ppt/tags/tag284.xml><?xml version="1.0" encoding="utf-8"?>
<p:tagLst xmlns:p="http://schemas.openxmlformats.org/presentationml/2006/main">
  <p:tag name="AS_UNIQUEID" val="1132"/>
</p:tagLst>
</file>

<file path=ppt/tags/tag285.xml><?xml version="1.0" encoding="utf-8"?>
<p:tagLst xmlns:p="http://schemas.openxmlformats.org/presentationml/2006/main">
  <p:tag name="AS_UNIQUEID" val="1133"/>
</p:tagLst>
</file>

<file path=ppt/tags/tag286.xml><?xml version="1.0" encoding="utf-8"?>
<p:tagLst xmlns:p="http://schemas.openxmlformats.org/presentationml/2006/main">
  <p:tag name="AS_UNIQUEID" val="1134"/>
</p:tagLst>
</file>

<file path=ppt/tags/tag287.xml><?xml version="1.0" encoding="utf-8"?>
<p:tagLst xmlns:p="http://schemas.openxmlformats.org/presentationml/2006/main">
  <p:tag name="AS_UNIQUEID" val="1135"/>
</p:tagLst>
</file>

<file path=ppt/tags/tag288.xml><?xml version="1.0" encoding="utf-8"?>
<p:tagLst xmlns:p="http://schemas.openxmlformats.org/presentationml/2006/main">
  <p:tag name="AS_UNIQUEID" val="1136"/>
</p:tagLst>
</file>

<file path=ppt/tags/tag289.xml><?xml version="1.0" encoding="utf-8"?>
<p:tagLst xmlns:p="http://schemas.openxmlformats.org/presentationml/2006/main">
  <p:tag name="AS_UNIQUEID" val="1137"/>
</p:tagLst>
</file>

<file path=ppt/tags/tag29.xml><?xml version="1.0" encoding="utf-8"?>
<p:tagLst xmlns:p="http://schemas.openxmlformats.org/presentationml/2006/main">
  <p:tag name="AS_UNIQUEID" val="717"/>
</p:tagLst>
</file>

<file path=ppt/tags/tag290.xml><?xml version="1.0" encoding="utf-8"?>
<p:tagLst xmlns:p="http://schemas.openxmlformats.org/presentationml/2006/main">
  <p:tag name="AS_UNIQUEID" val="1138"/>
</p:tagLst>
</file>

<file path=ppt/tags/tag291.xml><?xml version="1.0" encoding="utf-8"?>
<p:tagLst xmlns:p="http://schemas.openxmlformats.org/presentationml/2006/main">
  <p:tag name="AS_UNIQUEID" val="1139"/>
</p:tagLst>
</file>

<file path=ppt/tags/tag292.xml><?xml version="1.0" encoding="utf-8"?>
<p:tagLst xmlns:p="http://schemas.openxmlformats.org/presentationml/2006/main">
  <p:tag name="AS_UNIQUEID" val="1140"/>
</p:tagLst>
</file>

<file path=ppt/tags/tag293.xml><?xml version="1.0" encoding="utf-8"?>
<p:tagLst xmlns:p="http://schemas.openxmlformats.org/presentationml/2006/main">
  <p:tag name="AS_UNIQUEID" val="1141"/>
</p:tagLst>
</file>

<file path=ppt/tags/tag294.xml><?xml version="1.0" encoding="utf-8"?>
<p:tagLst xmlns:p="http://schemas.openxmlformats.org/presentationml/2006/main">
  <p:tag name="AS_UNIQUEID" val="1142"/>
</p:tagLst>
</file>

<file path=ppt/tags/tag295.xml><?xml version="1.0" encoding="utf-8"?>
<p:tagLst xmlns:p="http://schemas.openxmlformats.org/presentationml/2006/main">
  <p:tag name="AS_UNIQUEID" val="1143"/>
</p:tagLst>
</file>

<file path=ppt/tags/tag296.xml><?xml version="1.0" encoding="utf-8"?>
<p:tagLst xmlns:p="http://schemas.openxmlformats.org/presentationml/2006/main">
  <p:tag name="AS_UNIQUEID" val="1144"/>
</p:tagLst>
</file>

<file path=ppt/tags/tag297.xml><?xml version="1.0" encoding="utf-8"?>
<p:tagLst xmlns:p="http://schemas.openxmlformats.org/presentationml/2006/main">
  <p:tag name="AS_UNIQUEID" val="1145"/>
</p:tagLst>
</file>

<file path=ppt/tags/tag298.xml><?xml version="1.0" encoding="utf-8"?>
<p:tagLst xmlns:p="http://schemas.openxmlformats.org/presentationml/2006/main">
  <p:tag name="AS_UNIQUEID" val="1146"/>
</p:tagLst>
</file>

<file path=ppt/tags/tag299.xml><?xml version="1.0" encoding="utf-8"?>
<p:tagLst xmlns:p="http://schemas.openxmlformats.org/presentationml/2006/main">
  <p:tag name="AS_UNIQUEID" val="832"/>
</p:tagLst>
</file>

<file path=ppt/tags/tag3.xml><?xml version="1.0" encoding="utf-8"?>
<p:tagLst xmlns:p="http://schemas.openxmlformats.org/presentationml/2006/main">
  <p:tag name="AS_UNIQUEID" val="718"/>
</p:tagLst>
</file>

<file path=ppt/tags/tag30.xml><?xml version="1.0" encoding="utf-8"?>
<p:tagLst xmlns:p="http://schemas.openxmlformats.org/presentationml/2006/main">
  <p:tag name="AS_UNIQUEID" val="718"/>
</p:tagLst>
</file>

<file path=ppt/tags/tag300.xml><?xml version="1.0" encoding="utf-8"?>
<p:tagLst xmlns:p="http://schemas.openxmlformats.org/presentationml/2006/main">
  <p:tag name="AS_UNIQUEID" val="1147"/>
</p:tagLst>
</file>

<file path=ppt/tags/tag301.xml><?xml version="1.0" encoding="utf-8"?>
<p:tagLst xmlns:p="http://schemas.openxmlformats.org/presentationml/2006/main">
  <p:tag name="AS_UNIQUEID" val="834"/>
</p:tagLst>
</file>

<file path=ppt/tags/tag302.xml><?xml version="1.0" encoding="utf-8"?>
<p:tagLst xmlns:p="http://schemas.openxmlformats.org/presentationml/2006/main">
  <p:tag name="AS_UNIQUEID" val="1148"/>
</p:tagLst>
</file>

<file path=ppt/tags/tag303.xml><?xml version="1.0" encoding="utf-8"?>
<p:tagLst xmlns:p="http://schemas.openxmlformats.org/presentationml/2006/main">
  <p:tag name="AS_UNIQUEID" val="836"/>
</p:tagLst>
</file>

<file path=ppt/tags/tag304.xml><?xml version="1.0" encoding="utf-8"?>
<p:tagLst xmlns:p="http://schemas.openxmlformats.org/presentationml/2006/main">
  <p:tag name="AS_UNIQUEID" val="1149"/>
</p:tagLst>
</file>

<file path=ppt/tags/tag305.xml><?xml version="1.0" encoding="utf-8"?>
<p:tagLst xmlns:p="http://schemas.openxmlformats.org/presentationml/2006/main">
  <p:tag name="AS_UNIQUEID" val="838"/>
</p:tagLst>
</file>

<file path=ppt/tags/tag306.xml><?xml version="1.0" encoding="utf-8"?>
<p:tagLst xmlns:p="http://schemas.openxmlformats.org/presentationml/2006/main">
  <p:tag name="AS_UNIQUEID" val="1150"/>
</p:tagLst>
</file>

<file path=ppt/tags/tag307.xml><?xml version="1.0" encoding="utf-8"?>
<p:tagLst xmlns:p="http://schemas.openxmlformats.org/presentationml/2006/main">
  <p:tag name="AS_UNIQUEID" val="840"/>
</p:tagLst>
</file>

<file path=ppt/tags/tag308.xml><?xml version="1.0" encoding="utf-8"?>
<p:tagLst xmlns:p="http://schemas.openxmlformats.org/presentationml/2006/main">
  <p:tag name="AS_UNIQUEID" val="1151"/>
</p:tagLst>
</file>

<file path=ppt/tags/tag309.xml><?xml version="1.0" encoding="utf-8"?>
<p:tagLst xmlns:p="http://schemas.openxmlformats.org/presentationml/2006/main">
  <p:tag name="AS_UNIQUEID" val="1152"/>
</p:tagLst>
</file>

<file path=ppt/tags/tag31.xml><?xml version="1.0" encoding="utf-8"?>
<p:tagLst xmlns:p="http://schemas.openxmlformats.org/presentationml/2006/main">
  <p:tag name="AS_UNIQUEID" val="719"/>
</p:tagLst>
</file>

<file path=ppt/tags/tag310.xml><?xml version="1.0" encoding="utf-8"?>
<p:tagLst xmlns:p="http://schemas.openxmlformats.org/presentationml/2006/main">
  <p:tag name="AS_UNIQUEID" val="1153"/>
</p:tagLst>
</file>

<file path=ppt/tags/tag311.xml><?xml version="1.0" encoding="utf-8"?>
<p:tagLst xmlns:p="http://schemas.openxmlformats.org/presentationml/2006/main">
  <p:tag name="AS_UNIQUEID" val="1154"/>
</p:tagLst>
</file>

<file path=ppt/tags/tag312.xml><?xml version="1.0" encoding="utf-8"?>
<p:tagLst xmlns:p="http://schemas.openxmlformats.org/presentationml/2006/main">
  <p:tag name="AS_UNIQUEID" val="1155"/>
</p:tagLst>
</file>

<file path=ppt/tags/tag313.xml><?xml version="1.0" encoding="utf-8"?>
<p:tagLst xmlns:p="http://schemas.openxmlformats.org/presentationml/2006/main">
  <p:tag name="AS_UNIQUEID" val="1156"/>
</p:tagLst>
</file>

<file path=ppt/tags/tag314.xml><?xml version="1.0" encoding="utf-8"?>
<p:tagLst xmlns:p="http://schemas.openxmlformats.org/presentationml/2006/main">
  <p:tag name="AS_UNIQUEID" val="1157"/>
</p:tagLst>
</file>

<file path=ppt/tags/tag315.xml><?xml version="1.0" encoding="utf-8"?>
<p:tagLst xmlns:p="http://schemas.openxmlformats.org/presentationml/2006/main">
  <p:tag name="AS_UNIQUEID" val="1158"/>
</p:tagLst>
</file>

<file path=ppt/tags/tag316.xml><?xml version="1.0" encoding="utf-8"?>
<p:tagLst xmlns:p="http://schemas.openxmlformats.org/presentationml/2006/main">
  <p:tag name="AS_UNIQUEID" val="1159"/>
</p:tagLst>
</file>

<file path=ppt/tags/tag317.xml><?xml version="1.0" encoding="utf-8"?>
<p:tagLst xmlns:p="http://schemas.openxmlformats.org/presentationml/2006/main">
  <p:tag name="AS_UNIQUEID" val="1160"/>
</p:tagLst>
</file>

<file path=ppt/tags/tag318.xml><?xml version="1.0" encoding="utf-8"?>
<p:tagLst xmlns:p="http://schemas.openxmlformats.org/presentationml/2006/main">
  <p:tag name="AS_UNIQUEID" val="1161"/>
</p:tagLst>
</file>

<file path=ppt/tags/tag319.xml><?xml version="1.0" encoding="utf-8"?>
<p:tagLst xmlns:p="http://schemas.openxmlformats.org/presentationml/2006/main">
  <p:tag name="AS_UNIQUEID" val="1162"/>
</p:tagLst>
</file>

<file path=ppt/tags/tag32.xml><?xml version="1.0" encoding="utf-8"?>
<p:tagLst xmlns:p="http://schemas.openxmlformats.org/presentationml/2006/main">
  <p:tag name="AS_UNIQUEID" val="918"/>
</p:tagLst>
</file>

<file path=ppt/tags/tag320.xml><?xml version="1.0" encoding="utf-8"?>
<p:tagLst xmlns:p="http://schemas.openxmlformats.org/presentationml/2006/main">
  <p:tag name="AS_UNIQUEID" val="1163"/>
</p:tagLst>
</file>

<file path=ppt/tags/tag321.xml><?xml version="1.0" encoding="utf-8"?>
<p:tagLst xmlns:p="http://schemas.openxmlformats.org/presentationml/2006/main">
  <p:tag name="AS_UNIQUEID" val="1164"/>
</p:tagLst>
</file>

<file path=ppt/tags/tag322.xml><?xml version="1.0" encoding="utf-8"?>
<p:tagLst xmlns:p="http://schemas.openxmlformats.org/presentationml/2006/main">
  <p:tag name="AS_UNIQUEID" val="1165"/>
</p:tagLst>
</file>

<file path=ppt/tags/tag323.xml><?xml version="1.0" encoding="utf-8"?>
<p:tagLst xmlns:p="http://schemas.openxmlformats.org/presentationml/2006/main">
  <p:tag name="AS_UNIQUEID" val="1166"/>
</p:tagLst>
</file>

<file path=ppt/tags/tag324.xml><?xml version="1.0" encoding="utf-8"?>
<p:tagLst xmlns:p="http://schemas.openxmlformats.org/presentationml/2006/main">
  <p:tag name="AS_UNIQUEID" val="1167"/>
</p:tagLst>
</file>

<file path=ppt/tags/tag325.xml><?xml version="1.0" encoding="utf-8"?>
<p:tagLst xmlns:p="http://schemas.openxmlformats.org/presentationml/2006/main">
  <p:tag name="AS_UNIQUEID" val="1168"/>
</p:tagLst>
</file>

<file path=ppt/tags/tag326.xml><?xml version="1.0" encoding="utf-8"?>
<p:tagLst xmlns:p="http://schemas.openxmlformats.org/presentationml/2006/main">
  <p:tag name="AS_UNIQUEID" val="1169"/>
</p:tagLst>
</file>

<file path=ppt/tags/tag327.xml><?xml version="1.0" encoding="utf-8"?>
<p:tagLst xmlns:p="http://schemas.openxmlformats.org/presentationml/2006/main">
  <p:tag name="AS_UNIQUEID" val="1170"/>
</p:tagLst>
</file>

<file path=ppt/tags/tag328.xml><?xml version="1.0" encoding="utf-8"?>
<p:tagLst xmlns:p="http://schemas.openxmlformats.org/presentationml/2006/main">
  <p:tag name="AS_UNIQUEID" val="1171"/>
</p:tagLst>
</file>

<file path=ppt/tags/tag329.xml><?xml version="1.0" encoding="utf-8"?>
<p:tagLst xmlns:p="http://schemas.openxmlformats.org/presentationml/2006/main">
  <p:tag name="AS_UNIQUEID" val="1172"/>
</p:tagLst>
</file>

<file path=ppt/tags/tag33.xml><?xml version="1.0" encoding="utf-8"?>
<p:tagLst xmlns:p="http://schemas.openxmlformats.org/presentationml/2006/main">
  <p:tag name="AS_UNIQUEID" val="717"/>
</p:tagLst>
</file>

<file path=ppt/tags/tag330.xml><?xml version="1.0" encoding="utf-8"?>
<p:tagLst xmlns:p="http://schemas.openxmlformats.org/presentationml/2006/main">
  <p:tag name="AS_UNIQUEID" val="1173"/>
</p:tagLst>
</file>

<file path=ppt/tags/tag331.xml><?xml version="1.0" encoding="utf-8"?>
<p:tagLst xmlns:p="http://schemas.openxmlformats.org/presentationml/2006/main">
  <p:tag name="AS_UNIQUEID" val="1174"/>
</p:tagLst>
</file>

<file path=ppt/tags/tag332.xml><?xml version="1.0" encoding="utf-8"?>
<p:tagLst xmlns:p="http://schemas.openxmlformats.org/presentationml/2006/main">
  <p:tag name="AS_UNIQUEID" val="1175"/>
</p:tagLst>
</file>

<file path=ppt/tags/tag333.xml><?xml version="1.0" encoding="utf-8"?>
<p:tagLst xmlns:p="http://schemas.openxmlformats.org/presentationml/2006/main">
  <p:tag name="AS_UNIQUEID" val="1176"/>
</p:tagLst>
</file>

<file path=ppt/tags/tag334.xml><?xml version="1.0" encoding="utf-8"?>
<p:tagLst xmlns:p="http://schemas.openxmlformats.org/presentationml/2006/main">
  <p:tag name="AS_UNIQUEID" val="1177"/>
</p:tagLst>
</file>

<file path=ppt/tags/tag335.xml><?xml version="1.0" encoding="utf-8"?>
<p:tagLst xmlns:p="http://schemas.openxmlformats.org/presentationml/2006/main">
  <p:tag name="AS_UNIQUEID" val="1178"/>
</p:tagLst>
</file>

<file path=ppt/tags/tag336.xml><?xml version="1.0" encoding="utf-8"?>
<p:tagLst xmlns:p="http://schemas.openxmlformats.org/presentationml/2006/main">
  <p:tag name="AS_UNIQUEID" val="1179"/>
</p:tagLst>
</file>

<file path=ppt/tags/tag337.xml><?xml version="1.0" encoding="utf-8"?>
<p:tagLst xmlns:p="http://schemas.openxmlformats.org/presentationml/2006/main">
  <p:tag name="AS_UNIQUEID" val="1180"/>
</p:tagLst>
</file>

<file path=ppt/tags/tag338.xml><?xml version="1.0" encoding="utf-8"?>
<p:tagLst xmlns:p="http://schemas.openxmlformats.org/presentationml/2006/main">
  <p:tag name="AS_UNIQUEID" val="1181"/>
</p:tagLst>
</file>

<file path=ppt/tags/tag339.xml><?xml version="1.0" encoding="utf-8"?>
<p:tagLst xmlns:p="http://schemas.openxmlformats.org/presentationml/2006/main">
  <p:tag name="AS_UNIQUEID" val="1182"/>
</p:tagLst>
</file>

<file path=ppt/tags/tag34.xml><?xml version="1.0" encoding="utf-8"?>
<p:tagLst xmlns:p="http://schemas.openxmlformats.org/presentationml/2006/main">
  <p:tag name="AS_UNIQUEID" val="718"/>
</p:tagLst>
</file>

<file path=ppt/tags/tag340.xml><?xml version="1.0" encoding="utf-8"?>
<p:tagLst xmlns:p="http://schemas.openxmlformats.org/presentationml/2006/main">
  <p:tag name="AS_UNIQUEID" val="1183"/>
</p:tagLst>
</file>

<file path=ppt/tags/tag341.xml><?xml version="1.0" encoding="utf-8"?>
<p:tagLst xmlns:p="http://schemas.openxmlformats.org/presentationml/2006/main">
  <p:tag name="AS_UNIQUEID" val="1184"/>
</p:tagLst>
</file>

<file path=ppt/tags/tag342.xml><?xml version="1.0" encoding="utf-8"?>
<p:tagLst xmlns:p="http://schemas.openxmlformats.org/presentationml/2006/main">
  <p:tag name="AS_UNIQUEID" val="1185"/>
</p:tagLst>
</file>

<file path=ppt/tags/tag343.xml><?xml version="1.0" encoding="utf-8"?>
<p:tagLst xmlns:p="http://schemas.openxmlformats.org/presentationml/2006/main">
  <p:tag name="AS_UNIQUEID" val="1186"/>
</p:tagLst>
</file>

<file path=ppt/tags/tag344.xml><?xml version="1.0" encoding="utf-8"?>
<p:tagLst xmlns:p="http://schemas.openxmlformats.org/presentationml/2006/main">
  <p:tag name="AS_UNIQUEID" val="1187"/>
</p:tagLst>
</file>

<file path=ppt/tags/tag345.xml><?xml version="1.0" encoding="utf-8"?>
<p:tagLst xmlns:p="http://schemas.openxmlformats.org/presentationml/2006/main">
  <p:tag name="AS_UNIQUEID" val="1188"/>
</p:tagLst>
</file>

<file path=ppt/tags/tag346.xml><?xml version="1.0" encoding="utf-8"?>
<p:tagLst xmlns:p="http://schemas.openxmlformats.org/presentationml/2006/main">
  <p:tag name="AS_UNIQUEID" val="1189"/>
</p:tagLst>
</file>

<file path=ppt/tags/tag347.xml><?xml version="1.0" encoding="utf-8"?>
<p:tagLst xmlns:p="http://schemas.openxmlformats.org/presentationml/2006/main">
  <p:tag name="AS_UNIQUEID" val="1190"/>
</p:tagLst>
</file>

<file path=ppt/tags/tag348.xml><?xml version="1.0" encoding="utf-8"?>
<p:tagLst xmlns:p="http://schemas.openxmlformats.org/presentationml/2006/main">
  <p:tag name="AS_UNIQUEID" val="1191"/>
</p:tagLst>
</file>

<file path=ppt/tags/tag349.xml><?xml version="1.0" encoding="utf-8"?>
<p:tagLst xmlns:p="http://schemas.openxmlformats.org/presentationml/2006/main">
  <p:tag name="AS_UNIQUEID" val="1192"/>
</p:tagLst>
</file>

<file path=ppt/tags/tag35.xml><?xml version="1.0" encoding="utf-8"?>
<p:tagLst xmlns:p="http://schemas.openxmlformats.org/presentationml/2006/main">
  <p:tag name="AS_UNIQUEID" val="719"/>
</p:tagLst>
</file>

<file path=ppt/tags/tag350.xml><?xml version="1.0" encoding="utf-8"?>
<p:tagLst xmlns:p="http://schemas.openxmlformats.org/presentationml/2006/main">
  <p:tag name="AS_UNIQUEID" val="1193"/>
</p:tagLst>
</file>

<file path=ppt/tags/tag351.xml><?xml version="1.0" encoding="utf-8"?>
<p:tagLst xmlns:p="http://schemas.openxmlformats.org/presentationml/2006/main">
  <p:tag name="AS_UNIQUEID" val="1194"/>
</p:tagLst>
</file>

<file path=ppt/tags/tag352.xml><?xml version="1.0" encoding="utf-8"?>
<p:tagLst xmlns:p="http://schemas.openxmlformats.org/presentationml/2006/main">
  <p:tag name="AS_UNIQUEID" val="1195"/>
</p:tagLst>
</file>

<file path=ppt/tags/tag353.xml><?xml version="1.0" encoding="utf-8"?>
<p:tagLst xmlns:p="http://schemas.openxmlformats.org/presentationml/2006/main">
  <p:tag name="AS_UNIQUEID" val="1196"/>
</p:tagLst>
</file>

<file path=ppt/tags/tag354.xml><?xml version="1.0" encoding="utf-8"?>
<p:tagLst xmlns:p="http://schemas.openxmlformats.org/presentationml/2006/main">
  <p:tag name="AS_UNIQUEID" val="1197"/>
</p:tagLst>
</file>

<file path=ppt/tags/tag355.xml><?xml version="1.0" encoding="utf-8"?>
<p:tagLst xmlns:p="http://schemas.openxmlformats.org/presentationml/2006/main">
  <p:tag name="AS_UNIQUEID" val="1198"/>
</p:tagLst>
</file>

<file path=ppt/tags/tag356.xml><?xml version="1.0" encoding="utf-8"?>
<p:tagLst xmlns:p="http://schemas.openxmlformats.org/presentationml/2006/main">
  <p:tag name="AS_UNIQUEID" val="1199"/>
</p:tagLst>
</file>

<file path=ppt/tags/tag357.xml><?xml version="1.0" encoding="utf-8"?>
<p:tagLst xmlns:p="http://schemas.openxmlformats.org/presentationml/2006/main">
  <p:tag name="AS_UNIQUEID" val="1200"/>
</p:tagLst>
</file>

<file path=ppt/tags/tag358.xml><?xml version="1.0" encoding="utf-8"?>
<p:tagLst xmlns:p="http://schemas.openxmlformats.org/presentationml/2006/main">
  <p:tag name="AS_UNIQUEID" val="1201"/>
</p:tagLst>
</file>

<file path=ppt/tags/tag359.xml><?xml version="1.0" encoding="utf-8"?>
<p:tagLst xmlns:p="http://schemas.openxmlformats.org/presentationml/2006/main">
  <p:tag name="AS_UNIQUEID" val="1202"/>
</p:tagLst>
</file>

<file path=ppt/tags/tag36.xml><?xml version="1.0" encoding="utf-8"?>
<p:tagLst xmlns:p="http://schemas.openxmlformats.org/presentationml/2006/main">
  <p:tag name="AS_UNIQUEID" val="919"/>
</p:tagLst>
</file>

<file path=ppt/tags/tag360.xml><?xml version="1.0" encoding="utf-8"?>
<p:tagLst xmlns:p="http://schemas.openxmlformats.org/presentationml/2006/main">
  <p:tag name="AS_UNIQUEID" val="1203"/>
</p:tagLst>
</file>

<file path=ppt/tags/tag361.xml><?xml version="1.0" encoding="utf-8"?>
<p:tagLst xmlns:p="http://schemas.openxmlformats.org/presentationml/2006/main">
  <p:tag name="AS_UNIQUEID" val="1204"/>
</p:tagLst>
</file>

<file path=ppt/tags/tag362.xml><?xml version="1.0" encoding="utf-8"?>
<p:tagLst xmlns:p="http://schemas.openxmlformats.org/presentationml/2006/main">
  <p:tag name="AS_UNIQUEID" val="1205"/>
</p:tagLst>
</file>

<file path=ppt/tags/tag363.xml><?xml version="1.0" encoding="utf-8"?>
<p:tagLst xmlns:p="http://schemas.openxmlformats.org/presentationml/2006/main">
  <p:tag name="AS_UNIQUEID" val="1206"/>
</p:tagLst>
</file>

<file path=ppt/tags/tag364.xml><?xml version="1.0" encoding="utf-8"?>
<p:tagLst xmlns:p="http://schemas.openxmlformats.org/presentationml/2006/main">
  <p:tag name="AS_UNIQUEID" val="1207"/>
</p:tagLst>
</file>

<file path=ppt/tags/tag365.xml><?xml version="1.0" encoding="utf-8"?>
<p:tagLst xmlns:p="http://schemas.openxmlformats.org/presentationml/2006/main">
  <p:tag name="AS_UNIQUEID" val="1208"/>
</p:tagLst>
</file>

<file path=ppt/tags/tag366.xml><?xml version="1.0" encoding="utf-8"?>
<p:tagLst xmlns:p="http://schemas.openxmlformats.org/presentationml/2006/main">
  <p:tag name="AS_UNIQUEID" val="1209"/>
</p:tagLst>
</file>

<file path=ppt/tags/tag367.xml><?xml version="1.0" encoding="utf-8"?>
<p:tagLst xmlns:p="http://schemas.openxmlformats.org/presentationml/2006/main">
  <p:tag name="AS_UNIQUEID" val="1210"/>
</p:tagLst>
</file>

<file path=ppt/tags/tag368.xml><?xml version="1.0" encoding="utf-8"?>
<p:tagLst xmlns:p="http://schemas.openxmlformats.org/presentationml/2006/main">
  <p:tag name="AS_UNIQUEID" val="1211"/>
</p:tagLst>
</file>

<file path=ppt/tags/tag369.xml><?xml version="1.0" encoding="utf-8"?>
<p:tagLst xmlns:p="http://schemas.openxmlformats.org/presentationml/2006/main">
  <p:tag name="AS_UNIQUEID" val="1212"/>
</p:tagLst>
</file>

<file path=ppt/tags/tag37.xml><?xml version="1.0" encoding="utf-8"?>
<p:tagLst xmlns:p="http://schemas.openxmlformats.org/presentationml/2006/main">
  <p:tag name="AS_UNIQUEID" val="757"/>
</p:tagLst>
</file>

<file path=ppt/tags/tag370.xml><?xml version="1.0" encoding="utf-8"?>
<p:tagLst xmlns:p="http://schemas.openxmlformats.org/presentationml/2006/main">
  <p:tag name="AS_UNIQUEID" val="1213"/>
</p:tagLst>
</file>

<file path=ppt/tags/tag371.xml><?xml version="1.0" encoding="utf-8"?>
<p:tagLst xmlns:p="http://schemas.openxmlformats.org/presentationml/2006/main">
  <p:tag name="AS_UNIQUEID" val="1214"/>
</p:tagLst>
</file>

<file path=ppt/tags/tag372.xml><?xml version="1.0" encoding="utf-8"?>
<p:tagLst xmlns:p="http://schemas.openxmlformats.org/presentationml/2006/main">
  <p:tag name="AS_UNIQUEID" val="1215"/>
</p:tagLst>
</file>

<file path=ppt/tags/tag373.xml><?xml version="1.0" encoding="utf-8"?>
<p:tagLst xmlns:p="http://schemas.openxmlformats.org/presentationml/2006/main">
  <p:tag name="AS_UNIQUEID" val="1216"/>
</p:tagLst>
</file>

<file path=ppt/tags/tag374.xml><?xml version="1.0" encoding="utf-8"?>
<p:tagLst xmlns:p="http://schemas.openxmlformats.org/presentationml/2006/main">
  <p:tag name="AS_UNIQUEID" val="1217"/>
</p:tagLst>
</file>

<file path=ppt/tags/tag375.xml><?xml version="1.0" encoding="utf-8"?>
<p:tagLst xmlns:p="http://schemas.openxmlformats.org/presentationml/2006/main">
  <p:tag name="AS_UNIQUEID" val="1218"/>
</p:tagLst>
</file>

<file path=ppt/tags/tag376.xml><?xml version="1.0" encoding="utf-8"?>
<p:tagLst xmlns:p="http://schemas.openxmlformats.org/presentationml/2006/main">
  <p:tag name="AS_UNIQUEID" val="1219"/>
</p:tagLst>
</file>

<file path=ppt/tags/tag377.xml><?xml version="1.0" encoding="utf-8"?>
<p:tagLst xmlns:p="http://schemas.openxmlformats.org/presentationml/2006/main">
  <p:tag name="AS_UNIQUEID" val="1220"/>
</p:tagLst>
</file>

<file path=ppt/tags/tag378.xml><?xml version="1.0" encoding="utf-8"?>
<p:tagLst xmlns:p="http://schemas.openxmlformats.org/presentationml/2006/main">
  <p:tag name="AS_UNIQUEID" val="1221"/>
</p:tagLst>
</file>

<file path=ppt/tags/tag379.xml><?xml version="1.0" encoding="utf-8"?>
<p:tagLst xmlns:p="http://schemas.openxmlformats.org/presentationml/2006/main">
  <p:tag name="AS_UNIQUEID" val="1222"/>
</p:tagLst>
</file>

<file path=ppt/tags/tag38.xml><?xml version="1.0" encoding="utf-8"?>
<p:tagLst xmlns:p="http://schemas.openxmlformats.org/presentationml/2006/main">
  <p:tag name="AS_UNIQUEID" val="758"/>
</p:tagLst>
</file>

<file path=ppt/tags/tag380.xml><?xml version="1.0" encoding="utf-8"?>
<p:tagLst xmlns:p="http://schemas.openxmlformats.org/presentationml/2006/main">
  <p:tag name="AS_UNIQUEID" val="1223"/>
</p:tagLst>
</file>

<file path=ppt/tags/tag381.xml><?xml version="1.0" encoding="utf-8"?>
<p:tagLst xmlns:p="http://schemas.openxmlformats.org/presentationml/2006/main">
  <p:tag name="AS_UNIQUEID" val="1224"/>
</p:tagLst>
</file>

<file path=ppt/tags/tag382.xml><?xml version="1.0" encoding="utf-8"?>
<p:tagLst xmlns:p="http://schemas.openxmlformats.org/presentationml/2006/main">
  <p:tag name="AS_UNIQUEID" val="1225"/>
</p:tagLst>
</file>

<file path=ppt/tags/tag383.xml><?xml version="1.0" encoding="utf-8"?>
<p:tagLst xmlns:p="http://schemas.openxmlformats.org/presentationml/2006/main">
  <p:tag name="AS_UNIQUEID" val="1226"/>
</p:tagLst>
</file>

<file path=ppt/tags/tag384.xml><?xml version="1.0" encoding="utf-8"?>
<p:tagLst xmlns:p="http://schemas.openxmlformats.org/presentationml/2006/main">
  <p:tag name="AS_UNIQUEID" val="1227"/>
</p:tagLst>
</file>

<file path=ppt/tags/tag385.xml><?xml version="1.0" encoding="utf-8"?>
<p:tagLst xmlns:p="http://schemas.openxmlformats.org/presentationml/2006/main">
  <p:tag name="AS_UNIQUEID" val="1228"/>
</p:tagLst>
</file>

<file path=ppt/tags/tag386.xml><?xml version="1.0" encoding="utf-8"?>
<p:tagLst xmlns:p="http://schemas.openxmlformats.org/presentationml/2006/main">
  <p:tag name="AS_UNIQUEID" val="1229"/>
</p:tagLst>
</file>

<file path=ppt/tags/tag387.xml><?xml version="1.0" encoding="utf-8"?>
<p:tagLst xmlns:p="http://schemas.openxmlformats.org/presentationml/2006/main">
  <p:tag name="AS_UNIQUEID" val="1230"/>
</p:tagLst>
</file>

<file path=ppt/tags/tag388.xml><?xml version="1.0" encoding="utf-8"?>
<p:tagLst xmlns:p="http://schemas.openxmlformats.org/presentationml/2006/main">
  <p:tag name="AS_UNIQUEID" val="1231"/>
</p:tagLst>
</file>

<file path=ppt/tags/tag389.xml><?xml version="1.0" encoding="utf-8"?>
<p:tagLst xmlns:p="http://schemas.openxmlformats.org/presentationml/2006/main">
  <p:tag name="AS_UNIQUEID" val="1232"/>
</p:tagLst>
</file>

<file path=ppt/tags/tag39.xml><?xml version="1.0" encoding="utf-8"?>
<p:tagLst xmlns:p="http://schemas.openxmlformats.org/presentationml/2006/main">
  <p:tag name="AS_UNIQUEID" val="759"/>
</p:tagLst>
</file>

<file path=ppt/tags/tag390.xml><?xml version="1.0" encoding="utf-8"?>
<p:tagLst xmlns:p="http://schemas.openxmlformats.org/presentationml/2006/main">
  <p:tag name="AS_UNIQUEID" val="1233"/>
</p:tagLst>
</file>

<file path=ppt/tags/tag391.xml><?xml version="1.0" encoding="utf-8"?>
<p:tagLst xmlns:p="http://schemas.openxmlformats.org/presentationml/2006/main">
  <p:tag name="AS_UNIQUEID" val="1234"/>
</p:tagLst>
</file>

<file path=ppt/tags/tag392.xml><?xml version="1.0" encoding="utf-8"?>
<p:tagLst xmlns:p="http://schemas.openxmlformats.org/presentationml/2006/main">
  <p:tag name="AS_UNIQUEID" val="1235"/>
</p:tagLst>
</file>

<file path=ppt/tags/tag393.xml><?xml version="1.0" encoding="utf-8"?>
<p:tagLst xmlns:p="http://schemas.openxmlformats.org/presentationml/2006/main">
  <p:tag name="AS_UNIQUEID" val="1236"/>
</p:tagLst>
</file>

<file path=ppt/tags/tag394.xml><?xml version="1.0" encoding="utf-8"?>
<p:tagLst xmlns:p="http://schemas.openxmlformats.org/presentationml/2006/main">
  <p:tag name="AS_UNIQUEID" val="1237"/>
</p:tagLst>
</file>

<file path=ppt/tags/tag395.xml><?xml version="1.0" encoding="utf-8"?>
<p:tagLst xmlns:p="http://schemas.openxmlformats.org/presentationml/2006/main">
  <p:tag name="AS_UNIQUEID" val="1238"/>
</p:tagLst>
</file>

<file path=ppt/tags/tag396.xml><?xml version="1.0" encoding="utf-8"?>
<p:tagLst xmlns:p="http://schemas.openxmlformats.org/presentationml/2006/main">
  <p:tag name="AS_UNIQUEID" val="1239"/>
</p:tagLst>
</file>

<file path=ppt/tags/tag397.xml><?xml version="1.0" encoding="utf-8"?>
<p:tagLst xmlns:p="http://schemas.openxmlformats.org/presentationml/2006/main">
  <p:tag name="AS_UNIQUEID" val="1240"/>
</p:tagLst>
</file>

<file path=ppt/tags/tag398.xml><?xml version="1.0" encoding="utf-8"?>
<p:tagLst xmlns:p="http://schemas.openxmlformats.org/presentationml/2006/main">
  <p:tag name="AS_UNIQUEID" val="1241"/>
</p:tagLst>
</file>

<file path=ppt/tags/tag399.xml><?xml version="1.0" encoding="utf-8"?>
<p:tagLst xmlns:p="http://schemas.openxmlformats.org/presentationml/2006/main">
  <p:tag name="AS_UNIQUEID" val="1242"/>
</p:tagLst>
</file>

<file path=ppt/tags/tag4.xml><?xml version="1.0" encoding="utf-8"?>
<p:tagLst xmlns:p="http://schemas.openxmlformats.org/presentationml/2006/main">
  <p:tag name="AS_UNIQUEID" val="719"/>
</p:tagLst>
</file>

<file path=ppt/tags/tag40.xml><?xml version="1.0" encoding="utf-8"?>
<p:tagLst xmlns:p="http://schemas.openxmlformats.org/presentationml/2006/main">
  <p:tag name="AS_UNIQUEID" val="920"/>
</p:tagLst>
</file>

<file path=ppt/tags/tag400.xml><?xml version="1.0" encoding="utf-8"?>
<p:tagLst xmlns:p="http://schemas.openxmlformats.org/presentationml/2006/main">
  <p:tag name="AS_UNIQUEID" val="1243"/>
</p:tagLst>
</file>

<file path=ppt/tags/tag401.xml><?xml version="1.0" encoding="utf-8"?>
<p:tagLst xmlns:p="http://schemas.openxmlformats.org/presentationml/2006/main">
  <p:tag name="AS_UNIQUEID" val="1244"/>
</p:tagLst>
</file>

<file path=ppt/tags/tag402.xml><?xml version="1.0" encoding="utf-8"?>
<p:tagLst xmlns:p="http://schemas.openxmlformats.org/presentationml/2006/main">
  <p:tag name="AS_UNIQUEID" val="1245"/>
</p:tagLst>
</file>

<file path=ppt/tags/tag403.xml><?xml version="1.0" encoding="utf-8"?>
<p:tagLst xmlns:p="http://schemas.openxmlformats.org/presentationml/2006/main">
  <p:tag name="AS_UNIQUEID" val="1246"/>
</p:tagLst>
</file>

<file path=ppt/tags/tag404.xml><?xml version="1.0" encoding="utf-8"?>
<p:tagLst xmlns:p="http://schemas.openxmlformats.org/presentationml/2006/main">
  <p:tag name="AS_UNIQUEID" val="1247"/>
</p:tagLst>
</file>

<file path=ppt/tags/tag405.xml><?xml version="1.0" encoding="utf-8"?>
<p:tagLst xmlns:p="http://schemas.openxmlformats.org/presentationml/2006/main">
  <p:tag name="AS_UNIQUEID" val="1248"/>
</p:tagLst>
</file>

<file path=ppt/tags/tag406.xml><?xml version="1.0" encoding="utf-8"?>
<p:tagLst xmlns:p="http://schemas.openxmlformats.org/presentationml/2006/main">
  <p:tag name="AS_UNIQUEID" val="1249"/>
</p:tagLst>
</file>

<file path=ppt/tags/tag407.xml><?xml version="1.0" encoding="utf-8"?>
<p:tagLst xmlns:p="http://schemas.openxmlformats.org/presentationml/2006/main">
  <p:tag name="AS_UNIQUEID" val="1250"/>
</p:tagLst>
</file>

<file path=ppt/tags/tag408.xml><?xml version="1.0" encoding="utf-8"?>
<p:tagLst xmlns:p="http://schemas.openxmlformats.org/presentationml/2006/main">
  <p:tag name="AS_UNIQUEID" val="1251"/>
</p:tagLst>
</file>

<file path=ppt/tags/tag409.xml><?xml version="1.0" encoding="utf-8"?>
<p:tagLst xmlns:p="http://schemas.openxmlformats.org/presentationml/2006/main">
  <p:tag name="AS_UNIQUEID" val="1252"/>
</p:tagLst>
</file>

<file path=ppt/tags/tag41.xml><?xml version="1.0" encoding="utf-8"?>
<p:tagLst xmlns:p="http://schemas.openxmlformats.org/presentationml/2006/main">
  <p:tag name="AS_UNIQUEID" val="921"/>
</p:tagLst>
</file>

<file path=ppt/tags/tag410.xml><?xml version="1.0" encoding="utf-8"?>
<p:tagLst xmlns:p="http://schemas.openxmlformats.org/presentationml/2006/main">
  <p:tag name="AS_UNIQUEID" val="1253"/>
</p:tagLst>
</file>

<file path=ppt/tags/tag411.xml><?xml version="1.0" encoding="utf-8"?>
<p:tagLst xmlns:p="http://schemas.openxmlformats.org/presentationml/2006/main">
  <p:tag name="AS_UNIQUEID" val="1254"/>
</p:tagLst>
</file>

<file path=ppt/tags/tag412.xml><?xml version="1.0" encoding="utf-8"?>
<p:tagLst xmlns:p="http://schemas.openxmlformats.org/presentationml/2006/main">
  <p:tag name="AS_UNIQUEID" val="1255"/>
</p:tagLst>
</file>

<file path=ppt/tags/tag413.xml><?xml version="1.0" encoding="utf-8"?>
<p:tagLst xmlns:p="http://schemas.openxmlformats.org/presentationml/2006/main">
  <p:tag name="AS_UNIQUEID" val="1256"/>
</p:tagLst>
</file>

<file path=ppt/tags/tag414.xml><?xml version="1.0" encoding="utf-8"?>
<p:tagLst xmlns:p="http://schemas.openxmlformats.org/presentationml/2006/main">
  <p:tag name="AS_UNIQUEID" val="1257"/>
</p:tagLst>
</file>

<file path=ppt/tags/tag415.xml><?xml version="1.0" encoding="utf-8"?>
<p:tagLst xmlns:p="http://schemas.openxmlformats.org/presentationml/2006/main">
  <p:tag name="AS_UNIQUEID" val="1258"/>
</p:tagLst>
</file>

<file path=ppt/tags/tag416.xml><?xml version="1.0" encoding="utf-8"?>
<p:tagLst xmlns:p="http://schemas.openxmlformats.org/presentationml/2006/main">
  <p:tag name="AS_UNIQUEID" val="1259"/>
</p:tagLst>
</file>

<file path=ppt/tags/tag417.xml><?xml version="1.0" encoding="utf-8"?>
<p:tagLst xmlns:p="http://schemas.openxmlformats.org/presentationml/2006/main">
  <p:tag name="AS_UNIQUEID" val="1260"/>
</p:tagLst>
</file>

<file path=ppt/tags/tag418.xml><?xml version="1.0" encoding="utf-8"?>
<p:tagLst xmlns:p="http://schemas.openxmlformats.org/presentationml/2006/main">
  <p:tag name="AS_UNIQUEID" val="1261"/>
</p:tagLst>
</file>

<file path=ppt/tags/tag419.xml><?xml version="1.0" encoding="utf-8"?>
<p:tagLst xmlns:p="http://schemas.openxmlformats.org/presentationml/2006/main">
  <p:tag name="AS_UNIQUEID" val="1262"/>
</p:tagLst>
</file>

<file path=ppt/tags/tag42.xml><?xml version="1.0" encoding="utf-8"?>
<p:tagLst xmlns:p="http://schemas.openxmlformats.org/presentationml/2006/main">
  <p:tag name="AS_UNIQUEID" val="922"/>
</p:tagLst>
</file>

<file path=ppt/tags/tag420.xml><?xml version="1.0" encoding="utf-8"?>
<p:tagLst xmlns:p="http://schemas.openxmlformats.org/presentationml/2006/main">
  <p:tag name="AS_UNIQUEID" val="1263"/>
</p:tagLst>
</file>

<file path=ppt/tags/tag421.xml><?xml version="1.0" encoding="utf-8"?>
<p:tagLst xmlns:p="http://schemas.openxmlformats.org/presentationml/2006/main">
  <p:tag name="AS_UNIQUEID" val="1264"/>
</p:tagLst>
</file>

<file path=ppt/tags/tag422.xml><?xml version="1.0" encoding="utf-8"?>
<p:tagLst xmlns:p="http://schemas.openxmlformats.org/presentationml/2006/main">
  <p:tag name="AS_UNIQUEID" val="1265"/>
</p:tagLst>
</file>

<file path=ppt/tags/tag423.xml><?xml version="1.0" encoding="utf-8"?>
<p:tagLst xmlns:p="http://schemas.openxmlformats.org/presentationml/2006/main">
  <p:tag name="AS_UNIQUEID" val="1266"/>
</p:tagLst>
</file>

<file path=ppt/tags/tag424.xml><?xml version="1.0" encoding="utf-8"?>
<p:tagLst xmlns:p="http://schemas.openxmlformats.org/presentationml/2006/main">
  <p:tag name="AS_UNIQUEID" val="1267"/>
</p:tagLst>
</file>

<file path=ppt/tags/tag425.xml><?xml version="1.0" encoding="utf-8"?>
<p:tagLst xmlns:p="http://schemas.openxmlformats.org/presentationml/2006/main">
  <p:tag name="AS_UNIQUEID" val="1268"/>
</p:tagLst>
</file>

<file path=ppt/tags/tag426.xml><?xml version="1.0" encoding="utf-8"?>
<p:tagLst xmlns:p="http://schemas.openxmlformats.org/presentationml/2006/main">
  <p:tag name="AS_UNIQUEID" val="1269"/>
</p:tagLst>
</file>

<file path=ppt/tags/tag427.xml><?xml version="1.0" encoding="utf-8"?>
<p:tagLst xmlns:p="http://schemas.openxmlformats.org/presentationml/2006/main">
  <p:tag name="AS_UNIQUEID" val="1270"/>
</p:tagLst>
</file>

<file path=ppt/tags/tag428.xml><?xml version="1.0" encoding="utf-8"?>
<p:tagLst xmlns:p="http://schemas.openxmlformats.org/presentationml/2006/main">
  <p:tag name="AS_UNIQUEID" val="1271"/>
</p:tagLst>
</file>

<file path=ppt/tags/tag429.xml><?xml version="1.0" encoding="utf-8"?>
<p:tagLst xmlns:p="http://schemas.openxmlformats.org/presentationml/2006/main">
  <p:tag name="AS_UNIQUEID" val="1272"/>
</p:tagLst>
</file>

<file path=ppt/tags/tag43.xml><?xml version="1.0" encoding="utf-8"?>
<p:tagLst xmlns:p="http://schemas.openxmlformats.org/presentationml/2006/main">
  <p:tag name="AS_UNIQUEID" val="923"/>
</p:tagLst>
</file>

<file path=ppt/tags/tag430.xml><?xml version="1.0" encoding="utf-8"?>
<p:tagLst xmlns:p="http://schemas.openxmlformats.org/presentationml/2006/main">
  <p:tag name="AS_UNIQUEID" val="1273"/>
</p:tagLst>
</file>

<file path=ppt/tags/tag431.xml><?xml version="1.0" encoding="utf-8"?>
<p:tagLst xmlns:p="http://schemas.openxmlformats.org/presentationml/2006/main">
  <p:tag name="AS_UNIQUEID" val="1274"/>
</p:tagLst>
</file>

<file path=ppt/tags/tag432.xml><?xml version="1.0" encoding="utf-8"?>
<p:tagLst xmlns:p="http://schemas.openxmlformats.org/presentationml/2006/main">
  <p:tag name="AS_UNIQUEID" val="1275"/>
</p:tagLst>
</file>

<file path=ppt/tags/tag433.xml><?xml version="1.0" encoding="utf-8"?>
<p:tagLst xmlns:p="http://schemas.openxmlformats.org/presentationml/2006/main">
  <p:tag name="AS_UNIQUEID" val="1276"/>
</p:tagLst>
</file>

<file path=ppt/tags/tag434.xml><?xml version="1.0" encoding="utf-8"?>
<p:tagLst xmlns:p="http://schemas.openxmlformats.org/presentationml/2006/main">
  <p:tag name="AS_UNIQUEID" val="1277"/>
</p:tagLst>
</file>

<file path=ppt/tags/tag435.xml><?xml version="1.0" encoding="utf-8"?>
<p:tagLst xmlns:p="http://schemas.openxmlformats.org/presentationml/2006/main">
  <p:tag name="AS_UNIQUEID" val="1278"/>
</p:tagLst>
</file>

<file path=ppt/tags/tag436.xml><?xml version="1.0" encoding="utf-8"?>
<p:tagLst xmlns:p="http://schemas.openxmlformats.org/presentationml/2006/main">
  <p:tag name="AS_UNIQUEID" val="1279"/>
</p:tagLst>
</file>

<file path=ppt/tags/tag437.xml><?xml version="1.0" encoding="utf-8"?>
<p:tagLst xmlns:p="http://schemas.openxmlformats.org/presentationml/2006/main">
  <p:tag name="AS_UNIQUEID" val="1280"/>
</p:tagLst>
</file>

<file path=ppt/tags/tag438.xml><?xml version="1.0" encoding="utf-8"?>
<p:tagLst xmlns:p="http://schemas.openxmlformats.org/presentationml/2006/main">
  <p:tag name="AS_UNIQUEID" val="1281"/>
</p:tagLst>
</file>

<file path=ppt/tags/tag439.xml><?xml version="1.0" encoding="utf-8"?>
<p:tagLst xmlns:p="http://schemas.openxmlformats.org/presentationml/2006/main">
  <p:tag name="AS_UNIQUEID" val="1282"/>
</p:tagLst>
</file>

<file path=ppt/tags/tag44.xml><?xml version="1.0" encoding="utf-8"?>
<p:tagLst xmlns:p="http://schemas.openxmlformats.org/presentationml/2006/main">
  <p:tag name="AS_UNIQUEID" val="924"/>
</p:tagLst>
</file>

<file path=ppt/tags/tag440.xml><?xml version="1.0" encoding="utf-8"?>
<p:tagLst xmlns:p="http://schemas.openxmlformats.org/presentationml/2006/main">
  <p:tag name="AS_UNIQUEID" val="1283"/>
</p:tagLst>
</file>

<file path=ppt/tags/tag441.xml><?xml version="1.0" encoding="utf-8"?>
<p:tagLst xmlns:p="http://schemas.openxmlformats.org/presentationml/2006/main">
  <p:tag name="AS_UNIQUEID" val="1284"/>
</p:tagLst>
</file>

<file path=ppt/tags/tag442.xml><?xml version="1.0" encoding="utf-8"?>
<p:tagLst xmlns:p="http://schemas.openxmlformats.org/presentationml/2006/main">
  <p:tag name="AS_UNIQUEID" val="1285"/>
</p:tagLst>
</file>

<file path=ppt/tags/tag443.xml><?xml version="1.0" encoding="utf-8"?>
<p:tagLst xmlns:p="http://schemas.openxmlformats.org/presentationml/2006/main">
  <p:tag name="AS_UNIQUEID" val="1286"/>
</p:tagLst>
</file>

<file path=ppt/tags/tag444.xml><?xml version="1.0" encoding="utf-8"?>
<p:tagLst xmlns:p="http://schemas.openxmlformats.org/presentationml/2006/main">
  <p:tag name="AS_UNIQUEID" val="1287"/>
</p:tagLst>
</file>

<file path=ppt/tags/tag445.xml><?xml version="1.0" encoding="utf-8"?>
<p:tagLst xmlns:p="http://schemas.openxmlformats.org/presentationml/2006/main">
  <p:tag name="AS_UNIQUEID" val="1288"/>
</p:tagLst>
</file>

<file path=ppt/tags/tag446.xml><?xml version="1.0" encoding="utf-8"?>
<p:tagLst xmlns:p="http://schemas.openxmlformats.org/presentationml/2006/main">
  <p:tag name="AS_UNIQUEID" val="1289"/>
</p:tagLst>
</file>

<file path=ppt/tags/tag447.xml><?xml version="1.0" encoding="utf-8"?>
<p:tagLst xmlns:p="http://schemas.openxmlformats.org/presentationml/2006/main">
  <p:tag name="AS_UNIQUEID" val="1290"/>
</p:tagLst>
</file>

<file path=ppt/tags/tag448.xml><?xml version="1.0" encoding="utf-8"?>
<p:tagLst xmlns:p="http://schemas.openxmlformats.org/presentationml/2006/main">
  <p:tag name="AS_UNIQUEID" val="1291"/>
</p:tagLst>
</file>

<file path=ppt/tags/tag449.xml><?xml version="1.0" encoding="utf-8"?>
<p:tagLst xmlns:p="http://schemas.openxmlformats.org/presentationml/2006/main">
  <p:tag name="AS_UNIQUEID" val="1292"/>
</p:tagLst>
</file>

<file path=ppt/tags/tag45.xml><?xml version="1.0" encoding="utf-8"?>
<p:tagLst xmlns:p="http://schemas.openxmlformats.org/presentationml/2006/main">
  <p:tag name="AS_UNIQUEID" val="925"/>
</p:tagLst>
</file>

<file path=ppt/tags/tag450.xml><?xml version="1.0" encoding="utf-8"?>
<p:tagLst xmlns:p="http://schemas.openxmlformats.org/presentationml/2006/main">
  <p:tag name="AS_UNIQUEID" val="1293"/>
</p:tagLst>
</file>

<file path=ppt/tags/tag451.xml><?xml version="1.0" encoding="utf-8"?>
<p:tagLst xmlns:p="http://schemas.openxmlformats.org/presentationml/2006/main">
  <p:tag name="AS_UNIQUEID" val="1294"/>
</p:tagLst>
</file>

<file path=ppt/tags/tag452.xml><?xml version="1.0" encoding="utf-8"?>
<p:tagLst xmlns:p="http://schemas.openxmlformats.org/presentationml/2006/main">
  <p:tag name="AS_UNIQUEID" val="1295"/>
</p:tagLst>
</file>

<file path=ppt/tags/tag453.xml><?xml version="1.0" encoding="utf-8"?>
<p:tagLst xmlns:p="http://schemas.openxmlformats.org/presentationml/2006/main">
  <p:tag name="AS_UNIQUEID" val="1296"/>
</p:tagLst>
</file>

<file path=ppt/tags/tag454.xml><?xml version="1.0" encoding="utf-8"?>
<p:tagLst xmlns:p="http://schemas.openxmlformats.org/presentationml/2006/main">
  <p:tag name="AS_UNIQUEID" val="1297"/>
</p:tagLst>
</file>

<file path=ppt/tags/tag455.xml><?xml version="1.0" encoding="utf-8"?>
<p:tagLst xmlns:p="http://schemas.openxmlformats.org/presentationml/2006/main">
  <p:tag name="AS_UNIQUEID" val="1298"/>
</p:tagLst>
</file>

<file path=ppt/tags/tag456.xml><?xml version="1.0" encoding="utf-8"?>
<p:tagLst xmlns:p="http://schemas.openxmlformats.org/presentationml/2006/main">
  <p:tag name="AS_UNIQUEID" val="1299"/>
</p:tagLst>
</file>

<file path=ppt/tags/tag457.xml><?xml version="1.0" encoding="utf-8"?>
<p:tagLst xmlns:p="http://schemas.openxmlformats.org/presentationml/2006/main">
  <p:tag name="AS_UNIQUEID" val="1300"/>
</p:tagLst>
</file>

<file path=ppt/tags/tag458.xml><?xml version="1.0" encoding="utf-8"?>
<p:tagLst xmlns:p="http://schemas.openxmlformats.org/presentationml/2006/main">
  <p:tag name="AS_UNIQUEID" val="1301"/>
</p:tagLst>
</file>

<file path=ppt/tags/tag459.xml><?xml version="1.0" encoding="utf-8"?>
<p:tagLst xmlns:p="http://schemas.openxmlformats.org/presentationml/2006/main">
  <p:tag name="AS_UNIQUEID" val="1302"/>
</p:tagLst>
</file>

<file path=ppt/tags/tag46.xml><?xml version="1.0" encoding="utf-8"?>
<p:tagLst xmlns:p="http://schemas.openxmlformats.org/presentationml/2006/main">
  <p:tag name="AS_UNIQUEID" val="926"/>
</p:tagLst>
</file>

<file path=ppt/tags/tag460.xml><?xml version="1.0" encoding="utf-8"?>
<p:tagLst xmlns:p="http://schemas.openxmlformats.org/presentationml/2006/main">
  <p:tag name="AS_UNIQUEID" val="1303"/>
</p:tagLst>
</file>

<file path=ppt/tags/tag461.xml><?xml version="1.0" encoding="utf-8"?>
<p:tagLst xmlns:p="http://schemas.openxmlformats.org/presentationml/2006/main">
  <p:tag name="AS_UNIQUEID" val="1304"/>
</p:tagLst>
</file>

<file path=ppt/tags/tag462.xml><?xml version="1.0" encoding="utf-8"?>
<p:tagLst xmlns:p="http://schemas.openxmlformats.org/presentationml/2006/main">
  <p:tag name="AS_UNIQUEID" val="1305"/>
</p:tagLst>
</file>

<file path=ppt/tags/tag463.xml><?xml version="1.0" encoding="utf-8"?>
<p:tagLst xmlns:p="http://schemas.openxmlformats.org/presentationml/2006/main">
  <p:tag name="AS_UNIQUEID" val="1306"/>
</p:tagLst>
</file>

<file path=ppt/tags/tag464.xml><?xml version="1.0" encoding="utf-8"?>
<p:tagLst xmlns:p="http://schemas.openxmlformats.org/presentationml/2006/main">
  <p:tag name="AS_UNIQUEID" val="1307"/>
</p:tagLst>
</file>

<file path=ppt/tags/tag465.xml><?xml version="1.0" encoding="utf-8"?>
<p:tagLst xmlns:p="http://schemas.openxmlformats.org/presentationml/2006/main">
  <p:tag name="AS_UNIQUEID" val="1308"/>
</p:tagLst>
</file>

<file path=ppt/tags/tag466.xml><?xml version="1.0" encoding="utf-8"?>
<p:tagLst xmlns:p="http://schemas.openxmlformats.org/presentationml/2006/main">
  <p:tag name="AS_UNIQUEID" val="1309"/>
</p:tagLst>
</file>

<file path=ppt/tags/tag467.xml><?xml version="1.0" encoding="utf-8"?>
<p:tagLst xmlns:p="http://schemas.openxmlformats.org/presentationml/2006/main">
  <p:tag name="AS_UNIQUEID" val="1310"/>
</p:tagLst>
</file>

<file path=ppt/tags/tag468.xml><?xml version="1.0" encoding="utf-8"?>
<p:tagLst xmlns:p="http://schemas.openxmlformats.org/presentationml/2006/main">
  <p:tag name="AS_UNIQUEID" val="1311"/>
</p:tagLst>
</file>

<file path=ppt/tags/tag469.xml><?xml version="1.0" encoding="utf-8"?>
<p:tagLst xmlns:p="http://schemas.openxmlformats.org/presentationml/2006/main">
  <p:tag name="AS_UNIQUEID" val="1312"/>
</p:tagLst>
</file>

<file path=ppt/tags/tag47.xml><?xml version="1.0" encoding="utf-8"?>
<p:tagLst xmlns:p="http://schemas.openxmlformats.org/presentationml/2006/main">
  <p:tag name="AS_UNIQUEID" val="927"/>
</p:tagLst>
</file>

<file path=ppt/tags/tag470.xml><?xml version="1.0" encoding="utf-8"?>
<p:tagLst xmlns:p="http://schemas.openxmlformats.org/presentationml/2006/main">
  <p:tag name="AS_UNIQUEID" val="1313"/>
</p:tagLst>
</file>

<file path=ppt/tags/tag471.xml><?xml version="1.0" encoding="utf-8"?>
<p:tagLst xmlns:p="http://schemas.openxmlformats.org/presentationml/2006/main">
  <p:tag name="AS_UNIQUEID" val="1314"/>
</p:tagLst>
</file>

<file path=ppt/tags/tag472.xml><?xml version="1.0" encoding="utf-8"?>
<p:tagLst xmlns:p="http://schemas.openxmlformats.org/presentationml/2006/main">
  <p:tag name="AS_UNIQUEID" val="1315"/>
</p:tagLst>
</file>

<file path=ppt/tags/tag473.xml><?xml version="1.0" encoding="utf-8"?>
<p:tagLst xmlns:p="http://schemas.openxmlformats.org/presentationml/2006/main">
  <p:tag name="AS_UNIQUEID" val="1316"/>
</p:tagLst>
</file>

<file path=ppt/tags/tag474.xml><?xml version="1.0" encoding="utf-8"?>
<p:tagLst xmlns:p="http://schemas.openxmlformats.org/presentationml/2006/main">
  <p:tag name="AS_UNIQUEID" val="1317"/>
</p:tagLst>
</file>

<file path=ppt/tags/tag475.xml><?xml version="1.0" encoding="utf-8"?>
<p:tagLst xmlns:p="http://schemas.openxmlformats.org/presentationml/2006/main">
  <p:tag name="AS_UNIQUEID" val="1318"/>
</p:tagLst>
</file>

<file path=ppt/tags/tag476.xml><?xml version="1.0" encoding="utf-8"?>
<p:tagLst xmlns:p="http://schemas.openxmlformats.org/presentationml/2006/main">
  <p:tag name="AS_UNIQUEID" val="1319"/>
</p:tagLst>
</file>

<file path=ppt/tags/tag477.xml><?xml version="1.0" encoding="utf-8"?>
<p:tagLst xmlns:p="http://schemas.openxmlformats.org/presentationml/2006/main">
  <p:tag name="AS_UNIQUEID" val="1320"/>
</p:tagLst>
</file>

<file path=ppt/tags/tag478.xml><?xml version="1.0" encoding="utf-8"?>
<p:tagLst xmlns:p="http://schemas.openxmlformats.org/presentationml/2006/main">
  <p:tag name="AS_UNIQUEID" val="1321"/>
</p:tagLst>
</file>

<file path=ppt/tags/tag479.xml><?xml version="1.0" encoding="utf-8"?>
<p:tagLst xmlns:p="http://schemas.openxmlformats.org/presentationml/2006/main">
  <p:tag name="AS_UNIQUEID" val="1322"/>
</p:tagLst>
</file>

<file path=ppt/tags/tag48.xml><?xml version="1.0" encoding="utf-8"?>
<p:tagLst xmlns:p="http://schemas.openxmlformats.org/presentationml/2006/main">
  <p:tag name="AS_UNIQUEID" val="928"/>
</p:tagLst>
</file>

<file path=ppt/tags/tag480.xml><?xml version="1.0" encoding="utf-8"?>
<p:tagLst xmlns:p="http://schemas.openxmlformats.org/presentationml/2006/main">
  <p:tag name="AS_UNIQUEID" val="1323"/>
</p:tagLst>
</file>

<file path=ppt/tags/tag481.xml><?xml version="1.0" encoding="utf-8"?>
<p:tagLst xmlns:p="http://schemas.openxmlformats.org/presentationml/2006/main">
  <p:tag name="AS_UNIQUEID" val="1324"/>
</p:tagLst>
</file>

<file path=ppt/tags/tag482.xml><?xml version="1.0" encoding="utf-8"?>
<p:tagLst xmlns:p="http://schemas.openxmlformats.org/presentationml/2006/main">
  <p:tag name="AS_UNIQUEID" val="1325"/>
</p:tagLst>
</file>

<file path=ppt/tags/tag483.xml><?xml version="1.0" encoding="utf-8"?>
<p:tagLst xmlns:p="http://schemas.openxmlformats.org/presentationml/2006/main">
  <p:tag name="AS_UNIQUEID" val="1326"/>
</p:tagLst>
</file>

<file path=ppt/tags/tag484.xml><?xml version="1.0" encoding="utf-8"?>
<p:tagLst xmlns:p="http://schemas.openxmlformats.org/presentationml/2006/main">
  <p:tag name="AS_UNIQUEID" val="1327"/>
</p:tagLst>
</file>

<file path=ppt/tags/tag485.xml><?xml version="1.0" encoding="utf-8"?>
<p:tagLst xmlns:p="http://schemas.openxmlformats.org/presentationml/2006/main">
  <p:tag name="AS_UNIQUEID" val="1328"/>
</p:tagLst>
</file>

<file path=ppt/tags/tag486.xml><?xml version="1.0" encoding="utf-8"?>
<p:tagLst xmlns:p="http://schemas.openxmlformats.org/presentationml/2006/main">
  <p:tag name="AS_UNIQUEID" val="1329"/>
</p:tagLst>
</file>

<file path=ppt/tags/tag487.xml><?xml version="1.0" encoding="utf-8"?>
<p:tagLst xmlns:p="http://schemas.openxmlformats.org/presentationml/2006/main">
  <p:tag name="AS_UNIQUEID" val="1330"/>
</p:tagLst>
</file>

<file path=ppt/tags/tag488.xml><?xml version="1.0" encoding="utf-8"?>
<p:tagLst xmlns:p="http://schemas.openxmlformats.org/presentationml/2006/main">
  <p:tag name="AS_UNIQUEID" val="1331"/>
</p:tagLst>
</file>

<file path=ppt/tags/tag489.xml><?xml version="1.0" encoding="utf-8"?>
<p:tagLst xmlns:p="http://schemas.openxmlformats.org/presentationml/2006/main">
  <p:tag name="AS_UNIQUEID" val="1332"/>
</p:tagLst>
</file>

<file path=ppt/tags/tag49.xml><?xml version="1.0" encoding="utf-8"?>
<p:tagLst xmlns:p="http://schemas.openxmlformats.org/presentationml/2006/main">
  <p:tag name="AS_UNIQUEID" val="929"/>
</p:tagLst>
</file>

<file path=ppt/tags/tag490.xml><?xml version="1.0" encoding="utf-8"?>
<p:tagLst xmlns:p="http://schemas.openxmlformats.org/presentationml/2006/main">
  <p:tag name="AS_UNIQUEID" val="1333"/>
</p:tagLst>
</file>

<file path=ppt/tags/tag491.xml><?xml version="1.0" encoding="utf-8"?>
<p:tagLst xmlns:p="http://schemas.openxmlformats.org/presentationml/2006/main">
  <p:tag name="AS_UNIQUEID" val="1334"/>
</p:tagLst>
</file>

<file path=ppt/tags/tag492.xml><?xml version="1.0" encoding="utf-8"?>
<p:tagLst xmlns:p="http://schemas.openxmlformats.org/presentationml/2006/main">
  <p:tag name="AS_UNIQUEID" val="1335"/>
</p:tagLst>
</file>

<file path=ppt/tags/tag493.xml><?xml version="1.0" encoding="utf-8"?>
<p:tagLst xmlns:p="http://schemas.openxmlformats.org/presentationml/2006/main">
  <p:tag name="AS_UNIQUEID" val="1336"/>
</p:tagLst>
</file>

<file path=ppt/tags/tag494.xml><?xml version="1.0" encoding="utf-8"?>
<p:tagLst xmlns:p="http://schemas.openxmlformats.org/presentationml/2006/main">
  <p:tag name="AS_UNIQUEID" val="1337"/>
</p:tagLst>
</file>

<file path=ppt/tags/tag495.xml><?xml version="1.0" encoding="utf-8"?>
<p:tagLst xmlns:p="http://schemas.openxmlformats.org/presentationml/2006/main">
  <p:tag name="AS_UNIQUEID" val="1338"/>
</p:tagLst>
</file>

<file path=ppt/tags/tag496.xml><?xml version="1.0" encoding="utf-8"?>
<p:tagLst xmlns:p="http://schemas.openxmlformats.org/presentationml/2006/main">
  <p:tag name="AS_UNIQUEID" val="1339"/>
</p:tagLst>
</file>

<file path=ppt/tags/tag497.xml><?xml version="1.0" encoding="utf-8"?>
<p:tagLst xmlns:p="http://schemas.openxmlformats.org/presentationml/2006/main">
  <p:tag name="AS_UNIQUEID" val="1340"/>
</p:tagLst>
</file>

<file path=ppt/tags/tag498.xml><?xml version="1.0" encoding="utf-8"?>
<p:tagLst xmlns:p="http://schemas.openxmlformats.org/presentationml/2006/main">
  <p:tag name="AS_UNIQUEID" val="1341"/>
</p:tagLst>
</file>

<file path=ppt/tags/tag499.xml><?xml version="1.0" encoding="utf-8"?>
<p:tagLst xmlns:p="http://schemas.openxmlformats.org/presentationml/2006/main">
  <p:tag name="AS_UNIQUEID" val="1342"/>
</p:tagLst>
</file>

<file path=ppt/tags/tag5.xml><?xml version="1.0" encoding="utf-8"?>
<p:tagLst xmlns:p="http://schemas.openxmlformats.org/presentationml/2006/main">
  <p:tag name="AS_UNIQUEID" val="909"/>
</p:tagLst>
</file>

<file path=ppt/tags/tag50.xml><?xml version="1.0" encoding="utf-8"?>
<p:tagLst xmlns:p="http://schemas.openxmlformats.org/presentationml/2006/main">
  <p:tag name="AS_UNIQUEID" val="930"/>
</p:tagLst>
</file>

<file path=ppt/tags/tag500.xml><?xml version="1.0" encoding="utf-8"?>
<p:tagLst xmlns:p="http://schemas.openxmlformats.org/presentationml/2006/main">
  <p:tag name="AS_UNIQUEID" val="1343"/>
</p:tagLst>
</file>

<file path=ppt/tags/tag501.xml><?xml version="1.0" encoding="utf-8"?>
<p:tagLst xmlns:p="http://schemas.openxmlformats.org/presentationml/2006/main">
  <p:tag name="AS_UNIQUEID" val="1344"/>
</p:tagLst>
</file>

<file path=ppt/tags/tag502.xml><?xml version="1.0" encoding="utf-8"?>
<p:tagLst xmlns:p="http://schemas.openxmlformats.org/presentationml/2006/main">
  <p:tag name="AS_UNIQUEID" val="1345"/>
</p:tagLst>
</file>

<file path=ppt/tags/tag503.xml><?xml version="1.0" encoding="utf-8"?>
<p:tagLst xmlns:p="http://schemas.openxmlformats.org/presentationml/2006/main">
  <p:tag name="AS_UNIQUEID" val="1346"/>
</p:tagLst>
</file>

<file path=ppt/tags/tag504.xml><?xml version="1.0" encoding="utf-8"?>
<p:tagLst xmlns:p="http://schemas.openxmlformats.org/presentationml/2006/main">
  <p:tag name="AS_UNIQUEID" val="1347"/>
</p:tagLst>
</file>

<file path=ppt/tags/tag505.xml><?xml version="1.0" encoding="utf-8"?>
<p:tagLst xmlns:p="http://schemas.openxmlformats.org/presentationml/2006/main">
  <p:tag name="AS_UNIQUEID" val="1348"/>
</p:tagLst>
</file>

<file path=ppt/tags/tag506.xml><?xml version="1.0" encoding="utf-8"?>
<p:tagLst xmlns:p="http://schemas.openxmlformats.org/presentationml/2006/main">
  <p:tag name="AS_UNIQUEID" val="1349"/>
</p:tagLst>
</file>

<file path=ppt/tags/tag507.xml><?xml version="1.0" encoding="utf-8"?>
<p:tagLst xmlns:p="http://schemas.openxmlformats.org/presentationml/2006/main">
  <p:tag name="AS_UNIQUEID" val="1350"/>
</p:tagLst>
</file>

<file path=ppt/tags/tag508.xml><?xml version="1.0" encoding="utf-8"?>
<p:tagLst xmlns:p="http://schemas.openxmlformats.org/presentationml/2006/main">
  <p:tag name="AS_UNIQUEID" val="1351"/>
</p:tagLst>
</file>

<file path=ppt/tags/tag509.xml><?xml version="1.0" encoding="utf-8"?>
<p:tagLst xmlns:p="http://schemas.openxmlformats.org/presentationml/2006/main">
  <p:tag name="AS_UNIQUEID" val="1352"/>
</p:tagLst>
</file>

<file path=ppt/tags/tag51.xml><?xml version="1.0" encoding="utf-8"?>
<p:tagLst xmlns:p="http://schemas.openxmlformats.org/presentationml/2006/main">
  <p:tag name="AS_UNIQUEID" val="931"/>
</p:tagLst>
</file>

<file path=ppt/tags/tag510.xml><?xml version="1.0" encoding="utf-8"?>
<p:tagLst xmlns:p="http://schemas.openxmlformats.org/presentationml/2006/main">
  <p:tag name="AS_UNIQUEID" val="1353"/>
</p:tagLst>
</file>

<file path=ppt/tags/tag511.xml><?xml version="1.0" encoding="utf-8"?>
<p:tagLst xmlns:p="http://schemas.openxmlformats.org/presentationml/2006/main">
  <p:tag name="AS_UNIQUEID" val="1354"/>
</p:tagLst>
</file>

<file path=ppt/tags/tag512.xml><?xml version="1.0" encoding="utf-8"?>
<p:tagLst xmlns:p="http://schemas.openxmlformats.org/presentationml/2006/main">
  <p:tag name="AS_UNIQUEID" val="1355"/>
</p:tagLst>
</file>

<file path=ppt/tags/tag513.xml><?xml version="1.0" encoding="utf-8"?>
<p:tagLst xmlns:p="http://schemas.openxmlformats.org/presentationml/2006/main">
  <p:tag name="AS_UNIQUEID" val="1356"/>
</p:tagLst>
</file>

<file path=ppt/tags/tag514.xml><?xml version="1.0" encoding="utf-8"?>
<p:tagLst xmlns:p="http://schemas.openxmlformats.org/presentationml/2006/main">
  <p:tag name="AS_UNIQUEID" val="1357"/>
</p:tagLst>
</file>

<file path=ppt/tags/tag515.xml><?xml version="1.0" encoding="utf-8"?>
<p:tagLst xmlns:p="http://schemas.openxmlformats.org/presentationml/2006/main">
  <p:tag name="AS_UNIQUEID" val="1358"/>
</p:tagLst>
</file>

<file path=ppt/tags/tag516.xml><?xml version="1.0" encoding="utf-8"?>
<p:tagLst xmlns:p="http://schemas.openxmlformats.org/presentationml/2006/main">
  <p:tag name="AS_UNIQUEID" val="1359"/>
</p:tagLst>
</file>

<file path=ppt/tags/tag517.xml><?xml version="1.0" encoding="utf-8"?>
<p:tagLst xmlns:p="http://schemas.openxmlformats.org/presentationml/2006/main">
  <p:tag name="AS_UNIQUEID" val="1360"/>
</p:tagLst>
</file>

<file path=ppt/tags/tag518.xml><?xml version="1.0" encoding="utf-8"?>
<p:tagLst xmlns:p="http://schemas.openxmlformats.org/presentationml/2006/main">
  <p:tag name="AS_UNIQUEID" val="1361"/>
</p:tagLst>
</file>

<file path=ppt/tags/tag519.xml><?xml version="1.0" encoding="utf-8"?>
<p:tagLst xmlns:p="http://schemas.openxmlformats.org/presentationml/2006/main">
  <p:tag name="AS_UNIQUEID" val="1362"/>
</p:tagLst>
</file>

<file path=ppt/tags/tag52.xml><?xml version="1.0" encoding="utf-8"?>
<p:tagLst xmlns:p="http://schemas.openxmlformats.org/presentationml/2006/main">
  <p:tag name="AS_UNIQUEID" val="932"/>
</p:tagLst>
</file>

<file path=ppt/tags/tag520.xml><?xml version="1.0" encoding="utf-8"?>
<p:tagLst xmlns:p="http://schemas.openxmlformats.org/presentationml/2006/main">
  <p:tag name="AS_UNIQUEID" val="1363"/>
</p:tagLst>
</file>

<file path=ppt/tags/tag521.xml><?xml version="1.0" encoding="utf-8"?>
<p:tagLst xmlns:p="http://schemas.openxmlformats.org/presentationml/2006/main">
  <p:tag name="AS_UNIQUEID" val="1364"/>
</p:tagLst>
</file>

<file path=ppt/tags/tag522.xml><?xml version="1.0" encoding="utf-8"?>
<p:tagLst xmlns:p="http://schemas.openxmlformats.org/presentationml/2006/main">
  <p:tag name="AS_UNIQUEID" val="1365"/>
</p:tagLst>
</file>

<file path=ppt/tags/tag523.xml><?xml version="1.0" encoding="utf-8"?>
<p:tagLst xmlns:p="http://schemas.openxmlformats.org/presentationml/2006/main">
  <p:tag name="AS_UNIQUEID" val="1366"/>
</p:tagLst>
</file>

<file path=ppt/tags/tag524.xml><?xml version="1.0" encoding="utf-8"?>
<p:tagLst xmlns:p="http://schemas.openxmlformats.org/presentationml/2006/main">
  <p:tag name="AS_UNIQUEID" val="1367"/>
</p:tagLst>
</file>

<file path=ppt/tags/tag525.xml><?xml version="1.0" encoding="utf-8"?>
<p:tagLst xmlns:p="http://schemas.openxmlformats.org/presentationml/2006/main">
  <p:tag name="AS_UNIQUEID" val="1368"/>
</p:tagLst>
</file>

<file path=ppt/tags/tag526.xml><?xml version="1.0" encoding="utf-8"?>
<p:tagLst xmlns:p="http://schemas.openxmlformats.org/presentationml/2006/main">
  <p:tag name="AS_UNIQUEID" val="1369"/>
</p:tagLst>
</file>

<file path=ppt/tags/tag527.xml><?xml version="1.0" encoding="utf-8"?>
<p:tagLst xmlns:p="http://schemas.openxmlformats.org/presentationml/2006/main">
  <p:tag name="AS_UNIQUEID" val="1370"/>
</p:tagLst>
</file>

<file path=ppt/tags/tag528.xml><?xml version="1.0" encoding="utf-8"?>
<p:tagLst xmlns:p="http://schemas.openxmlformats.org/presentationml/2006/main">
  <p:tag name="AS_UNIQUEID" val="1371"/>
</p:tagLst>
</file>

<file path=ppt/tags/tag529.xml><?xml version="1.0" encoding="utf-8"?>
<p:tagLst xmlns:p="http://schemas.openxmlformats.org/presentationml/2006/main">
  <p:tag name="AS_UNIQUEID" val="1372"/>
</p:tagLst>
</file>

<file path=ppt/tags/tag53.xml><?xml version="1.0" encoding="utf-8"?>
<p:tagLst xmlns:p="http://schemas.openxmlformats.org/presentationml/2006/main">
  <p:tag name="AS_UNIQUEID" val="933"/>
</p:tagLst>
</file>

<file path=ppt/tags/tag530.xml><?xml version="1.0" encoding="utf-8"?>
<p:tagLst xmlns:p="http://schemas.openxmlformats.org/presentationml/2006/main">
  <p:tag name="AS_UNIQUEID" val="1373"/>
</p:tagLst>
</file>

<file path=ppt/tags/tag531.xml><?xml version="1.0" encoding="utf-8"?>
<p:tagLst xmlns:p="http://schemas.openxmlformats.org/presentationml/2006/main">
  <p:tag name="AS_UNIQUEID" val="1374"/>
</p:tagLst>
</file>

<file path=ppt/tags/tag532.xml><?xml version="1.0" encoding="utf-8"?>
<p:tagLst xmlns:p="http://schemas.openxmlformats.org/presentationml/2006/main">
  <p:tag name="AS_UNIQUEID" val="1375"/>
</p:tagLst>
</file>

<file path=ppt/tags/tag533.xml><?xml version="1.0" encoding="utf-8"?>
<p:tagLst xmlns:p="http://schemas.openxmlformats.org/presentationml/2006/main">
  <p:tag name="AS_UNIQUEID" val="1376"/>
</p:tagLst>
</file>

<file path=ppt/tags/tag534.xml><?xml version="1.0" encoding="utf-8"?>
<p:tagLst xmlns:p="http://schemas.openxmlformats.org/presentationml/2006/main">
  <p:tag name="AS_UNIQUEID" val="1377"/>
</p:tagLst>
</file>

<file path=ppt/tags/tag535.xml><?xml version="1.0" encoding="utf-8"?>
<p:tagLst xmlns:p="http://schemas.openxmlformats.org/presentationml/2006/main">
  <p:tag name="AS_UNIQUEID" val="1378"/>
</p:tagLst>
</file>

<file path=ppt/tags/tag536.xml><?xml version="1.0" encoding="utf-8"?>
<p:tagLst xmlns:p="http://schemas.openxmlformats.org/presentationml/2006/main">
  <p:tag name="AS_UNIQUEID" val="1379"/>
</p:tagLst>
</file>

<file path=ppt/tags/tag537.xml><?xml version="1.0" encoding="utf-8"?>
<p:tagLst xmlns:p="http://schemas.openxmlformats.org/presentationml/2006/main">
  <p:tag name="AS_UNIQUEID" val="1380"/>
</p:tagLst>
</file>

<file path=ppt/tags/tag538.xml><?xml version="1.0" encoding="utf-8"?>
<p:tagLst xmlns:p="http://schemas.openxmlformats.org/presentationml/2006/main">
  <p:tag name="AS_UNIQUEID" val="1381"/>
</p:tagLst>
</file>

<file path=ppt/tags/tag539.xml><?xml version="1.0" encoding="utf-8"?>
<p:tagLst xmlns:p="http://schemas.openxmlformats.org/presentationml/2006/main">
  <p:tag name="AS_UNIQUEID" val="1382"/>
</p:tagLst>
</file>

<file path=ppt/tags/tag54.xml><?xml version="1.0" encoding="utf-8"?>
<p:tagLst xmlns:p="http://schemas.openxmlformats.org/presentationml/2006/main">
  <p:tag name="AS_UNIQUEID" val="934"/>
</p:tagLst>
</file>

<file path=ppt/tags/tag540.xml><?xml version="1.0" encoding="utf-8"?>
<p:tagLst xmlns:p="http://schemas.openxmlformats.org/presentationml/2006/main">
  <p:tag name="AS_UNIQUEID" val="1383"/>
</p:tagLst>
</file>

<file path=ppt/tags/tag541.xml><?xml version="1.0" encoding="utf-8"?>
<p:tagLst xmlns:p="http://schemas.openxmlformats.org/presentationml/2006/main">
  <p:tag name="AS_UNIQUEID" val="1384"/>
</p:tagLst>
</file>

<file path=ppt/tags/tag542.xml><?xml version="1.0" encoding="utf-8"?>
<p:tagLst xmlns:p="http://schemas.openxmlformats.org/presentationml/2006/main">
  <p:tag name="AS_UNIQUEID" val="1385"/>
</p:tagLst>
</file>

<file path=ppt/tags/tag543.xml><?xml version="1.0" encoding="utf-8"?>
<p:tagLst xmlns:p="http://schemas.openxmlformats.org/presentationml/2006/main">
  <p:tag name="AS_UNIQUEID" val="1386"/>
</p:tagLst>
</file>

<file path=ppt/tags/tag544.xml><?xml version="1.0" encoding="utf-8"?>
<p:tagLst xmlns:p="http://schemas.openxmlformats.org/presentationml/2006/main">
  <p:tag name="AS_UNIQUEID" val="1387"/>
</p:tagLst>
</file>

<file path=ppt/tags/tag545.xml><?xml version="1.0" encoding="utf-8"?>
<p:tagLst xmlns:p="http://schemas.openxmlformats.org/presentationml/2006/main">
  <p:tag name="AS_UNIQUEID" val="1388"/>
</p:tagLst>
</file>

<file path=ppt/tags/tag546.xml><?xml version="1.0" encoding="utf-8"?>
<p:tagLst xmlns:p="http://schemas.openxmlformats.org/presentationml/2006/main">
  <p:tag name="AS_UNIQUEID" val="1389"/>
</p:tagLst>
</file>

<file path=ppt/tags/tag547.xml><?xml version="1.0" encoding="utf-8"?>
<p:tagLst xmlns:p="http://schemas.openxmlformats.org/presentationml/2006/main">
  <p:tag name="AS_UNIQUEID" val="1390"/>
</p:tagLst>
</file>

<file path=ppt/tags/tag548.xml><?xml version="1.0" encoding="utf-8"?>
<p:tagLst xmlns:p="http://schemas.openxmlformats.org/presentationml/2006/main">
  <p:tag name="AS_UNIQUEID" val="1391"/>
</p:tagLst>
</file>

<file path=ppt/tags/tag549.xml><?xml version="1.0" encoding="utf-8"?>
<p:tagLst xmlns:p="http://schemas.openxmlformats.org/presentationml/2006/main">
  <p:tag name="AS_UNIQUEID" val="1392"/>
</p:tagLst>
</file>

<file path=ppt/tags/tag55.xml><?xml version="1.0" encoding="utf-8"?>
<p:tagLst xmlns:p="http://schemas.openxmlformats.org/presentationml/2006/main">
  <p:tag name="AS_UNIQUEID" val="935"/>
</p:tagLst>
</file>

<file path=ppt/tags/tag550.xml><?xml version="1.0" encoding="utf-8"?>
<p:tagLst xmlns:p="http://schemas.openxmlformats.org/presentationml/2006/main">
  <p:tag name="AS_UNIQUEID" val="1393"/>
</p:tagLst>
</file>

<file path=ppt/tags/tag551.xml><?xml version="1.0" encoding="utf-8"?>
<p:tagLst xmlns:p="http://schemas.openxmlformats.org/presentationml/2006/main">
  <p:tag name="AS_UNIQUEID" val="1394"/>
</p:tagLst>
</file>

<file path=ppt/tags/tag552.xml><?xml version="1.0" encoding="utf-8"?>
<p:tagLst xmlns:p="http://schemas.openxmlformats.org/presentationml/2006/main">
  <p:tag name="AS_UNIQUEID" val="1395"/>
</p:tagLst>
</file>

<file path=ppt/tags/tag553.xml><?xml version="1.0" encoding="utf-8"?>
<p:tagLst xmlns:p="http://schemas.openxmlformats.org/presentationml/2006/main">
  <p:tag name="AS_UNIQUEID" val="1396"/>
</p:tagLst>
</file>

<file path=ppt/tags/tag554.xml><?xml version="1.0" encoding="utf-8"?>
<p:tagLst xmlns:p="http://schemas.openxmlformats.org/presentationml/2006/main">
  <p:tag name="AS_UNIQUEID" val="1397"/>
</p:tagLst>
</file>

<file path=ppt/tags/tag555.xml><?xml version="1.0" encoding="utf-8"?>
<p:tagLst xmlns:p="http://schemas.openxmlformats.org/presentationml/2006/main">
  <p:tag name="AS_UNIQUEID" val="1398"/>
</p:tagLst>
</file>

<file path=ppt/tags/tag556.xml><?xml version="1.0" encoding="utf-8"?>
<p:tagLst xmlns:p="http://schemas.openxmlformats.org/presentationml/2006/main">
  <p:tag name="AS_UNIQUEID" val="1399"/>
</p:tagLst>
</file>

<file path=ppt/tags/tag557.xml><?xml version="1.0" encoding="utf-8"?>
<p:tagLst xmlns:p="http://schemas.openxmlformats.org/presentationml/2006/main">
  <p:tag name="AS_UNIQUEID" val="1400"/>
</p:tagLst>
</file>

<file path=ppt/tags/tag558.xml><?xml version="1.0" encoding="utf-8"?>
<p:tagLst xmlns:p="http://schemas.openxmlformats.org/presentationml/2006/main">
  <p:tag name="AS_UNIQUEID" val="1401"/>
</p:tagLst>
</file>

<file path=ppt/tags/tag559.xml><?xml version="1.0" encoding="utf-8"?>
<p:tagLst xmlns:p="http://schemas.openxmlformats.org/presentationml/2006/main">
  <p:tag name="AS_UNIQUEID" val="1402"/>
</p:tagLst>
</file>

<file path=ppt/tags/tag56.xml><?xml version="1.0" encoding="utf-8"?>
<p:tagLst xmlns:p="http://schemas.openxmlformats.org/presentationml/2006/main">
  <p:tag name="AS_UNIQUEID" val="936"/>
</p:tagLst>
</file>

<file path=ppt/tags/tag560.xml><?xml version="1.0" encoding="utf-8"?>
<p:tagLst xmlns:p="http://schemas.openxmlformats.org/presentationml/2006/main">
  <p:tag name="AS_UNIQUEID" val="1403"/>
</p:tagLst>
</file>

<file path=ppt/tags/tag561.xml><?xml version="1.0" encoding="utf-8"?>
<p:tagLst xmlns:p="http://schemas.openxmlformats.org/presentationml/2006/main">
  <p:tag name="AS_UNIQUEID" val="1404"/>
</p:tagLst>
</file>

<file path=ppt/tags/tag562.xml><?xml version="1.0" encoding="utf-8"?>
<p:tagLst xmlns:p="http://schemas.openxmlformats.org/presentationml/2006/main">
  <p:tag name="AS_UNIQUEID" val="1405"/>
</p:tagLst>
</file>

<file path=ppt/tags/tag563.xml><?xml version="1.0" encoding="utf-8"?>
<p:tagLst xmlns:p="http://schemas.openxmlformats.org/presentationml/2006/main">
  <p:tag name="AS_UNIQUEID" val="1406"/>
</p:tagLst>
</file>

<file path=ppt/tags/tag564.xml><?xml version="1.0" encoding="utf-8"?>
<p:tagLst xmlns:p="http://schemas.openxmlformats.org/presentationml/2006/main">
  <p:tag name="AS_UNIQUEID" val="1407"/>
</p:tagLst>
</file>

<file path=ppt/tags/tag565.xml><?xml version="1.0" encoding="utf-8"?>
<p:tagLst xmlns:p="http://schemas.openxmlformats.org/presentationml/2006/main">
  <p:tag name="AS_UNIQUEID" val="1408"/>
</p:tagLst>
</file>

<file path=ppt/tags/tag566.xml><?xml version="1.0" encoding="utf-8"?>
<p:tagLst xmlns:p="http://schemas.openxmlformats.org/presentationml/2006/main">
  <p:tag name="AS_UNIQUEID" val="1409"/>
</p:tagLst>
</file>

<file path=ppt/tags/tag567.xml><?xml version="1.0" encoding="utf-8"?>
<p:tagLst xmlns:p="http://schemas.openxmlformats.org/presentationml/2006/main">
  <p:tag name="AS_UNIQUEID" val="1410"/>
</p:tagLst>
</file>

<file path=ppt/tags/tag568.xml><?xml version="1.0" encoding="utf-8"?>
<p:tagLst xmlns:p="http://schemas.openxmlformats.org/presentationml/2006/main">
  <p:tag name="AS_UNIQUEID" val="1411"/>
</p:tagLst>
</file>

<file path=ppt/tags/tag569.xml><?xml version="1.0" encoding="utf-8"?>
<p:tagLst xmlns:p="http://schemas.openxmlformats.org/presentationml/2006/main">
  <p:tag name="AS_UNIQUEID" val="1412"/>
</p:tagLst>
</file>

<file path=ppt/tags/tag57.xml><?xml version="1.0" encoding="utf-8"?>
<p:tagLst xmlns:p="http://schemas.openxmlformats.org/presentationml/2006/main">
  <p:tag name="AS_UNIQUEID" val="937"/>
</p:tagLst>
</file>

<file path=ppt/tags/tag570.xml><?xml version="1.0" encoding="utf-8"?>
<p:tagLst xmlns:p="http://schemas.openxmlformats.org/presentationml/2006/main">
  <p:tag name="AS_UNIQUEID" val="1413"/>
</p:tagLst>
</file>

<file path=ppt/tags/tag571.xml><?xml version="1.0" encoding="utf-8"?>
<p:tagLst xmlns:p="http://schemas.openxmlformats.org/presentationml/2006/main">
  <p:tag name="AS_UNIQUEID" val="1414"/>
</p:tagLst>
</file>

<file path=ppt/tags/tag572.xml><?xml version="1.0" encoding="utf-8"?>
<p:tagLst xmlns:p="http://schemas.openxmlformats.org/presentationml/2006/main">
  <p:tag name="AS_UNIQUEID" val="1415"/>
</p:tagLst>
</file>

<file path=ppt/tags/tag573.xml><?xml version="1.0" encoding="utf-8"?>
<p:tagLst xmlns:p="http://schemas.openxmlformats.org/presentationml/2006/main">
  <p:tag name="AS_UNIQUEID" val="1416"/>
</p:tagLst>
</file>

<file path=ppt/tags/tag574.xml><?xml version="1.0" encoding="utf-8"?>
<p:tagLst xmlns:p="http://schemas.openxmlformats.org/presentationml/2006/main">
  <p:tag name="AS_UNIQUEID" val="1417"/>
</p:tagLst>
</file>

<file path=ppt/tags/tag575.xml><?xml version="1.0" encoding="utf-8"?>
<p:tagLst xmlns:p="http://schemas.openxmlformats.org/presentationml/2006/main">
  <p:tag name="AS_UNIQUEID" val="1418"/>
</p:tagLst>
</file>

<file path=ppt/tags/tag576.xml><?xml version="1.0" encoding="utf-8"?>
<p:tagLst xmlns:p="http://schemas.openxmlformats.org/presentationml/2006/main">
  <p:tag name="AS_UNIQUEID" val="1419"/>
</p:tagLst>
</file>

<file path=ppt/tags/tag577.xml><?xml version="1.0" encoding="utf-8"?>
<p:tagLst xmlns:p="http://schemas.openxmlformats.org/presentationml/2006/main">
  <p:tag name="AS_UNIQUEID" val="1420"/>
</p:tagLst>
</file>

<file path=ppt/tags/tag578.xml><?xml version="1.0" encoding="utf-8"?>
<p:tagLst xmlns:p="http://schemas.openxmlformats.org/presentationml/2006/main">
  <p:tag name="AS_UNIQUEID" val="1421"/>
</p:tagLst>
</file>

<file path=ppt/tags/tag579.xml><?xml version="1.0" encoding="utf-8"?>
<p:tagLst xmlns:p="http://schemas.openxmlformats.org/presentationml/2006/main">
  <p:tag name="AS_UNIQUEID" val="1422"/>
</p:tagLst>
</file>

<file path=ppt/tags/tag58.xml><?xml version="1.0" encoding="utf-8"?>
<p:tagLst xmlns:p="http://schemas.openxmlformats.org/presentationml/2006/main">
  <p:tag name="AS_UNIQUEID" val="938"/>
</p:tagLst>
</file>

<file path=ppt/tags/tag580.xml><?xml version="1.0" encoding="utf-8"?>
<p:tagLst xmlns:p="http://schemas.openxmlformats.org/presentationml/2006/main">
  <p:tag name="AS_UNIQUEID" val="1423"/>
</p:tagLst>
</file>

<file path=ppt/tags/tag581.xml><?xml version="1.0" encoding="utf-8"?>
<p:tagLst xmlns:p="http://schemas.openxmlformats.org/presentationml/2006/main">
  <p:tag name="AS_UNIQUEID" val="1424"/>
</p:tagLst>
</file>

<file path=ppt/tags/tag582.xml><?xml version="1.0" encoding="utf-8"?>
<p:tagLst xmlns:p="http://schemas.openxmlformats.org/presentationml/2006/main">
  <p:tag name="AS_UNIQUEID" val="1425"/>
</p:tagLst>
</file>

<file path=ppt/tags/tag583.xml><?xml version="1.0" encoding="utf-8"?>
<p:tagLst xmlns:p="http://schemas.openxmlformats.org/presentationml/2006/main">
  <p:tag name="AS_UNIQUEID" val="1426"/>
</p:tagLst>
</file>

<file path=ppt/tags/tag584.xml><?xml version="1.0" encoding="utf-8"?>
<p:tagLst xmlns:p="http://schemas.openxmlformats.org/presentationml/2006/main">
  <p:tag name="AS_UNIQUEID" val="1427"/>
</p:tagLst>
</file>

<file path=ppt/tags/tag585.xml><?xml version="1.0" encoding="utf-8"?>
<p:tagLst xmlns:p="http://schemas.openxmlformats.org/presentationml/2006/main">
  <p:tag name="AS_UNIQUEID" val="1428"/>
</p:tagLst>
</file>

<file path=ppt/tags/tag586.xml><?xml version="1.0" encoding="utf-8"?>
<p:tagLst xmlns:p="http://schemas.openxmlformats.org/presentationml/2006/main">
  <p:tag name="AS_UNIQUEID" val="1429"/>
</p:tagLst>
</file>

<file path=ppt/tags/tag587.xml><?xml version="1.0" encoding="utf-8"?>
<p:tagLst xmlns:p="http://schemas.openxmlformats.org/presentationml/2006/main">
  <p:tag name="AS_UNIQUEID" val="1430"/>
</p:tagLst>
</file>

<file path=ppt/tags/tag588.xml><?xml version="1.0" encoding="utf-8"?>
<p:tagLst xmlns:p="http://schemas.openxmlformats.org/presentationml/2006/main">
  <p:tag name="AS_UNIQUEID" val="1431"/>
</p:tagLst>
</file>

<file path=ppt/tags/tag589.xml><?xml version="1.0" encoding="utf-8"?>
<p:tagLst xmlns:p="http://schemas.openxmlformats.org/presentationml/2006/main">
  <p:tag name="AS_UNIQUEID" val="1432"/>
</p:tagLst>
</file>

<file path=ppt/tags/tag59.xml><?xml version="1.0" encoding="utf-8"?>
<p:tagLst xmlns:p="http://schemas.openxmlformats.org/presentationml/2006/main">
  <p:tag name="AS_UNIQUEID" val="939"/>
</p:tagLst>
</file>

<file path=ppt/tags/tag590.xml><?xml version="1.0" encoding="utf-8"?>
<p:tagLst xmlns:p="http://schemas.openxmlformats.org/presentationml/2006/main">
  <p:tag name="AS_UNIQUEID" val="1433"/>
</p:tagLst>
</file>

<file path=ppt/tags/tag591.xml><?xml version="1.0" encoding="utf-8"?>
<p:tagLst xmlns:p="http://schemas.openxmlformats.org/presentationml/2006/main">
  <p:tag name="AS_UNIQUEID" val="1434"/>
</p:tagLst>
</file>

<file path=ppt/tags/tag592.xml><?xml version="1.0" encoding="utf-8"?>
<p:tagLst xmlns:p="http://schemas.openxmlformats.org/presentationml/2006/main">
  <p:tag name="AS_UNIQUEID" val="1435"/>
</p:tagLst>
</file>

<file path=ppt/tags/tag593.xml><?xml version="1.0" encoding="utf-8"?>
<p:tagLst xmlns:p="http://schemas.openxmlformats.org/presentationml/2006/main">
  <p:tag name="AS_UNIQUEID" val="1436"/>
</p:tagLst>
</file>

<file path=ppt/tags/tag594.xml><?xml version="1.0" encoding="utf-8"?>
<p:tagLst xmlns:p="http://schemas.openxmlformats.org/presentationml/2006/main">
  <p:tag name="AS_UNIQUEID" val="1437"/>
</p:tagLst>
</file>

<file path=ppt/tags/tag595.xml><?xml version="1.0" encoding="utf-8"?>
<p:tagLst xmlns:p="http://schemas.openxmlformats.org/presentationml/2006/main">
  <p:tag name="AS_UNIQUEID" val="1438"/>
</p:tagLst>
</file>

<file path=ppt/tags/tag596.xml><?xml version="1.0" encoding="utf-8"?>
<p:tagLst xmlns:p="http://schemas.openxmlformats.org/presentationml/2006/main">
  <p:tag name="AS_UNIQUEID" val="1439"/>
</p:tagLst>
</file>

<file path=ppt/tags/tag597.xml><?xml version="1.0" encoding="utf-8"?>
<p:tagLst xmlns:p="http://schemas.openxmlformats.org/presentationml/2006/main">
  <p:tag name="AS_UNIQUEID" val="1440"/>
</p:tagLst>
</file>

<file path=ppt/tags/tag598.xml><?xml version="1.0" encoding="utf-8"?>
<p:tagLst xmlns:p="http://schemas.openxmlformats.org/presentationml/2006/main">
  <p:tag name="AS_UNIQUEID" val="1441"/>
</p:tagLst>
</file>

<file path=ppt/tags/tag599.xml><?xml version="1.0" encoding="utf-8"?>
<p:tagLst xmlns:p="http://schemas.openxmlformats.org/presentationml/2006/main">
  <p:tag name="AS_UNIQUEID" val="1442"/>
</p:tagLst>
</file>

<file path=ppt/tags/tag6.xml><?xml version="1.0" encoding="utf-8"?>
<p:tagLst xmlns:p="http://schemas.openxmlformats.org/presentationml/2006/main">
  <p:tag name="AS_UNIQUEID" val="717"/>
</p:tagLst>
</file>

<file path=ppt/tags/tag60.xml><?xml version="1.0" encoding="utf-8"?>
<p:tagLst xmlns:p="http://schemas.openxmlformats.org/presentationml/2006/main">
  <p:tag name="AS_UNIQUEID" val="940"/>
</p:tagLst>
</file>

<file path=ppt/tags/tag600.xml><?xml version="1.0" encoding="utf-8"?>
<p:tagLst xmlns:p="http://schemas.openxmlformats.org/presentationml/2006/main">
  <p:tag name="AS_UNIQUEID" val="1443"/>
</p:tagLst>
</file>

<file path=ppt/tags/tag601.xml><?xml version="1.0" encoding="utf-8"?>
<p:tagLst xmlns:p="http://schemas.openxmlformats.org/presentationml/2006/main">
  <p:tag name="AS_UNIQUEID" val="1444"/>
</p:tagLst>
</file>

<file path=ppt/tags/tag602.xml><?xml version="1.0" encoding="utf-8"?>
<p:tagLst xmlns:p="http://schemas.openxmlformats.org/presentationml/2006/main">
  <p:tag name="AS_UNIQUEID" val="1445"/>
</p:tagLst>
</file>

<file path=ppt/tags/tag603.xml><?xml version="1.0" encoding="utf-8"?>
<p:tagLst xmlns:p="http://schemas.openxmlformats.org/presentationml/2006/main">
  <p:tag name="AS_UNIQUEID" val="1446"/>
</p:tagLst>
</file>

<file path=ppt/tags/tag604.xml><?xml version="1.0" encoding="utf-8"?>
<p:tagLst xmlns:p="http://schemas.openxmlformats.org/presentationml/2006/main">
  <p:tag name="AS_UNIQUEID" val="1447"/>
</p:tagLst>
</file>

<file path=ppt/tags/tag605.xml><?xml version="1.0" encoding="utf-8"?>
<p:tagLst xmlns:p="http://schemas.openxmlformats.org/presentationml/2006/main">
  <p:tag name="AS_UNIQUEID" val="1448"/>
</p:tagLst>
</file>

<file path=ppt/tags/tag606.xml><?xml version="1.0" encoding="utf-8"?>
<p:tagLst xmlns:p="http://schemas.openxmlformats.org/presentationml/2006/main">
  <p:tag name="AS_UNIQUEID" val="1449"/>
</p:tagLst>
</file>

<file path=ppt/tags/tag607.xml><?xml version="1.0" encoding="utf-8"?>
<p:tagLst xmlns:p="http://schemas.openxmlformats.org/presentationml/2006/main">
  <p:tag name="AS_UNIQUEID" val="1450"/>
</p:tagLst>
</file>

<file path=ppt/tags/tag608.xml><?xml version="1.0" encoding="utf-8"?>
<p:tagLst xmlns:p="http://schemas.openxmlformats.org/presentationml/2006/main">
  <p:tag name="AS_UNIQUEID" val="1451"/>
</p:tagLst>
</file>

<file path=ppt/tags/tag609.xml><?xml version="1.0" encoding="utf-8"?>
<p:tagLst xmlns:p="http://schemas.openxmlformats.org/presentationml/2006/main">
  <p:tag name="AS_UNIQUEID" val="1452"/>
</p:tagLst>
</file>

<file path=ppt/tags/tag61.xml><?xml version="1.0" encoding="utf-8"?>
<p:tagLst xmlns:p="http://schemas.openxmlformats.org/presentationml/2006/main">
  <p:tag name="AS_UNIQUEID" val="941"/>
</p:tagLst>
</file>

<file path=ppt/tags/tag610.xml><?xml version="1.0" encoding="utf-8"?>
<p:tagLst xmlns:p="http://schemas.openxmlformats.org/presentationml/2006/main">
  <p:tag name="AS_UNIQUEID" val="1453"/>
</p:tagLst>
</file>

<file path=ppt/tags/tag611.xml><?xml version="1.0" encoding="utf-8"?>
<p:tagLst xmlns:p="http://schemas.openxmlformats.org/presentationml/2006/main">
  <p:tag name="AS_UNIQUEID" val="1454"/>
</p:tagLst>
</file>

<file path=ppt/tags/tag612.xml><?xml version="1.0" encoding="utf-8"?>
<p:tagLst xmlns:p="http://schemas.openxmlformats.org/presentationml/2006/main">
  <p:tag name="AS_UNIQUEID" val="1455"/>
</p:tagLst>
</file>

<file path=ppt/tags/tag613.xml><?xml version="1.0" encoding="utf-8"?>
<p:tagLst xmlns:p="http://schemas.openxmlformats.org/presentationml/2006/main">
  <p:tag name="AS_UNIQUEID" val="1456"/>
</p:tagLst>
</file>

<file path=ppt/tags/tag614.xml><?xml version="1.0" encoding="utf-8"?>
<p:tagLst xmlns:p="http://schemas.openxmlformats.org/presentationml/2006/main">
  <p:tag name="AS_UNIQUEID" val="1457"/>
</p:tagLst>
</file>

<file path=ppt/tags/tag615.xml><?xml version="1.0" encoding="utf-8"?>
<p:tagLst xmlns:p="http://schemas.openxmlformats.org/presentationml/2006/main">
  <p:tag name="AS_UNIQUEID" val="1458"/>
</p:tagLst>
</file>

<file path=ppt/tags/tag616.xml><?xml version="1.0" encoding="utf-8"?>
<p:tagLst xmlns:p="http://schemas.openxmlformats.org/presentationml/2006/main">
  <p:tag name="AS_UNIQUEID" val="1459"/>
</p:tagLst>
</file>

<file path=ppt/tags/tag617.xml><?xml version="1.0" encoding="utf-8"?>
<p:tagLst xmlns:p="http://schemas.openxmlformats.org/presentationml/2006/main">
  <p:tag name="AS_UNIQUEID" val="1460"/>
</p:tagLst>
</file>

<file path=ppt/tags/tag618.xml><?xml version="1.0" encoding="utf-8"?>
<p:tagLst xmlns:p="http://schemas.openxmlformats.org/presentationml/2006/main">
  <p:tag name="AS_UNIQUEID" val="1461"/>
</p:tagLst>
</file>

<file path=ppt/tags/tag619.xml><?xml version="1.0" encoding="utf-8"?>
<p:tagLst xmlns:p="http://schemas.openxmlformats.org/presentationml/2006/main">
  <p:tag name="AS_UNIQUEID" val="1462"/>
</p:tagLst>
</file>

<file path=ppt/tags/tag62.xml><?xml version="1.0" encoding="utf-8"?>
<p:tagLst xmlns:p="http://schemas.openxmlformats.org/presentationml/2006/main">
  <p:tag name="AS_UNIQUEID" val="942"/>
</p:tagLst>
</file>

<file path=ppt/tags/tag620.xml><?xml version="1.0" encoding="utf-8"?>
<p:tagLst xmlns:p="http://schemas.openxmlformats.org/presentationml/2006/main">
  <p:tag name="AS_UNIQUEID" val="1463"/>
</p:tagLst>
</file>

<file path=ppt/tags/tag621.xml><?xml version="1.0" encoding="utf-8"?>
<p:tagLst xmlns:p="http://schemas.openxmlformats.org/presentationml/2006/main">
  <p:tag name="AS_UNIQUEID" val="1464"/>
</p:tagLst>
</file>

<file path=ppt/tags/tag622.xml><?xml version="1.0" encoding="utf-8"?>
<p:tagLst xmlns:p="http://schemas.openxmlformats.org/presentationml/2006/main">
  <p:tag name="AS_UNIQUEID" val="1465"/>
</p:tagLst>
</file>

<file path=ppt/tags/tag623.xml><?xml version="1.0" encoding="utf-8"?>
<p:tagLst xmlns:p="http://schemas.openxmlformats.org/presentationml/2006/main">
  <p:tag name="AS_UNIQUEID" val="1466"/>
</p:tagLst>
</file>

<file path=ppt/tags/tag624.xml><?xml version="1.0" encoding="utf-8"?>
<p:tagLst xmlns:p="http://schemas.openxmlformats.org/presentationml/2006/main">
  <p:tag name="AS_UNIQUEID" val="1467"/>
</p:tagLst>
</file>

<file path=ppt/tags/tag625.xml><?xml version="1.0" encoding="utf-8"?>
<p:tagLst xmlns:p="http://schemas.openxmlformats.org/presentationml/2006/main">
  <p:tag name="AS_UNIQUEID" val="1468"/>
</p:tagLst>
</file>

<file path=ppt/tags/tag626.xml><?xml version="1.0" encoding="utf-8"?>
<p:tagLst xmlns:p="http://schemas.openxmlformats.org/presentationml/2006/main">
  <p:tag name="AS_UNIQUEID" val="1469"/>
</p:tagLst>
</file>

<file path=ppt/tags/tag627.xml><?xml version="1.0" encoding="utf-8"?>
<p:tagLst xmlns:p="http://schemas.openxmlformats.org/presentationml/2006/main">
  <p:tag name="AS_UNIQUEID" val="1470"/>
</p:tagLst>
</file>

<file path=ppt/tags/tag628.xml><?xml version="1.0" encoding="utf-8"?>
<p:tagLst xmlns:p="http://schemas.openxmlformats.org/presentationml/2006/main">
  <p:tag name="AS_UNIQUEID" val="1471"/>
</p:tagLst>
</file>

<file path=ppt/tags/tag629.xml><?xml version="1.0" encoding="utf-8"?>
<p:tagLst xmlns:p="http://schemas.openxmlformats.org/presentationml/2006/main">
  <p:tag name="AS_UNIQUEID" val="1472"/>
</p:tagLst>
</file>

<file path=ppt/tags/tag63.xml><?xml version="1.0" encoding="utf-8"?>
<p:tagLst xmlns:p="http://schemas.openxmlformats.org/presentationml/2006/main">
  <p:tag name="AS_UNIQUEID" val="943"/>
</p:tagLst>
</file>

<file path=ppt/tags/tag630.xml><?xml version="1.0" encoding="utf-8"?>
<p:tagLst xmlns:p="http://schemas.openxmlformats.org/presentationml/2006/main">
  <p:tag name="AS_UNIQUEID" val="1473"/>
</p:tagLst>
</file>

<file path=ppt/tags/tag631.xml><?xml version="1.0" encoding="utf-8"?>
<p:tagLst xmlns:p="http://schemas.openxmlformats.org/presentationml/2006/main">
  <p:tag name="AS_UNIQUEID" val="1474"/>
</p:tagLst>
</file>

<file path=ppt/tags/tag632.xml><?xml version="1.0" encoding="utf-8"?>
<p:tagLst xmlns:p="http://schemas.openxmlformats.org/presentationml/2006/main">
  <p:tag name="AS_UNIQUEID" val="1475"/>
</p:tagLst>
</file>

<file path=ppt/tags/tag633.xml><?xml version="1.0" encoding="utf-8"?>
<p:tagLst xmlns:p="http://schemas.openxmlformats.org/presentationml/2006/main">
  <p:tag name="AS_UNIQUEID" val="1476"/>
</p:tagLst>
</file>

<file path=ppt/tags/tag634.xml><?xml version="1.0" encoding="utf-8"?>
<p:tagLst xmlns:p="http://schemas.openxmlformats.org/presentationml/2006/main">
  <p:tag name="AS_UNIQUEID" val="1477"/>
</p:tagLst>
</file>

<file path=ppt/tags/tag635.xml><?xml version="1.0" encoding="utf-8"?>
<p:tagLst xmlns:p="http://schemas.openxmlformats.org/presentationml/2006/main">
  <p:tag name="AS_UNIQUEID" val="1478"/>
</p:tagLst>
</file>

<file path=ppt/tags/tag636.xml><?xml version="1.0" encoding="utf-8"?>
<p:tagLst xmlns:p="http://schemas.openxmlformats.org/presentationml/2006/main">
  <p:tag name="AS_UNIQUEID" val="1479"/>
</p:tagLst>
</file>

<file path=ppt/tags/tag637.xml><?xml version="1.0" encoding="utf-8"?>
<p:tagLst xmlns:p="http://schemas.openxmlformats.org/presentationml/2006/main">
  <p:tag name="AS_UNIQUEID" val="1480"/>
</p:tagLst>
</file>

<file path=ppt/tags/tag638.xml><?xml version="1.0" encoding="utf-8"?>
<p:tagLst xmlns:p="http://schemas.openxmlformats.org/presentationml/2006/main">
  <p:tag name="AS_UNIQUEID" val="1481"/>
</p:tagLst>
</file>

<file path=ppt/tags/tag639.xml><?xml version="1.0" encoding="utf-8"?>
<p:tagLst xmlns:p="http://schemas.openxmlformats.org/presentationml/2006/main">
  <p:tag name="AS_UNIQUEID" val="1482"/>
</p:tagLst>
</file>

<file path=ppt/tags/tag64.xml><?xml version="1.0" encoding="utf-8"?>
<p:tagLst xmlns:p="http://schemas.openxmlformats.org/presentationml/2006/main">
  <p:tag name="AS_UNIQUEID" val="944"/>
</p:tagLst>
</file>

<file path=ppt/tags/tag640.xml><?xml version="1.0" encoding="utf-8"?>
<p:tagLst xmlns:p="http://schemas.openxmlformats.org/presentationml/2006/main">
  <p:tag name="AS_UNIQUEID" val="1483"/>
</p:tagLst>
</file>

<file path=ppt/tags/tag641.xml><?xml version="1.0" encoding="utf-8"?>
<p:tagLst xmlns:p="http://schemas.openxmlformats.org/presentationml/2006/main">
  <p:tag name="AS_UNIQUEID" val="1484"/>
</p:tagLst>
</file>

<file path=ppt/tags/tag642.xml><?xml version="1.0" encoding="utf-8"?>
<p:tagLst xmlns:p="http://schemas.openxmlformats.org/presentationml/2006/main">
  <p:tag name="AS_UNIQUEID" val="1485"/>
</p:tagLst>
</file>

<file path=ppt/tags/tag643.xml><?xml version="1.0" encoding="utf-8"?>
<p:tagLst xmlns:p="http://schemas.openxmlformats.org/presentationml/2006/main">
  <p:tag name="AS_UNIQUEID" val="1486"/>
</p:tagLst>
</file>

<file path=ppt/tags/tag644.xml><?xml version="1.0" encoding="utf-8"?>
<p:tagLst xmlns:p="http://schemas.openxmlformats.org/presentationml/2006/main">
  <p:tag name="AS_UNIQUEID" val="1487"/>
</p:tagLst>
</file>

<file path=ppt/tags/tag645.xml><?xml version="1.0" encoding="utf-8"?>
<p:tagLst xmlns:p="http://schemas.openxmlformats.org/presentationml/2006/main">
  <p:tag name="AS_UNIQUEID" val="1488"/>
</p:tagLst>
</file>

<file path=ppt/tags/tag646.xml><?xml version="1.0" encoding="utf-8"?>
<p:tagLst xmlns:p="http://schemas.openxmlformats.org/presentationml/2006/main">
  <p:tag name="AS_UNIQUEID" val="1489"/>
</p:tagLst>
</file>

<file path=ppt/tags/tag647.xml><?xml version="1.0" encoding="utf-8"?>
<p:tagLst xmlns:p="http://schemas.openxmlformats.org/presentationml/2006/main">
  <p:tag name="AS_UNIQUEID" val="1490"/>
</p:tagLst>
</file>

<file path=ppt/tags/tag648.xml><?xml version="1.0" encoding="utf-8"?>
<p:tagLst xmlns:p="http://schemas.openxmlformats.org/presentationml/2006/main">
  <p:tag name="AS_UNIQUEID" val="1491"/>
</p:tagLst>
</file>

<file path=ppt/tags/tag649.xml><?xml version="1.0" encoding="utf-8"?>
<p:tagLst xmlns:p="http://schemas.openxmlformats.org/presentationml/2006/main">
  <p:tag name="AS_UNIQUEID" val="1492"/>
</p:tagLst>
</file>

<file path=ppt/tags/tag65.xml><?xml version="1.0" encoding="utf-8"?>
<p:tagLst xmlns:p="http://schemas.openxmlformats.org/presentationml/2006/main">
  <p:tag name="AS_UNIQUEID" val="945"/>
</p:tagLst>
</file>

<file path=ppt/tags/tag650.xml><?xml version="1.0" encoding="utf-8"?>
<p:tagLst xmlns:p="http://schemas.openxmlformats.org/presentationml/2006/main">
  <p:tag name="AS_UNIQUEID" val="1493"/>
</p:tagLst>
</file>

<file path=ppt/tags/tag651.xml><?xml version="1.0" encoding="utf-8"?>
<p:tagLst xmlns:p="http://schemas.openxmlformats.org/presentationml/2006/main">
  <p:tag name="AS_UNIQUEID" val="1494"/>
</p:tagLst>
</file>

<file path=ppt/tags/tag652.xml><?xml version="1.0" encoding="utf-8"?>
<p:tagLst xmlns:p="http://schemas.openxmlformats.org/presentationml/2006/main">
  <p:tag name="AS_UNIQUEID" val="1495"/>
</p:tagLst>
</file>

<file path=ppt/tags/tag653.xml><?xml version="1.0" encoding="utf-8"?>
<p:tagLst xmlns:p="http://schemas.openxmlformats.org/presentationml/2006/main">
  <p:tag name="AS_UNIQUEID" val="1496"/>
</p:tagLst>
</file>

<file path=ppt/tags/tag654.xml><?xml version="1.0" encoding="utf-8"?>
<p:tagLst xmlns:p="http://schemas.openxmlformats.org/presentationml/2006/main">
  <p:tag name="AS_UNIQUEID" val="1497"/>
</p:tagLst>
</file>

<file path=ppt/tags/tag655.xml><?xml version="1.0" encoding="utf-8"?>
<p:tagLst xmlns:p="http://schemas.openxmlformats.org/presentationml/2006/main">
  <p:tag name="AS_UNIQUEID" val="1498"/>
</p:tagLst>
</file>

<file path=ppt/tags/tag656.xml><?xml version="1.0" encoding="utf-8"?>
<p:tagLst xmlns:p="http://schemas.openxmlformats.org/presentationml/2006/main">
  <p:tag name="AS_UNIQUEID" val="1499"/>
</p:tagLst>
</file>

<file path=ppt/tags/tag657.xml><?xml version="1.0" encoding="utf-8"?>
<p:tagLst xmlns:p="http://schemas.openxmlformats.org/presentationml/2006/main">
  <p:tag name="AS_UNIQUEID" val="1500"/>
</p:tagLst>
</file>

<file path=ppt/tags/tag658.xml><?xml version="1.0" encoding="utf-8"?>
<p:tagLst xmlns:p="http://schemas.openxmlformats.org/presentationml/2006/main">
  <p:tag name="AS_UNIQUEID" val="1501"/>
</p:tagLst>
</file>

<file path=ppt/tags/tag659.xml><?xml version="1.0" encoding="utf-8"?>
<p:tagLst xmlns:p="http://schemas.openxmlformats.org/presentationml/2006/main">
  <p:tag name="AS_UNIQUEID" val="1502"/>
</p:tagLst>
</file>

<file path=ppt/tags/tag66.xml><?xml version="1.0" encoding="utf-8"?>
<p:tagLst xmlns:p="http://schemas.openxmlformats.org/presentationml/2006/main">
  <p:tag name="AS_UNIQUEID" val="946"/>
</p:tagLst>
</file>

<file path=ppt/tags/tag660.xml><?xml version="1.0" encoding="utf-8"?>
<p:tagLst xmlns:p="http://schemas.openxmlformats.org/presentationml/2006/main">
  <p:tag name="AS_UNIQUEID" val="1503"/>
</p:tagLst>
</file>

<file path=ppt/tags/tag661.xml><?xml version="1.0" encoding="utf-8"?>
<p:tagLst xmlns:p="http://schemas.openxmlformats.org/presentationml/2006/main">
  <p:tag name="AS_UNIQUEID" val="1504"/>
</p:tagLst>
</file>

<file path=ppt/tags/tag662.xml><?xml version="1.0" encoding="utf-8"?>
<p:tagLst xmlns:p="http://schemas.openxmlformats.org/presentationml/2006/main">
  <p:tag name="AS_UNIQUEID" val="1505"/>
</p:tagLst>
</file>

<file path=ppt/tags/tag663.xml><?xml version="1.0" encoding="utf-8"?>
<p:tagLst xmlns:p="http://schemas.openxmlformats.org/presentationml/2006/main">
  <p:tag name="AS_UNIQUEID" val="1506"/>
</p:tagLst>
</file>

<file path=ppt/tags/tag664.xml><?xml version="1.0" encoding="utf-8"?>
<p:tagLst xmlns:p="http://schemas.openxmlformats.org/presentationml/2006/main">
  <p:tag name="AS_UNIQUEID" val="1507"/>
</p:tagLst>
</file>

<file path=ppt/tags/tag665.xml><?xml version="1.0" encoding="utf-8"?>
<p:tagLst xmlns:p="http://schemas.openxmlformats.org/presentationml/2006/main">
  <p:tag name="AS_UNIQUEID" val="1508"/>
</p:tagLst>
</file>

<file path=ppt/tags/tag666.xml><?xml version="1.0" encoding="utf-8"?>
<p:tagLst xmlns:p="http://schemas.openxmlformats.org/presentationml/2006/main">
  <p:tag name="AS_UNIQUEID" val="1509"/>
</p:tagLst>
</file>

<file path=ppt/tags/tag667.xml><?xml version="1.0" encoding="utf-8"?>
<p:tagLst xmlns:p="http://schemas.openxmlformats.org/presentationml/2006/main">
  <p:tag name="AS_UNIQUEID" val="1510"/>
</p:tagLst>
</file>

<file path=ppt/tags/tag668.xml><?xml version="1.0" encoding="utf-8"?>
<p:tagLst xmlns:p="http://schemas.openxmlformats.org/presentationml/2006/main">
  <p:tag name="AS_UNIQUEID" val="1511"/>
</p:tagLst>
</file>

<file path=ppt/tags/tag669.xml><?xml version="1.0" encoding="utf-8"?>
<p:tagLst xmlns:p="http://schemas.openxmlformats.org/presentationml/2006/main">
  <p:tag name="AS_UNIQUEID" val="1512"/>
</p:tagLst>
</file>

<file path=ppt/tags/tag67.xml><?xml version="1.0" encoding="utf-8"?>
<p:tagLst xmlns:p="http://schemas.openxmlformats.org/presentationml/2006/main">
  <p:tag name="AS_UNIQUEID" val="947"/>
</p:tagLst>
</file>

<file path=ppt/tags/tag670.xml><?xml version="1.0" encoding="utf-8"?>
<p:tagLst xmlns:p="http://schemas.openxmlformats.org/presentationml/2006/main">
  <p:tag name="AS_UNIQUEID" val="1513"/>
</p:tagLst>
</file>

<file path=ppt/tags/tag671.xml><?xml version="1.0" encoding="utf-8"?>
<p:tagLst xmlns:p="http://schemas.openxmlformats.org/presentationml/2006/main">
  <p:tag name="AS_UNIQUEID" val="1514"/>
</p:tagLst>
</file>

<file path=ppt/tags/tag672.xml><?xml version="1.0" encoding="utf-8"?>
<p:tagLst xmlns:p="http://schemas.openxmlformats.org/presentationml/2006/main">
  <p:tag name="AS_UNIQUEID" val="1515"/>
</p:tagLst>
</file>

<file path=ppt/tags/tag673.xml><?xml version="1.0" encoding="utf-8"?>
<p:tagLst xmlns:p="http://schemas.openxmlformats.org/presentationml/2006/main">
  <p:tag name="AS_UNIQUEID" val="1516"/>
</p:tagLst>
</file>

<file path=ppt/tags/tag674.xml><?xml version="1.0" encoding="utf-8"?>
<p:tagLst xmlns:p="http://schemas.openxmlformats.org/presentationml/2006/main">
  <p:tag name="AS_UNIQUEID" val="1517"/>
</p:tagLst>
</file>

<file path=ppt/tags/tag675.xml><?xml version="1.0" encoding="utf-8"?>
<p:tagLst xmlns:p="http://schemas.openxmlformats.org/presentationml/2006/main">
  <p:tag name="AS_UNIQUEID" val="1518"/>
</p:tagLst>
</file>

<file path=ppt/tags/tag676.xml><?xml version="1.0" encoding="utf-8"?>
<p:tagLst xmlns:p="http://schemas.openxmlformats.org/presentationml/2006/main">
  <p:tag name="AS_UNIQUEID" val="1519"/>
</p:tagLst>
</file>

<file path=ppt/tags/tag677.xml><?xml version="1.0" encoding="utf-8"?>
<p:tagLst xmlns:p="http://schemas.openxmlformats.org/presentationml/2006/main">
  <p:tag name="AS_UNIQUEID" val="1520"/>
</p:tagLst>
</file>

<file path=ppt/tags/tag678.xml><?xml version="1.0" encoding="utf-8"?>
<p:tagLst xmlns:p="http://schemas.openxmlformats.org/presentationml/2006/main">
  <p:tag name="AS_UNIQUEID" val="1521"/>
</p:tagLst>
</file>

<file path=ppt/tags/tag679.xml><?xml version="1.0" encoding="utf-8"?>
<p:tagLst xmlns:p="http://schemas.openxmlformats.org/presentationml/2006/main">
  <p:tag name="AS_UNIQUEID" val="1522"/>
</p:tagLst>
</file>

<file path=ppt/tags/tag68.xml><?xml version="1.0" encoding="utf-8"?>
<p:tagLst xmlns:p="http://schemas.openxmlformats.org/presentationml/2006/main">
  <p:tag name="AS_UNIQUEID" val="948"/>
</p:tagLst>
</file>

<file path=ppt/tags/tag680.xml><?xml version="1.0" encoding="utf-8"?>
<p:tagLst xmlns:p="http://schemas.openxmlformats.org/presentationml/2006/main">
  <p:tag name="AS_UNIQUEID" val="1523"/>
</p:tagLst>
</file>

<file path=ppt/tags/tag681.xml><?xml version="1.0" encoding="utf-8"?>
<p:tagLst xmlns:p="http://schemas.openxmlformats.org/presentationml/2006/main">
  <p:tag name="AS_UNIQUEID" val="1524"/>
</p:tagLst>
</file>

<file path=ppt/tags/tag682.xml><?xml version="1.0" encoding="utf-8"?>
<p:tagLst xmlns:p="http://schemas.openxmlformats.org/presentationml/2006/main">
  <p:tag name="AS_UNIQUEID" val="1525"/>
</p:tagLst>
</file>

<file path=ppt/tags/tag683.xml><?xml version="1.0" encoding="utf-8"?>
<p:tagLst xmlns:p="http://schemas.openxmlformats.org/presentationml/2006/main">
  <p:tag name="AS_UNIQUEID" val="1526"/>
</p:tagLst>
</file>

<file path=ppt/tags/tag684.xml><?xml version="1.0" encoding="utf-8"?>
<p:tagLst xmlns:p="http://schemas.openxmlformats.org/presentationml/2006/main">
  <p:tag name="AS_UNIQUEID" val="1527"/>
</p:tagLst>
</file>

<file path=ppt/tags/tag685.xml><?xml version="1.0" encoding="utf-8"?>
<p:tagLst xmlns:p="http://schemas.openxmlformats.org/presentationml/2006/main">
  <p:tag name="AS_UNIQUEID" val="1528"/>
</p:tagLst>
</file>

<file path=ppt/tags/tag686.xml><?xml version="1.0" encoding="utf-8"?>
<p:tagLst xmlns:p="http://schemas.openxmlformats.org/presentationml/2006/main">
  <p:tag name="AS_UNIQUEID" val="1529"/>
</p:tagLst>
</file>

<file path=ppt/tags/tag687.xml><?xml version="1.0" encoding="utf-8"?>
<p:tagLst xmlns:p="http://schemas.openxmlformats.org/presentationml/2006/main">
  <p:tag name="AS_UNIQUEID" val="1530"/>
</p:tagLst>
</file>

<file path=ppt/tags/tag688.xml><?xml version="1.0" encoding="utf-8"?>
<p:tagLst xmlns:p="http://schemas.openxmlformats.org/presentationml/2006/main">
  <p:tag name="AS_UNIQUEID" val="1531"/>
</p:tagLst>
</file>

<file path=ppt/tags/tag689.xml><?xml version="1.0" encoding="utf-8"?>
<p:tagLst xmlns:p="http://schemas.openxmlformats.org/presentationml/2006/main">
  <p:tag name="AS_UNIQUEID" val="1532"/>
</p:tagLst>
</file>

<file path=ppt/tags/tag69.xml><?xml version="1.0" encoding="utf-8"?>
<p:tagLst xmlns:p="http://schemas.openxmlformats.org/presentationml/2006/main">
  <p:tag name="AS_UNIQUEID" val="949"/>
</p:tagLst>
</file>

<file path=ppt/tags/tag690.xml><?xml version="1.0" encoding="utf-8"?>
<p:tagLst xmlns:p="http://schemas.openxmlformats.org/presentationml/2006/main">
  <p:tag name="AS_UNIQUEID" val="1533"/>
</p:tagLst>
</file>

<file path=ppt/tags/tag691.xml><?xml version="1.0" encoding="utf-8"?>
<p:tagLst xmlns:p="http://schemas.openxmlformats.org/presentationml/2006/main">
  <p:tag name="AS_UNIQUEID" val="1534"/>
</p:tagLst>
</file>

<file path=ppt/tags/tag692.xml><?xml version="1.0" encoding="utf-8"?>
<p:tagLst xmlns:p="http://schemas.openxmlformats.org/presentationml/2006/main">
  <p:tag name="AS_UNIQUEID" val="1535"/>
</p:tagLst>
</file>

<file path=ppt/tags/tag693.xml><?xml version="1.0" encoding="utf-8"?>
<p:tagLst xmlns:p="http://schemas.openxmlformats.org/presentationml/2006/main">
  <p:tag name="AS_UNIQUEID" val="1536"/>
</p:tagLst>
</file>

<file path=ppt/tags/tag694.xml><?xml version="1.0" encoding="utf-8"?>
<p:tagLst xmlns:p="http://schemas.openxmlformats.org/presentationml/2006/main">
  <p:tag name="AS_UNIQUEID" val="1537"/>
</p:tagLst>
</file>

<file path=ppt/tags/tag695.xml><?xml version="1.0" encoding="utf-8"?>
<p:tagLst xmlns:p="http://schemas.openxmlformats.org/presentationml/2006/main">
  <p:tag name="AS_UNIQUEID" val="1538"/>
</p:tagLst>
</file>

<file path=ppt/tags/tag696.xml><?xml version="1.0" encoding="utf-8"?>
<p:tagLst xmlns:p="http://schemas.openxmlformats.org/presentationml/2006/main">
  <p:tag name="AS_UNIQUEID" val="1539"/>
</p:tagLst>
</file>

<file path=ppt/tags/tag697.xml><?xml version="1.0" encoding="utf-8"?>
<p:tagLst xmlns:p="http://schemas.openxmlformats.org/presentationml/2006/main">
  <p:tag name="AS_UNIQUEID" val="1540"/>
</p:tagLst>
</file>

<file path=ppt/tags/tag698.xml><?xml version="1.0" encoding="utf-8"?>
<p:tagLst xmlns:p="http://schemas.openxmlformats.org/presentationml/2006/main">
  <p:tag name="AS_UNIQUEID" val="1541"/>
</p:tagLst>
</file>

<file path=ppt/tags/tag699.xml><?xml version="1.0" encoding="utf-8"?>
<p:tagLst xmlns:p="http://schemas.openxmlformats.org/presentationml/2006/main">
  <p:tag name="AS_UNIQUEID" val="1542"/>
</p:tagLst>
</file>

<file path=ppt/tags/tag7.xml><?xml version="1.0" encoding="utf-8"?>
<p:tagLst xmlns:p="http://schemas.openxmlformats.org/presentationml/2006/main">
  <p:tag name="AS_UNIQUEID" val="718"/>
</p:tagLst>
</file>

<file path=ppt/tags/tag70.xml><?xml version="1.0" encoding="utf-8"?>
<p:tagLst xmlns:p="http://schemas.openxmlformats.org/presentationml/2006/main">
  <p:tag name="AS_UNIQUEID" val="950"/>
</p:tagLst>
</file>

<file path=ppt/tags/tag700.xml><?xml version="1.0" encoding="utf-8"?>
<p:tagLst xmlns:p="http://schemas.openxmlformats.org/presentationml/2006/main">
  <p:tag name="AS_UNIQUEID" val="1543"/>
</p:tagLst>
</file>

<file path=ppt/tags/tag701.xml><?xml version="1.0" encoding="utf-8"?>
<p:tagLst xmlns:p="http://schemas.openxmlformats.org/presentationml/2006/main">
  <p:tag name="AS_UNIQUEID" val="1544"/>
</p:tagLst>
</file>

<file path=ppt/tags/tag702.xml><?xml version="1.0" encoding="utf-8"?>
<p:tagLst xmlns:p="http://schemas.openxmlformats.org/presentationml/2006/main">
  <p:tag name="AS_UNIQUEID" val="1545"/>
</p:tagLst>
</file>

<file path=ppt/tags/tag703.xml><?xml version="1.0" encoding="utf-8"?>
<p:tagLst xmlns:p="http://schemas.openxmlformats.org/presentationml/2006/main">
  <p:tag name="AS_UNIQUEID" val="1546"/>
</p:tagLst>
</file>

<file path=ppt/tags/tag704.xml><?xml version="1.0" encoding="utf-8"?>
<p:tagLst xmlns:p="http://schemas.openxmlformats.org/presentationml/2006/main">
  <p:tag name="AS_UNIQUEID" val="1547"/>
</p:tagLst>
</file>

<file path=ppt/tags/tag705.xml><?xml version="1.0" encoding="utf-8"?>
<p:tagLst xmlns:p="http://schemas.openxmlformats.org/presentationml/2006/main">
  <p:tag name="AS_UNIQUEID" val="1548"/>
</p:tagLst>
</file>

<file path=ppt/tags/tag706.xml><?xml version="1.0" encoding="utf-8"?>
<p:tagLst xmlns:p="http://schemas.openxmlformats.org/presentationml/2006/main">
  <p:tag name="AS_UNIQUEID" val="1549"/>
</p:tagLst>
</file>

<file path=ppt/tags/tag707.xml><?xml version="1.0" encoding="utf-8"?>
<p:tagLst xmlns:p="http://schemas.openxmlformats.org/presentationml/2006/main">
  <p:tag name="AS_UNIQUEID" val="1550"/>
</p:tagLst>
</file>

<file path=ppt/tags/tag708.xml><?xml version="1.0" encoding="utf-8"?>
<p:tagLst xmlns:p="http://schemas.openxmlformats.org/presentationml/2006/main">
  <p:tag name="AS_UNIQUEID" val="1551"/>
</p:tagLst>
</file>

<file path=ppt/tags/tag709.xml><?xml version="1.0" encoding="utf-8"?>
<p:tagLst xmlns:p="http://schemas.openxmlformats.org/presentationml/2006/main">
  <p:tag name="AS_UNIQUEID" val="1552"/>
</p:tagLst>
</file>

<file path=ppt/tags/tag71.xml><?xml version="1.0" encoding="utf-8"?>
<p:tagLst xmlns:p="http://schemas.openxmlformats.org/presentationml/2006/main">
  <p:tag name="AS_UNIQUEID" val="951"/>
</p:tagLst>
</file>

<file path=ppt/tags/tag710.xml><?xml version="1.0" encoding="utf-8"?>
<p:tagLst xmlns:p="http://schemas.openxmlformats.org/presentationml/2006/main">
  <p:tag name="AS_UNIQUEID" val="1553"/>
</p:tagLst>
</file>

<file path=ppt/tags/tag711.xml><?xml version="1.0" encoding="utf-8"?>
<p:tagLst xmlns:p="http://schemas.openxmlformats.org/presentationml/2006/main">
  <p:tag name="AS_UNIQUEID" val="1554"/>
</p:tagLst>
</file>

<file path=ppt/tags/tag712.xml><?xml version="1.0" encoding="utf-8"?>
<p:tagLst xmlns:p="http://schemas.openxmlformats.org/presentationml/2006/main">
  <p:tag name="AS_UNIQUEID" val="1555"/>
</p:tagLst>
</file>

<file path=ppt/tags/tag713.xml><?xml version="1.0" encoding="utf-8"?>
<p:tagLst xmlns:p="http://schemas.openxmlformats.org/presentationml/2006/main">
  <p:tag name="AS_UNIQUEID" val="1556"/>
</p:tagLst>
</file>

<file path=ppt/tags/tag714.xml><?xml version="1.0" encoding="utf-8"?>
<p:tagLst xmlns:p="http://schemas.openxmlformats.org/presentationml/2006/main">
  <p:tag name="AS_UNIQUEID" val="1557"/>
</p:tagLst>
</file>

<file path=ppt/tags/tag715.xml><?xml version="1.0" encoding="utf-8"?>
<p:tagLst xmlns:p="http://schemas.openxmlformats.org/presentationml/2006/main">
  <p:tag name="AS_UNIQUEID" val="1558"/>
</p:tagLst>
</file>

<file path=ppt/tags/tag716.xml><?xml version="1.0" encoding="utf-8"?>
<p:tagLst xmlns:p="http://schemas.openxmlformats.org/presentationml/2006/main">
  <p:tag name="AS_UNIQUEID" val="1559"/>
</p:tagLst>
</file>

<file path=ppt/tags/tag717.xml><?xml version="1.0" encoding="utf-8"?>
<p:tagLst xmlns:p="http://schemas.openxmlformats.org/presentationml/2006/main">
  <p:tag name="AS_UNIQUEID" val="1560"/>
</p:tagLst>
</file>

<file path=ppt/tags/tag718.xml><?xml version="1.0" encoding="utf-8"?>
<p:tagLst xmlns:p="http://schemas.openxmlformats.org/presentationml/2006/main">
  <p:tag name="AS_UNIQUEID" val="1561"/>
</p:tagLst>
</file>

<file path=ppt/tags/tag719.xml><?xml version="1.0" encoding="utf-8"?>
<p:tagLst xmlns:p="http://schemas.openxmlformats.org/presentationml/2006/main">
  <p:tag name="AS_UNIQUEID" val="1562"/>
</p:tagLst>
</file>

<file path=ppt/tags/tag72.xml><?xml version="1.0" encoding="utf-8"?>
<p:tagLst xmlns:p="http://schemas.openxmlformats.org/presentationml/2006/main">
  <p:tag name="AS_UNIQUEID" val="952"/>
</p:tagLst>
</file>

<file path=ppt/tags/tag720.xml><?xml version="1.0" encoding="utf-8"?>
<p:tagLst xmlns:p="http://schemas.openxmlformats.org/presentationml/2006/main">
  <p:tag name="AS_UNIQUEID" val="1563"/>
</p:tagLst>
</file>

<file path=ppt/tags/tag721.xml><?xml version="1.0" encoding="utf-8"?>
<p:tagLst xmlns:p="http://schemas.openxmlformats.org/presentationml/2006/main">
  <p:tag name="AS_UNIQUEID" val="1564"/>
</p:tagLst>
</file>

<file path=ppt/tags/tag722.xml><?xml version="1.0" encoding="utf-8"?>
<p:tagLst xmlns:p="http://schemas.openxmlformats.org/presentationml/2006/main">
  <p:tag name="AS_UNIQUEID" val="1565"/>
</p:tagLst>
</file>

<file path=ppt/tags/tag723.xml><?xml version="1.0" encoding="utf-8"?>
<p:tagLst xmlns:p="http://schemas.openxmlformats.org/presentationml/2006/main">
  <p:tag name="AS_UNIQUEID" val="1566"/>
</p:tagLst>
</file>

<file path=ppt/tags/tag724.xml><?xml version="1.0" encoding="utf-8"?>
<p:tagLst xmlns:p="http://schemas.openxmlformats.org/presentationml/2006/main">
  <p:tag name="AS_UNIQUEID" val="1567"/>
</p:tagLst>
</file>

<file path=ppt/tags/tag725.xml><?xml version="1.0" encoding="utf-8"?>
<p:tagLst xmlns:p="http://schemas.openxmlformats.org/presentationml/2006/main">
  <p:tag name="AS_UNIQUEID" val="1568"/>
</p:tagLst>
</file>

<file path=ppt/tags/tag726.xml><?xml version="1.0" encoding="utf-8"?>
<p:tagLst xmlns:p="http://schemas.openxmlformats.org/presentationml/2006/main">
  <p:tag name="AS_UNIQUEID" val="1569"/>
</p:tagLst>
</file>

<file path=ppt/tags/tag727.xml><?xml version="1.0" encoding="utf-8"?>
<p:tagLst xmlns:p="http://schemas.openxmlformats.org/presentationml/2006/main">
  <p:tag name="AS_UNIQUEID" val="1570"/>
</p:tagLst>
</file>

<file path=ppt/tags/tag728.xml><?xml version="1.0" encoding="utf-8"?>
<p:tagLst xmlns:p="http://schemas.openxmlformats.org/presentationml/2006/main">
  <p:tag name="AS_UNIQUEID" val="1571"/>
</p:tagLst>
</file>

<file path=ppt/tags/tag729.xml><?xml version="1.0" encoding="utf-8"?>
<p:tagLst xmlns:p="http://schemas.openxmlformats.org/presentationml/2006/main">
  <p:tag name="AS_UNIQUEID" val="1572"/>
</p:tagLst>
</file>

<file path=ppt/tags/tag73.xml><?xml version="1.0" encoding="utf-8"?>
<p:tagLst xmlns:p="http://schemas.openxmlformats.org/presentationml/2006/main">
  <p:tag name="AS_UNIQUEID" val="953"/>
</p:tagLst>
</file>

<file path=ppt/tags/tag730.xml><?xml version="1.0" encoding="utf-8"?>
<p:tagLst xmlns:p="http://schemas.openxmlformats.org/presentationml/2006/main">
  <p:tag name="AS_UNIQUEID" val="1573"/>
</p:tagLst>
</file>

<file path=ppt/tags/tag731.xml><?xml version="1.0" encoding="utf-8"?>
<p:tagLst xmlns:p="http://schemas.openxmlformats.org/presentationml/2006/main">
  <p:tag name="AS_UNIQUEID" val="1574"/>
</p:tagLst>
</file>

<file path=ppt/tags/tag732.xml><?xml version="1.0" encoding="utf-8"?>
<p:tagLst xmlns:p="http://schemas.openxmlformats.org/presentationml/2006/main">
  <p:tag name="AS_UNIQUEID" val="1575"/>
</p:tagLst>
</file>

<file path=ppt/tags/tag733.xml><?xml version="1.0" encoding="utf-8"?>
<p:tagLst xmlns:p="http://schemas.openxmlformats.org/presentationml/2006/main">
  <p:tag name="AS_UNIQUEID" val="1576"/>
</p:tagLst>
</file>

<file path=ppt/tags/tag734.xml><?xml version="1.0" encoding="utf-8"?>
<p:tagLst xmlns:p="http://schemas.openxmlformats.org/presentationml/2006/main">
  <p:tag name="AS_UNIQUEID" val="1577"/>
</p:tagLst>
</file>

<file path=ppt/tags/tag735.xml><?xml version="1.0" encoding="utf-8"?>
<p:tagLst xmlns:p="http://schemas.openxmlformats.org/presentationml/2006/main">
  <p:tag name="AS_UNIQUEID" val="1578"/>
</p:tagLst>
</file>

<file path=ppt/tags/tag736.xml><?xml version="1.0" encoding="utf-8"?>
<p:tagLst xmlns:p="http://schemas.openxmlformats.org/presentationml/2006/main">
  <p:tag name="AS_UNIQUEID" val="1579"/>
</p:tagLst>
</file>

<file path=ppt/tags/tag737.xml><?xml version="1.0" encoding="utf-8"?>
<p:tagLst xmlns:p="http://schemas.openxmlformats.org/presentationml/2006/main">
  <p:tag name="AS_UNIQUEID" val="1580"/>
</p:tagLst>
</file>

<file path=ppt/tags/tag738.xml><?xml version="1.0" encoding="utf-8"?>
<p:tagLst xmlns:p="http://schemas.openxmlformats.org/presentationml/2006/main">
  <p:tag name="AS_UNIQUEID" val="1581"/>
</p:tagLst>
</file>

<file path=ppt/tags/tag739.xml><?xml version="1.0" encoding="utf-8"?>
<p:tagLst xmlns:p="http://schemas.openxmlformats.org/presentationml/2006/main">
  <p:tag name="AS_UNIQUEID" val="1582"/>
</p:tagLst>
</file>

<file path=ppt/tags/tag74.xml><?xml version="1.0" encoding="utf-8"?>
<p:tagLst xmlns:p="http://schemas.openxmlformats.org/presentationml/2006/main">
  <p:tag name="AS_UNIQUEID" val="954"/>
</p:tagLst>
</file>

<file path=ppt/tags/tag740.xml><?xml version="1.0" encoding="utf-8"?>
<p:tagLst xmlns:p="http://schemas.openxmlformats.org/presentationml/2006/main">
  <p:tag name="AS_UNIQUEID" val="1583"/>
</p:tagLst>
</file>

<file path=ppt/tags/tag741.xml><?xml version="1.0" encoding="utf-8"?>
<p:tagLst xmlns:p="http://schemas.openxmlformats.org/presentationml/2006/main">
  <p:tag name="AS_UNIQUEID" val="1584"/>
</p:tagLst>
</file>

<file path=ppt/tags/tag742.xml><?xml version="1.0" encoding="utf-8"?>
<p:tagLst xmlns:p="http://schemas.openxmlformats.org/presentationml/2006/main">
  <p:tag name="AS_UNIQUEID" val="1585"/>
</p:tagLst>
</file>

<file path=ppt/tags/tag743.xml><?xml version="1.0" encoding="utf-8"?>
<p:tagLst xmlns:p="http://schemas.openxmlformats.org/presentationml/2006/main">
  <p:tag name="AS_UNIQUEID" val="1586"/>
</p:tagLst>
</file>

<file path=ppt/tags/tag744.xml><?xml version="1.0" encoding="utf-8"?>
<p:tagLst xmlns:p="http://schemas.openxmlformats.org/presentationml/2006/main">
  <p:tag name="AS_UNIQUEID" val="1587"/>
</p:tagLst>
</file>

<file path=ppt/tags/tag745.xml><?xml version="1.0" encoding="utf-8"?>
<p:tagLst xmlns:p="http://schemas.openxmlformats.org/presentationml/2006/main">
  <p:tag name="AS_UNIQUEID" val="1588"/>
</p:tagLst>
</file>

<file path=ppt/tags/tag746.xml><?xml version="1.0" encoding="utf-8"?>
<p:tagLst xmlns:p="http://schemas.openxmlformats.org/presentationml/2006/main">
  <p:tag name="AS_UNIQUEID" val="1589"/>
</p:tagLst>
</file>

<file path=ppt/tags/tag747.xml><?xml version="1.0" encoding="utf-8"?>
<p:tagLst xmlns:p="http://schemas.openxmlformats.org/presentationml/2006/main">
  <p:tag name="AS_UNIQUEID" val="1590"/>
</p:tagLst>
</file>

<file path=ppt/tags/tag748.xml><?xml version="1.0" encoding="utf-8"?>
<p:tagLst xmlns:p="http://schemas.openxmlformats.org/presentationml/2006/main">
  <p:tag name="AS_UNIQUEID" val="1591"/>
</p:tagLst>
</file>

<file path=ppt/tags/tag749.xml><?xml version="1.0" encoding="utf-8"?>
<p:tagLst xmlns:p="http://schemas.openxmlformats.org/presentationml/2006/main">
  <p:tag name="AS_UNIQUEID" val="1592"/>
</p:tagLst>
</file>

<file path=ppt/tags/tag75.xml><?xml version="1.0" encoding="utf-8"?>
<p:tagLst xmlns:p="http://schemas.openxmlformats.org/presentationml/2006/main">
  <p:tag name="AS_UNIQUEID" val="955"/>
</p:tagLst>
</file>

<file path=ppt/tags/tag750.xml><?xml version="1.0" encoding="utf-8"?>
<p:tagLst xmlns:p="http://schemas.openxmlformats.org/presentationml/2006/main">
  <p:tag name="AS_UNIQUEID" val="1593"/>
</p:tagLst>
</file>

<file path=ppt/tags/tag751.xml><?xml version="1.0" encoding="utf-8"?>
<p:tagLst xmlns:p="http://schemas.openxmlformats.org/presentationml/2006/main">
  <p:tag name="AS_UNIQUEID" val="1594"/>
</p:tagLst>
</file>

<file path=ppt/tags/tag752.xml><?xml version="1.0" encoding="utf-8"?>
<p:tagLst xmlns:p="http://schemas.openxmlformats.org/presentationml/2006/main">
  <p:tag name="AS_UNIQUEID" val="1595"/>
</p:tagLst>
</file>

<file path=ppt/tags/tag753.xml><?xml version="1.0" encoding="utf-8"?>
<p:tagLst xmlns:p="http://schemas.openxmlformats.org/presentationml/2006/main">
  <p:tag name="AS_UNIQUEID" val="1596"/>
</p:tagLst>
</file>

<file path=ppt/tags/tag754.xml><?xml version="1.0" encoding="utf-8"?>
<p:tagLst xmlns:p="http://schemas.openxmlformats.org/presentationml/2006/main">
  <p:tag name="AS_UNIQUEID" val="1597"/>
</p:tagLst>
</file>

<file path=ppt/tags/tag755.xml><?xml version="1.0" encoding="utf-8"?>
<p:tagLst xmlns:p="http://schemas.openxmlformats.org/presentationml/2006/main">
  <p:tag name="AS_UNIQUEID" val="1598"/>
</p:tagLst>
</file>

<file path=ppt/tags/tag756.xml><?xml version="1.0" encoding="utf-8"?>
<p:tagLst xmlns:p="http://schemas.openxmlformats.org/presentationml/2006/main">
  <p:tag name="AS_UNIQUEID" val="1599"/>
</p:tagLst>
</file>

<file path=ppt/tags/tag757.xml><?xml version="1.0" encoding="utf-8"?>
<p:tagLst xmlns:p="http://schemas.openxmlformats.org/presentationml/2006/main">
  <p:tag name="AS_UNIQUEID" val="1600"/>
</p:tagLst>
</file>

<file path=ppt/tags/tag758.xml><?xml version="1.0" encoding="utf-8"?>
<p:tagLst xmlns:p="http://schemas.openxmlformats.org/presentationml/2006/main">
  <p:tag name="AS_UNIQUEID" val="1601"/>
</p:tagLst>
</file>

<file path=ppt/tags/tag759.xml><?xml version="1.0" encoding="utf-8"?>
<p:tagLst xmlns:p="http://schemas.openxmlformats.org/presentationml/2006/main">
  <p:tag name="AS_UNIQUEID" val="1602"/>
</p:tagLst>
</file>

<file path=ppt/tags/tag76.xml><?xml version="1.0" encoding="utf-8"?>
<p:tagLst xmlns:p="http://schemas.openxmlformats.org/presentationml/2006/main">
  <p:tag name="AS_UNIQUEID" val="956"/>
</p:tagLst>
</file>

<file path=ppt/tags/tag760.xml><?xml version="1.0" encoding="utf-8"?>
<p:tagLst xmlns:p="http://schemas.openxmlformats.org/presentationml/2006/main">
  <p:tag name="AS_UNIQUEID" val="1603"/>
</p:tagLst>
</file>

<file path=ppt/tags/tag761.xml><?xml version="1.0" encoding="utf-8"?>
<p:tagLst xmlns:p="http://schemas.openxmlformats.org/presentationml/2006/main">
  <p:tag name="AS_UNIQUEID" val="1604"/>
</p:tagLst>
</file>

<file path=ppt/tags/tag762.xml><?xml version="1.0" encoding="utf-8"?>
<p:tagLst xmlns:p="http://schemas.openxmlformats.org/presentationml/2006/main">
  <p:tag name="AS_UNIQUEID" val="1605"/>
</p:tagLst>
</file>

<file path=ppt/tags/tag763.xml><?xml version="1.0" encoding="utf-8"?>
<p:tagLst xmlns:p="http://schemas.openxmlformats.org/presentationml/2006/main">
  <p:tag name="AS_UNIQUEID" val="1606"/>
</p:tagLst>
</file>

<file path=ppt/tags/tag764.xml><?xml version="1.0" encoding="utf-8"?>
<p:tagLst xmlns:p="http://schemas.openxmlformats.org/presentationml/2006/main">
  <p:tag name="AS_UNIQUEID" val="1607"/>
</p:tagLst>
</file>

<file path=ppt/tags/tag765.xml><?xml version="1.0" encoding="utf-8"?>
<p:tagLst xmlns:p="http://schemas.openxmlformats.org/presentationml/2006/main">
  <p:tag name="AS_UNIQUEID" val="1608"/>
</p:tagLst>
</file>

<file path=ppt/tags/tag766.xml><?xml version="1.0" encoding="utf-8"?>
<p:tagLst xmlns:p="http://schemas.openxmlformats.org/presentationml/2006/main">
  <p:tag name="AS_UNIQUEID" val="1609"/>
</p:tagLst>
</file>

<file path=ppt/tags/tag767.xml><?xml version="1.0" encoding="utf-8"?>
<p:tagLst xmlns:p="http://schemas.openxmlformats.org/presentationml/2006/main">
  <p:tag name="AS_UNIQUEID" val="1610"/>
</p:tagLst>
</file>

<file path=ppt/tags/tag768.xml><?xml version="1.0" encoding="utf-8"?>
<p:tagLst xmlns:p="http://schemas.openxmlformats.org/presentationml/2006/main">
  <p:tag name="AS_UNIQUEID" val="1611"/>
</p:tagLst>
</file>

<file path=ppt/tags/tag769.xml><?xml version="1.0" encoding="utf-8"?>
<p:tagLst xmlns:p="http://schemas.openxmlformats.org/presentationml/2006/main">
  <p:tag name="AS_UNIQUEID" val="1612"/>
</p:tagLst>
</file>

<file path=ppt/tags/tag77.xml><?xml version="1.0" encoding="utf-8"?>
<p:tagLst xmlns:p="http://schemas.openxmlformats.org/presentationml/2006/main">
  <p:tag name="AS_UNIQUEID" val="957"/>
</p:tagLst>
</file>

<file path=ppt/tags/tag770.xml><?xml version="1.0" encoding="utf-8"?>
<p:tagLst xmlns:p="http://schemas.openxmlformats.org/presentationml/2006/main">
  <p:tag name="AS_UNIQUEID" val="1613"/>
</p:tagLst>
</file>

<file path=ppt/tags/tag771.xml><?xml version="1.0" encoding="utf-8"?>
<p:tagLst xmlns:p="http://schemas.openxmlformats.org/presentationml/2006/main">
  <p:tag name="AS_UNIQUEID" val="1614"/>
</p:tagLst>
</file>

<file path=ppt/tags/tag772.xml><?xml version="1.0" encoding="utf-8"?>
<p:tagLst xmlns:p="http://schemas.openxmlformats.org/presentationml/2006/main">
  <p:tag name="AS_UNIQUEID" val="1615"/>
</p:tagLst>
</file>

<file path=ppt/tags/tag773.xml><?xml version="1.0" encoding="utf-8"?>
<p:tagLst xmlns:p="http://schemas.openxmlformats.org/presentationml/2006/main">
  <p:tag name="AS_UNIQUEID" val="1616"/>
</p:tagLst>
</file>

<file path=ppt/tags/tag774.xml><?xml version="1.0" encoding="utf-8"?>
<p:tagLst xmlns:p="http://schemas.openxmlformats.org/presentationml/2006/main">
  <p:tag name="AS_UNIQUEID" val="1617"/>
</p:tagLst>
</file>

<file path=ppt/tags/tag775.xml><?xml version="1.0" encoding="utf-8"?>
<p:tagLst xmlns:p="http://schemas.openxmlformats.org/presentationml/2006/main">
  <p:tag name="AS_UNIQUEID" val="1618"/>
</p:tagLst>
</file>

<file path=ppt/tags/tag776.xml><?xml version="1.0" encoding="utf-8"?>
<p:tagLst xmlns:p="http://schemas.openxmlformats.org/presentationml/2006/main">
  <p:tag name="AS_UNIQUEID" val="1619"/>
</p:tagLst>
</file>

<file path=ppt/tags/tag777.xml><?xml version="1.0" encoding="utf-8"?>
<p:tagLst xmlns:p="http://schemas.openxmlformats.org/presentationml/2006/main">
  <p:tag name="AS_UNIQUEID" val="1620"/>
</p:tagLst>
</file>

<file path=ppt/tags/tag778.xml><?xml version="1.0" encoding="utf-8"?>
<p:tagLst xmlns:p="http://schemas.openxmlformats.org/presentationml/2006/main">
  <p:tag name="AS_UNIQUEID" val="1621"/>
</p:tagLst>
</file>

<file path=ppt/tags/tag779.xml><?xml version="1.0" encoding="utf-8"?>
<p:tagLst xmlns:p="http://schemas.openxmlformats.org/presentationml/2006/main">
  <p:tag name="AS_UNIQUEID" val="1622"/>
</p:tagLst>
</file>

<file path=ppt/tags/tag78.xml><?xml version="1.0" encoding="utf-8"?>
<p:tagLst xmlns:p="http://schemas.openxmlformats.org/presentationml/2006/main">
  <p:tag name="AS_UNIQUEID" val="958"/>
</p:tagLst>
</file>

<file path=ppt/tags/tag780.xml><?xml version="1.0" encoding="utf-8"?>
<p:tagLst xmlns:p="http://schemas.openxmlformats.org/presentationml/2006/main">
  <p:tag name="AS_UNIQUEID" val="1623"/>
</p:tagLst>
</file>

<file path=ppt/tags/tag781.xml><?xml version="1.0" encoding="utf-8"?>
<p:tagLst xmlns:p="http://schemas.openxmlformats.org/presentationml/2006/main">
  <p:tag name="AS_UNIQUEID" val="1624"/>
</p:tagLst>
</file>

<file path=ppt/tags/tag782.xml><?xml version="1.0" encoding="utf-8"?>
<p:tagLst xmlns:p="http://schemas.openxmlformats.org/presentationml/2006/main">
  <p:tag name="AS_UNIQUEID" val="1625"/>
</p:tagLst>
</file>

<file path=ppt/tags/tag783.xml><?xml version="1.0" encoding="utf-8"?>
<p:tagLst xmlns:p="http://schemas.openxmlformats.org/presentationml/2006/main">
  <p:tag name="AS_UNIQUEID" val="1626"/>
</p:tagLst>
</file>

<file path=ppt/tags/tag784.xml><?xml version="1.0" encoding="utf-8"?>
<p:tagLst xmlns:p="http://schemas.openxmlformats.org/presentationml/2006/main">
  <p:tag name="AS_UNIQUEID" val="1627"/>
</p:tagLst>
</file>

<file path=ppt/tags/tag785.xml><?xml version="1.0" encoding="utf-8"?>
<p:tagLst xmlns:p="http://schemas.openxmlformats.org/presentationml/2006/main">
  <p:tag name="AS_UNIQUEID" val="1628"/>
</p:tagLst>
</file>

<file path=ppt/tags/tag786.xml><?xml version="1.0" encoding="utf-8"?>
<p:tagLst xmlns:p="http://schemas.openxmlformats.org/presentationml/2006/main">
  <p:tag name="AS_UNIQUEID" val="1629"/>
</p:tagLst>
</file>

<file path=ppt/tags/tag787.xml><?xml version="1.0" encoding="utf-8"?>
<p:tagLst xmlns:p="http://schemas.openxmlformats.org/presentationml/2006/main">
  <p:tag name="AS_UNIQUEID" val="1630"/>
  <p:tag name="KSO_WM_UNIT_TABLE_BEAUTIFY" val="smartTable{f10a6ff3-86d8-4709-af6d-8638d9df6c01}"/>
  <p:tag name="TABLE_ENDDRAG_ORIGIN_RECT" val="914*404"/>
  <p:tag name="TABLE_ENDDRAG_RECT" val="18*86*914*404"/>
</p:tagLst>
</file>

<file path=ppt/tags/tag788.xml><?xml version="1.0" encoding="utf-8"?>
<p:tagLst xmlns:p="http://schemas.openxmlformats.org/presentationml/2006/main">
  <p:tag name="AS_UNIQUEID" val="1631"/>
</p:tagLst>
</file>

<file path=ppt/tags/tag789.xml><?xml version="1.0" encoding="utf-8"?>
<p:tagLst xmlns:p="http://schemas.openxmlformats.org/presentationml/2006/main">
  <p:tag name="AS_UNIQUEID" val="1632"/>
</p:tagLst>
</file>

<file path=ppt/tags/tag79.xml><?xml version="1.0" encoding="utf-8"?>
<p:tagLst xmlns:p="http://schemas.openxmlformats.org/presentationml/2006/main">
  <p:tag name="AS_UNIQUEID" val="959"/>
</p:tagLst>
</file>

<file path=ppt/tags/tag790.xml><?xml version="1.0" encoding="utf-8"?>
<p:tagLst xmlns:p="http://schemas.openxmlformats.org/presentationml/2006/main">
  <p:tag name="AS_UNIQUEID" val="1633"/>
</p:tagLst>
</file>

<file path=ppt/tags/tag791.xml><?xml version="1.0" encoding="utf-8"?>
<p:tagLst xmlns:p="http://schemas.openxmlformats.org/presentationml/2006/main">
  <p:tag name="AS_UNIQUEID" val="1634"/>
</p:tagLst>
</file>

<file path=ppt/tags/tag792.xml><?xml version="1.0" encoding="utf-8"?>
<p:tagLst xmlns:p="http://schemas.openxmlformats.org/presentationml/2006/main">
  <p:tag name="AS_UNIQUEID" val="1635"/>
</p:tagLst>
</file>

<file path=ppt/tags/tag793.xml><?xml version="1.0" encoding="utf-8"?>
<p:tagLst xmlns:p="http://schemas.openxmlformats.org/presentationml/2006/main">
  <p:tag name="AS_UNIQUEID" val="1636"/>
</p:tagLst>
</file>

<file path=ppt/tags/tag794.xml><?xml version="1.0" encoding="utf-8"?>
<p:tagLst xmlns:p="http://schemas.openxmlformats.org/presentationml/2006/main">
  <p:tag name="AS_UNIQUEID" val="1637"/>
</p:tagLst>
</file>

<file path=ppt/tags/tag795.xml><?xml version="1.0" encoding="utf-8"?>
<p:tagLst xmlns:p="http://schemas.openxmlformats.org/presentationml/2006/main">
  <p:tag name="AS_UNIQUEID" val="1638"/>
</p:tagLst>
</file>

<file path=ppt/tags/tag796.xml><?xml version="1.0" encoding="utf-8"?>
<p:tagLst xmlns:p="http://schemas.openxmlformats.org/presentationml/2006/main">
  <p:tag name="AS_UNIQUEID" val="1639"/>
  <p:tag name="KSO_WM_UNIT_TABLE_BEAUTIFY" val="smartTable{78ecd379-d11a-4bc0-abe0-aab3f53a611a}"/>
  <p:tag name="TABLE_ENDDRAG_ORIGIN_RECT" val="914*419"/>
  <p:tag name="TABLE_ENDDRAG_RECT" val="23*61*914*419"/>
</p:tagLst>
</file>

<file path=ppt/tags/tag797.xml><?xml version="1.0" encoding="utf-8"?>
<p:tagLst xmlns:p="http://schemas.openxmlformats.org/presentationml/2006/main">
  <p:tag name="AS_UNIQUEID" val="1640"/>
</p:tagLst>
</file>

<file path=ppt/tags/tag798.xml><?xml version="1.0" encoding="utf-8"?>
<p:tagLst xmlns:p="http://schemas.openxmlformats.org/presentationml/2006/main">
  <p:tag name="AS_UNIQUEID" val="1641"/>
</p:tagLst>
</file>

<file path=ppt/tags/tag799.xml><?xml version="1.0" encoding="utf-8"?>
<p:tagLst xmlns:p="http://schemas.openxmlformats.org/presentationml/2006/main">
  <p:tag name="AS_UNIQUEID" val="1642"/>
</p:tagLst>
</file>

<file path=ppt/tags/tag8.xml><?xml version="1.0" encoding="utf-8"?>
<p:tagLst xmlns:p="http://schemas.openxmlformats.org/presentationml/2006/main">
  <p:tag name="AS_UNIQUEID" val="719"/>
</p:tagLst>
</file>

<file path=ppt/tags/tag80.xml><?xml version="1.0" encoding="utf-8"?>
<p:tagLst xmlns:p="http://schemas.openxmlformats.org/presentationml/2006/main">
  <p:tag name="AS_UNIQUEID" val="960"/>
</p:tagLst>
</file>

<file path=ppt/tags/tag800.xml><?xml version="1.0" encoding="utf-8"?>
<p:tagLst xmlns:p="http://schemas.openxmlformats.org/presentationml/2006/main">
  <p:tag name="AS_UNIQUEID" val="1643"/>
</p:tagLst>
</file>

<file path=ppt/tags/tag801.xml><?xml version="1.0" encoding="utf-8"?>
<p:tagLst xmlns:p="http://schemas.openxmlformats.org/presentationml/2006/main">
  <p:tag name="AS_UNIQUEID" val="1644"/>
</p:tagLst>
</file>

<file path=ppt/tags/tag802.xml><?xml version="1.0" encoding="utf-8"?>
<p:tagLst xmlns:p="http://schemas.openxmlformats.org/presentationml/2006/main">
  <p:tag name="AS_UNIQUEID" val="1645"/>
</p:tagLst>
</file>

<file path=ppt/tags/tag803.xml><?xml version="1.0" encoding="utf-8"?>
<p:tagLst xmlns:p="http://schemas.openxmlformats.org/presentationml/2006/main">
  <p:tag name="AS_UNIQUEID" val="1646"/>
</p:tagLst>
</file>

<file path=ppt/tags/tag804.xml><?xml version="1.0" encoding="utf-8"?>
<p:tagLst xmlns:p="http://schemas.openxmlformats.org/presentationml/2006/main">
  <p:tag name="AS_UNIQUEID" val="1647"/>
  <p:tag name="KSO_WM_UNIT_TABLE_BEAUTIFY" val="smartTable{ffe33fbc-9c0c-4166-bef4-08ef677d6187}"/>
  <p:tag name="TABLE_ENDDRAG_ORIGIN_RECT" val="910*428"/>
  <p:tag name="TABLE_ENDDRAG_RECT" val="26*77*910*428"/>
</p:tagLst>
</file>

<file path=ppt/tags/tag805.xml><?xml version="1.0" encoding="utf-8"?>
<p:tagLst xmlns:p="http://schemas.openxmlformats.org/presentationml/2006/main">
  <p:tag name="AS_UNIQUEID" val="1648"/>
</p:tagLst>
</file>

<file path=ppt/tags/tag806.xml><?xml version="1.0" encoding="utf-8"?>
<p:tagLst xmlns:p="http://schemas.openxmlformats.org/presentationml/2006/main">
  <p:tag name="AS_UNIQUEID" val="1649"/>
</p:tagLst>
</file>

<file path=ppt/tags/tag807.xml><?xml version="1.0" encoding="utf-8"?>
<p:tagLst xmlns:p="http://schemas.openxmlformats.org/presentationml/2006/main">
  <p:tag name="AS_UNIQUEID" val="1650"/>
</p:tagLst>
</file>

<file path=ppt/tags/tag808.xml><?xml version="1.0" encoding="utf-8"?>
<p:tagLst xmlns:p="http://schemas.openxmlformats.org/presentationml/2006/main">
  <p:tag name="AS_UNIQUEID" val="1651"/>
</p:tagLst>
</file>

<file path=ppt/tags/tag809.xml><?xml version="1.0" encoding="utf-8"?>
<p:tagLst xmlns:p="http://schemas.openxmlformats.org/presentationml/2006/main">
  <p:tag name="AS_UNIQUEID" val="1652"/>
</p:tagLst>
</file>

<file path=ppt/tags/tag81.xml><?xml version="1.0" encoding="utf-8"?>
<p:tagLst xmlns:p="http://schemas.openxmlformats.org/presentationml/2006/main">
  <p:tag name="AS_UNIQUEID" val="961"/>
</p:tagLst>
</file>

<file path=ppt/tags/tag810.xml><?xml version="1.0" encoding="utf-8"?>
<p:tagLst xmlns:p="http://schemas.openxmlformats.org/presentationml/2006/main">
  <p:tag name="AS_UNIQUEID" val="1653"/>
</p:tagLst>
</file>

<file path=ppt/tags/tag811.xml><?xml version="1.0" encoding="utf-8"?>
<p:tagLst xmlns:p="http://schemas.openxmlformats.org/presentationml/2006/main">
  <p:tag name="AS_UNIQUEID" val="1654"/>
</p:tagLst>
</file>

<file path=ppt/tags/tag812.xml><?xml version="1.0" encoding="utf-8"?>
<p:tagLst xmlns:p="http://schemas.openxmlformats.org/presentationml/2006/main">
  <p:tag name="AS_UNIQUEID" val="1655"/>
</p:tagLst>
</file>

<file path=ppt/tags/tag813.xml><?xml version="1.0" encoding="utf-8"?>
<p:tagLst xmlns:p="http://schemas.openxmlformats.org/presentationml/2006/main">
  <p:tag name="AS_UNIQUEID" val="1656"/>
</p:tagLst>
</file>

<file path=ppt/tags/tag814.xml><?xml version="1.0" encoding="utf-8"?>
<p:tagLst xmlns:p="http://schemas.openxmlformats.org/presentationml/2006/main">
  <p:tag name="AS_UNIQUEID" val="1657"/>
</p:tagLst>
</file>

<file path=ppt/tags/tag815.xml><?xml version="1.0" encoding="utf-8"?>
<p:tagLst xmlns:p="http://schemas.openxmlformats.org/presentationml/2006/main">
  <p:tag name="AS_UNIQUEID" val="1658"/>
</p:tagLst>
</file>

<file path=ppt/tags/tag816.xml><?xml version="1.0" encoding="utf-8"?>
<p:tagLst xmlns:p="http://schemas.openxmlformats.org/presentationml/2006/main">
  <p:tag name="AS_UNIQUEID" val="1659"/>
</p:tagLst>
</file>

<file path=ppt/tags/tag817.xml><?xml version="1.0" encoding="utf-8"?>
<p:tagLst xmlns:p="http://schemas.openxmlformats.org/presentationml/2006/main">
  <p:tag name="AS_UNIQUEID" val="1660"/>
</p:tagLst>
</file>

<file path=ppt/tags/tag818.xml><?xml version="1.0" encoding="utf-8"?>
<p:tagLst xmlns:p="http://schemas.openxmlformats.org/presentationml/2006/main">
  <p:tag name="AS_UNIQUEID" val="1661"/>
</p:tagLst>
</file>

<file path=ppt/tags/tag819.xml><?xml version="1.0" encoding="utf-8"?>
<p:tagLst xmlns:p="http://schemas.openxmlformats.org/presentationml/2006/main">
  <p:tag name="AS_UNIQUEID" val="1662"/>
  <p:tag name="KSO_WM_UNIT_TABLE_BEAUTIFY" val="smartTable{2d8b5e15-8f94-4198-a1ae-ce2ad17fc76d}"/>
  <p:tag name="TABLE_ENDDRAG_ORIGIN_RECT" val="905*478"/>
  <p:tag name="TABLE_ENDDRAG_RECT" val="27*23*905*478"/>
</p:tagLst>
</file>

<file path=ppt/tags/tag82.xml><?xml version="1.0" encoding="utf-8"?>
<p:tagLst xmlns:p="http://schemas.openxmlformats.org/presentationml/2006/main">
  <p:tag name="AS_UNIQUEID" val="962"/>
</p:tagLst>
</file>

<file path=ppt/tags/tag820.xml><?xml version="1.0" encoding="utf-8"?>
<p:tagLst xmlns:p="http://schemas.openxmlformats.org/presentationml/2006/main">
  <p:tag name="AS_UNIQUEID" val="1663"/>
</p:tagLst>
</file>

<file path=ppt/tags/tag821.xml><?xml version="1.0" encoding="utf-8"?>
<p:tagLst xmlns:p="http://schemas.openxmlformats.org/presentationml/2006/main">
  <p:tag name="AS_UNIQUEID" val="1664"/>
</p:tagLst>
</file>

<file path=ppt/tags/tag822.xml><?xml version="1.0" encoding="utf-8"?>
<p:tagLst xmlns:p="http://schemas.openxmlformats.org/presentationml/2006/main">
  <p:tag name="AS_UNIQUEID" val="1665"/>
</p:tagLst>
</file>

<file path=ppt/tags/tag823.xml><?xml version="1.0" encoding="utf-8"?>
<p:tagLst xmlns:p="http://schemas.openxmlformats.org/presentationml/2006/main">
  <p:tag name="AS_UNIQUEID" val="1666"/>
</p:tagLst>
</file>

<file path=ppt/tags/tag824.xml><?xml version="1.0" encoding="utf-8"?>
<p:tagLst xmlns:p="http://schemas.openxmlformats.org/presentationml/2006/main">
  <p:tag name="AS_UNIQUEID" val="1667"/>
</p:tagLst>
</file>

<file path=ppt/tags/tag825.xml><?xml version="1.0" encoding="utf-8"?>
<p:tagLst xmlns:p="http://schemas.openxmlformats.org/presentationml/2006/main">
  <p:tag name="AS_UNIQUEID" val="1668"/>
</p:tagLst>
</file>

<file path=ppt/tags/tag826.xml><?xml version="1.0" encoding="utf-8"?>
<p:tagLst xmlns:p="http://schemas.openxmlformats.org/presentationml/2006/main">
  <p:tag name="AS_UNIQUEID" val="1669"/>
</p:tagLst>
</file>

<file path=ppt/tags/tag827.xml><?xml version="1.0" encoding="utf-8"?>
<p:tagLst xmlns:p="http://schemas.openxmlformats.org/presentationml/2006/main">
  <p:tag name="AS_UNIQUEID" val="1670"/>
</p:tagLst>
</file>

<file path=ppt/tags/tag828.xml><?xml version="1.0" encoding="utf-8"?>
<p:tagLst xmlns:p="http://schemas.openxmlformats.org/presentationml/2006/main">
  <p:tag name="AS_UNIQUEID" val="1671"/>
</p:tagLst>
</file>

<file path=ppt/tags/tag829.xml><?xml version="1.0" encoding="utf-8"?>
<p:tagLst xmlns:p="http://schemas.openxmlformats.org/presentationml/2006/main">
  <p:tag name="AS_UNIQUEID" val="1672"/>
</p:tagLst>
</file>

<file path=ppt/tags/tag83.xml><?xml version="1.0" encoding="utf-8"?>
<p:tagLst xmlns:p="http://schemas.openxmlformats.org/presentationml/2006/main">
  <p:tag name="AS_UNIQUEID" val="963"/>
</p:tagLst>
</file>

<file path=ppt/tags/tag830.xml><?xml version="1.0" encoding="utf-8"?>
<p:tagLst xmlns:p="http://schemas.openxmlformats.org/presentationml/2006/main">
  <p:tag name="AS_UNIQUEID" val="1673"/>
</p:tagLst>
</file>

<file path=ppt/tags/tag831.xml><?xml version="1.0" encoding="utf-8"?>
<p:tagLst xmlns:p="http://schemas.openxmlformats.org/presentationml/2006/main">
  <p:tag name="AS_UNIQUEID" val="1674"/>
</p:tagLst>
</file>

<file path=ppt/tags/tag832.xml><?xml version="1.0" encoding="utf-8"?>
<p:tagLst xmlns:p="http://schemas.openxmlformats.org/presentationml/2006/main">
  <p:tag name="AS_UNIQUEID" val="1675"/>
</p:tagLst>
</file>

<file path=ppt/tags/tag833.xml><?xml version="1.0" encoding="utf-8"?>
<p:tagLst xmlns:p="http://schemas.openxmlformats.org/presentationml/2006/main">
  <p:tag name="AS_UNIQUEID" val="1676"/>
</p:tagLst>
</file>

<file path=ppt/tags/tag834.xml><?xml version="1.0" encoding="utf-8"?>
<p:tagLst xmlns:p="http://schemas.openxmlformats.org/presentationml/2006/main">
  <p:tag name="AS_UNIQUEID" val="1677"/>
</p:tagLst>
</file>

<file path=ppt/tags/tag835.xml><?xml version="1.0" encoding="utf-8"?>
<p:tagLst xmlns:p="http://schemas.openxmlformats.org/presentationml/2006/main">
  <p:tag name="AS_UNIQUEID" val="1678"/>
</p:tagLst>
</file>

<file path=ppt/tags/tag836.xml><?xml version="1.0" encoding="utf-8"?>
<p:tagLst xmlns:p="http://schemas.openxmlformats.org/presentationml/2006/main">
  <p:tag name="AS_UNIQUEID" val="865"/>
</p:tagLst>
</file>

<file path=ppt/tags/tag837.xml><?xml version="1.0" encoding="utf-8"?>
<p:tagLst xmlns:p="http://schemas.openxmlformats.org/presentationml/2006/main">
  <p:tag name="AS_UNIQUEID" val="865"/>
</p:tagLst>
</file>

<file path=ppt/tags/tag838.xml><?xml version="1.0" encoding="utf-8"?>
<p:tagLst xmlns:p="http://schemas.openxmlformats.org/presentationml/2006/main">
  <p:tag name="AS_UNIQUEID" val="1679"/>
</p:tagLst>
</file>

<file path=ppt/tags/tag839.xml><?xml version="1.0" encoding="utf-8"?>
<p:tagLst xmlns:p="http://schemas.openxmlformats.org/presentationml/2006/main">
  <p:tag name="AS_UNIQUEID" val="1680"/>
</p:tagLst>
</file>

<file path=ppt/tags/tag84.xml><?xml version="1.0" encoding="utf-8"?>
<p:tagLst xmlns:p="http://schemas.openxmlformats.org/presentationml/2006/main">
  <p:tag name="AS_UNIQUEID" val="964"/>
</p:tagLst>
</file>

<file path=ppt/tags/tag840.xml><?xml version="1.0" encoding="utf-8"?>
<p:tagLst xmlns:p="http://schemas.openxmlformats.org/presentationml/2006/main">
  <p:tag name="AS_UNIQUEID" val="1681"/>
</p:tagLst>
</file>

<file path=ppt/tags/tag841.xml><?xml version="1.0" encoding="utf-8"?>
<p:tagLst xmlns:p="http://schemas.openxmlformats.org/presentationml/2006/main">
  <p:tag name="AS_UNIQUEID" val="1682"/>
</p:tagLst>
</file>

<file path=ppt/tags/tag842.xml><?xml version="1.0" encoding="utf-8"?>
<p:tagLst xmlns:p="http://schemas.openxmlformats.org/presentationml/2006/main">
  <p:tag name="AS_UNIQUEID" val="1683"/>
</p:tagLst>
</file>

<file path=ppt/tags/tag843.xml><?xml version="1.0" encoding="utf-8"?>
<p:tagLst xmlns:p="http://schemas.openxmlformats.org/presentationml/2006/main">
  <p:tag name="AS_UNIQUEID" val="1684"/>
</p:tagLst>
</file>

<file path=ppt/tags/tag844.xml><?xml version="1.0" encoding="utf-8"?>
<p:tagLst xmlns:p="http://schemas.openxmlformats.org/presentationml/2006/main">
  <p:tag name="AS_UNIQUEID" val="865"/>
</p:tagLst>
</file>

<file path=ppt/tags/tag845.xml><?xml version="1.0" encoding="utf-8"?>
<p:tagLst xmlns:p="http://schemas.openxmlformats.org/presentationml/2006/main">
  <p:tag name="AS_UNIQUEID" val="865"/>
</p:tagLst>
</file>

<file path=ppt/tags/tag846.xml><?xml version="1.0" encoding="utf-8"?>
<p:tagLst xmlns:p="http://schemas.openxmlformats.org/presentationml/2006/main">
  <p:tag name="AS_UNIQUEID" val="1685"/>
</p:tagLst>
</file>

<file path=ppt/tags/tag847.xml><?xml version="1.0" encoding="utf-8"?>
<p:tagLst xmlns:p="http://schemas.openxmlformats.org/presentationml/2006/main">
  <p:tag name="AS_UNIQUEID" val="1686"/>
</p:tagLst>
</file>

<file path=ppt/tags/tag848.xml><?xml version="1.0" encoding="utf-8"?>
<p:tagLst xmlns:p="http://schemas.openxmlformats.org/presentationml/2006/main">
  <p:tag name="AS_UNIQUEID" val="1687"/>
</p:tagLst>
</file>

<file path=ppt/tags/tag849.xml><?xml version="1.0" encoding="utf-8"?>
<p:tagLst xmlns:p="http://schemas.openxmlformats.org/presentationml/2006/main">
  <p:tag name="AS_UNIQUEID" val="1688"/>
</p:tagLst>
</file>

<file path=ppt/tags/tag85.xml><?xml version="1.0" encoding="utf-8"?>
<p:tagLst xmlns:p="http://schemas.openxmlformats.org/presentationml/2006/main">
  <p:tag name="AS_UNIQUEID" val="965"/>
</p:tagLst>
</file>

<file path=ppt/tags/tag850.xml><?xml version="1.0" encoding="utf-8"?>
<p:tagLst xmlns:p="http://schemas.openxmlformats.org/presentationml/2006/main">
  <p:tag name="AS_UNIQUEID" val="1689"/>
</p:tagLst>
</file>

<file path=ppt/tags/tag851.xml><?xml version="1.0" encoding="utf-8"?>
<p:tagLst xmlns:p="http://schemas.openxmlformats.org/presentationml/2006/main">
  <p:tag name="AS_UNIQUEID" val="1690"/>
</p:tagLst>
</file>

<file path=ppt/tags/tag852.xml><?xml version="1.0" encoding="utf-8"?>
<p:tagLst xmlns:p="http://schemas.openxmlformats.org/presentationml/2006/main">
  <p:tag name="AS_UNIQUEID" val="865"/>
</p:tagLst>
</file>

<file path=ppt/tags/tag853.xml><?xml version="1.0" encoding="utf-8"?>
<p:tagLst xmlns:p="http://schemas.openxmlformats.org/presentationml/2006/main">
  <p:tag name="AS_UNIQUEID" val="865"/>
</p:tagLst>
</file>

<file path=ppt/tags/tag854.xml><?xml version="1.0" encoding="utf-8"?>
<p:tagLst xmlns:p="http://schemas.openxmlformats.org/presentationml/2006/main">
  <p:tag name="AS_UNIQUEID" val="1691"/>
</p:tagLst>
</file>

<file path=ppt/tags/tag855.xml><?xml version="1.0" encoding="utf-8"?>
<p:tagLst xmlns:p="http://schemas.openxmlformats.org/presentationml/2006/main">
  <p:tag name="AS_UNIQUEID" val="1692"/>
</p:tagLst>
</file>

<file path=ppt/tags/tag856.xml><?xml version="1.0" encoding="utf-8"?>
<p:tagLst xmlns:p="http://schemas.openxmlformats.org/presentationml/2006/main">
  <p:tag name="AS_UNIQUEID" val="1693"/>
</p:tagLst>
</file>

<file path=ppt/tags/tag857.xml><?xml version="1.0" encoding="utf-8"?>
<p:tagLst xmlns:p="http://schemas.openxmlformats.org/presentationml/2006/main">
  <p:tag name="AS_UNIQUEID" val="1694"/>
</p:tagLst>
</file>

<file path=ppt/tags/tag858.xml><?xml version="1.0" encoding="utf-8"?>
<p:tagLst xmlns:p="http://schemas.openxmlformats.org/presentationml/2006/main">
  <p:tag name="AS_UNIQUEID" val="1695"/>
</p:tagLst>
</file>

<file path=ppt/tags/tag859.xml><?xml version="1.0" encoding="utf-8"?>
<p:tagLst xmlns:p="http://schemas.openxmlformats.org/presentationml/2006/main">
  <p:tag name="AS_UNIQUEID" val="1696"/>
</p:tagLst>
</file>

<file path=ppt/tags/tag86.xml><?xml version="1.0" encoding="utf-8"?>
<p:tagLst xmlns:p="http://schemas.openxmlformats.org/presentationml/2006/main">
  <p:tag name="AS_UNIQUEID" val="966"/>
</p:tagLst>
</file>

<file path=ppt/tags/tag860.xml><?xml version="1.0" encoding="utf-8"?>
<p:tagLst xmlns:p="http://schemas.openxmlformats.org/presentationml/2006/main">
  <p:tag name="AS_UNIQUEID" val="865"/>
</p:tagLst>
</file>

<file path=ppt/tags/tag861.xml><?xml version="1.0" encoding="utf-8"?>
<p:tagLst xmlns:p="http://schemas.openxmlformats.org/presentationml/2006/main">
  <p:tag name="AS_UNIQUEID" val="865"/>
</p:tagLst>
</file>

<file path=ppt/tags/tag862.xml><?xml version="1.0" encoding="utf-8"?>
<p:tagLst xmlns:p="http://schemas.openxmlformats.org/presentationml/2006/main">
  <p:tag name="AS_UNIQUEID" val="1697"/>
</p:tagLst>
</file>

<file path=ppt/tags/tag863.xml><?xml version="1.0" encoding="utf-8"?>
<p:tagLst xmlns:p="http://schemas.openxmlformats.org/presentationml/2006/main">
  <p:tag name="AS_UNIQUEID" val="1698"/>
</p:tagLst>
</file>

<file path=ppt/tags/tag864.xml><?xml version="1.0" encoding="utf-8"?>
<p:tagLst xmlns:p="http://schemas.openxmlformats.org/presentationml/2006/main">
  <p:tag name="AS_UNIQUEID" val="1699"/>
</p:tagLst>
</file>

<file path=ppt/tags/tag865.xml><?xml version="1.0" encoding="utf-8"?>
<p:tagLst xmlns:p="http://schemas.openxmlformats.org/presentationml/2006/main">
  <p:tag name="AS_UNIQUEID" val="1700"/>
</p:tagLst>
</file>

<file path=ppt/tags/tag866.xml><?xml version="1.0" encoding="utf-8"?>
<p:tagLst xmlns:p="http://schemas.openxmlformats.org/presentationml/2006/main">
  <p:tag name="AS_UNIQUEID" val="1701"/>
</p:tagLst>
</file>

<file path=ppt/tags/tag867.xml><?xml version="1.0" encoding="utf-8"?>
<p:tagLst xmlns:p="http://schemas.openxmlformats.org/presentationml/2006/main">
  <p:tag name="AS_UNIQUEID" val="1702"/>
</p:tagLst>
</file>

<file path=ppt/tags/tag868.xml><?xml version="1.0" encoding="utf-8"?>
<p:tagLst xmlns:p="http://schemas.openxmlformats.org/presentationml/2006/main">
  <p:tag name="AS_UNIQUEID" val="1703"/>
</p:tagLst>
</file>

<file path=ppt/tags/tag869.xml><?xml version="1.0" encoding="utf-8"?>
<p:tagLst xmlns:p="http://schemas.openxmlformats.org/presentationml/2006/main">
  <p:tag name="AS_UNIQUEID" val="1704"/>
</p:tagLst>
</file>

<file path=ppt/tags/tag87.xml><?xml version="1.0" encoding="utf-8"?>
<p:tagLst xmlns:p="http://schemas.openxmlformats.org/presentationml/2006/main">
  <p:tag name="AS_UNIQUEID" val="967"/>
</p:tagLst>
</file>

<file path=ppt/tags/tag870.xml><?xml version="1.0" encoding="utf-8"?>
<p:tagLst xmlns:p="http://schemas.openxmlformats.org/presentationml/2006/main">
  <p:tag name="AS_NET" val="4.0.30319.42000"/>
  <p:tag name="AS_OS" val="Unix 3.10 unknown"/>
  <p:tag name="AS_RELEASE_DATE" val="2020.11.30"/>
  <p:tag name="AS_TITLE" val="Aspose.Slides for Java"/>
  <p:tag name="AS_VERSION" val="20.11"/>
  <p:tag name="COMMONDATA" val="eyJoZGlkIjoiMzEyODkwNTM2NmRkYWE5ODFmYWU0ZGExZjk0MzA0MmQifQ=="/>
</p:tagLst>
</file>

<file path=ppt/tags/tag88.xml><?xml version="1.0" encoding="utf-8"?>
<p:tagLst xmlns:p="http://schemas.openxmlformats.org/presentationml/2006/main">
  <p:tag name="AS_UNIQUEID" val="968"/>
</p:tagLst>
</file>

<file path=ppt/tags/tag89.xml><?xml version="1.0" encoding="utf-8"?>
<p:tagLst xmlns:p="http://schemas.openxmlformats.org/presentationml/2006/main">
  <p:tag name="AS_UNIQUEID" val="969"/>
</p:tagLst>
</file>

<file path=ppt/tags/tag9.xml><?xml version="1.0" encoding="utf-8"?>
<p:tagLst xmlns:p="http://schemas.openxmlformats.org/presentationml/2006/main">
  <p:tag name="AS_UNIQUEID" val="910"/>
</p:tagLst>
</file>

<file path=ppt/tags/tag90.xml><?xml version="1.0" encoding="utf-8"?>
<p:tagLst xmlns:p="http://schemas.openxmlformats.org/presentationml/2006/main">
  <p:tag name="AS_UNIQUEID" val="970"/>
</p:tagLst>
</file>

<file path=ppt/tags/tag91.xml><?xml version="1.0" encoding="utf-8"?>
<p:tagLst xmlns:p="http://schemas.openxmlformats.org/presentationml/2006/main">
  <p:tag name="AS_UNIQUEID" val="971"/>
</p:tagLst>
</file>

<file path=ppt/tags/tag92.xml><?xml version="1.0" encoding="utf-8"?>
<p:tagLst xmlns:p="http://schemas.openxmlformats.org/presentationml/2006/main">
  <p:tag name="AS_UNIQUEID" val="972"/>
</p:tagLst>
</file>

<file path=ppt/tags/tag93.xml><?xml version="1.0" encoding="utf-8"?>
<p:tagLst xmlns:p="http://schemas.openxmlformats.org/presentationml/2006/main">
  <p:tag name="AS_UNIQUEID" val="973"/>
</p:tagLst>
</file>

<file path=ppt/tags/tag94.xml><?xml version="1.0" encoding="utf-8"?>
<p:tagLst xmlns:p="http://schemas.openxmlformats.org/presentationml/2006/main">
  <p:tag name="AS_UNIQUEID" val="974"/>
</p:tagLst>
</file>

<file path=ppt/tags/tag95.xml><?xml version="1.0" encoding="utf-8"?>
<p:tagLst xmlns:p="http://schemas.openxmlformats.org/presentationml/2006/main">
  <p:tag name="AS_UNIQUEID" val="975"/>
</p:tagLst>
</file>

<file path=ppt/tags/tag96.xml><?xml version="1.0" encoding="utf-8"?>
<p:tagLst xmlns:p="http://schemas.openxmlformats.org/presentationml/2006/main">
  <p:tag name="AS_UNIQUEID" val="976"/>
</p:tagLst>
</file>

<file path=ppt/tags/tag97.xml><?xml version="1.0" encoding="utf-8"?>
<p:tagLst xmlns:p="http://schemas.openxmlformats.org/presentationml/2006/main">
  <p:tag name="AS_UNIQUEID" val="977"/>
</p:tagLst>
</file>

<file path=ppt/tags/tag98.xml><?xml version="1.0" encoding="utf-8"?>
<p:tagLst xmlns:p="http://schemas.openxmlformats.org/presentationml/2006/main">
  <p:tag name="AS_UNIQUEID" val="978"/>
</p:tagLst>
</file>

<file path=ppt/tags/tag99.xml><?xml version="1.0" encoding="utf-8"?>
<p:tagLst xmlns:p="http://schemas.openxmlformats.org/presentationml/2006/main">
  <p:tag name="AS_UNIQUEID" val="97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a:spAutoFit/>
      </a:bodyPr>
      <a:lstStyle>
        <a:defPPr eaLnBrk="1" hangingPunct="1">
          <a:defRPr lang="zh-CN" altLang="en-US" sz="7200" dirty="0">
            <a:solidFill>
              <a:srgbClr val="FF0000"/>
            </a:solidFill>
            <a:latin typeface="华文新魏" panose="02010800040101010101" charset="-122"/>
            <a:ea typeface="华文新魏" panose="02010800040101010101" charset="-122"/>
          </a:defRPr>
        </a:defPPr>
      </a:lstStyle>
    </a:spDef>
    <a:txDef>
      <a:spPr>
        <a:noFill/>
        <a:ln w="57150">
          <a:noFill/>
        </a:ln>
      </a:spPr>
      <a:bodyPr wrap="square" rtlCol="0">
        <a:spAutoFit/>
      </a:bodyPr>
      <a:lstStyle>
        <a:defPPr>
          <a:defRPr lang="zh-CN" altLang="en-US" sz="4800">
            <a:sym typeface="+mn-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546</Paragraphs>
  <Slides>56</Slides>
  <Notes>0</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56</vt:i4>
      </vt:variant>
    </vt:vector>
  </HeadingPairs>
  <TitlesOfParts>
    <vt:vector baseType="lpstr" size="75">
      <vt:lpstr>Arial</vt:lpstr>
      <vt:lpstr>等线 Light</vt:lpstr>
      <vt:lpstr>等线</vt:lpstr>
      <vt:lpstr>微软雅黑</vt:lpstr>
      <vt:lpstr>楷体</vt:lpstr>
      <vt:lpstr>宋体</vt:lpstr>
      <vt:lpstr>Calibri Light</vt:lpstr>
      <vt:lpstr>Calibri</vt:lpstr>
      <vt:lpstr>仿宋</vt:lpstr>
      <vt:lpstr>黑体</vt:lpstr>
      <vt:lpstr>华文新魏</vt:lpstr>
      <vt:lpstr>华文楷体</vt:lpstr>
      <vt:lpstr>汉仪劲楷简</vt:lpstr>
      <vt:lpstr>仿宋_GB2312</vt:lpstr>
      <vt:lpstr>隶书</vt:lpstr>
      <vt:lpstr>楷体_GB2312</vt:lpstr>
      <vt:lpstr>华文细黑</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1.先设一铁板</vt:lpstr>
      <vt:lpstr>PowerPoint Presentation</vt:lpstr>
      <vt:lpstr>一板印刷</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2022-06-19T07:00:48.062</cp:lastPrinted>
  <dcterms:created xsi:type="dcterms:W3CDTF">2022-06-19T07:00:48Z</dcterms:created>
  <dcterms:modified xsi:type="dcterms:W3CDTF">2022-06-18T23:00:49Z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