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sldIdLst>
    <p:sldId id="427" r:id="rId3"/>
    <p:sldId id="429" r:id="rId4"/>
    <p:sldId id="296" r:id="rId5"/>
    <p:sldId id="483" r:id="rId6"/>
    <p:sldId id="479" r:id="rId7"/>
    <p:sldId id="465" r:id="rId8"/>
    <p:sldId id="454" r:id="rId9"/>
    <p:sldId id="447" r:id="rId10"/>
    <p:sldId id="435" r:id="rId11"/>
    <p:sldId id="434" r:id="rId12"/>
    <p:sldId id="436" r:id="rId13"/>
    <p:sldId id="438" r:id="rId14"/>
    <p:sldId id="450" r:id="rId15"/>
    <p:sldId id="453" r:id="rId16"/>
    <p:sldId id="481" r:id="rId17"/>
    <p:sldId id="439" r:id="rId18"/>
    <p:sldId id="449" r:id="rId19"/>
    <p:sldId id="451" r:id="rId20"/>
    <p:sldId id="485" r:id="rId21"/>
    <p:sldId id="486" r:id="rId22"/>
    <p:sldId id="487" r:id="rId23"/>
    <p:sldId id="488" r:id="rId24"/>
    <p:sldId id="489" r:id="rId25"/>
    <p:sldId id="490" r:id="rId26"/>
    <p:sldId id="491" r:id="rId27"/>
    <p:sldId id="492" r:id="rId28"/>
    <p:sldId id="493" r:id="rId29"/>
    <p:sldId id="494" r:id="rId30"/>
    <p:sldId id="495" r:id="rId31"/>
    <p:sldId id="496" r:id="rId32"/>
    <p:sldId id="497" r:id="rId33"/>
    <p:sldId id="498" r:id="rId34"/>
    <p:sldId id="499" r:id="rId35"/>
    <p:sldId id="500" r:id="rId36"/>
    <p:sldId id="501" r:id="rId37"/>
    <p:sldId id="502" r:id="rId38"/>
    <p:sldId id="503" r:id="rId39"/>
    <p:sldId id="504" r:id="rId40"/>
    <p:sldId id="505" r:id="rId41"/>
    <p:sldId id="506" r:id="rId42"/>
    <p:sldId id="507" r:id="rId43"/>
    <p:sldId id="508" r:id="rId44"/>
    <p:sldId id="509" r:id="rId45"/>
    <p:sldId id="510" r:id="rId46"/>
    <p:sldId id="511" r:id="rId47"/>
    <p:sldId id="512" r:id="rId48"/>
    <p:sldId id="513" r:id="rId49"/>
    <p:sldId id="514" r:id="rId50"/>
  </p:sldIdLst>
  <p:sldSz cx="9144000" cy="6858000" type="screen4x3"/>
  <p:notesSz cx="6858000" cy="9144000"/>
  <p:custDataLst>
    <p:tags r:id="rId51"/>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78" d="100"/>
          <a:sy n="78" d="100"/>
        </p:scale>
        <p:origin x="474" y="78"/>
      </p:cViewPr>
      <p:guideLst>
        <p:guide orient="horz" pos="2168"/>
        <p:guide pos="291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987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345.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slideMaster" Target="../slideMasters/slideMaster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85800" y="609600"/>
            <a:ext cx="5676900"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ClipArt" preserve="1">
  <p:cSld name="标题，文本与剪贴画">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85800" y="609600"/>
            <a:ext cx="77724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custDataLst>
              <p:tags r:id="rId3"/>
            </p:custDataLst>
          </p:nvPr>
        </p:nvSpPr>
        <p:spPr>
          <a:xfrm>
            <a:off x="685800" y="1981200"/>
            <a:ext cx="381000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剪贴画占位符 3"/>
          <p:cNvSpPr>
            <a:spLocks noGrp="1"/>
          </p:cNvSpPr>
          <p:nvPr>
            <p:ph type="clipArt" sz="half" idx="2"/>
            <p:custDataLst>
              <p:tags r:id="rId4"/>
            </p:custDataLst>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85800" y="609600"/>
            <a:ext cx="5676900"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ClipArt" preserve="1">
  <p:cSld name="标题，文本与剪贴画">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85800" y="609600"/>
            <a:ext cx="77724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custDataLst>
              <p:tags r:id="rId3"/>
            </p:custDataLst>
          </p:nvPr>
        </p:nvSpPr>
        <p:spPr>
          <a:xfrm>
            <a:off x="685800" y="1981200"/>
            <a:ext cx="381000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剪贴画占位符 3"/>
          <p:cNvSpPr>
            <a:spLocks noGrp="1"/>
          </p:cNvSpPr>
          <p:nvPr>
            <p:ph type="clipArt" sz="half" idx="2"/>
            <p:custDataLst>
              <p:tags r:id="rId4"/>
            </p:custDataLst>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7.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18" Type="http://schemas.openxmlformats.org/officeDocument/2006/relationships/tags" Target="../tags/tag82.xm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tags" Target="../tags/tag159.xml" /><Relationship Id="rId14" Type="http://schemas.openxmlformats.org/officeDocument/2006/relationships/tags" Target="../tags/tag160.xml" /><Relationship Id="rId15" Type="http://schemas.openxmlformats.org/officeDocument/2006/relationships/tags" Target="../tags/tag161.xml" /><Relationship Id="rId16" Type="http://schemas.openxmlformats.org/officeDocument/2006/relationships/tags" Target="../tags/tag162.xml" /><Relationship Id="rId17" Type="http://schemas.openxmlformats.org/officeDocument/2006/relationships/tags" Target="../tags/tag163.xml" /><Relationship Id="rId18" Type="http://schemas.openxmlformats.org/officeDocument/2006/relationships/tags" Target="../tags/tag164.xml" /><Relationship Id="rId19" Type="http://schemas.openxmlformats.org/officeDocument/2006/relationships/image" Target="../media/image1.png" /><Relationship Id="rId2" Type="http://schemas.openxmlformats.org/officeDocument/2006/relationships/slideLayout" Target="../slideLayouts/slideLayout14.xml" /><Relationship Id="rId20"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9"/>
          <a:stretch>
            <a:fillRect/>
          </a:stretch>
        </a:blipFill>
        <a:effectLst/>
      </p:bgPr>
    </p:bg>
    <p:spTree>
      <p:nvGrpSpPr>
        <p:cNvPr id="1" name=""/>
        <p:cNvGrpSpPr/>
        <p:nvPr>
          <p:custDataLst>
            <p:tags r:id="rId13"/>
          </p:custDataLst>
        </p:nvPr>
      </p:nvGrpSpPr>
      <p:grpSpPr>
        <a:xfrm>
          <a:off x="0" y="0"/>
          <a:ext cx="0" cy="0"/>
        </a:xfrm>
      </p:grpSpPr>
      <p:sp>
        <p:nvSpPr>
          <p:cNvPr id="1026" name="Rectangle 2"/>
          <p:cNvSpPr>
            <a:spLocks noGrp="1"/>
          </p:cNvSpPr>
          <p:nvPr>
            <p:ph type="title"/>
            <p:custDataLst>
              <p:tags r:id="rId14"/>
            </p:custDataLst>
          </p:nvPr>
        </p:nvSpPr>
        <p:spPr>
          <a:xfrm>
            <a:off x="685800" y="609600"/>
            <a:ext cx="77724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p:cNvSpPr>
          <p:nvPr>
            <p:ph type="body" idx="5"/>
            <p:custDataLst>
              <p:tags r:id="rId15"/>
            </p:custDataLst>
          </p:nvPr>
        </p:nvSpPr>
        <p:spPr>
          <a:xfrm>
            <a:off x="685800" y="1981200"/>
            <a:ext cx="7772400" cy="41148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custDataLst>
              <p:tags r:id="rId16"/>
            </p:custDataLst>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kumimoji="0"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custDataLst>
              <p:tags r:id="rId17"/>
            </p:custDataLst>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kumimoji="0"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custDataLst>
              <p:tags r:id="rId18"/>
            </p:custDataLst>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9"/>
          <a:stretch>
            <a:fillRect/>
          </a:stretch>
        </a:blipFill>
        <a:effectLst/>
      </p:bgPr>
    </p:bg>
    <p:spTree>
      <p:nvGrpSpPr>
        <p:cNvPr id="1" name=""/>
        <p:cNvGrpSpPr/>
        <p:nvPr>
          <p:custDataLst>
            <p:tags r:id="rId13"/>
          </p:custDataLst>
        </p:nvPr>
      </p:nvGrpSpPr>
      <p:grpSpPr>
        <a:xfrm>
          <a:off x="0" y="0"/>
          <a:ext cx="0" cy="0"/>
        </a:xfrm>
      </p:grpSpPr>
      <p:sp>
        <p:nvSpPr>
          <p:cNvPr id="1026" name="Rectangle 2"/>
          <p:cNvSpPr>
            <a:spLocks noGrp="1"/>
          </p:cNvSpPr>
          <p:nvPr>
            <p:ph type="title"/>
            <p:custDataLst>
              <p:tags r:id="rId14"/>
            </p:custDataLst>
          </p:nvPr>
        </p:nvSpPr>
        <p:spPr>
          <a:xfrm>
            <a:off x="685800" y="609600"/>
            <a:ext cx="77724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p:cNvSpPr>
          <p:nvPr>
            <p:ph type="body" idx="5"/>
            <p:custDataLst>
              <p:tags r:id="rId15"/>
            </p:custDataLst>
          </p:nvPr>
        </p:nvSpPr>
        <p:spPr>
          <a:xfrm>
            <a:off x="685800" y="1981200"/>
            <a:ext cx="7772400" cy="41148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custDataLst>
              <p:tags r:id="rId16"/>
            </p:custDataLst>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kumimoji="0"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custDataLst>
              <p:tags r:id="rId17"/>
            </p:custDataLst>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kumimoji="0"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custDataLst>
              <p:tags r:id="rId18"/>
            </p:custDataLst>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iming/>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70.xml" /><Relationship Id="rId11" Type="http://schemas.openxmlformats.org/officeDocument/2006/relationships/tags" Target="../tags/tag171.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image" Target="../media/image2.png" /><Relationship Id="rId6" Type="http://schemas.openxmlformats.org/officeDocument/2006/relationships/tags" Target="../tags/tag168.xml" /><Relationship Id="rId7" Type="http://schemas.openxmlformats.org/officeDocument/2006/relationships/image" Target="file:///C:\Users\Administrator\AppData\Local\Temp\wps\INetCache\94f87d68d1e20ac32a4cbc70bf2928ec" TargetMode="External" /><Relationship Id="rId8" Type="http://schemas.openxmlformats.org/officeDocument/2006/relationships/image" Target="../media/image3.emf" /><Relationship Id="rId9" Type="http://schemas.openxmlformats.org/officeDocument/2006/relationships/tags" Target="../tags/tag16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9.xml" /><Relationship Id="rId3" Type="http://schemas.openxmlformats.org/officeDocument/2006/relationships/tags" Target="../tags/tag2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1.xml" /><Relationship Id="rId3" Type="http://schemas.openxmlformats.org/officeDocument/2006/relationships/tags" Target="../tags/tag2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3.xml" /><Relationship Id="rId3" Type="http://schemas.openxmlformats.org/officeDocument/2006/relationships/tags" Target="../tags/tag21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image" Target="../media/image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image" Target="../media/image5.png"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image" Target="../media/image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image" Target="../media/image5.png" /><Relationship Id="rId6" Type="http://schemas.openxmlformats.org/officeDocument/2006/relationships/tags" Target="../tags/tag239.xml" /><Relationship Id="rId7" Type="http://schemas.openxmlformats.org/officeDocument/2006/relationships/tags" Target="../tags/tag240.xml" /><Relationship Id="rId8" Type="http://schemas.openxmlformats.org/officeDocument/2006/relationships/tags" Target="../tags/tag24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42.xml" /><Relationship Id="rId3" Type="http://schemas.openxmlformats.org/officeDocument/2006/relationships/tags" Target="../tags/tag243.xml" /><Relationship Id="rId4" Type="http://schemas.openxmlformats.org/officeDocument/2006/relationships/tags" Target="../tags/tag244.xml" /><Relationship Id="rId5" Type="http://schemas.openxmlformats.org/officeDocument/2006/relationships/image" Target="../media/image6.jpeg" /><Relationship Id="rId6" Type="http://schemas.openxmlformats.org/officeDocument/2006/relationships/tags" Target="../tags/tag24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46.xml" /><Relationship Id="rId3" Type="http://schemas.openxmlformats.org/officeDocument/2006/relationships/image" Target="../media/image7.jpeg"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image" Target="../media/image8.jpeg" /><Relationship Id="rId7" Type="http://schemas.openxmlformats.org/officeDocument/2006/relationships/tags" Target="../tags/tag249.xml" /><Relationship Id="rId8" Type="http://schemas.openxmlformats.org/officeDocument/2006/relationships/tags" Target="../tags/tag25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image" Target="../media/image9.jpeg" /><Relationship Id="rId6" Type="http://schemas.openxmlformats.org/officeDocument/2006/relationships/tags" Target="../tags/tag254.xml" /><Relationship Id="rId7" Type="http://schemas.openxmlformats.org/officeDocument/2006/relationships/hyperlink" Target="http://www.hongen.com/art/sjds/bxllm/img/sb1302al.jpg" TargetMode="External" /><Relationship Id="rId8" Type="http://schemas.openxmlformats.org/officeDocument/2006/relationships/tags" Target="../tags/tag25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image" Target="../media/image10.jpeg" /><Relationship Id="rId5" Type="http://schemas.openxmlformats.org/officeDocument/2006/relationships/tags" Target="../tags/tag25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59.xml" /><Relationship Id="rId3" Type="http://schemas.openxmlformats.org/officeDocument/2006/relationships/tags" Target="../tags/tag26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image" Target="../media/image11.jpeg" /><Relationship Id="rId6" Type="http://schemas.openxmlformats.org/officeDocument/2006/relationships/tags" Target="../tags/tag264.xml" /><Relationship Id="rId7" Type="http://schemas.openxmlformats.org/officeDocument/2006/relationships/tags" Target="../tags/tag26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66.xml" /><Relationship Id="rId3" Type="http://schemas.openxmlformats.org/officeDocument/2006/relationships/tags" Target="../tags/tag26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image" Target="../media/image12.jpeg" /><Relationship Id="rId5" Type="http://schemas.openxmlformats.org/officeDocument/2006/relationships/tags" Target="../tags/tag27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71.xml" /><Relationship Id="rId3" Type="http://schemas.openxmlformats.org/officeDocument/2006/relationships/image" Target="../media/image13.jpeg" /><Relationship Id="rId4" Type="http://schemas.openxmlformats.org/officeDocument/2006/relationships/tags" Target="../tags/tag272.xml" /><Relationship Id="rId5" Type="http://schemas.openxmlformats.org/officeDocument/2006/relationships/tags" Target="../tags/tag27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74.xml" /><Relationship Id="rId3" Type="http://schemas.openxmlformats.org/officeDocument/2006/relationships/image" Target="../media/image14.jpeg" /><Relationship Id="rId4" Type="http://schemas.openxmlformats.org/officeDocument/2006/relationships/tags" Target="../tags/tag27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76.xml" /><Relationship Id="rId3" Type="http://schemas.openxmlformats.org/officeDocument/2006/relationships/tags" Target="../tags/tag27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image" Target="../media/image4.png"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tags" Target="../tags/tag17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image" Target="../media/image15.jpeg" /><Relationship Id="rId5" Type="http://schemas.openxmlformats.org/officeDocument/2006/relationships/tags" Target="../tags/tag28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81.xml" /><Relationship Id="rId3" Type="http://schemas.openxmlformats.org/officeDocument/2006/relationships/tags" Target="../tags/tag28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image" Target="../media/image16.jpeg" /><Relationship Id="rId6" Type="http://schemas.openxmlformats.org/officeDocument/2006/relationships/tags" Target="../tags/tag289.xml" /><Relationship Id="rId7" Type="http://schemas.openxmlformats.org/officeDocument/2006/relationships/tags" Target="../tags/tag29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hyperlink" Target="http://yinsha.elady.enet.com.cn/elady/inforcenter/A20050106379367_3.html" TargetMode="Ex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image" Target="../media/image17.png" /><Relationship Id="rId6" Type="http://schemas.openxmlformats.org/officeDocument/2006/relationships/tags" Target="../tags/tag296.xml" /><Relationship Id="rId7" Type="http://schemas.openxmlformats.org/officeDocument/2006/relationships/audio" Target="NULL" /><Relationship Id="rId8" Type="http://schemas.microsoft.com/office/2007/relationships/media" Target="file:///D:\&#39640;&#19968;\&#22270;&#29255;\&#22269;&#38469;&#27468;.mp3" TargetMode="Ex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97.xml" /><Relationship Id="rId3" Type="http://schemas.openxmlformats.org/officeDocument/2006/relationships/tags" Target="../tags/tag29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image" Target="../media/image18.jpeg" /><Relationship Id="rId6" Type="http://schemas.openxmlformats.org/officeDocument/2006/relationships/tags" Target="../tags/tag30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image" Target="../media/image19.png" /><Relationship Id="rId6" Type="http://schemas.openxmlformats.org/officeDocument/2006/relationships/tags" Target="../tags/tag30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image" Target="../media/image20.jpeg" /><Relationship Id="rId6" Type="http://schemas.openxmlformats.org/officeDocument/2006/relationships/tags" Target="../tags/tag310.xml" /><Relationship Id="rId7" Type="http://schemas.openxmlformats.org/officeDocument/2006/relationships/hyperlink" Target="http://yinsha.elady.enet.com.cn/elady/inforcenter/A20050106379367_3.html" TargetMode="Ex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8.xml" /><Relationship Id="rId11" Type="http://schemas.openxmlformats.org/officeDocument/2006/relationships/tags" Target="../tags/tag189.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image" Target="../media/image21.jpeg" /><Relationship Id="rId6" Type="http://schemas.openxmlformats.org/officeDocument/2006/relationships/tags" Target="../tags/tag314.xml" /><Relationship Id="rId7" Type="http://schemas.openxmlformats.org/officeDocument/2006/relationships/hyperlink" Target="http://www.sinoct.com/hometown/homeshow.asp?id=11300" TargetMode="Ex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15.xml" /><Relationship Id="rId3" Type="http://schemas.openxmlformats.org/officeDocument/2006/relationships/tags" Target="../tags/tag31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17.xml" /><Relationship Id="rId3" Type="http://schemas.openxmlformats.org/officeDocument/2006/relationships/image" Target="../media/image22.jpeg" /><Relationship Id="rId4" Type="http://schemas.openxmlformats.org/officeDocument/2006/relationships/tags" Target="../tags/tag318.xml" /><Relationship Id="rId5" Type="http://schemas.openxmlformats.org/officeDocument/2006/relationships/tags" Target="../tags/tag31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image" Target="../media/image23.jpeg" /><Relationship Id="rId6" Type="http://schemas.openxmlformats.org/officeDocument/2006/relationships/tags" Target="../tags/tag32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image" Target="../media/image24.jpeg" /><Relationship Id="rId6" Type="http://schemas.openxmlformats.org/officeDocument/2006/relationships/tags" Target="../tags/tag32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image" Target="../media/image25.png" /><Relationship Id="rId6" Type="http://schemas.openxmlformats.org/officeDocument/2006/relationships/tags" Target="../tags/tag33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image" Target="../media/image26.jpeg" /><Relationship Id="rId6" Type="http://schemas.openxmlformats.org/officeDocument/2006/relationships/tags" Target="../tags/tag33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image" Target="../media/image27.jpeg" /><Relationship Id="rId6" Type="http://schemas.openxmlformats.org/officeDocument/2006/relationships/tags" Target="../tags/tag33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image" Target="../media/image28.jpeg"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image" Target="../media/image29.png" /><Relationship Id="rId8" Type="http://schemas.openxmlformats.org/officeDocument/2006/relationships/tags" Target="../tags/tag34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7.xml" /><Relationship Id="rId3" Type="http://schemas.openxmlformats.org/officeDocument/2006/relationships/tags" Target="../tags/tag20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9" name="文本框 1"/>
          <p:cNvSpPr txBox="1"/>
          <p:nvPr>
            <p:custDataLst>
              <p:tags r:id="rId3"/>
            </p:custDataLst>
          </p:nvPr>
        </p:nvSpPr>
        <p:spPr>
          <a:xfrm>
            <a:off x="1554163" y="4462463"/>
            <a:ext cx="6826250" cy="1014412"/>
          </a:xfrm>
          <a:prstGeom prst="rect">
            <a:avLst/>
          </a:prstGeom>
          <a:solidFill>
            <a:schemeClr val="bg1">
              <a:alpha val="50194"/>
            </a:schemeClr>
          </a:solidFill>
          <a:ln w="9525">
            <a:noFill/>
          </a:ln>
        </p:spPr>
        <p:txBody>
          <a:bodyPr>
            <a:spAutoFit/>
          </a:bodyPr>
          <a:lstStyle/>
          <a:p>
            <a:endParaRPr lang="zh-CN" altLang="en-US" sz="6000">
              <a:latin typeface="Arial" panose="020b0604020202020204" pitchFamily="34" charset="0"/>
            </a:endParaRPr>
          </a:p>
        </p:txBody>
      </p:sp>
      <p:sp>
        <p:nvSpPr>
          <p:cNvPr id="2050" name="标题 1"/>
          <p:cNvSpPr>
            <a:spLocks noGrp="1"/>
          </p:cNvSpPr>
          <p:nvPr>
            <p:ph type="ctrTitle"/>
            <p:custDataLst>
              <p:tags r:id="rId4"/>
            </p:custDataLst>
          </p:nvPr>
        </p:nvSpPr>
        <p:spPr>
          <a:xfrm>
            <a:off x="2124075" y="4869180"/>
            <a:ext cx="5095240" cy="539750"/>
          </a:xfrm>
        </p:spPr>
        <p:txBody>
          <a:bodyPr lIns="68580" tIns="34290" rIns="68580" bIns="34290" anchor="t"/>
          <a:lstStyle>
            <a:lvl1pPr lvl="0">
              <a:defRPr/>
            </a:lvl1pPr>
          </a:lstStyle>
          <a:p>
            <a:pPr lvl="0" fontAlgn="base"/>
            <a:r>
              <a:rPr lang="en-US" altLang="zh-CN" sz="4800" b="1" strike="noStrike" noProof="1">
                <a:latin typeface="楷体_GB2312" pitchFamily="49" charset="-122"/>
                <a:ea typeface="楷体_GB2312" pitchFamily="49" charset="-122"/>
              </a:rPr>
              <a:t>21   </a:t>
            </a:r>
            <a:r>
              <a:rPr lang="zh-CN" sz="4800" b="1" strike="noStrike" noProof="1">
                <a:latin typeface="楷体_GB2312" pitchFamily="49" charset="-122"/>
                <a:ea typeface="楷体_GB2312" pitchFamily="49" charset="-122"/>
              </a:rPr>
              <a:t>创造宣言</a:t>
            </a:r>
            <a:endParaRPr lang="zh-CN" sz="4800" b="1" strike="noStrike" noProof="1">
              <a:latin typeface="楷体_GB2312" pitchFamily="49" charset="-122"/>
              <a:ea typeface="楷体_GB2312" pitchFamily="49" charset="-122"/>
            </a:endParaRPr>
          </a:p>
        </p:txBody>
      </p:sp>
      <p:pic>
        <p:nvPicPr>
          <p:cNvPr id="2053" name="图片 2"/>
          <p:cNvPicPr>
            <a:picLocks noChangeAspect="1"/>
          </p:cNvPicPr>
          <p:nvPr>
            <p:custDataLst>
              <p:tags r:id="rId6"/>
            </p:custDataLst>
          </p:nvPr>
        </p:nvPicPr>
        <p:blipFill>
          <a:blip r:embed="rId5"/>
          <a:stretch>
            <a:fillRect/>
          </a:stretch>
        </p:blipFill>
        <p:spPr>
          <a:xfrm>
            <a:off x="1090295" y="234315"/>
            <a:ext cx="7037070" cy="4344670"/>
          </a:xfrm>
          <a:prstGeom prst="rect">
            <a:avLst/>
          </a:prstGeom>
          <a:noFill/>
          <a:ln w="9525">
            <a:noFill/>
          </a:ln>
        </p:spPr>
      </p:pic>
      <p:pic>
        <p:nvPicPr>
          <p:cNvPr id="100" name="图片 99"/>
          <p:cNvPicPr/>
          <p:nvPr>
            <p:custDataLst>
              <p:tags r:id="rId9"/>
            </p:custDataLst>
          </p:nvPr>
        </p:nvPicPr>
        <p:blipFill>
          <a:blip r:embed="rId8" r:link="rId7"/>
          <a:stretch>
            <a:fillRect/>
          </a:stretch>
        </p:blipFill>
        <p:spPr>
          <a:xfrm flipH="1">
            <a:off x="4572000" y="3429000"/>
            <a:ext cx="0" cy="0"/>
          </a:xfrm>
          <a:prstGeom prst="rect">
            <a:avLst/>
          </a:prstGeom>
          <a:noFill/>
          <a:ln w="9525">
            <a:noFill/>
          </a:ln>
        </p:spPr>
      </p:pic>
      <p:pic>
        <p:nvPicPr>
          <p:cNvPr id="102" name="图片 101"/>
          <p:cNvPicPr/>
          <p:nvPr>
            <p:custDataLst>
              <p:tags r:id="rId10"/>
            </p:custDataLst>
          </p:nvPr>
        </p:nvPicPr>
        <p:blipFill>
          <a:blip r:embed="rId8" r:link="rId7"/>
          <a:stretch>
            <a:fillRect/>
          </a:stretch>
        </p:blipFill>
        <p:spPr>
          <a:xfrm flipH="1">
            <a:off x="4572000" y="3429000"/>
            <a:ext cx="0" cy="0"/>
          </a:xfrm>
          <a:prstGeom prst="rect">
            <a:avLst/>
          </a:prstGeom>
          <a:noFill/>
          <a:ln w="9525">
            <a:noFill/>
          </a:ln>
        </p:spPr>
      </p:pic>
    </p:spTree>
    <p:custDataLst>
      <p:tags r:id="rId11"/>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212725" y="1050290"/>
            <a:ext cx="8557260" cy="4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en-US" sz="32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2</a:t>
            </a:r>
            <a:r>
              <a:rPr kumimoji="0" sz="32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．作者的观点是怎样的？从文中找出能表明作者观点的句子， 并说明在文中什么位置。</a:t>
            </a:r>
            <a:endParaRPr kumimoji="0" sz="32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32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r>
              <a:rPr kumimoji="0" sz="32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作者认为“创造是人类发展的强大推动力”，而且他认为“处处是创造之地，天天是创造之时，人人是创造之人”，即使我们走两步退一步，也应该向着创造之路迈进。它在文章的中间部分。</a:t>
            </a:r>
            <a:endParaRPr kumimoji="0" sz="3200" b="1" i="0" u="none" strike="noStrike" kern="1200" cap="none" spc="0" normalizeH="0" baseline="0" noProof="0">
              <a:ln>
                <a:noFill/>
              </a:ln>
              <a:solidFill>
                <a:srgbClr val="C00000"/>
              </a:solidFill>
              <a:effectLst/>
              <a:uLnTx/>
              <a:uFillTx/>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
                                            <p:txEl>
                                              <p:pRg st="2" end="2"/>
                                            </p:txEl>
                                          </p:spTgt>
                                        </p:tgtEl>
                                        <p:attrNameLst>
                                          <p:attrName>style.visibility</p:attrName>
                                        </p:attrNameLst>
                                      </p:cBhvr>
                                      <p:to>
                                        <p:strVal val="visible"/>
                                      </p:to>
                                    </p:set>
                                    <p:anim calcmode="lin" valueType="num">
                                      <p:cBhvr additive="base">
                                        <p:cTn id="7" dur="500" fill="hold"/>
                                        <p:tgtEl>
                                          <p:spTgt spid="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750888" y="769303"/>
            <a:ext cx="7448550" cy="513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en-US"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3</a:t>
            </a:r>
            <a:r>
              <a:rPr kumimoji="0"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．作者是怎样对错误观点进行批驳的？</a:t>
            </a:r>
            <a:endParaRPr kumimoji="0" sz="36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36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r>
              <a:rPr kumimoji="0"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r>
              <a:rPr kumimoji="0" lang="en-US"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r>
              <a:rPr kumimoji="0"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作者主要运用了典型事例与名言警句来进行反驳。也就是说，此文主要运用了举例论证和</a:t>
            </a:r>
            <a:r>
              <a:rPr kumimoji="0" lang="zh-CN"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道理</a:t>
            </a:r>
            <a:r>
              <a:rPr kumimoji="0"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论证这两种论证方法。</a:t>
            </a:r>
            <a:endParaRPr kumimoji="0" sz="3600" b="1" i="0" u="none" strike="noStrike" kern="1200" cap="none" spc="0" normalizeH="0" baseline="0" noProof="0">
              <a:ln>
                <a:noFill/>
              </a:ln>
              <a:solidFill>
                <a:srgbClr val="C00000"/>
              </a:solidFill>
              <a:effectLst/>
              <a:uLnTx/>
              <a:uFillTx/>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
                                            <p:txEl>
                                              <p:pRg st="2" end="2"/>
                                            </p:txEl>
                                          </p:spTgt>
                                        </p:tgtEl>
                                        <p:attrNameLst>
                                          <p:attrName>style.visibility</p:attrName>
                                        </p:attrNameLst>
                                      </p:cBhvr>
                                      <p:to>
                                        <p:strVal val="visible"/>
                                      </p:to>
                                    </p:set>
                                    <p:anim calcmode="lin" valueType="num">
                                      <p:cBhvr additive="base">
                                        <p:cTn id="7" dur="500" fill="hold"/>
                                        <p:tgtEl>
                                          <p:spTgt spid="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750888" y="769303"/>
            <a:ext cx="7448550" cy="513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en-US"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4</a:t>
            </a:r>
            <a:r>
              <a:rPr kumimoji="0"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．文章题为《创造宣言》，那么作者的宣言是什么？</a:t>
            </a:r>
            <a:r>
              <a:rPr kumimoji="0"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endParaRPr kumimoji="0" sz="3600" b="1" i="0" u="none" strike="noStrike" kern="1200" cap="none" spc="0" normalizeH="0" baseline="0" noProof="0">
              <a:ln>
                <a:noFill/>
              </a:ln>
              <a:solidFill>
                <a:srgbClr val="C00000"/>
              </a:solidFill>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r>
              <a:rPr kumimoji="0"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r>
              <a:rPr kumimoji="0" lang="en-US"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r>
              <a:rPr kumimoji="0" sz="36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作者在文章结尾，充满激情地道出：“只要有一滴汗，一滴血，一滴热情，便是创造之神所爱住的行宫，就能开创造之花，结创造之果，繁殖创造之森林。”</a:t>
            </a:r>
            <a:endParaRPr kumimoji="0" sz="3600" b="1" i="0" u="none" strike="noStrike" kern="1200" cap="none" spc="0" normalizeH="0" baseline="0" noProof="0">
              <a:ln>
                <a:noFill/>
              </a:ln>
              <a:solidFill>
                <a:srgbClr val="C00000"/>
              </a:solidFill>
              <a:effectLst/>
              <a:uLnTx/>
              <a:uFillTx/>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
                                            <p:txEl>
                                              <p:pRg st="1" end="1"/>
                                            </p:txEl>
                                          </p:spTgt>
                                        </p:tgtEl>
                                        <p:attrNameLst>
                                          <p:attrName>style.visibility</p:attrName>
                                        </p:attrNameLst>
                                      </p:cBhvr>
                                      <p:to>
                                        <p:strVal val="visible"/>
                                      </p:to>
                                    </p:set>
                                    <p:anim calcmode="lin" valueType="num">
                                      <p:cBhvr additive="base">
                                        <p:cTn id="7"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7">
            <a:alphaModFix amt="40000"/>
          </a:blip>
          <a:stretch>
            <a:fillRect/>
          </a:stretch>
        </a:blipFill>
        <a:effectLst/>
      </p:bgPr>
    </p:bg>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35560" y="325120"/>
            <a:ext cx="8902065" cy="177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lang="en-US" sz="2800" b="1" noProof="0">
                <a:ln>
                  <a:noFill/>
                </a:ln>
                <a:effectLst/>
                <a:uLnTx/>
                <a:uFillTx/>
                <a:sym typeface="+mn-ea"/>
              </a:rPr>
              <a:t>5.</a:t>
            </a:r>
            <a:r>
              <a:rPr lang="zh-CN" altLang="en-US" sz="2800" b="1" noProof="0">
                <a:ln>
                  <a:noFill/>
                </a:ln>
                <a:effectLst/>
                <a:uLnTx/>
                <a:uFillTx/>
                <a:sym typeface="+mn-ea"/>
              </a:rPr>
              <a:t>找出文章的论据，分析他们分别论证了哪些观点？</a:t>
            </a:r>
            <a:endParaRPr lang="zh-CN" altLang="en-US" sz="2800" b="1" noProof="0">
              <a:ln>
                <a:noFill/>
              </a:ln>
              <a:effectLst/>
              <a:uLnTx/>
              <a:uFillTx/>
              <a:sym typeface="+mn-ea"/>
            </a:endParaRPr>
          </a:p>
          <a:p>
            <a:pPr marL="0" marR="0" lvl="0" indent="0" algn="l" defTabSz="457200" rtl="0" eaLnBrk="1" fontAlgn="base" latinLnBrk="0" hangingPunct="1">
              <a:lnSpc>
                <a:spcPct val="130000"/>
              </a:lnSpc>
              <a:spcBef>
                <a:spcPct val="0"/>
              </a:spcBef>
              <a:spcAft>
                <a:spcPct val="0"/>
              </a:spcAft>
              <a:buClrTx/>
              <a:buSzTx/>
              <a:buFontTx/>
              <a:buNone/>
              <a:defRPr/>
            </a:pPr>
            <a:r>
              <a:rPr sz="2800" b="1" noProof="0">
                <a:ln>
                  <a:noFill/>
                </a:ln>
                <a:solidFill>
                  <a:srgbClr val="C00000"/>
                </a:solidFill>
                <a:effectLst/>
                <a:uLnTx/>
                <a:uFillTx/>
                <a:sym typeface="+mn-ea"/>
              </a:rPr>
              <a:t>  </a:t>
            </a:r>
            <a:endParaRPr kumimoji="0" sz="2800" b="1" i="0" u="none" strike="noStrike" kern="1200" cap="none" spc="0" normalizeH="0" baseline="0" noProof="0">
              <a:ln>
                <a:noFill/>
              </a:ln>
              <a:solidFill>
                <a:srgbClr val="C00000"/>
              </a:solidFill>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800" b="1" i="0" u="none" strike="noStrike" kern="1200" cap="none" spc="0" normalizeH="0" baseline="0" noProof="0">
              <a:ln>
                <a:noFill/>
              </a:ln>
              <a:solidFill>
                <a:srgbClr val="C00000"/>
              </a:solidFill>
              <a:effectLst/>
              <a:uLnTx/>
              <a:uFillTx/>
              <a:cs typeface="+mn-cs"/>
            </a:endParaRPr>
          </a:p>
        </p:txBody>
      </p:sp>
      <p:sp>
        <p:nvSpPr>
          <p:cNvPr id="2" name="文本框 1"/>
          <p:cNvSpPr txBox="1"/>
          <p:nvPr>
            <p:custDataLst>
              <p:tags r:id="rId4"/>
            </p:custDataLst>
          </p:nvPr>
        </p:nvSpPr>
        <p:spPr>
          <a:xfrm>
            <a:off x="179705" y="1125220"/>
            <a:ext cx="8564880" cy="2553335"/>
          </a:xfrm>
          <a:prstGeom prst="rect">
            <a:avLst/>
          </a:prstGeom>
          <a:noFill/>
        </p:spPr>
        <p:txBody>
          <a:bodyPr wrap="square" rtlCol="0">
            <a:spAutoFit/>
          </a:bodyPr>
          <a:lstStyle/>
          <a:p>
            <a:pPr algn="l"/>
            <a:r>
              <a:rPr lang="en-US" altLang="zh-CN" sz="3200"/>
              <a:t>        </a:t>
            </a:r>
            <a:r>
              <a:rPr lang="zh-CN" altLang="en-US" sz="3200"/>
              <a:t>平凡无过于一张白纸，八大山人挥毫画他几笔,便成为一幅名</a:t>
            </a:r>
            <a:endParaRPr lang="zh-CN" altLang="en-US" sz="3200"/>
          </a:p>
          <a:p>
            <a:pPr algn="l"/>
            <a:r>
              <a:rPr lang="zh-CN" altLang="en-US" sz="3200"/>
              <a:t>贵的杰作。平凡也无过于一块石,到了飞帝亚斯、米开朗基的手里</a:t>
            </a:r>
            <a:endParaRPr lang="zh-CN" altLang="en-US" sz="3200"/>
          </a:p>
          <a:p>
            <a:pPr algn="l"/>
            <a:r>
              <a:rPr lang="zh-CN" altLang="en-US" sz="3200"/>
              <a:t>可以成为不朽的塑像。</a:t>
            </a:r>
            <a:endParaRPr lang="zh-CN" altLang="en-US" sz="3200"/>
          </a:p>
        </p:txBody>
      </p:sp>
      <p:sp>
        <p:nvSpPr>
          <p:cNvPr id="3" name="文本框 2"/>
          <p:cNvSpPr txBox="1"/>
          <p:nvPr>
            <p:custDataLst>
              <p:tags r:id="rId5"/>
            </p:custDataLst>
          </p:nvPr>
        </p:nvSpPr>
        <p:spPr>
          <a:xfrm>
            <a:off x="1259840" y="3933190"/>
            <a:ext cx="4855210" cy="583565"/>
          </a:xfrm>
          <a:prstGeom prst="rect">
            <a:avLst/>
          </a:prstGeom>
          <a:noFill/>
        </p:spPr>
        <p:txBody>
          <a:bodyPr wrap="square" rtlCol="0">
            <a:spAutoFit/>
          </a:bodyPr>
          <a:lstStyle/>
          <a:p>
            <a:r>
              <a:rPr lang="zh-CN" altLang="en-US" sz="3200"/>
              <a:t>即使平凡，也能创造。</a:t>
            </a:r>
            <a:endParaRPr lang="zh-CN" altLang="en-US" sz="3200"/>
          </a:p>
        </p:txBody>
      </p:sp>
      <p:sp>
        <p:nvSpPr>
          <p:cNvPr id="4" name="文本框 3"/>
          <p:cNvSpPr txBox="1"/>
          <p:nvPr>
            <p:custDataLst>
              <p:tags r:id="rId6"/>
            </p:custDataLst>
          </p:nvPr>
        </p:nvSpPr>
        <p:spPr>
          <a:xfrm>
            <a:off x="1403985" y="5013325"/>
            <a:ext cx="4286885" cy="583565"/>
          </a:xfrm>
          <a:prstGeom prst="rect">
            <a:avLst/>
          </a:prstGeom>
          <a:noFill/>
        </p:spPr>
        <p:txBody>
          <a:bodyPr wrap="square" rtlCol="0">
            <a:spAutoFit/>
          </a:bodyPr>
          <a:lstStyle/>
          <a:p>
            <a:r>
              <a:rPr lang="zh-CN" altLang="en-US" sz="3200"/>
              <a:t>驳论点、举例论证</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ppt_x</p:attrName>
                                        </p:attrNameLst>
                                      </p:cBhvr>
                                      <p:tavLst>
                                        <p:tav tm="0">
                                          <p:val>
                                            <p:strVal val="#ppt_x"/>
                                          </p:val>
                                        </p:tav>
                                        <p:tav tm="100000">
                                          <p:val>
                                            <p:strVal val="#ppt_x"/>
                                          </p:val>
                                        </p:tav>
                                      </p:tavLst>
                                    </p:anim>
                                    <p:anim calcmode="lin" valueType="num">
                                      <p:cBhvr>
                                        <p:cTn id="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 grpId="0"/>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29" name="文本框 13"/>
          <p:cNvSpPr txBox="1"/>
          <p:nvPr>
            <p:custDataLst>
              <p:tags r:id="rId3"/>
            </p:custDataLst>
          </p:nvPr>
        </p:nvSpPr>
        <p:spPr>
          <a:xfrm>
            <a:off x="10761663" y="2611438"/>
            <a:ext cx="309562" cy="460375"/>
          </a:xfrm>
          <a:prstGeom prst="rect">
            <a:avLst/>
          </a:prstGeom>
          <a:noFill/>
          <a:ln w="9525">
            <a:noFill/>
          </a:ln>
        </p:spPr>
        <p:txBody>
          <a:bodyPr wrap="none">
            <a:spAutoFit/>
          </a:bodyPr>
          <a:lstStyle/>
          <a:p>
            <a:endParaRPr lang="zh-CN" altLang="en-US">
              <a:latin typeface="Calibri" panose="020f0502020204030204" charset="0"/>
            </a:endParaRPr>
          </a:p>
        </p:txBody>
      </p:sp>
      <p:sp>
        <p:nvSpPr>
          <p:cNvPr id="33803" name="Rectangle 11"/>
          <p:cNvSpPr>
            <a:spLocks noChangeArrowheads="1"/>
          </p:cNvSpPr>
          <p:nvPr>
            <p:custDataLst>
              <p:tags r:id="rId4"/>
            </p:custDataLst>
          </p:nvPr>
        </p:nvSpPr>
        <p:spPr bwMode="auto">
          <a:xfrm>
            <a:off x="107950" y="1701165"/>
            <a:ext cx="9662160" cy="4154170"/>
          </a:xfrm>
          <a:prstGeom prst="rect">
            <a:avLst/>
          </a:prstGeom>
          <a:noFill/>
          <a:ln w="9525">
            <a:noFill/>
            <a:miter lim="800000"/>
          </a:ln>
          <a:effectLst/>
        </p:spPr>
        <p:txBody>
          <a:bodyPr wrap="square"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smtClean="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pitchFamily="18" charset="0"/>
              </a:rPr>
              <a:t>创造宣言</a:t>
            </a:r>
            <a:endParaRPr kumimoji="0" lang="zh-CN" altLang="en-US"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驳—　　　　　　       举例　　　　　 　　　</a:t>
            </a:r>
            <a:r>
              <a:rPr kumimoji="0" lang="en-US" altLang="zh-CN"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立</a:t>
            </a:r>
            <a:endPar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环境太平凡　　　(白纸、石头——杰作、不朽的塑像) 　</a:t>
            </a:r>
            <a:r>
              <a:rPr kumimoji="0" lang="en-US" altLang="zh-CN"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时时</a:t>
            </a:r>
            <a:endPar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生活太单调　    (监牢里——《正气歌》) 　  </a:t>
            </a:r>
            <a:r>
              <a:rPr kumimoji="0" lang="en-US" altLang="zh-CN"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处处</a:t>
            </a:r>
            <a:endPar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年纪太小　      (莫扎尔特——音乐家)　     </a:t>
            </a:r>
            <a:r>
              <a:rPr kumimoji="0" lang="en-US" altLang="zh-CN"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人人</a:t>
            </a:r>
            <a:endPar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太无能了　      (慧能——传黄梅教义)　  </a:t>
            </a:r>
            <a:endPar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走投无路　      (玄奘——取得佛经)　      </a:t>
            </a:r>
            <a:r>
              <a:rPr kumimoji="0" lang="en-US" altLang="zh-CN"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          </a:t>
            </a:r>
            <a:r>
              <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rPr>
              <a:t>创造</a:t>
            </a:r>
            <a:endParaRPr kumimoji="0" lang="zh-CN" altLang="en-US" b="1" i="0" u="none" strike="noStrike" kern="1200" cap="none" spc="0" normalizeH="0" baseline="0" noProof="0">
              <a:ln>
                <a:noFill/>
              </a:ln>
              <a:solidFill>
                <a:srgbClr val="C00000"/>
              </a:solidFill>
              <a:effectLst/>
              <a:uLnTx/>
              <a:uFillTx/>
              <a:latin typeface="+mn-ea"/>
              <a:ea typeface="+mn-ea"/>
              <a:cs typeface="Times New Roman" panose="02020603050405020304" pitchFamily="18" charset="0"/>
            </a:endParaRPr>
          </a:p>
        </p:txBody>
      </p:sp>
      <p:grpSp>
        <p:nvGrpSpPr>
          <p:cNvPr id="22531" name="Group 2"/>
          <p:cNvGrpSpPr/>
          <p:nvPr>
            <p:custDataLst>
              <p:tags r:id="rId5"/>
            </p:custDataLst>
          </p:nvPr>
        </p:nvGrpSpPr>
        <p:grpSpPr>
          <a:xfrm>
            <a:off x="739775" y="893763"/>
            <a:ext cx="2319338" cy="700087"/>
            <a:chOff x="138" y="461"/>
            <a:chExt cx="1461" cy="441"/>
          </a:xfrm>
        </p:grpSpPr>
        <p:pic>
          <p:nvPicPr>
            <p:cNvPr id="22532" name="Picture 3" descr="未标题-1"/>
            <p:cNvPicPr>
              <a:picLocks noChangeAspect="1"/>
            </p:cNvPicPr>
            <p:nvPr>
              <p:custDataLst>
                <p:tags r:id="rId7"/>
              </p:custDataLst>
            </p:nvPr>
          </p:nvPicPr>
          <p:blipFill>
            <a:blip r:embed="rId6"/>
            <a:stretch>
              <a:fillRect/>
            </a:stretch>
          </p:blipFill>
          <p:spPr>
            <a:xfrm>
              <a:off x="138" y="461"/>
              <a:ext cx="1461" cy="441"/>
            </a:xfrm>
            <a:prstGeom prst="rect">
              <a:avLst/>
            </a:prstGeom>
            <a:noFill/>
            <a:ln w="9525">
              <a:noFill/>
            </a:ln>
          </p:spPr>
        </p:pic>
        <p:sp>
          <p:nvSpPr>
            <p:cNvPr id="22533" name="文本框 2"/>
            <p:cNvSpPr txBox="1"/>
            <p:nvPr>
              <p:custDataLst>
                <p:tags r:id="rId8"/>
              </p:custDataLst>
            </p:nvPr>
          </p:nvSpPr>
          <p:spPr>
            <a:xfrm>
              <a:off x="476" y="509"/>
              <a:ext cx="1080" cy="329"/>
            </a:xfrm>
            <a:prstGeom prst="rect">
              <a:avLst/>
            </a:prstGeom>
            <a:noFill/>
            <a:ln w="9525">
              <a:noFill/>
            </a:ln>
          </p:spPr>
          <p:txBody>
            <a:bodyPr>
              <a:spAutoFit/>
            </a:bodyPr>
            <a:lstStyle/>
            <a:p>
              <a:pPr algn="ctr"/>
              <a:r>
                <a:rPr lang="zh-CN" altLang="en-US" sz="2800" b="1">
                  <a:solidFill>
                    <a:srgbClr val="0099CC"/>
                  </a:solidFill>
                  <a:latin typeface="黑体" panose="02010609060101010101" pitchFamily="49" charset="-122"/>
                  <a:ea typeface="黑体" panose="02010609060101010101" pitchFamily="49" charset="-122"/>
                </a:rPr>
                <a:t>小   结</a:t>
              </a:r>
              <a:endParaRPr lang="zh-CN" altLang="en-US" sz="2800" b="1">
                <a:solidFill>
                  <a:srgbClr val="0099CC"/>
                </a:solidFill>
                <a:latin typeface="黑体" panose="02010609060101010101" pitchFamily="49" charset="-122"/>
                <a:ea typeface="黑体" panose="02010609060101010101" pitchFamily="49" charset="-122"/>
              </a:endParaRPr>
            </a:p>
          </p:txBody>
        </p:sp>
      </p:grpSp>
      <p:sp>
        <p:nvSpPr>
          <p:cNvPr id="2" name="文本框 1"/>
          <p:cNvSpPr txBox="1"/>
          <p:nvPr>
            <p:custDataLst>
              <p:tags r:id="rId9"/>
            </p:custDataLst>
          </p:nvPr>
        </p:nvSpPr>
        <p:spPr>
          <a:xfrm>
            <a:off x="4239260" y="883920"/>
            <a:ext cx="2316480" cy="460375"/>
          </a:xfrm>
          <a:prstGeom prst="rect">
            <a:avLst/>
          </a:prstGeom>
          <a:noFill/>
        </p:spPr>
        <p:txBody>
          <a:bodyPr wrap="none" rtlCol="0">
            <a:spAutoFit/>
          </a:bodyPr>
          <a:lstStyle/>
          <a:p>
            <a:r>
              <a:rPr lang="zh-CN" altLang="en-US"/>
              <a:t>观点与材料一致</a:t>
            </a:r>
            <a:endParaRPr lang="zh-CN" alt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1916430"/>
            <a:ext cx="8872220" cy="3415030"/>
          </a:xfrm>
          <a:prstGeom prst="rect">
            <a:avLst/>
          </a:prstGeom>
          <a:noFill/>
        </p:spPr>
        <p:txBody>
          <a:bodyPr wrap="square" rtlCol="0" anchor="t">
            <a:spAutoFit/>
          </a:bodyPr>
          <a:lstStyle/>
          <a:p>
            <a:r>
              <a:rPr lang="en-US" altLang="zh-CN"/>
              <a:t>        </a:t>
            </a:r>
            <a:r>
              <a:rPr lang="zh-CN" altLang="en-US"/>
              <a:t>先用不同的人创造出不同的崇拜者,引出教育者要创造真善美的活人,要以集休之力创造出值得自己</a:t>
            </a:r>
            <a:r>
              <a:rPr lang="zh-CN" altLang="en-US">
                <a:sym typeface="+mn-ea"/>
              </a:rPr>
              <a:t>崇拜</a:t>
            </a:r>
            <a:r>
              <a:rPr lang="zh-CN" altLang="en-US"/>
              <a:t>或彼此崇拜的活人,明确何谓“创造”；</a:t>
            </a:r>
            <a:endParaRPr lang="zh-CN" altLang="en-US"/>
          </a:p>
          <a:p>
            <a:r>
              <a:rPr lang="en-US" altLang="zh-CN"/>
              <a:t>        </a:t>
            </a:r>
            <a:r>
              <a:rPr lang="zh-CN" altLang="en-US"/>
              <a:t>再从客观和主观两方面列举事例,批评一些人的错误看法,指出“处处”“天天”“人人”皆可创造;</a:t>
            </a:r>
            <a:endParaRPr lang="zh-CN" altLang="en-US"/>
          </a:p>
          <a:p>
            <a:r>
              <a:rPr lang="en-US" altLang="zh-CN"/>
              <a:t>        </a:t>
            </a:r>
            <a:r>
              <a:rPr lang="zh-CN" altLang="en-US"/>
              <a:t>有了这样的理念,进一步指出要从点滴做起,不能像东山樵夫那样因循守旧,要创造之神常驻心中;</a:t>
            </a:r>
            <a:endParaRPr lang="zh-CN" altLang="en-US"/>
          </a:p>
          <a:p>
            <a:r>
              <a:rPr lang="en-US" altLang="zh-CN"/>
              <a:t>        </a:t>
            </a:r>
            <a:r>
              <a:rPr lang="zh-CN" altLang="en-US"/>
              <a:t>最后一段借罗丹的话,发出创造宣言,激励人们用自已“汗”“血”“热情”去创造。</a:t>
            </a:r>
            <a:endParaRPr lang="zh-CN" altLang="en-US"/>
          </a:p>
        </p:txBody>
      </p:sp>
      <p:sp>
        <p:nvSpPr>
          <p:cNvPr id="3" name="文本框 2"/>
          <p:cNvSpPr txBox="1"/>
          <p:nvPr>
            <p:custDataLst>
              <p:tags r:id="rId4"/>
            </p:custDataLst>
          </p:nvPr>
        </p:nvSpPr>
        <p:spPr>
          <a:xfrm>
            <a:off x="467995" y="764540"/>
            <a:ext cx="3537585" cy="768350"/>
          </a:xfrm>
          <a:prstGeom prst="rect">
            <a:avLst/>
          </a:prstGeom>
          <a:noFill/>
        </p:spPr>
        <p:txBody>
          <a:bodyPr wrap="square" rtlCol="0">
            <a:spAutoFit/>
          </a:bodyPr>
          <a:lstStyle/>
          <a:p>
            <a:r>
              <a:rPr lang="zh-CN" altLang="en-US" sz="4400">
                <a:solidFill>
                  <a:srgbClr val="FF0000"/>
                </a:solidFill>
              </a:rPr>
              <a:t>论证思路</a:t>
            </a:r>
            <a:endParaRPr lang="zh-CN" altLang="en-US" sz="4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5">
            <a:alphaModFix amt="39000"/>
          </a:blip>
          <a:stretch>
            <a:fillRect/>
          </a:stretch>
        </a:blipFill>
        <a:effectLst/>
      </p:bgPr>
    </p:bg>
    <p:spTree>
      <p:nvGrpSpPr>
        <p:cNvPr id="1" name=""/>
        <p:cNvGrpSpPr/>
        <p:nvPr>
          <p:custDataLst>
            <p:tags r:id="rId2"/>
          </p:custDataLst>
        </p:nvPr>
      </p:nvGrpSpPr>
      <p:grpSpPr>
        <a:xfrm>
          <a:off x="0" y="0"/>
          <a:ext cx="0" cy="0"/>
        </a:xfrm>
      </p:grpSpPr>
      <p:sp>
        <p:nvSpPr>
          <p:cNvPr id="23569" name="Rectangle 17"/>
          <p:cNvSpPr>
            <a:spLocks noChangeArrowheads="1"/>
          </p:cNvSpPr>
          <p:nvPr>
            <p:custDataLst>
              <p:tags r:id="rId3"/>
            </p:custDataLst>
          </p:nvPr>
        </p:nvSpPr>
        <p:spPr bwMode="auto">
          <a:xfrm>
            <a:off x="141605" y="476250"/>
            <a:ext cx="8881110" cy="5262245"/>
          </a:xfrm>
          <a:prstGeom prst="rect">
            <a:avLst/>
          </a:prstGeom>
          <a:noFill/>
          <a:ln w="9525">
            <a:noFill/>
            <a:miter lim="800000"/>
          </a:ln>
          <a:effectLst/>
        </p:spPr>
        <p:txBody>
          <a:bodyPr wrap="square" anchor="t">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1.</a:t>
            </a:r>
            <a:r>
              <a:rPr kumimoji="0" lang="zh-CN" altLang="en-US" sz="28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“活人的塑像和大理石的塑像有一点不同，刀法如果用得不对，可以万像同毁，刀法如果用得对，则一笔下去，画龙点睛。”这里所用的几个比喻分别比喻什么？这句话怎么理解？</a:t>
            </a:r>
            <a:endParaRPr kumimoji="0" lang="zh-CN" altLang="en-US" sz="2800" b="1" i="0" u="none" strike="noStrike" kern="1200" cap="none" spc="0" normalizeH="0" baseline="0" noProof="0">
              <a:ln>
                <a:noFill/>
              </a:ln>
              <a:solidFill>
                <a:schemeClr val="tx1"/>
              </a:solidFill>
              <a:effectLst/>
              <a:uLnTx/>
              <a:uFillTx/>
              <a:latin typeface="+mn-ea"/>
              <a:ea typeface="+mn-ea"/>
              <a:cs typeface="宋体" panose="02010600030101010101" pitchFamily="2" charset="-122"/>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FF0000"/>
                </a:solidFill>
                <a:effectLst/>
                <a:uLnTx/>
                <a:uFillTx/>
                <a:latin typeface="+mn-ea"/>
                <a:ea typeface="+mn-ea"/>
                <a:cs typeface="宋体" panose="02010600030101010101" pitchFamily="2" charset="-122"/>
              </a:rPr>
              <a:t>【</a:t>
            </a:r>
            <a:r>
              <a:rPr kumimoji="0" lang="zh-CN" sz="2800" b="1" i="0" u="none" strike="noStrike" kern="1200" cap="none" spc="0" normalizeH="0" baseline="0" noProof="0">
                <a:ln>
                  <a:noFill/>
                </a:ln>
                <a:solidFill>
                  <a:srgbClr val="FF0000"/>
                </a:solidFill>
                <a:effectLst/>
                <a:uLnTx/>
                <a:uFillTx/>
                <a:latin typeface="+mn-ea"/>
                <a:ea typeface="+mn-ea"/>
                <a:cs typeface="宋体" panose="02010600030101010101" pitchFamily="2" charset="-122"/>
              </a:rPr>
              <a:t>答案</a:t>
            </a:r>
            <a:r>
              <a:rPr kumimoji="0" lang="zh-CN" altLang="zh-CN" sz="2800" b="1" i="0" u="none" strike="noStrike" kern="1200" cap="none" spc="0" normalizeH="0" baseline="0" noProof="0">
                <a:ln>
                  <a:noFill/>
                </a:ln>
                <a:solidFill>
                  <a:srgbClr val="FF0000"/>
                </a:solidFill>
                <a:effectLst/>
                <a:uLnTx/>
                <a:uFillTx/>
                <a:latin typeface="+mn-ea"/>
                <a:ea typeface="+mn-ea"/>
                <a:cs typeface="宋体" panose="02010600030101010101" pitchFamily="2" charset="-122"/>
              </a:rPr>
              <a:t>】</a:t>
            </a:r>
            <a:r>
              <a:rPr kumimoji="0" lang="zh-CN" altLang="en-US" sz="2800" b="1" i="0" u="none" strike="noStrike" kern="1200" cap="none" spc="0" normalizeH="0" baseline="0" noProof="0">
                <a:ln>
                  <a:noFill/>
                </a:ln>
                <a:solidFill>
                  <a:srgbClr val="0000FF"/>
                </a:solidFill>
                <a:effectLst/>
                <a:uLnTx/>
                <a:uFillTx/>
                <a:latin typeface="+mn-ea"/>
                <a:ea typeface="+mn-ea"/>
                <a:cs typeface="宋体" panose="02010600030101010101" pitchFamily="2" charset="-122"/>
              </a:rPr>
              <a:t>“刀法”比喻教育方法。“万像”比喻众多教育对象。“画龙点睛”比喻使众多教育对象成才。</a:t>
            </a:r>
            <a:endParaRPr kumimoji="0" lang="zh-CN" altLang="en-US" sz="2800" b="1" i="0" u="none" strike="noStrike" kern="1200" cap="none" spc="0" normalizeH="0" baseline="0" noProof="0">
              <a:ln>
                <a:noFill/>
              </a:ln>
              <a:solidFill>
                <a:srgbClr val="0000FF"/>
              </a:solidFill>
              <a:effectLst/>
              <a:uLnTx/>
              <a:uFillTx/>
              <a:latin typeface="+mn-ea"/>
              <a:ea typeface="+mn-ea"/>
              <a:cs typeface="宋体" panose="02010600030101010101" pitchFamily="2" charset="-122"/>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FF"/>
                </a:solidFill>
                <a:effectLst/>
                <a:uLnTx/>
                <a:uFillTx/>
                <a:latin typeface="+mn-ea"/>
                <a:ea typeface="+mn-ea"/>
                <a:cs typeface="宋体" panose="02010600030101010101" pitchFamily="2" charset="-122"/>
              </a:rPr>
              <a:t>全句的意思是：教育方法不当，可能使众多受教育者被毁，教育方法得当，可以使众多受教育者成材。</a:t>
            </a:r>
            <a:endParaRPr kumimoji="0" lang="zh-CN" altLang="en-US" sz="2800" b="1" i="0" u="none" strike="noStrike" kern="1200" cap="none" spc="0" normalizeH="0" baseline="0" noProof="0">
              <a:ln>
                <a:noFill/>
              </a:ln>
              <a:solidFill>
                <a:srgbClr val="0000FF"/>
              </a:solidFill>
              <a:effectLst/>
              <a:uLnTx/>
              <a:uFillTx/>
              <a:latin typeface="+mn-ea"/>
              <a:ea typeface="+mn-ea"/>
              <a:cs typeface="宋体" panose="02010600030101010101" pitchFamily="2" charset="-122"/>
            </a:endParaRPr>
          </a:p>
        </p:txBody>
      </p:sp>
      <p:sp>
        <p:nvSpPr>
          <p:cNvPr id="2" name="文本框 1"/>
          <p:cNvSpPr txBox="1"/>
          <p:nvPr>
            <p:custDataLst>
              <p:tags r:id="rId4"/>
            </p:custDataLst>
          </p:nvPr>
        </p:nvSpPr>
        <p:spPr>
          <a:xfrm>
            <a:off x="141605" y="15875"/>
            <a:ext cx="5664200" cy="645160"/>
          </a:xfrm>
          <a:prstGeom prst="rect">
            <a:avLst/>
          </a:prstGeom>
          <a:noFill/>
        </p:spPr>
        <p:txBody>
          <a:bodyPr wrap="square" rtlCol="0">
            <a:spAutoFit/>
          </a:bodyPr>
          <a:lstStyle/>
          <a:p>
            <a:r>
              <a:rPr lang="zh-CN" altLang="en-US" sz="3600">
                <a:solidFill>
                  <a:srgbClr val="FF0000"/>
                </a:solidFill>
              </a:rPr>
              <a:t>当堂检测</a:t>
            </a:r>
            <a:endParaRPr lang="zh-CN" altLang="en-US" sz="36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69">
                                            <p:txEl>
                                              <p:charRg st="18" end="68"/>
                                            </p:txEl>
                                          </p:spTgt>
                                        </p:tgtEl>
                                        <p:attrNameLst>
                                          <p:attrName>style.visibility</p:attrName>
                                        </p:attrNameLst>
                                      </p:cBhvr>
                                      <p:to>
                                        <p:strVal val="visible"/>
                                      </p:to>
                                    </p:set>
                                    <p:animEffect transition="in" filter="blinds(horizontal)">
                                      <p:cBhvr>
                                        <p:cTn id="7" dur="500"/>
                                        <p:tgtEl>
                                          <p:spTgt spid="23569">
                                            <p:txEl>
                                              <p:charRg st="18" end="6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3569">
                                            <p:txEl>
                                              <p:pRg st="1" end="1"/>
                                            </p:txEl>
                                          </p:spTgt>
                                        </p:tgtEl>
                                        <p:attrNameLst>
                                          <p:attrName>style.visibility</p:attrName>
                                        </p:attrNameLst>
                                      </p:cBhvr>
                                      <p:to>
                                        <p:strVal val="visible"/>
                                      </p:to>
                                    </p:set>
                                    <p:animEffect transition="in" filter="blinds(horizontal)">
                                      <p:cBhvr>
                                        <p:cTn id="12" dur="500"/>
                                        <p:tgtEl>
                                          <p:spTgt spid="2356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3569">
                                            <p:txEl>
                                              <p:pRg st="2" end="2"/>
                                            </p:txEl>
                                          </p:spTgt>
                                        </p:tgtEl>
                                        <p:attrNameLst>
                                          <p:attrName>style.visibility</p:attrName>
                                        </p:attrNameLst>
                                      </p:cBhvr>
                                      <p:to>
                                        <p:strVal val="visible"/>
                                      </p:to>
                                    </p:set>
                                    <p:animEffect transition="in" filter="blinds(horizontal)">
                                      <p:cBhvr>
                                        <p:cTn id="17" dur="500"/>
                                        <p:tgtEl>
                                          <p:spTgt spid="235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矩形 1"/>
          <p:cNvSpPr/>
          <p:nvPr>
            <p:custDataLst>
              <p:tags r:id="rId3"/>
            </p:custDataLst>
          </p:nvPr>
        </p:nvSpPr>
        <p:spPr>
          <a:xfrm>
            <a:off x="828040" y="476885"/>
            <a:ext cx="6968490" cy="1076325"/>
          </a:xfrm>
          <a:prstGeom prst="rect">
            <a:avLst/>
          </a:prstGeom>
          <a:noFill/>
          <a:ln w="9525">
            <a:noFill/>
          </a:ln>
        </p:spPr>
        <p:txBody>
          <a:bodyPr wrap="square">
            <a:spAutoFit/>
          </a:bodyPr>
          <a:lstStyle/>
          <a:p>
            <a:r>
              <a:rPr lang="en-US" altLang="zh-CN" sz="3200" b="1">
                <a:solidFill>
                  <a:srgbClr val="000000"/>
                </a:solidFill>
                <a:latin typeface="宋体" panose="02010600030101010101" pitchFamily="2" charset="-122"/>
              </a:rPr>
              <a:t>2.</a:t>
            </a:r>
            <a:r>
              <a:rPr lang="zh-CN" altLang="zh-CN" sz="3200" b="1">
                <a:solidFill>
                  <a:srgbClr val="000000"/>
                </a:solidFill>
                <a:latin typeface="宋体" panose="02010600030101010101" pitchFamily="2" charset="-122"/>
              </a:rPr>
              <a:t>请找出文章的排比段、</a:t>
            </a:r>
            <a:r>
              <a:rPr lang="zh-CN" altLang="en-US" sz="3200" b="1">
                <a:solidFill>
                  <a:srgbClr val="000000"/>
                </a:solidFill>
                <a:latin typeface="宋体" panose="02010600030101010101" pitchFamily="2" charset="-122"/>
              </a:rPr>
              <a:t>排比句，揣摩排比在议论文的作用。</a:t>
            </a:r>
            <a:endParaRPr lang="zh-CN" altLang="en-US" sz="3200" b="1">
              <a:solidFill>
                <a:srgbClr val="000000"/>
              </a:solidFill>
              <a:latin typeface="宋体" panose="02010600030101010101" pitchFamily="2" charset="-122"/>
            </a:endParaRPr>
          </a:p>
        </p:txBody>
      </p:sp>
      <p:sp>
        <p:nvSpPr>
          <p:cNvPr id="2" name="文本框 1"/>
          <p:cNvSpPr txBox="1"/>
          <p:nvPr>
            <p:custDataLst>
              <p:tags r:id="rId4"/>
            </p:custDataLst>
          </p:nvPr>
        </p:nvSpPr>
        <p:spPr>
          <a:xfrm>
            <a:off x="107315" y="3013710"/>
            <a:ext cx="8391525" cy="2061210"/>
          </a:xfrm>
          <a:prstGeom prst="rect">
            <a:avLst/>
          </a:prstGeom>
          <a:noFill/>
        </p:spPr>
        <p:txBody>
          <a:bodyPr wrap="square" rtlCol="0">
            <a:spAutoFit/>
          </a:bodyPr>
          <a:lstStyle/>
          <a:p>
            <a:r>
              <a:rPr lang="en-US" altLang="zh-CN" sz="3200"/>
              <a:t> </a:t>
            </a:r>
            <a:r>
              <a:rPr lang="en-US" altLang="zh-CN" sz="3200">
                <a:solidFill>
                  <a:srgbClr val="FF0000"/>
                </a:solidFill>
              </a:rPr>
              <a:t>     </a:t>
            </a:r>
            <a:r>
              <a:rPr lang="zh-CN" altLang="en-US" sz="3200">
                <a:solidFill>
                  <a:srgbClr val="FF0000"/>
                </a:solidFill>
              </a:rPr>
              <a:t>这些排比使论证内容充实、丰富，具有说服力，增强</a:t>
            </a:r>
            <a:endParaRPr lang="zh-CN" altLang="en-US" sz="3200">
              <a:solidFill>
                <a:srgbClr val="FF0000"/>
              </a:solidFill>
            </a:endParaRPr>
          </a:p>
          <a:p>
            <a:r>
              <a:rPr lang="zh-CN" altLang="en-US" sz="3200">
                <a:solidFill>
                  <a:srgbClr val="FF0000"/>
                </a:solidFill>
              </a:rPr>
              <a:t>语言的气势，增强论证效果。充分体现了</a:t>
            </a:r>
            <a:r>
              <a:rPr lang="en-US" altLang="zh-CN" sz="3200">
                <a:solidFill>
                  <a:srgbClr val="FF0000"/>
                </a:solidFill>
              </a:rPr>
              <a:t>“</a:t>
            </a:r>
            <a:r>
              <a:rPr lang="zh-CN" altLang="en-US" sz="3200">
                <a:solidFill>
                  <a:srgbClr val="FF0000"/>
                </a:solidFill>
              </a:rPr>
              <a:t>宣言</a:t>
            </a:r>
            <a:r>
              <a:rPr lang="en-US" altLang="zh-CN" sz="3200">
                <a:solidFill>
                  <a:srgbClr val="FF0000"/>
                </a:solidFill>
              </a:rPr>
              <a:t>”</a:t>
            </a:r>
            <a:r>
              <a:rPr lang="zh-CN" altLang="en-US" sz="3200">
                <a:solidFill>
                  <a:srgbClr val="FF0000"/>
                </a:solidFill>
              </a:rPr>
              <a:t>的特点。</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323533" y="1636395"/>
            <a:ext cx="7448550"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lang="zh-CN" sz="3600" b="1" noProof="0">
                <a:ln>
                  <a:noFill/>
                </a:ln>
                <a:solidFill>
                  <a:srgbClr val="C00000"/>
                </a:solidFill>
                <a:effectLst/>
                <a:uLnTx/>
                <a:uFillTx/>
                <a:sym typeface="+mn-ea"/>
              </a:rPr>
              <a:t>模</a:t>
            </a:r>
            <a:r>
              <a:rPr lang="zh-CN" sz="3200" b="1" noProof="0">
                <a:ln>
                  <a:noFill/>
                </a:ln>
                <a:solidFill>
                  <a:srgbClr val="C00000"/>
                </a:solidFill>
                <a:effectLst/>
                <a:uLnTx/>
                <a:uFillTx/>
                <a:sym typeface="+mn-ea"/>
              </a:rPr>
              <a:t>仿下列句子，补充一个事实论据。</a:t>
            </a:r>
            <a:r>
              <a:rPr sz="3200" b="1" noProof="0">
                <a:ln>
                  <a:noFill/>
                </a:ln>
                <a:solidFill>
                  <a:srgbClr val="C00000"/>
                </a:solidFill>
                <a:effectLst/>
                <a:uLnTx/>
                <a:uFillTx/>
                <a:sym typeface="+mn-ea"/>
              </a:rPr>
              <a:t>  </a:t>
            </a:r>
            <a:endParaRPr kumimoji="0" sz="3200" b="1" i="0" u="none" strike="noStrike" kern="1200" cap="none" spc="0" normalizeH="0" baseline="0" noProof="0">
              <a:ln>
                <a:noFill/>
              </a:ln>
              <a:solidFill>
                <a:srgbClr val="C00000"/>
              </a:solidFill>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3200" b="1" i="0" u="none" strike="noStrike" kern="1200" cap="none" spc="0" normalizeH="0" baseline="0" noProof="0">
              <a:ln>
                <a:noFill/>
              </a:ln>
              <a:solidFill>
                <a:srgbClr val="C00000"/>
              </a:solidFill>
              <a:effectLst/>
              <a:uLnTx/>
              <a:uFillTx/>
              <a:cs typeface="+mn-cs"/>
            </a:endParaRPr>
          </a:p>
        </p:txBody>
      </p:sp>
      <p:grpSp>
        <p:nvGrpSpPr>
          <p:cNvPr id="15362" name="Group 2"/>
          <p:cNvGrpSpPr/>
          <p:nvPr>
            <p:custDataLst>
              <p:tags r:id="rId4"/>
            </p:custDataLst>
          </p:nvPr>
        </p:nvGrpSpPr>
        <p:grpSpPr>
          <a:xfrm>
            <a:off x="395605" y="404495"/>
            <a:ext cx="2051050" cy="606425"/>
            <a:chOff x="138" y="461"/>
            <a:chExt cx="1461" cy="441"/>
          </a:xfrm>
        </p:grpSpPr>
        <p:pic>
          <p:nvPicPr>
            <p:cNvPr id="15363" name="Picture 3" descr="未标题-1"/>
            <p:cNvPicPr>
              <a:picLocks noChangeAspect="1"/>
            </p:cNvPicPr>
            <p:nvPr>
              <p:custDataLst>
                <p:tags r:id="rId6"/>
              </p:custDataLst>
            </p:nvPr>
          </p:nvPicPr>
          <p:blipFill>
            <a:blip r:embed="rId5"/>
            <a:stretch>
              <a:fillRect/>
            </a:stretch>
          </p:blipFill>
          <p:spPr>
            <a:xfrm>
              <a:off x="138" y="461"/>
              <a:ext cx="1461" cy="441"/>
            </a:xfrm>
            <a:prstGeom prst="rect">
              <a:avLst/>
            </a:prstGeom>
            <a:noFill/>
            <a:ln w="9525">
              <a:noFill/>
            </a:ln>
          </p:spPr>
        </p:pic>
        <p:sp>
          <p:nvSpPr>
            <p:cNvPr id="15364" name="文本框 2"/>
            <p:cNvSpPr txBox="1"/>
            <p:nvPr>
              <p:custDataLst>
                <p:tags r:id="rId7"/>
              </p:custDataLst>
            </p:nvPr>
          </p:nvSpPr>
          <p:spPr>
            <a:xfrm>
              <a:off x="476" y="509"/>
              <a:ext cx="1080" cy="335"/>
            </a:xfrm>
            <a:prstGeom prst="rect">
              <a:avLst/>
            </a:prstGeom>
            <a:noFill/>
            <a:ln w="9525">
              <a:noFill/>
            </a:ln>
          </p:spPr>
          <p:txBody>
            <a:bodyPr>
              <a:spAutoFit/>
            </a:bodyPr>
            <a:lstStyle/>
            <a:p>
              <a:pPr algn="ctr"/>
              <a:r>
                <a:rPr lang="zh-CN" altLang="en-US" b="1">
                  <a:solidFill>
                    <a:srgbClr val="FF0000"/>
                  </a:solidFill>
                  <a:latin typeface="黑体" panose="02010609060101010101" pitchFamily="49" charset="-122"/>
                  <a:ea typeface="黑体" panose="02010609060101010101" pitchFamily="49" charset="-122"/>
                </a:rPr>
                <a:t>课堂练笔</a:t>
              </a:r>
              <a:endParaRPr lang="zh-CN" altLang="en-US" b="1">
                <a:solidFill>
                  <a:srgbClr val="FF0000"/>
                </a:solidFill>
                <a:latin typeface="黑体" panose="02010609060101010101" pitchFamily="49" charset="-122"/>
                <a:ea typeface="黑体" panose="02010609060101010101" pitchFamily="49" charset="-122"/>
              </a:endParaRPr>
            </a:p>
          </p:txBody>
        </p:sp>
      </p:grpSp>
      <p:sp>
        <p:nvSpPr>
          <p:cNvPr id="2" name="文本框 1"/>
          <p:cNvSpPr txBox="1"/>
          <p:nvPr>
            <p:custDataLst>
              <p:tags r:id="rId8"/>
            </p:custDataLst>
          </p:nvPr>
        </p:nvSpPr>
        <p:spPr>
          <a:xfrm>
            <a:off x="251460" y="2780665"/>
            <a:ext cx="8644890" cy="2061210"/>
          </a:xfrm>
          <a:prstGeom prst="rect">
            <a:avLst/>
          </a:prstGeom>
          <a:noFill/>
        </p:spPr>
        <p:txBody>
          <a:bodyPr wrap="square" rtlCol="0">
            <a:spAutoFit/>
          </a:bodyPr>
          <a:lstStyle/>
          <a:p>
            <a:pPr algn="l"/>
            <a:r>
              <a:rPr lang="en-US" altLang="zh-CN"/>
              <a:t>        </a:t>
            </a:r>
            <a:r>
              <a:rPr lang="zh-CN" altLang="en-US" sz="3200"/>
              <a:t>平凡无过于一张白纸，八大山人挥毫画他几笔,便成为一幅名贵的杰作。平凡也无过于一块石,到了飞帝亚斯、米开朗基的手里可以成为不朽的塑像。</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ppt_x</p:attrName>
                                        </p:attrNameLst>
                                      </p:cBhvr>
                                      <p:tavLst>
                                        <p:tav tm="0">
                                          <p:val>
                                            <p:strVal val="#ppt_x"/>
                                          </p:val>
                                        </p:tav>
                                        <p:tav tm="100000">
                                          <p:val>
                                            <p:strVal val="#ppt_x"/>
                                          </p:val>
                                        </p:tav>
                                      </p:tavLst>
                                    </p:anim>
                                    <p:anim calcmode="lin" valueType="num">
                                      <p:cBhvr>
                                        <p:cTn id="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48130" name="Rectangle 2"/>
          <p:cNvSpPr>
            <a:spLocks noGrp="1"/>
          </p:cNvSpPr>
          <p:nvPr>
            <p:ph type="title"/>
            <p:custDataLst>
              <p:tags r:id="rId3"/>
            </p:custDataLst>
          </p:nvPr>
        </p:nvSpPr>
        <p:spPr>
          <a:xfrm>
            <a:off x="1219200" y="228600"/>
            <a:ext cx="2035175" cy="762000"/>
          </a:xfrm>
        </p:spPr>
        <p:txBody>
          <a:bodyPr wrap="square" lIns="91440" tIns="45720" rIns="91440" bIns="45720" anchor="ctr" anchorCtr="0"/>
          <a:lstStyle/>
          <a:p>
            <a:pPr eaLnBrk="1" hangingPunct="1"/>
            <a:r>
              <a:rPr lang="zh-CN" altLang="en-US" sz="3600" b="1">
                <a:solidFill>
                  <a:srgbClr val="FF0000"/>
                </a:solidFill>
                <a:latin typeface="隶书" pitchFamily="49" charset="-122"/>
                <a:ea typeface="隶书" pitchFamily="49" charset="-122"/>
              </a:rPr>
              <a:t>朱　耷</a:t>
            </a:r>
            <a:endParaRPr lang="zh-CN" altLang="en-US" sz="3600" b="1">
              <a:solidFill>
                <a:srgbClr val="FF0000"/>
              </a:solidFill>
              <a:latin typeface="隶书" pitchFamily="49" charset="-122"/>
              <a:ea typeface="隶书" pitchFamily="49" charset="-122"/>
            </a:endParaRPr>
          </a:p>
        </p:txBody>
      </p:sp>
      <p:sp>
        <p:nvSpPr>
          <p:cNvPr id="48131" name="Rectangle 3"/>
          <p:cNvSpPr>
            <a:spLocks noGrp="1"/>
          </p:cNvSpPr>
          <p:nvPr>
            <p:ph type="body" sz="half" idx="1"/>
            <p:custDataLst>
              <p:tags r:id="rId4"/>
            </p:custDataLst>
          </p:nvPr>
        </p:nvSpPr>
        <p:spPr>
          <a:xfrm>
            <a:off x="457200" y="609600"/>
            <a:ext cx="5791200" cy="5124450"/>
          </a:xfrm>
        </p:spPr>
        <p:txBody>
          <a:bodyPr wrap="square" lIns="91440" tIns="45720" rIns="91440" bIns="45720" anchor="t" anchorCtr="0"/>
          <a:lstStyle/>
          <a:p>
            <a:pPr algn="just" defTabSz="914400" latinLnBrk="0">
              <a:lnSpc>
                <a:spcPct val="90000"/>
              </a:lnSpc>
              <a:buClrTx/>
              <a:buSzTx/>
              <a:buFontTx/>
              <a:buNone/>
            </a:pPr>
            <a:r>
              <a:rPr lang="zh-CN" altLang="en-US" sz="2000" baseline="0">
                <a:effectLst/>
                <a:latin typeface="宋体" panose="02010600030101010101" pitchFamily="2" charset="-122"/>
                <a:ea typeface="宋体" panose="02010600030101010101" pitchFamily="2" charset="-122"/>
              </a:rPr>
              <a:t>　　</a:t>
            </a:r>
            <a:endParaRPr lang="zh-CN" altLang="en-US" sz="2000" baseline="0">
              <a:effectLst/>
              <a:latin typeface="Arial" panose="020b0604020202020204" pitchFamily="34" charset="0"/>
              <a:ea typeface="宋体" panose="02010600030101010101" pitchFamily="2" charset="-122"/>
            </a:endParaRPr>
          </a:p>
          <a:p>
            <a:pPr defTabSz="914400" latinLnBrk="0">
              <a:lnSpc>
                <a:spcPct val="90000"/>
              </a:lnSpc>
              <a:buClrTx/>
              <a:buSzTx/>
              <a:buFontTx/>
              <a:buChar char="•"/>
            </a:pPr>
            <a:r>
              <a:rPr lang="zh-CN" altLang="en-US" sz="1800" baseline="0">
                <a:effectLst/>
                <a:latin typeface="宋体" panose="02010600030101010101" pitchFamily="2" charset="-122"/>
                <a:ea typeface="宋体" panose="02010600030101010101" pitchFamily="2" charset="-122"/>
              </a:rPr>
              <a:t>　　</a:t>
            </a:r>
            <a:r>
              <a:rPr lang="zh-CN" altLang="en-US" sz="2800" baseline="0">
                <a:effectLst/>
                <a:latin typeface="宋体" panose="02010600030101010101" pitchFamily="2" charset="-122"/>
                <a:ea typeface="宋体" panose="02010600030101010101" pitchFamily="2" charset="-122"/>
              </a:rPr>
              <a:t>（1626－约1697）清初画家。南昌（今属江西）人。明宁王朱权后裔。明亡，明灭亡后，国毁家亡，心情悲愤，一度为僧，又当道士，在南昌建青云谱道院。有雪个、个山、人屋、八大山人等别号。擅画水墨花卉禽鸟，笔墨简括凝练，形象夸张；亦写山水，意境冷寂。所画鱼鸟每作</a:t>
            </a:r>
            <a:r>
              <a:rPr lang="zh-CN" altLang="en-US" sz="2800" baseline="0">
                <a:effectLst/>
                <a:latin typeface="Arial" panose="020b0604020202020204" pitchFamily="34" charset="0"/>
                <a:ea typeface="宋体" panose="02010600030101010101" pitchFamily="2" charset="-122"/>
              </a:rPr>
              <a:t>“</a:t>
            </a:r>
            <a:r>
              <a:rPr lang="zh-CN" altLang="en-US" sz="2800" baseline="0">
                <a:effectLst/>
                <a:latin typeface="宋体" panose="02010600030101010101" pitchFamily="2" charset="-122"/>
                <a:ea typeface="宋体" panose="02010600030101010101" pitchFamily="2" charset="-122"/>
              </a:rPr>
              <a:t>白眼向人</a:t>
            </a:r>
            <a:r>
              <a:rPr lang="zh-CN" altLang="en-US" sz="2800" baseline="0">
                <a:effectLst/>
                <a:latin typeface="Arial" panose="020b0604020202020204" pitchFamily="34" charset="0"/>
                <a:ea typeface="宋体" panose="02010600030101010101" pitchFamily="2" charset="-122"/>
              </a:rPr>
              <a:t>”</a:t>
            </a:r>
            <a:r>
              <a:rPr lang="zh-CN" altLang="en-US" sz="2800" baseline="0">
                <a:effectLst/>
                <a:latin typeface="宋体" panose="02010600030101010101" pitchFamily="2" charset="-122"/>
                <a:ea typeface="宋体" panose="02010600030101010101" pitchFamily="2" charset="-122"/>
              </a:rPr>
              <a:t>的情态，署款八大山人。他的绘画技法，对后来的写意画影响很大。工书法，行楷学王羲之，纯朴圆润，自成一格。</a:t>
            </a:r>
            <a:r>
              <a:rPr lang="zh-CN" altLang="en-US" sz="2800" baseline="0">
                <a:effectLst/>
                <a:latin typeface="Arial" panose="020b0604020202020204" pitchFamily="34" charset="0"/>
                <a:ea typeface="宋体" panose="02010600030101010101" pitchFamily="2" charset="-122"/>
              </a:rPr>
              <a:t> </a:t>
            </a:r>
            <a:endParaRPr lang="zh-CN" altLang="en-US" sz="2800" baseline="0">
              <a:effectLst/>
              <a:latin typeface="Arial" panose="020b0604020202020204" pitchFamily="34" charset="0"/>
              <a:ea typeface="宋体" panose="02010600030101010101" pitchFamily="2" charset="-122"/>
            </a:endParaRPr>
          </a:p>
        </p:txBody>
      </p:sp>
      <p:pic>
        <p:nvPicPr>
          <p:cNvPr id="48132" name="Picture 4" descr="10040341"/>
          <p:cNvPicPr>
            <a:picLocks noChangeAspect="1"/>
          </p:cNvPicPr>
          <p:nvPr>
            <p:ph type="clipArt" sz="half" idx="2"/>
            <p:custDataLst>
              <p:tags r:id="rId6"/>
            </p:custDataLst>
          </p:nvPr>
        </p:nvPicPr>
        <p:blipFill>
          <a:blip r:embed="rId5"/>
          <a:stretch>
            <a:fillRect/>
          </a:stretch>
        </p:blipFill>
        <p:spPr>
          <a:xfrm>
            <a:off x="6400800" y="838200"/>
            <a:ext cx="2362200" cy="5257800"/>
          </a:xfrm>
        </p:spPr>
      </p:pic>
    </p:spTree>
  </p:cSld>
  <p:clrMapOvr>
    <a:masterClrMapping/>
  </p:clrMapOvr>
  <p:transition spd="slow">
    <p:zoom dir="in"/>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8" name="文本框 4105"/>
          <p:cNvSpPr txBox="1"/>
          <p:nvPr>
            <p:custDataLst>
              <p:tags r:id="rId3"/>
            </p:custDataLst>
          </p:nvPr>
        </p:nvSpPr>
        <p:spPr>
          <a:xfrm>
            <a:off x="256540" y="1948815"/>
            <a:ext cx="8757920" cy="3105150"/>
          </a:xfrm>
          <a:prstGeom prst="rect">
            <a:avLst/>
          </a:prstGeom>
          <a:noFill/>
          <a:ln w="9525">
            <a:noFill/>
          </a:ln>
        </p:spPr>
        <p:txBody>
          <a:bodyPr wrap="square" anchor="t">
            <a:spAutoFit/>
          </a:bodyPr>
          <a:lstStyle/>
          <a:p>
            <a:pPr>
              <a:lnSpc>
                <a:spcPct val="140000"/>
              </a:lnSpc>
            </a:pPr>
            <a:r>
              <a:rPr lang="zh-CN" altLang="en-US" sz="1950" b="1" noProof="1">
                <a:latin typeface="宋体" panose="02010600030101010101" pitchFamily="2" charset="-122"/>
                <a:ea typeface="宋体" panose="02010600030101010101" pitchFamily="2" charset="-122"/>
                <a:cs typeface="+mn-cs"/>
              </a:rPr>
              <a:t>    </a:t>
            </a:r>
            <a:r>
              <a:rPr lang="zh-CN" altLang="zh-CN" sz="1950" b="1" noProof="1">
                <a:latin typeface="宋体" panose="02010600030101010101" pitchFamily="2" charset="-122"/>
                <a:ea typeface="宋体" panose="02010600030101010101" pitchFamily="2" charset="-122"/>
                <a:cs typeface="+mn-cs"/>
              </a:rPr>
              <a:t> </a:t>
            </a:r>
            <a:r>
              <a:rPr lang="zh-CN" altLang="zh-CN" sz="2800" b="1" noProof="1">
                <a:latin typeface="宋体" panose="02010600030101010101" pitchFamily="2" charset="-122"/>
                <a:ea typeface="宋体" panose="02010600030101010101" pitchFamily="2" charset="-122"/>
                <a:cs typeface="+mn-cs"/>
              </a:rPr>
              <a:t>请同学们说说“什么是创造”，再结合自己的亲身体会或别人的经历具体说说你对“创造”的理解。    </a:t>
            </a:r>
            <a:r>
              <a:rPr lang="en-US" altLang="zh-CN" sz="2800" b="1" noProof="1">
                <a:latin typeface="宋体" panose="02010600030101010101" pitchFamily="2" charset="-122"/>
                <a:ea typeface="宋体" panose="02010600030101010101" pitchFamily="2" charset="-122"/>
                <a:cs typeface="+mn-cs"/>
              </a:rPr>
              <a:t>  </a:t>
            </a:r>
            <a:endParaRPr lang="en-US" altLang="zh-CN" sz="2800" b="1" noProof="1">
              <a:latin typeface="宋体" panose="02010600030101010101" pitchFamily="2" charset="-122"/>
              <a:ea typeface="宋体" panose="02010600030101010101" pitchFamily="2" charset="-122"/>
              <a:cs typeface="+mn-cs"/>
            </a:endParaRPr>
          </a:p>
          <a:p>
            <a:pPr>
              <a:lnSpc>
                <a:spcPct val="140000"/>
              </a:lnSpc>
            </a:pPr>
            <a:r>
              <a:rPr lang="en-US" altLang="zh-CN" sz="2800" b="1" noProof="1">
                <a:latin typeface="宋体" panose="02010600030101010101" pitchFamily="2" charset="-122"/>
                <a:ea typeface="宋体" panose="02010600030101010101" pitchFamily="2" charset="-122"/>
                <a:cs typeface="+mn-cs"/>
              </a:rPr>
              <a:t>    </a:t>
            </a:r>
            <a:r>
              <a:rPr lang="zh-CN" altLang="zh-CN" sz="2800" b="1" noProof="1">
                <a:latin typeface="宋体" panose="02010600030101010101" pitchFamily="2" charset="-122"/>
                <a:ea typeface="宋体" panose="02010600030101010101" pitchFamily="2" charset="-122"/>
                <a:cs typeface="+mn-cs"/>
              </a:rPr>
              <a:t>那么生活在20世纪的我们的教育家，又是怎样理解“创造”的呢？今天我们来学习陶行知的《创造宣言》。</a:t>
            </a:r>
            <a:endParaRPr lang="zh-CN" altLang="zh-CN" sz="2800" b="1" noProof="1">
              <a:latin typeface="宋体" panose="02010600030101010101" pitchFamily="2" charset="-122"/>
              <a:ea typeface="宋体" panose="02010600030101010101" pitchFamily="2" charset="-122"/>
              <a:cs typeface="+mn-cs"/>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0968"/>
                                        </p:tgtEl>
                                        <p:attrNameLst>
                                          <p:attrName>style.visibility</p:attrName>
                                        </p:attrNameLst>
                                      </p:cBhvr>
                                      <p:to>
                                        <p:strVal val="visible"/>
                                      </p:to>
                                    </p:set>
                                    <p:anim calcmode="discrete" valueType="clr">
                                      <p:cBhvr override="childStyle">
                                        <p:cTn id="7" dur="80"/>
                                        <p:tgtEl>
                                          <p:spTgt spid="409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0968"/>
                                        </p:tgtEl>
                                        <p:attrNameLst>
                                          <p:attrName>fillcolor</p:attrName>
                                        </p:attrNameLst>
                                      </p:cBhvr>
                                      <p:tavLst>
                                        <p:tav tm="0">
                                          <p:val>
                                            <p:clrVal>
                                              <a:schemeClr val="accent2"/>
                                            </p:clrVal>
                                          </p:val>
                                        </p:tav>
                                        <p:tav tm="50000">
                                          <p:val>
                                            <p:clrVal>
                                              <a:schemeClr val="hlink"/>
                                            </p:clrVal>
                                          </p:val>
                                        </p:tav>
                                      </p:tavLst>
                                    </p:anim>
                                    <p:set>
                                      <p:cBhvr>
                                        <p:cTn id="9" dur="80"/>
                                        <p:tgtEl>
                                          <p:spTgt spid="409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49154" name="Picture 2" descr="八大山人纪念馆"/>
          <p:cNvPicPr>
            <a:picLocks noChangeAspect="1"/>
          </p:cNvPicPr>
          <p:nvPr>
            <p:custDataLst>
              <p:tags r:id="rId4"/>
            </p:custDataLst>
          </p:nvPr>
        </p:nvPicPr>
        <p:blipFill>
          <a:blip r:embed="rId3"/>
          <a:stretch>
            <a:fillRect/>
          </a:stretch>
        </p:blipFill>
        <p:spPr>
          <a:xfrm>
            <a:off x="609600" y="762000"/>
            <a:ext cx="4038600" cy="4419600"/>
          </a:xfrm>
          <a:prstGeom prst="rect">
            <a:avLst/>
          </a:prstGeom>
          <a:noFill/>
          <a:ln w="9525">
            <a:noFill/>
          </a:ln>
        </p:spPr>
      </p:pic>
      <p:sp>
        <p:nvSpPr>
          <p:cNvPr id="49155" name="Text Box 3"/>
          <p:cNvSpPr/>
          <p:nvPr>
            <p:custDataLst>
              <p:tags r:id="rId5"/>
            </p:custDataLst>
          </p:nvPr>
        </p:nvSpPr>
        <p:spPr>
          <a:xfrm>
            <a:off x="609600" y="5334000"/>
            <a:ext cx="3048000" cy="519113"/>
          </a:xfrm>
          <a:prstGeom prst="rect">
            <a:avLst/>
          </a:prstGeom>
          <a:noFill/>
          <a:ln w="9525">
            <a:noFill/>
          </a:ln>
        </p:spPr>
        <p:txBody>
          <a:bodyPr>
            <a:spAutoFit/>
          </a:bodyPr>
          <a:lstStyle/>
          <a:p>
            <a:pPr>
              <a:spcBef>
                <a:spcPct val="50000"/>
              </a:spcBef>
              <a:buFontTx/>
            </a:pPr>
            <a:r>
              <a:rPr lang="zh-CN" altLang="en-US" sz="2800">
                <a:latin typeface="宋体" panose="02010600030101010101" pitchFamily="2" charset="-122"/>
              </a:rPr>
              <a:t>八大山人纪念馆</a:t>
            </a:r>
            <a:endParaRPr lang="zh-CN" altLang="en-US" sz="2800">
              <a:latin typeface="宋体" panose="02010600030101010101" pitchFamily="2" charset="-122"/>
            </a:endParaRPr>
          </a:p>
        </p:txBody>
      </p:sp>
      <p:pic>
        <p:nvPicPr>
          <p:cNvPr id="49156" name="Picture 4" descr="八大山人"/>
          <p:cNvPicPr>
            <a:picLocks noChangeAspect="1"/>
          </p:cNvPicPr>
          <p:nvPr>
            <p:custDataLst>
              <p:tags r:id="rId7"/>
            </p:custDataLst>
          </p:nvPr>
        </p:nvPicPr>
        <p:blipFill>
          <a:blip r:embed="rId6"/>
          <a:stretch>
            <a:fillRect/>
          </a:stretch>
        </p:blipFill>
        <p:spPr>
          <a:xfrm>
            <a:off x="5105400" y="762000"/>
            <a:ext cx="3352800" cy="4343400"/>
          </a:xfrm>
          <a:prstGeom prst="rect">
            <a:avLst/>
          </a:prstGeom>
          <a:noFill/>
          <a:ln w="9525">
            <a:noFill/>
          </a:ln>
        </p:spPr>
      </p:pic>
      <p:sp>
        <p:nvSpPr>
          <p:cNvPr id="49157" name="Text Box 5"/>
          <p:cNvSpPr/>
          <p:nvPr>
            <p:custDataLst>
              <p:tags r:id="rId8"/>
            </p:custDataLst>
          </p:nvPr>
        </p:nvSpPr>
        <p:spPr>
          <a:xfrm>
            <a:off x="5486400" y="5257800"/>
            <a:ext cx="2819400" cy="519113"/>
          </a:xfrm>
          <a:prstGeom prst="rect">
            <a:avLst/>
          </a:prstGeom>
          <a:noFill/>
          <a:ln w="9525">
            <a:noFill/>
          </a:ln>
        </p:spPr>
        <p:txBody>
          <a:bodyPr>
            <a:spAutoFit/>
          </a:bodyPr>
          <a:lstStyle/>
          <a:p>
            <a:pPr>
              <a:spcBef>
                <a:spcPct val="50000"/>
              </a:spcBef>
              <a:buFontTx/>
            </a:pPr>
            <a:r>
              <a:rPr lang="zh-CN" altLang="en-US" sz="2800">
                <a:latin typeface="宋体" panose="02010600030101010101" pitchFamily="2" charset="-122"/>
              </a:rPr>
              <a:t>八大山人</a:t>
            </a:r>
            <a:endParaRPr lang="zh-CN" altLang="en-US" sz="2800">
              <a:latin typeface="宋体" panose="02010600030101010101" pitchFamily="2" charset="-122"/>
            </a:endParaRPr>
          </a:p>
        </p:txBody>
      </p:sp>
    </p:spTree>
  </p:cSld>
  <p:clrMapOvr>
    <a:masterClrMapping/>
  </p:clrMapOvr>
  <p:transition>
    <p:checke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0178" name="Rectangle 2"/>
          <p:cNvSpPr>
            <a:spLocks noGrp="1"/>
          </p:cNvSpPr>
          <p:nvPr>
            <p:ph type="title"/>
            <p:custDataLst>
              <p:tags r:id="rId3"/>
            </p:custDataLst>
          </p:nvPr>
        </p:nvSpPr>
        <p:spPr>
          <a:xfrm>
            <a:off x="1676400" y="381000"/>
            <a:ext cx="7772400" cy="1143000"/>
          </a:xfrm>
        </p:spPr>
        <p:txBody>
          <a:bodyPr wrap="square" lIns="91440" tIns="45720" rIns="91440" bIns="45720" anchor="ctr" anchorCtr="0"/>
          <a:lstStyle/>
          <a:p>
            <a:pPr eaLnBrk="1" hangingPunct="1"/>
            <a:r>
              <a:rPr lang="zh-CN" altLang="en-US" sz="3600">
                <a:solidFill>
                  <a:srgbClr val="FF0000"/>
                </a:solidFill>
                <a:latin typeface="隶书" pitchFamily="49" charset="-122"/>
                <a:ea typeface="隶书" pitchFamily="49" charset="-122"/>
              </a:rPr>
              <a:t>菲狄亚斯  </a:t>
            </a:r>
            <a:r>
              <a:rPr lang="zh-CN" altLang="en-US" sz="3600">
                <a:latin typeface="隶书" pitchFamily="49" charset="-122"/>
                <a:ea typeface="隶书" pitchFamily="49" charset="-122"/>
              </a:rPr>
              <a:t>(飞帝亚斯)</a:t>
            </a:r>
            <a:endParaRPr lang="zh-CN" altLang="en-US" sz="3600">
              <a:latin typeface="隶书" pitchFamily="49" charset="-122"/>
              <a:ea typeface="隶书" pitchFamily="49" charset="-122"/>
            </a:endParaRPr>
          </a:p>
        </p:txBody>
      </p:sp>
      <p:sp>
        <p:nvSpPr>
          <p:cNvPr id="50179" name="Rectangle 3"/>
          <p:cNvSpPr>
            <a:spLocks noGrp="1"/>
          </p:cNvSpPr>
          <p:nvPr>
            <p:ph type="body" sz="half" idx="1"/>
            <p:custDataLst>
              <p:tags r:id="rId4"/>
            </p:custDataLst>
          </p:nvPr>
        </p:nvSpPr>
        <p:spPr>
          <a:xfrm>
            <a:off x="457200" y="1295400"/>
            <a:ext cx="4876800" cy="4591050"/>
          </a:xfrm>
        </p:spPr>
        <p:txBody>
          <a:bodyPr wrap="square" lIns="91440" tIns="45720" rIns="91440" bIns="45720" anchor="t" anchorCtr="0"/>
          <a:lstStyle/>
          <a:p>
            <a:pPr algn="just" defTabSz="914400" latinLnBrk="0">
              <a:lnSpc>
                <a:spcPct val="110000"/>
              </a:lnSpc>
              <a:buClrTx/>
              <a:buSzTx/>
              <a:buFontTx/>
              <a:buChar char="•"/>
            </a:pPr>
            <a:r>
              <a:rPr lang="zh-CN" altLang="en-US" sz="2000" baseline="0">
                <a:effectLst/>
                <a:latin typeface="宋体" panose="02010600030101010101" pitchFamily="2" charset="-122"/>
                <a:ea typeface="宋体" panose="02010600030101010101" pitchFamily="2" charset="-122"/>
              </a:rPr>
              <a:t>　　</a:t>
            </a:r>
            <a:r>
              <a:rPr lang="zh-CN" altLang="en-US" sz="2400" b="1" baseline="0">
                <a:effectLst/>
                <a:latin typeface="宋体" panose="02010600030101010101" pitchFamily="2" charset="-122"/>
                <a:ea typeface="宋体" panose="02010600030101010101" pitchFamily="2" charset="-122"/>
              </a:rPr>
              <a:t>公元前5世纪初</a:t>
            </a:r>
            <a:r>
              <a:rPr lang="zh-CN" altLang="en-US" sz="2400" b="1" baseline="0">
                <a:effectLst/>
                <a:latin typeface="Arial" panose="020b0604020202020204" pitchFamily="34" charset="0"/>
                <a:ea typeface="宋体" panose="02010600030101010101" pitchFamily="2" charset="-122"/>
              </a:rPr>
              <a:t>—</a:t>
            </a:r>
            <a:r>
              <a:rPr lang="zh-CN" altLang="en-US" sz="2400" b="1" baseline="0">
                <a:effectLst/>
                <a:latin typeface="宋体" panose="02010600030101010101" pitchFamily="2" charset="-122"/>
                <a:ea typeface="宋体" panose="02010600030101010101" pitchFamily="2" charset="-122"/>
              </a:rPr>
              <a:t>431年，主要活动时期公元前490－公元前430年)古希腊著名雕塑家、建筑设计师，雅典人。擅长神像雕塑。作品有建立在雅典卫城上的巨大的雅典娜铜像、有用象牙嵌金的奥林匹亚的宙斯像和巴台农的雅典娜，这些作品已不存在。据说巴台农神殿的装饰雕塑，也是在他领导设计和监督下完成的。这些装饰雕塑的主要部分现藏伦敦不列颠博物馆，被认为是古希腊雕塑全盛时期的代表作。</a:t>
            </a:r>
            <a:r>
              <a:rPr lang="zh-CN" altLang="en-US" sz="2400" b="1" baseline="0">
                <a:effectLst/>
                <a:latin typeface="Arial" panose="020b0604020202020204" pitchFamily="34" charset="0"/>
                <a:ea typeface="宋体" panose="02010600030101010101" pitchFamily="2" charset="-122"/>
              </a:rPr>
              <a:t> </a:t>
            </a:r>
            <a:endParaRPr lang="zh-CN" altLang="en-US" sz="2400" b="1" baseline="0">
              <a:effectLst/>
              <a:latin typeface="Arial" panose="020b0604020202020204" pitchFamily="34" charset="0"/>
              <a:ea typeface="宋体" panose="02010600030101010101" pitchFamily="2" charset="-122"/>
            </a:endParaRPr>
          </a:p>
        </p:txBody>
      </p:sp>
      <p:pic>
        <p:nvPicPr>
          <p:cNvPr id="50180" name="Picture 4" descr="菲狄亚斯，雅典娜头像">
            <a:hlinkClick r:id="rId7"/>
          </p:cNvPr>
          <p:cNvPicPr>
            <a:picLocks noChangeAspect="1"/>
          </p:cNvPicPr>
          <p:nvPr>
            <p:ph type="clipArt" sz="half" idx="2"/>
            <p:custDataLst>
              <p:tags r:id="rId6"/>
            </p:custDataLst>
          </p:nvPr>
        </p:nvPicPr>
        <p:blipFill>
          <a:blip r:embed="rId5"/>
          <a:stretch>
            <a:fillRect/>
          </a:stretch>
        </p:blipFill>
        <p:spPr>
          <a:xfrm>
            <a:off x="5486400" y="1600200"/>
            <a:ext cx="2965450" cy="4254500"/>
          </a:xfrm>
        </p:spPr>
      </p:pic>
      <p:sp>
        <p:nvSpPr>
          <p:cNvPr id="50181" name="Text Box 5"/>
          <p:cNvSpPr/>
          <p:nvPr>
            <p:custDataLst>
              <p:tags r:id="rId8"/>
            </p:custDataLst>
          </p:nvPr>
        </p:nvSpPr>
        <p:spPr>
          <a:xfrm>
            <a:off x="6084888" y="5943600"/>
            <a:ext cx="2432050" cy="457200"/>
          </a:xfrm>
          <a:prstGeom prst="rect">
            <a:avLst/>
          </a:prstGeom>
          <a:noFill/>
          <a:ln w="9525">
            <a:noFill/>
          </a:ln>
        </p:spPr>
        <p:txBody>
          <a:bodyPr>
            <a:spAutoFit/>
          </a:bodyPr>
          <a:lstStyle/>
          <a:p>
            <a:pPr>
              <a:spcBef>
                <a:spcPct val="50000"/>
              </a:spcBef>
              <a:buFontTx/>
            </a:pPr>
            <a:r>
              <a:rPr lang="zh-CN" altLang="en-US" sz="2400">
                <a:latin typeface="Times New Roman" panose="02020603050405020304" pitchFamily="18" charset="0"/>
                <a:ea typeface="楷体_GB2312" pitchFamily="49" charset="-122"/>
              </a:rPr>
              <a:t>（雅典娜头像）</a:t>
            </a:r>
            <a:endParaRPr lang="zh-CN" altLang="en-US" sz="2400">
              <a:latin typeface="Times New Roman" panose="02020603050405020304" pitchFamily="18" charset="0"/>
              <a:ea typeface="楷体_GB2312" pitchFamily="49" charset="-122"/>
            </a:endParaRPr>
          </a:p>
        </p:txBody>
      </p:sp>
    </p:spTree>
  </p:cSld>
  <p:clrMapOvr>
    <a:masterClrMapping/>
  </p:clrMapOvr>
  <p:transition spd="slow">
    <p:zo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1202" name="Text Box 2"/>
          <p:cNvSpPr/>
          <p:nvPr>
            <p:custDataLst>
              <p:tags r:id="rId3"/>
            </p:custDataLst>
          </p:nvPr>
        </p:nvSpPr>
        <p:spPr>
          <a:xfrm>
            <a:off x="304800" y="228600"/>
            <a:ext cx="5181600" cy="6664325"/>
          </a:xfrm>
          <a:prstGeom prst="rect">
            <a:avLst/>
          </a:prstGeom>
          <a:noFill/>
          <a:ln w="9525">
            <a:noFill/>
          </a:ln>
        </p:spPr>
        <p:txBody>
          <a:bodyPr>
            <a:spAutoFit/>
          </a:bodyPr>
          <a:lstStyle/>
          <a:p>
            <a:pPr>
              <a:spcBef>
                <a:spcPct val="50000"/>
              </a:spcBef>
              <a:buFontTx/>
            </a:pPr>
            <a:r>
              <a:rPr lang="zh-CN" altLang="en-US" sz="2400">
                <a:latin typeface="Times New Roman" panose="02020603050405020304" pitchFamily="18" charset="0"/>
              </a:rPr>
              <a:t>菲狄亚斯</a:t>
            </a:r>
            <a:endParaRPr lang="zh-CN" altLang="en-US" sz="2400">
              <a:latin typeface="Times New Roman" panose="02020603050405020304" pitchFamily="18" charset="0"/>
            </a:endParaRPr>
          </a:p>
          <a:p>
            <a:pPr>
              <a:spcBef>
                <a:spcPct val="50000"/>
              </a:spcBef>
              <a:buFontTx/>
            </a:pPr>
            <a:r>
              <a:rPr lang="zh-CN" altLang="en-US" sz="2400">
                <a:latin typeface="Times New Roman" panose="02020603050405020304" pitchFamily="18" charset="0"/>
              </a:rPr>
              <a:t> 古希腊著名雕塑家、建筑设计师，雅典人，主要活动时期在约公元前490－公元前430年，政治家伯利克利的挚友和艺术顾问，是当时最负圣名的艺术家。希波战争中，雅典受到严重毁坏，菲狄亚斯为雅典的重建作出了卓越的贡献。他擅长神像雕塑，主要作品有雅典卫城上的巨大的《普罗迈乔司的雅典娜》，《利姆尼阿的雅典娜》，奥林匹亚的《宙斯》和《帕提农的雅典娜》等，但都已失传，所见到的只是复制品。另外著名帕提农神庙的装饰性雕塑，也是在他的领导、设计和监督之下完成的，其中，最著名的作品是《命运三女神》。</a:t>
            </a:r>
            <a:endParaRPr lang="zh-CN" altLang="en-US" sz="2400">
              <a:latin typeface="Times New Roman" panose="02020603050405020304" pitchFamily="18" charset="0"/>
            </a:endParaRPr>
          </a:p>
          <a:p>
            <a:pPr>
              <a:spcBef>
                <a:spcPct val="50000"/>
              </a:spcBef>
              <a:buFontTx/>
            </a:pPr>
            <a:endParaRPr lang="zh-CN" altLang="en-US" sz="2400">
              <a:latin typeface="Times New Roman" panose="02020603050405020304" pitchFamily="18" charset="0"/>
            </a:endParaRPr>
          </a:p>
        </p:txBody>
      </p:sp>
      <p:pic>
        <p:nvPicPr>
          <p:cNvPr id="51203" name="Picture 3" descr="命运三女神"/>
          <p:cNvPicPr>
            <a:picLocks noChangeAspect="1"/>
          </p:cNvPicPr>
          <p:nvPr>
            <p:custDataLst>
              <p:tags r:id="rId5"/>
            </p:custDataLst>
          </p:nvPr>
        </p:nvPicPr>
        <p:blipFill>
          <a:blip r:embed="rId4"/>
          <a:stretch>
            <a:fillRect/>
          </a:stretch>
        </p:blipFill>
        <p:spPr>
          <a:xfrm>
            <a:off x="5486400" y="304800"/>
            <a:ext cx="3352800" cy="5791200"/>
          </a:xfrm>
          <a:prstGeom prst="rect">
            <a:avLst/>
          </a:prstGeom>
          <a:noFill/>
          <a:ln w="9525">
            <a:noFill/>
          </a:ln>
        </p:spPr>
      </p:pic>
    </p:spTree>
  </p:cSld>
  <p:clrMapOvr>
    <a:masterClrMapping/>
  </p:clrMapOvr>
  <p:transition>
    <p:checke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2226" name="Text Box 2"/>
          <p:cNvSpPr/>
          <p:nvPr>
            <p:custDataLst>
              <p:tags r:id="rId3"/>
            </p:custDataLst>
          </p:nvPr>
        </p:nvSpPr>
        <p:spPr>
          <a:xfrm>
            <a:off x="762000" y="533400"/>
            <a:ext cx="7696200" cy="6116638"/>
          </a:xfrm>
          <a:prstGeom prst="rect">
            <a:avLst/>
          </a:prstGeom>
          <a:noFill/>
          <a:ln w="9525">
            <a:noFill/>
          </a:ln>
        </p:spPr>
        <p:txBody>
          <a:bodyPr>
            <a:spAutoFit/>
          </a:bodyPr>
          <a:lstStyle/>
          <a:p>
            <a:pPr>
              <a:spcBef>
                <a:spcPct val="50000"/>
              </a:spcBef>
              <a:buFontTx/>
            </a:pPr>
            <a:r>
              <a:rPr lang="zh-CN" altLang="en-US" sz="2400">
                <a:latin typeface="Times New Roman" panose="02020603050405020304" pitchFamily="18" charset="0"/>
              </a:rPr>
              <a:t>《命运三女神》，大理石雕塑，菲狄亚斯主持作于公元前447－公元前438年，现收藏于伦敦大英博物馆。《命运三女神》是描写希腊神话中阿特洛波斯、克罗托和拉刻西斯的雕塑，原来位于帕提农神庙的东山墙，虽然头部都已受到了损坏，但仍然生动地展示了希腊古典时期雕刻艺术所达到的高超的艺术水准，令人叹为观止。三位女神坐着的姿势，是随着墙的三角形趋势而变化的，她们都穿着质地很薄的希腊式宽大长袍，衣褶纤细而又繁复，随着人体的结构起伏，极其生动地体现了鲜明的女性人体曲线，女神们身形优美、饱满而丰腴，使人切实地感受到孕育在她们体内的无限生机和活力。那似乎正在随着呼吸而微微起伏的、富有弹性的身体，让每一个看到这一组雕塑的人都几乎忘记了她们是冷冰冰的大理石，她们是那样的真实；那样的亲切；那样的令人崇敬。</a:t>
            </a:r>
            <a:endParaRPr lang="zh-CN" altLang="en-US" sz="2400">
              <a:latin typeface="Times New Roman" panose="02020603050405020304" pitchFamily="18" charset="0"/>
            </a:endParaRPr>
          </a:p>
          <a:p>
            <a:pPr>
              <a:spcBef>
                <a:spcPct val="50000"/>
              </a:spcBef>
              <a:buFontTx/>
            </a:pPr>
            <a:endParaRPr lang="zh-CN" altLang="en-US" sz="2400">
              <a:latin typeface="Times New Roman" panose="02020603050405020304" pitchFamily="18" charset="0"/>
            </a:endParaRPr>
          </a:p>
        </p:txBody>
      </p:sp>
    </p:spTree>
  </p:cSld>
  <p:clrMapOvr>
    <a:masterClrMapping/>
  </p:clrMapOvr>
  <p:transition>
    <p:checke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3250" name="Rectangle 2"/>
          <p:cNvSpPr>
            <a:spLocks noGrp="1"/>
          </p:cNvSpPr>
          <p:nvPr>
            <p:ph type="title"/>
            <p:custDataLst>
              <p:tags r:id="rId3"/>
            </p:custDataLst>
          </p:nvPr>
        </p:nvSpPr>
        <p:spPr>
          <a:xfrm>
            <a:off x="538163" y="427038"/>
            <a:ext cx="5308600" cy="914400"/>
          </a:xfrm>
        </p:spPr>
        <p:txBody>
          <a:bodyPr wrap="square" lIns="91440" tIns="45720" rIns="91440" bIns="45720" anchor="ctr" anchorCtr="0"/>
          <a:lstStyle/>
          <a:p>
            <a:pPr eaLnBrk="1" hangingPunct="1"/>
            <a:r>
              <a:rPr lang="zh-CN" altLang="en-US" sz="3600">
                <a:solidFill>
                  <a:srgbClr val="FF0000"/>
                </a:solidFill>
                <a:latin typeface="隶书" pitchFamily="49" charset="-122"/>
                <a:ea typeface="隶书" pitchFamily="49" charset="-122"/>
              </a:rPr>
              <a:t>米开朗基</a:t>
            </a:r>
            <a:r>
              <a:rPr lang="zh-CN" altLang="en-US" sz="3600">
                <a:latin typeface="隶书" pitchFamily="49" charset="-122"/>
                <a:ea typeface="隶书" pitchFamily="49" charset="-122"/>
              </a:rPr>
              <a:t>(米开朗琪罗)</a:t>
            </a:r>
            <a:endParaRPr lang="zh-CN" altLang="en-US" sz="3600">
              <a:latin typeface="隶书" pitchFamily="49" charset="-122"/>
              <a:ea typeface="隶书" pitchFamily="49" charset="-122"/>
            </a:endParaRPr>
          </a:p>
        </p:txBody>
      </p:sp>
      <p:sp>
        <p:nvSpPr>
          <p:cNvPr id="53251" name="Rectangle 3"/>
          <p:cNvSpPr>
            <a:spLocks noGrp="1"/>
          </p:cNvSpPr>
          <p:nvPr>
            <p:ph type="body" sz="half" idx="1"/>
            <p:custDataLst>
              <p:tags r:id="rId4"/>
            </p:custDataLst>
          </p:nvPr>
        </p:nvSpPr>
        <p:spPr>
          <a:xfrm>
            <a:off x="228600" y="1371600"/>
            <a:ext cx="5322888" cy="4359275"/>
          </a:xfrm>
        </p:spPr>
        <p:txBody>
          <a:bodyPr wrap="square" lIns="91440" tIns="45720" rIns="91440" bIns="45720" anchor="t" anchorCtr="0"/>
          <a:lstStyle/>
          <a:p>
            <a:pPr algn="just" defTabSz="914400" latinLnBrk="0">
              <a:lnSpc>
                <a:spcPct val="90000"/>
              </a:lnSpc>
              <a:buClrTx/>
              <a:buSzTx/>
              <a:buFontTx/>
              <a:buNone/>
            </a:pPr>
            <a:r>
              <a:rPr lang="en-US" altLang="zh-CN" sz="2800" baseline="0">
                <a:effectLst/>
                <a:latin typeface="宋体" panose="02010600030101010101" pitchFamily="2" charset="-122"/>
                <a:ea typeface="宋体" panose="02010600030101010101" pitchFamily="2" charset="-122"/>
              </a:rPr>
              <a:t>    </a:t>
            </a:r>
            <a:r>
              <a:rPr lang="en-US" altLang="zh-CN" sz="2800" b="1" baseline="0">
                <a:effectLst/>
                <a:latin typeface="宋体" panose="02010600030101010101" pitchFamily="2" charset="-122"/>
                <a:ea typeface="宋体" panose="02010600030101010101" pitchFamily="2" charset="-122"/>
              </a:rPr>
              <a:t>MichelangeloBuonarroti,1475</a:t>
            </a:r>
            <a:r>
              <a:rPr lang="en-US" altLang="zh-CN" sz="2800" b="1" baseline="0">
                <a:effectLst/>
                <a:latin typeface="Arial" panose="020b0604020202020204" pitchFamily="34" charset="0"/>
                <a:ea typeface="宋体" panose="02010600030101010101" pitchFamily="2" charset="-122"/>
              </a:rPr>
              <a:t>—</a:t>
            </a:r>
            <a:r>
              <a:rPr lang="en-US" altLang="zh-CN" sz="2800" b="1" baseline="0">
                <a:effectLst/>
                <a:latin typeface="宋体" panose="02010600030101010101" pitchFamily="2" charset="-122"/>
                <a:ea typeface="宋体" panose="02010600030101010101" pitchFamily="2" charset="-122"/>
              </a:rPr>
              <a:t>1564)</a:t>
            </a:r>
            <a:r>
              <a:rPr lang="zh-CN" altLang="en-US" sz="2800" b="1" baseline="0">
                <a:effectLst/>
                <a:latin typeface="宋体" panose="02010600030101010101" pitchFamily="2" charset="-122"/>
                <a:ea typeface="宋体" panose="02010600030101010101" pitchFamily="2" charset="-122"/>
              </a:rPr>
              <a:t>意大利文艺复兴时期的雕塑家、画家、建筑师和诗人。作品有雕像《大卫》、巨型天顶画《创世纪》、雕像《晨》、《暮》、《昼》、《夜》和壁画《最后的审判》等。以现实主义方法和浪漫主义的幻想，表现当时市民阶层的爱国主义和为自由而斗争的精神面貌。体现出坚强的毅力和雄伟的气魄。</a:t>
            </a:r>
            <a:endParaRPr lang="zh-CN" altLang="en-US" sz="2800" b="1" baseline="0">
              <a:effectLst/>
              <a:latin typeface="宋体" panose="02010600030101010101" pitchFamily="2" charset="-122"/>
              <a:ea typeface="宋体" panose="02010600030101010101" pitchFamily="2" charset="-122"/>
            </a:endParaRPr>
          </a:p>
        </p:txBody>
      </p:sp>
      <p:pic>
        <p:nvPicPr>
          <p:cNvPr id="53252" name="Picture 4" descr="mkljl001"/>
          <p:cNvPicPr>
            <a:picLocks noChangeAspect="1"/>
          </p:cNvPicPr>
          <p:nvPr>
            <p:custDataLst>
              <p:tags r:id="rId6"/>
            </p:custDataLst>
          </p:nvPr>
        </p:nvPicPr>
        <p:blipFill>
          <a:blip r:embed="rId5"/>
          <a:stretch>
            <a:fillRect/>
          </a:stretch>
        </p:blipFill>
        <p:spPr>
          <a:xfrm>
            <a:off x="5791200" y="2133600"/>
            <a:ext cx="2482850" cy="3657600"/>
          </a:xfrm>
          <a:prstGeom prst="rect">
            <a:avLst/>
          </a:prstGeom>
          <a:noFill/>
          <a:ln w="9525">
            <a:noFill/>
          </a:ln>
        </p:spPr>
      </p:pic>
      <p:sp>
        <p:nvSpPr>
          <p:cNvPr id="53253" name="Text Box 5"/>
          <p:cNvSpPr/>
          <p:nvPr>
            <p:custDataLst>
              <p:tags r:id="rId7"/>
            </p:custDataLst>
          </p:nvPr>
        </p:nvSpPr>
        <p:spPr>
          <a:xfrm>
            <a:off x="6372225" y="5876925"/>
            <a:ext cx="1524000" cy="396875"/>
          </a:xfrm>
          <a:prstGeom prst="rect">
            <a:avLst/>
          </a:prstGeom>
          <a:noFill/>
          <a:ln w="9525">
            <a:noFill/>
          </a:ln>
        </p:spPr>
        <p:txBody>
          <a:bodyPr>
            <a:spAutoFit/>
          </a:bodyPr>
          <a:lstStyle/>
          <a:p>
            <a:pPr>
              <a:spcBef>
                <a:spcPct val="50000"/>
              </a:spcBef>
              <a:buFontTx/>
            </a:pPr>
            <a:r>
              <a:rPr lang="zh-CN" altLang="en-US" sz="2000">
                <a:latin typeface="Times New Roman" panose="02020603050405020304" pitchFamily="18" charset="0"/>
                <a:ea typeface="楷体_GB2312" pitchFamily="49" charset="-122"/>
              </a:rPr>
              <a:t>（大卫像）</a:t>
            </a:r>
            <a:endParaRPr lang="zh-CN" altLang="en-US" sz="2000">
              <a:latin typeface="Times New Roman" panose="02020603050405020304" pitchFamily="18" charset="0"/>
              <a:ea typeface="楷体_GB2312" pitchFamily="49" charset="-122"/>
            </a:endParaRPr>
          </a:p>
        </p:txBody>
      </p:sp>
    </p:spTree>
  </p:cSld>
  <p:clrMapOvr>
    <a:masterClrMapping/>
  </p:clrMapOvr>
  <p:transition spd="slow">
    <p:checke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4274" name="Text Box 2"/>
          <p:cNvSpPr/>
          <p:nvPr>
            <p:custDataLst>
              <p:tags r:id="rId3"/>
            </p:custDataLst>
          </p:nvPr>
        </p:nvSpPr>
        <p:spPr>
          <a:xfrm>
            <a:off x="609600" y="457200"/>
            <a:ext cx="8001000" cy="5859463"/>
          </a:xfrm>
          <a:prstGeom prst="rect">
            <a:avLst/>
          </a:prstGeom>
          <a:noFill/>
          <a:ln w="9525">
            <a:noFill/>
          </a:ln>
        </p:spPr>
        <p:txBody>
          <a:bodyPr>
            <a:spAutoFit/>
          </a:bodyPr>
          <a:lstStyle/>
          <a:p>
            <a:pPr>
              <a:spcBef>
                <a:spcPct val="50000"/>
              </a:spcBef>
              <a:buFontTx/>
            </a:pPr>
            <a:r>
              <a:rPr lang="zh-CN" altLang="en-US" sz="3600">
                <a:solidFill>
                  <a:schemeClr val="accent2"/>
                </a:solidFill>
                <a:latin typeface="Times New Roman" panose="02020603050405020304" pitchFamily="18" charset="0"/>
              </a:rPr>
              <a:t>米开朗基罗 (1475-1564年),作为文艺复兴的巨匠，以他超越时空的宏伟大作，在生前和后世都造成了无与论比的巨大影响。他和达芬奇一样多才多艺，兼雕刻家、画家、建筑家和诗人于一身。他得天独厚活到89岁，度过了70余年的艺术生涯，他经历人生坎坷和世态炎凉，使他一生所留下的作品都带有戏剧般的效果、磅礴的气势和人类的悲壮。</a:t>
            </a:r>
            <a:endParaRPr lang="zh-CN" altLang="en-US" sz="3600">
              <a:solidFill>
                <a:schemeClr val="accent2"/>
              </a:solidFill>
              <a:latin typeface="Times New Roman" panose="02020603050405020304" pitchFamily="18" charset="0"/>
            </a:endParaRPr>
          </a:p>
          <a:p>
            <a:pPr>
              <a:spcBef>
                <a:spcPct val="50000"/>
              </a:spcBef>
              <a:buFontTx/>
            </a:pPr>
            <a:endParaRPr lang="zh-CN" altLang="en-US" sz="3600">
              <a:solidFill>
                <a:schemeClr val="accent2"/>
              </a:solidFill>
              <a:latin typeface="Times New Roman" panose="02020603050405020304" pitchFamily="18" charset="0"/>
            </a:endParaRPr>
          </a:p>
        </p:txBody>
      </p:sp>
    </p:spTree>
  </p:cSld>
  <p:clrMapOvr>
    <a:masterClrMapping/>
  </p:clrMapOvr>
  <p:transition>
    <p:checke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5298" name="Text Box 2"/>
          <p:cNvSpPr/>
          <p:nvPr>
            <p:custDataLst>
              <p:tags r:id="rId3"/>
            </p:custDataLst>
          </p:nvPr>
        </p:nvSpPr>
        <p:spPr>
          <a:xfrm>
            <a:off x="1295400" y="5562600"/>
            <a:ext cx="6705600" cy="1370013"/>
          </a:xfrm>
          <a:prstGeom prst="rect">
            <a:avLst/>
          </a:prstGeom>
          <a:noFill/>
          <a:ln w="9525">
            <a:noFill/>
          </a:ln>
        </p:spPr>
        <p:txBody>
          <a:bodyPr>
            <a:spAutoFit/>
          </a:bodyPr>
          <a:lstStyle/>
          <a:p>
            <a:pPr algn="ctr">
              <a:spcBef>
                <a:spcPct val="50000"/>
              </a:spcBef>
              <a:buFontTx/>
            </a:pPr>
            <a:r>
              <a:rPr lang="zh-CN" altLang="en-US" sz="2400" b="1">
                <a:solidFill>
                  <a:srgbClr val="000000"/>
                </a:solidFill>
                <a:latin typeface="Times New Roman" panose="02020603050405020304" pitchFamily="18" charset="0"/>
              </a:rPr>
              <a:t>创造亚当</a:t>
            </a:r>
            <a:r>
              <a:rPr lang="zh-CN" altLang="en-US" sz="2400">
                <a:solidFill>
                  <a:srgbClr val="000000"/>
                </a:solidFill>
                <a:latin typeface="Times New Roman" panose="02020603050405020304" pitchFamily="18" charset="0"/>
              </a:rPr>
              <a:t> 米开郎基罗 壁画 1510年 280×570厘米 藏意大利西斯廷教堂</a:t>
            </a:r>
            <a:endParaRPr lang="zh-CN" altLang="en-US" sz="2400">
              <a:latin typeface="Times New Roman" panose="02020603050405020304" pitchFamily="18" charset="0"/>
            </a:endParaRPr>
          </a:p>
          <a:p>
            <a:pPr>
              <a:spcBef>
                <a:spcPct val="50000"/>
              </a:spcBef>
              <a:buFontTx/>
            </a:pPr>
            <a:endParaRPr lang="zh-CN" altLang="en-US" sz="2400">
              <a:latin typeface="Times New Roman" panose="02020603050405020304" pitchFamily="18" charset="0"/>
            </a:endParaRPr>
          </a:p>
        </p:txBody>
      </p:sp>
      <p:pic>
        <p:nvPicPr>
          <p:cNvPr id="55299" name="Picture 3" descr="创造亚当 米开郎基罗 壁画 1510年 280×570厘米 藏意大利西斯廷教堂"/>
          <p:cNvPicPr>
            <a:picLocks noChangeAspect="1"/>
          </p:cNvPicPr>
          <p:nvPr>
            <p:custDataLst>
              <p:tags r:id="rId5"/>
            </p:custDataLst>
          </p:nvPr>
        </p:nvPicPr>
        <p:blipFill>
          <a:blip r:embed="rId4"/>
          <a:stretch>
            <a:fillRect/>
          </a:stretch>
        </p:blipFill>
        <p:spPr>
          <a:xfrm>
            <a:off x="1624013" y="571500"/>
            <a:ext cx="5895975" cy="4076700"/>
          </a:xfrm>
          <a:prstGeom prst="rect">
            <a:avLst/>
          </a:prstGeom>
          <a:noFill/>
          <a:ln w="9525">
            <a:noFill/>
          </a:ln>
        </p:spPr>
      </p:pic>
    </p:spTree>
  </p:cSld>
  <p:clrMapOvr>
    <a:masterClrMapping/>
  </p:clrMapOvr>
  <p:transition>
    <p:checke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56322" name="Picture 2" descr="大洪水"/>
          <p:cNvPicPr>
            <a:picLocks noChangeAspect="1"/>
          </p:cNvPicPr>
          <p:nvPr>
            <p:custDataLst>
              <p:tags r:id="rId4"/>
            </p:custDataLst>
          </p:nvPr>
        </p:nvPicPr>
        <p:blipFill>
          <a:blip r:embed="rId3"/>
          <a:stretch>
            <a:fillRect/>
          </a:stretch>
        </p:blipFill>
        <p:spPr>
          <a:xfrm>
            <a:off x="457200" y="571500"/>
            <a:ext cx="7005638" cy="5715000"/>
          </a:xfrm>
          <a:prstGeom prst="rect">
            <a:avLst/>
          </a:prstGeom>
          <a:noFill/>
          <a:ln w="9525">
            <a:noFill/>
          </a:ln>
        </p:spPr>
      </p:pic>
      <p:sp>
        <p:nvSpPr>
          <p:cNvPr id="56323" name="Text Box 3"/>
          <p:cNvSpPr/>
          <p:nvPr>
            <p:custDataLst>
              <p:tags r:id="rId5"/>
            </p:custDataLst>
          </p:nvPr>
        </p:nvSpPr>
        <p:spPr>
          <a:xfrm>
            <a:off x="7648575" y="685800"/>
            <a:ext cx="733425" cy="2743200"/>
          </a:xfrm>
          <a:prstGeom prst="rect">
            <a:avLst/>
          </a:prstGeom>
          <a:noFill/>
          <a:ln w="9525">
            <a:noFill/>
          </a:ln>
        </p:spPr>
        <p:txBody>
          <a:bodyPr vert="eaVert">
            <a:spAutoFit/>
          </a:bodyPr>
          <a:lstStyle/>
          <a:p>
            <a:pPr>
              <a:spcBef>
                <a:spcPct val="50000"/>
              </a:spcBef>
              <a:buFontTx/>
            </a:pPr>
            <a:r>
              <a:rPr lang="zh-CN" altLang="en-US" sz="3600">
                <a:latin typeface="Times New Roman" panose="02020603050405020304" pitchFamily="18" charset="0"/>
              </a:rPr>
              <a:t>大洪水</a:t>
            </a:r>
            <a:endParaRPr lang="zh-CN" altLang="en-US" sz="3600">
              <a:latin typeface="Times New Roman" panose="02020603050405020304" pitchFamily="18" charset="0"/>
            </a:endParaRPr>
          </a:p>
        </p:txBody>
      </p:sp>
    </p:spTree>
  </p:cSld>
  <p:clrMapOvr>
    <a:masterClrMapping/>
  </p:clrMapOvr>
  <p:transition>
    <p:checke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57346" name="Picture 2" descr="070"/>
          <p:cNvPicPr>
            <a:picLocks noChangeAspect="1"/>
          </p:cNvPicPr>
          <p:nvPr>
            <p:custDataLst>
              <p:tags r:id="rId4"/>
            </p:custDataLst>
          </p:nvPr>
        </p:nvPicPr>
        <p:blipFill>
          <a:blip r:embed="rId3"/>
          <a:stretch>
            <a:fillRect/>
          </a:stretch>
        </p:blipFill>
        <p:spPr>
          <a:xfrm>
            <a:off x="0" y="0"/>
            <a:ext cx="9144000" cy="6858000"/>
          </a:xfrm>
          <a:prstGeom prst="rect">
            <a:avLst/>
          </a:prstGeom>
          <a:noFill/>
          <a:ln w="9525">
            <a:noFill/>
          </a:ln>
        </p:spPr>
      </p:pic>
    </p:spTree>
  </p:cSld>
  <p:clrMapOvr>
    <a:masterClrMapping/>
  </p:clrMapOvr>
  <p:transition>
    <p:checke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8370" name="Text Box 2"/>
          <p:cNvSpPr/>
          <p:nvPr>
            <p:custDataLst>
              <p:tags r:id="rId3"/>
            </p:custDataLst>
          </p:nvPr>
        </p:nvSpPr>
        <p:spPr>
          <a:xfrm>
            <a:off x="762000" y="533400"/>
            <a:ext cx="7543800" cy="5307013"/>
          </a:xfrm>
          <a:prstGeom prst="rect">
            <a:avLst/>
          </a:prstGeom>
          <a:noFill/>
          <a:ln w="9525">
            <a:noFill/>
          </a:ln>
        </p:spPr>
        <p:txBody>
          <a:bodyPr>
            <a:spAutoFit/>
          </a:bodyPr>
          <a:lstStyle/>
          <a:p>
            <a:pPr>
              <a:spcBef>
                <a:spcPct val="50000"/>
              </a:spcBef>
              <a:buFontTx/>
            </a:pPr>
            <a:r>
              <a:rPr lang="zh-CN" altLang="en-US" sz="2400" b="1">
                <a:solidFill>
                  <a:srgbClr val="E16B33"/>
                </a:solidFill>
                <a:latin typeface="Times New Roman" panose="02020603050405020304" pitchFamily="18" charset="0"/>
              </a:rPr>
              <a:t>最后的审判</a:t>
            </a:r>
            <a:r>
              <a:rPr lang="zh-CN" altLang="en-US" sz="2400">
                <a:solidFill>
                  <a:srgbClr val="E16B33"/>
                </a:solidFill>
                <a:latin typeface="Times New Roman" panose="02020603050405020304" pitchFamily="18" charset="0"/>
              </a:rPr>
              <a:t> 米开郎基罗 1536-1541年 祭坛画 13.7×12.2米 梵蒂冈西斯廷教堂</a:t>
            </a:r>
            <a:br>
              <a:rPr lang="zh-CN" altLang="en-US" sz="2400">
                <a:latin typeface="Times New Roman" panose="02020603050405020304" pitchFamily="18" charset="0"/>
              </a:rPr>
            </a:br>
            <a:r>
              <a:rPr lang="zh-CN" altLang="en-US" sz="2400">
                <a:latin typeface="Times New Roman" panose="02020603050405020304" pitchFamily="18" charset="0"/>
              </a:rPr>
              <a:t>　　</a:t>
            </a:r>
            <a:r>
              <a:rPr lang="zh-CN" altLang="en-US" sz="2800">
                <a:latin typeface="Times New Roman" panose="02020603050405020304" pitchFamily="18" charset="0"/>
              </a:rPr>
              <a:t>《最后的审判》是米开朗基罗为西斯庭教堂所作的祭坛画，场面恢弘，人物众多，分为天上、人间、地狱三个空间。画面中央是耶酥基督挥动着手臂，把右边负有罪孽的人们投进地狱，把左边善良的、遭到不幸的人们的灵魂带进天堂，表现了宗教的因果报应的思想，劝诫人们要扬善除恶。画面构成关系极为复杂，充满着悲壮的效果，而其表现风格已成为17世纪巴洛克艺术之典范。</a:t>
            </a:r>
            <a:endParaRPr lang="zh-CN" altLang="en-US" sz="2800">
              <a:latin typeface="Times New Roman" panose="02020603050405020304" pitchFamily="18" charset="0"/>
            </a:endParaRPr>
          </a:p>
          <a:p>
            <a:pPr>
              <a:spcBef>
                <a:spcPct val="50000"/>
              </a:spcBef>
              <a:buFontTx/>
            </a:pPr>
            <a:endParaRPr lang="zh-CN" altLang="en-US" sz="2800">
              <a:latin typeface="Times New Roman" panose="02020603050405020304" pitchFamily="18" charset="0"/>
            </a:endParaRPr>
          </a:p>
        </p:txBody>
      </p:sp>
    </p:spTree>
  </p:cSld>
  <p:clrMapOvr>
    <a:masterClrMapping/>
  </p:clrMapOvr>
  <p:transition>
    <p:checke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123" name="Text Box 4"/>
          <p:cNvSpPr txBox="1"/>
          <p:nvPr>
            <p:custDataLst>
              <p:tags r:id="rId3"/>
            </p:custDataLst>
          </p:nvPr>
        </p:nvSpPr>
        <p:spPr>
          <a:xfrm>
            <a:off x="2267585" y="1772920"/>
            <a:ext cx="6751320" cy="3969385"/>
          </a:xfrm>
          <a:prstGeom prst="rect">
            <a:avLst/>
          </a:prstGeom>
          <a:noFill/>
          <a:ln w="9525">
            <a:noFill/>
          </a:ln>
        </p:spPr>
        <p:txBody>
          <a:bodyPr wrap="square" anchor="t">
            <a:spAutoFit/>
          </a:bodyPr>
          <a:lstStyle/>
          <a:p>
            <a:pPr>
              <a:spcBef>
                <a:spcPct val="50000"/>
              </a:spcBef>
            </a:pPr>
            <a:r>
              <a:rPr lang="en-US" altLang="zh-CN" sz="2800" b="1" noProof="1">
                <a:latin typeface="Times New Roman" panose="02020603050405020304" pitchFamily="18" charset="0"/>
                <a:ea typeface="宋体" panose="02010600030101010101" pitchFamily="2" charset="-122"/>
                <a:cs typeface="+mn-cs"/>
              </a:rPr>
              <a:t>        </a:t>
            </a:r>
            <a:r>
              <a:rPr lang="zh-CN" altLang="en-US" sz="2800" b="1" noProof="1">
                <a:ln w="22225">
                  <a:solidFill>
                    <a:schemeClr val="accent2"/>
                  </a:solidFill>
                  <a:prstDash val="solid"/>
                </a:ln>
                <a:solidFill>
                  <a:schemeClr val="accent2">
                    <a:lumMod val="40000"/>
                    <a:lumOff val="60000"/>
                  </a:schemeClr>
                </a:solidFill>
                <a:latin typeface="Times New Roman" panose="02020603050405020304" pitchFamily="18" charset="0"/>
                <a:ea typeface="宋体" panose="02010600030101010101" pitchFamily="2" charset="-122"/>
                <a:cs typeface="+mn-cs"/>
              </a:rPr>
              <a:t>陶行知</a:t>
            </a:r>
            <a:r>
              <a:rPr lang="zh-CN" altLang="en-US" sz="2800" b="1" noProof="1">
                <a:latin typeface="Times New Roman" panose="02020603050405020304" pitchFamily="18" charset="0"/>
                <a:ea typeface="宋体" panose="02010600030101010101" pitchFamily="2" charset="-122"/>
                <a:cs typeface="+mn-cs"/>
              </a:rPr>
              <a:t>(1891～1946)，安徽歙县人，是我国近现代著名教育思想家和实践家。他早年留学美国，归国后，他终身致力于中国教育的改造，探索中国人民教育的新路，教育思想和实践经验都十分丰富。他在实践中创立的“生活教育”“教学做合一”“社会即学校”为中心的教育理论，是我国教育思想史上的一座丰碑，是为世界所知晓的中国教育家。</a:t>
            </a:r>
            <a:endParaRPr lang="zh-CN" altLang="en-US" sz="2800" b="1" noProof="1">
              <a:latin typeface="Times New Roman" panose="02020603050405020304" pitchFamily="18" charset="0"/>
              <a:ea typeface="宋体" panose="02010600030101010101" pitchFamily="2" charset="-122"/>
              <a:cs typeface="+mn-cs"/>
            </a:endParaRPr>
          </a:p>
        </p:txBody>
      </p:sp>
      <p:pic>
        <p:nvPicPr>
          <p:cNvPr id="4" name="图片 3"/>
          <p:cNvPicPr>
            <a:picLocks noChangeAspect="1"/>
          </p:cNvPicPr>
          <p:nvPr>
            <p:custDataLst>
              <p:tags r:id="rId5"/>
            </p:custDataLst>
          </p:nvPr>
        </p:nvPicPr>
        <p:blipFill>
          <a:blip r:embed="rId4"/>
          <a:stretch>
            <a:fillRect/>
          </a:stretch>
        </p:blipFill>
        <p:spPr>
          <a:xfrm>
            <a:off x="179705" y="116840"/>
            <a:ext cx="2249805" cy="3048000"/>
          </a:xfrm>
          <a:prstGeom prst="rect">
            <a:avLst/>
          </a:prstGeom>
          <a:noFill/>
          <a:ln w="9525">
            <a:noFill/>
          </a:ln>
        </p:spPr>
      </p:pic>
      <p:sp>
        <p:nvSpPr>
          <p:cNvPr id="2" name="Text Box 8"/>
          <p:cNvSpPr txBox="1"/>
          <p:nvPr>
            <p:custDataLst>
              <p:tags r:id="rId6"/>
            </p:custDataLst>
          </p:nvPr>
        </p:nvSpPr>
        <p:spPr>
          <a:xfrm>
            <a:off x="6985" y="5641340"/>
            <a:ext cx="9251315" cy="953135"/>
          </a:xfrm>
          <a:prstGeom prst="rect">
            <a:avLst/>
          </a:prstGeom>
          <a:noFill/>
          <a:ln w="9525">
            <a:noFill/>
          </a:ln>
        </p:spPr>
        <p:txBody>
          <a:bodyPr wrap="square">
            <a:spAutoFit/>
          </a:bodyPr>
          <a:lstStyle/>
          <a:p>
            <a:pPr>
              <a:spcBef>
                <a:spcPct val="50000"/>
              </a:spcBef>
            </a:pPr>
            <a:r>
              <a:rPr lang="zh-CN" altLang="en-US" sz="2800" b="1">
                <a:solidFill>
                  <a:schemeClr val="accent2"/>
                </a:solidFill>
                <a:latin typeface="Times New Roman" panose="02020603050405020304" pitchFamily="18" charset="0"/>
                <a:ea typeface="黑体" panose="02010609060101010101" pitchFamily="49" charset="-122"/>
              </a:rPr>
              <a:t>“宣言”</a:t>
            </a:r>
            <a:r>
              <a:rPr lang="zh-CN" altLang="en-US" sz="2800">
                <a:solidFill>
                  <a:srgbClr val="FF0000"/>
                </a:solidFill>
                <a:latin typeface="Times New Roman" panose="02020603050405020304" pitchFamily="18" charset="0"/>
                <a:ea typeface="黑体" panose="02010609060101010101" pitchFamily="49" charset="-122"/>
              </a:rPr>
              <a:t>是一种演讲辞，既是演讲，那它一定具备演讲稿的特点——文辞优美、感情充沛、说理生动、鼓动性强。</a:t>
            </a:r>
            <a:endParaRPr lang="zh-CN" altLang="en-US" sz="2800">
              <a:solidFill>
                <a:srgbClr val="FF0000"/>
              </a:solidFill>
              <a:latin typeface="Times New Roman" panose="02020603050405020304" pitchFamily="18" charset="0"/>
              <a:ea typeface="黑体" panose="02010609060101010101" pitchFamily="49" charset="-122"/>
            </a:endParaRPr>
          </a:p>
        </p:txBody>
      </p:sp>
      <p:sp>
        <p:nvSpPr>
          <p:cNvPr id="3" name="Text Box 8"/>
          <p:cNvSpPr txBox="1"/>
          <p:nvPr>
            <p:custDataLst>
              <p:tags r:id="rId7"/>
            </p:custDataLst>
          </p:nvPr>
        </p:nvSpPr>
        <p:spPr>
          <a:xfrm>
            <a:off x="323533" y="3284855"/>
            <a:ext cx="1797050" cy="706438"/>
          </a:xfrm>
          <a:prstGeom prst="rect">
            <a:avLst/>
          </a:prstGeom>
          <a:noFill/>
          <a:ln w="9525">
            <a:noFill/>
          </a:ln>
        </p:spPr>
        <p:txBody>
          <a:bodyPr>
            <a:spAutoFit/>
          </a:bodyPr>
          <a:lstStyle/>
          <a:p>
            <a:pPr>
              <a:spcBef>
                <a:spcPct val="50000"/>
              </a:spcBef>
            </a:pPr>
            <a:r>
              <a:rPr lang="zh-CN" altLang="en-US" sz="4000" b="1">
                <a:latin typeface="Times New Roman" panose="02020603050405020304" pitchFamily="18" charset="0"/>
                <a:ea typeface="黑体" panose="02010609060101010101" pitchFamily="49" charset="-122"/>
              </a:rPr>
              <a:t>陶行知</a:t>
            </a:r>
            <a:endParaRPr lang="zh-CN" altLang="en-US" sz="4000" b="1">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3"/>
                                        </p:tgtEl>
                                        <p:attrNameLst>
                                          <p:attrName>style.visibility</p:attrName>
                                        </p:attrNameLst>
                                      </p:cBhvr>
                                      <p:to>
                                        <p:strVal val="visible"/>
                                      </p:to>
                                    </p:set>
                                    <p:anim calcmode="lin" valueType="num">
                                      <p:cBhvr additive="base">
                                        <p:cTn id="17" dur="500" fill="hold"/>
                                        <p:tgtEl>
                                          <p:spTgt spid="5123"/>
                                        </p:tgtEl>
                                        <p:attrNameLst>
                                          <p:attrName>ppt_x</p:attrName>
                                        </p:attrNameLst>
                                      </p:cBhvr>
                                      <p:tavLst>
                                        <p:tav tm="0">
                                          <p:val>
                                            <p:strVal val="#ppt_x"/>
                                          </p:val>
                                        </p:tav>
                                        <p:tav tm="100000">
                                          <p:val>
                                            <p:strVal val="#ppt_x"/>
                                          </p:val>
                                        </p:tav>
                                      </p:tavLst>
                                    </p:anim>
                                    <p:anim calcmode="lin" valueType="num">
                                      <p:cBhvr additive="base">
                                        <p:cTn id="1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2" grpId="0"/>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59394" name="Text Box 2"/>
          <p:cNvSpPr/>
          <p:nvPr>
            <p:custDataLst>
              <p:tags r:id="rId3"/>
            </p:custDataLst>
          </p:nvPr>
        </p:nvSpPr>
        <p:spPr>
          <a:xfrm>
            <a:off x="685800" y="457200"/>
            <a:ext cx="4953000" cy="5568950"/>
          </a:xfrm>
          <a:prstGeom prst="rect">
            <a:avLst/>
          </a:prstGeom>
          <a:noFill/>
          <a:ln w="9525">
            <a:noFill/>
          </a:ln>
        </p:spPr>
        <p:txBody>
          <a:bodyPr>
            <a:spAutoFit/>
          </a:bodyPr>
          <a:lstStyle/>
          <a:p>
            <a:pPr>
              <a:spcBef>
                <a:spcPct val="50000"/>
              </a:spcBef>
              <a:buFontTx/>
            </a:pPr>
            <a:r>
              <a:rPr lang="zh-CN" altLang="en-US" sz="2400">
                <a:latin typeface="Arial Unicode MS" pitchFamily="34" charset="-122"/>
              </a:rPr>
              <a:t>怦然令我心跳的，是他已活了七百六十岁。七个多世纪，一个不朽的生命，从 南宋跨元、明、清、民国昂昂而来，并将踏着无穷的岁月凛凛而去。他生于公元１ ２３６年。当他生时，</a:t>
            </a:r>
            <a:r>
              <a:rPr lang="zh-CN" altLang="en-US" sz="2400">
                <a:latin typeface="Times New Roman" panose="02020603050405020304" pitchFamily="18" charset="0"/>
              </a:rPr>
              <a:t>“</a:t>
            </a:r>
            <a:r>
              <a:rPr lang="zh-CN" altLang="en-US" sz="2400">
                <a:latin typeface="Arial Unicode MS" pitchFamily="34" charset="-122"/>
              </a:rPr>
              <a:t>直把杭州作汴州</a:t>
            </a:r>
            <a:r>
              <a:rPr lang="zh-CN" altLang="en-US" sz="2400">
                <a:latin typeface="Times New Roman" panose="02020603050405020304" pitchFamily="18" charset="0"/>
              </a:rPr>
              <a:t>”</a:t>
            </a:r>
            <a:r>
              <a:rPr lang="zh-CN" altLang="en-US" sz="2400">
                <a:latin typeface="Arial Unicode MS" pitchFamily="34" charset="-122"/>
              </a:rPr>
              <a:t>的临安朝廷，已经危在旦夕，人们指望 他能挽狂澜于既倒，扶大厦之将倾，然而，毕竟</a:t>
            </a:r>
            <a:r>
              <a:rPr lang="zh-CN" altLang="en-US" sz="2400">
                <a:latin typeface="Times New Roman" panose="02020603050405020304" pitchFamily="18" charset="0"/>
              </a:rPr>
              <a:t>“</a:t>
            </a:r>
            <a:r>
              <a:rPr lang="zh-CN" altLang="en-US" sz="2400">
                <a:latin typeface="Arial Unicode MS" pitchFamily="34" charset="-122"/>
              </a:rPr>
              <a:t>独柱擎天力弗支</a:t>
            </a:r>
            <a:r>
              <a:rPr lang="zh-CN" altLang="en-US" sz="2400">
                <a:latin typeface="Times New Roman" panose="02020603050405020304" pitchFamily="18" charset="0"/>
              </a:rPr>
              <a:t>”</a:t>
            </a:r>
            <a:r>
              <a:rPr lang="zh-CN" altLang="en-US" sz="2400">
                <a:latin typeface="Arial Unicode MS" pitchFamily="34" charset="-122"/>
              </a:rPr>
              <a:t>，终其一生， 他没能，也无法延续赵宋王朝的社稷。他就在四十七岁那年化作啼鹃去了。当他死 时，不，当他走向永生，九州百姓的精神疆域，陡地竖起了又一根立柱，虽共工也 触不倒的擎天玉柱。 　</a:t>
            </a:r>
            <a:endParaRPr lang="zh-CN" altLang="en-US" sz="2400">
              <a:latin typeface="Arial Unicode MS" pitchFamily="34" charset="-122"/>
            </a:endParaRPr>
          </a:p>
        </p:txBody>
      </p:sp>
      <p:pic>
        <p:nvPicPr>
          <p:cNvPr id="59395" name="Picture 3" descr="文天祥"/>
          <p:cNvPicPr>
            <a:picLocks noChangeAspect="1"/>
          </p:cNvPicPr>
          <p:nvPr>
            <p:custDataLst>
              <p:tags r:id="rId5"/>
            </p:custDataLst>
          </p:nvPr>
        </p:nvPicPr>
        <p:blipFill>
          <a:blip r:embed="rId4"/>
          <a:stretch>
            <a:fillRect/>
          </a:stretch>
        </p:blipFill>
        <p:spPr>
          <a:xfrm>
            <a:off x="5638800" y="381000"/>
            <a:ext cx="3276600" cy="6019800"/>
          </a:xfrm>
          <a:prstGeom prst="rect">
            <a:avLst/>
          </a:prstGeom>
          <a:noFill/>
          <a:ln w="9525">
            <a:noFill/>
          </a:ln>
        </p:spPr>
      </p:pic>
    </p:spTree>
  </p:cSld>
  <p:clrMapOvr>
    <a:masterClrMapping/>
  </p:clrMapOvr>
  <p:transition>
    <p:checke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0418" name="Text Box 2"/>
          <p:cNvSpPr/>
          <p:nvPr>
            <p:custDataLst>
              <p:tags r:id="rId3"/>
            </p:custDataLst>
          </p:nvPr>
        </p:nvSpPr>
        <p:spPr>
          <a:xfrm>
            <a:off x="762000" y="533400"/>
            <a:ext cx="7239000" cy="6116638"/>
          </a:xfrm>
          <a:prstGeom prst="rect">
            <a:avLst/>
          </a:prstGeom>
          <a:noFill/>
          <a:ln w="9525">
            <a:noFill/>
          </a:ln>
        </p:spPr>
        <p:txBody>
          <a:bodyPr>
            <a:spAutoFit/>
          </a:bodyPr>
          <a:lstStyle/>
          <a:p>
            <a:pPr>
              <a:spcBef>
                <a:spcPct val="50000"/>
              </a:spcBef>
              <a:buFontTx/>
            </a:pPr>
            <a:r>
              <a:rPr lang="zh-CN" altLang="en-US" sz="2400">
                <a:latin typeface="Arial Unicode MS" pitchFamily="34" charset="-122"/>
              </a:rPr>
              <a:t>　他是状元出身，笔力当然雄健，生平留下的煌煌笔墨，正不知有凡几。只是， 真正配得上他七百六十岁生命的，则首推他在零丁洋上的浩歌。那是公元１２７９ 年，农历正月，他已兵败被俘，恰值英雄末路，在元军的押解下，云愁雾惨地颠簸 在崖山海面。如墨的海浪呵，你倾翻了宋朝的龙廷，你噬碎了孤臣的赤心。此一去 ，</a:t>
            </a:r>
            <a:r>
              <a:rPr lang="zh-CN" altLang="en-US" sz="2400">
                <a:latin typeface="Times New Roman" panose="02020603050405020304" pitchFamily="18" charset="0"/>
              </a:rPr>
              <a:t>“</a:t>
            </a:r>
            <a:r>
              <a:rPr lang="zh-CN" altLang="en-US" sz="2400">
                <a:latin typeface="Arial Unicode MS" pitchFamily="34" charset="-122"/>
              </a:rPr>
              <a:t>百年落落生涯尽，万里遥遥行役苦。</a:t>
            </a:r>
            <a:r>
              <a:rPr lang="zh-CN" altLang="en-US" sz="2400">
                <a:latin typeface="Times New Roman" panose="02020603050405020304" pitchFamily="18" charset="0"/>
              </a:rPr>
              <a:t>”“</a:t>
            </a:r>
            <a:r>
              <a:rPr lang="zh-CN" altLang="en-US" sz="2400">
                <a:latin typeface="Arial Unicode MS" pitchFamily="34" charset="-122"/>
              </a:rPr>
              <a:t>以身殉道不苟生，道在光明照千古。 </a:t>
            </a:r>
            <a:r>
              <a:rPr lang="zh-CN" altLang="en-US" sz="2400">
                <a:latin typeface="Times New Roman" panose="02020603050405020304" pitchFamily="18" charset="0"/>
              </a:rPr>
              <a:t>”</a:t>
            </a:r>
            <a:r>
              <a:rPr lang="zh-CN" altLang="en-US" sz="2400">
                <a:latin typeface="Arial Unicode MS" pitchFamily="34" charset="-122"/>
              </a:rPr>
              <a:t>无一丝一毫的张惶，在这生与死的关头，他坦然选择了与国家民族共存亡。但见 ，一腔忠烈，由胸中长啸而出，落纸，化作了黄钟大吕的绝响。这就是那首光射千 古的七律《过零丁洋》：</a:t>
            </a:r>
            <a:r>
              <a:rPr lang="zh-CN" altLang="en-US" sz="2400">
                <a:latin typeface="Times New Roman" panose="02020603050405020304" pitchFamily="18" charset="0"/>
              </a:rPr>
              <a:t>“</a:t>
            </a:r>
            <a:r>
              <a:rPr lang="zh-CN" altLang="en-US" sz="2400">
                <a:latin typeface="Arial Unicode MS" pitchFamily="34" charset="-122"/>
              </a:rPr>
              <a:t>辛苦遭逢起一经，干戈寥落四周星。山河破碎风飘絮， 身世浮沉雨打萍。惶恐滩头说惶恐，零丁洋里叹零丁。人生自古谁无死？留取丹心 照汗青！</a:t>
            </a:r>
            <a:r>
              <a:rPr lang="zh-CN" altLang="en-US" sz="2400">
                <a:latin typeface="Times New Roman" panose="02020603050405020304" pitchFamily="18" charset="0"/>
              </a:rPr>
              <a:t>”</a:t>
            </a:r>
            <a:r>
              <a:rPr lang="zh-CN" altLang="en-US" sz="2400">
                <a:latin typeface="Arial Unicode MS" pitchFamily="34" charset="-122"/>
              </a:rPr>
              <a:t> </a:t>
            </a:r>
            <a:endParaRPr lang="zh-CN" altLang="en-US" sz="2400">
              <a:latin typeface="Arial Unicode MS" pitchFamily="34" charset="-122"/>
            </a:endParaRPr>
          </a:p>
          <a:p>
            <a:pPr>
              <a:spcBef>
                <a:spcPct val="50000"/>
              </a:spcBef>
              <a:buFontTx/>
            </a:pPr>
            <a:endParaRPr lang="zh-CN" altLang="en-US" sz="2400">
              <a:latin typeface="Times New Roman" panose="02020603050405020304" pitchFamily="18" charset="0"/>
            </a:endParaRPr>
          </a:p>
        </p:txBody>
      </p:sp>
    </p:spTree>
  </p:cSld>
  <p:clrMapOvr>
    <a:masterClrMapping/>
  </p:clrMapOvr>
  <p:transition>
    <p:checke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1442" name="Rectangle 2"/>
          <p:cNvSpPr/>
          <p:nvPr>
            <p:custDataLst>
              <p:tags r:id="rId3"/>
            </p:custDataLst>
          </p:nvPr>
        </p:nvSpPr>
        <p:spPr>
          <a:xfrm>
            <a:off x="1403350" y="228600"/>
            <a:ext cx="2470150" cy="641350"/>
          </a:xfrm>
          <a:prstGeom prst="rect">
            <a:avLst/>
          </a:prstGeom>
          <a:noFill/>
          <a:ln w="9525">
            <a:noFill/>
          </a:ln>
        </p:spPr>
        <p:txBody>
          <a:bodyPr>
            <a:spAutoFit/>
          </a:bodyPr>
          <a:lstStyle/>
          <a:p>
            <a:pPr>
              <a:buFontTx/>
            </a:pPr>
            <a:r>
              <a:rPr lang="zh-CN" altLang="en-US" sz="3600">
                <a:solidFill>
                  <a:srgbClr val="FF0000"/>
                </a:solidFill>
                <a:latin typeface="Times New Roman" panose="02020603050405020304" pitchFamily="18" charset="0"/>
                <a:ea typeface="隶书" pitchFamily="49" charset="-122"/>
              </a:rPr>
              <a:t>《正气歌》</a:t>
            </a:r>
            <a:endParaRPr lang="zh-CN" altLang="en-US" sz="3600">
              <a:solidFill>
                <a:srgbClr val="FF0000"/>
              </a:solidFill>
              <a:latin typeface="Times New Roman" panose="02020603050405020304" pitchFamily="18" charset="0"/>
              <a:ea typeface="隶书" pitchFamily="49" charset="-122"/>
            </a:endParaRPr>
          </a:p>
        </p:txBody>
      </p:sp>
      <p:sp>
        <p:nvSpPr>
          <p:cNvPr id="61443" name="Rectangle 3"/>
          <p:cNvSpPr/>
          <p:nvPr>
            <p:custDataLst>
              <p:tags r:id="rId4"/>
            </p:custDataLst>
          </p:nvPr>
        </p:nvSpPr>
        <p:spPr>
          <a:xfrm>
            <a:off x="457200" y="2133600"/>
            <a:ext cx="8077200" cy="3429000"/>
          </a:xfrm>
          <a:prstGeom prst="rect">
            <a:avLst/>
          </a:prstGeom>
          <a:noFill/>
          <a:ln w="9525">
            <a:noFill/>
          </a:ln>
        </p:spPr>
        <p:txBody>
          <a:bodyPr anchor="ctr" anchorCtr="0"/>
          <a:lstStyle/>
          <a:p>
            <a:pPr>
              <a:buFontTx/>
            </a:pPr>
            <a:r>
              <a:rPr lang="zh-CN" altLang="en-US" sz="2400">
                <a:latin typeface="Times New Roman" panose="02020603050405020304" pitchFamily="18" charset="0"/>
              </a:rPr>
              <a:t>　　</a:t>
            </a:r>
            <a:r>
              <a:rPr lang="zh-CN" altLang="en-US" sz="2800" b="1">
                <a:latin typeface="宋体" panose="02010600030101010101" pitchFamily="2" charset="-122"/>
              </a:rPr>
              <a:t>1279年阴历十月初一，文天祥被押送到大都，安置在馆驿。元世祖忽必烈很赞赏文天祥的才干，他派已降的南宋恭帝及多批降臣前来劝诱，文天祥不为所动，严词拒绝，后于十月初五日被关进兵马司牢房(在今府学胡同)。</a:t>
            </a:r>
            <a:endParaRPr lang="zh-CN" altLang="en-US" sz="2800" b="1">
              <a:latin typeface="宋体" panose="02010600030101010101" pitchFamily="2" charset="-122"/>
            </a:endParaRPr>
          </a:p>
          <a:p>
            <a:pPr>
              <a:buFontTx/>
            </a:pPr>
            <a:r>
              <a:rPr lang="zh-CN" altLang="en-US" sz="2800" b="1">
                <a:latin typeface="宋体" panose="02010600030101010101" pitchFamily="2" charset="-122"/>
              </a:rPr>
              <a:t>　　文天祥不愧为状元出身的诗人，他在关押三年期间，写作了几百篇诗词文章，以抒发爱国之情。1281年夏季，在暑气、腐气、秽气等七气的熏蒸中，文天祥说要</a:t>
            </a:r>
            <a:r>
              <a:rPr lang="zh-CN" altLang="en-US" sz="2800" b="1">
                <a:latin typeface="Times New Roman" panose="02020603050405020304" pitchFamily="18" charset="0"/>
              </a:rPr>
              <a:t>“</a:t>
            </a:r>
            <a:r>
              <a:rPr lang="zh-CN" altLang="en-US" sz="2800" b="1">
                <a:latin typeface="宋体" panose="02010600030101010101" pitchFamily="2" charset="-122"/>
              </a:rPr>
              <a:t>以一正气而敌七气</a:t>
            </a:r>
            <a:r>
              <a:rPr lang="zh-CN" altLang="en-US" sz="2800" b="1">
                <a:latin typeface="Times New Roman" panose="02020603050405020304" pitchFamily="18" charset="0"/>
              </a:rPr>
              <a:t>”</a:t>
            </a:r>
            <a:r>
              <a:rPr lang="zh-CN" altLang="en-US" sz="2800" b="1">
                <a:latin typeface="宋体" panose="02010600030101010101" pitchFamily="2" charset="-122"/>
              </a:rPr>
              <a:t>，他慷慨挥毫，在牢中写就了千古流传、掷地有声的铿锵之作《正气歌》：</a:t>
            </a:r>
            <a:r>
              <a:rPr lang="zh-CN" altLang="en-US" sz="2800" b="1">
                <a:latin typeface="Times New Roman" panose="02020603050405020304" pitchFamily="18" charset="0"/>
              </a:rPr>
              <a:t>“</a:t>
            </a:r>
            <a:r>
              <a:rPr lang="zh-CN" altLang="en-US" sz="2800" b="1">
                <a:latin typeface="宋体" panose="02010600030101010101" pitchFamily="2" charset="-122"/>
              </a:rPr>
              <a:t>天地有正气，杂然赋流形。下则为河岳，上则为日星。于人曰浩然，沛乎塞苍冥</a:t>
            </a:r>
            <a:r>
              <a:rPr lang="zh-CN" altLang="en-US" sz="2800" b="1">
                <a:latin typeface="Times New Roman" panose="02020603050405020304" pitchFamily="18" charset="0"/>
              </a:rPr>
              <a:t>……”</a:t>
            </a:r>
            <a:endParaRPr lang="zh-CN" altLang="en-US" sz="2800" b="1">
              <a:latin typeface="宋体" panose="02010600030101010101" pitchFamily="2" charset="-122"/>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additive="base">
                                        <p:cTn id="7" dur="500" fill="hold"/>
                                        <p:tgtEl>
                                          <p:spTgt spid="61442"/>
                                        </p:tgtEl>
                                        <p:attrNameLst>
                                          <p:attrName>ppt_x</p:attrName>
                                        </p:attrNameLst>
                                      </p:cBhvr>
                                      <p:tavLst>
                                        <p:tav tm="0">
                                          <p:val>
                                            <p:strVal val="0-#ppt_w/2"/>
                                          </p:val>
                                        </p:tav>
                                        <p:tav tm="100000">
                                          <p:val>
                                            <p:strVal val="#ppt_x"/>
                                          </p:val>
                                        </p:tav>
                                      </p:tavLst>
                                    </p:anim>
                                    <p:anim calcmode="lin" valueType="num">
                                      <p:cBhvr additive="base">
                                        <p:cTn id="8" dur="500" fill="hold"/>
                                        <p:tgtEl>
                                          <p:spTgt spid="614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61443"/>
                                        </p:tgtEl>
                                        <p:attrNameLst>
                                          <p:attrName>style.visibility</p:attrName>
                                        </p:attrNameLst>
                                      </p:cBhvr>
                                      <p:to>
                                        <p:strVal val="visible"/>
                                      </p:to>
                                    </p:set>
                                    <p:animEffect transition="in" filter="barn(outHorizontal)">
                                      <p:cBhvr>
                                        <p:cTn id="13" dur="5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2466" name="Rectangle 2"/>
          <p:cNvSpPr>
            <a:spLocks noGrp="1"/>
          </p:cNvSpPr>
          <p:nvPr>
            <p:ph type="title"/>
            <p:custDataLst>
              <p:tags r:id="rId3"/>
            </p:custDataLst>
          </p:nvPr>
        </p:nvSpPr>
        <p:spPr>
          <a:xfrm>
            <a:off x="1371600" y="381000"/>
            <a:ext cx="2840038" cy="1219200"/>
          </a:xfrm>
        </p:spPr>
        <p:txBody>
          <a:bodyPr wrap="square" lIns="91440" tIns="45720" rIns="91440" bIns="45720" anchor="ctr" anchorCtr="0"/>
          <a:lstStyle/>
          <a:p>
            <a:pPr eaLnBrk="1" hangingPunct="1"/>
            <a:r>
              <a:rPr lang="zh-CN" altLang="en-US" sz="3600">
                <a:solidFill>
                  <a:srgbClr val="FF0000"/>
                </a:solidFill>
                <a:ea typeface="隶书" pitchFamily="49" charset="-122"/>
              </a:rPr>
              <a:t>《国际歌》</a:t>
            </a:r>
            <a:endParaRPr lang="zh-CN" altLang="en-US" sz="3600">
              <a:solidFill>
                <a:srgbClr val="FF0000"/>
              </a:solidFill>
              <a:ea typeface="隶书" pitchFamily="49" charset="-122"/>
            </a:endParaRPr>
          </a:p>
        </p:txBody>
      </p:sp>
      <p:sp>
        <p:nvSpPr>
          <p:cNvPr id="62467" name="Rectangle 3"/>
          <p:cNvSpPr>
            <a:spLocks noGrp="1"/>
          </p:cNvSpPr>
          <p:nvPr>
            <p:ph type="body" sz="half" idx="1"/>
            <p:custDataLst>
              <p:tags r:id="rId4"/>
            </p:custDataLst>
          </p:nvPr>
        </p:nvSpPr>
        <p:spPr>
          <a:xfrm>
            <a:off x="685800" y="1447800"/>
            <a:ext cx="4235450" cy="4654550"/>
          </a:xfrm>
        </p:spPr>
        <p:txBody>
          <a:bodyPr wrap="square" lIns="91440" tIns="45720" rIns="91440" bIns="45720" anchor="t" anchorCtr="0"/>
          <a:lstStyle/>
          <a:p>
            <a:pPr defTabSz="914400" latinLnBrk="0">
              <a:buClrTx/>
              <a:buSzTx/>
              <a:buFontTx/>
              <a:buNone/>
            </a:pPr>
            <a:r>
              <a:rPr lang="zh-CN" altLang="en-US" sz="2400" baseline="0">
                <a:effectLst/>
                <a:latin typeface="宋体" panose="02010600030101010101" pitchFamily="2" charset="-122"/>
                <a:ea typeface="宋体" panose="02010600030101010101" pitchFamily="2" charset="-122"/>
              </a:rPr>
              <a:t>  　</a:t>
            </a:r>
            <a:r>
              <a:rPr lang="zh-CN" altLang="en-US" sz="2800" baseline="0">
                <a:effectLst/>
                <a:latin typeface="宋体" panose="02010600030101010101" pitchFamily="2" charset="-122"/>
                <a:ea typeface="宋体" panose="02010600030101010101" pitchFamily="2" charset="-122"/>
              </a:rPr>
              <a:t>　</a:t>
            </a:r>
            <a:r>
              <a:rPr lang="zh-CN" altLang="en-US" baseline="0">
                <a:effectLst/>
                <a:latin typeface="宋体" panose="02010600030101010101" pitchFamily="2" charset="-122"/>
                <a:ea typeface="宋体" panose="02010600030101010101" pitchFamily="2" charset="-122"/>
              </a:rPr>
              <a:t>国际歌的歌词由欧仁</a:t>
            </a:r>
            <a:r>
              <a:rPr lang="zh-CN" altLang="en-US" baseline="0">
                <a:effectLst/>
                <a:latin typeface="Arial" panose="020b0604020202020204" pitchFamily="34" charset="0"/>
                <a:ea typeface="宋体" panose="02010600030101010101" pitchFamily="2" charset="-122"/>
              </a:rPr>
              <a:t>·</a:t>
            </a:r>
            <a:r>
              <a:rPr lang="zh-CN" altLang="en-US" baseline="0">
                <a:effectLst/>
                <a:latin typeface="宋体" panose="02010600030101010101" pitchFamily="2" charset="-122"/>
                <a:ea typeface="宋体" panose="02010600030101010101" pitchFamily="2" charset="-122"/>
              </a:rPr>
              <a:t>鲍狄埃（</a:t>
            </a:r>
            <a:r>
              <a:rPr lang="zh-CN" altLang="en-US" baseline="0">
                <a:effectLst/>
                <a:latin typeface="Arial" panose="020b0604020202020204" pitchFamily="34" charset="0"/>
                <a:ea typeface="宋体" panose="02010600030101010101" pitchFamily="2" charset="-122"/>
              </a:rPr>
              <a:t>1816</a:t>
            </a:r>
            <a:r>
              <a:rPr lang="zh-CN" altLang="en-US" baseline="0">
                <a:effectLst/>
                <a:latin typeface="宋体" panose="02010600030101010101" pitchFamily="2" charset="-122"/>
                <a:ea typeface="宋体" panose="02010600030101010101" pitchFamily="2" charset="-122"/>
              </a:rPr>
              <a:t>年</a:t>
            </a:r>
            <a:r>
              <a:rPr lang="en-US" altLang="zh-CN" baseline="0">
                <a:effectLst/>
                <a:latin typeface="Arial" panose="020b0604020202020204" pitchFamily="34" charset="0"/>
                <a:ea typeface="宋体" panose="02010600030101010101" pitchFamily="2" charset="-122"/>
              </a:rPr>
              <a:t>—</a:t>
            </a:r>
            <a:r>
              <a:rPr lang="en-US" altLang="zh-CN" baseline="0">
                <a:effectLst/>
                <a:ea typeface="宋体" panose="02010600030101010101" pitchFamily="2" charset="-122"/>
              </a:rPr>
              <a:t>1887</a:t>
            </a:r>
            <a:r>
              <a:rPr lang="zh-CN" altLang="en-US" baseline="0">
                <a:effectLst/>
                <a:latin typeface="宋体" panose="02010600030101010101" pitchFamily="2" charset="-122"/>
                <a:ea typeface="宋体" panose="02010600030101010101" pitchFamily="2" charset="-122"/>
              </a:rPr>
              <a:t>年）在</a:t>
            </a:r>
            <a:r>
              <a:rPr lang="zh-CN" altLang="en-US" baseline="0">
                <a:effectLst/>
                <a:latin typeface="Arial" panose="020b0604020202020204" pitchFamily="34" charset="0"/>
                <a:ea typeface="宋体" panose="02010600030101010101" pitchFamily="2" charset="-122"/>
              </a:rPr>
              <a:t>1871</a:t>
            </a:r>
            <a:r>
              <a:rPr lang="zh-CN" altLang="en-US" baseline="0">
                <a:effectLst/>
                <a:latin typeface="宋体" panose="02010600030101010101" pitchFamily="2" charset="-122"/>
                <a:ea typeface="宋体" panose="02010600030101010101" pitchFamily="2" charset="-122"/>
              </a:rPr>
              <a:t>年所作（当时用马赛曲的曲调演唱），彼尔</a:t>
            </a:r>
            <a:r>
              <a:rPr lang="zh-CN" altLang="en-US" baseline="0">
                <a:effectLst/>
                <a:latin typeface="Arial" panose="020b0604020202020204" pitchFamily="34" charset="0"/>
                <a:ea typeface="宋体" panose="02010600030101010101" pitchFamily="2" charset="-122"/>
              </a:rPr>
              <a:t>·</a:t>
            </a:r>
            <a:r>
              <a:rPr lang="zh-CN" altLang="en-US" baseline="0">
                <a:effectLst/>
                <a:latin typeface="宋体" panose="02010600030101010101" pitchFamily="2" charset="-122"/>
                <a:ea typeface="宋体" panose="02010600030101010101" pitchFamily="2" charset="-122"/>
              </a:rPr>
              <a:t>狄盖特（</a:t>
            </a:r>
            <a:r>
              <a:rPr lang="zh-CN" altLang="en-US" baseline="0">
                <a:effectLst/>
                <a:latin typeface="Arial" panose="020b0604020202020204" pitchFamily="34" charset="0"/>
                <a:ea typeface="宋体" panose="02010600030101010101" pitchFamily="2" charset="-122"/>
              </a:rPr>
              <a:t>1848</a:t>
            </a:r>
            <a:r>
              <a:rPr lang="zh-CN" altLang="en-US" baseline="0">
                <a:effectLst/>
                <a:latin typeface="宋体" panose="02010600030101010101" pitchFamily="2" charset="-122"/>
                <a:ea typeface="宋体" panose="02010600030101010101" pitchFamily="2" charset="-122"/>
              </a:rPr>
              <a:t>年</a:t>
            </a:r>
            <a:r>
              <a:rPr lang="en-US" altLang="zh-CN" baseline="0">
                <a:effectLst/>
                <a:latin typeface="Arial" panose="020b0604020202020204" pitchFamily="34" charset="0"/>
                <a:ea typeface="宋体" panose="02010600030101010101" pitchFamily="2" charset="-122"/>
              </a:rPr>
              <a:t>—</a:t>
            </a:r>
            <a:r>
              <a:rPr lang="en-US" altLang="zh-CN" baseline="0">
                <a:effectLst/>
                <a:ea typeface="宋体" panose="02010600030101010101" pitchFamily="2" charset="-122"/>
              </a:rPr>
              <a:t>1932</a:t>
            </a:r>
            <a:r>
              <a:rPr lang="zh-CN" altLang="en-US" baseline="0">
                <a:effectLst/>
                <a:latin typeface="宋体" panose="02010600030101010101" pitchFamily="2" charset="-122"/>
                <a:ea typeface="宋体" panose="02010600030101010101" pitchFamily="2" charset="-122"/>
              </a:rPr>
              <a:t>年）于</a:t>
            </a:r>
            <a:r>
              <a:rPr lang="zh-CN" altLang="en-US" baseline="0">
                <a:effectLst/>
                <a:latin typeface="Arial" panose="020b0604020202020204" pitchFamily="34" charset="0"/>
                <a:ea typeface="宋体" panose="02010600030101010101" pitchFamily="2" charset="-122"/>
              </a:rPr>
              <a:t>1888</a:t>
            </a:r>
            <a:r>
              <a:rPr lang="zh-CN" altLang="en-US" baseline="0">
                <a:effectLst/>
                <a:latin typeface="宋体" panose="02010600030101010101" pitchFamily="2" charset="-122"/>
                <a:ea typeface="宋体" panose="02010600030101010101" pitchFamily="2" charset="-122"/>
              </a:rPr>
              <a:t>年为其谱曲。这首歌被翻译成许多种语言。</a:t>
            </a:r>
            <a:endParaRPr lang="zh-CN" altLang="en-US" baseline="0">
              <a:effectLst/>
              <a:latin typeface="Arial" panose="020b0604020202020204" pitchFamily="34" charset="0"/>
              <a:ea typeface="宋体" panose="02010600030101010101" pitchFamily="2" charset="-122"/>
            </a:endParaRPr>
          </a:p>
        </p:txBody>
      </p:sp>
      <p:pic>
        <p:nvPicPr>
          <p:cNvPr id="62468" name="Picture 4" descr="xin_3ad3f4160a1a492b8ff3c29f916d4707_31246713"/>
          <p:cNvPicPr>
            <a:picLocks noChangeAspect="1"/>
          </p:cNvPicPr>
          <p:nvPr>
            <p:ph type="clipArt" sz="half" idx="2"/>
            <p:custDataLst>
              <p:tags r:id="rId6"/>
            </p:custDataLst>
          </p:nvPr>
        </p:nvPicPr>
        <p:blipFill>
          <a:blip r:embed="rId5"/>
          <a:stretch>
            <a:fillRect/>
          </a:stretch>
        </p:blipFill>
        <p:spPr>
          <a:xfrm>
            <a:off x="5103813" y="1752600"/>
            <a:ext cx="2622550" cy="3786188"/>
          </a:xfrm>
        </p:spPr>
      </p:pic>
      <p:sp>
        <p:nvSpPr>
          <p:cNvPr id="62469" name="Text Box 5"/>
          <p:cNvSpPr/>
          <p:nvPr>
            <p:custDataLst>
              <p:tags r:id="rId7"/>
            </p:custDataLst>
          </p:nvPr>
        </p:nvSpPr>
        <p:spPr>
          <a:xfrm>
            <a:off x="5638800" y="5562600"/>
            <a:ext cx="2057400" cy="396875"/>
          </a:xfrm>
          <a:prstGeom prst="rect">
            <a:avLst/>
          </a:prstGeom>
          <a:noFill/>
          <a:ln w="9525">
            <a:noFill/>
          </a:ln>
        </p:spPr>
        <p:txBody>
          <a:bodyPr>
            <a:spAutoFit/>
          </a:bodyPr>
          <a:lstStyle/>
          <a:p>
            <a:pPr>
              <a:spcBef>
                <a:spcPct val="50000"/>
              </a:spcBef>
              <a:buFontTx/>
            </a:pPr>
            <a:r>
              <a:rPr lang="zh-CN" altLang="en-US" sz="2000">
                <a:latin typeface="楷体_GB2312" pitchFamily="49" charset="-122"/>
                <a:ea typeface="楷体_GB2312" pitchFamily="49" charset="-122"/>
              </a:rPr>
              <a:t>（欧仁</a:t>
            </a:r>
            <a:r>
              <a:rPr lang="zh-CN" altLang="en-US" sz="2000">
                <a:latin typeface="Times New Roman" panose="02020603050405020304" pitchFamily="18" charset="0"/>
                <a:ea typeface="楷体_GB2312" pitchFamily="49" charset="-122"/>
              </a:rPr>
              <a:t>·</a:t>
            </a:r>
            <a:r>
              <a:rPr lang="zh-CN" altLang="en-US" sz="2000">
                <a:latin typeface="楷体_GB2312" pitchFamily="49" charset="-122"/>
                <a:ea typeface="楷体_GB2312" pitchFamily="49" charset="-122"/>
              </a:rPr>
              <a:t>鲍狄埃）</a:t>
            </a:r>
            <a:endParaRPr lang="zh-CN" altLang="en-US" sz="2000">
              <a:latin typeface="楷体_GB2312" pitchFamily="49" charset="-122"/>
              <a:ea typeface="楷体_GB2312" pitchFamily="49" charset="-122"/>
            </a:endParaRPr>
          </a:p>
        </p:txBody>
      </p:sp>
    </p:spTree>
  </p:cSld>
  <p:clrMapOvr>
    <a:masterClrMapping/>
  </p:clrMapOvr>
  <p:transition spd="slow">
    <p:checker dir="vert"/>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3490" name="Text Box 2"/>
          <p:cNvSpPr/>
          <p:nvPr>
            <p:custDataLst>
              <p:tags r:id="rId3"/>
            </p:custDataLst>
          </p:nvPr>
        </p:nvSpPr>
        <p:spPr>
          <a:xfrm>
            <a:off x="838200" y="457200"/>
            <a:ext cx="7010400" cy="6307138"/>
          </a:xfrm>
          <a:prstGeom prst="rect">
            <a:avLst/>
          </a:prstGeom>
          <a:noFill/>
          <a:ln w="9525">
            <a:noFill/>
          </a:ln>
        </p:spPr>
        <p:txBody>
          <a:bodyPr>
            <a:spAutoFit/>
          </a:bodyPr>
          <a:lstStyle/>
          <a:p>
            <a:pPr>
              <a:spcBef>
                <a:spcPct val="50000"/>
              </a:spcBef>
              <a:buFontTx/>
            </a:pPr>
            <a:r>
              <a:rPr lang="zh-CN" altLang="en-US" sz="2400" b="1">
                <a:solidFill>
                  <a:srgbClr val="000000"/>
                </a:solidFill>
                <a:latin typeface="Tahoma" panose="020b0604030504040204" pitchFamily="34" charset="0"/>
                <a:cs typeface="Tahoma" panose="020b0604030504040204" pitchFamily="34" charset="0"/>
              </a:rPr>
              <a:t>团结起来！</a:t>
            </a:r>
            <a:endParaRPr lang="zh-CN" altLang="en-US" sz="2400" b="1">
              <a:solidFill>
                <a:srgbClr val="000000"/>
              </a:solidFill>
              <a:latin typeface="Tahoma" panose="020b0604030504040204" pitchFamily="34" charset="0"/>
              <a:cs typeface="Tahoma" panose="020b0604030504040204" pitchFamily="34" charset="0"/>
            </a:endParaRPr>
          </a:p>
          <a:p>
            <a:pPr>
              <a:spcBef>
                <a:spcPct val="50000"/>
              </a:spcBef>
              <a:buFontTx/>
            </a:pPr>
            <a:r>
              <a:rPr lang="zh-CN" altLang="en-US" sz="2400">
                <a:latin typeface="Times New Roman" panose="02020603050405020304" pitchFamily="18" charset="0"/>
                <a:hlinkClick r:id="rId4"/>
              </a:rPr>
              <a:t> </a:t>
            </a:r>
            <a:r>
              <a:rPr lang="zh-CN" altLang="en-US" sz="3200">
                <a:solidFill>
                  <a:srgbClr val="000000"/>
                </a:solidFill>
                <a:latin typeface="Tahoma" panose="020b0604030504040204" pitchFamily="34" charset="0"/>
                <a:cs typeface="Tahoma" panose="020b0604030504040204" pitchFamily="34" charset="0"/>
              </a:rPr>
              <a:t>只要是还能唱《国际歌》， 就不要说我们一无所有，列宁在纪念《国际歌》的作者欧仁</a:t>
            </a:r>
            <a:r>
              <a:rPr lang="zh-CN" altLang="en-US" sz="3200">
                <a:solidFill>
                  <a:srgbClr val="000000"/>
                </a:solidFill>
                <a:latin typeface="Times New Roman" panose="02020603050405020304" pitchFamily="18" charset="0"/>
                <a:ea typeface="Tahoma" panose="020b0604030504040204" pitchFamily="34" charset="0"/>
              </a:rPr>
              <a:t>·</a:t>
            </a:r>
            <a:r>
              <a:rPr lang="zh-CN" altLang="en-US" sz="3200">
                <a:solidFill>
                  <a:srgbClr val="000000"/>
                </a:solidFill>
                <a:latin typeface="Tahoma" panose="020b0604030504040204" pitchFamily="34" charset="0"/>
                <a:cs typeface="Tahoma" panose="020b0604030504040204" pitchFamily="34" charset="0"/>
              </a:rPr>
              <a:t>鲍狄埃的文章里说道：</a:t>
            </a:r>
            <a:r>
              <a:rPr lang="zh-CN" altLang="en-US" sz="3200">
                <a:solidFill>
                  <a:srgbClr val="000000"/>
                </a:solidFill>
                <a:latin typeface="Times New Roman" panose="02020603050405020304" pitchFamily="18" charset="0"/>
                <a:cs typeface="Tahoma" panose="020b0604030504040204" pitchFamily="34" charset="0"/>
              </a:rPr>
              <a:t>“</a:t>
            </a:r>
            <a:r>
              <a:rPr lang="zh-CN" altLang="en-US" sz="3200">
                <a:solidFill>
                  <a:srgbClr val="000000"/>
                </a:solidFill>
                <a:latin typeface="Tahoma" panose="020b0604030504040204" pitchFamily="34" charset="0"/>
                <a:cs typeface="Tahoma" panose="020b0604030504040204" pitchFamily="34" charset="0"/>
              </a:rPr>
              <a:t> 一个有觉悟的工人，不管他来到哪个国家，不管命运把他抛到哪里，不管他怎样感到自己是异邦人，言语不通，举目无亲，远离祖国，</a:t>
            </a:r>
            <a:r>
              <a:rPr lang="zh-CN" altLang="en-US" sz="3200">
                <a:solidFill>
                  <a:srgbClr val="000000"/>
                </a:solidFill>
                <a:latin typeface="Times New Roman" panose="02020603050405020304" pitchFamily="18" charset="0"/>
                <a:ea typeface="Tahoma" panose="020b0604030504040204" pitchFamily="34" charset="0"/>
              </a:rPr>
              <a:t>——</a:t>
            </a:r>
            <a:r>
              <a:rPr lang="zh-CN" altLang="en-US" sz="3200">
                <a:solidFill>
                  <a:srgbClr val="000000"/>
                </a:solidFill>
                <a:latin typeface="Tahoma" panose="020b0604030504040204" pitchFamily="34" charset="0"/>
                <a:cs typeface="Tahoma" panose="020b0604030504040204" pitchFamily="34" charset="0"/>
              </a:rPr>
              <a:t>他都可以凭《国际歌》的熟悉的曲调，给自己找到同志和朋友。</a:t>
            </a:r>
            <a:r>
              <a:rPr lang="zh-CN" altLang="en-US" sz="3200">
                <a:solidFill>
                  <a:srgbClr val="000000"/>
                </a:solidFill>
                <a:latin typeface="Times New Roman" panose="02020603050405020304" pitchFamily="18" charset="0"/>
                <a:cs typeface="Tahoma" panose="020b0604030504040204" pitchFamily="34" charset="0"/>
              </a:rPr>
              <a:t>”</a:t>
            </a:r>
            <a:br>
              <a:rPr lang="zh-CN" altLang="en-US" sz="3200">
                <a:solidFill>
                  <a:srgbClr val="000000"/>
                </a:solidFill>
                <a:latin typeface="Tahoma" panose="020b0604030504040204" pitchFamily="34" charset="0"/>
                <a:cs typeface="Tahoma" panose="020b0604030504040204" pitchFamily="34" charset="0"/>
              </a:rPr>
            </a:br>
            <a:endParaRPr lang="zh-CN" altLang="en-US" sz="3200">
              <a:solidFill>
                <a:srgbClr val="000000"/>
              </a:solidFill>
              <a:latin typeface="Tahoma" panose="020b0604030504040204" pitchFamily="34" charset="0"/>
              <a:cs typeface="Tahoma" panose="020b0604030504040204" pitchFamily="34" charset="0"/>
            </a:endParaRPr>
          </a:p>
          <a:p>
            <a:pPr>
              <a:spcBef>
                <a:spcPct val="50000"/>
              </a:spcBef>
              <a:buFontTx/>
            </a:pPr>
            <a:endParaRPr lang="zh-CN" altLang="en-US" sz="3200">
              <a:latin typeface="Times New Roman" panose="02020603050405020304" pitchFamily="18" charset="0"/>
            </a:endParaRPr>
          </a:p>
        </p:txBody>
      </p:sp>
    </p:spTree>
  </p:cSld>
  <p:clrMapOvr>
    <a:masterClrMapping/>
  </p:clrMapOvr>
  <p:transition>
    <p:checke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4514" name="Text Box 2"/>
          <p:cNvSpPr/>
          <p:nvPr>
            <p:custDataLst>
              <p:tags r:id="rId3"/>
            </p:custDataLst>
          </p:nvPr>
        </p:nvSpPr>
        <p:spPr>
          <a:xfrm>
            <a:off x="838200" y="990600"/>
            <a:ext cx="6400800" cy="5216525"/>
          </a:xfrm>
          <a:prstGeom prst="rect">
            <a:avLst/>
          </a:prstGeom>
          <a:noFill/>
          <a:ln w="9525">
            <a:noFill/>
          </a:ln>
        </p:spPr>
        <p:txBody>
          <a:bodyPr>
            <a:spAutoFit/>
          </a:bodyPr>
          <a:lstStyle/>
          <a:p>
            <a:pPr>
              <a:spcBef>
                <a:spcPct val="50000"/>
              </a:spcBef>
              <a:buFontTx/>
            </a:pPr>
            <a:r>
              <a:rPr lang="zh-CN" altLang="en-US" sz="2800">
                <a:solidFill>
                  <a:srgbClr val="000000"/>
                </a:solidFill>
                <a:cs typeface="Arial" panose="020b0604020202020204" pitchFamily="34" charset="0"/>
              </a:rPr>
              <a:t>起来,饥寒交迫的奴隶</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起来,全世界受苦的人!</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满腔的热血已经沸腾</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要为真理而斗争!</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旧世界打个落花流水</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奴隶们起来,起来!</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不要说我们一事所有</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我们要做天下的主人!</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这是最后的斗争</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团结起来,到明天</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英特那雄纳尔就一定要实现</a:t>
            </a:r>
            <a:br>
              <a:rPr lang="zh-CN" altLang="en-US" sz="2800">
                <a:solidFill>
                  <a:srgbClr val="000000"/>
                </a:solidFill>
                <a:cs typeface="Arial" panose="020b0604020202020204" pitchFamily="34" charset="0"/>
              </a:rPr>
            </a:br>
            <a:endParaRPr lang="zh-CN" altLang="en-US" sz="2800">
              <a:latin typeface="Times New Roman" panose="02020603050405020304" pitchFamily="18" charset="0"/>
            </a:endParaRPr>
          </a:p>
        </p:txBody>
      </p:sp>
      <p:sp>
        <p:nvSpPr>
          <p:cNvPr id="64515" name="WordArt 3"/>
          <p:cNvSpPr>
            <a:spLocks noTextEdit="1"/>
          </p:cNvSpPr>
          <p:nvPr>
            <p:custDataLst>
              <p:tags r:id="rId4"/>
            </p:custDataLst>
          </p:nvPr>
        </p:nvSpPr>
        <p:spPr>
          <a:xfrm>
            <a:off x="5486400" y="1676400"/>
            <a:ext cx="2209800" cy="2266950"/>
          </a:xfrm>
          <a:prstGeom prst="rect">
            <a:avLst/>
          </a:prstGeom>
        </p:spPr>
        <p:txBody>
          <a:bodyPr wrap="none" fromWordArt="1">
            <a:prstTxWarp prst="textSlantUp">
              <a:avLst>
                <a:gd name="adj" fmla="val 55556"/>
              </a:avLst>
            </a:prstTxWarp>
            <a:normAutofit/>
          </a:bodyPr>
          <a:lstStyle/>
          <a:p>
            <a:pPr algn="ctr" eaLnBrk="0" hangingPunct="0"/>
            <a:r>
              <a:rPr lang="zh-CN" altLang="en-US" sz="3600">
                <a:ln w="9525" cap="flat" cmpd="sng">
                  <a:solidFill>
                    <a:srgbClr val="FF6600"/>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outerShdw>
                </a:effectLst>
                <a:latin typeface="宋体" panose="02010600030101010101" pitchFamily="2" charset="-122"/>
                <a:ea typeface="宋体" panose="02010600030101010101" pitchFamily="2" charset="-122"/>
              </a:rPr>
              <a:t>国际歌国际歌</a:t>
            </a:r>
            <a:endParaRPr lang="zh-CN" altLang="en-US" sz="3600">
              <a:ln w="9525" cap="flat" cmpd="sng">
                <a:solidFill>
                  <a:srgbClr val="FF6600"/>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outerShdw>
              </a:effectLst>
              <a:latin typeface="宋体" panose="02010600030101010101" pitchFamily="2" charset="-122"/>
              <a:ea typeface="宋体" panose="02010600030101010101" pitchFamily="2" charset="-122"/>
            </a:endParaRPr>
          </a:p>
        </p:txBody>
      </p:sp>
      <p:pic>
        <p:nvPicPr>
          <p:cNvPr id="64516" name="国际歌.mp3">
            <a:hlinkClick action="ppaction://media"/>
          </p:cNvPr>
          <p:cNvPicPr>
            <a:picLocks noRot="1" noChangeAspect="1"/>
          </p:cNvPicPr>
          <p:nvPr>
            <a:audioFile r:link="rId7"/>
            <p:custDataLst>
              <p:tags r:id="rId6"/>
            </p:custDataLst>
            <p:extLst>
              <p:ext uri="{DAA4B4D4-6D71-4841-9C94-3DE7FCFB9230}">
                <p14:media xmlns:p14="http://schemas.microsoft.com/office/powerpoint/2010/main" r:link="rId8"/>
              </p:ext>
            </p:extLst>
          </p:nvPr>
        </p:nvPicPr>
        <p:blipFill>
          <a:blip r:embed="rId5"/>
          <a:stretch>
            <a:fillRect/>
          </a:stretch>
        </p:blipFill>
        <p:spPr>
          <a:xfrm>
            <a:off x="4419600" y="3276600"/>
            <a:ext cx="304800" cy="304800"/>
          </a:xfrm>
          <a:prstGeom prst="rect">
            <a:avLst/>
          </a:prstGeom>
          <a:noFill/>
          <a:ln w="9525">
            <a:noFill/>
          </a:ln>
        </p:spPr>
      </p:pic>
    </p:spTree>
  </p:cSld>
  <p:clrMapOvr>
    <a:masterClrMapping/>
  </p:clrMapOvr>
  <p:transition>
    <p:checke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5538" name="Text Box 2"/>
          <p:cNvSpPr/>
          <p:nvPr>
            <p:custDataLst>
              <p:tags r:id="rId3"/>
            </p:custDataLst>
          </p:nvPr>
        </p:nvSpPr>
        <p:spPr>
          <a:xfrm>
            <a:off x="914400" y="609600"/>
            <a:ext cx="5334000" cy="6832600"/>
          </a:xfrm>
          <a:prstGeom prst="rect">
            <a:avLst/>
          </a:prstGeom>
          <a:noFill/>
          <a:ln w="9525">
            <a:noFill/>
          </a:ln>
        </p:spPr>
        <p:txBody>
          <a:bodyPr>
            <a:spAutoFit/>
          </a:bodyPr>
          <a:lstStyle/>
          <a:p>
            <a:pPr>
              <a:spcBef>
                <a:spcPct val="50000"/>
              </a:spcBef>
              <a:buFontTx/>
            </a:pPr>
            <a:r>
              <a:rPr lang="zh-CN" altLang="en-US" sz="2800">
                <a:solidFill>
                  <a:srgbClr val="000000"/>
                </a:solidFill>
                <a:cs typeface="Arial" panose="020b0604020202020204" pitchFamily="34" charset="0"/>
              </a:rPr>
              <a:t>从来就没有什么救世主</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也不靠神仙皇帝</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要创造人类的幸福</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全靠我们自己</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我们要夺回劳动果实</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让思想冲破牢笼</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快把那炉火烧的通红</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趁热打铁才能成功!</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最可恨那些毒蛇猛兽</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吃尽了我们的血肉</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一旦把它们消灭干净</a:t>
            </a:r>
            <a:br>
              <a:rPr lang="zh-CN" altLang="en-US" sz="2800">
                <a:solidFill>
                  <a:srgbClr val="000000"/>
                </a:solidFill>
                <a:cs typeface="Arial" panose="020b0604020202020204" pitchFamily="34" charset="0"/>
              </a:rPr>
            </a:br>
            <a:r>
              <a:rPr lang="zh-CN" altLang="en-US" sz="2800">
                <a:solidFill>
                  <a:srgbClr val="000000"/>
                </a:solidFill>
                <a:cs typeface="Arial" panose="020b0604020202020204" pitchFamily="34" charset="0"/>
              </a:rPr>
              <a:t>鲜红的太阳照遍全球</a:t>
            </a:r>
            <a:br>
              <a:rPr lang="zh-CN" altLang="en-US" sz="2800">
                <a:solidFill>
                  <a:srgbClr val="000000"/>
                </a:solidFill>
                <a:cs typeface="Arial" panose="020b0604020202020204" pitchFamily="34" charset="0"/>
              </a:rPr>
            </a:br>
            <a:endParaRPr lang="zh-CN" altLang="en-US" sz="2800">
              <a:solidFill>
                <a:srgbClr val="000000"/>
              </a:solidFill>
              <a:cs typeface="Arial" panose="020b0604020202020204" pitchFamily="34" charset="0"/>
            </a:endParaRPr>
          </a:p>
          <a:p>
            <a:pPr>
              <a:spcBef>
                <a:spcPct val="50000"/>
              </a:spcBef>
              <a:buFontTx/>
            </a:pPr>
            <a:endParaRPr lang="zh-CN" altLang="en-US" sz="2800">
              <a:latin typeface="Times New Roman" panose="02020603050405020304" pitchFamily="18" charset="0"/>
            </a:endParaRPr>
          </a:p>
          <a:p>
            <a:pPr>
              <a:spcBef>
                <a:spcPct val="50000"/>
              </a:spcBef>
              <a:buFontTx/>
            </a:pPr>
            <a:endParaRPr lang="zh-CN" altLang="en-US" sz="2400">
              <a:latin typeface="Times New Roman" panose="02020603050405020304" pitchFamily="18" charset="0"/>
            </a:endParaRPr>
          </a:p>
        </p:txBody>
      </p:sp>
    </p:spTree>
  </p:cSld>
  <p:clrMapOvr>
    <a:masterClrMapping/>
  </p:clrMapOvr>
  <p:transition>
    <p:checke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6562" name="Rectangle 2"/>
          <p:cNvSpPr>
            <a:spLocks noGrp="1"/>
          </p:cNvSpPr>
          <p:nvPr>
            <p:ph type="title"/>
            <p:custDataLst>
              <p:tags r:id="rId3"/>
            </p:custDataLst>
          </p:nvPr>
        </p:nvSpPr>
        <p:spPr>
          <a:xfrm>
            <a:off x="619125" y="503238"/>
            <a:ext cx="6142038" cy="838200"/>
          </a:xfrm>
        </p:spPr>
        <p:txBody>
          <a:bodyPr wrap="square" lIns="91440" tIns="45720" rIns="91440" bIns="45720" anchor="ctr" anchorCtr="0"/>
          <a:lstStyle/>
          <a:p>
            <a:pPr eaLnBrk="1" hangingPunct="1"/>
            <a:r>
              <a:rPr lang="zh-CN" altLang="en-US" sz="3600">
                <a:solidFill>
                  <a:srgbClr val="FF0000"/>
                </a:solidFill>
                <a:ea typeface="隶书" pitchFamily="49" charset="-122"/>
              </a:rPr>
              <a:t>苏彝士运河</a:t>
            </a:r>
            <a:r>
              <a:rPr lang="zh-CN" altLang="en-US" sz="3600">
                <a:ea typeface="隶书" pitchFamily="49" charset="-122"/>
              </a:rPr>
              <a:t>（苏伊士运河）</a:t>
            </a:r>
            <a:endParaRPr lang="zh-CN" altLang="en-US" sz="3600">
              <a:ea typeface="隶书" pitchFamily="49" charset="-122"/>
            </a:endParaRPr>
          </a:p>
        </p:txBody>
      </p:sp>
      <p:sp>
        <p:nvSpPr>
          <p:cNvPr id="66563" name="Rectangle 3"/>
          <p:cNvSpPr>
            <a:spLocks noGrp="1"/>
          </p:cNvSpPr>
          <p:nvPr>
            <p:ph type="body" sz="half" idx="1"/>
            <p:custDataLst>
              <p:tags r:id="rId4"/>
            </p:custDataLst>
          </p:nvPr>
        </p:nvSpPr>
        <p:spPr>
          <a:xfrm>
            <a:off x="457200" y="1752600"/>
            <a:ext cx="4691063" cy="4419600"/>
          </a:xfrm>
        </p:spPr>
        <p:txBody>
          <a:bodyPr wrap="square" lIns="91440" tIns="45720" rIns="91440" bIns="45720" anchor="t" anchorCtr="0"/>
          <a:lstStyle/>
          <a:p>
            <a:pPr defTabSz="914400" latinLnBrk="0">
              <a:buClrTx/>
              <a:buSzTx/>
              <a:buFontTx/>
              <a:buNone/>
            </a:pPr>
            <a:r>
              <a:rPr lang="zh-CN" altLang="en-US" sz="1600" baseline="0">
                <a:effectLst/>
                <a:latin typeface="宋体" panose="02010600030101010101" pitchFamily="2" charset="-122"/>
                <a:ea typeface="宋体" panose="02010600030101010101" pitchFamily="2" charset="-122"/>
              </a:rPr>
              <a:t>　　　</a:t>
            </a:r>
            <a:r>
              <a:rPr lang="zh-CN" altLang="en-US" sz="2400" b="1" baseline="0">
                <a:effectLst/>
                <a:latin typeface="宋体" panose="02010600030101010101" pitchFamily="2" charset="-122"/>
                <a:ea typeface="宋体" panose="02010600030101010101" pitchFamily="2" charset="-122"/>
              </a:rPr>
              <a:t>苏伊士运河(</a:t>
            </a:r>
            <a:r>
              <a:rPr lang="en-US" altLang="zh-CN" sz="2400" b="1" baseline="0">
                <a:effectLst/>
                <a:latin typeface="宋体" panose="02010600030101010101" pitchFamily="2" charset="-122"/>
                <a:ea typeface="宋体" panose="02010600030101010101" pitchFamily="2" charset="-122"/>
              </a:rPr>
              <a:t>Suez Canal)</a:t>
            </a:r>
            <a:r>
              <a:rPr lang="zh-CN" altLang="en-US" sz="2400" b="1" baseline="0">
                <a:effectLst/>
                <a:latin typeface="宋体" panose="02010600030101010101" pitchFamily="2" charset="-122"/>
                <a:ea typeface="宋体" panose="02010600030101010101" pitchFamily="2" charset="-122"/>
              </a:rPr>
              <a:t>位于埃及境内，扼欧、亚、非三洲交通要道，沟通红海与地中海，使大西洋、地中海与印度洋联结起来，大大缩短了东西方航程。它是一条在国际航运中具有重要战略意义的水道。 </a:t>
            </a:r>
            <a:endParaRPr lang="zh-CN" altLang="en-US" sz="2400" b="1" baseline="0">
              <a:effectLst/>
              <a:latin typeface="宋体" panose="02010600030101010101" pitchFamily="2" charset="-122"/>
              <a:ea typeface="宋体" panose="02010600030101010101" pitchFamily="2" charset="-122"/>
            </a:endParaRPr>
          </a:p>
          <a:p>
            <a:pPr defTabSz="914400" latinLnBrk="0">
              <a:buClrTx/>
              <a:buSzTx/>
              <a:buFontTx/>
              <a:buNone/>
            </a:pPr>
            <a:r>
              <a:rPr lang="zh-CN" altLang="en-US" sz="2400" b="1" baseline="0">
                <a:effectLst/>
                <a:latin typeface="宋体" panose="02010600030101010101" pitchFamily="2" charset="-122"/>
                <a:ea typeface="宋体" panose="02010600030101010101" pitchFamily="2" charset="-122"/>
              </a:rPr>
              <a:t>　　苏伊士运河全长</a:t>
            </a:r>
            <a:r>
              <a:rPr lang="en-US" altLang="zh-CN" sz="2400" b="1" baseline="0">
                <a:effectLst/>
                <a:latin typeface="宋体" panose="02010600030101010101" pitchFamily="2" charset="-122"/>
                <a:ea typeface="宋体" panose="02010600030101010101" pitchFamily="2" charset="-122"/>
              </a:rPr>
              <a:t>175</a:t>
            </a:r>
            <a:r>
              <a:rPr lang="zh-CN" altLang="en-US" sz="2400" b="1" baseline="0">
                <a:effectLst/>
                <a:latin typeface="宋体" panose="02010600030101010101" pitchFamily="2" charset="-122"/>
                <a:ea typeface="宋体" panose="02010600030101010101" pitchFamily="2" charset="-122"/>
              </a:rPr>
              <a:t>公里，河面平均宽度为</a:t>
            </a:r>
            <a:r>
              <a:rPr lang="en-US" altLang="zh-CN" sz="2400" b="1" baseline="0">
                <a:effectLst/>
                <a:latin typeface="宋体" panose="02010600030101010101" pitchFamily="2" charset="-122"/>
                <a:ea typeface="宋体" panose="02010600030101010101" pitchFamily="2" charset="-122"/>
              </a:rPr>
              <a:t>135</a:t>
            </a:r>
            <a:r>
              <a:rPr lang="zh-CN" altLang="en-US" sz="2400" b="1" baseline="0">
                <a:effectLst/>
                <a:latin typeface="宋体" panose="02010600030101010101" pitchFamily="2" charset="-122"/>
                <a:ea typeface="宋体" panose="02010600030101010101" pitchFamily="2" charset="-122"/>
              </a:rPr>
              <a:t>米，平均深度为</a:t>
            </a:r>
            <a:r>
              <a:rPr lang="en-US" altLang="zh-CN" sz="2400" b="1" baseline="0">
                <a:effectLst/>
                <a:latin typeface="宋体" panose="02010600030101010101" pitchFamily="2" charset="-122"/>
                <a:ea typeface="宋体" panose="02010600030101010101" pitchFamily="2" charset="-122"/>
              </a:rPr>
              <a:t>13</a:t>
            </a:r>
            <a:r>
              <a:rPr lang="zh-CN" altLang="en-US" sz="2400" b="1" baseline="0">
                <a:effectLst/>
                <a:latin typeface="宋体" panose="02010600030101010101" pitchFamily="2" charset="-122"/>
                <a:ea typeface="宋体" panose="02010600030101010101" pitchFamily="2" charset="-122"/>
              </a:rPr>
              <a:t>米。苏伊士运河从</a:t>
            </a:r>
            <a:r>
              <a:rPr lang="en-US" altLang="zh-CN" sz="2400" b="1" baseline="0">
                <a:effectLst/>
                <a:latin typeface="宋体" panose="02010600030101010101" pitchFamily="2" charset="-122"/>
                <a:ea typeface="宋体" panose="02010600030101010101" pitchFamily="2" charset="-122"/>
              </a:rPr>
              <a:t>1859</a:t>
            </a:r>
            <a:r>
              <a:rPr lang="zh-CN" altLang="en-US" sz="2400" b="1" baseline="0">
                <a:effectLst/>
                <a:latin typeface="宋体" panose="02010600030101010101" pitchFamily="2" charset="-122"/>
                <a:ea typeface="宋体" panose="02010600030101010101" pitchFamily="2" charset="-122"/>
              </a:rPr>
              <a:t>年开工建设到</a:t>
            </a:r>
            <a:r>
              <a:rPr lang="en-US" altLang="zh-CN" sz="2400" b="1" baseline="0">
                <a:effectLst/>
                <a:latin typeface="宋体" panose="02010600030101010101" pitchFamily="2" charset="-122"/>
                <a:ea typeface="宋体" panose="02010600030101010101" pitchFamily="2" charset="-122"/>
              </a:rPr>
              <a:t>1869</a:t>
            </a:r>
            <a:r>
              <a:rPr lang="zh-CN" altLang="en-US" sz="2400" b="1" baseline="0">
                <a:effectLst/>
                <a:latin typeface="宋体" panose="02010600030101010101" pitchFamily="2" charset="-122"/>
                <a:ea typeface="宋体" panose="02010600030101010101" pitchFamily="2" charset="-122"/>
              </a:rPr>
              <a:t>年峻工。</a:t>
            </a:r>
            <a:endParaRPr lang="zh-CN" altLang="en-US" sz="2400" b="1" baseline="0">
              <a:effectLst/>
              <a:latin typeface="宋体" panose="02010600030101010101" pitchFamily="2" charset="-122"/>
              <a:ea typeface="宋体" panose="02010600030101010101" pitchFamily="2" charset="-122"/>
            </a:endParaRPr>
          </a:p>
        </p:txBody>
      </p:sp>
      <p:pic>
        <p:nvPicPr>
          <p:cNvPr id="66564" name="Picture 4" descr="suyishi"/>
          <p:cNvPicPr>
            <a:picLocks noChangeAspect="1"/>
          </p:cNvPicPr>
          <p:nvPr>
            <p:custDataLst>
              <p:tags r:id="rId6"/>
            </p:custDataLst>
          </p:nvPr>
        </p:nvPicPr>
        <p:blipFill>
          <a:blip r:embed="rId5"/>
          <a:stretch>
            <a:fillRect/>
          </a:stretch>
        </p:blipFill>
        <p:spPr>
          <a:xfrm>
            <a:off x="5435600" y="1600200"/>
            <a:ext cx="3175000" cy="4648200"/>
          </a:xfrm>
          <a:prstGeom prst="rect">
            <a:avLst/>
          </a:prstGeom>
          <a:noFill/>
          <a:ln w="9525" cap="flat" cmpd="sng">
            <a:solidFill>
              <a:schemeClr val="hlink"/>
            </a:solidFill>
            <a:prstDash val="solid"/>
            <a:miter/>
            <a:headEnd type="none" w="med" len="med"/>
            <a:tailEnd type="none" w="med" len="med"/>
          </a:ln>
        </p:spPr>
      </p:pic>
    </p:spTree>
  </p:cSld>
  <p:clrMapOvr>
    <a:masterClrMapping/>
  </p:clrMapOvr>
  <p:transition spd="slow">
    <p:cover dir="d"/>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7586" name="Rectangle 2"/>
          <p:cNvSpPr>
            <a:spLocks noGrp="1"/>
          </p:cNvSpPr>
          <p:nvPr>
            <p:ph type="title"/>
            <p:custDataLst>
              <p:tags r:id="rId3"/>
            </p:custDataLst>
          </p:nvPr>
        </p:nvSpPr>
        <p:spPr>
          <a:xfrm>
            <a:off x="1311275" y="304800"/>
            <a:ext cx="4140200" cy="914400"/>
          </a:xfrm>
        </p:spPr>
        <p:txBody>
          <a:bodyPr wrap="square" lIns="91440" tIns="45720" rIns="91440" bIns="45720" anchor="ctr" anchorCtr="0"/>
          <a:lstStyle/>
          <a:p>
            <a:pPr eaLnBrk="1" hangingPunct="1"/>
            <a:r>
              <a:rPr lang="zh-CN" altLang="en-US" sz="3600">
                <a:solidFill>
                  <a:srgbClr val="FF0000"/>
                </a:solidFill>
                <a:latin typeface="隶书" pitchFamily="49" charset="-122"/>
                <a:ea typeface="隶书" pitchFamily="49" charset="-122"/>
              </a:rPr>
              <a:t>莫扎特</a:t>
            </a:r>
            <a:endParaRPr lang="zh-CN" altLang="en-US" sz="3600">
              <a:latin typeface="隶书" pitchFamily="49" charset="-122"/>
              <a:ea typeface="隶书" pitchFamily="49" charset="-122"/>
            </a:endParaRPr>
          </a:p>
        </p:txBody>
      </p:sp>
      <p:sp>
        <p:nvSpPr>
          <p:cNvPr id="67587" name="Rectangle 3"/>
          <p:cNvSpPr>
            <a:spLocks noGrp="1"/>
          </p:cNvSpPr>
          <p:nvPr>
            <p:ph type="body" sz="half" idx="1"/>
            <p:custDataLst>
              <p:tags r:id="rId4"/>
            </p:custDataLst>
          </p:nvPr>
        </p:nvSpPr>
        <p:spPr>
          <a:xfrm>
            <a:off x="4038600" y="838200"/>
            <a:ext cx="4876800" cy="5092700"/>
          </a:xfrm>
        </p:spPr>
        <p:txBody>
          <a:bodyPr wrap="square" lIns="91440" tIns="45720" rIns="91440" bIns="45720" anchor="t" anchorCtr="0"/>
          <a:lstStyle/>
          <a:p>
            <a:pPr algn="just" defTabSz="914400" latinLnBrk="0">
              <a:lnSpc>
                <a:spcPct val="90000"/>
              </a:lnSpc>
              <a:buClrTx/>
              <a:buSzTx/>
              <a:buFontTx/>
              <a:buNone/>
            </a:pPr>
            <a:r>
              <a:rPr lang="zh-CN" altLang="en-US" sz="2000" baseline="0">
                <a:effectLst/>
                <a:latin typeface="宋体" panose="02010600030101010101" pitchFamily="2" charset="-122"/>
                <a:ea typeface="宋体" panose="02010600030101010101" pitchFamily="2" charset="-122"/>
              </a:rPr>
              <a:t>  （</a:t>
            </a:r>
            <a:r>
              <a:rPr lang="en-US" altLang="zh-CN" sz="2400" b="1" baseline="0">
                <a:effectLst/>
                <a:latin typeface="宋体" panose="02010600030101010101" pitchFamily="2" charset="-122"/>
                <a:ea typeface="宋体" panose="02010600030101010101" pitchFamily="2" charset="-122"/>
              </a:rPr>
              <a:t>1756</a:t>
            </a:r>
            <a:r>
              <a:rPr lang="en-US" altLang="zh-CN" sz="2400" b="1" baseline="0">
                <a:effectLst/>
                <a:latin typeface="Arial" panose="020b0604020202020204" pitchFamily="34" charset="0"/>
                <a:ea typeface="宋体" panose="02010600030101010101" pitchFamily="2" charset="-122"/>
              </a:rPr>
              <a:t>—</a:t>
            </a:r>
            <a:r>
              <a:rPr lang="en-US" altLang="zh-CN" sz="2400" b="1" baseline="0">
                <a:effectLst/>
                <a:latin typeface="宋体" panose="02010600030101010101" pitchFamily="2" charset="-122"/>
                <a:ea typeface="宋体" panose="02010600030101010101" pitchFamily="2" charset="-122"/>
              </a:rPr>
              <a:t>1791)</a:t>
            </a:r>
            <a:r>
              <a:rPr lang="zh-CN" altLang="en-US" sz="2400" b="1" baseline="0">
                <a:effectLst/>
                <a:latin typeface="宋体" panose="02010600030101010101" pitchFamily="2" charset="-122"/>
                <a:ea typeface="宋体" panose="02010600030101010101" pitchFamily="2" charset="-122"/>
              </a:rPr>
              <a:t>奥地利作曲家，维也纳古典乐派代表人物之一。自幼从父学钢琴、小提琴，并开始作曲。1761年起随父、姊往德、法、英、荷等国旅行演出。1769年三度游历意大利各地，演出其所作歌剧。1773年返故乡萨尔斯堡，任大主教宫廷乐师。1781年因不满大主教阻挠其社交活动，愤而辞职。此后在贫困处境中，继续创作出大量作品，其中包括：具有鲜明反贵族倾向的意大利式歌剧《费加罗的婚礼》，反映贵族荒淫生活的意大利式歌剧《唐璜》等。其作品以清丽流畅、结构工致为特点。</a:t>
            </a:r>
            <a:r>
              <a:rPr lang="zh-CN" altLang="en-US" sz="2400" b="1" baseline="0">
                <a:effectLst/>
                <a:latin typeface="Arial" panose="020b0604020202020204" pitchFamily="34" charset="0"/>
                <a:ea typeface="宋体" panose="02010600030101010101" pitchFamily="2" charset="-122"/>
              </a:rPr>
              <a:t> </a:t>
            </a:r>
            <a:endParaRPr lang="zh-CN" altLang="en-US" sz="2400" b="1" baseline="0">
              <a:effectLst/>
              <a:latin typeface="Arial" panose="020b0604020202020204" pitchFamily="34" charset="0"/>
              <a:ea typeface="宋体" panose="02010600030101010101" pitchFamily="2" charset="-122"/>
            </a:endParaRPr>
          </a:p>
        </p:txBody>
      </p:sp>
      <p:pic>
        <p:nvPicPr>
          <p:cNvPr id="67588" name="Picture 4" descr="mozar4"/>
          <p:cNvPicPr>
            <a:picLocks noChangeAspect="1"/>
          </p:cNvPicPr>
          <p:nvPr>
            <p:ph type="clipArt" sz="half" idx="2"/>
            <p:custDataLst>
              <p:tags r:id="rId6"/>
            </p:custDataLst>
          </p:nvPr>
        </p:nvPicPr>
        <p:blipFill>
          <a:blip r:embed="rId5"/>
          <a:stretch>
            <a:fillRect/>
          </a:stretch>
        </p:blipFill>
        <p:spPr>
          <a:xfrm>
            <a:off x="774700" y="1371600"/>
            <a:ext cx="2965450" cy="4437063"/>
          </a:xfrm>
        </p:spPr>
      </p:pic>
    </p:spTree>
  </p:cSld>
  <p:clrMapOvr>
    <a:masterClrMapping/>
  </p:clrMapOvr>
  <p:transition spd="slow">
    <p:cove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8610" name="Rectangle 2"/>
          <p:cNvSpPr>
            <a:spLocks noGrp="1"/>
          </p:cNvSpPr>
          <p:nvPr>
            <p:ph type="title"/>
            <p:custDataLst>
              <p:tags r:id="rId3"/>
            </p:custDataLst>
          </p:nvPr>
        </p:nvSpPr>
        <p:spPr>
          <a:xfrm>
            <a:off x="1143000" y="304800"/>
            <a:ext cx="2590800" cy="1143000"/>
          </a:xfrm>
        </p:spPr>
        <p:txBody>
          <a:bodyPr wrap="square" lIns="91440" tIns="45720" rIns="91440" bIns="45720" anchor="ctr" anchorCtr="0"/>
          <a:lstStyle/>
          <a:p>
            <a:pPr eaLnBrk="1" hangingPunct="1"/>
            <a:r>
              <a:rPr lang="zh-CN" altLang="en-US" sz="3600">
                <a:solidFill>
                  <a:srgbClr val="FF0000"/>
                </a:solidFill>
                <a:ea typeface="隶书" pitchFamily="49" charset="-122"/>
              </a:rPr>
              <a:t>曾参</a:t>
            </a:r>
            <a:endParaRPr lang="zh-CN" altLang="en-US" sz="3600">
              <a:solidFill>
                <a:srgbClr val="FF0000"/>
              </a:solidFill>
              <a:ea typeface="隶书" pitchFamily="49" charset="-122"/>
            </a:endParaRPr>
          </a:p>
        </p:txBody>
      </p:sp>
      <p:sp>
        <p:nvSpPr>
          <p:cNvPr id="68611" name="Rectangle 3"/>
          <p:cNvSpPr>
            <a:spLocks noGrp="1"/>
          </p:cNvSpPr>
          <p:nvPr>
            <p:ph type="body" sz="half" idx="1"/>
            <p:custDataLst>
              <p:tags r:id="rId4"/>
            </p:custDataLst>
          </p:nvPr>
        </p:nvSpPr>
        <p:spPr>
          <a:xfrm>
            <a:off x="4800600" y="762000"/>
            <a:ext cx="4114800" cy="5256213"/>
          </a:xfrm>
        </p:spPr>
        <p:txBody>
          <a:bodyPr wrap="square" lIns="91440" tIns="45720" rIns="91440" bIns="45720" anchor="t" anchorCtr="0"/>
          <a:lstStyle/>
          <a:p>
            <a:pPr defTabSz="914400" latinLnBrk="0">
              <a:lnSpc>
                <a:spcPct val="90000"/>
              </a:lnSpc>
              <a:buClrTx/>
              <a:buSzTx/>
              <a:buFontTx/>
              <a:buChar char="•"/>
            </a:pPr>
            <a:r>
              <a:rPr lang="zh-CN" altLang="en-US" sz="2000" baseline="0">
                <a:solidFill>
                  <a:srgbClr val="400000"/>
                </a:solidFill>
                <a:effectLst/>
                <a:latin typeface="宋体" panose="02010600030101010101" pitchFamily="2" charset="-122"/>
                <a:ea typeface="宋体" panose="02010600030101010101" pitchFamily="2" charset="-122"/>
              </a:rPr>
              <a:t>　</a:t>
            </a:r>
            <a:r>
              <a:rPr lang="zh-CN" altLang="en-US" sz="2800" baseline="0">
                <a:solidFill>
                  <a:srgbClr val="400000"/>
                </a:solidFill>
                <a:effectLst/>
                <a:latin typeface="宋体" panose="02010600030101010101" pitchFamily="2" charset="-122"/>
                <a:ea typeface="宋体" panose="02010600030101010101" pitchFamily="2" charset="-122"/>
              </a:rPr>
              <a:t>　曾参(前505年一前463年)，字于舆，生于鲁国南武城 (今山东嘉祥人)。</a:t>
            </a:r>
            <a:br>
              <a:rPr lang="zh-CN" altLang="en-US" sz="2800" baseline="0">
                <a:solidFill>
                  <a:srgbClr val="400000"/>
                </a:solidFill>
                <a:effectLst/>
                <a:latin typeface="宋体" panose="02010600030101010101" pitchFamily="2" charset="-122"/>
                <a:ea typeface="宋体" panose="02010600030101010101" pitchFamily="2" charset="-122"/>
              </a:rPr>
            </a:br>
            <a:r>
              <a:rPr lang="zh-CN" altLang="en-US" sz="2800" baseline="0">
                <a:solidFill>
                  <a:srgbClr val="400000"/>
                </a:solidFill>
                <a:effectLst/>
                <a:latin typeface="宋体" panose="02010600030101010101" pitchFamily="2" charset="-122"/>
                <a:ea typeface="宋体" panose="02010600030101010101" pitchFamily="2" charset="-122"/>
              </a:rPr>
              <a:t>　　曾参16岁拜孔子为师。由于他刻苦好学，造诣很深，成为孔子的得意门生。他著有《大学》，《孝经》两书，被后世视为儒家经典，尊其为</a:t>
            </a:r>
            <a:r>
              <a:rPr lang="zh-CN" altLang="en-US" sz="2800" baseline="0">
                <a:solidFill>
                  <a:srgbClr val="400000"/>
                </a:solidFill>
                <a:effectLst/>
                <a:latin typeface="Arial" panose="020b0604020202020204" pitchFamily="34" charset="0"/>
                <a:ea typeface="宋体" panose="02010600030101010101" pitchFamily="2" charset="-122"/>
              </a:rPr>
              <a:t>“</a:t>
            </a:r>
            <a:r>
              <a:rPr lang="zh-CN" altLang="en-US" sz="2800" baseline="0">
                <a:solidFill>
                  <a:srgbClr val="400000"/>
                </a:solidFill>
                <a:effectLst/>
                <a:latin typeface="宋体" panose="02010600030101010101" pitchFamily="2" charset="-122"/>
                <a:ea typeface="宋体" panose="02010600030101010101" pitchFamily="2" charset="-122"/>
              </a:rPr>
              <a:t>宗圣</a:t>
            </a:r>
            <a:r>
              <a:rPr lang="zh-CN" altLang="en-US" sz="2800" baseline="0">
                <a:solidFill>
                  <a:srgbClr val="400000"/>
                </a:solidFill>
                <a:effectLst/>
                <a:latin typeface="Arial" panose="020b0604020202020204" pitchFamily="34" charset="0"/>
                <a:ea typeface="宋体" panose="02010600030101010101" pitchFamily="2" charset="-122"/>
              </a:rPr>
              <a:t>”</a:t>
            </a:r>
            <a:r>
              <a:rPr lang="zh-CN" altLang="en-US" sz="2800" baseline="0">
                <a:solidFill>
                  <a:srgbClr val="400000"/>
                </a:solidFill>
                <a:effectLst/>
                <a:latin typeface="宋体" panose="02010600030101010101" pitchFamily="2" charset="-122"/>
                <a:ea typeface="宋体" panose="02010600030101010101" pitchFamily="2" charset="-122"/>
              </a:rPr>
              <a:t>，</a:t>
            </a:r>
            <a:r>
              <a:rPr lang="zh-CN" altLang="en-US" sz="2800" baseline="0">
                <a:solidFill>
                  <a:srgbClr val="400000"/>
                </a:solidFill>
                <a:effectLst/>
                <a:latin typeface="Arial" panose="020b0604020202020204" pitchFamily="34" charset="0"/>
                <a:ea typeface="宋体" panose="02010600030101010101" pitchFamily="2" charset="-122"/>
              </a:rPr>
              <a:t>“</a:t>
            </a:r>
            <a:r>
              <a:rPr lang="zh-CN" altLang="en-US" sz="2800" baseline="0">
                <a:solidFill>
                  <a:srgbClr val="400000"/>
                </a:solidFill>
                <a:effectLst/>
                <a:latin typeface="宋体" panose="02010600030101010101" pitchFamily="2" charset="-122"/>
                <a:ea typeface="宋体" panose="02010600030101010101" pitchFamily="2" charset="-122"/>
              </a:rPr>
              <a:t>述圣</a:t>
            </a:r>
            <a:r>
              <a:rPr lang="zh-CN" altLang="en-US" sz="2800" baseline="0">
                <a:solidFill>
                  <a:srgbClr val="400000"/>
                </a:solidFill>
                <a:effectLst/>
                <a:latin typeface="Arial" panose="020b0604020202020204" pitchFamily="34" charset="0"/>
                <a:ea typeface="宋体" panose="02010600030101010101" pitchFamily="2" charset="-122"/>
              </a:rPr>
              <a:t>”</a:t>
            </a:r>
            <a:r>
              <a:rPr lang="zh-CN" altLang="en-US" sz="2800" baseline="0">
                <a:solidFill>
                  <a:srgbClr val="400000"/>
                </a:solidFill>
                <a:effectLst/>
                <a:latin typeface="宋体" panose="02010600030101010101" pitchFamily="2" charset="-122"/>
                <a:ea typeface="宋体" panose="02010600030101010101" pitchFamily="2" charset="-122"/>
              </a:rPr>
              <a:t>。曾参传业于子思，子思传业于孟子，形成著名的</a:t>
            </a:r>
            <a:r>
              <a:rPr lang="zh-CN" altLang="en-US" sz="2800" baseline="0">
                <a:solidFill>
                  <a:srgbClr val="400000"/>
                </a:solidFill>
                <a:effectLst/>
                <a:latin typeface="Arial" panose="020b0604020202020204" pitchFamily="34" charset="0"/>
                <a:ea typeface="宋体" panose="02010600030101010101" pitchFamily="2" charset="-122"/>
              </a:rPr>
              <a:t>“</a:t>
            </a:r>
            <a:r>
              <a:rPr lang="zh-CN" altLang="en-US" sz="2800" baseline="0">
                <a:solidFill>
                  <a:srgbClr val="400000"/>
                </a:solidFill>
                <a:effectLst/>
                <a:latin typeface="宋体" panose="02010600030101010101" pitchFamily="2" charset="-122"/>
                <a:ea typeface="宋体" panose="02010600030101010101" pitchFamily="2" charset="-122"/>
              </a:rPr>
              <a:t>思孟学派</a:t>
            </a:r>
            <a:r>
              <a:rPr lang="zh-CN" altLang="en-US" sz="2800" baseline="0">
                <a:solidFill>
                  <a:srgbClr val="400000"/>
                </a:solidFill>
                <a:effectLst/>
                <a:latin typeface="Arial" panose="020b0604020202020204" pitchFamily="34" charset="0"/>
                <a:ea typeface="宋体" panose="02010600030101010101" pitchFamily="2" charset="-122"/>
              </a:rPr>
              <a:t>”</a:t>
            </a:r>
            <a:r>
              <a:rPr lang="zh-CN" altLang="en-US" sz="2800" baseline="0">
                <a:solidFill>
                  <a:srgbClr val="400000"/>
                </a:solidFill>
                <a:effectLst/>
                <a:latin typeface="宋体" panose="02010600030101010101" pitchFamily="2" charset="-122"/>
                <a:ea typeface="宋体" panose="02010600030101010101" pitchFamily="2" charset="-122"/>
              </a:rPr>
              <a:t>。</a:t>
            </a:r>
            <a:endParaRPr lang="zh-CN" altLang="en-US" sz="2800" baseline="0">
              <a:solidFill>
                <a:srgbClr val="400000"/>
              </a:solidFill>
              <a:effectLst/>
              <a:latin typeface="宋体" panose="02010600030101010101" pitchFamily="2" charset="-122"/>
              <a:ea typeface="宋体" panose="02010600030101010101" pitchFamily="2" charset="-122"/>
            </a:endParaRPr>
          </a:p>
        </p:txBody>
      </p:sp>
      <p:pic>
        <p:nvPicPr>
          <p:cNvPr id="68612" name="Picture 4" descr="24_03">
            <a:hlinkClick r:id="rId7"/>
          </p:cNvPr>
          <p:cNvPicPr>
            <a:picLocks noChangeAspect="1"/>
          </p:cNvPicPr>
          <p:nvPr>
            <p:custDataLst>
              <p:tags r:id="rId6"/>
            </p:custDataLst>
          </p:nvPr>
        </p:nvPicPr>
        <p:blipFill>
          <a:blip r:embed="rId5"/>
          <a:stretch>
            <a:fillRect/>
          </a:stretch>
        </p:blipFill>
        <p:spPr>
          <a:xfrm>
            <a:off x="228600" y="1447800"/>
            <a:ext cx="4495800" cy="5029200"/>
          </a:xfrm>
          <a:prstGeom prst="rect">
            <a:avLst/>
          </a:prstGeom>
          <a:noFill/>
          <a:ln w="9525" cap="flat" cmpd="sng">
            <a:solidFill>
              <a:schemeClr val="hlink"/>
            </a:solidFill>
            <a:prstDash val="solid"/>
            <a:miter/>
            <a:headEnd type="none" w="med" len="med"/>
            <a:tailEnd type="none" w="med" len="med"/>
          </a:ln>
        </p:spPr>
      </p:pic>
    </p:spTree>
  </p:cSld>
  <p:clrMapOvr>
    <a:masterClrMapping/>
  </p:clrMapOvr>
  <p:transition spd="slow">
    <p:cover dir="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标题 1"/>
          <p:cNvSpPr>
            <a:spLocks noGrp="1"/>
          </p:cNvSpPr>
          <p:nvPr>
            <p:ph type="title" idx="4294967295"/>
            <p:custDataLst>
              <p:tags r:id="rId3"/>
            </p:custDataLst>
          </p:nvPr>
        </p:nvSpPr>
        <p:spPr>
          <a:xfrm>
            <a:off x="1228725" y="-6350"/>
            <a:ext cx="7375525" cy="495300"/>
          </a:xfrm>
        </p:spPr>
        <p:txBody>
          <a:bodyPr wrap="square" lIns="91440" tIns="45720" rIns="91440" bIns="45720" anchor="ctr" anchorCtr="0"/>
          <a:lstStyle/>
          <a:p>
            <a:pPr eaLnBrk="1" hangingPunct="1"/>
            <a:r>
              <a:rPr lang="zh-CN" altLang="en-US" sz="3200" b="1">
                <a:solidFill>
                  <a:srgbClr val="FF0000"/>
                </a:solidFill>
                <a:ea typeface="黑体" panose="02010609060101010101" pitchFamily="49" charset="-122"/>
              </a:rPr>
              <a:t>二、自主学习：</a:t>
            </a:r>
            <a:r>
              <a:rPr lang="zh-CN" altLang="en-US" sz="3200" b="1">
                <a:solidFill>
                  <a:srgbClr val="0000FF"/>
                </a:solidFill>
                <a:ea typeface="黑体" panose="02010609060101010101" pitchFamily="49" charset="-122"/>
              </a:rPr>
              <a:t>字词积累，读准字音</a:t>
            </a:r>
            <a:endParaRPr lang="zh-CN" altLang="en-US" sz="3200" b="1">
              <a:solidFill>
                <a:srgbClr val="0000FF"/>
              </a:solidFill>
              <a:ea typeface="黑体" panose="02010609060101010101" pitchFamily="49" charset="-122"/>
            </a:endParaRPr>
          </a:p>
        </p:txBody>
      </p:sp>
      <p:sp>
        <p:nvSpPr>
          <p:cNvPr id="23555" name="内容占位符 2"/>
          <p:cNvSpPr>
            <a:spLocks noGrp="1"/>
          </p:cNvSpPr>
          <p:nvPr>
            <p:ph idx="1"/>
            <p:custDataLst>
              <p:tags r:id="rId4"/>
            </p:custDataLst>
          </p:nvPr>
        </p:nvSpPr>
        <p:spPr>
          <a:xfrm>
            <a:off x="0" y="692150"/>
            <a:ext cx="9145588" cy="6357938"/>
          </a:xfrm>
          <a:solidFill>
            <a:srgbClr val="FFFFFF"/>
          </a:solidFill>
        </p:spPr>
        <p:txBody>
          <a:bodyPr wrap="square" lIns="91440" tIns="45720" rIns="91440" bIns="45720" anchor="t" anchorCtr="0"/>
          <a:lstStyle/>
          <a:p>
            <a:pPr marL="0" indent="0" eaLnBrk="1" hangingPunct="1">
              <a:buNone/>
            </a:pPr>
            <a:r>
              <a:rPr lang="en-US" altLang="zh-CN" sz="4000" b="1"/>
              <a:t>  </a:t>
            </a:r>
            <a:r>
              <a:rPr lang="zh-CN" altLang="en-US" sz="4000" b="1"/>
              <a:t>中</a:t>
            </a:r>
            <a:r>
              <a:rPr lang="en-US" altLang="zh-CN" sz="4000" b="1"/>
              <a:t>(           )</a:t>
            </a:r>
            <a:r>
              <a:rPr lang="zh-CN" altLang="en-US" sz="4000" b="1"/>
              <a:t>伤          遁</a:t>
            </a:r>
            <a:r>
              <a:rPr lang="en-US" altLang="zh-CN" sz="4000" b="1"/>
              <a:t>(          )</a:t>
            </a:r>
            <a:r>
              <a:rPr lang="zh-CN" altLang="en-US" sz="4000" b="1"/>
              <a:t>词        </a:t>
            </a:r>
            <a:endParaRPr lang="zh-CN" altLang="en-US" sz="4000" b="1"/>
          </a:p>
          <a:p>
            <a:pPr marL="0" indent="0" eaLnBrk="1" hangingPunct="1">
              <a:buNone/>
            </a:pPr>
            <a:r>
              <a:rPr lang="zh-CN" altLang="en-US" sz="4000" b="1"/>
              <a:t>  鲁钝</a:t>
            </a:r>
            <a:r>
              <a:rPr lang="en-US" altLang="zh-CN" sz="4000" b="1"/>
              <a:t>(         )             </a:t>
            </a:r>
            <a:r>
              <a:rPr lang="zh-CN" altLang="en-US" sz="4000" b="1"/>
              <a:t>懦</a:t>
            </a:r>
            <a:r>
              <a:rPr lang="en-US" altLang="zh-CN" sz="4000" b="1"/>
              <a:t>(          )</a:t>
            </a:r>
            <a:r>
              <a:rPr lang="en-US" altLang="zh-CN" sz="4000" b="1">
                <a:solidFill>
                  <a:srgbClr val="FF0000"/>
                </a:solidFill>
              </a:rPr>
              <a:t> </a:t>
            </a:r>
            <a:r>
              <a:rPr lang="zh-CN" altLang="en-US" sz="4000" b="1"/>
              <a:t>夫      </a:t>
            </a:r>
            <a:endParaRPr lang="zh-CN" altLang="en-US" sz="4000" b="1"/>
          </a:p>
          <a:p>
            <a:pPr marL="0" indent="0" eaLnBrk="1" hangingPunct="1">
              <a:buNone/>
            </a:pPr>
            <a:r>
              <a:rPr lang="zh-CN" altLang="en-US" sz="4000" b="1"/>
              <a:t>  豢</a:t>
            </a:r>
            <a:r>
              <a:rPr lang="en-US" altLang="zh-CN" sz="4000" b="1"/>
              <a:t>(          )</a:t>
            </a:r>
            <a:r>
              <a:rPr lang="en-US" altLang="zh-CN" sz="4000" b="1">
                <a:solidFill>
                  <a:srgbClr val="FF0000"/>
                </a:solidFill>
              </a:rPr>
              <a:t> </a:t>
            </a:r>
            <a:r>
              <a:rPr lang="zh-CN" altLang="en-US" sz="4000" b="1"/>
              <a:t>养       灌</a:t>
            </a:r>
            <a:r>
              <a:rPr lang="en-US" altLang="zh-CN" sz="4000" b="1"/>
              <a:t>(        )</a:t>
            </a:r>
            <a:r>
              <a:rPr lang="en-US" altLang="zh-CN" sz="4000" b="1">
                <a:solidFill>
                  <a:srgbClr val="FF0000"/>
                </a:solidFill>
              </a:rPr>
              <a:t> </a:t>
            </a:r>
            <a:r>
              <a:rPr lang="zh-CN" altLang="en-US" sz="4000" b="1"/>
              <a:t>溉</a:t>
            </a:r>
            <a:r>
              <a:rPr lang="en-US" altLang="zh-CN" sz="4000" b="1"/>
              <a:t>(        )</a:t>
            </a:r>
            <a:endParaRPr lang="en-US" altLang="zh-CN" sz="4000" b="1"/>
          </a:p>
          <a:p>
            <a:pPr marL="0" indent="0" eaLnBrk="1" hangingPunct="1">
              <a:buNone/>
            </a:pPr>
            <a:endParaRPr lang="zh-CN" altLang="en-US" sz="4000" b="1">
              <a:solidFill>
                <a:srgbClr val="0000FF"/>
              </a:solidFill>
            </a:endParaRPr>
          </a:p>
          <a:p>
            <a:pPr marL="0" indent="0" eaLnBrk="1" hangingPunct="1">
              <a:buNone/>
            </a:pPr>
            <a:endParaRPr lang="zh-CN" altLang="en-US" sz="4000" b="1"/>
          </a:p>
        </p:txBody>
      </p:sp>
      <p:sp>
        <p:nvSpPr>
          <p:cNvPr id="23556" name="Rectangle 5"/>
          <p:cNvSpPr/>
          <p:nvPr>
            <p:custDataLst>
              <p:tags r:id="rId5"/>
            </p:custDataLst>
          </p:nvPr>
        </p:nvSpPr>
        <p:spPr>
          <a:xfrm>
            <a:off x="1260475" y="692150"/>
            <a:ext cx="1335088" cy="641350"/>
          </a:xfrm>
          <a:prstGeom prst="rect">
            <a:avLst/>
          </a:prstGeom>
          <a:solidFill>
            <a:srgbClr val="F5F54D"/>
          </a:solidFill>
          <a:ln w="9525">
            <a:noFill/>
          </a:ln>
        </p:spPr>
        <p:txBody>
          <a:bodyPr wrap="none">
            <a:spAutoFit/>
          </a:bodyPr>
          <a:lstStyle/>
          <a:p>
            <a:r>
              <a:rPr lang="zh-CN" altLang="en-US" sz="3600" b="1">
                <a:solidFill>
                  <a:srgbClr val="FF0000"/>
                </a:solidFill>
                <a:latin typeface="黑体" panose="02010609060101010101" pitchFamily="49" charset="-122"/>
                <a:ea typeface="黑体" panose="02010609060101010101" pitchFamily="49" charset="-122"/>
              </a:rPr>
              <a:t>zhòng</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23557" name="Rectangle 6"/>
          <p:cNvSpPr/>
          <p:nvPr>
            <p:custDataLst>
              <p:tags r:id="rId6"/>
            </p:custDataLst>
          </p:nvPr>
        </p:nvSpPr>
        <p:spPr>
          <a:xfrm>
            <a:off x="5363528" y="765175"/>
            <a:ext cx="923925" cy="641350"/>
          </a:xfrm>
          <a:prstGeom prst="rect">
            <a:avLst/>
          </a:prstGeom>
          <a:solidFill>
            <a:srgbClr val="F5F54D"/>
          </a:solidFill>
          <a:ln w="9525">
            <a:noFill/>
          </a:ln>
        </p:spPr>
        <p:txBody>
          <a:bodyPr wrap="none">
            <a:spAutoFit/>
          </a:bodyPr>
          <a:lstStyle/>
          <a:p>
            <a:r>
              <a:rPr lang="zh-CN" altLang="en-US" sz="3600" b="1">
                <a:solidFill>
                  <a:srgbClr val="FF0000"/>
                </a:solidFill>
                <a:latin typeface="黑体" panose="02010609060101010101" pitchFamily="49" charset="-122"/>
                <a:ea typeface="黑体" panose="02010609060101010101" pitchFamily="49" charset="-122"/>
              </a:rPr>
              <a:t>d</a:t>
            </a:r>
            <a:r>
              <a:rPr lang="zh-CN" altLang="en-US" sz="3600" b="1">
                <a:solidFill>
                  <a:srgbClr val="FF0000"/>
                </a:solidFill>
                <a:ea typeface="黑体" panose="02010609060101010101" pitchFamily="49" charset="-122"/>
              </a:rPr>
              <a:t>ù</a:t>
            </a:r>
            <a:r>
              <a:rPr lang="zh-CN" altLang="en-US" sz="3600" b="1">
                <a:solidFill>
                  <a:srgbClr val="FF0000"/>
                </a:solidFill>
                <a:latin typeface="黑体" panose="02010609060101010101" pitchFamily="49" charset="-122"/>
                <a:ea typeface="黑体" panose="02010609060101010101" pitchFamily="49" charset="-122"/>
              </a:rPr>
              <a:t>n</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23558" name="Rectangle 7"/>
          <p:cNvSpPr/>
          <p:nvPr>
            <p:custDataLst>
              <p:tags r:id="rId7"/>
            </p:custDataLst>
          </p:nvPr>
        </p:nvSpPr>
        <p:spPr>
          <a:xfrm>
            <a:off x="1763713" y="1412875"/>
            <a:ext cx="923925" cy="641350"/>
          </a:xfrm>
          <a:prstGeom prst="rect">
            <a:avLst/>
          </a:prstGeom>
          <a:solidFill>
            <a:srgbClr val="F5F54D"/>
          </a:solidFill>
          <a:ln w="9525">
            <a:noFill/>
          </a:ln>
        </p:spPr>
        <p:txBody>
          <a:bodyPr wrap="none">
            <a:spAutoFit/>
          </a:bodyPr>
          <a:lstStyle/>
          <a:p>
            <a:r>
              <a:rPr lang="en-US" altLang="zh-CN" sz="3600" b="1">
                <a:solidFill>
                  <a:srgbClr val="FF0000"/>
                </a:solidFill>
                <a:latin typeface="黑体" panose="02010609060101010101" pitchFamily="49" charset="-122"/>
                <a:ea typeface="黑体" panose="02010609060101010101" pitchFamily="49" charset="-122"/>
              </a:rPr>
              <a:t>d</a:t>
            </a:r>
            <a:r>
              <a:rPr lang="en-US" altLang="zh-CN" sz="3600" b="1">
                <a:solidFill>
                  <a:srgbClr val="FF0000"/>
                </a:solidFill>
                <a:ea typeface="黑体" panose="02010609060101010101" pitchFamily="49" charset="-122"/>
              </a:rPr>
              <a:t>ù</a:t>
            </a:r>
            <a:r>
              <a:rPr lang="en-US" altLang="zh-CN" sz="3600" b="1">
                <a:solidFill>
                  <a:srgbClr val="FF0000"/>
                </a:solidFill>
                <a:latin typeface="黑体" panose="02010609060101010101" pitchFamily="49" charset="-122"/>
                <a:ea typeface="黑体" panose="02010609060101010101" pitchFamily="49" charset="-122"/>
              </a:rPr>
              <a:t>n</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23559" name="Rectangle 8"/>
          <p:cNvSpPr/>
          <p:nvPr>
            <p:custDataLst>
              <p:tags r:id="rId8"/>
            </p:custDataLst>
          </p:nvPr>
        </p:nvSpPr>
        <p:spPr>
          <a:xfrm>
            <a:off x="5507673" y="1484313"/>
            <a:ext cx="874712" cy="641350"/>
          </a:xfrm>
          <a:prstGeom prst="rect">
            <a:avLst/>
          </a:prstGeom>
          <a:solidFill>
            <a:srgbClr val="F5F54D"/>
          </a:solidFill>
          <a:ln w="9525">
            <a:noFill/>
          </a:ln>
        </p:spPr>
        <p:txBody>
          <a:bodyPr wrap="none">
            <a:spAutoFit/>
          </a:bodyPr>
          <a:lstStyle/>
          <a:p>
            <a:r>
              <a:rPr lang="en-US" altLang="zh-CN" sz="3600" b="1">
                <a:solidFill>
                  <a:srgbClr val="FF0000"/>
                </a:solidFill>
                <a:latin typeface="黑体" panose="02010609060101010101" pitchFamily="49" charset="-122"/>
                <a:ea typeface="黑体" panose="02010609060101010101" pitchFamily="49" charset="-122"/>
              </a:rPr>
              <a:t>nuò</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23560" name="Rectangle 9"/>
          <p:cNvSpPr/>
          <p:nvPr>
            <p:custDataLst>
              <p:tags r:id="rId9"/>
            </p:custDataLst>
          </p:nvPr>
        </p:nvSpPr>
        <p:spPr>
          <a:xfrm>
            <a:off x="1187450" y="2205038"/>
            <a:ext cx="1128713" cy="641350"/>
          </a:xfrm>
          <a:prstGeom prst="rect">
            <a:avLst/>
          </a:prstGeom>
          <a:solidFill>
            <a:srgbClr val="F5F54D"/>
          </a:solidFill>
          <a:ln w="9525">
            <a:noFill/>
          </a:ln>
        </p:spPr>
        <p:txBody>
          <a:bodyPr wrap="none">
            <a:spAutoFit/>
          </a:bodyPr>
          <a:lstStyle/>
          <a:p>
            <a:r>
              <a:rPr lang="en-US" altLang="zh-CN" sz="3600" b="1">
                <a:solidFill>
                  <a:srgbClr val="FF0000"/>
                </a:solidFill>
                <a:latin typeface="黑体" panose="02010609060101010101" pitchFamily="49" charset="-122"/>
                <a:ea typeface="黑体" panose="02010609060101010101" pitchFamily="49" charset="-122"/>
              </a:rPr>
              <a:t>hu</a:t>
            </a:r>
            <a:r>
              <a:rPr lang="en-US" altLang="zh-CN" sz="3600" b="1">
                <a:solidFill>
                  <a:srgbClr val="FF0000"/>
                </a:solidFill>
                <a:latin typeface="Arial" panose="020b0604020202020204" pitchFamily="34" charset="0"/>
                <a:ea typeface="黑体" panose="02010609060101010101" pitchFamily="49" charset="-122"/>
              </a:rPr>
              <a:t>à</a:t>
            </a:r>
            <a:r>
              <a:rPr lang="en-US" altLang="zh-CN" sz="3600" b="1">
                <a:solidFill>
                  <a:srgbClr val="FF0000"/>
                </a:solidFill>
                <a:latin typeface="黑体" panose="02010609060101010101" pitchFamily="49" charset="-122"/>
                <a:ea typeface="黑体" panose="02010609060101010101" pitchFamily="49" charset="-122"/>
              </a:rPr>
              <a:t>n</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23561" name="Rectangle 10"/>
          <p:cNvSpPr/>
          <p:nvPr>
            <p:custDataLst>
              <p:tags r:id="rId10"/>
            </p:custDataLst>
          </p:nvPr>
        </p:nvSpPr>
        <p:spPr>
          <a:xfrm>
            <a:off x="4859338" y="2133600"/>
            <a:ext cx="1128712" cy="641350"/>
          </a:xfrm>
          <a:prstGeom prst="rect">
            <a:avLst/>
          </a:prstGeom>
          <a:solidFill>
            <a:srgbClr val="F5F54D"/>
          </a:solidFill>
          <a:ln w="9525">
            <a:noFill/>
          </a:ln>
        </p:spPr>
        <p:txBody>
          <a:bodyPr wrap="none">
            <a:spAutoFit/>
          </a:bodyPr>
          <a:lstStyle/>
          <a:p>
            <a:r>
              <a:rPr lang="en-US" altLang="zh-CN" sz="3600" b="1">
                <a:solidFill>
                  <a:srgbClr val="FF0000"/>
                </a:solidFill>
                <a:latin typeface="黑体" panose="02010609060101010101" pitchFamily="49" charset="-122"/>
                <a:ea typeface="黑体" panose="02010609060101010101" pitchFamily="49" charset="-122"/>
              </a:rPr>
              <a:t>gu</a:t>
            </a:r>
            <a:r>
              <a:rPr lang="en-US" altLang="zh-CN" sz="3600" b="1">
                <a:solidFill>
                  <a:srgbClr val="FF0000"/>
                </a:solidFill>
                <a:latin typeface="Arial" panose="020b0604020202020204" pitchFamily="34" charset="0"/>
                <a:ea typeface="黑体" panose="02010609060101010101" pitchFamily="49" charset="-122"/>
              </a:rPr>
              <a:t>à</a:t>
            </a:r>
            <a:r>
              <a:rPr lang="en-US" altLang="zh-CN" sz="3600" b="1">
                <a:solidFill>
                  <a:srgbClr val="FF0000"/>
                </a:solidFill>
                <a:latin typeface="黑体" panose="02010609060101010101" pitchFamily="49" charset="-122"/>
                <a:ea typeface="黑体" panose="02010609060101010101" pitchFamily="49" charset="-122"/>
              </a:rPr>
              <a:t>n</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23562" name="Rectangle 11"/>
          <p:cNvSpPr/>
          <p:nvPr>
            <p:custDataLst>
              <p:tags r:id="rId11"/>
            </p:custDataLst>
          </p:nvPr>
        </p:nvSpPr>
        <p:spPr>
          <a:xfrm>
            <a:off x="6875463" y="2133600"/>
            <a:ext cx="898525" cy="641350"/>
          </a:xfrm>
          <a:prstGeom prst="rect">
            <a:avLst/>
          </a:prstGeom>
          <a:solidFill>
            <a:srgbClr val="F5F54D"/>
          </a:solidFill>
          <a:ln w="9525">
            <a:noFill/>
          </a:ln>
        </p:spPr>
        <p:txBody>
          <a:bodyPr wrap="none">
            <a:spAutoFit/>
          </a:bodyPr>
          <a:lstStyle/>
          <a:p>
            <a:r>
              <a:rPr lang="zh-CN" altLang="en-US" sz="3600" b="1">
                <a:solidFill>
                  <a:srgbClr val="FF0000"/>
                </a:solidFill>
                <a:latin typeface="黑体" panose="02010609060101010101" pitchFamily="49" charset="-122"/>
                <a:ea typeface="黑体" panose="02010609060101010101" pitchFamily="49" charset="-122"/>
              </a:rPr>
              <a:t>g</a:t>
            </a:r>
            <a:r>
              <a:rPr lang="zh-CN" altLang="en-US" sz="3600" b="1">
                <a:solidFill>
                  <a:srgbClr val="FF0000"/>
                </a:solidFill>
                <a:latin typeface="Arial" panose="020b0604020202020204" pitchFamily="34" charset="0"/>
                <a:ea typeface="黑体" panose="02010609060101010101" pitchFamily="49" charset="-122"/>
              </a:rPr>
              <a:t>à</a:t>
            </a:r>
            <a:r>
              <a:rPr lang="zh-CN" altLang="en-US" sz="3600" b="1">
                <a:solidFill>
                  <a:srgbClr val="FF0000"/>
                </a:solidFill>
                <a:latin typeface="黑体" panose="02010609060101010101" pitchFamily="49" charset="-122"/>
                <a:ea typeface="黑体" panose="02010609060101010101" pitchFamily="49" charset="-122"/>
              </a:rPr>
              <a:t>i</a:t>
            </a:r>
            <a:endParaRPr lang="zh-CN" altLang="en-US" sz="36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7">
                                            <p:txEl>
                                              <p:pRg st="0" end="0"/>
                                            </p:txEl>
                                          </p:spTgt>
                                        </p:tgtEl>
                                        <p:attrNameLst>
                                          <p:attrName>style.visibility</p:attrName>
                                        </p:attrNameLst>
                                      </p:cBhvr>
                                      <p:to>
                                        <p:strVal val="visible"/>
                                      </p:to>
                                    </p:set>
                                    <p:anim calcmode="lin" valueType="num">
                                      <p:cBhvr additive="base">
                                        <p:cTn id="13" dur="500" fill="hold"/>
                                        <p:tgtEl>
                                          <p:spTgt spid="2355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8"/>
                                        </p:tgtEl>
                                        <p:attrNameLst>
                                          <p:attrName>style.visibility</p:attrName>
                                        </p:attrNameLst>
                                      </p:cBhvr>
                                      <p:to>
                                        <p:strVal val="visible"/>
                                      </p:to>
                                    </p:set>
                                    <p:anim calcmode="lin" valueType="num">
                                      <p:cBhvr additive="base">
                                        <p:cTn id="19" dur="500" fill="hold"/>
                                        <p:tgtEl>
                                          <p:spTgt spid="23558"/>
                                        </p:tgtEl>
                                        <p:attrNameLst>
                                          <p:attrName>ppt_x</p:attrName>
                                        </p:attrNameLst>
                                      </p:cBhvr>
                                      <p:tavLst>
                                        <p:tav tm="0">
                                          <p:val>
                                            <p:strVal val="#ppt_x"/>
                                          </p:val>
                                        </p:tav>
                                        <p:tav tm="100000">
                                          <p:val>
                                            <p:strVal val="#ppt_x"/>
                                          </p:val>
                                        </p:tav>
                                      </p:tavLst>
                                    </p:anim>
                                    <p:anim calcmode="lin" valueType="num">
                                      <p:cBhvr additive="base">
                                        <p:cTn id="20"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3559">
                                            <p:txEl>
                                              <p:pRg st="0" end="0"/>
                                            </p:txEl>
                                          </p:spTgt>
                                        </p:tgtEl>
                                        <p:attrNameLst>
                                          <p:attrName>style.visibility</p:attrName>
                                        </p:attrNameLst>
                                      </p:cBhvr>
                                      <p:to>
                                        <p:strVal val="visible"/>
                                      </p:to>
                                    </p:set>
                                    <p:anim calcmode="lin" valueType="num">
                                      <p:cBhvr additive="base">
                                        <p:cTn id="25" dur="5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60"/>
                                        </p:tgtEl>
                                        <p:attrNameLst>
                                          <p:attrName>style.visibility</p:attrName>
                                        </p:attrNameLst>
                                      </p:cBhvr>
                                      <p:to>
                                        <p:strVal val="visible"/>
                                      </p:to>
                                    </p:set>
                                    <p:anim calcmode="lin" valueType="num">
                                      <p:cBhvr additive="base">
                                        <p:cTn id="31" dur="500" fill="hold"/>
                                        <p:tgtEl>
                                          <p:spTgt spid="23560"/>
                                        </p:tgtEl>
                                        <p:attrNameLst>
                                          <p:attrName>ppt_x</p:attrName>
                                        </p:attrNameLst>
                                      </p:cBhvr>
                                      <p:tavLst>
                                        <p:tav tm="0">
                                          <p:val>
                                            <p:strVal val="#ppt_x"/>
                                          </p:val>
                                        </p:tav>
                                        <p:tav tm="100000">
                                          <p:val>
                                            <p:strVal val="#ppt_x"/>
                                          </p:val>
                                        </p:tav>
                                      </p:tavLst>
                                    </p:anim>
                                    <p:anim calcmode="lin" valueType="num">
                                      <p:cBhvr additive="base">
                                        <p:cTn id="32" dur="500" fill="hold"/>
                                        <p:tgtEl>
                                          <p:spTgt spid="2356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3561">
                                            <p:txEl>
                                              <p:pRg st="0" end="0"/>
                                            </p:txEl>
                                          </p:spTgt>
                                        </p:tgtEl>
                                        <p:attrNameLst>
                                          <p:attrName>style.visibility</p:attrName>
                                        </p:attrNameLst>
                                      </p:cBhvr>
                                      <p:to>
                                        <p:strVal val="visible"/>
                                      </p:to>
                                    </p:set>
                                    <p:anim calcmode="lin" valueType="num">
                                      <p:cBhvr additive="base">
                                        <p:cTn id="37" dur="500" fill="hold"/>
                                        <p:tgtEl>
                                          <p:spTgt spid="2356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562"/>
                                        </p:tgtEl>
                                        <p:attrNameLst>
                                          <p:attrName>style.visibility</p:attrName>
                                        </p:attrNameLst>
                                      </p:cBhvr>
                                      <p:to>
                                        <p:strVal val="visible"/>
                                      </p:to>
                                    </p:set>
                                    <p:anim calcmode="lin" valueType="num">
                                      <p:cBhvr additive="base">
                                        <p:cTn id="43" dur="500" fill="hold"/>
                                        <p:tgtEl>
                                          <p:spTgt spid="23562"/>
                                        </p:tgtEl>
                                        <p:attrNameLst>
                                          <p:attrName>ppt_x</p:attrName>
                                        </p:attrNameLst>
                                      </p:cBhvr>
                                      <p:tavLst>
                                        <p:tav tm="0">
                                          <p:val>
                                            <p:strVal val="#ppt_x"/>
                                          </p:val>
                                        </p:tav>
                                        <p:tav tm="100000">
                                          <p:val>
                                            <p:strVal val="#ppt_x"/>
                                          </p:val>
                                        </p:tav>
                                      </p:tavLst>
                                    </p:anim>
                                    <p:anim calcmode="lin" valueType="num">
                                      <p:cBhvr additive="base">
                                        <p:cTn id="44" dur="500" fill="hold"/>
                                        <p:tgtEl>
                                          <p:spTgt spid="23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8" grpId="0"/>
      <p:bldP spid="23560" grpId="0"/>
      <p:bldP spid="2356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9634" name="Rectangle 2"/>
          <p:cNvSpPr>
            <a:spLocks noGrp="1"/>
          </p:cNvSpPr>
          <p:nvPr>
            <p:ph type="title"/>
            <p:custDataLst>
              <p:tags r:id="rId3"/>
            </p:custDataLst>
          </p:nvPr>
        </p:nvSpPr>
        <p:spPr>
          <a:xfrm>
            <a:off x="1295400" y="304800"/>
            <a:ext cx="3048000" cy="838200"/>
          </a:xfrm>
        </p:spPr>
        <p:txBody>
          <a:bodyPr wrap="square" lIns="91440" tIns="45720" rIns="91440" bIns="45720" anchor="ctr" anchorCtr="0"/>
          <a:lstStyle/>
          <a:p>
            <a:pPr eaLnBrk="1" hangingPunct="1"/>
            <a:r>
              <a:rPr lang="zh-CN" altLang="en-US" sz="3600">
                <a:solidFill>
                  <a:srgbClr val="FF0000"/>
                </a:solidFill>
                <a:ea typeface="隶书" pitchFamily="49" charset="-122"/>
              </a:rPr>
              <a:t>惠能</a:t>
            </a:r>
            <a:endParaRPr lang="zh-CN" altLang="en-US" sz="3600">
              <a:solidFill>
                <a:srgbClr val="FF0000"/>
              </a:solidFill>
              <a:ea typeface="隶书" pitchFamily="49" charset="-122"/>
            </a:endParaRPr>
          </a:p>
        </p:txBody>
      </p:sp>
      <p:sp>
        <p:nvSpPr>
          <p:cNvPr id="69635" name="Rectangle 3"/>
          <p:cNvSpPr>
            <a:spLocks noGrp="1"/>
          </p:cNvSpPr>
          <p:nvPr>
            <p:ph type="body" sz="half" idx="1"/>
            <p:custDataLst>
              <p:tags r:id="rId4"/>
            </p:custDataLst>
          </p:nvPr>
        </p:nvSpPr>
        <p:spPr>
          <a:xfrm>
            <a:off x="152400" y="1219200"/>
            <a:ext cx="5629275" cy="5113338"/>
          </a:xfrm>
        </p:spPr>
        <p:txBody>
          <a:bodyPr wrap="square" lIns="91440" tIns="45720" rIns="91440" bIns="45720" anchor="t" anchorCtr="0"/>
          <a:lstStyle/>
          <a:p>
            <a:pPr defTabSz="914400" latinLnBrk="0">
              <a:lnSpc>
                <a:spcPct val="90000"/>
              </a:lnSpc>
              <a:buClrTx/>
              <a:buSzTx/>
              <a:buFontTx/>
              <a:buChar char="•"/>
            </a:pPr>
            <a:r>
              <a:rPr lang="zh-CN" altLang="en-US" sz="2000" baseline="0">
                <a:effectLst/>
                <a:latin typeface="Arial" panose="020b0604020202020204" pitchFamily="34" charset="0"/>
                <a:ea typeface="宋体" panose="02010600030101010101" pitchFamily="2" charset="-122"/>
              </a:rPr>
              <a:t>　</a:t>
            </a:r>
            <a:r>
              <a:rPr lang="zh-CN" altLang="en-US" sz="2400" baseline="0">
                <a:effectLst/>
                <a:latin typeface="Arial" panose="020b0604020202020204" pitchFamily="34" charset="0"/>
                <a:ea typeface="宋体" panose="02010600030101010101" pitchFamily="2" charset="-122"/>
              </a:rPr>
              <a:t>　</a:t>
            </a:r>
            <a:r>
              <a:rPr lang="zh-CN" altLang="en-US" sz="2400" b="1" baseline="0">
                <a:effectLst/>
                <a:latin typeface="Arial" panose="020b0604020202020204" pitchFamily="34" charset="0"/>
                <a:ea typeface="宋体" panose="02010600030101010101" pitchFamily="2" charset="-122"/>
              </a:rPr>
              <a:t>惠能大师（公元</a:t>
            </a:r>
            <a:r>
              <a:rPr lang="en-US" altLang="zh-CN" sz="2400" b="1" baseline="0">
                <a:effectLst/>
                <a:ea typeface="宋体" panose="02010600030101010101" pitchFamily="2" charset="-122"/>
              </a:rPr>
              <a:t>638</a:t>
            </a:r>
            <a:r>
              <a:rPr lang="zh-CN" altLang="en-US" sz="2400" b="1" baseline="0">
                <a:effectLst/>
                <a:latin typeface="Arial" panose="020b0604020202020204" pitchFamily="34" charset="0"/>
                <a:ea typeface="宋体" panose="02010600030101010101" pitchFamily="2" charset="-122"/>
              </a:rPr>
              <a:t>至</a:t>
            </a:r>
            <a:r>
              <a:rPr lang="en-US" altLang="zh-CN" sz="2400" b="1" baseline="0">
                <a:effectLst/>
                <a:ea typeface="宋体" panose="02010600030101010101" pitchFamily="2" charset="-122"/>
              </a:rPr>
              <a:t>713</a:t>
            </a:r>
            <a:r>
              <a:rPr lang="zh-CN" altLang="en-US" sz="2400" b="1" baseline="0">
                <a:effectLst/>
                <a:latin typeface="Arial" panose="020b0604020202020204" pitchFamily="34" charset="0"/>
                <a:ea typeface="宋体" panose="02010600030101010101" pitchFamily="2" charset="-122"/>
              </a:rPr>
              <a:t>年），俗姓卢氏，三岁丧父，家境艰贫，稍长以伐薪卖柴为业养母度日。二十四岁时，惠能辞母出家，往蕲州黄梅东山参拜五祖弘忍大师。初为行者，随众劳役，踏碓舂米。后因书写了得法诗偈而备受弘忍赏识，嘱付衣法，成为禅宗六祖。因当时佛教内部争夺宗祖地位的竞争十分激烈，惠能多次遇险，最后藏迹于猎人群伍之中，隐居十五年。弘忍入灭之后，惠能才开始传法受戒。此后演化佛法三十余年，弘法度众无数。武则天、唐中宗闻其名声，多次敕书征召入京，惠能皆以老病相辞，竟不奉诏。唐玄宗先天二年（公元</a:t>
            </a:r>
            <a:r>
              <a:rPr lang="en-US" altLang="zh-CN" sz="2400" b="1" baseline="0">
                <a:effectLst/>
                <a:ea typeface="宋体" panose="02010600030101010101" pitchFamily="2" charset="-122"/>
              </a:rPr>
              <a:t>713</a:t>
            </a:r>
            <a:r>
              <a:rPr lang="zh-CN" altLang="en-US" sz="2400" b="1" baseline="0">
                <a:effectLst/>
                <a:latin typeface="Arial" panose="020b0604020202020204" pitchFamily="34" charset="0"/>
                <a:ea typeface="宋体" panose="02010600030101010101" pitchFamily="2" charset="-122"/>
              </a:rPr>
              <a:t>年），惠能赴新州入灭，享年七十有六。   </a:t>
            </a:r>
            <a:br>
              <a:rPr lang="zh-CN" altLang="en-US" sz="2400" b="1" baseline="0">
                <a:effectLst/>
                <a:latin typeface="Arial" panose="020b0604020202020204" pitchFamily="34" charset="0"/>
                <a:ea typeface="宋体" panose="02010600030101010101" pitchFamily="2" charset="-122"/>
              </a:rPr>
            </a:br>
            <a:endParaRPr lang="zh-CN" altLang="en-US" sz="2400" b="1" baseline="0">
              <a:effectLst/>
              <a:latin typeface="Arial" panose="020b0604020202020204" pitchFamily="34" charset="0"/>
              <a:ea typeface="宋体" panose="02010600030101010101" pitchFamily="2" charset="-122"/>
            </a:endParaRPr>
          </a:p>
          <a:p>
            <a:pPr defTabSz="914400" latinLnBrk="0">
              <a:lnSpc>
                <a:spcPct val="90000"/>
              </a:lnSpc>
              <a:buClrTx/>
              <a:buSzTx/>
              <a:buFontTx/>
              <a:buChar char="•"/>
            </a:pPr>
            <a:endParaRPr lang="zh-CN" altLang="en-US" sz="1800" b="1" baseline="0">
              <a:effectLst/>
              <a:latin typeface="Arial" panose="020b0604020202020204" pitchFamily="34" charset="0"/>
              <a:ea typeface="宋体" panose="02010600030101010101" pitchFamily="2" charset="-122"/>
            </a:endParaRPr>
          </a:p>
        </p:txBody>
      </p:sp>
      <p:pic>
        <p:nvPicPr>
          <p:cNvPr id="69636" name="Picture 4" descr="11300">
            <a:hlinkClick r:id="rId7"/>
          </p:cNvPr>
          <p:cNvPicPr>
            <a:picLocks noChangeAspect="1"/>
          </p:cNvPicPr>
          <p:nvPr>
            <p:custDataLst>
              <p:tags r:id="rId6"/>
            </p:custDataLst>
          </p:nvPr>
        </p:nvPicPr>
        <p:blipFill>
          <a:blip r:embed="rId5"/>
          <a:stretch>
            <a:fillRect/>
          </a:stretch>
        </p:blipFill>
        <p:spPr>
          <a:xfrm>
            <a:off x="6084888" y="533400"/>
            <a:ext cx="2830512" cy="5791200"/>
          </a:xfrm>
          <a:prstGeom prst="rect">
            <a:avLst/>
          </a:prstGeom>
          <a:noFill/>
          <a:ln w="9525">
            <a:noFill/>
          </a:ln>
        </p:spPr>
      </p:pic>
    </p:spTree>
  </p:cSld>
  <p:clrMapOvr>
    <a:masterClrMapping/>
  </p:clrMapOvr>
  <p:transition spd="slow">
    <p:cover dir="u"/>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0658" name="Text Box 2"/>
          <p:cNvSpPr/>
          <p:nvPr>
            <p:custDataLst>
              <p:tags r:id="rId3"/>
            </p:custDataLst>
          </p:nvPr>
        </p:nvSpPr>
        <p:spPr>
          <a:xfrm>
            <a:off x="381000" y="533400"/>
            <a:ext cx="8077200" cy="5003800"/>
          </a:xfrm>
          <a:prstGeom prst="rect">
            <a:avLst/>
          </a:prstGeom>
          <a:noFill/>
          <a:ln w="9525">
            <a:noFill/>
          </a:ln>
        </p:spPr>
        <p:txBody>
          <a:bodyPr>
            <a:spAutoFit/>
          </a:bodyPr>
          <a:lstStyle/>
          <a:p>
            <a:pPr>
              <a:spcBef>
                <a:spcPct val="50000"/>
              </a:spcBef>
              <a:buFontTx/>
            </a:pPr>
            <a:r>
              <a:rPr lang="zh-CN" altLang="en-US" sz="2400">
                <a:solidFill>
                  <a:srgbClr val="000000"/>
                </a:solidFill>
                <a:latin typeface="Times New Roman" panose="02020603050405020304" pitchFamily="18" charset="0"/>
              </a:rPr>
              <a:t>　</a:t>
            </a:r>
            <a:r>
              <a:rPr lang="zh-CN" altLang="en-US" sz="2800">
                <a:solidFill>
                  <a:srgbClr val="000000"/>
                </a:solidFill>
                <a:latin typeface="Times New Roman" panose="02020603050405020304" pitchFamily="18" charset="0"/>
              </a:rPr>
              <a:t>玄奘法师是中国历史上最伟大的人物之一。他不仅是我国佛教学界负有崇高声望的大德，而且是中国古代最优秀的翻译家。神话小说《西游记》所写的“唐僧取经”中的“唐僧”，指的就是他。虽然《西游记》只是玄奘法师西游行程为背景的幻想的神 话，而玄奘法师则不只实有其人，并且是中国历史上最富于冒险的、勇于克服困难的、在沟通中印文化上最有贡献的一个人。</a:t>
            </a:r>
            <a:br>
              <a:rPr lang="zh-CN" altLang="en-US" sz="2800">
                <a:solidFill>
                  <a:srgbClr val="000000"/>
                </a:solidFill>
                <a:latin typeface="Times New Roman" panose="02020603050405020304" pitchFamily="18" charset="0"/>
              </a:rPr>
            </a:br>
            <a:r>
              <a:rPr lang="zh-CN" altLang="en-US" sz="2800">
                <a:solidFill>
                  <a:srgbClr val="000000"/>
                </a:solidFill>
                <a:latin typeface="Times New Roman" panose="02020603050405020304" pitchFamily="18" charset="0"/>
              </a:rPr>
              <a:t>　</a:t>
            </a:r>
            <a:br>
              <a:rPr lang="zh-CN" altLang="en-US" sz="2800">
                <a:solidFill>
                  <a:srgbClr val="000000"/>
                </a:solidFill>
                <a:latin typeface="Times New Roman" panose="02020603050405020304" pitchFamily="18" charset="0"/>
              </a:rPr>
            </a:br>
            <a:endParaRPr lang="zh-CN" altLang="en-US" sz="2800">
              <a:solidFill>
                <a:srgbClr val="000000"/>
              </a:solidFill>
              <a:latin typeface="Times New Roman" panose="02020603050405020304" pitchFamily="18" charset="0"/>
            </a:endParaRPr>
          </a:p>
          <a:p>
            <a:pPr>
              <a:spcBef>
                <a:spcPct val="50000"/>
              </a:spcBef>
              <a:buFontTx/>
            </a:pPr>
            <a:endParaRPr lang="zh-CN" altLang="en-US" sz="2800">
              <a:latin typeface="Times New Roman" panose="02020603050405020304" pitchFamily="18" charset="0"/>
            </a:endParaRPr>
          </a:p>
        </p:txBody>
      </p:sp>
    </p:spTree>
  </p:cSld>
  <p:clrMapOvr>
    <a:masterClrMapping/>
  </p:clrMapOvr>
  <p:transition>
    <p:checke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71682" name="Picture 2" descr="__end_key__"/>
          <p:cNvPicPr>
            <a:picLocks noChangeAspect="1"/>
          </p:cNvPicPr>
          <p:nvPr>
            <p:custDataLst>
              <p:tags r:id="rId4"/>
            </p:custDataLst>
          </p:nvPr>
        </p:nvPicPr>
        <p:blipFill>
          <a:blip r:embed="rId3"/>
          <a:stretch>
            <a:fillRect/>
          </a:stretch>
        </p:blipFill>
        <p:spPr>
          <a:xfrm>
            <a:off x="457200" y="338138"/>
            <a:ext cx="4648200" cy="6183312"/>
          </a:xfrm>
          <a:prstGeom prst="rect">
            <a:avLst/>
          </a:prstGeom>
          <a:noFill/>
          <a:ln w="9525">
            <a:noFill/>
          </a:ln>
        </p:spPr>
      </p:pic>
      <p:sp>
        <p:nvSpPr>
          <p:cNvPr id="71683" name="Text Box 3"/>
          <p:cNvSpPr/>
          <p:nvPr>
            <p:custDataLst>
              <p:tags r:id="rId5"/>
            </p:custDataLst>
          </p:nvPr>
        </p:nvSpPr>
        <p:spPr>
          <a:xfrm>
            <a:off x="5105400" y="381000"/>
            <a:ext cx="3810000" cy="5216525"/>
          </a:xfrm>
          <a:prstGeom prst="rect">
            <a:avLst/>
          </a:prstGeom>
          <a:noFill/>
          <a:ln w="9525">
            <a:noFill/>
          </a:ln>
        </p:spPr>
        <p:txBody>
          <a:bodyPr>
            <a:spAutoFit/>
          </a:bodyPr>
          <a:lstStyle/>
          <a:p>
            <a:pPr>
              <a:spcBef>
                <a:spcPct val="50000"/>
              </a:spcBef>
              <a:buFontTx/>
            </a:pPr>
            <a:r>
              <a:rPr lang="zh-CN" altLang="en-US" sz="2800">
                <a:solidFill>
                  <a:srgbClr val="000000"/>
                </a:solidFill>
                <a:latin typeface="Times New Roman" panose="02020603050405020304" pitchFamily="18" charset="0"/>
              </a:rPr>
              <a:t>玄奘法师本姓陈，名___，河南洛洲缑氏县人（今偃师）人。曾祖陈钦，在南北朝时代作过后魏的上党太守。</a:t>
            </a:r>
            <a:br>
              <a:rPr lang="zh-CN" altLang="en-US" sz="2800">
                <a:solidFill>
                  <a:srgbClr val="000000"/>
                </a:solidFill>
                <a:latin typeface="Times New Roman" panose="02020603050405020304" pitchFamily="18" charset="0"/>
              </a:rPr>
            </a:br>
            <a:r>
              <a:rPr lang="zh-CN" altLang="en-US" sz="2800">
                <a:solidFill>
                  <a:srgbClr val="000000"/>
                </a:solidFill>
                <a:latin typeface="Times New Roman" panose="02020603050405020304" pitchFamily="18" charset="0"/>
              </a:rPr>
              <a:t>　　　祖父陈康，在齐朝作国子博士。父亲陈惠，身高体壮、美眉朗目，平时潜心学问，一生不做官，很为当时人所景仰。玄奘法师是他的第四个儿子。</a:t>
            </a:r>
            <a:endParaRPr lang="zh-CN" altLang="en-US" sz="2800">
              <a:solidFill>
                <a:srgbClr val="000000"/>
              </a:solidFill>
              <a:latin typeface="Times New Roman" panose="02020603050405020304" pitchFamily="18" charset="0"/>
            </a:endParaRPr>
          </a:p>
        </p:txBody>
      </p:sp>
    </p:spTree>
  </p:cSld>
  <p:clrMapOvr>
    <a:masterClrMapping/>
  </p:clrMapOvr>
  <p:transition>
    <p:checke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2706" name="Rectangle 2"/>
          <p:cNvSpPr>
            <a:spLocks noGrp="1"/>
          </p:cNvSpPr>
          <p:nvPr>
            <p:ph type="title"/>
            <p:custDataLst>
              <p:tags r:id="rId3"/>
            </p:custDataLst>
          </p:nvPr>
        </p:nvSpPr>
        <p:spPr>
          <a:xfrm>
            <a:off x="1103313" y="884238"/>
            <a:ext cx="1935162" cy="533400"/>
          </a:xfrm>
        </p:spPr>
        <p:txBody>
          <a:bodyPr wrap="square" lIns="91440" tIns="45720" rIns="91440" bIns="45720" anchor="ctr" anchorCtr="0"/>
          <a:lstStyle/>
          <a:p>
            <a:pPr eaLnBrk="1" hangingPunct="1"/>
            <a:endParaRPr lang="zh-CN" altLang="en-US" sz="3600">
              <a:solidFill>
                <a:srgbClr val="FF0000"/>
              </a:solidFill>
              <a:ea typeface="隶书" pitchFamily="49" charset="-122"/>
            </a:endParaRPr>
          </a:p>
        </p:txBody>
      </p:sp>
      <p:sp>
        <p:nvSpPr>
          <p:cNvPr id="72707" name="Rectangle 3"/>
          <p:cNvSpPr>
            <a:spLocks noGrp="1"/>
          </p:cNvSpPr>
          <p:nvPr>
            <p:ph type="body" sz="half" idx="1"/>
            <p:custDataLst>
              <p:tags r:id="rId4"/>
            </p:custDataLst>
          </p:nvPr>
        </p:nvSpPr>
        <p:spPr>
          <a:xfrm>
            <a:off x="0" y="533400"/>
            <a:ext cx="5867400" cy="5721350"/>
          </a:xfrm>
        </p:spPr>
        <p:txBody>
          <a:bodyPr wrap="square" lIns="91440" tIns="45720" rIns="91440" bIns="45720" anchor="t" anchorCtr="0"/>
          <a:lstStyle/>
          <a:p>
            <a:pPr defTabSz="914400" latinLnBrk="0">
              <a:lnSpc>
                <a:spcPct val="90000"/>
              </a:lnSpc>
              <a:buClrTx/>
              <a:buSzTx/>
              <a:buFontTx/>
              <a:buNone/>
            </a:pPr>
            <a:r>
              <a:rPr lang="zh-CN" altLang="en-US" sz="1800" baseline="0">
                <a:effectLst/>
                <a:latin typeface="宋体" panose="02010600030101010101" pitchFamily="2" charset="-122"/>
                <a:ea typeface="宋体" panose="02010600030101010101" pitchFamily="2" charset="-122"/>
              </a:rPr>
              <a:t>　　　</a:t>
            </a:r>
            <a:r>
              <a:rPr lang="zh-CN" altLang="en-US" sz="2800" baseline="0">
                <a:effectLst/>
                <a:latin typeface="宋体" panose="02010600030101010101" pitchFamily="2" charset="-122"/>
                <a:ea typeface="宋体" panose="02010600030101010101" pitchFamily="2" charset="-122"/>
              </a:rPr>
              <a:t>玄奘是唐代的高僧，唐太宗贞观元年(公元627年)，玄奘二十六岁时，决心去佛教圣地天竺（古印度)寻求真正的佛教经典。至摩揭陀国，入那烂陀寺，从戒贤为师，学《瑜伽论》等。</a:t>
            </a:r>
            <a:endParaRPr lang="zh-CN" altLang="en-US" sz="2800" baseline="0">
              <a:effectLst/>
              <a:latin typeface="宋体" panose="02010600030101010101" pitchFamily="2" charset="-122"/>
              <a:ea typeface="宋体" panose="02010600030101010101" pitchFamily="2" charset="-122"/>
            </a:endParaRPr>
          </a:p>
          <a:p>
            <a:pPr defTabSz="914400" latinLnBrk="0">
              <a:lnSpc>
                <a:spcPct val="90000"/>
              </a:lnSpc>
              <a:buClrTx/>
              <a:buSzTx/>
              <a:buFontTx/>
              <a:buNone/>
            </a:pPr>
            <a:r>
              <a:rPr lang="zh-CN" altLang="en-US" sz="2800" baseline="0">
                <a:effectLst/>
                <a:latin typeface="宋体" panose="02010600030101010101" pitchFamily="2" charset="-122"/>
                <a:ea typeface="宋体" panose="02010600030101010101" pitchFamily="2" charset="-122"/>
              </a:rPr>
              <a:t>　　　贞观十八年（公元645年)正月归国，受到长安</a:t>
            </a:r>
            <a:r>
              <a:rPr lang="zh-CN" altLang="en-US" sz="2800" baseline="0">
                <a:effectLst/>
                <a:latin typeface="Arial" panose="020b0604020202020204" pitchFamily="34" charset="0"/>
                <a:ea typeface="宋体" panose="02010600030101010101" pitchFamily="2" charset="-122"/>
              </a:rPr>
              <a:t>“</a:t>
            </a:r>
            <a:r>
              <a:rPr lang="zh-CN" altLang="en-US" sz="2800" baseline="0">
                <a:effectLst/>
                <a:latin typeface="宋体" panose="02010600030101010101" pitchFamily="2" charset="-122"/>
                <a:ea typeface="宋体" panose="02010600030101010101" pitchFamily="2" charset="-122"/>
              </a:rPr>
              <a:t>空城出观</a:t>
            </a:r>
            <a:r>
              <a:rPr lang="zh-CN" altLang="en-US" sz="2800" baseline="0">
                <a:effectLst/>
                <a:latin typeface="Arial" panose="020b0604020202020204" pitchFamily="34" charset="0"/>
                <a:ea typeface="宋体" panose="02010600030101010101" pitchFamily="2" charset="-122"/>
              </a:rPr>
              <a:t>”</a:t>
            </a:r>
            <a:r>
              <a:rPr lang="zh-CN" altLang="en-US" sz="2800" baseline="0">
                <a:effectLst/>
                <a:latin typeface="宋体" panose="02010600030101010101" pitchFamily="2" charset="-122"/>
                <a:ea typeface="宋体" panose="02010600030101010101" pitchFamily="2" charset="-122"/>
              </a:rPr>
              <a:t>的盛大欢迎，唐太宗又在东京洛阳亲自接见了他 。他将所获梵本经书657部献于朝廷，太宗命他在弘福寺翻译群经。经过十九年的刻苦努力，共译出佛经75部，1,338卷，1,300多万字。佛教由是渐盛，玄奘法师为中、印文化，特别是佛教文化的沟通做出了卓越的贡献。</a:t>
            </a:r>
            <a:br>
              <a:rPr lang="zh-CN" altLang="en-US" sz="2800" baseline="0">
                <a:effectLst/>
                <a:latin typeface="宋体" panose="02010600030101010101" pitchFamily="2" charset="-122"/>
                <a:ea typeface="宋体" panose="02010600030101010101" pitchFamily="2" charset="-122"/>
              </a:rPr>
            </a:br>
            <a:endParaRPr lang="zh-CN" altLang="en-US" sz="2800" baseline="0">
              <a:effectLst/>
              <a:latin typeface="宋体" panose="02010600030101010101" pitchFamily="2" charset="-122"/>
              <a:ea typeface="宋体" panose="02010600030101010101" pitchFamily="2" charset="-122"/>
            </a:endParaRPr>
          </a:p>
          <a:p>
            <a:pPr defTabSz="914400" latinLnBrk="0">
              <a:lnSpc>
                <a:spcPct val="90000"/>
              </a:lnSpc>
              <a:buClrTx/>
              <a:buSzTx/>
              <a:buFontTx/>
              <a:buChar char="•"/>
            </a:pPr>
            <a:endParaRPr lang="zh-CN" altLang="en-US" sz="2800" baseline="0">
              <a:effectLst/>
              <a:latin typeface="Arial" panose="020b0604020202020204" pitchFamily="34" charset="0"/>
              <a:ea typeface="宋体" panose="02010600030101010101" pitchFamily="2" charset="-122"/>
            </a:endParaRPr>
          </a:p>
        </p:txBody>
      </p:sp>
      <p:pic>
        <p:nvPicPr>
          <p:cNvPr id="72708" name="Picture 4" descr="087"/>
          <p:cNvPicPr>
            <a:picLocks noChangeAspect="1"/>
          </p:cNvPicPr>
          <p:nvPr>
            <p:custDataLst>
              <p:tags r:id="rId6"/>
            </p:custDataLst>
          </p:nvPr>
        </p:nvPicPr>
        <p:blipFill>
          <a:blip r:embed="rId5"/>
          <a:stretch>
            <a:fillRect/>
          </a:stretch>
        </p:blipFill>
        <p:spPr>
          <a:xfrm>
            <a:off x="5954713" y="528638"/>
            <a:ext cx="3154362" cy="5637212"/>
          </a:xfrm>
          <a:prstGeom prst="rect">
            <a:avLst/>
          </a:prstGeom>
          <a:noFill/>
          <a:ln w="9525">
            <a:noFill/>
          </a:ln>
        </p:spPr>
      </p:pic>
    </p:spTree>
  </p:cSld>
  <p:clrMapOvr>
    <a:masterClrMapping/>
  </p:clrMapOvr>
  <p:transition spd="slow">
    <p:cover dir="ld"/>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3730" name="Rectangle 2"/>
          <p:cNvSpPr>
            <a:spLocks noGrp="1"/>
          </p:cNvSpPr>
          <p:nvPr>
            <p:ph type="title"/>
            <p:custDataLst>
              <p:tags r:id="rId3"/>
            </p:custDataLst>
          </p:nvPr>
        </p:nvSpPr>
        <p:spPr>
          <a:xfrm>
            <a:off x="1066800" y="304800"/>
            <a:ext cx="2819400" cy="838200"/>
          </a:xfrm>
        </p:spPr>
        <p:txBody>
          <a:bodyPr wrap="square" lIns="91440" tIns="45720" rIns="91440" bIns="45720" anchor="ctr" anchorCtr="0"/>
          <a:lstStyle/>
          <a:p>
            <a:pPr eaLnBrk="1" hangingPunct="1"/>
            <a:r>
              <a:rPr lang="zh-CN" altLang="en-US" sz="3600">
                <a:solidFill>
                  <a:srgbClr val="FF0000"/>
                </a:solidFill>
                <a:ea typeface="隶书" pitchFamily="49" charset="-122"/>
              </a:rPr>
              <a:t>哥伦布</a:t>
            </a:r>
            <a:endParaRPr lang="zh-CN" altLang="en-US" sz="3600">
              <a:solidFill>
                <a:srgbClr val="FF0000"/>
              </a:solidFill>
              <a:ea typeface="隶书" pitchFamily="49" charset="-122"/>
            </a:endParaRPr>
          </a:p>
        </p:txBody>
      </p:sp>
      <p:sp>
        <p:nvSpPr>
          <p:cNvPr id="73731" name="Rectangle 3"/>
          <p:cNvSpPr>
            <a:spLocks noGrp="1"/>
          </p:cNvSpPr>
          <p:nvPr>
            <p:ph type="body" sz="half" idx="1"/>
            <p:custDataLst>
              <p:tags r:id="rId4"/>
            </p:custDataLst>
          </p:nvPr>
        </p:nvSpPr>
        <p:spPr>
          <a:xfrm>
            <a:off x="457200" y="1066800"/>
            <a:ext cx="4191000" cy="5472113"/>
          </a:xfrm>
        </p:spPr>
        <p:txBody>
          <a:bodyPr wrap="square" lIns="91440" tIns="45720" rIns="91440" bIns="45720" anchor="t" anchorCtr="0"/>
          <a:lstStyle/>
          <a:p>
            <a:pPr defTabSz="914400" latinLnBrk="0">
              <a:lnSpc>
                <a:spcPct val="90000"/>
              </a:lnSpc>
              <a:buClrTx/>
              <a:buSzTx/>
              <a:buFontTx/>
              <a:buNone/>
            </a:pPr>
            <a:r>
              <a:rPr lang="zh-CN" altLang="en-US" sz="1800" baseline="0">
                <a:solidFill>
                  <a:srgbClr val="000000"/>
                </a:solidFill>
                <a:effectLst/>
                <a:latin typeface="Arial" panose="020b0604020202020204" pitchFamily="34" charset="0"/>
                <a:ea typeface="宋体" panose="02010600030101010101" pitchFamily="2" charset="-122"/>
              </a:rPr>
              <a:t>　　</a:t>
            </a:r>
            <a:r>
              <a:rPr lang="zh-CN" altLang="en-US" sz="2800" baseline="0">
                <a:solidFill>
                  <a:srgbClr val="000000"/>
                </a:solidFill>
                <a:effectLst/>
                <a:latin typeface="Arial" panose="020b0604020202020204" pitchFamily="34" charset="0"/>
                <a:ea typeface="宋体" panose="02010600030101010101" pitchFamily="2" charset="-122"/>
              </a:rPr>
              <a:t>　克里斯托弗</a:t>
            </a:r>
            <a:r>
              <a:rPr lang="en-US" altLang="zh-CN" sz="2800" b="1" baseline="0">
                <a:solidFill>
                  <a:srgbClr val="000000"/>
                </a:solidFill>
                <a:effectLst/>
                <a:latin typeface="Arial" panose="020b0604020202020204" pitchFamily="34" charset="0"/>
                <a:ea typeface="宋体" panose="02010600030101010101" pitchFamily="2" charset="-122"/>
              </a:rPr>
              <a:t>·</a:t>
            </a:r>
            <a:r>
              <a:rPr lang="zh-CN" altLang="en-US" sz="2800" baseline="0">
                <a:solidFill>
                  <a:srgbClr val="000000"/>
                </a:solidFill>
                <a:effectLst/>
                <a:latin typeface="Arial" panose="020b0604020202020204" pitchFamily="34" charset="0"/>
                <a:ea typeface="宋体" panose="02010600030101010101" pitchFamily="2" charset="-122"/>
              </a:rPr>
              <a:t>哥伦布(145</a:t>
            </a:r>
            <a:r>
              <a:rPr lang="en-US" altLang="zh-CN" sz="2800" baseline="0">
                <a:solidFill>
                  <a:srgbClr val="000000"/>
                </a:solidFill>
                <a:effectLst/>
                <a:ea typeface="宋体" panose="02010600030101010101" pitchFamily="2" charset="-122"/>
              </a:rPr>
              <a:t>l</a:t>
            </a:r>
            <a:r>
              <a:rPr lang="en-US" altLang="zh-CN" sz="2800" baseline="0">
                <a:solidFill>
                  <a:srgbClr val="000000"/>
                </a:solidFill>
                <a:effectLst/>
                <a:latin typeface="Arial" panose="020b0604020202020204" pitchFamily="34" charset="0"/>
                <a:ea typeface="宋体" panose="02010600030101010101" pitchFamily="2" charset="-122"/>
              </a:rPr>
              <a:t>—</a:t>
            </a:r>
            <a:r>
              <a:rPr lang="en-US" altLang="zh-CN" sz="2800" baseline="0">
                <a:solidFill>
                  <a:srgbClr val="000000"/>
                </a:solidFill>
                <a:effectLst/>
                <a:ea typeface="宋体" panose="02010600030101010101" pitchFamily="2" charset="-122"/>
              </a:rPr>
              <a:t>1506</a:t>
            </a:r>
            <a:r>
              <a:rPr lang="zh-CN" altLang="en-US" sz="2800" baseline="0">
                <a:solidFill>
                  <a:srgbClr val="000000"/>
                </a:solidFill>
                <a:effectLst/>
                <a:latin typeface="Arial" panose="020b0604020202020204" pitchFamily="34" charset="0"/>
                <a:ea typeface="宋体" panose="02010600030101010101" pitchFamily="2" charset="-122"/>
              </a:rPr>
              <a:t>年)是西班牙著名航海家，是地理大发现的先驱者。哥伦布年轻时就是地圆说的信奉者，他十分推祟马可</a:t>
            </a:r>
            <a:r>
              <a:rPr lang="en-US" altLang="zh-CN" sz="2800" b="1" baseline="0">
                <a:solidFill>
                  <a:srgbClr val="000000"/>
                </a:solidFill>
                <a:effectLst/>
                <a:latin typeface="Arial" panose="020b0604020202020204" pitchFamily="34" charset="0"/>
                <a:ea typeface="宋体" panose="02010600030101010101" pitchFamily="2" charset="-122"/>
              </a:rPr>
              <a:t>·</a:t>
            </a:r>
            <a:r>
              <a:rPr lang="zh-CN" altLang="en-US" sz="2800" baseline="0">
                <a:solidFill>
                  <a:srgbClr val="000000"/>
                </a:solidFill>
                <a:effectLst/>
                <a:latin typeface="Arial" panose="020b0604020202020204" pitchFamily="34" charset="0"/>
                <a:ea typeface="宋体" panose="02010600030101010101" pitchFamily="2" charset="-122"/>
              </a:rPr>
              <a:t>波罗，立志要做一名航海家。 </a:t>
            </a:r>
            <a:endParaRPr lang="zh-CN" altLang="en-US" sz="2800" baseline="0">
              <a:solidFill>
                <a:srgbClr val="000000"/>
              </a:solidFill>
              <a:effectLst/>
              <a:latin typeface="Arial" panose="020b0604020202020204" pitchFamily="34" charset="0"/>
              <a:ea typeface="宋体" panose="02010600030101010101" pitchFamily="2" charset="-122"/>
            </a:endParaRPr>
          </a:p>
          <a:p>
            <a:pPr defTabSz="914400" latinLnBrk="0">
              <a:lnSpc>
                <a:spcPct val="90000"/>
              </a:lnSpc>
              <a:buClrTx/>
              <a:buSzTx/>
              <a:buFontTx/>
              <a:buNone/>
            </a:pPr>
            <a:r>
              <a:rPr lang="zh-CN" altLang="en-US" sz="2800" baseline="0">
                <a:solidFill>
                  <a:srgbClr val="000000"/>
                </a:solidFill>
                <a:effectLst/>
                <a:latin typeface="Arial" panose="020b0604020202020204" pitchFamily="34" charset="0"/>
                <a:ea typeface="宋体" panose="02010600030101010101" pitchFamily="2" charset="-122"/>
              </a:rPr>
              <a:t>　　　他在1492年到1502年间四次横渡大西洋，发现了美洲大陆，他也因此成为名垂青史的航海家。 </a:t>
            </a:r>
            <a:endParaRPr lang="zh-CN" altLang="en-US" sz="2800" baseline="0">
              <a:solidFill>
                <a:srgbClr val="000000"/>
              </a:solidFill>
              <a:effectLst/>
              <a:latin typeface="Arial" panose="020b0604020202020204" pitchFamily="34" charset="0"/>
              <a:ea typeface="宋体" panose="02010600030101010101" pitchFamily="2" charset="-122"/>
            </a:endParaRPr>
          </a:p>
          <a:p>
            <a:pPr defTabSz="914400" latinLnBrk="0">
              <a:lnSpc>
                <a:spcPct val="90000"/>
              </a:lnSpc>
              <a:buClrTx/>
              <a:buSzTx/>
              <a:buFontTx/>
              <a:buNone/>
            </a:pPr>
            <a:endParaRPr lang="zh-CN" altLang="en-US" sz="2800" baseline="0">
              <a:effectLst/>
              <a:latin typeface="Arial" panose="020b0604020202020204" pitchFamily="34" charset="0"/>
              <a:ea typeface="宋体" panose="02010600030101010101" pitchFamily="2" charset="-122"/>
            </a:endParaRPr>
          </a:p>
        </p:txBody>
      </p:sp>
      <p:pic>
        <p:nvPicPr>
          <p:cNvPr id="73732" name="Picture 4" descr="phoenix07292599"/>
          <p:cNvPicPr>
            <a:picLocks noChangeAspect="1"/>
          </p:cNvPicPr>
          <p:nvPr>
            <p:ph type="clipArt" sz="half" idx="2"/>
            <p:custDataLst>
              <p:tags r:id="rId6"/>
            </p:custDataLst>
          </p:nvPr>
        </p:nvPicPr>
        <p:blipFill>
          <a:blip r:embed="rId5"/>
          <a:stretch>
            <a:fillRect/>
          </a:stretch>
        </p:blipFill>
        <p:spPr>
          <a:xfrm>
            <a:off x="4953000" y="533400"/>
            <a:ext cx="3810000" cy="5791200"/>
          </a:xfrm>
        </p:spPr>
      </p:pic>
    </p:spTree>
  </p:cSld>
  <p:clrMapOvr>
    <a:masterClrMapping/>
  </p:clrMapOvr>
  <p:transition spd="slow">
    <p:cover dir="lu"/>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4754" name="Rectangle 2"/>
          <p:cNvSpPr>
            <a:spLocks noGrp="1"/>
          </p:cNvSpPr>
          <p:nvPr>
            <p:ph type="title"/>
            <p:custDataLst>
              <p:tags r:id="rId3"/>
            </p:custDataLst>
          </p:nvPr>
        </p:nvSpPr>
        <p:spPr>
          <a:xfrm>
            <a:off x="990600" y="228600"/>
            <a:ext cx="2913063" cy="838200"/>
          </a:xfrm>
        </p:spPr>
        <p:txBody>
          <a:bodyPr wrap="square" lIns="91440" tIns="45720" rIns="91440" bIns="45720" anchor="ctr" anchorCtr="0"/>
          <a:lstStyle/>
          <a:p>
            <a:pPr eaLnBrk="1" hangingPunct="1"/>
            <a:r>
              <a:rPr lang="zh-CN" altLang="en-US" sz="3600" b="1">
                <a:solidFill>
                  <a:srgbClr val="FF0000"/>
                </a:solidFill>
                <a:ea typeface="隶书" pitchFamily="49" charset="-122"/>
              </a:rPr>
              <a:t>《安魂曲》</a:t>
            </a:r>
            <a:endParaRPr lang="zh-CN" altLang="en-US" sz="3600" b="1">
              <a:solidFill>
                <a:srgbClr val="FF0000"/>
              </a:solidFill>
              <a:ea typeface="隶书" pitchFamily="49" charset="-122"/>
            </a:endParaRPr>
          </a:p>
        </p:txBody>
      </p:sp>
      <p:sp>
        <p:nvSpPr>
          <p:cNvPr id="74755" name="Rectangle 3"/>
          <p:cNvSpPr>
            <a:spLocks noGrp="1"/>
          </p:cNvSpPr>
          <p:nvPr>
            <p:ph type="body" sz="half" idx="1"/>
            <p:custDataLst>
              <p:tags r:id="rId4"/>
            </p:custDataLst>
          </p:nvPr>
        </p:nvSpPr>
        <p:spPr>
          <a:xfrm>
            <a:off x="381000" y="1219200"/>
            <a:ext cx="4418013" cy="4953000"/>
          </a:xfrm>
        </p:spPr>
        <p:txBody>
          <a:bodyPr wrap="square" lIns="91440" tIns="45720" rIns="91440" bIns="45720" anchor="t" anchorCtr="0"/>
          <a:lstStyle/>
          <a:p>
            <a:pPr defTabSz="914400" latinLnBrk="0">
              <a:lnSpc>
                <a:spcPct val="90000"/>
              </a:lnSpc>
              <a:buClrTx/>
              <a:buSzTx/>
              <a:buFontTx/>
              <a:buNone/>
            </a:pPr>
            <a:r>
              <a:rPr lang="zh-CN" altLang="en-US" sz="1800" baseline="0">
                <a:effectLst/>
                <a:latin typeface="Arial" panose="020b0604020202020204" pitchFamily="34" charset="0"/>
                <a:ea typeface="宋体" panose="02010600030101010101" pitchFamily="2" charset="-122"/>
              </a:rPr>
              <a:t>　　</a:t>
            </a:r>
            <a:r>
              <a:rPr lang="zh-CN" altLang="en-US" sz="2400" baseline="0">
                <a:effectLst/>
                <a:latin typeface="Arial" panose="020b0604020202020204" pitchFamily="34" charset="0"/>
                <a:ea typeface="宋体" panose="02010600030101010101" pitchFamily="2" charset="-122"/>
              </a:rPr>
              <a:t>　</a:t>
            </a:r>
            <a:r>
              <a:rPr lang="zh-CN" altLang="en-US" sz="2800" b="1" baseline="0">
                <a:effectLst/>
                <a:latin typeface="Arial" panose="020b0604020202020204" pitchFamily="34" charset="0"/>
                <a:cs typeface="Arial" panose="020b0604020202020204" pitchFamily="34" charset="0"/>
              </a:rPr>
              <a:t>安魂曲 作于1791年，是莫扎特最后的作品。 直到去世，莫扎特也没能完成这部富于人道主义色彩的作品，最终由他的学生苏斯迈尔根据他留下的手稿续完。 </a:t>
            </a:r>
            <a:endParaRPr lang="zh-CN" altLang="en-US" sz="2800" b="1" baseline="0">
              <a:effectLst/>
              <a:latin typeface="Arial" panose="020b0604020202020204" pitchFamily="34" charset="0"/>
              <a:cs typeface="Arial" panose="020b0604020202020204" pitchFamily="34" charset="0"/>
            </a:endParaRPr>
          </a:p>
          <a:p>
            <a:pPr defTabSz="914400" latinLnBrk="0">
              <a:lnSpc>
                <a:spcPct val="90000"/>
              </a:lnSpc>
              <a:buClrTx/>
              <a:buSzTx/>
              <a:buFontTx/>
              <a:buChar char="•"/>
            </a:pPr>
            <a:r>
              <a:rPr lang="zh-CN" altLang="en-US" sz="2800" b="1" baseline="0">
                <a:effectLst/>
                <a:latin typeface="Arial" panose="020b0604020202020204" pitchFamily="34" charset="0"/>
                <a:cs typeface="Arial" panose="020b0604020202020204" pitchFamily="34" charset="0"/>
              </a:rPr>
              <a:t>　　莫扎特一生直到穷极潦倒之时，在他的音乐中也一直没有痛苦，而只有纯净的欢乐。这部临终前的作品仍是如此，只有那种天国的光芒照耀着他的感觉。</a:t>
            </a:r>
            <a:endParaRPr lang="zh-CN" altLang="en-US" sz="2800" b="1" baseline="0">
              <a:effectLst/>
              <a:latin typeface="Arial" panose="020b0604020202020204" pitchFamily="34" charset="0"/>
              <a:cs typeface="Arial" panose="020b0604020202020204" pitchFamily="34" charset="0"/>
            </a:endParaRPr>
          </a:p>
          <a:p>
            <a:pPr defTabSz="914400" latinLnBrk="0">
              <a:lnSpc>
                <a:spcPct val="90000"/>
              </a:lnSpc>
              <a:buClrTx/>
              <a:buSzTx/>
              <a:buFontTx/>
              <a:buChar char="•"/>
            </a:pPr>
            <a:endParaRPr lang="zh-CN" altLang="en-US" sz="2800" b="1" baseline="0">
              <a:effectLst/>
              <a:latin typeface="Arial" panose="020b0604020202020204" pitchFamily="34" charset="0"/>
              <a:ea typeface="宋体" panose="02010600030101010101" pitchFamily="2" charset="-122"/>
            </a:endParaRPr>
          </a:p>
        </p:txBody>
      </p:sp>
      <p:pic>
        <p:nvPicPr>
          <p:cNvPr id="74756" name="Picture 4" descr="gb206"/>
          <p:cNvPicPr>
            <a:picLocks noChangeAspect="1"/>
          </p:cNvPicPr>
          <p:nvPr>
            <p:ph type="clipArt" sz="half" idx="2"/>
            <p:custDataLst>
              <p:tags r:id="rId6"/>
            </p:custDataLst>
          </p:nvPr>
        </p:nvPicPr>
        <p:blipFill>
          <a:blip r:embed="rId5"/>
          <a:stretch>
            <a:fillRect/>
          </a:stretch>
        </p:blipFill>
        <p:spPr>
          <a:xfrm>
            <a:off x="4800600" y="1143000"/>
            <a:ext cx="3962400" cy="4864100"/>
          </a:xfrm>
        </p:spPr>
      </p:pic>
    </p:spTree>
  </p:cSld>
  <p:clrMapOvr>
    <a:masterClrMapping/>
  </p:clrMapOvr>
  <p:transition spd="slow">
    <p:cover dir="rd"/>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5778" name="Rectangle 2"/>
          <p:cNvSpPr>
            <a:spLocks noGrp="1"/>
          </p:cNvSpPr>
          <p:nvPr>
            <p:ph type="title"/>
            <p:custDataLst>
              <p:tags r:id="rId3"/>
            </p:custDataLst>
          </p:nvPr>
        </p:nvSpPr>
        <p:spPr>
          <a:xfrm>
            <a:off x="1066800" y="152400"/>
            <a:ext cx="1468438" cy="914400"/>
          </a:xfrm>
        </p:spPr>
        <p:txBody>
          <a:bodyPr wrap="square" lIns="91440" tIns="45720" rIns="91440" bIns="45720" anchor="ctr" anchorCtr="0"/>
          <a:lstStyle/>
          <a:p>
            <a:pPr eaLnBrk="1" hangingPunct="1"/>
            <a:r>
              <a:rPr lang="zh-CN" altLang="en-US" sz="3600">
                <a:solidFill>
                  <a:srgbClr val="FF0000"/>
                </a:solidFill>
                <a:latin typeface="隶书" pitchFamily="49" charset="-122"/>
                <a:ea typeface="隶书" pitchFamily="49" charset="-122"/>
              </a:rPr>
              <a:t>歌德</a:t>
            </a:r>
            <a:endParaRPr lang="zh-CN" altLang="en-US" sz="3600">
              <a:solidFill>
                <a:srgbClr val="FF0000"/>
              </a:solidFill>
              <a:latin typeface="隶书" pitchFamily="49" charset="-122"/>
              <a:ea typeface="隶书" pitchFamily="49" charset="-122"/>
            </a:endParaRPr>
          </a:p>
        </p:txBody>
      </p:sp>
      <p:sp>
        <p:nvSpPr>
          <p:cNvPr id="75779" name="Rectangle 3"/>
          <p:cNvSpPr>
            <a:spLocks noGrp="1"/>
          </p:cNvSpPr>
          <p:nvPr>
            <p:ph type="body" sz="half" idx="1"/>
            <p:custDataLst>
              <p:tags r:id="rId4"/>
            </p:custDataLst>
          </p:nvPr>
        </p:nvSpPr>
        <p:spPr>
          <a:xfrm>
            <a:off x="304800" y="1143000"/>
            <a:ext cx="4724400" cy="5181600"/>
          </a:xfrm>
        </p:spPr>
        <p:txBody>
          <a:bodyPr wrap="square" lIns="91440" tIns="45720" rIns="91440" bIns="45720" anchor="t" anchorCtr="0"/>
          <a:lstStyle/>
          <a:p>
            <a:pPr algn="just" defTabSz="914400" latinLnBrk="0">
              <a:lnSpc>
                <a:spcPct val="90000"/>
              </a:lnSpc>
              <a:buClrTx/>
              <a:buSzTx/>
              <a:buFontTx/>
              <a:buChar char="•"/>
            </a:pPr>
            <a:r>
              <a:rPr lang="zh-CN" altLang="en-US" sz="2000" baseline="0">
                <a:effectLst/>
                <a:latin typeface="宋体" panose="02010600030101010101" pitchFamily="2" charset="-122"/>
                <a:ea typeface="宋体" panose="02010600030101010101" pitchFamily="2" charset="-122"/>
              </a:rPr>
              <a:t>　　</a:t>
            </a:r>
            <a:r>
              <a:rPr lang="zh-CN" altLang="en-US" sz="2800" baseline="0">
                <a:effectLst/>
                <a:latin typeface="宋体" panose="02010600030101010101" pitchFamily="2" charset="-122"/>
                <a:ea typeface="宋体" panose="02010600030101010101" pitchFamily="2" charset="-122"/>
              </a:rPr>
              <a:t>(</a:t>
            </a:r>
            <a:r>
              <a:rPr lang="en-US" altLang="zh-CN" sz="2800" baseline="0">
                <a:effectLst/>
                <a:latin typeface="宋体" panose="02010600030101010101" pitchFamily="2" charset="-122"/>
                <a:ea typeface="宋体" panose="02010600030101010101" pitchFamily="2" charset="-122"/>
              </a:rPr>
              <a:t>Johann Wolfgang von Goethe。1749</a:t>
            </a:r>
            <a:r>
              <a:rPr lang="en-US" altLang="zh-CN" sz="2800" baseline="0">
                <a:effectLst/>
                <a:latin typeface="Arial" panose="020b0604020202020204" pitchFamily="34" charset="0"/>
                <a:ea typeface="宋体" panose="02010600030101010101" pitchFamily="2" charset="-122"/>
              </a:rPr>
              <a:t>—</a:t>
            </a:r>
            <a:r>
              <a:rPr lang="en-US" altLang="zh-CN" sz="2800" baseline="0">
                <a:effectLst/>
                <a:latin typeface="宋体" panose="02010600030101010101" pitchFamily="2" charset="-122"/>
                <a:ea typeface="宋体" panose="02010600030101010101" pitchFamily="2" charset="-122"/>
              </a:rPr>
              <a:t>1832)</a:t>
            </a:r>
            <a:r>
              <a:rPr lang="zh-CN" altLang="en-US" sz="2800" baseline="0">
                <a:effectLst/>
                <a:latin typeface="宋体" panose="02010600030101010101" pitchFamily="2" charset="-122"/>
                <a:ea typeface="宋体" panose="02010600030101010101" pitchFamily="2" charset="-122"/>
              </a:rPr>
              <a:t>德国诗人、剧作家、思想家。生于莱因河畔法兰克福富裕市民家庭，学过法律。深受卢梭、莱辛和斯宾诺莎著影响。和席勒交谊深厚，青年时为狂飙运动的主要人物。早期重要作品有剧本《葛兹</a:t>
            </a:r>
            <a:r>
              <a:rPr lang="en-US" altLang="zh-CN" sz="2800" b="1" baseline="0">
                <a:solidFill>
                  <a:srgbClr val="000000"/>
                </a:solidFill>
                <a:effectLst/>
                <a:latin typeface="Arial" panose="020b0604020202020204" pitchFamily="34" charset="0"/>
                <a:ea typeface="宋体" panose="02010600030101010101" pitchFamily="2" charset="-122"/>
              </a:rPr>
              <a:t>·</a:t>
            </a:r>
            <a:r>
              <a:rPr lang="zh-CN" altLang="en-US" sz="2800" baseline="0">
                <a:effectLst/>
                <a:latin typeface="宋体" panose="02010600030101010101" pitchFamily="2" charset="-122"/>
                <a:ea typeface="宋体" panose="02010600030101010101" pitchFamily="2" charset="-122"/>
              </a:rPr>
              <a:t>冯</a:t>
            </a:r>
            <a:r>
              <a:rPr lang="en-US" altLang="zh-CN" sz="2800" b="1" baseline="0">
                <a:solidFill>
                  <a:srgbClr val="000000"/>
                </a:solidFill>
                <a:effectLst/>
                <a:latin typeface="Arial" panose="020b0604020202020204" pitchFamily="34" charset="0"/>
                <a:ea typeface="宋体" panose="02010600030101010101" pitchFamily="2" charset="-122"/>
              </a:rPr>
              <a:t>·</a:t>
            </a:r>
            <a:r>
              <a:rPr lang="zh-CN" altLang="en-US" sz="2800" baseline="0">
                <a:effectLst/>
                <a:latin typeface="宋体" panose="02010600030101010101" pitchFamily="2" charset="-122"/>
                <a:ea typeface="宋体" panose="02010600030101010101" pitchFamily="2" charset="-122"/>
              </a:rPr>
              <a:t>伯利欣根》和书信体小说《少年维特之烦恼》。代表作是《浮士德》。</a:t>
            </a:r>
            <a:endParaRPr lang="zh-CN" altLang="en-US" sz="2800" baseline="0">
              <a:effectLst/>
              <a:latin typeface="Arial" panose="020b0604020202020204" pitchFamily="34" charset="0"/>
              <a:ea typeface="宋体" panose="02010600030101010101" pitchFamily="2" charset="-122"/>
            </a:endParaRPr>
          </a:p>
          <a:p>
            <a:pPr defTabSz="914400" latinLnBrk="0">
              <a:lnSpc>
                <a:spcPct val="90000"/>
              </a:lnSpc>
              <a:buClrTx/>
              <a:buSzTx/>
              <a:buFontTx/>
              <a:buChar char="•"/>
            </a:pPr>
            <a:endParaRPr lang="zh-CN" altLang="en-US" sz="2800" baseline="0">
              <a:effectLst/>
              <a:latin typeface="Arial" panose="020b0604020202020204" pitchFamily="34" charset="0"/>
              <a:ea typeface="宋体" panose="02010600030101010101" pitchFamily="2" charset="-122"/>
            </a:endParaRPr>
          </a:p>
        </p:txBody>
      </p:sp>
      <p:pic>
        <p:nvPicPr>
          <p:cNvPr id="75780" name="Picture 4" descr="6252"/>
          <p:cNvPicPr>
            <a:picLocks noChangeAspect="1"/>
          </p:cNvPicPr>
          <p:nvPr>
            <p:custDataLst>
              <p:tags r:id="rId6"/>
            </p:custDataLst>
          </p:nvPr>
        </p:nvPicPr>
        <p:blipFill>
          <a:blip r:embed="rId5"/>
          <a:stretch>
            <a:fillRect/>
          </a:stretch>
        </p:blipFill>
        <p:spPr>
          <a:xfrm>
            <a:off x="5410200" y="762000"/>
            <a:ext cx="2911475" cy="4826000"/>
          </a:xfrm>
          <a:prstGeom prst="rect">
            <a:avLst/>
          </a:prstGeom>
          <a:noFill/>
          <a:ln w="9525" cap="flat" cmpd="sng">
            <a:solidFill>
              <a:schemeClr val="hlink"/>
            </a:solidFill>
            <a:prstDash val="solid"/>
            <a:miter/>
            <a:headEnd type="none" w="med" len="med"/>
            <a:tailEnd type="none" w="med" len="med"/>
          </a:ln>
        </p:spPr>
      </p:pic>
    </p:spTree>
  </p:cSld>
  <p:clrMapOvr>
    <a:masterClrMapping/>
  </p:clrMapOvr>
  <p:transition spd="slow">
    <p:cover dir="ru"/>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6802" name="Text Box 2"/>
          <p:cNvSpPr/>
          <p:nvPr>
            <p:custDataLst>
              <p:tags r:id="rId3"/>
            </p:custDataLst>
          </p:nvPr>
        </p:nvSpPr>
        <p:spPr>
          <a:xfrm>
            <a:off x="3924300" y="228600"/>
            <a:ext cx="4838700" cy="4473575"/>
          </a:xfrm>
          <a:prstGeom prst="rect">
            <a:avLst/>
          </a:prstGeom>
          <a:noFill/>
          <a:ln w="9525">
            <a:noFill/>
          </a:ln>
        </p:spPr>
        <p:txBody>
          <a:bodyPr>
            <a:spAutoFit/>
          </a:bodyPr>
          <a:lstStyle/>
          <a:p>
            <a:pPr algn="just">
              <a:lnSpc>
                <a:spcPct val="150000"/>
              </a:lnSpc>
              <a:spcBef>
                <a:spcPct val="50000"/>
              </a:spcBef>
              <a:buFontTx/>
            </a:pPr>
            <a:r>
              <a:rPr lang="zh-CN" altLang="en-US" sz="2000">
                <a:latin typeface="宋体" panose="02010600030101010101" pitchFamily="2" charset="-122"/>
              </a:rPr>
              <a:t>　　</a:t>
            </a:r>
            <a:r>
              <a:rPr lang="zh-CN" altLang="en-US" sz="2400" b="1">
                <a:latin typeface="宋体" panose="02010600030101010101" pitchFamily="2" charset="-122"/>
              </a:rPr>
              <a:t>罗丹（</a:t>
            </a:r>
            <a:r>
              <a:rPr lang="en-US" altLang="zh-CN" sz="2400" b="1">
                <a:latin typeface="宋体" panose="02010600030101010101" pitchFamily="2" charset="-122"/>
              </a:rPr>
              <a:t>Augusta  Rodin,1840－1917）</a:t>
            </a:r>
            <a:r>
              <a:rPr lang="zh-CN" altLang="en-US" sz="2400" b="1">
                <a:latin typeface="宋体" panose="02010600030101010101" pitchFamily="2" charset="-122"/>
              </a:rPr>
              <a:t>法国雕塑家，深受米开朗琪罗的启发，从而确立了现实主义的创作方法。他的《青铜时代》、《思想者》、《加莱义民》和《巴尔扎克》等作品都有新的创造，善于用丰富多样的绘画性手法塑造出神态生动富有力量的艺术形象。</a:t>
            </a:r>
            <a:endParaRPr lang="zh-CN" altLang="en-US" sz="2400" b="1">
              <a:latin typeface="Times New Roman" panose="02020603050405020304" pitchFamily="18" charset="0"/>
            </a:endParaRPr>
          </a:p>
        </p:txBody>
      </p:sp>
      <p:sp>
        <p:nvSpPr>
          <p:cNvPr id="76803" name="Text Box 3"/>
          <p:cNvSpPr/>
          <p:nvPr>
            <p:custDataLst>
              <p:tags r:id="rId4"/>
            </p:custDataLst>
          </p:nvPr>
        </p:nvSpPr>
        <p:spPr>
          <a:xfrm>
            <a:off x="1524000" y="822325"/>
            <a:ext cx="2667000" cy="641350"/>
          </a:xfrm>
          <a:prstGeom prst="rect">
            <a:avLst/>
          </a:prstGeom>
          <a:noFill/>
          <a:ln w="9525">
            <a:noFill/>
          </a:ln>
        </p:spPr>
        <p:txBody>
          <a:bodyPr>
            <a:spAutoFit/>
          </a:bodyPr>
          <a:lstStyle/>
          <a:p>
            <a:pPr>
              <a:spcBef>
                <a:spcPct val="50000"/>
              </a:spcBef>
              <a:buFontTx/>
            </a:pPr>
            <a:r>
              <a:rPr lang="zh-CN" altLang="en-US" sz="3600">
                <a:solidFill>
                  <a:srgbClr val="FF0000"/>
                </a:solidFill>
                <a:latin typeface="Times New Roman" panose="02020603050405020304" pitchFamily="18" charset="0"/>
                <a:ea typeface="隶书" pitchFamily="49" charset="-122"/>
              </a:rPr>
              <a:t>罗　丹</a:t>
            </a:r>
            <a:endParaRPr lang="zh-CN" altLang="en-US" sz="3600">
              <a:solidFill>
                <a:srgbClr val="FF0000"/>
              </a:solidFill>
              <a:latin typeface="Times New Roman" panose="02020603050405020304" pitchFamily="18" charset="0"/>
              <a:ea typeface="隶书" pitchFamily="49" charset="-122"/>
            </a:endParaRPr>
          </a:p>
        </p:txBody>
      </p:sp>
      <p:pic>
        <p:nvPicPr>
          <p:cNvPr id="76804" name="Picture 4" descr="rodin"/>
          <p:cNvPicPr>
            <a:picLocks noChangeAspect="1"/>
          </p:cNvPicPr>
          <p:nvPr>
            <p:custDataLst>
              <p:tags r:id="rId6"/>
            </p:custDataLst>
          </p:nvPr>
        </p:nvPicPr>
        <p:blipFill>
          <a:blip r:embed="rId5"/>
          <a:stretch>
            <a:fillRect/>
          </a:stretch>
        </p:blipFill>
        <p:spPr>
          <a:xfrm>
            <a:off x="1143000" y="1752600"/>
            <a:ext cx="2209800" cy="3810000"/>
          </a:xfrm>
          <a:prstGeom prst="rect">
            <a:avLst/>
          </a:prstGeom>
          <a:noFill/>
          <a:ln w="9525">
            <a:noFill/>
          </a:ln>
        </p:spPr>
      </p:pic>
    </p:spTree>
  </p:cSld>
  <p:clrMapOvr>
    <a:masterClrMapping/>
  </p:clrMapOvr>
  <p:transition spd="slow">
    <p:fade thruBlk="1"/>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77826" name="Text Box 2"/>
          <p:cNvSpPr/>
          <p:nvPr>
            <p:custDataLst>
              <p:tags r:id="rId3"/>
            </p:custDataLst>
          </p:nvPr>
        </p:nvSpPr>
        <p:spPr>
          <a:xfrm>
            <a:off x="990600" y="762000"/>
            <a:ext cx="7239000" cy="457200"/>
          </a:xfrm>
          <a:prstGeom prst="rect">
            <a:avLst/>
          </a:prstGeom>
          <a:noFill/>
          <a:ln w="9525">
            <a:noFill/>
          </a:ln>
        </p:spPr>
        <p:txBody>
          <a:bodyPr>
            <a:spAutoFit/>
          </a:bodyPr>
          <a:lstStyle/>
          <a:p>
            <a:pPr algn="just">
              <a:spcBef>
                <a:spcPct val="50000"/>
              </a:spcBef>
              <a:buFontTx/>
            </a:pPr>
            <a:r>
              <a:rPr lang="zh-CN" altLang="en-US" sz="2400">
                <a:latin typeface="Times New Roman" panose="02020603050405020304" pitchFamily="18" charset="0"/>
              </a:rPr>
              <a:t>   </a:t>
            </a:r>
            <a:endParaRPr lang="zh-CN" altLang="en-US" sz="2800">
              <a:latin typeface="Times New Roman" panose="02020603050405020304" pitchFamily="18" charset="0"/>
            </a:endParaRPr>
          </a:p>
        </p:txBody>
      </p:sp>
      <p:pic>
        <p:nvPicPr>
          <p:cNvPr id="77827" name="Picture 3" descr="思想"/>
          <p:cNvPicPr>
            <a:picLocks noChangeAspect="1"/>
          </p:cNvPicPr>
          <p:nvPr>
            <p:custDataLst>
              <p:tags r:id="rId5"/>
            </p:custDataLst>
          </p:nvPr>
        </p:nvPicPr>
        <p:blipFill>
          <a:blip r:embed="rId4"/>
          <a:stretch>
            <a:fillRect/>
          </a:stretch>
        </p:blipFill>
        <p:spPr>
          <a:xfrm>
            <a:off x="685800" y="457200"/>
            <a:ext cx="3886200" cy="6019800"/>
          </a:xfrm>
          <a:prstGeom prst="rect">
            <a:avLst/>
          </a:prstGeom>
          <a:noFill/>
          <a:ln w="9525">
            <a:noFill/>
          </a:ln>
        </p:spPr>
      </p:pic>
      <p:sp>
        <p:nvSpPr>
          <p:cNvPr id="77828" name="Text Box 4"/>
          <p:cNvSpPr/>
          <p:nvPr>
            <p:custDataLst>
              <p:tags r:id="rId6"/>
            </p:custDataLst>
          </p:nvPr>
        </p:nvSpPr>
        <p:spPr>
          <a:xfrm>
            <a:off x="3886200" y="762000"/>
            <a:ext cx="4495800" cy="4483100"/>
          </a:xfrm>
          <a:prstGeom prst="rect">
            <a:avLst/>
          </a:prstGeom>
          <a:noFill/>
          <a:ln w="9525">
            <a:noFill/>
          </a:ln>
        </p:spPr>
        <p:txBody>
          <a:bodyPr>
            <a:spAutoFit/>
          </a:bodyPr>
          <a:lstStyle/>
          <a:p>
            <a:pPr algn="just">
              <a:lnSpc>
                <a:spcPct val="150000"/>
              </a:lnSpc>
              <a:spcBef>
                <a:spcPct val="50000"/>
              </a:spcBef>
              <a:buFontTx/>
            </a:pPr>
            <a:r>
              <a:rPr lang="zh-CN" altLang="en-US" sz="3200" b="1">
                <a:latin typeface="宋体" panose="02010600030101010101" pitchFamily="2" charset="-122"/>
              </a:rPr>
              <a:t>生平作了许多速写，别具风格，并有《艺术论》传世。他的创作对欧洲近代雕塑的发展有较大影响。</a:t>
            </a:r>
            <a:r>
              <a:rPr lang="zh-CN" altLang="en-US" sz="3200" b="1">
                <a:latin typeface="Times New Roman" panose="02020603050405020304" pitchFamily="18" charset="0"/>
              </a:rPr>
              <a:t> </a:t>
            </a:r>
            <a:endParaRPr lang="zh-CN" altLang="en-US" sz="3200" b="1">
              <a:latin typeface="Times New Roman" panose="02020603050405020304" pitchFamily="18" charset="0"/>
            </a:endParaRPr>
          </a:p>
          <a:p>
            <a:pPr>
              <a:spcBef>
                <a:spcPct val="50000"/>
              </a:spcBef>
              <a:buFontTx/>
            </a:pPr>
            <a:endParaRPr lang="zh-CN" altLang="en-US" sz="3200">
              <a:latin typeface="Times New Roman" panose="02020603050405020304" pitchFamily="18" charset="0"/>
            </a:endParaRPr>
          </a:p>
        </p:txBody>
      </p:sp>
      <p:pic>
        <p:nvPicPr>
          <p:cNvPr id="77829" name="New picture"/>
          <p:cNvPicPr/>
          <p:nvPr>
            <p:custDataLst>
              <p:tags r:id="rId8"/>
            </p:custDataLst>
          </p:nvPr>
        </p:nvPicPr>
        <p:blipFill>
          <a:blip r:embed="rId7"/>
          <a:stretch>
            <a:fillRect/>
          </a:stretch>
        </p:blipFill>
        <p:spPr>
          <a:xfrm>
            <a:off x="11264900" y="11226800"/>
            <a:ext cx="355600" cy="266700"/>
          </a:xfrm>
          <a:prstGeom prst="cube">
            <a:avLst/>
          </a:prstGeom>
        </p:spPr>
      </p:pic>
    </p:spTree>
  </p:cSld>
  <p:clrMapOvr>
    <a:masterClrMapping/>
  </p:clrMapOvr>
  <p:transition>
    <p:checke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2" name="文本框 17411"/>
          <p:cNvSpPr txBox="1"/>
          <p:nvPr>
            <p:custDataLst>
              <p:tags r:id="rId3"/>
            </p:custDataLst>
          </p:nvPr>
        </p:nvSpPr>
        <p:spPr>
          <a:xfrm>
            <a:off x="178753" y="116840"/>
            <a:ext cx="1728787" cy="528638"/>
          </a:xfrm>
          <a:prstGeom prst="rect">
            <a:avLst/>
          </a:prstGeom>
          <a:solidFill>
            <a:schemeClr val="accent1"/>
          </a:solidFill>
          <a:ln w="9525" cap="flat" cmpd="sng">
            <a:solidFill>
              <a:schemeClr val="tx1"/>
            </a:solidFill>
            <a:prstDash val="solid"/>
            <a:miter/>
            <a:headEnd type="none" w="med" len="med"/>
            <a:tailEnd type="none" w="med" len="med"/>
          </a:ln>
        </p:spPr>
        <p:txBody>
          <a:bodyPr anchor="t">
            <a:spAutoFit/>
          </a:bodyPr>
          <a:lstStyle/>
          <a:p>
            <a:pPr>
              <a:spcBef>
                <a:spcPct val="50000"/>
              </a:spcBef>
            </a:pPr>
            <a:r>
              <a:rPr lang="zh-CN" altLang="en-US" sz="2800" b="1">
                <a:solidFill>
                  <a:srgbClr val="FFFF00"/>
                </a:solidFill>
                <a:latin typeface="Calibri" panose="020f0502020204030204" charset="0"/>
                <a:ea typeface="方正毡笔黑简体" pitchFamily="65" charset="-122"/>
              </a:rPr>
              <a:t>字词积累</a:t>
            </a:r>
            <a:endParaRPr lang="zh-CN" altLang="en-US" sz="2800" b="1">
              <a:solidFill>
                <a:srgbClr val="FFFF00"/>
              </a:solidFill>
              <a:latin typeface="Calibri" panose="020f0502020204030204" charset="0"/>
              <a:ea typeface="方正毡笔黑简体" pitchFamily="65" charset="-122"/>
            </a:endParaRPr>
          </a:p>
        </p:txBody>
      </p:sp>
      <p:sp>
        <p:nvSpPr>
          <p:cNvPr id="17413" name="文本框 17412"/>
          <p:cNvSpPr txBox="1"/>
          <p:nvPr>
            <p:custDataLst>
              <p:tags r:id="rId4"/>
            </p:custDataLst>
          </p:nvPr>
        </p:nvSpPr>
        <p:spPr>
          <a:xfrm>
            <a:off x="165735" y="692785"/>
            <a:ext cx="8978265" cy="6985635"/>
          </a:xfrm>
          <a:prstGeom prst="rect">
            <a:avLst/>
          </a:prstGeom>
          <a:noFill/>
          <a:ln w="9525">
            <a:noFill/>
          </a:ln>
        </p:spPr>
        <p:txBody>
          <a:bodyPr wrap="square" anchor="t">
            <a:spAutoFit/>
          </a:bodyPr>
          <a:lstStyle/>
          <a:p>
            <a:r>
              <a:rPr lang="zh-CN" altLang="en-US" sz="3200" b="1" u="sng">
                <a:latin typeface="Calibri" panose="020f0502020204030204" charset="0"/>
                <a:ea typeface="方正隶二简体" pitchFamily="2" charset="-122"/>
              </a:rPr>
              <a:t>望洋</a:t>
            </a:r>
            <a:r>
              <a:rPr lang="zh-CN" altLang="en-US" sz="3200" b="1">
                <a:latin typeface="Calibri" panose="020f0502020204030204" charset="0"/>
                <a:ea typeface="方正隶二简体" pitchFamily="2" charset="-122"/>
              </a:rPr>
              <a:t>兴叹</a:t>
            </a:r>
            <a:r>
              <a:rPr lang="zh-CN" altLang="en-US" sz="3600" b="1">
                <a:latin typeface="Calibri" panose="020f0502020204030204" charset="0"/>
                <a:ea typeface="方正隶二简体" pitchFamily="2" charset="-122"/>
              </a:rPr>
              <a:t>：</a:t>
            </a:r>
            <a:endParaRPr lang="zh-CN" altLang="en-US" sz="3600" b="1">
              <a:latin typeface="Calibri" panose="020f0502020204030204" charset="0"/>
              <a:ea typeface="方正隶二简体" pitchFamily="2" charset="-122"/>
            </a:endParaRPr>
          </a:p>
          <a:p>
            <a:r>
              <a:rPr lang="zh-CN" altLang="en-US" sz="2800">
                <a:solidFill>
                  <a:srgbClr val="FF0000"/>
                </a:solidFill>
                <a:latin typeface="楷体" panose="02010609060101010101" pitchFamily="49" charset="-122"/>
                <a:ea typeface="楷体" panose="02010609060101010101" pitchFamily="49" charset="-122"/>
              </a:rPr>
              <a:t>本义指在伟大的事物面前感叹自己的藐小，今多比喻要做一件事而力量不够，感到无可奈何。望洋：抬头向上看的样子。</a:t>
            </a:r>
            <a:endParaRPr lang="zh-CN" altLang="en-US" sz="2800">
              <a:solidFill>
                <a:srgbClr val="FF0000"/>
              </a:solidFill>
              <a:latin typeface="楷体" panose="02010609060101010101" pitchFamily="49" charset="-122"/>
              <a:ea typeface="楷体" panose="02010609060101010101" pitchFamily="49" charset="-122"/>
            </a:endParaRPr>
          </a:p>
          <a:p>
            <a:r>
              <a:rPr lang="zh-CN" altLang="en-US" sz="3200" b="1" u="sng">
                <a:latin typeface="Calibri" panose="020f0502020204030204" charset="0"/>
                <a:ea typeface="方正隶二简体" pitchFamily="2" charset="-122"/>
              </a:rPr>
              <a:t>顾</a:t>
            </a:r>
            <a:r>
              <a:rPr lang="zh-CN" altLang="en-US" sz="3200" b="1">
                <a:latin typeface="Calibri" panose="020f0502020204030204" charset="0"/>
                <a:ea typeface="方正隶二简体" pitchFamily="2" charset="-122"/>
              </a:rPr>
              <a:t>影自怜：</a:t>
            </a:r>
            <a:endParaRPr lang="zh-CN" altLang="en-US" sz="3200" b="1">
              <a:latin typeface="Calibri" panose="020f0502020204030204" charset="0"/>
              <a:ea typeface="方正隶二简体" pitchFamily="2" charset="-122"/>
            </a:endParaRPr>
          </a:p>
          <a:p>
            <a:r>
              <a:rPr lang="zh-CN" altLang="en-US" sz="2800">
                <a:solidFill>
                  <a:srgbClr val="FF0000"/>
                </a:solidFill>
                <a:latin typeface="楷体" panose="02010609060101010101" pitchFamily="49" charset="-122"/>
                <a:ea typeface="楷体" panose="02010609060101010101" pitchFamily="49" charset="-122"/>
              </a:rPr>
              <a:t>望着自己的影子，自己怜惜自己。形容孤独失意的样子，也指自我欣赏。顾：转过头看。</a:t>
            </a:r>
            <a:endParaRPr lang="zh-CN" altLang="en-US" sz="3600">
              <a:latin typeface="楷体" panose="02010609060101010101" pitchFamily="49" charset="-122"/>
              <a:ea typeface="楷体" panose="02010609060101010101" pitchFamily="49" charset="-122"/>
            </a:endParaRPr>
          </a:p>
          <a:p>
            <a:r>
              <a:rPr lang="zh-CN" altLang="en-US" sz="3200" b="1">
                <a:latin typeface="Calibri" panose="020f0502020204030204" charset="0"/>
                <a:ea typeface="方正隶二简体" pitchFamily="2" charset="-122"/>
              </a:rPr>
              <a:t>遁　　辞：</a:t>
            </a:r>
            <a:endParaRPr lang="zh-CN" altLang="en-US" sz="3200" b="1">
              <a:latin typeface="Calibri" panose="020f0502020204030204" charset="0"/>
              <a:ea typeface="方正隶二简体" pitchFamily="2" charset="-122"/>
            </a:endParaRPr>
          </a:p>
          <a:p>
            <a:r>
              <a:rPr lang="zh-CN" altLang="en-US" sz="2800">
                <a:solidFill>
                  <a:srgbClr val="FF0000"/>
                </a:solidFill>
                <a:latin typeface="楷体" panose="02010609060101010101" pitchFamily="49" charset="-122"/>
                <a:ea typeface="楷体" panose="02010609060101010101" pitchFamily="49" charset="-122"/>
              </a:rPr>
              <a:t>也写作“遁词”。因为理屈词穷而故意避开正题的话。</a:t>
            </a:r>
            <a:endParaRPr lang="zh-CN" altLang="en-US" sz="3600">
              <a:latin typeface="Calibri" panose="020f0502020204030204" charset="0"/>
              <a:ea typeface="方正隶二简体" pitchFamily="2" charset="-122"/>
            </a:endParaRPr>
          </a:p>
          <a:p>
            <a:r>
              <a:rPr lang="zh-CN" altLang="en-US" sz="3200" b="1">
                <a:latin typeface="Calibri" panose="020f0502020204030204" charset="0"/>
                <a:ea typeface="方正隶二简体" pitchFamily="2" charset="-122"/>
              </a:rPr>
              <a:t>自</a:t>
            </a:r>
            <a:r>
              <a:rPr lang="zh-CN" altLang="en-US" sz="3200" b="1" u="sng">
                <a:latin typeface="Calibri" panose="020f0502020204030204" charset="0"/>
                <a:ea typeface="方正隶二简体" pitchFamily="2" charset="-122"/>
              </a:rPr>
              <a:t>暴</a:t>
            </a:r>
            <a:r>
              <a:rPr lang="zh-CN" altLang="en-US" sz="3200" b="1">
                <a:latin typeface="Calibri" panose="020f0502020204030204" charset="0"/>
                <a:ea typeface="方正隶二简体" pitchFamily="2" charset="-122"/>
              </a:rPr>
              <a:t>自弃：</a:t>
            </a:r>
            <a:endParaRPr lang="zh-CN" altLang="en-US" sz="3200" b="1">
              <a:latin typeface="Calibri" panose="020f0502020204030204" charset="0"/>
              <a:ea typeface="方正隶二简体" pitchFamily="2" charset="-122"/>
            </a:endParaRPr>
          </a:p>
          <a:p>
            <a:r>
              <a:rPr lang="zh-CN" altLang="en-US" sz="2800">
                <a:solidFill>
                  <a:srgbClr val="FF0000"/>
                </a:solidFill>
                <a:latin typeface="楷体" panose="02010609060101010101" pitchFamily="49" charset="-122"/>
                <a:ea typeface="楷体" panose="02010609060101010101" pitchFamily="49" charset="-122"/>
              </a:rPr>
              <a:t>自己甘心落后，不求上进。暴：糟蹋。</a:t>
            </a:r>
            <a:endParaRPr lang="zh-CN" altLang="en-US" sz="4000">
              <a:solidFill>
                <a:srgbClr val="FF0000"/>
              </a:solidFill>
              <a:latin typeface="楷体" panose="02010609060101010101" pitchFamily="49" charset="-122"/>
              <a:ea typeface="楷体" panose="02010609060101010101" pitchFamily="49" charset="-122"/>
            </a:endParaRPr>
          </a:p>
          <a:p>
            <a:r>
              <a:rPr lang="zh-CN" altLang="en-US" sz="3200" b="1">
                <a:latin typeface="Calibri" panose="020f0502020204030204" charset="0"/>
                <a:ea typeface="方正隶二简体" pitchFamily="2" charset="-122"/>
              </a:rPr>
              <a:t>众叛亲离：</a:t>
            </a:r>
            <a:endParaRPr lang="zh-CN" altLang="en-US" sz="3200" b="1">
              <a:latin typeface="Calibri" panose="020f0502020204030204" charset="0"/>
              <a:ea typeface="方正隶二简体" pitchFamily="2" charset="-122"/>
            </a:endParaRPr>
          </a:p>
          <a:p>
            <a:r>
              <a:rPr lang="zh-CN" altLang="en-US" sz="2800">
                <a:solidFill>
                  <a:srgbClr val="FF0000"/>
                </a:solidFill>
                <a:latin typeface="方正隶二简体" pitchFamily="2" charset="-122"/>
                <a:ea typeface="楷体" panose="02010609060101010101" pitchFamily="49" charset="-122"/>
              </a:rPr>
              <a:t>众人反对，亲信背离。形容十分孤立。</a:t>
            </a:r>
            <a:endParaRPr lang="zh-CN" altLang="en-US" sz="4000">
              <a:solidFill>
                <a:srgbClr val="FF0000"/>
              </a:solidFill>
              <a:latin typeface="Calibri" panose="020f0502020204030204" charset="0"/>
              <a:ea typeface="楷体" panose="02010609060101010101" pitchFamily="49" charset="-122"/>
            </a:endParaRPr>
          </a:p>
          <a:p>
            <a:pPr>
              <a:spcBef>
                <a:spcPct val="50000"/>
              </a:spcBef>
            </a:pPr>
            <a:endParaRPr lang="zh-CN" altLang="en-US" sz="4000">
              <a:solidFill>
                <a:srgbClr val="FF0000"/>
              </a:solidFill>
              <a:latin typeface="Calibri" panose="020f0502020204030204" charset="0"/>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slide(fromLeft)">
                                      <p:cBhvr>
                                        <p:cTn id="7" dur="500"/>
                                        <p:tgtEl>
                                          <p:spTgt spid="174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7413">
                                            <p:txEl>
                                              <p:pRg st="1" end="1"/>
                                            </p:txEl>
                                          </p:spTgt>
                                        </p:tgtEl>
                                        <p:attrNameLst>
                                          <p:attrName>style.visibility</p:attrName>
                                        </p:attrNameLst>
                                      </p:cBhvr>
                                      <p:to>
                                        <p:strVal val="visible"/>
                                      </p:to>
                                    </p:set>
                                    <p:animEffect transition="in" filter="wipe(down)">
                                      <p:cBhvr>
                                        <p:cTn id="12" dur="500"/>
                                        <p:tgtEl>
                                          <p:spTgt spid="1741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7413">
                                            <p:txEl>
                                              <p:pRg st="3" end="3"/>
                                            </p:txEl>
                                          </p:spTgt>
                                        </p:tgtEl>
                                        <p:attrNameLst>
                                          <p:attrName>style.visibility</p:attrName>
                                        </p:attrNameLst>
                                      </p:cBhvr>
                                      <p:to>
                                        <p:strVal val="visible"/>
                                      </p:to>
                                    </p:set>
                                    <p:animEffect transition="in" filter="box(in)">
                                      <p:cBhvr>
                                        <p:cTn id="17" dur="2000"/>
                                        <p:tgtEl>
                                          <p:spTgt spid="1741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7413">
                                            <p:txEl>
                                              <p:pRg st="5" end="5"/>
                                            </p:txEl>
                                          </p:spTgt>
                                        </p:tgtEl>
                                        <p:attrNameLst>
                                          <p:attrName>style.visibility</p:attrName>
                                        </p:attrNameLst>
                                      </p:cBhvr>
                                      <p:to>
                                        <p:strVal val="visible"/>
                                      </p:to>
                                    </p:set>
                                    <p:animEffect transition="in" filter="wheel(1)">
                                      <p:cBhvr>
                                        <p:cTn id="22" dur="2000"/>
                                        <p:tgtEl>
                                          <p:spTgt spid="17413">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7413">
                                            <p:txEl>
                                              <p:pRg st="7" end="7"/>
                                            </p:txEl>
                                          </p:spTgt>
                                        </p:tgtEl>
                                        <p:attrNameLst>
                                          <p:attrName>style.visibility</p:attrName>
                                        </p:attrNameLst>
                                      </p:cBhvr>
                                      <p:to>
                                        <p:strVal val="visible"/>
                                      </p:to>
                                    </p:set>
                                    <p:animEffect transition="in" filter="wheel(1)">
                                      <p:cBhvr>
                                        <p:cTn id="27" dur="2000"/>
                                        <p:tgtEl>
                                          <p:spTgt spid="17413">
                                            <p:txEl>
                                              <p:pRg st="7" end="7"/>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7413">
                                            <p:txEl>
                                              <p:pRg st="9" end="9"/>
                                            </p:txEl>
                                          </p:spTgt>
                                        </p:tgtEl>
                                        <p:attrNameLst>
                                          <p:attrName>style.visibility</p:attrName>
                                        </p:attrNameLst>
                                      </p:cBhvr>
                                      <p:to>
                                        <p:strVal val="visible"/>
                                      </p:to>
                                    </p:set>
                                    <p:anim calcmode="lin" valueType="num">
                                      <p:cBhvr additive="base">
                                        <p:cTn id="32" dur="500" fill="hold"/>
                                        <p:tgtEl>
                                          <p:spTgt spid="17413">
                                            <p:txEl>
                                              <p:pRg st="9" end="9"/>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741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标题 33793"/>
          <p:cNvSpPr>
            <a:spLocks noGrp="1"/>
          </p:cNvSpPr>
          <p:nvPr>
            <p:ph type="title" idx="4294967295"/>
            <p:custDataLst>
              <p:tags r:id="rId3"/>
            </p:custDataLst>
          </p:nvPr>
        </p:nvSpPr>
        <p:spPr/>
        <p:txBody>
          <a:bodyPr anchor="b" anchorCtr="0"/>
          <a:lstStyle/>
          <a:p>
            <a:r>
              <a:rPr lang="zh-CN" altLang="en-US"/>
              <a:t>带着问题默读</a:t>
            </a:r>
            <a:endParaRPr lang="zh-CN" altLang="en-US"/>
          </a:p>
        </p:txBody>
      </p:sp>
      <p:sp>
        <p:nvSpPr>
          <p:cNvPr id="33795" name="文本占位符 33794"/>
          <p:cNvSpPr>
            <a:spLocks noGrp="1"/>
          </p:cNvSpPr>
          <p:nvPr>
            <p:ph type="body" idx="1"/>
            <p:custDataLst>
              <p:tags r:id="rId4"/>
            </p:custDataLst>
          </p:nvPr>
        </p:nvSpPr>
        <p:spPr/>
        <p:txBody>
          <a:bodyPr/>
          <a:lstStyle/>
          <a:p>
            <a:r>
              <a:rPr lang="zh-CN" altLang="en-US" sz="3300"/>
              <a:t>把握一般默读的要求：标好段号，勾画出给自己启发、留下深刻印象、有疑问的语句。</a:t>
            </a:r>
            <a:endParaRPr lang="zh-CN" altLang="en-US" sz="3300"/>
          </a:p>
          <a:p>
            <a:r>
              <a:rPr lang="zh-CN" altLang="en-US" sz="3300"/>
              <a:t>反馈默读情况，说说阅读收获。</a:t>
            </a:r>
            <a:endParaRPr lang="zh-CN" altLang="en-US" sz="3300"/>
          </a:p>
        </p:txBody>
      </p:sp>
      <p:sp>
        <p:nvSpPr>
          <p:cNvPr id="11268" name="文本框 2"/>
          <p:cNvSpPr txBox="1"/>
          <p:nvPr>
            <p:custDataLst>
              <p:tags r:id="rId5"/>
            </p:custDataLst>
          </p:nvPr>
        </p:nvSpPr>
        <p:spPr>
          <a:xfrm>
            <a:off x="610870" y="403860"/>
            <a:ext cx="2730500" cy="583565"/>
          </a:xfrm>
          <a:prstGeom prst="rect">
            <a:avLst/>
          </a:prstGeom>
          <a:noFill/>
          <a:ln w="9525">
            <a:noFill/>
          </a:ln>
        </p:spPr>
        <p:txBody>
          <a:bodyPr wrap="square">
            <a:spAutoFit/>
          </a:bodyPr>
          <a:lstStyle/>
          <a:p>
            <a:pPr algn="ctr"/>
            <a:r>
              <a:rPr lang="zh-CN" altLang="en-US" sz="3200" b="1">
                <a:solidFill>
                  <a:srgbClr val="FF0000"/>
                </a:solidFill>
                <a:latin typeface="黑体" panose="02010609060101010101" pitchFamily="49" charset="-122"/>
                <a:ea typeface="黑体" panose="02010609060101010101" pitchFamily="49" charset="-122"/>
              </a:rPr>
              <a:t>整体感知</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ppt_x"/>
                                          </p:val>
                                        </p:tav>
                                        <p:tav tm="100000">
                                          <p:val>
                                            <p:strVal val="#ppt_x"/>
                                          </p:val>
                                        </p:tav>
                                      </p:tavLst>
                                    </p:anim>
                                    <p:anim calcmode="lin" valueType="num">
                                      <p:cBhvr additive="base">
                                        <p:cTn id="8"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33795">
                                            <p:txEl>
                                              <p:pRg st="0" end="0"/>
                                            </p:txEl>
                                          </p:spTgt>
                                        </p:tgtEl>
                                        <p:attrNameLst>
                                          <p:attrName>style.visibility</p:attrName>
                                        </p:attrNameLst>
                                      </p:cBhvr>
                                      <p:to>
                                        <p:strVal val="visible"/>
                                      </p:to>
                                    </p:set>
                                    <p:animEffect transition="in" filter="box(in)">
                                      <p:cBhvr>
                                        <p:cTn id="13" dur="500"/>
                                        <p:tgtEl>
                                          <p:spTgt spid="33795">
                                            <p:txEl>
                                              <p:pRg st="0" end="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3795">
                                            <p:txEl>
                                              <p:pRg st="1" end="1"/>
                                            </p:txEl>
                                          </p:spTgt>
                                        </p:tgtEl>
                                        <p:attrNameLst>
                                          <p:attrName>style.visibility</p:attrName>
                                        </p:attrNameLst>
                                      </p:cBhvr>
                                      <p:to>
                                        <p:strVal val="visible"/>
                                      </p:to>
                                    </p:set>
                                    <p:animEffect transition="in" filter="box(in)">
                                      <p:cBhvr>
                                        <p:cTn id="16" dur="500"/>
                                        <p:tgtEl>
                                          <p:spTgt spid="337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79070" y="2204085"/>
            <a:ext cx="9025255" cy="953135"/>
          </a:xfrm>
          <a:prstGeom prst="rect">
            <a:avLst/>
          </a:prstGeom>
          <a:noFill/>
        </p:spPr>
        <p:txBody>
          <a:bodyPr wrap="square" rtlCol="0">
            <a:spAutoFit/>
          </a:bodyPr>
          <a:lstStyle/>
          <a:p>
            <a:r>
              <a:rPr lang="zh-CN" altLang="en-US" sz="2800"/>
              <a:t>第四段的中心句：教育者</a:t>
            </a:r>
            <a:r>
              <a:rPr lang="zh-CN" altLang="en-US" sz="2800">
                <a:solidFill>
                  <a:srgbClr val="FF0000"/>
                </a:solidFill>
              </a:rPr>
              <a:t>也</a:t>
            </a:r>
            <a:r>
              <a:rPr lang="zh-CN" altLang="en-US" sz="2800"/>
              <a:t>要创造值得自己崇拜之创造理论和创造技术</a:t>
            </a:r>
            <a:endParaRPr lang="zh-CN" altLang="en-US" sz="2800"/>
          </a:p>
        </p:txBody>
      </p:sp>
      <p:sp>
        <p:nvSpPr>
          <p:cNvPr id="4" name="文本框 3"/>
          <p:cNvSpPr txBox="1"/>
          <p:nvPr>
            <p:custDataLst>
              <p:tags r:id="rId4"/>
            </p:custDataLst>
          </p:nvPr>
        </p:nvSpPr>
        <p:spPr>
          <a:xfrm>
            <a:off x="251460" y="260350"/>
            <a:ext cx="8780780" cy="521970"/>
          </a:xfrm>
          <a:prstGeom prst="rect">
            <a:avLst/>
          </a:prstGeom>
          <a:noFill/>
        </p:spPr>
        <p:txBody>
          <a:bodyPr wrap="square" rtlCol="0" anchor="t">
            <a:spAutoFit/>
          </a:bodyPr>
          <a:lstStyle/>
          <a:p>
            <a:r>
              <a:rPr lang="zh-CN" altLang="en-US" sz="2800">
                <a:sym typeface="+mn-ea"/>
              </a:rPr>
              <a:t>第三段开头的中心句：教育者要创造值得自己崇拜的人。</a:t>
            </a:r>
            <a:endParaRPr lang="zh-CN" altLang="en-US" sz="2800">
              <a:sym typeface="+mn-ea"/>
            </a:endParaRPr>
          </a:p>
        </p:txBody>
      </p:sp>
      <p:sp>
        <p:nvSpPr>
          <p:cNvPr id="6" name="文本框 5"/>
          <p:cNvSpPr txBox="1"/>
          <p:nvPr>
            <p:custDataLst>
              <p:tags r:id="rId5"/>
            </p:custDataLst>
          </p:nvPr>
        </p:nvSpPr>
        <p:spPr>
          <a:xfrm>
            <a:off x="107315" y="5588635"/>
            <a:ext cx="7294880" cy="521970"/>
          </a:xfrm>
          <a:prstGeom prst="rect">
            <a:avLst/>
          </a:prstGeom>
          <a:noFill/>
        </p:spPr>
        <p:txBody>
          <a:bodyPr wrap="none" rtlCol="0">
            <a:spAutoFit/>
          </a:bodyPr>
          <a:lstStyle/>
          <a:p>
            <a:r>
              <a:rPr lang="zh-CN" altLang="en-US" sz="2800"/>
              <a:t>注意关键词：可见、所以、但、不仅，而且等</a:t>
            </a:r>
            <a:endParaRPr lang="zh-CN" altLang="en-US" sz="2800"/>
          </a:p>
        </p:txBody>
      </p:sp>
      <p:sp>
        <p:nvSpPr>
          <p:cNvPr id="3" name="文本框 2"/>
          <p:cNvSpPr txBox="1"/>
          <p:nvPr>
            <p:custDataLst>
              <p:tags r:id="rId6"/>
            </p:custDataLst>
          </p:nvPr>
        </p:nvSpPr>
        <p:spPr>
          <a:xfrm>
            <a:off x="251460" y="1268095"/>
            <a:ext cx="9043035" cy="953135"/>
          </a:xfrm>
          <a:prstGeom prst="rect">
            <a:avLst/>
          </a:prstGeom>
          <a:noFill/>
        </p:spPr>
        <p:txBody>
          <a:bodyPr wrap="square" rtlCol="0" anchor="t">
            <a:spAutoFit/>
          </a:bodyPr>
          <a:lstStyle/>
          <a:p>
            <a:r>
              <a:rPr lang="zh-CN" altLang="en-US" sz="2800">
                <a:sym typeface="+mn-ea"/>
              </a:rPr>
              <a:t>第三段结尾的中心句：因此，教育者要创造值得自己崇拜的人。</a:t>
            </a:r>
            <a:endParaRPr lang="zh-CN" altLang="en-US" sz="2800">
              <a:sym typeface="+mn-ea"/>
            </a:endParaRPr>
          </a:p>
        </p:txBody>
      </p:sp>
      <p:sp>
        <p:nvSpPr>
          <p:cNvPr id="7" name="文本框 6"/>
          <p:cNvSpPr txBox="1"/>
          <p:nvPr>
            <p:custDataLst>
              <p:tags r:id="rId7"/>
            </p:custDataLst>
          </p:nvPr>
        </p:nvSpPr>
        <p:spPr>
          <a:xfrm>
            <a:off x="439420" y="3297555"/>
            <a:ext cx="5872480" cy="521970"/>
          </a:xfrm>
          <a:prstGeom prst="rect">
            <a:avLst/>
          </a:prstGeom>
          <a:noFill/>
        </p:spPr>
        <p:txBody>
          <a:bodyPr wrap="none" rtlCol="0">
            <a:spAutoFit/>
          </a:bodyPr>
          <a:lstStyle/>
          <a:p>
            <a:r>
              <a:rPr lang="zh-CN" altLang="en-US" sz="2800"/>
              <a:t>这两句话连成一句话，该怎么表达？</a:t>
            </a:r>
            <a:endParaRPr lang="zh-CN" altLang="en-US" sz="2800"/>
          </a:p>
        </p:txBody>
      </p:sp>
      <p:sp>
        <p:nvSpPr>
          <p:cNvPr id="8" name="文本框 7"/>
          <p:cNvSpPr txBox="1"/>
          <p:nvPr>
            <p:custDataLst>
              <p:tags r:id="rId8"/>
            </p:custDataLst>
          </p:nvPr>
        </p:nvSpPr>
        <p:spPr>
          <a:xfrm>
            <a:off x="251460" y="3860800"/>
            <a:ext cx="8105775" cy="1383665"/>
          </a:xfrm>
          <a:prstGeom prst="rect">
            <a:avLst/>
          </a:prstGeom>
          <a:noFill/>
        </p:spPr>
        <p:txBody>
          <a:bodyPr wrap="square" rtlCol="0" anchor="t">
            <a:spAutoFit/>
          </a:bodyPr>
          <a:lstStyle/>
          <a:p>
            <a:pPr algn="l"/>
            <a:r>
              <a:rPr lang="en-US" altLang="zh-CN" sz="2800">
                <a:sym typeface="+mn-ea"/>
              </a:rPr>
              <a:t>       </a:t>
            </a:r>
            <a:r>
              <a:rPr lang="zh-CN" altLang="en-US" sz="2800">
                <a:sym typeface="+mn-ea"/>
              </a:rPr>
              <a:t>教育者</a:t>
            </a:r>
            <a:r>
              <a:rPr lang="zh-CN" altLang="en-US" sz="2800">
                <a:solidFill>
                  <a:srgbClr val="FF0000"/>
                </a:solidFill>
                <a:sym typeface="+mn-ea"/>
              </a:rPr>
              <a:t>不仅</a:t>
            </a:r>
            <a:r>
              <a:rPr lang="zh-CN" altLang="en-US" sz="2800">
                <a:sym typeface="+mn-ea"/>
              </a:rPr>
              <a:t>要创造值得自己崇拜的人，</a:t>
            </a:r>
            <a:r>
              <a:rPr lang="zh-CN" altLang="en-US" sz="2800">
                <a:solidFill>
                  <a:srgbClr val="FF0000"/>
                </a:solidFill>
                <a:sym typeface="+mn-ea"/>
              </a:rPr>
              <a:t>也</a:t>
            </a:r>
            <a:r>
              <a:rPr lang="zh-CN" altLang="en-US" sz="2800">
                <a:sym typeface="+mn-ea"/>
              </a:rPr>
              <a:t>要创造值得自己崇拜之创造理论和创造技术</a:t>
            </a:r>
            <a:endParaRPr lang="zh-CN" altLang="en-US" sz="2800"/>
          </a:p>
          <a:p>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179705" y="1052831"/>
            <a:ext cx="8728075" cy="681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lang="en-US" sz="2800" b="1" noProof="0">
                <a:ln>
                  <a:noFill/>
                </a:ln>
                <a:effectLst/>
                <a:uLnTx/>
                <a:uFillTx/>
                <a:sym typeface="+mn-ea"/>
              </a:rPr>
              <a:t>1</a:t>
            </a:r>
            <a:r>
              <a:rPr sz="2800" b="1" noProof="0">
                <a:ln>
                  <a:noFill/>
                </a:ln>
                <a:effectLst/>
                <a:uLnTx/>
                <a:uFillTx/>
                <a:sym typeface="+mn-ea"/>
              </a:rPr>
              <a:t>．本文作者主要针对哪几种错误观点进行反驳？</a:t>
            </a:r>
            <a:endParaRPr sz="2800" b="1" noProof="0">
              <a:ln>
                <a:noFill/>
              </a:ln>
              <a:effectLst/>
              <a:uLnTx/>
              <a:uFillTx/>
              <a:sym typeface="+mn-ea"/>
            </a:endParaRPr>
          </a:p>
          <a:p>
            <a:pPr marL="0" marR="0" lvl="0" indent="0" algn="l" defTabSz="457200" rtl="0" eaLnBrk="1" fontAlgn="base" latinLnBrk="0" hangingPunct="1">
              <a:lnSpc>
                <a:spcPct val="130000"/>
              </a:lnSpc>
              <a:spcBef>
                <a:spcPct val="0"/>
              </a:spcBef>
              <a:spcAft>
                <a:spcPct val="0"/>
              </a:spcAft>
              <a:buClrTx/>
              <a:buSzTx/>
              <a:buFontTx/>
              <a:buNone/>
              <a:defRPr/>
            </a:pPr>
            <a:r>
              <a:rPr lang="en-US" sz="2800" b="1" noProof="0">
                <a:ln>
                  <a:noFill/>
                </a:ln>
                <a:effectLst/>
                <a:uLnTx/>
                <a:uFillTx/>
                <a:sym typeface="+mn-ea"/>
              </a:rPr>
              <a:t>2</a:t>
            </a:r>
            <a:r>
              <a:rPr sz="2800" b="1" noProof="0">
                <a:ln>
                  <a:noFill/>
                </a:ln>
                <a:effectLst/>
                <a:uLnTx/>
                <a:uFillTx/>
                <a:sym typeface="+mn-ea"/>
              </a:rPr>
              <a:t>．作者的观点是怎样的？从文中找出能表明作者观点的句子， 并说明在文中什么位置。</a:t>
            </a:r>
            <a:endParaRPr sz="2800" b="1" noProof="0">
              <a:ln>
                <a:noFill/>
              </a:ln>
              <a:effectLst/>
              <a:uLnTx/>
              <a:uFillTx/>
              <a:sym typeface="+mn-ea"/>
            </a:endParaRPr>
          </a:p>
          <a:p>
            <a:pPr marL="0" marR="0" lvl="0" indent="0" algn="l" defTabSz="457200" rtl="0" eaLnBrk="1" fontAlgn="base" latinLnBrk="0" hangingPunct="1">
              <a:lnSpc>
                <a:spcPct val="130000"/>
              </a:lnSpc>
              <a:spcBef>
                <a:spcPct val="0"/>
              </a:spcBef>
              <a:spcAft>
                <a:spcPct val="0"/>
              </a:spcAft>
              <a:buClrTx/>
              <a:buSzTx/>
              <a:buFontTx/>
              <a:buNone/>
              <a:defRPr/>
            </a:pPr>
            <a:r>
              <a:rPr lang="en-US" sz="2800" b="1" noProof="0">
                <a:ln>
                  <a:noFill/>
                </a:ln>
                <a:effectLst/>
                <a:uLnTx/>
                <a:uFillTx/>
                <a:sym typeface="+mn-ea"/>
              </a:rPr>
              <a:t>3</a:t>
            </a:r>
            <a:r>
              <a:rPr sz="2800" b="1" noProof="0">
                <a:ln>
                  <a:noFill/>
                </a:ln>
                <a:effectLst/>
                <a:uLnTx/>
                <a:uFillTx/>
                <a:sym typeface="+mn-ea"/>
              </a:rPr>
              <a:t>．作者是怎样对错误观点进行批驳的？</a:t>
            </a:r>
            <a:endParaRPr sz="2800" b="1" noProof="0">
              <a:ln>
                <a:noFill/>
              </a:ln>
              <a:effectLst/>
              <a:uLnTx/>
              <a:uFillTx/>
              <a:sym typeface="+mn-ea"/>
            </a:endParaRPr>
          </a:p>
          <a:p>
            <a:pPr marL="0" marR="0" lvl="0" indent="0" algn="l" defTabSz="457200" rtl="0" eaLnBrk="1" fontAlgn="base" latinLnBrk="0" hangingPunct="1">
              <a:lnSpc>
                <a:spcPct val="130000"/>
              </a:lnSpc>
              <a:spcBef>
                <a:spcPct val="0"/>
              </a:spcBef>
              <a:spcAft>
                <a:spcPct val="0"/>
              </a:spcAft>
              <a:buClrTx/>
              <a:buSzTx/>
              <a:buFontTx/>
              <a:buNone/>
              <a:defRPr/>
            </a:pPr>
            <a:r>
              <a:rPr lang="en-US" sz="2800" b="1" noProof="0">
                <a:ln>
                  <a:noFill/>
                </a:ln>
                <a:effectLst/>
                <a:uLnTx/>
                <a:uFillTx/>
                <a:sym typeface="+mn-ea"/>
              </a:rPr>
              <a:t>4</a:t>
            </a:r>
            <a:r>
              <a:rPr sz="2800" b="1" noProof="0">
                <a:ln>
                  <a:noFill/>
                </a:ln>
                <a:effectLst/>
                <a:uLnTx/>
                <a:uFillTx/>
                <a:sym typeface="+mn-ea"/>
              </a:rPr>
              <a:t>．文章题为《创造宣言》，那么作者的宣言是什么？</a:t>
            </a:r>
            <a:endParaRPr sz="2800" b="1" noProof="0">
              <a:ln>
                <a:noFill/>
              </a:ln>
              <a:effectLst/>
              <a:uLnTx/>
              <a:uFillTx/>
              <a:sym typeface="+mn-ea"/>
            </a:endParaRPr>
          </a:p>
          <a:p>
            <a:pPr marL="0" marR="0" lvl="0" indent="0" algn="l" defTabSz="457200" rtl="0" eaLnBrk="1" fontAlgn="base" latinLnBrk="0" hangingPunct="1">
              <a:lnSpc>
                <a:spcPct val="130000"/>
              </a:lnSpc>
              <a:spcBef>
                <a:spcPct val="0"/>
              </a:spcBef>
              <a:spcAft>
                <a:spcPct val="0"/>
              </a:spcAft>
              <a:buClrTx/>
              <a:buSzTx/>
              <a:buFontTx/>
              <a:buNone/>
              <a:defRPr/>
            </a:pPr>
            <a:r>
              <a:rPr lang="en-US" sz="2800" b="1" noProof="0">
                <a:ln>
                  <a:noFill/>
                </a:ln>
                <a:effectLst/>
                <a:uLnTx/>
                <a:uFillTx/>
                <a:sym typeface="+mn-ea"/>
              </a:rPr>
              <a:t>5.</a:t>
            </a:r>
            <a:r>
              <a:rPr lang="zh-CN" altLang="en-US" sz="2800" b="1" noProof="0">
                <a:ln>
                  <a:noFill/>
                </a:ln>
                <a:effectLst/>
                <a:uLnTx/>
                <a:uFillTx/>
                <a:sym typeface="+mn-ea"/>
              </a:rPr>
              <a:t>找出文章的论据，分析他们分别论证了哪些观点？</a:t>
            </a:r>
            <a:r>
              <a:rPr sz="2800" b="1" noProof="0">
                <a:ln>
                  <a:noFill/>
                </a:ln>
                <a:solidFill>
                  <a:srgbClr val="C00000"/>
                </a:solidFill>
                <a:effectLst/>
                <a:uLnTx/>
                <a:uFillTx/>
                <a:sym typeface="+mn-ea"/>
              </a:rPr>
              <a:t>  </a:t>
            </a:r>
            <a:endParaRPr kumimoji="0" sz="2800" b="1" i="0" u="none" strike="noStrike" kern="1200" cap="none" spc="0" normalizeH="0" baseline="0" noProof="0">
              <a:ln>
                <a:noFill/>
              </a:ln>
              <a:solidFill>
                <a:srgbClr val="C00000"/>
              </a:solidFill>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8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0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0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0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sz="2000" b="1" noProof="0">
              <a:ln>
                <a:noFill/>
              </a:ln>
              <a:effectLst/>
              <a:uLnTx/>
              <a:uFillTx/>
              <a:sym typeface="+mn-ea"/>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0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0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r>
              <a:rPr kumimoji="0" sz="20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endParaRPr kumimoji="0" sz="2000" b="1" i="0" u="none" strike="noStrike" kern="1200" cap="none" spc="0" normalizeH="0" baseline="0" noProof="0">
              <a:ln>
                <a:noFill/>
              </a:ln>
              <a:solidFill>
                <a:srgbClr val="C00000"/>
              </a:solidFill>
              <a:effectLst/>
              <a:uLnTx/>
              <a:uFillTx/>
              <a:cs typeface="+mn-cs"/>
            </a:endParaRPr>
          </a:p>
        </p:txBody>
      </p:sp>
      <p:sp>
        <p:nvSpPr>
          <p:cNvPr id="2" name="文本框 1"/>
          <p:cNvSpPr txBox="1"/>
          <p:nvPr>
            <p:custDataLst>
              <p:tags r:id="rId4"/>
            </p:custDataLst>
          </p:nvPr>
        </p:nvSpPr>
        <p:spPr>
          <a:xfrm>
            <a:off x="417830" y="211455"/>
            <a:ext cx="4010025" cy="706755"/>
          </a:xfrm>
          <a:prstGeom prst="rect">
            <a:avLst/>
          </a:prstGeom>
          <a:noFill/>
        </p:spPr>
        <p:txBody>
          <a:bodyPr wrap="square" rtlCol="0">
            <a:spAutoFit/>
          </a:bodyPr>
          <a:lstStyle/>
          <a:p>
            <a:r>
              <a:rPr lang="zh-CN" altLang="en-US" sz="4000" b="1">
                <a:solidFill>
                  <a:srgbClr val="FF0000"/>
                </a:solidFill>
              </a:rPr>
              <a:t>合作探究</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ppt_x</p:attrName>
                                        </p:attrNameLst>
                                      </p:cBhvr>
                                      <p:tavLst>
                                        <p:tav tm="0">
                                          <p:val>
                                            <p:strVal val="#ppt_x"/>
                                          </p:val>
                                        </p:tav>
                                        <p:tav tm="100000">
                                          <p:val>
                                            <p:strVal val="#ppt_x"/>
                                          </p:val>
                                        </p:tav>
                                      </p:tavLst>
                                    </p:anim>
                                    <p:anim calcmode="lin" valueType="num">
                                      <p:cBhvr>
                                        <p:cTn id="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 name="Rectangle 14"/>
          <p:cNvSpPr>
            <a:spLocks noChangeArrowheads="1"/>
          </p:cNvSpPr>
          <p:nvPr>
            <p:custDataLst>
              <p:tags r:id="rId3"/>
            </p:custDataLst>
          </p:nvPr>
        </p:nvSpPr>
        <p:spPr bwMode="auto">
          <a:xfrm>
            <a:off x="611823" y="12383"/>
            <a:ext cx="7448550" cy="57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en-US"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1</a:t>
            </a:r>
            <a:r>
              <a:rPr kumimoji="0"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mn-cs"/>
              </a:rPr>
              <a:t>．本文作者主要针对哪几种错误观点进行反驳？</a:t>
            </a:r>
            <a:endParaRPr kumimoji="0" sz="36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endParaRPr kumimoji="0" sz="2000" b="1" i="0" u="none" strike="noStrike" kern="1200" cap="none" spc="0" normalizeH="0" baseline="0" noProof="0">
              <a:ln>
                <a:noFill/>
              </a:ln>
              <a:effectLst/>
              <a:uLnTx/>
              <a:uFillTx/>
              <a:cs typeface="+mn-cs"/>
            </a:endParaRPr>
          </a:p>
          <a:p>
            <a:pPr marL="0" marR="0" lvl="0" indent="0" algn="l" defTabSz="457200" rtl="0" eaLnBrk="1" fontAlgn="base" latinLnBrk="0" hangingPunct="1">
              <a:lnSpc>
                <a:spcPct val="130000"/>
              </a:lnSpc>
              <a:spcBef>
                <a:spcPct val="0"/>
              </a:spcBef>
              <a:spcAft>
                <a:spcPct val="0"/>
              </a:spcAft>
              <a:buClrTx/>
              <a:buSzTx/>
              <a:buFontTx/>
              <a:buNone/>
              <a:defRPr/>
            </a:pPr>
            <a:r>
              <a:rPr kumimoji="0" sz="20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r>
              <a:rPr kumimoji="0" lang="en-US" sz="20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    </a:t>
            </a:r>
            <a:r>
              <a:rPr kumimoji="0" sz="32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在文章中，作者围绕五种“不能创造”的借口，进行了针锋相对的批驳。这五种错误观点是：①环境太平凡；②生活太单调；③年纪太小；④太无能；⑤山穷水尽，走投无路，陷入绝境，等死而已。</a:t>
            </a:r>
            <a:endParaRPr kumimoji="0" sz="3200" b="1" i="0" u="none" strike="noStrike" kern="1200" cap="none" spc="0" normalizeH="0" baseline="0" noProof="0">
              <a:ln>
                <a:noFill/>
              </a:ln>
              <a:solidFill>
                <a:srgbClr val="C00000"/>
              </a:solidFill>
              <a:effectLst/>
              <a:uLnTx/>
              <a:uFillTx/>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
                                            <p:txEl>
                                              <p:pRg st="2" end="2"/>
                                            </p:txEl>
                                          </p:spTgt>
                                        </p:tgtEl>
                                        <p:attrNameLst>
                                          <p:attrName>style.visibility</p:attrName>
                                        </p:attrNameLst>
                                      </p:cBhvr>
                                      <p:to>
                                        <p:strVal val="visible"/>
                                      </p:to>
                                    </p:set>
                                    <p:anim calcmode="lin" valueType="num">
                                      <p:cBhvr additive="base">
                                        <p:cTn id="7" dur="500" fill="hold"/>
                                        <p:tgtEl>
                                          <p:spTgt spid="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205"/>
</p:tagLst>
</file>

<file path=ppt/tags/tag10.xml><?xml version="1.0" encoding="utf-8"?>
<p:tagLst xmlns:p="http://schemas.openxmlformats.org/presentationml/2006/main">
  <p:tag name="AS_UNIQUEID" val="214"/>
</p:tagLst>
</file>

<file path=ppt/tags/tag100.xml><?xml version="1.0" encoding="utf-8"?>
<p:tagLst xmlns:p="http://schemas.openxmlformats.org/presentationml/2006/main">
  <p:tag name="AS_UNIQUEID" val="304"/>
</p:tagLst>
</file>

<file path=ppt/tags/tag101.xml><?xml version="1.0" encoding="utf-8"?>
<p:tagLst xmlns:p="http://schemas.openxmlformats.org/presentationml/2006/main">
  <p:tag name="AS_UNIQUEID" val="305"/>
</p:tagLst>
</file>

<file path=ppt/tags/tag102.xml><?xml version="1.0" encoding="utf-8"?>
<p:tagLst xmlns:p="http://schemas.openxmlformats.org/presentationml/2006/main">
  <p:tag name="AS_UNIQUEID" val="306"/>
</p:tagLst>
</file>

<file path=ppt/tags/tag103.xml><?xml version="1.0" encoding="utf-8"?>
<p:tagLst xmlns:p="http://schemas.openxmlformats.org/presentationml/2006/main">
  <p:tag name="AS_UNIQUEID" val="307"/>
</p:tagLst>
</file>

<file path=ppt/tags/tag104.xml><?xml version="1.0" encoding="utf-8"?>
<p:tagLst xmlns:p="http://schemas.openxmlformats.org/presentationml/2006/main">
  <p:tag name="AS_UNIQUEID" val="308"/>
</p:tagLst>
</file>

<file path=ppt/tags/tag105.xml><?xml version="1.0" encoding="utf-8"?>
<p:tagLst xmlns:p="http://schemas.openxmlformats.org/presentationml/2006/main">
  <p:tag name="AS_UNIQUEID" val="309"/>
</p:tagLst>
</file>

<file path=ppt/tags/tag106.xml><?xml version="1.0" encoding="utf-8"?>
<p:tagLst xmlns:p="http://schemas.openxmlformats.org/presentationml/2006/main">
  <p:tag name="AS_UNIQUEID" val="310"/>
</p:tagLst>
</file>

<file path=ppt/tags/tag107.xml><?xml version="1.0" encoding="utf-8"?>
<p:tagLst xmlns:p="http://schemas.openxmlformats.org/presentationml/2006/main">
  <p:tag name="AS_UNIQUEID" val="311"/>
</p:tagLst>
</file>

<file path=ppt/tags/tag108.xml><?xml version="1.0" encoding="utf-8"?>
<p:tagLst xmlns:p="http://schemas.openxmlformats.org/presentationml/2006/main">
  <p:tag name="AS_UNIQUEID" val="312"/>
</p:tagLst>
</file>

<file path=ppt/tags/tag109.xml><?xml version="1.0" encoding="utf-8"?>
<p:tagLst xmlns:p="http://schemas.openxmlformats.org/presentationml/2006/main">
  <p:tag name="AS_UNIQUEID" val="313"/>
</p:tagLst>
</file>

<file path=ppt/tags/tag11.xml><?xml version="1.0" encoding="utf-8"?>
<p:tagLst xmlns:p="http://schemas.openxmlformats.org/presentationml/2006/main">
  <p:tag name="AS_UNIQUEID" val="215"/>
</p:tagLst>
</file>

<file path=ppt/tags/tag110.xml><?xml version="1.0" encoding="utf-8"?>
<p:tagLst xmlns:p="http://schemas.openxmlformats.org/presentationml/2006/main">
  <p:tag name="AS_UNIQUEID" val="314"/>
</p:tagLst>
</file>

<file path=ppt/tags/tag111.xml><?xml version="1.0" encoding="utf-8"?>
<p:tagLst xmlns:p="http://schemas.openxmlformats.org/presentationml/2006/main">
  <p:tag name="AS_UNIQUEID" val="315"/>
</p:tagLst>
</file>

<file path=ppt/tags/tag112.xml><?xml version="1.0" encoding="utf-8"?>
<p:tagLst xmlns:p="http://schemas.openxmlformats.org/presentationml/2006/main">
  <p:tag name="AS_UNIQUEID" val="316"/>
</p:tagLst>
</file>

<file path=ppt/tags/tag113.xml><?xml version="1.0" encoding="utf-8"?>
<p:tagLst xmlns:p="http://schemas.openxmlformats.org/presentationml/2006/main">
  <p:tag name="AS_UNIQUEID" val="317"/>
</p:tagLst>
</file>

<file path=ppt/tags/tag114.xml><?xml version="1.0" encoding="utf-8"?>
<p:tagLst xmlns:p="http://schemas.openxmlformats.org/presentationml/2006/main">
  <p:tag name="AS_UNIQUEID" val="318"/>
</p:tagLst>
</file>

<file path=ppt/tags/tag115.xml><?xml version="1.0" encoding="utf-8"?>
<p:tagLst xmlns:p="http://schemas.openxmlformats.org/presentationml/2006/main">
  <p:tag name="AS_UNIQUEID" val="319"/>
</p:tagLst>
</file>

<file path=ppt/tags/tag116.xml><?xml version="1.0" encoding="utf-8"?>
<p:tagLst xmlns:p="http://schemas.openxmlformats.org/presentationml/2006/main">
  <p:tag name="AS_UNIQUEID" val="320"/>
</p:tagLst>
</file>

<file path=ppt/tags/tag117.xml><?xml version="1.0" encoding="utf-8"?>
<p:tagLst xmlns:p="http://schemas.openxmlformats.org/presentationml/2006/main">
  <p:tag name="AS_UNIQUEID" val="321"/>
</p:tagLst>
</file>

<file path=ppt/tags/tag118.xml><?xml version="1.0" encoding="utf-8"?>
<p:tagLst xmlns:p="http://schemas.openxmlformats.org/presentationml/2006/main">
  <p:tag name="AS_UNIQUEID" val="322"/>
</p:tagLst>
</file>

<file path=ppt/tags/tag119.xml><?xml version="1.0" encoding="utf-8"?>
<p:tagLst xmlns:p="http://schemas.openxmlformats.org/presentationml/2006/main">
  <p:tag name="AS_UNIQUEID" val="323"/>
</p:tagLst>
</file>

<file path=ppt/tags/tag12.xml><?xml version="1.0" encoding="utf-8"?>
<p:tagLst xmlns:p="http://schemas.openxmlformats.org/presentationml/2006/main">
  <p:tag name="AS_UNIQUEID" val="216"/>
</p:tagLst>
</file>

<file path=ppt/tags/tag120.xml><?xml version="1.0" encoding="utf-8"?>
<p:tagLst xmlns:p="http://schemas.openxmlformats.org/presentationml/2006/main">
  <p:tag name="AS_UNIQUEID" val="324"/>
</p:tagLst>
</file>

<file path=ppt/tags/tag121.xml><?xml version="1.0" encoding="utf-8"?>
<p:tagLst xmlns:p="http://schemas.openxmlformats.org/presentationml/2006/main">
  <p:tag name="AS_UNIQUEID" val="325"/>
</p:tagLst>
</file>

<file path=ppt/tags/tag122.xml><?xml version="1.0" encoding="utf-8"?>
<p:tagLst xmlns:p="http://schemas.openxmlformats.org/presentationml/2006/main">
  <p:tag name="AS_UNIQUEID" val="326"/>
</p:tagLst>
</file>

<file path=ppt/tags/tag123.xml><?xml version="1.0" encoding="utf-8"?>
<p:tagLst xmlns:p="http://schemas.openxmlformats.org/presentationml/2006/main">
  <p:tag name="AS_UNIQUEID" val="327"/>
</p:tagLst>
</file>

<file path=ppt/tags/tag124.xml><?xml version="1.0" encoding="utf-8"?>
<p:tagLst xmlns:p="http://schemas.openxmlformats.org/presentationml/2006/main">
  <p:tag name="AS_UNIQUEID" val="328"/>
</p:tagLst>
</file>

<file path=ppt/tags/tag125.xml><?xml version="1.0" encoding="utf-8"?>
<p:tagLst xmlns:p="http://schemas.openxmlformats.org/presentationml/2006/main">
  <p:tag name="AS_UNIQUEID" val="329"/>
</p:tagLst>
</file>

<file path=ppt/tags/tag126.xml><?xml version="1.0" encoding="utf-8"?>
<p:tagLst xmlns:p="http://schemas.openxmlformats.org/presentationml/2006/main">
  <p:tag name="AS_UNIQUEID" val="330"/>
</p:tagLst>
</file>

<file path=ppt/tags/tag127.xml><?xml version="1.0" encoding="utf-8"?>
<p:tagLst xmlns:p="http://schemas.openxmlformats.org/presentationml/2006/main">
  <p:tag name="AS_UNIQUEID" val="331"/>
</p:tagLst>
</file>

<file path=ppt/tags/tag128.xml><?xml version="1.0" encoding="utf-8"?>
<p:tagLst xmlns:p="http://schemas.openxmlformats.org/presentationml/2006/main">
  <p:tag name="AS_UNIQUEID" val="332"/>
</p:tagLst>
</file>

<file path=ppt/tags/tag129.xml><?xml version="1.0" encoding="utf-8"?>
<p:tagLst xmlns:p="http://schemas.openxmlformats.org/presentationml/2006/main">
  <p:tag name="AS_UNIQUEID" val="333"/>
</p:tagLst>
</file>

<file path=ppt/tags/tag13.xml><?xml version="1.0" encoding="utf-8"?>
<p:tagLst xmlns:p="http://schemas.openxmlformats.org/presentationml/2006/main">
  <p:tag name="AS_UNIQUEID" val="217"/>
</p:tagLst>
</file>

<file path=ppt/tags/tag130.xml><?xml version="1.0" encoding="utf-8"?>
<p:tagLst xmlns:p="http://schemas.openxmlformats.org/presentationml/2006/main">
  <p:tag name="AS_UNIQUEID" val="334"/>
</p:tagLst>
</file>

<file path=ppt/tags/tag131.xml><?xml version="1.0" encoding="utf-8"?>
<p:tagLst xmlns:p="http://schemas.openxmlformats.org/presentationml/2006/main">
  <p:tag name="AS_UNIQUEID" val="335"/>
</p:tagLst>
</file>

<file path=ppt/tags/tag132.xml><?xml version="1.0" encoding="utf-8"?>
<p:tagLst xmlns:p="http://schemas.openxmlformats.org/presentationml/2006/main">
  <p:tag name="AS_UNIQUEID" val="336"/>
</p:tagLst>
</file>

<file path=ppt/tags/tag133.xml><?xml version="1.0" encoding="utf-8"?>
<p:tagLst xmlns:p="http://schemas.openxmlformats.org/presentationml/2006/main">
  <p:tag name="AS_UNIQUEID" val="337"/>
</p:tagLst>
</file>

<file path=ppt/tags/tag134.xml><?xml version="1.0" encoding="utf-8"?>
<p:tagLst xmlns:p="http://schemas.openxmlformats.org/presentationml/2006/main">
  <p:tag name="AS_UNIQUEID" val="338"/>
</p:tagLst>
</file>

<file path=ppt/tags/tag135.xml><?xml version="1.0" encoding="utf-8"?>
<p:tagLst xmlns:p="http://schemas.openxmlformats.org/presentationml/2006/main">
  <p:tag name="AS_UNIQUEID" val="339"/>
</p:tagLst>
</file>

<file path=ppt/tags/tag136.xml><?xml version="1.0" encoding="utf-8"?>
<p:tagLst xmlns:p="http://schemas.openxmlformats.org/presentationml/2006/main">
  <p:tag name="AS_UNIQUEID" val="340"/>
</p:tagLst>
</file>

<file path=ppt/tags/tag137.xml><?xml version="1.0" encoding="utf-8"?>
<p:tagLst xmlns:p="http://schemas.openxmlformats.org/presentationml/2006/main">
  <p:tag name="AS_UNIQUEID" val="341"/>
</p:tagLst>
</file>

<file path=ppt/tags/tag138.xml><?xml version="1.0" encoding="utf-8"?>
<p:tagLst xmlns:p="http://schemas.openxmlformats.org/presentationml/2006/main">
  <p:tag name="AS_UNIQUEID" val="342"/>
</p:tagLst>
</file>

<file path=ppt/tags/tag139.xml><?xml version="1.0" encoding="utf-8"?>
<p:tagLst xmlns:p="http://schemas.openxmlformats.org/presentationml/2006/main">
  <p:tag name="AS_UNIQUEID" val="343"/>
</p:tagLst>
</file>

<file path=ppt/tags/tag14.xml><?xml version="1.0" encoding="utf-8"?>
<p:tagLst xmlns:p="http://schemas.openxmlformats.org/presentationml/2006/main">
  <p:tag name="AS_UNIQUEID" val="218"/>
</p:tagLst>
</file>

<file path=ppt/tags/tag140.xml><?xml version="1.0" encoding="utf-8"?>
<p:tagLst xmlns:p="http://schemas.openxmlformats.org/presentationml/2006/main">
  <p:tag name="AS_UNIQUEID" val="344"/>
</p:tagLst>
</file>

<file path=ppt/tags/tag141.xml><?xml version="1.0" encoding="utf-8"?>
<p:tagLst xmlns:p="http://schemas.openxmlformats.org/presentationml/2006/main">
  <p:tag name="AS_UNIQUEID" val="345"/>
</p:tagLst>
</file>

<file path=ppt/tags/tag142.xml><?xml version="1.0" encoding="utf-8"?>
<p:tagLst xmlns:p="http://schemas.openxmlformats.org/presentationml/2006/main">
  <p:tag name="AS_UNIQUEID" val="346"/>
</p:tagLst>
</file>

<file path=ppt/tags/tag143.xml><?xml version="1.0" encoding="utf-8"?>
<p:tagLst xmlns:p="http://schemas.openxmlformats.org/presentationml/2006/main">
  <p:tag name="AS_UNIQUEID" val="347"/>
</p:tagLst>
</file>

<file path=ppt/tags/tag144.xml><?xml version="1.0" encoding="utf-8"?>
<p:tagLst xmlns:p="http://schemas.openxmlformats.org/presentationml/2006/main">
  <p:tag name="AS_UNIQUEID" val="348"/>
</p:tagLst>
</file>

<file path=ppt/tags/tag145.xml><?xml version="1.0" encoding="utf-8"?>
<p:tagLst xmlns:p="http://schemas.openxmlformats.org/presentationml/2006/main">
  <p:tag name="AS_UNIQUEID" val="349"/>
</p:tagLst>
</file>

<file path=ppt/tags/tag146.xml><?xml version="1.0" encoding="utf-8"?>
<p:tagLst xmlns:p="http://schemas.openxmlformats.org/presentationml/2006/main">
  <p:tag name="AS_UNIQUEID" val="350"/>
</p:tagLst>
</file>

<file path=ppt/tags/tag147.xml><?xml version="1.0" encoding="utf-8"?>
<p:tagLst xmlns:p="http://schemas.openxmlformats.org/presentationml/2006/main">
  <p:tag name="AS_UNIQUEID" val="351"/>
</p:tagLst>
</file>

<file path=ppt/tags/tag148.xml><?xml version="1.0" encoding="utf-8"?>
<p:tagLst xmlns:p="http://schemas.openxmlformats.org/presentationml/2006/main">
  <p:tag name="AS_UNIQUEID" val="352"/>
</p:tagLst>
</file>

<file path=ppt/tags/tag149.xml><?xml version="1.0" encoding="utf-8"?>
<p:tagLst xmlns:p="http://schemas.openxmlformats.org/presentationml/2006/main">
  <p:tag name="AS_UNIQUEID" val="353"/>
</p:tagLst>
</file>

<file path=ppt/tags/tag15.xml><?xml version="1.0" encoding="utf-8"?>
<p:tagLst xmlns:p="http://schemas.openxmlformats.org/presentationml/2006/main">
  <p:tag name="AS_UNIQUEID" val="219"/>
</p:tagLst>
</file>

<file path=ppt/tags/tag150.xml><?xml version="1.0" encoding="utf-8"?>
<p:tagLst xmlns:p="http://schemas.openxmlformats.org/presentationml/2006/main">
  <p:tag name="AS_UNIQUEID" val="354"/>
</p:tagLst>
</file>

<file path=ppt/tags/tag151.xml><?xml version="1.0" encoding="utf-8"?>
<p:tagLst xmlns:p="http://schemas.openxmlformats.org/presentationml/2006/main">
  <p:tag name="AS_UNIQUEID" val="355"/>
</p:tagLst>
</file>

<file path=ppt/tags/tag152.xml><?xml version="1.0" encoding="utf-8"?>
<p:tagLst xmlns:p="http://schemas.openxmlformats.org/presentationml/2006/main">
  <p:tag name="AS_UNIQUEID" val="356"/>
</p:tagLst>
</file>

<file path=ppt/tags/tag153.xml><?xml version="1.0" encoding="utf-8"?>
<p:tagLst xmlns:p="http://schemas.openxmlformats.org/presentationml/2006/main">
  <p:tag name="AS_UNIQUEID" val="357"/>
</p:tagLst>
</file>

<file path=ppt/tags/tag154.xml><?xml version="1.0" encoding="utf-8"?>
<p:tagLst xmlns:p="http://schemas.openxmlformats.org/presentationml/2006/main">
  <p:tag name="AS_UNIQUEID" val="358"/>
</p:tagLst>
</file>

<file path=ppt/tags/tag155.xml><?xml version="1.0" encoding="utf-8"?>
<p:tagLst xmlns:p="http://schemas.openxmlformats.org/presentationml/2006/main">
  <p:tag name="AS_UNIQUEID" val="359"/>
</p:tagLst>
</file>

<file path=ppt/tags/tag156.xml><?xml version="1.0" encoding="utf-8"?>
<p:tagLst xmlns:p="http://schemas.openxmlformats.org/presentationml/2006/main">
  <p:tag name="AS_UNIQUEID" val="360"/>
</p:tagLst>
</file>

<file path=ppt/tags/tag157.xml><?xml version="1.0" encoding="utf-8"?>
<p:tagLst xmlns:p="http://schemas.openxmlformats.org/presentationml/2006/main">
  <p:tag name="AS_UNIQUEID" val="361"/>
</p:tagLst>
</file>

<file path=ppt/tags/tag158.xml><?xml version="1.0" encoding="utf-8"?>
<p:tagLst xmlns:p="http://schemas.openxmlformats.org/presentationml/2006/main">
  <p:tag name="AS_UNIQUEID" val="362"/>
</p:tagLst>
</file>

<file path=ppt/tags/tag159.xml><?xml version="1.0" encoding="utf-8"?>
<p:tagLst xmlns:p="http://schemas.openxmlformats.org/presentationml/2006/main">
  <p:tag name="AS_UNIQUEID" val="363"/>
</p:tagLst>
</file>

<file path=ppt/tags/tag16.xml><?xml version="1.0" encoding="utf-8"?>
<p:tagLst xmlns:p="http://schemas.openxmlformats.org/presentationml/2006/main">
  <p:tag name="AS_UNIQUEID" val="220"/>
</p:tagLst>
</file>

<file path=ppt/tags/tag160.xml><?xml version="1.0" encoding="utf-8"?>
<p:tagLst xmlns:p="http://schemas.openxmlformats.org/presentationml/2006/main">
  <p:tag name="AS_UNIQUEID" val="364"/>
</p:tagLst>
</file>

<file path=ppt/tags/tag161.xml><?xml version="1.0" encoding="utf-8"?>
<p:tagLst xmlns:p="http://schemas.openxmlformats.org/presentationml/2006/main">
  <p:tag name="AS_UNIQUEID" val="365"/>
</p:tagLst>
</file>

<file path=ppt/tags/tag162.xml><?xml version="1.0" encoding="utf-8"?>
<p:tagLst xmlns:p="http://schemas.openxmlformats.org/presentationml/2006/main">
  <p:tag name="AS_UNIQUEID" val="366"/>
</p:tagLst>
</file>

<file path=ppt/tags/tag163.xml><?xml version="1.0" encoding="utf-8"?>
<p:tagLst xmlns:p="http://schemas.openxmlformats.org/presentationml/2006/main">
  <p:tag name="AS_UNIQUEID" val="367"/>
</p:tagLst>
</file>

<file path=ppt/tags/tag164.xml><?xml version="1.0" encoding="utf-8"?>
<p:tagLst xmlns:p="http://schemas.openxmlformats.org/presentationml/2006/main">
  <p:tag name="AS_UNIQUEID" val="368"/>
</p:tagLst>
</file>

<file path=ppt/tags/tag165.xml><?xml version="1.0" encoding="utf-8"?>
<p:tagLst xmlns:p="http://schemas.openxmlformats.org/presentationml/2006/main">
  <p:tag name="AS_UNIQUEID" val="369"/>
</p:tagLst>
</file>

<file path=ppt/tags/tag166.xml><?xml version="1.0" encoding="utf-8"?>
<p:tagLst xmlns:p="http://schemas.openxmlformats.org/presentationml/2006/main">
  <p:tag name="AS_UNIQUEID" val="370"/>
</p:tagLst>
</file>

<file path=ppt/tags/tag167.xml><?xml version="1.0" encoding="utf-8"?>
<p:tagLst xmlns:p="http://schemas.openxmlformats.org/presentationml/2006/main">
  <p:tag name="AS_UNIQUEID" val="371"/>
</p:tagLst>
</file>

<file path=ppt/tags/tag168.xml><?xml version="1.0" encoding="utf-8"?>
<p:tagLst xmlns:p="http://schemas.openxmlformats.org/presentationml/2006/main">
  <p:tag name="AS_UNIQUEID" val="372"/>
</p:tagLst>
</file>

<file path=ppt/tags/tag169.xml><?xml version="1.0" encoding="utf-8"?>
<p:tagLst xmlns:p="http://schemas.openxmlformats.org/presentationml/2006/main">
  <p:tag name="AS_UNIQUEID" val="373"/>
</p:tagLst>
</file>

<file path=ppt/tags/tag17.xml><?xml version="1.0" encoding="utf-8"?>
<p:tagLst xmlns:p="http://schemas.openxmlformats.org/presentationml/2006/main">
  <p:tag name="AS_UNIQUEID" val="221"/>
</p:tagLst>
</file>

<file path=ppt/tags/tag170.xml><?xml version="1.0" encoding="utf-8"?>
<p:tagLst xmlns:p="http://schemas.openxmlformats.org/presentationml/2006/main">
  <p:tag name="AS_UNIQUEID" val="374"/>
</p:tagLst>
</file>

<file path=ppt/tags/tag171.xml><?xml version="1.0" encoding="utf-8"?>
<p:tagLst xmlns:p="http://schemas.openxmlformats.org/presentationml/2006/main">
  <p:tag name="KSO_WM_TEMPLATE_CATEGORY" val="custom"/>
  <p:tag name="KSO_WM_TEMPLATE_INDEX" val="666"/>
</p:tagLst>
</file>

<file path=ppt/tags/tag172.xml><?xml version="1.0" encoding="utf-8"?>
<p:tagLst xmlns:p="http://schemas.openxmlformats.org/presentationml/2006/main">
  <p:tag name="AS_UNIQUEID" val="375"/>
</p:tagLst>
</file>

<file path=ppt/tags/tag173.xml><?xml version="1.0" encoding="utf-8"?>
<p:tagLst xmlns:p="http://schemas.openxmlformats.org/presentationml/2006/main">
  <p:tag name="AS_UNIQUEID" val="376"/>
</p:tagLst>
</file>

<file path=ppt/tags/tag174.xml><?xml version="1.0" encoding="utf-8"?>
<p:tagLst xmlns:p="http://schemas.openxmlformats.org/presentationml/2006/main">
  <p:tag name="KSO_WM_TEMPLATE_CATEGORY" val="custom"/>
  <p:tag name="KSO_WM_TEMPLATE_INDEX" val="666"/>
</p:tagLst>
</file>

<file path=ppt/tags/tag175.xml><?xml version="1.0" encoding="utf-8"?>
<p:tagLst xmlns:p="http://schemas.openxmlformats.org/presentationml/2006/main">
  <p:tag name="AS_UNIQUEID" val="377"/>
</p:tagLst>
</file>

<file path=ppt/tags/tag176.xml><?xml version="1.0" encoding="utf-8"?>
<p:tagLst xmlns:p="http://schemas.openxmlformats.org/presentationml/2006/main">
  <p:tag name="AS_UNIQUEID" val="378"/>
</p:tagLst>
</file>

<file path=ppt/tags/tag177.xml><?xml version="1.0" encoding="utf-8"?>
<p:tagLst xmlns:p="http://schemas.openxmlformats.org/presentationml/2006/main">
  <p:tag name="AS_UNIQUEID" val="379"/>
</p:tagLst>
</file>

<file path=ppt/tags/tag178.xml><?xml version="1.0" encoding="utf-8"?>
<p:tagLst xmlns:p="http://schemas.openxmlformats.org/presentationml/2006/main">
  <p:tag name="AS_UNIQUEID" val="380"/>
</p:tagLst>
</file>

<file path=ppt/tags/tag179.xml><?xml version="1.0" encoding="utf-8"?>
<p:tagLst xmlns:p="http://schemas.openxmlformats.org/presentationml/2006/main">
  <p:tag name="AS_UNIQUEID" val="381"/>
</p:tagLst>
</file>

<file path=ppt/tags/tag18.xml><?xml version="1.0" encoding="utf-8"?>
<p:tagLst xmlns:p="http://schemas.openxmlformats.org/presentationml/2006/main">
  <p:tag name="AS_UNIQUEID" val="222"/>
</p:tagLst>
</file>

<file path=ppt/tags/tag180.xml><?xml version="1.0" encoding="utf-8"?>
<p:tagLst xmlns:p="http://schemas.openxmlformats.org/presentationml/2006/main">
  <p:tag name="AS_UNIQUEID" val="382"/>
</p:tagLst>
</file>

<file path=ppt/tags/tag181.xml><?xml version="1.0" encoding="utf-8"?>
<p:tagLst xmlns:p="http://schemas.openxmlformats.org/presentationml/2006/main">
  <p:tag name="AS_UNIQUEID" val="26"/>
</p:tagLst>
</file>

<file path=ppt/tags/tag182.xml><?xml version="1.0" encoding="utf-8"?>
<p:tagLst xmlns:p="http://schemas.openxmlformats.org/presentationml/2006/main">
  <p:tag name="AS_UNIQUEID" val="27"/>
</p:tagLst>
</file>

<file path=ppt/tags/tag183.xml><?xml version="1.0" encoding="utf-8"?>
<p:tagLst xmlns:p="http://schemas.openxmlformats.org/presentationml/2006/main">
  <p:tag name="AS_UNIQUEID" val="28"/>
</p:tagLst>
</file>

<file path=ppt/tags/tag184.xml><?xml version="1.0" encoding="utf-8"?>
<p:tagLst xmlns:p="http://schemas.openxmlformats.org/presentationml/2006/main">
  <p:tag name="AS_UNIQUEID" val="29"/>
</p:tagLst>
</file>

<file path=ppt/tags/tag185.xml><?xml version="1.0" encoding="utf-8"?>
<p:tagLst xmlns:p="http://schemas.openxmlformats.org/presentationml/2006/main">
  <p:tag name="AS_UNIQUEID" val="30"/>
</p:tagLst>
</file>

<file path=ppt/tags/tag186.xml><?xml version="1.0" encoding="utf-8"?>
<p:tagLst xmlns:p="http://schemas.openxmlformats.org/presentationml/2006/main">
  <p:tag name="AS_UNIQUEID" val="31"/>
</p:tagLst>
</file>

<file path=ppt/tags/tag187.xml><?xml version="1.0" encoding="utf-8"?>
<p:tagLst xmlns:p="http://schemas.openxmlformats.org/presentationml/2006/main">
  <p:tag name="AS_UNIQUEID" val="32"/>
</p:tagLst>
</file>

<file path=ppt/tags/tag188.xml><?xml version="1.0" encoding="utf-8"?>
<p:tagLst xmlns:p="http://schemas.openxmlformats.org/presentationml/2006/main">
  <p:tag name="AS_UNIQUEID" val="33"/>
</p:tagLst>
</file>

<file path=ppt/tags/tag189.xml><?xml version="1.0" encoding="utf-8"?>
<p:tagLst xmlns:p="http://schemas.openxmlformats.org/presentationml/2006/main">
  <p:tag name="AS_UNIQUEID" val="34"/>
</p:tagLst>
</file>

<file path=ppt/tags/tag19.xml><?xml version="1.0" encoding="utf-8"?>
<p:tagLst xmlns:p="http://schemas.openxmlformats.org/presentationml/2006/main">
  <p:tag name="AS_UNIQUEID" val="223"/>
</p:tagLst>
</file>

<file path=ppt/tags/tag190.xml><?xml version="1.0" encoding="utf-8"?>
<p:tagLst xmlns:p="http://schemas.openxmlformats.org/presentationml/2006/main">
  <p:tag name="AS_UNIQUEID" val="383"/>
</p:tagLst>
</file>

<file path=ppt/tags/tag191.xml><?xml version="1.0" encoding="utf-8"?>
<p:tagLst xmlns:p="http://schemas.openxmlformats.org/presentationml/2006/main">
  <p:tag name="AS_UNIQUEID" val="203"/>
</p:tagLst>
</file>

<file path=ppt/tags/tag192.xml><?xml version="1.0" encoding="utf-8"?>
<p:tagLst xmlns:p="http://schemas.openxmlformats.org/presentationml/2006/main">
  <p:tag name="AS_UNIQUEID" val="204"/>
</p:tagLst>
</file>

<file path=ppt/tags/tag193.xml><?xml version="1.0" encoding="utf-8"?>
<p:tagLst xmlns:p="http://schemas.openxmlformats.org/presentationml/2006/main">
  <p:tag name="AS_UNIQUEID" val="384"/>
</p:tagLst>
</file>

<file path=ppt/tags/tag194.xml><?xml version="1.0" encoding="utf-8"?>
<p:tagLst xmlns:p="http://schemas.openxmlformats.org/presentationml/2006/main">
  <p:tag name="AS_UNIQUEID" val="385"/>
</p:tagLst>
</file>

<file path=ppt/tags/tag195.xml><?xml version="1.0" encoding="utf-8"?>
<p:tagLst xmlns:p="http://schemas.openxmlformats.org/presentationml/2006/main">
  <p:tag name="AS_UNIQUEID" val="386"/>
</p:tagLst>
</file>

<file path=ppt/tags/tag196.xml><?xml version="1.0" encoding="utf-8"?>
<p:tagLst xmlns:p="http://schemas.openxmlformats.org/presentationml/2006/main">
  <p:tag name="AS_UNIQUEID" val="387"/>
</p:tagLst>
</file>

<file path=ppt/tags/tag197.xml><?xml version="1.0" encoding="utf-8"?>
<p:tagLst xmlns:p="http://schemas.openxmlformats.org/presentationml/2006/main">
  <p:tag name="AS_UNIQUEID" val="388"/>
</p:tagLst>
</file>

<file path=ppt/tags/tag198.xml><?xml version="1.0" encoding="utf-8"?>
<p:tagLst xmlns:p="http://schemas.openxmlformats.org/presentationml/2006/main">
  <p:tag name="AS_UNIQUEID" val="389"/>
</p:tagLst>
</file>

<file path=ppt/tags/tag199.xml><?xml version="1.0" encoding="utf-8"?>
<p:tagLst xmlns:p="http://schemas.openxmlformats.org/presentationml/2006/main">
  <p:tag name="AS_UNIQUEID" val="390"/>
</p:tagLst>
</file>

<file path=ppt/tags/tag2.xml><?xml version="1.0" encoding="utf-8"?>
<p:tagLst xmlns:p="http://schemas.openxmlformats.org/presentationml/2006/main">
  <p:tag name="AS_UNIQUEID" val="206"/>
</p:tagLst>
</file>

<file path=ppt/tags/tag20.xml><?xml version="1.0" encoding="utf-8"?>
<p:tagLst xmlns:p="http://schemas.openxmlformats.org/presentationml/2006/main">
  <p:tag name="AS_UNIQUEID" val="224"/>
</p:tagLst>
</file>

<file path=ppt/tags/tag200.xml><?xml version="1.0" encoding="utf-8"?>
<p:tagLst xmlns:p="http://schemas.openxmlformats.org/presentationml/2006/main">
  <p:tag name="AS_UNIQUEID" val="391"/>
</p:tagLst>
</file>

<file path=ppt/tags/tag201.xml><?xml version="1.0" encoding="utf-8"?>
<p:tagLst xmlns:p="http://schemas.openxmlformats.org/presentationml/2006/main">
  <p:tag name="AS_UNIQUEID" val="392"/>
</p:tagLst>
</file>

<file path=ppt/tags/tag202.xml><?xml version="1.0" encoding="utf-8"?>
<p:tagLst xmlns:p="http://schemas.openxmlformats.org/presentationml/2006/main">
  <p:tag name="AS_UNIQUEID" val="393"/>
</p:tagLst>
</file>

<file path=ppt/tags/tag203.xml><?xml version="1.0" encoding="utf-8"?>
<p:tagLst xmlns:p="http://schemas.openxmlformats.org/presentationml/2006/main">
  <p:tag name="AS_UNIQUEID" val="394"/>
</p:tagLst>
</file>

<file path=ppt/tags/tag204.xml><?xml version="1.0" encoding="utf-8"?>
<p:tagLst xmlns:p="http://schemas.openxmlformats.org/presentationml/2006/main">
  <p:tag name="AS_UNIQUEID" val="395"/>
</p:tagLst>
</file>

<file path=ppt/tags/tag205.xml><?xml version="1.0" encoding="utf-8"?>
<p:tagLst xmlns:p="http://schemas.openxmlformats.org/presentationml/2006/main">
  <p:tag name="AS_UNIQUEID" val="396"/>
</p:tagLst>
</file>

<file path=ppt/tags/tag206.xml><?xml version="1.0" encoding="utf-8"?>
<p:tagLst xmlns:p="http://schemas.openxmlformats.org/presentationml/2006/main">
  <p:tag name="AS_UNIQUEID" val="397"/>
</p:tagLst>
</file>

<file path=ppt/tags/tag207.xml><?xml version="1.0" encoding="utf-8"?>
<p:tagLst xmlns:p="http://schemas.openxmlformats.org/presentationml/2006/main">
  <p:tag name="AS_UNIQUEID" val="398"/>
</p:tagLst>
</file>

<file path=ppt/tags/tag208.xml><?xml version="1.0" encoding="utf-8"?>
<p:tagLst xmlns:p="http://schemas.openxmlformats.org/presentationml/2006/main">
  <p:tag name="AS_UNIQUEID" val="399"/>
</p:tagLst>
</file>

<file path=ppt/tags/tag209.xml><?xml version="1.0" encoding="utf-8"?>
<p:tagLst xmlns:p="http://schemas.openxmlformats.org/presentationml/2006/main">
  <p:tag name="AS_UNIQUEID" val="400"/>
</p:tagLst>
</file>

<file path=ppt/tags/tag21.xml><?xml version="1.0" encoding="utf-8"?>
<p:tagLst xmlns:p="http://schemas.openxmlformats.org/presentationml/2006/main">
  <p:tag name="AS_UNIQUEID" val="225"/>
</p:tagLst>
</file>

<file path=ppt/tags/tag210.xml><?xml version="1.0" encoding="utf-8"?>
<p:tagLst xmlns:p="http://schemas.openxmlformats.org/presentationml/2006/main">
  <p:tag name="AS_UNIQUEID" val="401"/>
</p:tagLst>
</file>

<file path=ppt/tags/tag211.xml><?xml version="1.0" encoding="utf-8"?>
<p:tagLst xmlns:p="http://schemas.openxmlformats.org/presentationml/2006/main">
  <p:tag name="AS_UNIQUEID" val="402"/>
</p:tagLst>
</file>

<file path=ppt/tags/tag212.xml><?xml version="1.0" encoding="utf-8"?>
<p:tagLst xmlns:p="http://schemas.openxmlformats.org/presentationml/2006/main">
  <p:tag name="AS_UNIQUEID" val="403"/>
</p:tagLst>
</file>

<file path=ppt/tags/tag213.xml><?xml version="1.0" encoding="utf-8"?>
<p:tagLst xmlns:p="http://schemas.openxmlformats.org/presentationml/2006/main">
  <p:tag name="AS_UNIQUEID" val="404"/>
</p:tagLst>
</file>

<file path=ppt/tags/tag214.xml><?xml version="1.0" encoding="utf-8"?>
<p:tagLst xmlns:p="http://schemas.openxmlformats.org/presentationml/2006/main">
  <p:tag name="AS_UNIQUEID" val="405"/>
</p:tagLst>
</file>

<file path=ppt/tags/tag215.xml><?xml version="1.0" encoding="utf-8"?>
<p:tagLst xmlns:p="http://schemas.openxmlformats.org/presentationml/2006/main">
  <p:tag name="AS_UNIQUEID" val="406"/>
</p:tagLst>
</file>

<file path=ppt/tags/tag216.xml><?xml version="1.0" encoding="utf-8"?>
<p:tagLst xmlns:p="http://schemas.openxmlformats.org/presentationml/2006/main">
  <p:tag name="AS_UNIQUEID" val="407"/>
</p:tagLst>
</file>

<file path=ppt/tags/tag217.xml><?xml version="1.0" encoding="utf-8"?>
<p:tagLst xmlns:p="http://schemas.openxmlformats.org/presentationml/2006/main">
  <p:tag name="AS_UNIQUEID" val="408"/>
</p:tagLst>
</file>

<file path=ppt/tags/tag218.xml><?xml version="1.0" encoding="utf-8"?>
<p:tagLst xmlns:p="http://schemas.openxmlformats.org/presentationml/2006/main">
  <p:tag name="AS_UNIQUEID" val="409"/>
</p:tagLst>
</file>

<file path=ppt/tags/tag219.xml><?xml version="1.0" encoding="utf-8"?>
<p:tagLst xmlns:p="http://schemas.openxmlformats.org/presentationml/2006/main">
  <p:tag name="AS_UNIQUEID" val="410"/>
</p:tagLst>
</file>

<file path=ppt/tags/tag22.xml><?xml version="1.0" encoding="utf-8"?>
<p:tagLst xmlns:p="http://schemas.openxmlformats.org/presentationml/2006/main">
  <p:tag name="AS_UNIQUEID" val="226"/>
</p:tagLst>
</file>

<file path=ppt/tags/tag220.xml><?xml version="1.0" encoding="utf-8"?>
<p:tagLst xmlns:p="http://schemas.openxmlformats.org/presentationml/2006/main">
  <p:tag name="AS_UNIQUEID" val="411"/>
</p:tagLst>
</file>

<file path=ppt/tags/tag221.xml><?xml version="1.0" encoding="utf-8"?>
<p:tagLst xmlns:p="http://schemas.openxmlformats.org/presentationml/2006/main">
  <p:tag name="AS_UNIQUEID" val="412"/>
</p:tagLst>
</file>

<file path=ppt/tags/tag222.xml><?xml version="1.0" encoding="utf-8"?>
<p:tagLst xmlns:p="http://schemas.openxmlformats.org/presentationml/2006/main">
  <p:tag name="AS_UNIQUEID" val="413"/>
</p:tagLst>
</file>

<file path=ppt/tags/tag223.xml><?xml version="1.0" encoding="utf-8"?>
<p:tagLst xmlns:p="http://schemas.openxmlformats.org/presentationml/2006/main">
  <p:tag name="AS_UNIQUEID" val="414"/>
</p:tagLst>
</file>

<file path=ppt/tags/tag224.xml><?xml version="1.0" encoding="utf-8"?>
<p:tagLst xmlns:p="http://schemas.openxmlformats.org/presentationml/2006/main">
  <p:tag name="AS_UNIQUEID" val="415"/>
</p:tagLst>
</file>

<file path=ppt/tags/tag225.xml><?xml version="1.0" encoding="utf-8"?>
<p:tagLst xmlns:p="http://schemas.openxmlformats.org/presentationml/2006/main">
  <p:tag name="AS_UNIQUEID" val="416"/>
</p:tagLst>
</file>

<file path=ppt/tags/tag226.xml><?xml version="1.0" encoding="utf-8"?>
<p:tagLst xmlns:p="http://schemas.openxmlformats.org/presentationml/2006/main">
  <p:tag name="AS_UNIQUEID" val="417"/>
</p:tagLst>
</file>

<file path=ppt/tags/tag227.xml><?xml version="1.0" encoding="utf-8"?>
<p:tagLst xmlns:p="http://schemas.openxmlformats.org/presentationml/2006/main">
  <p:tag name="AS_UNIQUEID" val="418"/>
</p:tagLst>
</file>

<file path=ppt/tags/tag228.xml><?xml version="1.0" encoding="utf-8"?>
<p:tagLst xmlns:p="http://schemas.openxmlformats.org/presentationml/2006/main">
  <p:tag name="AS_UNIQUEID" val="419"/>
</p:tagLst>
</file>

<file path=ppt/tags/tag229.xml><?xml version="1.0" encoding="utf-8"?>
<p:tagLst xmlns:p="http://schemas.openxmlformats.org/presentationml/2006/main">
  <p:tag name="AS_UNIQUEID" val="420"/>
</p:tagLst>
</file>

<file path=ppt/tags/tag23.xml><?xml version="1.0" encoding="utf-8"?>
<p:tagLst xmlns:p="http://schemas.openxmlformats.org/presentationml/2006/main">
  <p:tag name="AS_UNIQUEID" val="227"/>
</p:tagLst>
</file>

<file path=ppt/tags/tag230.xml><?xml version="1.0" encoding="utf-8"?>
<p:tagLst xmlns:p="http://schemas.openxmlformats.org/presentationml/2006/main">
  <p:tag name="AS_UNIQUEID" val="421"/>
</p:tagLst>
</file>

<file path=ppt/tags/tag231.xml><?xml version="1.0" encoding="utf-8"?>
<p:tagLst xmlns:p="http://schemas.openxmlformats.org/presentationml/2006/main">
  <p:tag name="AS_UNIQUEID" val="422"/>
</p:tagLst>
</file>

<file path=ppt/tags/tag232.xml><?xml version="1.0" encoding="utf-8"?>
<p:tagLst xmlns:p="http://schemas.openxmlformats.org/presentationml/2006/main">
  <p:tag name="AS_UNIQUEID" val="423"/>
</p:tagLst>
</file>

<file path=ppt/tags/tag233.xml><?xml version="1.0" encoding="utf-8"?>
<p:tagLst xmlns:p="http://schemas.openxmlformats.org/presentationml/2006/main">
  <p:tag name="AS_UNIQUEID" val="424"/>
</p:tagLst>
</file>

<file path=ppt/tags/tag234.xml><?xml version="1.0" encoding="utf-8"?>
<p:tagLst xmlns:p="http://schemas.openxmlformats.org/presentationml/2006/main">
  <p:tag name="AS_UNIQUEID" val="425"/>
</p:tagLst>
</file>

<file path=ppt/tags/tag235.xml><?xml version="1.0" encoding="utf-8"?>
<p:tagLst xmlns:p="http://schemas.openxmlformats.org/presentationml/2006/main">
  <p:tag name="AS_UNIQUEID" val="426"/>
</p:tagLst>
</file>

<file path=ppt/tags/tag236.xml><?xml version="1.0" encoding="utf-8"?>
<p:tagLst xmlns:p="http://schemas.openxmlformats.org/presentationml/2006/main">
  <p:tag name="AS_UNIQUEID" val="427"/>
</p:tagLst>
</file>

<file path=ppt/tags/tag237.xml><?xml version="1.0" encoding="utf-8"?>
<p:tagLst xmlns:p="http://schemas.openxmlformats.org/presentationml/2006/main">
  <p:tag name="AS_UNIQUEID" val="428"/>
</p:tagLst>
</file>

<file path=ppt/tags/tag238.xml><?xml version="1.0" encoding="utf-8"?>
<p:tagLst xmlns:p="http://schemas.openxmlformats.org/presentationml/2006/main">
  <p:tag name="AS_UNIQUEID" val="429"/>
</p:tagLst>
</file>

<file path=ppt/tags/tag239.xml><?xml version="1.0" encoding="utf-8"?>
<p:tagLst xmlns:p="http://schemas.openxmlformats.org/presentationml/2006/main">
  <p:tag name="AS_UNIQUEID" val="430"/>
</p:tagLst>
</file>

<file path=ppt/tags/tag24.xml><?xml version="1.0" encoding="utf-8"?>
<p:tagLst xmlns:p="http://schemas.openxmlformats.org/presentationml/2006/main">
  <p:tag name="AS_UNIQUEID" val="228"/>
</p:tagLst>
</file>

<file path=ppt/tags/tag240.xml><?xml version="1.0" encoding="utf-8"?>
<p:tagLst xmlns:p="http://schemas.openxmlformats.org/presentationml/2006/main">
  <p:tag name="AS_UNIQUEID" val="431"/>
</p:tagLst>
</file>

<file path=ppt/tags/tag241.xml><?xml version="1.0" encoding="utf-8"?>
<p:tagLst xmlns:p="http://schemas.openxmlformats.org/presentationml/2006/main">
  <p:tag name="AS_UNIQUEID" val="432"/>
</p:tagLst>
</file>

<file path=ppt/tags/tag242.xml><?xml version="1.0" encoding="utf-8"?>
<p:tagLst xmlns:p="http://schemas.openxmlformats.org/presentationml/2006/main">
  <p:tag name="AS_UNIQUEID" val="433"/>
</p:tagLst>
</file>

<file path=ppt/tags/tag243.xml><?xml version="1.0" encoding="utf-8"?>
<p:tagLst xmlns:p="http://schemas.openxmlformats.org/presentationml/2006/main">
  <p:tag name="AS_UNIQUEID" val="114"/>
</p:tagLst>
</file>

<file path=ppt/tags/tag244.xml><?xml version="1.0" encoding="utf-8"?>
<p:tagLst xmlns:p="http://schemas.openxmlformats.org/presentationml/2006/main">
  <p:tag name="AS_UNIQUEID" val="115"/>
</p:tagLst>
</file>

<file path=ppt/tags/tag245.xml><?xml version="1.0" encoding="utf-8"?>
<p:tagLst xmlns:p="http://schemas.openxmlformats.org/presentationml/2006/main">
  <p:tag name="AS_UNIQUEID" val="116"/>
</p:tagLst>
</file>

<file path=ppt/tags/tag246.xml><?xml version="1.0" encoding="utf-8"?>
<p:tagLst xmlns:p="http://schemas.openxmlformats.org/presentationml/2006/main">
  <p:tag name="AS_UNIQUEID" val="434"/>
</p:tagLst>
</file>

<file path=ppt/tags/tag247.xml><?xml version="1.0" encoding="utf-8"?>
<p:tagLst xmlns:p="http://schemas.openxmlformats.org/presentationml/2006/main">
  <p:tag name="AS_UNIQUEID" val="117"/>
</p:tagLst>
</file>

<file path=ppt/tags/tag248.xml><?xml version="1.0" encoding="utf-8"?>
<p:tagLst xmlns:p="http://schemas.openxmlformats.org/presentationml/2006/main">
  <p:tag name="AS_UNIQUEID" val="118"/>
</p:tagLst>
</file>

<file path=ppt/tags/tag249.xml><?xml version="1.0" encoding="utf-8"?>
<p:tagLst xmlns:p="http://schemas.openxmlformats.org/presentationml/2006/main">
  <p:tag name="AS_UNIQUEID" val="119"/>
</p:tagLst>
</file>

<file path=ppt/tags/tag25.xml><?xml version="1.0" encoding="utf-8"?>
<p:tagLst xmlns:p="http://schemas.openxmlformats.org/presentationml/2006/main">
  <p:tag name="AS_UNIQUEID" val="229"/>
</p:tagLst>
</file>

<file path=ppt/tags/tag250.xml><?xml version="1.0" encoding="utf-8"?>
<p:tagLst xmlns:p="http://schemas.openxmlformats.org/presentationml/2006/main">
  <p:tag name="AS_UNIQUEID" val="120"/>
</p:tagLst>
</file>

<file path=ppt/tags/tag251.xml><?xml version="1.0" encoding="utf-8"?>
<p:tagLst xmlns:p="http://schemas.openxmlformats.org/presentationml/2006/main">
  <p:tag name="AS_UNIQUEID" val="435"/>
</p:tagLst>
</file>

<file path=ppt/tags/tag252.xml><?xml version="1.0" encoding="utf-8"?>
<p:tagLst xmlns:p="http://schemas.openxmlformats.org/presentationml/2006/main">
  <p:tag name="AS_UNIQUEID" val="121"/>
</p:tagLst>
</file>

<file path=ppt/tags/tag253.xml><?xml version="1.0" encoding="utf-8"?>
<p:tagLst xmlns:p="http://schemas.openxmlformats.org/presentationml/2006/main">
  <p:tag name="AS_UNIQUEID" val="122"/>
</p:tagLst>
</file>

<file path=ppt/tags/tag254.xml><?xml version="1.0" encoding="utf-8"?>
<p:tagLst xmlns:p="http://schemas.openxmlformats.org/presentationml/2006/main">
  <p:tag name="AS_UNIQUEID" val="123"/>
</p:tagLst>
</file>

<file path=ppt/tags/tag255.xml><?xml version="1.0" encoding="utf-8"?>
<p:tagLst xmlns:p="http://schemas.openxmlformats.org/presentationml/2006/main">
  <p:tag name="AS_UNIQUEID" val="124"/>
</p:tagLst>
</file>

<file path=ppt/tags/tag256.xml><?xml version="1.0" encoding="utf-8"?>
<p:tagLst xmlns:p="http://schemas.openxmlformats.org/presentationml/2006/main">
  <p:tag name="AS_UNIQUEID" val="436"/>
</p:tagLst>
</file>

<file path=ppt/tags/tag257.xml><?xml version="1.0" encoding="utf-8"?>
<p:tagLst xmlns:p="http://schemas.openxmlformats.org/presentationml/2006/main">
  <p:tag name="AS_UNIQUEID" val="125"/>
</p:tagLst>
</file>

<file path=ppt/tags/tag258.xml><?xml version="1.0" encoding="utf-8"?>
<p:tagLst xmlns:p="http://schemas.openxmlformats.org/presentationml/2006/main">
  <p:tag name="AS_UNIQUEID" val="126"/>
</p:tagLst>
</file>

<file path=ppt/tags/tag259.xml><?xml version="1.0" encoding="utf-8"?>
<p:tagLst xmlns:p="http://schemas.openxmlformats.org/presentationml/2006/main">
  <p:tag name="AS_UNIQUEID" val="437"/>
</p:tagLst>
</file>

<file path=ppt/tags/tag26.xml><?xml version="1.0" encoding="utf-8"?>
<p:tagLst xmlns:p="http://schemas.openxmlformats.org/presentationml/2006/main">
  <p:tag name="AS_UNIQUEID" val="230"/>
</p:tagLst>
</file>

<file path=ppt/tags/tag260.xml><?xml version="1.0" encoding="utf-8"?>
<p:tagLst xmlns:p="http://schemas.openxmlformats.org/presentationml/2006/main">
  <p:tag name="AS_UNIQUEID" val="127"/>
</p:tagLst>
</file>

<file path=ppt/tags/tag261.xml><?xml version="1.0" encoding="utf-8"?>
<p:tagLst xmlns:p="http://schemas.openxmlformats.org/presentationml/2006/main">
  <p:tag name="AS_UNIQUEID" val="438"/>
</p:tagLst>
</file>

<file path=ppt/tags/tag262.xml><?xml version="1.0" encoding="utf-8"?>
<p:tagLst xmlns:p="http://schemas.openxmlformats.org/presentationml/2006/main">
  <p:tag name="AS_UNIQUEID" val="128"/>
</p:tagLst>
</file>

<file path=ppt/tags/tag263.xml><?xml version="1.0" encoding="utf-8"?>
<p:tagLst xmlns:p="http://schemas.openxmlformats.org/presentationml/2006/main">
  <p:tag name="AS_UNIQUEID" val="129"/>
</p:tagLst>
</file>

<file path=ppt/tags/tag264.xml><?xml version="1.0" encoding="utf-8"?>
<p:tagLst xmlns:p="http://schemas.openxmlformats.org/presentationml/2006/main">
  <p:tag name="AS_UNIQUEID" val="130"/>
</p:tagLst>
</file>

<file path=ppt/tags/tag265.xml><?xml version="1.0" encoding="utf-8"?>
<p:tagLst xmlns:p="http://schemas.openxmlformats.org/presentationml/2006/main">
  <p:tag name="AS_UNIQUEID" val="131"/>
</p:tagLst>
</file>

<file path=ppt/tags/tag266.xml><?xml version="1.0" encoding="utf-8"?>
<p:tagLst xmlns:p="http://schemas.openxmlformats.org/presentationml/2006/main">
  <p:tag name="AS_UNIQUEID" val="439"/>
</p:tagLst>
</file>

<file path=ppt/tags/tag267.xml><?xml version="1.0" encoding="utf-8"?>
<p:tagLst xmlns:p="http://schemas.openxmlformats.org/presentationml/2006/main">
  <p:tag name="AS_UNIQUEID" val="132"/>
</p:tagLst>
</file>

<file path=ppt/tags/tag268.xml><?xml version="1.0" encoding="utf-8"?>
<p:tagLst xmlns:p="http://schemas.openxmlformats.org/presentationml/2006/main">
  <p:tag name="AS_UNIQUEID" val="440"/>
</p:tagLst>
</file>

<file path=ppt/tags/tag269.xml><?xml version="1.0" encoding="utf-8"?>
<p:tagLst xmlns:p="http://schemas.openxmlformats.org/presentationml/2006/main">
  <p:tag name="AS_UNIQUEID" val="133"/>
</p:tagLst>
</file>

<file path=ppt/tags/tag27.xml><?xml version="1.0" encoding="utf-8"?>
<p:tagLst xmlns:p="http://schemas.openxmlformats.org/presentationml/2006/main">
  <p:tag name="AS_UNIQUEID" val="231"/>
</p:tagLst>
</file>

<file path=ppt/tags/tag270.xml><?xml version="1.0" encoding="utf-8"?>
<p:tagLst xmlns:p="http://schemas.openxmlformats.org/presentationml/2006/main">
  <p:tag name="AS_UNIQUEID" val="134"/>
</p:tagLst>
</file>

<file path=ppt/tags/tag271.xml><?xml version="1.0" encoding="utf-8"?>
<p:tagLst xmlns:p="http://schemas.openxmlformats.org/presentationml/2006/main">
  <p:tag name="AS_UNIQUEID" val="441"/>
</p:tagLst>
</file>

<file path=ppt/tags/tag272.xml><?xml version="1.0" encoding="utf-8"?>
<p:tagLst xmlns:p="http://schemas.openxmlformats.org/presentationml/2006/main">
  <p:tag name="AS_UNIQUEID" val="135"/>
</p:tagLst>
</file>

<file path=ppt/tags/tag273.xml><?xml version="1.0" encoding="utf-8"?>
<p:tagLst xmlns:p="http://schemas.openxmlformats.org/presentationml/2006/main">
  <p:tag name="AS_UNIQUEID" val="136"/>
</p:tagLst>
</file>

<file path=ppt/tags/tag274.xml><?xml version="1.0" encoding="utf-8"?>
<p:tagLst xmlns:p="http://schemas.openxmlformats.org/presentationml/2006/main">
  <p:tag name="AS_UNIQUEID" val="442"/>
</p:tagLst>
</file>

<file path=ppt/tags/tag275.xml><?xml version="1.0" encoding="utf-8"?>
<p:tagLst xmlns:p="http://schemas.openxmlformats.org/presentationml/2006/main">
  <p:tag name="AS_UNIQUEID" val="137"/>
</p:tagLst>
</file>

<file path=ppt/tags/tag276.xml><?xml version="1.0" encoding="utf-8"?>
<p:tagLst xmlns:p="http://schemas.openxmlformats.org/presentationml/2006/main">
  <p:tag name="AS_UNIQUEID" val="443"/>
</p:tagLst>
</file>

<file path=ppt/tags/tag277.xml><?xml version="1.0" encoding="utf-8"?>
<p:tagLst xmlns:p="http://schemas.openxmlformats.org/presentationml/2006/main">
  <p:tag name="AS_UNIQUEID" val="138"/>
</p:tagLst>
</file>

<file path=ppt/tags/tag278.xml><?xml version="1.0" encoding="utf-8"?>
<p:tagLst xmlns:p="http://schemas.openxmlformats.org/presentationml/2006/main">
  <p:tag name="AS_UNIQUEID" val="444"/>
</p:tagLst>
</file>

<file path=ppt/tags/tag279.xml><?xml version="1.0" encoding="utf-8"?>
<p:tagLst xmlns:p="http://schemas.openxmlformats.org/presentationml/2006/main">
  <p:tag name="AS_UNIQUEID" val="139"/>
</p:tagLst>
</file>

<file path=ppt/tags/tag28.xml><?xml version="1.0" encoding="utf-8"?>
<p:tagLst xmlns:p="http://schemas.openxmlformats.org/presentationml/2006/main">
  <p:tag name="AS_UNIQUEID" val="232"/>
</p:tagLst>
</file>

<file path=ppt/tags/tag280.xml><?xml version="1.0" encoding="utf-8"?>
<p:tagLst xmlns:p="http://schemas.openxmlformats.org/presentationml/2006/main">
  <p:tag name="AS_UNIQUEID" val="140"/>
</p:tagLst>
</file>

<file path=ppt/tags/tag281.xml><?xml version="1.0" encoding="utf-8"?>
<p:tagLst xmlns:p="http://schemas.openxmlformats.org/presentationml/2006/main">
  <p:tag name="AS_UNIQUEID" val="445"/>
</p:tagLst>
</file>

<file path=ppt/tags/tag282.xml><?xml version="1.0" encoding="utf-8"?>
<p:tagLst xmlns:p="http://schemas.openxmlformats.org/presentationml/2006/main">
  <p:tag name="AS_UNIQUEID" val="141"/>
</p:tagLst>
</file>

<file path=ppt/tags/tag283.xml><?xml version="1.0" encoding="utf-8"?>
<p:tagLst xmlns:p="http://schemas.openxmlformats.org/presentationml/2006/main">
  <p:tag name="AS_UNIQUEID" val="446"/>
</p:tagLst>
</file>

<file path=ppt/tags/tag284.xml><?xml version="1.0" encoding="utf-8"?>
<p:tagLst xmlns:p="http://schemas.openxmlformats.org/presentationml/2006/main">
  <p:tag name="AS_UNIQUEID" val="142"/>
</p:tagLst>
</file>

<file path=ppt/tags/tag285.xml><?xml version="1.0" encoding="utf-8"?>
<p:tagLst xmlns:p="http://schemas.openxmlformats.org/presentationml/2006/main">
  <p:tag name="AS_UNIQUEID" val="143"/>
</p:tagLst>
</file>

<file path=ppt/tags/tag286.xml><?xml version="1.0" encoding="utf-8"?>
<p:tagLst xmlns:p="http://schemas.openxmlformats.org/presentationml/2006/main">
  <p:tag name="AS_UNIQUEID" val="447"/>
</p:tagLst>
</file>

<file path=ppt/tags/tag287.xml><?xml version="1.0" encoding="utf-8"?>
<p:tagLst xmlns:p="http://schemas.openxmlformats.org/presentationml/2006/main">
  <p:tag name="AS_UNIQUEID" val="144"/>
</p:tagLst>
</file>

<file path=ppt/tags/tag288.xml><?xml version="1.0" encoding="utf-8"?>
<p:tagLst xmlns:p="http://schemas.openxmlformats.org/presentationml/2006/main">
  <p:tag name="AS_UNIQUEID" val="145"/>
</p:tagLst>
</file>

<file path=ppt/tags/tag289.xml><?xml version="1.0" encoding="utf-8"?>
<p:tagLst xmlns:p="http://schemas.openxmlformats.org/presentationml/2006/main">
  <p:tag name="AS_UNIQUEID" val="146"/>
</p:tagLst>
</file>

<file path=ppt/tags/tag29.xml><?xml version="1.0" encoding="utf-8"?>
<p:tagLst xmlns:p="http://schemas.openxmlformats.org/presentationml/2006/main">
  <p:tag name="AS_UNIQUEID" val="233"/>
</p:tagLst>
</file>

<file path=ppt/tags/tag290.xml><?xml version="1.0" encoding="utf-8"?>
<p:tagLst xmlns:p="http://schemas.openxmlformats.org/presentationml/2006/main">
  <p:tag name="AS_UNIQUEID" val="147"/>
</p:tagLst>
</file>

<file path=ppt/tags/tag291.xml><?xml version="1.0" encoding="utf-8"?>
<p:tagLst xmlns:p="http://schemas.openxmlformats.org/presentationml/2006/main">
  <p:tag name="AS_UNIQUEID" val="448"/>
</p:tagLst>
</file>

<file path=ppt/tags/tag292.xml><?xml version="1.0" encoding="utf-8"?>
<p:tagLst xmlns:p="http://schemas.openxmlformats.org/presentationml/2006/main">
  <p:tag name="AS_UNIQUEID" val="148"/>
</p:tagLst>
</file>

<file path=ppt/tags/tag293.xml><?xml version="1.0" encoding="utf-8"?>
<p:tagLst xmlns:p="http://schemas.openxmlformats.org/presentationml/2006/main">
  <p:tag name="AS_UNIQUEID" val="449"/>
</p:tagLst>
</file>

<file path=ppt/tags/tag294.xml><?xml version="1.0" encoding="utf-8"?>
<p:tagLst xmlns:p="http://schemas.openxmlformats.org/presentationml/2006/main">
  <p:tag name="AS_UNIQUEID" val="149"/>
</p:tagLst>
</file>

<file path=ppt/tags/tag295.xml><?xml version="1.0" encoding="utf-8"?>
<p:tagLst xmlns:p="http://schemas.openxmlformats.org/presentationml/2006/main">
  <p:tag name="AS_UNIQUEID" val="150"/>
</p:tagLst>
</file>

<file path=ppt/tags/tag296.xml><?xml version="1.0" encoding="utf-8"?>
<p:tagLst xmlns:p="http://schemas.openxmlformats.org/presentationml/2006/main">
  <p:tag name="AS_UNIQUEID" val="151"/>
</p:tagLst>
</file>

<file path=ppt/tags/tag297.xml><?xml version="1.0" encoding="utf-8"?>
<p:tagLst xmlns:p="http://schemas.openxmlformats.org/presentationml/2006/main">
  <p:tag name="AS_UNIQUEID" val="450"/>
</p:tagLst>
</file>

<file path=ppt/tags/tag298.xml><?xml version="1.0" encoding="utf-8"?>
<p:tagLst xmlns:p="http://schemas.openxmlformats.org/presentationml/2006/main">
  <p:tag name="AS_UNIQUEID" val="152"/>
</p:tagLst>
</file>

<file path=ppt/tags/tag299.xml><?xml version="1.0" encoding="utf-8"?>
<p:tagLst xmlns:p="http://schemas.openxmlformats.org/presentationml/2006/main">
  <p:tag name="AS_UNIQUEID" val="451"/>
</p:tagLst>
</file>

<file path=ppt/tags/tag3.xml><?xml version="1.0" encoding="utf-8"?>
<p:tagLst xmlns:p="http://schemas.openxmlformats.org/presentationml/2006/main">
  <p:tag name="AS_UNIQUEID" val="207"/>
</p:tagLst>
</file>

<file path=ppt/tags/tag30.xml><?xml version="1.0" encoding="utf-8"?>
<p:tagLst xmlns:p="http://schemas.openxmlformats.org/presentationml/2006/main">
  <p:tag name="AS_UNIQUEID" val="234"/>
</p:tagLst>
</file>

<file path=ppt/tags/tag300.xml><?xml version="1.0" encoding="utf-8"?>
<p:tagLst xmlns:p="http://schemas.openxmlformats.org/presentationml/2006/main">
  <p:tag name="AS_UNIQUEID" val="153"/>
</p:tagLst>
</file>

<file path=ppt/tags/tag301.xml><?xml version="1.0" encoding="utf-8"?>
<p:tagLst xmlns:p="http://schemas.openxmlformats.org/presentationml/2006/main">
  <p:tag name="AS_UNIQUEID" val="154"/>
</p:tagLst>
</file>

<file path=ppt/tags/tag302.xml><?xml version="1.0" encoding="utf-8"?>
<p:tagLst xmlns:p="http://schemas.openxmlformats.org/presentationml/2006/main">
  <p:tag name="AS_UNIQUEID" val="155"/>
</p:tagLst>
</file>

<file path=ppt/tags/tag303.xml><?xml version="1.0" encoding="utf-8"?>
<p:tagLst xmlns:p="http://schemas.openxmlformats.org/presentationml/2006/main">
  <p:tag name="AS_UNIQUEID" val="452"/>
</p:tagLst>
</file>

<file path=ppt/tags/tag304.xml><?xml version="1.0" encoding="utf-8"?>
<p:tagLst xmlns:p="http://schemas.openxmlformats.org/presentationml/2006/main">
  <p:tag name="AS_UNIQUEID" val="156"/>
</p:tagLst>
</file>

<file path=ppt/tags/tag305.xml><?xml version="1.0" encoding="utf-8"?>
<p:tagLst xmlns:p="http://schemas.openxmlformats.org/presentationml/2006/main">
  <p:tag name="AS_UNIQUEID" val="157"/>
</p:tagLst>
</file>

<file path=ppt/tags/tag306.xml><?xml version="1.0" encoding="utf-8"?>
<p:tagLst xmlns:p="http://schemas.openxmlformats.org/presentationml/2006/main">
  <p:tag name="AS_UNIQUEID" val="158"/>
</p:tagLst>
</file>

<file path=ppt/tags/tag307.xml><?xml version="1.0" encoding="utf-8"?>
<p:tagLst xmlns:p="http://schemas.openxmlformats.org/presentationml/2006/main">
  <p:tag name="AS_UNIQUEID" val="453"/>
</p:tagLst>
</file>

<file path=ppt/tags/tag308.xml><?xml version="1.0" encoding="utf-8"?>
<p:tagLst xmlns:p="http://schemas.openxmlformats.org/presentationml/2006/main">
  <p:tag name="AS_UNIQUEID" val="159"/>
</p:tagLst>
</file>

<file path=ppt/tags/tag309.xml><?xml version="1.0" encoding="utf-8"?>
<p:tagLst xmlns:p="http://schemas.openxmlformats.org/presentationml/2006/main">
  <p:tag name="AS_UNIQUEID" val="160"/>
</p:tagLst>
</file>

<file path=ppt/tags/tag31.xml><?xml version="1.0" encoding="utf-8"?>
<p:tagLst xmlns:p="http://schemas.openxmlformats.org/presentationml/2006/main">
  <p:tag name="AS_UNIQUEID" val="235"/>
</p:tagLst>
</file>

<file path=ppt/tags/tag310.xml><?xml version="1.0" encoding="utf-8"?>
<p:tagLst xmlns:p="http://schemas.openxmlformats.org/presentationml/2006/main">
  <p:tag name="AS_UNIQUEID" val="161"/>
</p:tagLst>
</file>

<file path=ppt/tags/tag311.xml><?xml version="1.0" encoding="utf-8"?>
<p:tagLst xmlns:p="http://schemas.openxmlformats.org/presentationml/2006/main">
  <p:tag name="AS_UNIQUEID" val="454"/>
</p:tagLst>
</file>

<file path=ppt/tags/tag312.xml><?xml version="1.0" encoding="utf-8"?>
<p:tagLst xmlns:p="http://schemas.openxmlformats.org/presentationml/2006/main">
  <p:tag name="AS_UNIQUEID" val="162"/>
</p:tagLst>
</file>

<file path=ppt/tags/tag313.xml><?xml version="1.0" encoding="utf-8"?>
<p:tagLst xmlns:p="http://schemas.openxmlformats.org/presentationml/2006/main">
  <p:tag name="AS_UNIQUEID" val="163"/>
</p:tagLst>
</file>

<file path=ppt/tags/tag314.xml><?xml version="1.0" encoding="utf-8"?>
<p:tagLst xmlns:p="http://schemas.openxmlformats.org/presentationml/2006/main">
  <p:tag name="AS_UNIQUEID" val="164"/>
</p:tagLst>
</file>

<file path=ppt/tags/tag315.xml><?xml version="1.0" encoding="utf-8"?>
<p:tagLst xmlns:p="http://schemas.openxmlformats.org/presentationml/2006/main">
  <p:tag name="AS_UNIQUEID" val="455"/>
</p:tagLst>
</file>

<file path=ppt/tags/tag316.xml><?xml version="1.0" encoding="utf-8"?>
<p:tagLst xmlns:p="http://schemas.openxmlformats.org/presentationml/2006/main">
  <p:tag name="AS_UNIQUEID" val="165"/>
</p:tagLst>
</file>

<file path=ppt/tags/tag317.xml><?xml version="1.0" encoding="utf-8"?>
<p:tagLst xmlns:p="http://schemas.openxmlformats.org/presentationml/2006/main">
  <p:tag name="AS_UNIQUEID" val="456"/>
</p:tagLst>
</file>

<file path=ppt/tags/tag318.xml><?xml version="1.0" encoding="utf-8"?>
<p:tagLst xmlns:p="http://schemas.openxmlformats.org/presentationml/2006/main">
  <p:tag name="AS_UNIQUEID" val="166"/>
</p:tagLst>
</file>

<file path=ppt/tags/tag319.xml><?xml version="1.0" encoding="utf-8"?>
<p:tagLst xmlns:p="http://schemas.openxmlformats.org/presentationml/2006/main">
  <p:tag name="AS_UNIQUEID" val="167"/>
</p:tagLst>
</file>

<file path=ppt/tags/tag32.xml><?xml version="1.0" encoding="utf-8"?>
<p:tagLst xmlns:p="http://schemas.openxmlformats.org/presentationml/2006/main">
  <p:tag name="AS_UNIQUEID" val="236"/>
</p:tagLst>
</file>

<file path=ppt/tags/tag320.xml><?xml version="1.0" encoding="utf-8"?>
<p:tagLst xmlns:p="http://schemas.openxmlformats.org/presentationml/2006/main">
  <p:tag name="AS_UNIQUEID" val="457"/>
</p:tagLst>
</file>

<file path=ppt/tags/tag321.xml><?xml version="1.0" encoding="utf-8"?>
<p:tagLst xmlns:p="http://schemas.openxmlformats.org/presentationml/2006/main">
  <p:tag name="AS_UNIQUEID" val="168"/>
</p:tagLst>
</file>

<file path=ppt/tags/tag322.xml><?xml version="1.0" encoding="utf-8"?>
<p:tagLst xmlns:p="http://schemas.openxmlformats.org/presentationml/2006/main">
  <p:tag name="AS_UNIQUEID" val="169"/>
</p:tagLst>
</file>

<file path=ppt/tags/tag323.xml><?xml version="1.0" encoding="utf-8"?>
<p:tagLst xmlns:p="http://schemas.openxmlformats.org/presentationml/2006/main">
  <p:tag name="AS_UNIQUEID" val="170"/>
</p:tagLst>
</file>

<file path=ppt/tags/tag324.xml><?xml version="1.0" encoding="utf-8"?>
<p:tagLst xmlns:p="http://schemas.openxmlformats.org/presentationml/2006/main">
  <p:tag name="AS_UNIQUEID" val="458"/>
</p:tagLst>
</file>

<file path=ppt/tags/tag325.xml><?xml version="1.0" encoding="utf-8"?>
<p:tagLst xmlns:p="http://schemas.openxmlformats.org/presentationml/2006/main">
  <p:tag name="AS_UNIQUEID" val="171"/>
</p:tagLst>
</file>

<file path=ppt/tags/tag326.xml><?xml version="1.0" encoding="utf-8"?>
<p:tagLst xmlns:p="http://schemas.openxmlformats.org/presentationml/2006/main">
  <p:tag name="AS_UNIQUEID" val="172"/>
</p:tagLst>
</file>

<file path=ppt/tags/tag327.xml><?xml version="1.0" encoding="utf-8"?>
<p:tagLst xmlns:p="http://schemas.openxmlformats.org/presentationml/2006/main">
  <p:tag name="AS_UNIQUEID" val="173"/>
</p:tagLst>
</file>

<file path=ppt/tags/tag328.xml><?xml version="1.0" encoding="utf-8"?>
<p:tagLst xmlns:p="http://schemas.openxmlformats.org/presentationml/2006/main">
  <p:tag name="AS_UNIQUEID" val="459"/>
</p:tagLst>
</file>

<file path=ppt/tags/tag329.xml><?xml version="1.0" encoding="utf-8"?>
<p:tagLst xmlns:p="http://schemas.openxmlformats.org/presentationml/2006/main">
  <p:tag name="AS_UNIQUEID" val="174"/>
</p:tagLst>
</file>

<file path=ppt/tags/tag33.xml><?xml version="1.0" encoding="utf-8"?>
<p:tagLst xmlns:p="http://schemas.openxmlformats.org/presentationml/2006/main">
  <p:tag name="AS_UNIQUEID" val="237"/>
</p:tagLst>
</file>

<file path=ppt/tags/tag330.xml><?xml version="1.0" encoding="utf-8"?>
<p:tagLst xmlns:p="http://schemas.openxmlformats.org/presentationml/2006/main">
  <p:tag name="AS_UNIQUEID" val="175"/>
</p:tagLst>
</file>

<file path=ppt/tags/tag331.xml><?xml version="1.0" encoding="utf-8"?>
<p:tagLst xmlns:p="http://schemas.openxmlformats.org/presentationml/2006/main">
  <p:tag name="AS_UNIQUEID" val="176"/>
</p:tagLst>
</file>

<file path=ppt/tags/tag332.xml><?xml version="1.0" encoding="utf-8"?>
<p:tagLst xmlns:p="http://schemas.openxmlformats.org/presentationml/2006/main">
  <p:tag name="AS_UNIQUEID" val="460"/>
</p:tagLst>
</file>

<file path=ppt/tags/tag333.xml><?xml version="1.0" encoding="utf-8"?>
<p:tagLst xmlns:p="http://schemas.openxmlformats.org/presentationml/2006/main">
  <p:tag name="AS_UNIQUEID" val="177"/>
</p:tagLst>
</file>

<file path=ppt/tags/tag334.xml><?xml version="1.0" encoding="utf-8"?>
<p:tagLst xmlns:p="http://schemas.openxmlformats.org/presentationml/2006/main">
  <p:tag name="AS_UNIQUEID" val="178"/>
</p:tagLst>
</file>

<file path=ppt/tags/tag335.xml><?xml version="1.0" encoding="utf-8"?>
<p:tagLst xmlns:p="http://schemas.openxmlformats.org/presentationml/2006/main">
  <p:tag name="AS_UNIQUEID" val="179"/>
</p:tagLst>
</file>

<file path=ppt/tags/tag336.xml><?xml version="1.0" encoding="utf-8"?>
<p:tagLst xmlns:p="http://schemas.openxmlformats.org/presentationml/2006/main">
  <p:tag name="AS_UNIQUEID" val="461"/>
</p:tagLst>
</file>

<file path=ppt/tags/tag337.xml><?xml version="1.0" encoding="utf-8"?>
<p:tagLst xmlns:p="http://schemas.openxmlformats.org/presentationml/2006/main">
  <p:tag name="AS_UNIQUEID" val="180"/>
</p:tagLst>
</file>

<file path=ppt/tags/tag338.xml><?xml version="1.0" encoding="utf-8"?>
<p:tagLst xmlns:p="http://schemas.openxmlformats.org/presentationml/2006/main">
  <p:tag name="AS_UNIQUEID" val="181"/>
</p:tagLst>
</file>

<file path=ppt/tags/tag339.xml><?xml version="1.0" encoding="utf-8"?>
<p:tagLst xmlns:p="http://schemas.openxmlformats.org/presentationml/2006/main">
  <p:tag name="AS_UNIQUEID" val="182"/>
</p:tagLst>
</file>

<file path=ppt/tags/tag34.xml><?xml version="1.0" encoding="utf-8"?>
<p:tagLst xmlns:p="http://schemas.openxmlformats.org/presentationml/2006/main">
  <p:tag name="AS_UNIQUEID" val="238"/>
</p:tagLst>
</file>

<file path=ppt/tags/tag340.xml><?xml version="1.0" encoding="utf-8"?>
<p:tagLst xmlns:p="http://schemas.openxmlformats.org/presentationml/2006/main">
  <p:tag name="AS_UNIQUEID" val="462"/>
</p:tagLst>
</file>

<file path=ppt/tags/tag341.xml><?xml version="1.0" encoding="utf-8"?>
<p:tagLst xmlns:p="http://schemas.openxmlformats.org/presentationml/2006/main">
  <p:tag name="AS_UNIQUEID" val="183"/>
</p:tagLst>
</file>

<file path=ppt/tags/tag342.xml><?xml version="1.0" encoding="utf-8"?>
<p:tagLst xmlns:p="http://schemas.openxmlformats.org/presentationml/2006/main">
  <p:tag name="AS_UNIQUEID" val="184"/>
</p:tagLst>
</file>

<file path=ppt/tags/tag343.xml><?xml version="1.0" encoding="utf-8"?>
<p:tagLst xmlns:p="http://schemas.openxmlformats.org/presentationml/2006/main">
  <p:tag name="AS_UNIQUEID" val="185"/>
</p:tagLst>
</file>

<file path=ppt/tags/tag344.xml><?xml version="1.0" encoding="utf-8"?>
<p:tagLst xmlns:p="http://schemas.openxmlformats.org/presentationml/2006/main">
  <p:tag name="AS_UNIQUEID" val="463"/>
</p:tagLst>
</file>

<file path=ppt/tags/tag345.xml><?xml version="1.0" encoding="utf-8"?>
<p:tagLst xmlns:p="http://schemas.openxmlformats.org/presentationml/2006/main">
  <p:tag name="AS_OS" val="Unix 3.10 unknown"/>
  <p:tag name="AS_RELEASE_DATE" val="2020.11.30"/>
  <p:tag name="AS_TITLE" val="Aspose.Slides for Java"/>
  <p:tag name="AS_VERSION" val="20.11"/>
</p:tagLst>
</file>

<file path=ppt/tags/tag35.xml><?xml version="1.0" encoding="utf-8"?>
<p:tagLst xmlns:p="http://schemas.openxmlformats.org/presentationml/2006/main">
  <p:tag name="AS_UNIQUEID" val="239"/>
</p:tagLst>
</file>

<file path=ppt/tags/tag36.xml><?xml version="1.0" encoding="utf-8"?>
<p:tagLst xmlns:p="http://schemas.openxmlformats.org/presentationml/2006/main">
  <p:tag name="AS_UNIQUEID" val="240"/>
</p:tagLst>
</file>

<file path=ppt/tags/tag37.xml><?xml version="1.0" encoding="utf-8"?>
<p:tagLst xmlns:p="http://schemas.openxmlformats.org/presentationml/2006/main">
  <p:tag name="AS_UNIQUEID" val="241"/>
</p:tagLst>
</file>

<file path=ppt/tags/tag38.xml><?xml version="1.0" encoding="utf-8"?>
<p:tagLst xmlns:p="http://schemas.openxmlformats.org/presentationml/2006/main">
  <p:tag name="AS_UNIQUEID" val="242"/>
</p:tagLst>
</file>

<file path=ppt/tags/tag39.xml><?xml version="1.0" encoding="utf-8"?>
<p:tagLst xmlns:p="http://schemas.openxmlformats.org/presentationml/2006/main">
  <p:tag name="AS_UNIQUEID" val="243"/>
</p:tagLst>
</file>

<file path=ppt/tags/tag4.xml><?xml version="1.0" encoding="utf-8"?>
<p:tagLst xmlns:p="http://schemas.openxmlformats.org/presentationml/2006/main">
  <p:tag name="AS_UNIQUEID" val="208"/>
</p:tagLst>
</file>

<file path=ppt/tags/tag40.xml><?xml version="1.0" encoding="utf-8"?>
<p:tagLst xmlns:p="http://schemas.openxmlformats.org/presentationml/2006/main">
  <p:tag name="AS_UNIQUEID" val="244"/>
</p:tagLst>
</file>

<file path=ppt/tags/tag41.xml><?xml version="1.0" encoding="utf-8"?>
<p:tagLst xmlns:p="http://schemas.openxmlformats.org/presentationml/2006/main">
  <p:tag name="AS_UNIQUEID" val="245"/>
</p:tagLst>
</file>

<file path=ppt/tags/tag42.xml><?xml version="1.0" encoding="utf-8"?>
<p:tagLst xmlns:p="http://schemas.openxmlformats.org/presentationml/2006/main">
  <p:tag name="AS_UNIQUEID" val="246"/>
</p:tagLst>
</file>

<file path=ppt/tags/tag43.xml><?xml version="1.0" encoding="utf-8"?>
<p:tagLst xmlns:p="http://schemas.openxmlformats.org/presentationml/2006/main">
  <p:tag name="AS_UNIQUEID" val="247"/>
</p:tagLst>
</file>

<file path=ppt/tags/tag44.xml><?xml version="1.0" encoding="utf-8"?>
<p:tagLst xmlns:p="http://schemas.openxmlformats.org/presentationml/2006/main">
  <p:tag name="AS_UNIQUEID" val="248"/>
</p:tagLst>
</file>

<file path=ppt/tags/tag45.xml><?xml version="1.0" encoding="utf-8"?>
<p:tagLst xmlns:p="http://schemas.openxmlformats.org/presentationml/2006/main">
  <p:tag name="AS_UNIQUEID" val="249"/>
</p:tagLst>
</file>

<file path=ppt/tags/tag46.xml><?xml version="1.0" encoding="utf-8"?>
<p:tagLst xmlns:p="http://schemas.openxmlformats.org/presentationml/2006/main">
  <p:tag name="AS_UNIQUEID" val="250"/>
</p:tagLst>
</file>

<file path=ppt/tags/tag47.xml><?xml version="1.0" encoding="utf-8"?>
<p:tagLst xmlns:p="http://schemas.openxmlformats.org/presentationml/2006/main">
  <p:tag name="AS_UNIQUEID" val="251"/>
</p:tagLst>
</file>

<file path=ppt/tags/tag48.xml><?xml version="1.0" encoding="utf-8"?>
<p:tagLst xmlns:p="http://schemas.openxmlformats.org/presentationml/2006/main">
  <p:tag name="AS_UNIQUEID" val="252"/>
</p:tagLst>
</file>

<file path=ppt/tags/tag49.xml><?xml version="1.0" encoding="utf-8"?>
<p:tagLst xmlns:p="http://schemas.openxmlformats.org/presentationml/2006/main">
  <p:tag name="AS_UNIQUEID" val="253"/>
</p:tagLst>
</file>

<file path=ppt/tags/tag5.xml><?xml version="1.0" encoding="utf-8"?>
<p:tagLst xmlns:p="http://schemas.openxmlformats.org/presentationml/2006/main">
  <p:tag name="AS_UNIQUEID" val="209"/>
</p:tagLst>
</file>

<file path=ppt/tags/tag50.xml><?xml version="1.0" encoding="utf-8"?>
<p:tagLst xmlns:p="http://schemas.openxmlformats.org/presentationml/2006/main">
  <p:tag name="AS_UNIQUEID" val="254"/>
</p:tagLst>
</file>

<file path=ppt/tags/tag51.xml><?xml version="1.0" encoding="utf-8"?>
<p:tagLst xmlns:p="http://schemas.openxmlformats.org/presentationml/2006/main">
  <p:tag name="AS_UNIQUEID" val="255"/>
</p:tagLst>
</file>

<file path=ppt/tags/tag52.xml><?xml version="1.0" encoding="utf-8"?>
<p:tagLst xmlns:p="http://schemas.openxmlformats.org/presentationml/2006/main">
  <p:tag name="AS_UNIQUEID" val="256"/>
</p:tagLst>
</file>

<file path=ppt/tags/tag53.xml><?xml version="1.0" encoding="utf-8"?>
<p:tagLst xmlns:p="http://schemas.openxmlformats.org/presentationml/2006/main">
  <p:tag name="AS_UNIQUEID" val="257"/>
</p:tagLst>
</file>

<file path=ppt/tags/tag54.xml><?xml version="1.0" encoding="utf-8"?>
<p:tagLst xmlns:p="http://schemas.openxmlformats.org/presentationml/2006/main">
  <p:tag name="AS_UNIQUEID" val="258"/>
</p:tagLst>
</file>

<file path=ppt/tags/tag55.xml><?xml version="1.0" encoding="utf-8"?>
<p:tagLst xmlns:p="http://schemas.openxmlformats.org/presentationml/2006/main">
  <p:tag name="AS_UNIQUEID" val="259"/>
</p:tagLst>
</file>

<file path=ppt/tags/tag56.xml><?xml version="1.0" encoding="utf-8"?>
<p:tagLst xmlns:p="http://schemas.openxmlformats.org/presentationml/2006/main">
  <p:tag name="AS_UNIQUEID" val="260"/>
</p:tagLst>
</file>

<file path=ppt/tags/tag57.xml><?xml version="1.0" encoding="utf-8"?>
<p:tagLst xmlns:p="http://schemas.openxmlformats.org/presentationml/2006/main">
  <p:tag name="AS_UNIQUEID" val="261"/>
</p:tagLst>
</file>

<file path=ppt/tags/tag58.xml><?xml version="1.0" encoding="utf-8"?>
<p:tagLst xmlns:p="http://schemas.openxmlformats.org/presentationml/2006/main">
  <p:tag name="AS_UNIQUEID" val="262"/>
</p:tagLst>
</file>

<file path=ppt/tags/tag59.xml><?xml version="1.0" encoding="utf-8"?>
<p:tagLst xmlns:p="http://schemas.openxmlformats.org/presentationml/2006/main">
  <p:tag name="AS_UNIQUEID" val="263"/>
</p:tagLst>
</file>

<file path=ppt/tags/tag6.xml><?xml version="1.0" encoding="utf-8"?>
<p:tagLst xmlns:p="http://schemas.openxmlformats.org/presentationml/2006/main">
  <p:tag name="AS_UNIQUEID" val="210"/>
</p:tagLst>
</file>

<file path=ppt/tags/tag60.xml><?xml version="1.0" encoding="utf-8"?>
<p:tagLst xmlns:p="http://schemas.openxmlformats.org/presentationml/2006/main">
  <p:tag name="AS_UNIQUEID" val="264"/>
</p:tagLst>
</file>

<file path=ppt/tags/tag61.xml><?xml version="1.0" encoding="utf-8"?>
<p:tagLst xmlns:p="http://schemas.openxmlformats.org/presentationml/2006/main">
  <p:tag name="AS_UNIQUEID" val="265"/>
</p:tagLst>
</file>

<file path=ppt/tags/tag62.xml><?xml version="1.0" encoding="utf-8"?>
<p:tagLst xmlns:p="http://schemas.openxmlformats.org/presentationml/2006/main">
  <p:tag name="AS_UNIQUEID" val="266"/>
</p:tagLst>
</file>

<file path=ppt/tags/tag63.xml><?xml version="1.0" encoding="utf-8"?>
<p:tagLst xmlns:p="http://schemas.openxmlformats.org/presentationml/2006/main">
  <p:tag name="AS_UNIQUEID" val="267"/>
</p:tagLst>
</file>

<file path=ppt/tags/tag64.xml><?xml version="1.0" encoding="utf-8"?>
<p:tagLst xmlns:p="http://schemas.openxmlformats.org/presentationml/2006/main">
  <p:tag name="AS_UNIQUEID" val="268"/>
</p:tagLst>
</file>

<file path=ppt/tags/tag65.xml><?xml version="1.0" encoding="utf-8"?>
<p:tagLst xmlns:p="http://schemas.openxmlformats.org/presentationml/2006/main">
  <p:tag name="AS_UNIQUEID" val="269"/>
</p:tagLst>
</file>

<file path=ppt/tags/tag66.xml><?xml version="1.0" encoding="utf-8"?>
<p:tagLst xmlns:p="http://schemas.openxmlformats.org/presentationml/2006/main">
  <p:tag name="AS_UNIQUEID" val="270"/>
</p:tagLst>
</file>

<file path=ppt/tags/tag67.xml><?xml version="1.0" encoding="utf-8"?>
<p:tagLst xmlns:p="http://schemas.openxmlformats.org/presentationml/2006/main">
  <p:tag name="AS_UNIQUEID" val="271"/>
</p:tagLst>
</file>

<file path=ppt/tags/tag68.xml><?xml version="1.0" encoding="utf-8"?>
<p:tagLst xmlns:p="http://schemas.openxmlformats.org/presentationml/2006/main">
  <p:tag name="AS_UNIQUEID" val="272"/>
</p:tagLst>
</file>

<file path=ppt/tags/tag69.xml><?xml version="1.0" encoding="utf-8"?>
<p:tagLst xmlns:p="http://schemas.openxmlformats.org/presentationml/2006/main">
  <p:tag name="AS_UNIQUEID" val="273"/>
</p:tagLst>
</file>

<file path=ppt/tags/tag7.xml><?xml version="1.0" encoding="utf-8"?>
<p:tagLst xmlns:p="http://schemas.openxmlformats.org/presentationml/2006/main">
  <p:tag name="AS_UNIQUEID" val="211"/>
</p:tagLst>
</file>

<file path=ppt/tags/tag70.xml><?xml version="1.0" encoding="utf-8"?>
<p:tagLst xmlns:p="http://schemas.openxmlformats.org/presentationml/2006/main">
  <p:tag name="AS_UNIQUEID" val="274"/>
</p:tagLst>
</file>

<file path=ppt/tags/tag71.xml><?xml version="1.0" encoding="utf-8"?>
<p:tagLst xmlns:p="http://schemas.openxmlformats.org/presentationml/2006/main">
  <p:tag name="AS_UNIQUEID" val="275"/>
</p:tagLst>
</file>

<file path=ppt/tags/tag72.xml><?xml version="1.0" encoding="utf-8"?>
<p:tagLst xmlns:p="http://schemas.openxmlformats.org/presentationml/2006/main">
  <p:tag name="AS_UNIQUEID" val="276"/>
</p:tagLst>
</file>

<file path=ppt/tags/tag73.xml><?xml version="1.0" encoding="utf-8"?>
<p:tagLst xmlns:p="http://schemas.openxmlformats.org/presentationml/2006/main">
  <p:tag name="AS_UNIQUEID" val="277"/>
</p:tagLst>
</file>

<file path=ppt/tags/tag74.xml><?xml version="1.0" encoding="utf-8"?>
<p:tagLst xmlns:p="http://schemas.openxmlformats.org/presentationml/2006/main">
  <p:tag name="AS_UNIQUEID" val="278"/>
</p:tagLst>
</file>

<file path=ppt/tags/tag75.xml><?xml version="1.0" encoding="utf-8"?>
<p:tagLst xmlns:p="http://schemas.openxmlformats.org/presentationml/2006/main">
  <p:tag name="AS_UNIQUEID" val="279"/>
</p:tagLst>
</file>

<file path=ppt/tags/tag76.xml><?xml version="1.0" encoding="utf-8"?>
<p:tagLst xmlns:p="http://schemas.openxmlformats.org/presentationml/2006/main">
  <p:tag name="AS_UNIQUEID" val="280"/>
</p:tagLst>
</file>

<file path=ppt/tags/tag77.xml><?xml version="1.0" encoding="utf-8"?>
<p:tagLst xmlns:p="http://schemas.openxmlformats.org/presentationml/2006/main">
  <p:tag name="AS_UNIQUEID" val="281"/>
</p:tagLst>
</file>

<file path=ppt/tags/tag78.xml><?xml version="1.0" encoding="utf-8"?>
<p:tagLst xmlns:p="http://schemas.openxmlformats.org/presentationml/2006/main">
  <p:tag name="AS_UNIQUEID" val="282"/>
</p:tagLst>
</file>

<file path=ppt/tags/tag79.xml><?xml version="1.0" encoding="utf-8"?>
<p:tagLst xmlns:p="http://schemas.openxmlformats.org/presentationml/2006/main">
  <p:tag name="AS_UNIQUEID" val="283"/>
</p:tagLst>
</file>

<file path=ppt/tags/tag8.xml><?xml version="1.0" encoding="utf-8"?>
<p:tagLst xmlns:p="http://schemas.openxmlformats.org/presentationml/2006/main">
  <p:tag name="AS_UNIQUEID" val="212"/>
</p:tagLst>
</file>

<file path=ppt/tags/tag80.xml><?xml version="1.0" encoding="utf-8"?>
<p:tagLst xmlns:p="http://schemas.openxmlformats.org/presentationml/2006/main">
  <p:tag name="AS_UNIQUEID" val="284"/>
</p:tagLst>
</file>

<file path=ppt/tags/tag81.xml><?xml version="1.0" encoding="utf-8"?>
<p:tagLst xmlns:p="http://schemas.openxmlformats.org/presentationml/2006/main">
  <p:tag name="AS_UNIQUEID" val="285"/>
</p:tagLst>
</file>

<file path=ppt/tags/tag82.xml><?xml version="1.0" encoding="utf-8"?>
<p:tagLst xmlns:p="http://schemas.openxmlformats.org/presentationml/2006/main">
  <p:tag name="AS_UNIQUEID" val="286"/>
</p:tagLst>
</file>

<file path=ppt/tags/tag83.xml><?xml version="1.0" encoding="utf-8"?>
<p:tagLst xmlns:p="http://schemas.openxmlformats.org/presentationml/2006/main">
  <p:tag name="AS_UNIQUEID" val="287"/>
</p:tagLst>
</file>

<file path=ppt/tags/tag84.xml><?xml version="1.0" encoding="utf-8"?>
<p:tagLst xmlns:p="http://schemas.openxmlformats.org/presentationml/2006/main">
  <p:tag name="AS_UNIQUEID" val="288"/>
</p:tagLst>
</file>

<file path=ppt/tags/tag85.xml><?xml version="1.0" encoding="utf-8"?>
<p:tagLst xmlns:p="http://schemas.openxmlformats.org/presentationml/2006/main">
  <p:tag name="AS_UNIQUEID" val="289"/>
</p:tagLst>
</file>

<file path=ppt/tags/tag86.xml><?xml version="1.0" encoding="utf-8"?>
<p:tagLst xmlns:p="http://schemas.openxmlformats.org/presentationml/2006/main">
  <p:tag name="AS_UNIQUEID" val="290"/>
</p:tagLst>
</file>

<file path=ppt/tags/tag87.xml><?xml version="1.0" encoding="utf-8"?>
<p:tagLst xmlns:p="http://schemas.openxmlformats.org/presentationml/2006/main">
  <p:tag name="AS_UNIQUEID" val="291"/>
</p:tagLst>
</file>

<file path=ppt/tags/tag88.xml><?xml version="1.0" encoding="utf-8"?>
<p:tagLst xmlns:p="http://schemas.openxmlformats.org/presentationml/2006/main">
  <p:tag name="AS_UNIQUEID" val="292"/>
</p:tagLst>
</file>

<file path=ppt/tags/tag89.xml><?xml version="1.0" encoding="utf-8"?>
<p:tagLst xmlns:p="http://schemas.openxmlformats.org/presentationml/2006/main">
  <p:tag name="AS_UNIQUEID" val="293"/>
</p:tagLst>
</file>

<file path=ppt/tags/tag9.xml><?xml version="1.0" encoding="utf-8"?>
<p:tagLst xmlns:p="http://schemas.openxmlformats.org/presentationml/2006/main">
  <p:tag name="AS_UNIQUEID" val="213"/>
</p:tagLst>
</file>

<file path=ppt/tags/tag90.xml><?xml version="1.0" encoding="utf-8"?>
<p:tagLst xmlns:p="http://schemas.openxmlformats.org/presentationml/2006/main">
  <p:tag name="AS_UNIQUEID" val="294"/>
</p:tagLst>
</file>

<file path=ppt/tags/tag91.xml><?xml version="1.0" encoding="utf-8"?>
<p:tagLst xmlns:p="http://schemas.openxmlformats.org/presentationml/2006/main">
  <p:tag name="AS_UNIQUEID" val="295"/>
</p:tagLst>
</file>

<file path=ppt/tags/tag92.xml><?xml version="1.0" encoding="utf-8"?>
<p:tagLst xmlns:p="http://schemas.openxmlformats.org/presentationml/2006/main">
  <p:tag name="AS_UNIQUEID" val="296"/>
</p:tagLst>
</file>

<file path=ppt/tags/tag93.xml><?xml version="1.0" encoding="utf-8"?>
<p:tagLst xmlns:p="http://schemas.openxmlformats.org/presentationml/2006/main">
  <p:tag name="AS_UNIQUEID" val="297"/>
</p:tagLst>
</file>

<file path=ppt/tags/tag94.xml><?xml version="1.0" encoding="utf-8"?>
<p:tagLst xmlns:p="http://schemas.openxmlformats.org/presentationml/2006/main">
  <p:tag name="AS_UNIQUEID" val="298"/>
</p:tagLst>
</file>

<file path=ppt/tags/tag95.xml><?xml version="1.0" encoding="utf-8"?>
<p:tagLst xmlns:p="http://schemas.openxmlformats.org/presentationml/2006/main">
  <p:tag name="AS_UNIQUEID" val="299"/>
</p:tagLst>
</file>

<file path=ppt/tags/tag96.xml><?xml version="1.0" encoding="utf-8"?>
<p:tagLst xmlns:p="http://schemas.openxmlformats.org/presentationml/2006/main">
  <p:tag name="AS_UNIQUEID" val="300"/>
</p:tagLst>
</file>

<file path=ppt/tags/tag97.xml><?xml version="1.0" encoding="utf-8"?>
<p:tagLst xmlns:p="http://schemas.openxmlformats.org/presentationml/2006/main">
  <p:tag name="AS_UNIQUEID" val="301"/>
</p:tagLst>
</file>

<file path=ppt/tags/tag98.xml><?xml version="1.0" encoding="utf-8"?>
<p:tagLst xmlns:p="http://schemas.openxmlformats.org/presentationml/2006/main">
  <p:tag name="AS_UNIQUEID" val="302"/>
</p:tagLst>
</file>

<file path=ppt/tags/tag99.xml><?xml version="1.0" encoding="utf-8"?>
<p:tagLst xmlns:p="http://schemas.openxmlformats.org/presentationml/2006/main">
  <p:tag name="AS_UNIQUEID" val="303"/>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140</Paragraphs>
  <Slides>48</Slides>
  <Notes>0</Notes>
  <TotalTime>0</TotalTime>
  <HiddenSlides>30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48</vt:i4>
      </vt:variant>
    </vt:vector>
  </HeadingPairs>
  <TitlesOfParts>
    <vt:vector baseType="lpstr" size="61">
      <vt:lpstr>Arial</vt:lpstr>
      <vt:lpstr>Times New Roman</vt:lpstr>
      <vt:lpstr>宋体</vt:lpstr>
      <vt:lpstr>楷体_GB2312</vt:lpstr>
      <vt:lpstr>黑体</vt:lpstr>
      <vt:lpstr>Calibri</vt:lpstr>
      <vt:lpstr>方正毡笔黑简体</vt:lpstr>
      <vt:lpstr>方正隶二简体</vt:lpstr>
      <vt:lpstr>楷体</vt:lpstr>
      <vt:lpstr>隶书</vt:lpstr>
      <vt:lpstr>Arial Unicode MS</vt:lpstr>
      <vt:lpstr>Tahoma</vt:lpstr>
      <vt:lpstr>默认设计模板</vt:lpstr>
      <vt:lpstr>21   创造宣言</vt:lpstr>
      <vt:lpstr>PowerPoint Presentation</vt:lpstr>
      <vt:lpstr>PowerPoint Presentation</vt:lpstr>
      <vt:lpstr>二、自主学习：字词积累，读准字音</vt:lpstr>
      <vt:lpstr>PowerPoint Presentation</vt:lpstr>
      <vt:lpstr>带着问题默读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朱　耷</vt:lpstr>
      <vt:lpstr>PowerPoint Presentation</vt:lpstr>
      <vt:lpstr>菲狄亚斯  (飞帝亚斯)</vt:lpstr>
      <vt:lpstr>PowerPoint Presentation</vt:lpstr>
      <vt:lpstr>PowerPoint Presentation</vt:lpstr>
      <vt:lpstr>米开朗基(米开朗琪罗)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《国际歌》</vt:lpstr>
      <vt:lpstr>PowerPoint Presentation</vt:lpstr>
      <vt:lpstr>PowerPoint Presentation</vt:lpstr>
      <vt:lpstr>PowerPoint Presentation</vt:lpstr>
      <vt:lpstr>苏彝士运河（苏伊士运河）</vt:lpstr>
      <vt:lpstr>莫扎特</vt:lpstr>
      <vt:lpstr>曾参</vt:lpstr>
      <vt:lpstr>惠能</vt:lpstr>
      <vt:lpstr>PowerPoint Presentation</vt:lpstr>
      <vt:lpstr>PowerPoint Presentation</vt:lpstr>
      <vt:lpstr>PowerPoint Presentation</vt:lpstr>
      <vt:lpstr>哥伦布</vt:lpstr>
      <vt:lpstr>《安魂曲》</vt:lpstr>
      <vt:lpstr>歌德</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2021-10-07T08:46:25.906</cp:lastPrinted>
  <dcterms:created xsi:type="dcterms:W3CDTF">2021-10-07T08:46:25Z</dcterms:created>
  <dcterms:modified xsi:type="dcterms:W3CDTF">2021-10-07T00:46:28Z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