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6"/>
  </p:notesMasterIdLst>
  <p:handoutMasterIdLst>
    <p:handoutMasterId r:id="rId34"/>
  </p:handoutMasterIdLst>
  <p:sldIdLst>
    <p:sldId id="282" r:id="rId4"/>
    <p:sldId id="414" r:id="rId5"/>
    <p:sldId id="285" r:id="rId7"/>
    <p:sldId id="313" r:id="rId8"/>
    <p:sldId id="338" r:id="rId9"/>
    <p:sldId id="349" r:id="rId10"/>
    <p:sldId id="409" r:id="rId11"/>
    <p:sldId id="357" r:id="rId12"/>
    <p:sldId id="356" r:id="rId13"/>
    <p:sldId id="346" r:id="rId14"/>
    <p:sldId id="320" r:id="rId15"/>
    <p:sldId id="352" r:id="rId16"/>
    <p:sldId id="307" r:id="rId17"/>
    <p:sldId id="324" r:id="rId18"/>
    <p:sldId id="358" r:id="rId19"/>
    <p:sldId id="360" r:id="rId20"/>
    <p:sldId id="362" r:id="rId21"/>
    <p:sldId id="363" r:id="rId22"/>
    <p:sldId id="341" r:id="rId23"/>
    <p:sldId id="364" r:id="rId24"/>
    <p:sldId id="365" r:id="rId25"/>
    <p:sldId id="371" r:id="rId26"/>
    <p:sldId id="369" r:id="rId27"/>
    <p:sldId id="368" r:id="rId28"/>
    <p:sldId id="374" r:id="rId29"/>
    <p:sldId id="408" r:id="rId30"/>
    <p:sldId id="411" r:id="rId31"/>
    <p:sldId id="402" r:id="rId32"/>
    <p:sldId id="410" r:id="rId3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C"/>
    <a:srgbClr val="241FED"/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236"/>
        <p:guide pos="2874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D754B5-136B-4297-9CDC-85E2225BC8E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E958C0-4AE9-4EE1-A4FA-BD1136D19F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9BE9F0-C18B-4E11-8832-5E89E14DC3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D754B5-136B-4297-9CDC-85E2225BC8E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690EEC-21BA-4A21-8293-0EF64F05D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E958C0-4AE9-4EE1-A4FA-BD1136D19F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D754B5-136B-4297-9CDC-85E2225BC8E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E958C0-4AE9-4EE1-A4FA-BD1136D19F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9BE9F0-C18B-4E11-8832-5E89E14DC3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D754B5-136B-4297-9CDC-85E2225BC8E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E958C0-4AE9-4EE1-A4FA-BD1136D19F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D754B5-136B-4297-9CDC-85E2225BC8E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D754B5-136B-4297-9CDC-85E2225BC8E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690EEC-21BA-4A21-8293-0EF64F05D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1.jpe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43.xml"/><Relationship Id="rId4" Type="http://schemas.openxmlformats.org/officeDocument/2006/relationships/tags" Target="../tags/tag42.xml"/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50.xml"/><Relationship Id="rId8" Type="http://schemas.openxmlformats.org/officeDocument/2006/relationships/tags" Target="../tags/tag49.xml"/><Relationship Id="rId7" Type="http://schemas.openxmlformats.org/officeDocument/2006/relationships/tags" Target="../tags/tag48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image" Target="../media/image1.jpeg"/><Relationship Id="rId2" Type="http://schemas.openxmlformats.org/officeDocument/2006/relationships/tags" Target="../tags/tag44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7" Type="http://schemas.openxmlformats.org/officeDocument/2006/relationships/tags" Target="../tags/tag63.xml"/><Relationship Id="rId6" Type="http://schemas.openxmlformats.org/officeDocument/2006/relationships/tags" Target="../tags/tag62.xml"/><Relationship Id="rId5" Type="http://schemas.openxmlformats.org/officeDocument/2006/relationships/tags" Target="../tags/tag61.xml"/><Relationship Id="rId4" Type="http://schemas.openxmlformats.org/officeDocument/2006/relationships/tags" Target="../tags/tag60.xml"/><Relationship Id="rId3" Type="http://schemas.openxmlformats.org/officeDocument/2006/relationships/image" Target="../media/image1.jpeg"/><Relationship Id="rId2" Type="http://schemas.openxmlformats.org/officeDocument/2006/relationships/tags" Target="../tags/tag59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tags" Target="../tags/tag71.xml"/><Relationship Id="rId7" Type="http://schemas.openxmlformats.org/officeDocument/2006/relationships/tags" Target="../tags/tag70.xml"/><Relationship Id="rId6" Type="http://schemas.openxmlformats.org/officeDocument/2006/relationships/tags" Target="../tags/tag69.xml"/><Relationship Id="rId5" Type="http://schemas.openxmlformats.org/officeDocument/2006/relationships/tags" Target="../tags/tag68.xml"/><Relationship Id="rId4" Type="http://schemas.openxmlformats.org/officeDocument/2006/relationships/tags" Target="../tags/tag67.xml"/><Relationship Id="rId3" Type="http://schemas.openxmlformats.org/officeDocument/2006/relationships/image" Target="../media/image1.jpeg"/><Relationship Id="rId2" Type="http://schemas.openxmlformats.org/officeDocument/2006/relationships/tags" Target="../tags/tag66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7" Type="http://schemas.openxmlformats.org/officeDocument/2006/relationships/tags" Target="../tags/tag77.xml"/><Relationship Id="rId6" Type="http://schemas.openxmlformats.org/officeDocument/2006/relationships/tags" Target="../tags/tag76.xml"/><Relationship Id="rId5" Type="http://schemas.openxmlformats.org/officeDocument/2006/relationships/tags" Target="../tags/tag75.xml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85.xml"/><Relationship Id="rId8" Type="http://schemas.openxmlformats.org/officeDocument/2006/relationships/tags" Target="../tags/tag84.xml"/><Relationship Id="rId7" Type="http://schemas.openxmlformats.org/officeDocument/2006/relationships/tags" Target="../tags/tag83.xml"/><Relationship Id="rId6" Type="http://schemas.openxmlformats.org/officeDocument/2006/relationships/tags" Target="../tags/tag82.xml"/><Relationship Id="rId5" Type="http://schemas.openxmlformats.org/officeDocument/2006/relationships/tags" Target="../tags/tag81.xml"/><Relationship Id="rId4" Type="http://schemas.openxmlformats.org/officeDocument/2006/relationships/tags" Target="../tags/tag80.xml"/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tags" Target="../tags/tag86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7" Type="http://schemas.openxmlformats.org/officeDocument/2006/relationships/tags" Target="../tags/tag92.xml"/><Relationship Id="rId6" Type="http://schemas.openxmlformats.org/officeDocument/2006/relationships/tags" Target="../tags/tag91.xml"/><Relationship Id="rId5" Type="http://schemas.openxmlformats.org/officeDocument/2006/relationships/tags" Target="../tags/tag90.xml"/><Relationship Id="rId4" Type="http://schemas.openxmlformats.org/officeDocument/2006/relationships/tags" Target="../tags/tag89.xml"/><Relationship Id="rId3" Type="http://schemas.openxmlformats.org/officeDocument/2006/relationships/tags" Target="../tags/tag88.xml"/><Relationship Id="rId2" Type="http://schemas.openxmlformats.org/officeDocument/2006/relationships/tags" Target="../tags/tag87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6" Type="http://schemas.openxmlformats.org/officeDocument/2006/relationships/tags" Target="../tags/tag97.xml"/><Relationship Id="rId5" Type="http://schemas.openxmlformats.org/officeDocument/2006/relationships/tags" Target="../tags/tag96.xml"/><Relationship Id="rId4" Type="http://schemas.openxmlformats.org/officeDocument/2006/relationships/tags" Target="../tags/tag95.xml"/><Relationship Id="rId3" Type="http://schemas.openxmlformats.org/officeDocument/2006/relationships/tags" Target="../tags/tag94.xml"/><Relationship Id="rId2" Type="http://schemas.openxmlformats.org/officeDocument/2006/relationships/tags" Target="../tags/tag93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5" Type="http://schemas.openxmlformats.org/officeDocument/2006/relationships/tags" Target="../tags/tag101.xml"/><Relationship Id="rId4" Type="http://schemas.openxmlformats.org/officeDocument/2006/relationships/tags" Target="../tags/tag100.xml"/><Relationship Id="rId3" Type="http://schemas.openxmlformats.org/officeDocument/2006/relationships/tags" Target="../tags/tag99.xml"/><Relationship Id="rId2" Type="http://schemas.openxmlformats.org/officeDocument/2006/relationships/tags" Target="../tags/tag98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108.xml"/><Relationship Id="rId8" Type="http://schemas.openxmlformats.org/officeDocument/2006/relationships/tags" Target="../tags/tag107.xml"/><Relationship Id="rId7" Type="http://schemas.openxmlformats.org/officeDocument/2006/relationships/tags" Target="../tags/tag106.xml"/><Relationship Id="rId6" Type="http://schemas.openxmlformats.org/officeDocument/2006/relationships/tags" Target="../tags/tag105.xml"/><Relationship Id="rId5" Type="http://schemas.openxmlformats.org/officeDocument/2006/relationships/tags" Target="../tags/tag104.xml"/><Relationship Id="rId4" Type="http://schemas.openxmlformats.org/officeDocument/2006/relationships/tags" Target="../tags/tag103.xml"/><Relationship Id="rId3" Type="http://schemas.openxmlformats.org/officeDocument/2006/relationships/image" Target="../media/image1.jpeg"/><Relationship Id="rId2" Type="http://schemas.openxmlformats.org/officeDocument/2006/relationships/tags" Target="../tags/tag102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tags" Target="../tags/tag13.xml"/><Relationship Id="rId7" Type="http://schemas.openxmlformats.org/officeDocument/2006/relationships/tags" Target="../tags/tag12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image" Target="../media/image1.jpeg"/><Relationship Id="rId2" Type="http://schemas.openxmlformats.org/officeDocument/2006/relationships/tags" Target="../tags/tag8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19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7.xml"/><Relationship Id="rId8" Type="http://schemas.openxmlformats.org/officeDocument/2006/relationships/tags" Target="../tags/tag26.xml"/><Relationship Id="rId7" Type="http://schemas.openxmlformats.org/officeDocument/2006/relationships/tags" Target="../tags/tag25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tags" Target="../tags/tag28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34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39.xml"/><Relationship Id="rId5" Type="http://schemas.openxmlformats.org/officeDocument/2006/relationships/tags" Target="../tags/tag38.xml"/><Relationship Id="rId4" Type="http://schemas.openxmlformats.org/officeDocument/2006/relationships/tags" Target="../tags/tag37.xml"/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: 形状 9"/>
          <p:cNvSpPr/>
          <p:nvPr>
            <p:custDataLst>
              <p:tags r:id="rId2"/>
            </p:custDataLst>
          </p:nvPr>
        </p:nvSpPr>
        <p:spPr>
          <a:xfrm flipH="1">
            <a:off x="-2382" y="0"/>
            <a:ext cx="4602404" cy="6858000"/>
          </a:xfrm>
          <a:custGeom>
            <a:avLst/>
            <a:gdLst>
              <a:gd name="connsiteX0" fmla="*/ 6136538 w 6136538"/>
              <a:gd name="connsiteY0" fmla="*/ 0 h 6858000"/>
              <a:gd name="connsiteX1" fmla="*/ 2565372 w 6136538"/>
              <a:gd name="connsiteY1" fmla="*/ 0 h 6858000"/>
              <a:gd name="connsiteX2" fmla="*/ 0 w 6136538"/>
              <a:gd name="connsiteY2" fmla="*/ 6858000 h 6858000"/>
              <a:gd name="connsiteX3" fmla="*/ 6136538 w 613653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36538" h="6858000">
                <a:moveTo>
                  <a:pt x="6136538" y="0"/>
                </a:moveTo>
                <a:lnTo>
                  <a:pt x="2565372" y="0"/>
                </a:lnTo>
                <a:lnTo>
                  <a:pt x="0" y="6858000"/>
                </a:lnTo>
                <a:lnTo>
                  <a:pt x="6136538" y="6858000"/>
                </a:lnTo>
                <a:close/>
              </a:path>
            </a:pathLst>
          </a:custGeom>
          <a:blipFill>
            <a:blip r:embed="rId3"/>
            <a:stretch>
              <a:fillRect t="-26436" r="-20486" b="-4127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直角三角形 5"/>
          <p:cNvSpPr/>
          <p:nvPr>
            <p:custDataLst>
              <p:tags r:id="rId4"/>
            </p:custDataLst>
          </p:nvPr>
        </p:nvSpPr>
        <p:spPr>
          <a:xfrm>
            <a:off x="-2382" y="1273215"/>
            <a:ext cx="3602621" cy="5584785"/>
          </a:xfrm>
          <a:prstGeom prst="rtTriangle">
            <a:avLst/>
          </a:prstGeom>
          <a:solidFill>
            <a:schemeClr val="accent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直角三角形 4"/>
          <p:cNvSpPr/>
          <p:nvPr>
            <p:custDataLst>
              <p:tags r:id="rId5"/>
            </p:custDataLst>
          </p:nvPr>
        </p:nvSpPr>
        <p:spPr>
          <a:xfrm>
            <a:off x="-2382" y="2057398"/>
            <a:ext cx="4574382" cy="4800602"/>
          </a:xfrm>
          <a:prstGeom prst="rtTriangle">
            <a:avLst/>
          </a:prstGeom>
          <a:solidFill>
            <a:schemeClr val="accent3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801" name="副标题 2"/>
          <p:cNvSpPr>
            <a:spLocks noGrp="1"/>
          </p:cNvSpPr>
          <p:nvPr>
            <p:ph type="subTitle" idx="1" hasCustomPrompt="1"/>
            <p:custDataLst>
              <p:tags r:id="rId6"/>
            </p:custDataLst>
          </p:nvPr>
        </p:nvSpPr>
        <p:spPr>
          <a:xfrm>
            <a:off x="3974157" y="2709562"/>
            <a:ext cx="4666209" cy="412421"/>
          </a:xfrm>
          <a:solidFill>
            <a:schemeClr val="bg1"/>
          </a:solidFill>
        </p:spPr>
        <p:txBody>
          <a:bodyPr lIns="0" rIns="0" anchor="t">
            <a:normAutofit/>
          </a:bodyPr>
          <a:lstStyle>
            <a:lvl1pPr marL="0" indent="0" algn="l">
              <a:buNone/>
              <a:defRPr sz="120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9802" name="标题 1"/>
          <p:cNvSpPr>
            <a:spLocks noGrp="1"/>
          </p:cNvSpPr>
          <p:nvPr>
            <p:ph type="ctrTitle" hasCustomPrompt="1"/>
            <p:custDataLst>
              <p:tags r:id="rId7"/>
            </p:custDataLst>
          </p:nvPr>
        </p:nvSpPr>
        <p:spPr>
          <a:xfrm>
            <a:off x="3974157" y="1826692"/>
            <a:ext cx="4666209" cy="812530"/>
          </a:xfrm>
          <a:solidFill>
            <a:schemeClr val="bg1"/>
          </a:solidFill>
        </p:spPr>
        <p:txBody>
          <a:bodyPr lIns="0" rIns="0" anchor="b">
            <a:normAutofit/>
          </a:bodyPr>
          <a:lstStyle>
            <a:lvl1pPr algn="l">
              <a:defRPr sz="2700" b="1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502443" y="1123950"/>
            <a:ext cx="8137922" cy="5019675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sz="105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D510D5AA-B0A6-4A06-9192-318622F8D0A9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: 形状 9"/>
          <p:cNvSpPr/>
          <p:nvPr>
            <p:custDataLst>
              <p:tags r:id="rId2"/>
            </p:custDataLst>
          </p:nvPr>
        </p:nvSpPr>
        <p:spPr>
          <a:xfrm flipH="1">
            <a:off x="-2382" y="0"/>
            <a:ext cx="4602404" cy="6858000"/>
          </a:xfrm>
          <a:custGeom>
            <a:avLst/>
            <a:gdLst>
              <a:gd name="connsiteX0" fmla="*/ 6136538 w 6136538"/>
              <a:gd name="connsiteY0" fmla="*/ 0 h 6858000"/>
              <a:gd name="connsiteX1" fmla="*/ 2565372 w 6136538"/>
              <a:gd name="connsiteY1" fmla="*/ 0 h 6858000"/>
              <a:gd name="connsiteX2" fmla="*/ 0 w 6136538"/>
              <a:gd name="connsiteY2" fmla="*/ 6858000 h 6858000"/>
              <a:gd name="connsiteX3" fmla="*/ 6136538 w 613653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36538" h="6858000">
                <a:moveTo>
                  <a:pt x="6136538" y="0"/>
                </a:moveTo>
                <a:lnTo>
                  <a:pt x="2565372" y="0"/>
                </a:lnTo>
                <a:lnTo>
                  <a:pt x="0" y="6858000"/>
                </a:lnTo>
                <a:lnTo>
                  <a:pt x="6136538" y="6858000"/>
                </a:lnTo>
                <a:close/>
              </a:path>
            </a:pathLst>
          </a:custGeom>
          <a:blipFill>
            <a:blip r:embed="rId3"/>
            <a:stretch>
              <a:fillRect t="-26436" r="-20486" b="-4127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直角三角形 1"/>
          <p:cNvSpPr/>
          <p:nvPr>
            <p:custDataLst>
              <p:tags r:id="rId4"/>
            </p:custDataLst>
          </p:nvPr>
        </p:nvSpPr>
        <p:spPr>
          <a:xfrm flipV="1">
            <a:off x="-2382" y="0"/>
            <a:ext cx="3845142" cy="6240463"/>
          </a:xfrm>
          <a:prstGeom prst="rtTriangle">
            <a:avLst/>
          </a:prstGeom>
          <a:solidFill>
            <a:schemeClr val="accent2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30" name="直接连接符 1129"/>
          <p:cNvCxnSpPr/>
          <p:nvPr>
            <p:custDataLst>
              <p:tags r:id="rId5"/>
            </p:custDataLst>
          </p:nvPr>
        </p:nvCxnSpPr>
        <p:spPr>
          <a:xfrm>
            <a:off x="4441820" y="3686627"/>
            <a:ext cx="3361984" cy="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>
            <p:custDataLst>
              <p:tags r:id="rId6"/>
            </p:custDataLst>
          </p:nvPr>
        </p:nvCxnSpPr>
        <p:spPr>
          <a:xfrm>
            <a:off x="4441820" y="4396660"/>
            <a:ext cx="3361984" cy="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标题 1"/>
          <p:cNvSpPr>
            <a:spLocks noGrp="1"/>
          </p:cNvSpPr>
          <p:nvPr>
            <p:ph type="ctrTitle" hasCustomPrompt="1"/>
            <p:custDataLst>
              <p:tags r:id="rId7"/>
            </p:custDataLst>
          </p:nvPr>
        </p:nvSpPr>
        <p:spPr>
          <a:xfrm>
            <a:off x="4441820" y="2223336"/>
            <a:ext cx="3361984" cy="973538"/>
          </a:xfrm>
        </p:spPr>
        <p:txBody>
          <a:bodyPr lIns="90000" rIns="90000" anchor="ctr" anchorCtr="0">
            <a:normAutofit/>
          </a:bodyPr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240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14" name="文本占位符 62"/>
          <p:cNvSpPr>
            <a:spLocks noGrp="1"/>
          </p:cNvSpPr>
          <p:nvPr>
            <p:ph type="body" sz="quarter" idx="17" hasCustomPrompt="1"/>
            <p:custDataLst>
              <p:tags r:id="rId8"/>
            </p:custDataLst>
          </p:nvPr>
        </p:nvSpPr>
        <p:spPr>
          <a:xfrm>
            <a:off x="4441820" y="3712480"/>
            <a:ext cx="3361984" cy="310871"/>
          </a:xfrm>
        </p:spPr>
        <p:txBody>
          <a:bodyPr vert="horz" lIns="90000" tIns="45720" rIns="90000" bIns="45720" rtlCol="0" anchor="b">
            <a:normAutofit/>
          </a:bodyPr>
          <a:lstStyle>
            <a:lvl1pPr marL="0" indent="0" algn="l">
              <a:lnSpc>
                <a:spcPct val="90000"/>
              </a:lnSpc>
              <a:buNone/>
              <a:defRPr lang="zh-CN" altLang="en-US" sz="1050" smtClean="0">
                <a:solidFill>
                  <a:schemeClr val="tx1"/>
                </a:solidFill>
              </a:defRPr>
            </a:lvl1pPr>
            <a:lvl2pPr>
              <a:defRPr lang="zh-CN" altLang="en-US" sz="1500" smtClean="0"/>
            </a:lvl2pPr>
            <a:lvl3pPr>
              <a:defRPr lang="zh-CN" altLang="en-US" sz="1350" smtClean="0"/>
            </a:lvl3pPr>
            <a:lvl4pPr>
              <a:defRPr lang="zh-CN" altLang="en-US" sz="1200" smtClean="0"/>
            </a:lvl4pPr>
            <a:lvl5pPr>
              <a:defRPr lang="zh-CN" altLang="en-US" sz="1200"/>
            </a:lvl5pPr>
          </a:lstStyle>
          <a:p>
            <a:pPr marL="228600" marR="0" lvl="0" indent="-228600" fontAlgn="auto">
              <a:spcAft>
                <a:spcPts val="0"/>
              </a:spcAft>
              <a:buClrTx/>
              <a:buSzTx/>
            </a:pPr>
            <a:r>
              <a:rPr lang="zh-CN" altLang="en-US" dirty="0"/>
              <a:t>单击此处编辑文本</a:t>
            </a:r>
            <a:endParaRPr lang="en-US" altLang="zh-CN" dirty="0"/>
          </a:p>
        </p:txBody>
      </p:sp>
      <p:sp>
        <p:nvSpPr>
          <p:cNvPr id="15" name="文本占位符 62"/>
          <p:cNvSpPr>
            <a:spLocks noGrp="1"/>
          </p:cNvSpPr>
          <p:nvPr>
            <p:ph type="body" sz="quarter" idx="18" hasCustomPrompt="1"/>
            <p:custDataLst>
              <p:tags r:id="rId9"/>
            </p:custDataLst>
          </p:nvPr>
        </p:nvSpPr>
        <p:spPr>
          <a:xfrm>
            <a:off x="4441820" y="4080869"/>
            <a:ext cx="3361984" cy="310871"/>
          </a:xfrm>
        </p:spPr>
        <p:txBody>
          <a:bodyPr vert="horz" lIns="90000" tIns="45720" rIns="90000" bIns="45720" rtlCol="0">
            <a:normAutofit/>
          </a:bodyPr>
          <a:lstStyle>
            <a:lvl1pPr marL="0" indent="0" algn="l">
              <a:lnSpc>
                <a:spcPct val="90000"/>
              </a:lnSpc>
              <a:buNone/>
              <a:defRPr lang="zh-CN" altLang="en-US" sz="1050" smtClean="0">
                <a:solidFill>
                  <a:schemeClr val="tx1"/>
                </a:solidFill>
              </a:defRPr>
            </a:lvl1pPr>
            <a:lvl2pPr>
              <a:defRPr lang="zh-CN" altLang="en-US" sz="1500" smtClean="0"/>
            </a:lvl2pPr>
            <a:lvl3pPr>
              <a:defRPr lang="zh-CN" altLang="en-US" sz="1350" smtClean="0"/>
            </a:lvl3pPr>
            <a:lvl4pPr>
              <a:defRPr lang="zh-CN" altLang="en-US" sz="1200" smtClean="0"/>
            </a:lvl4pPr>
            <a:lvl5pPr>
              <a:defRPr lang="zh-CN" altLang="en-US" sz="1200"/>
            </a:lvl5pPr>
          </a:lstStyle>
          <a:p>
            <a:pPr marL="228600" marR="0" lvl="0" indent="-228600" fontAlgn="auto">
              <a:spcAft>
                <a:spcPts val="0"/>
              </a:spcAft>
              <a:buClrTx/>
              <a:buSzTx/>
            </a:pPr>
            <a:r>
              <a:rPr lang="zh-CN" altLang="en-US" dirty="0"/>
              <a:t>单击此处编辑文本</a:t>
            </a:r>
            <a:endParaRPr lang="en-US" altLang="zh-CN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3A3C2-2EF4-403E-AA69-1072C8D92879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www.wps.cn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: 形状 9"/>
          <p:cNvSpPr/>
          <p:nvPr>
            <p:custDataLst>
              <p:tags r:id="rId2"/>
            </p:custDataLst>
          </p:nvPr>
        </p:nvSpPr>
        <p:spPr>
          <a:xfrm flipH="1">
            <a:off x="-2382" y="0"/>
            <a:ext cx="4602404" cy="6858000"/>
          </a:xfrm>
          <a:custGeom>
            <a:avLst/>
            <a:gdLst>
              <a:gd name="connsiteX0" fmla="*/ 6136538 w 6136538"/>
              <a:gd name="connsiteY0" fmla="*/ 0 h 6858000"/>
              <a:gd name="connsiteX1" fmla="*/ 2565372 w 6136538"/>
              <a:gd name="connsiteY1" fmla="*/ 0 h 6858000"/>
              <a:gd name="connsiteX2" fmla="*/ 0 w 6136538"/>
              <a:gd name="connsiteY2" fmla="*/ 6858000 h 6858000"/>
              <a:gd name="connsiteX3" fmla="*/ 6136538 w 613653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36538" h="6858000">
                <a:moveTo>
                  <a:pt x="6136538" y="0"/>
                </a:moveTo>
                <a:lnTo>
                  <a:pt x="2565372" y="0"/>
                </a:lnTo>
                <a:lnTo>
                  <a:pt x="0" y="6858000"/>
                </a:lnTo>
                <a:lnTo>
                  <a:pt x="6136538" y="6858000"/>
                </a:lnTo>
                <a:close/>
              </a:path>
            </a:pathLst>
          </a:custGeom>
          <a:blipFill>
            <a:blip r:embed="rId3"/>
            <a:stretch>
              <a:fillRect t="-26436" r="-20486" b="-4127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直角三角形 5"/>
          <p:cNvSpPr/>
          <p:nvPr>
            <p:custDataLst>
              <p:tags r:id="rId4"/>
            </p:custDataLst>
          </p:nvPr>
        </p:nvSpPr>
        <p:spPr>
          <a:xfrm>
            <a:off x="-2382" y="1273215"/>
            <a:ext cx="3602621" cy="5584785"/>
          </a:xfrm>
          <a:prstGeom prst="rtTriangle">
            <a:avLst/>
          </a:prstGeom>
          <a:solidFill>
            <a:schemeClr val="accent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直角三角形 4"/>
          <p:cNvSpPr/>
          <p:nvPr>
            <p:custDataLst>
              <p:tags r:id="rId5"/>
            </p:custDataLst>
          </p:nvPr>
        </p:nvSpPr>
        <p:spPr>
          <a:xfrm>
            <a:off x="-2382" y="2057398"/>
            <a:ext cx="4574382" cy="4800602"/>
          </a:xfrm>
          <a:prstGeom prst="rtTriangle">
            <a:avLst/>
          </a:prstGeom>
          <a:solidFill>
            <a:schemeClr val="accent3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801" name="副标题 2"/>
          <p:cNvSpPr>
            <a:spLocks noGrp="1"/>
          </p:cNvSpPr>
          <p:nvPr>
            <p:ph type="subTitle" idx="1" hasCustomPrompt="1"/>
            <p:custDataLst>
              <p:tags r:id="rId6"/>
            </p:custDataLst>
          </p:nvPr>
        </p:nvSpPr>
        <p:spPr>
          <a:xfrm>
            <a:off x="3974157" y="2709562"/>
            <a:ext cx="4666209" cy="412421"/>
          </a:xfrm>
          <a:solidFill>
            <a:schemeClr val="bg1"/>
          </a:solidFill>
        </p:spPr>
        <p:txBody>
          <a:bodyPr lIns="0" rIns="0"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9802" name="标题 1"/>
          <p:cNvSpPr>
            <a:spLocks noGrp="1"/>
          </p:cNvSpPr>
          <p:nvPr>
            <p:ph type="ctrTitle" hasCustomPrompt="1"/>
            <p:custDataLst>
              <p:tags r:id="rId7"/>
            </p:custDataLst>
          </p:nvPr>
        </p:nvSpPr>
        <p:spPr>
          <a:xfrm>
            <a:off x="3974157" y="1826692"/>
            <a:ext cx="4666209" cy="812530"/>
          </a:xfrm>
          <a:solidFill>
            <a:schemeClr val="bg1"/>
          </a:solidFill>
        </p:spPr>
        <p:txBody>
          <a:bodyPr lIns="0" rIns="0" anchor="b">
            <a:normAutofit/>
          </a:bodyPr>
          <a:lstStyle>
            <a:lvl1pPr algn="l">
              <a:defRPr sz="3600" b="1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43" y="430031"/>
            <a:ext cx="8137922" cy="500891"/>
          </a:xfrm>
          <a:solidFill>
            <a:schemeClr val="bg1"/>
          </a:solidFill>
        </p:spPr>
        <p:txBody>
          <a:bodyPr lIns="0" rIns="0"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: 形状 9"/>
          <p:cNvSpPr/>
          <p:nvPr>
            <p:custDataLst>
              <p:tags r:id="rId2"/>
            </p:custDataLst>
          </p:nvPr>
        </p:nvSpPr>
        <p:spPr>
          <a:xfrm>
            <a:off x="5314950" y="0"/>
            <a:ext cx="3829050" cy="6858000"/>
          </a:xfrm>
          <a:custGeom>
            <a:avLst/>
            <a:gdLst>
              <a:gd name="connsiteX0" fmla="*/ 2293582 w 5105400"/>
              <a:gd name="connsiteY0" fmla="*/ 0 h 6858000"/>
              <a:gd name="connsiteX1" fmla="*/ 5105400 w 5105400"/>
              <a:gd name="connsiteY1" fmla="*/ 0 h 6858000"/>
              <a:gd name="connsiteX2" fmla="*/ 5105400 w 5105400"/>
              <a:gd name="connsiteY2" fmla="*/ 6858000 h 6858000"/>
              <a:gd name="connsiteX3" fmla="*/ 0 w 51054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05400" h="6858000">
                <a:moveTo>
                  <a:pt x="2293582" y="0"/>
                </a:moveTo>
                <a:lnTo>
                  <a:pt x="5105400" y="0"/>
                </a:lnTo>
                <a:lnTo>
                  <a:pt x="510540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3"/>
            <a:stretch>
              <a:fillRect t="-26436" r="-20486" b="-4127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502444" y="3023418"/>
            <a:ext cx="5350022" cy="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直角三角形 3"/>
          <p:cNvSpPr/>
          <p:nvPr>
            <p:custDataLst>
              <p:tags r:id="rId5"/>
            </p:custDataLst>
          </p:nvPr>
        </p:nvSpPr>
        <p:spPr>
          <a:xfrm flipH="1">
            <a:off x="4601122" y="2639008"/>
            <a:ext cx="4542878" cy="4218992"/>
          </a:xfrm>
          <a:prstGeom prst="rtTriangle">
            <a:avLst/>
          </a:prstGeom>
          <a:solidFill>
            <a:schemeClr val="accent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直角三角形 4"/>
          <p:cNvSpPr/>
          <p:nvPr>
            <p:custDataLst>
              <p:tags r:id="rId6"/>
            </p:custDataLst>
          </p:nvPr>
        </p:nvSpPr>
        <p:spPr>
          <a:xfrm flipH="1" flipV="1">
            <a:off x="6003902" y="0"/>
            <a:ext cx="3140098" cy="5427778"/>
          </a:xfrm>
          <a:prstGeom prst="rtTriangle">
            <a:avLst/>
          </a:prstGeom>
          <a:solidFill>
            <a:schemeClr val="accent2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0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502444" y="2159376"/>
            <a:ext cx="5350023" cy="804151"/>
          </a:xfrm>
          <a:noFill/>
        </p:spPr>
        <p:txBody>
          <a:bodyPr lIns="0" rIns="0" anchor="b">
            <a:normAutofit/>
          </a:bodyPr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单击此处添加幻灯片章节标题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>
            <p:ph type="body" idx="1"/>
            <p:custDataLst>
              <p:tags r:id="rId8"/>
            </p:custDataLst>
          </p:nvPr>
        </p:nvSpPr>
        <p:spPr>
          <a:xfrm>
            <a:off x="502444" y="3076867"/>
            <a:ext cx="5350023" cy="1082874"/>
          </a:xfrm>
          <a:noFill/>
        </p:spPr>
        <p:txBody>
          <a:bodyPr lIns="0" rIns="0" anchor="t">
            <a:norm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629149" y="1130300"/>
            <a:ext cx="4011215" cy="50069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/>
            </a:lvl1pPr>
            <a:lvl2pPr>
              <a:defRPr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8" name="内容占位符 3"/>
          <p:cNvSpPr>
            <a:spLocks noGrp="1"/>
          </p:cNvSpPr>
          <p:nvPr>
            <p:ph sz="half" idx="13"/>
            <p:custDataLst>
              <p:tags r:id="rId4"/>
            </p:custDataLst>
          </p:nvPr>
        </p:nvSpPr>
        <p:spPr>
          <a:xfrm>
            <a:off x="502443" y="1130300"/>
            <a:ext cx="4011215" cy="50069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/>
            </a:lvl1pPr>
            <a:lvl2pPr>
              <a:defRPr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4"/>
            <p:custDataLst>
              <p:tags r:id="rId5"/>
            </p:custDataLst>
          </p:nvPr>
        </p:nvSpPr>
        <p:spPr/>
        <p:txBody>
          <a:bodyPr/>
          <a:lstStyle/>
          <a:p>
            <a:fld id="{DEEC68E6-2A3D-414D-B0A9-FE0B0385B062}" type="datetime1">
              <a:rPr lang="zh-CN" altLang="en-US" smtClean="0"/>
            </a:fld>
            <a:endParaRPr lang="zh-CN" altLang="en-US" dirty="0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5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6"/>
            <p:custDataLst>
              <p:tags r:id="rId7"/>
            </p:custDataLst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498872" y="1135380"/>
            <a:ext cx="3994546" cy="448976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503636" y="1685956"/>
            <a:ext cx="3994546" cy="450370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/>
            </a:lvl1pPr>
            <a:lvl2pPr>
              <a:defRPr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4645820" y="1135380"/>
            <a:ext cx="3994546" cy="448976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4629149" y="1685956"/>
            <a:ext cx="4011215" cy="450370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/>
            </a:lvl1pPr>
            <a:lvl2pPr>
              <a:defRPr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10" name="标题 9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11F1185C-665A-443E-9EF4-0E1E81857D7E}" type="datetime1">
              <a:rPr lang="zh-CN" altLang="en-US" smtClean="0"/>
            </a:fld>
            <a:endParaRPr lang="zh-CN" altLang="en-US" dirty="0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lIns="0" rIns="0"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43" y="430031"/>
            <a:ext cx="8137922" cy="500891"/>
          </a:xfrm>
          <a:solidFill>
            <a:schemeClr val="bg1"/>
          </a:solidFill>
        </p:spPr>
        <p:txBody>
          <a:bodyPr lIns="0" rIns="0"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 hasCustomPrompt="1"/>
            <p:custDataLst>
              <p:tags r:id="rId2"/>
            </p:custDataLst>
          </p:nvPr>
        </p:nvSpPr>
        <p:spPr>
          <a:xfrm>
            <a:off x="3887391" y="1130299"/>
            <a:ext cx="4752975" cy="500697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dirty="0"/>
              <a:t>图片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502443" y="1138237"/>
            <a:ext cx="3211742" cy="49990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8" name="标题 7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D47B2371-B25C-4123-98AC-3255066F4D01}" type="datetime1">
              <a:rPr lang="zh-CN" altLang="en-US" smtClean="0"/>
            </a:fld>
            <a:endParaRPr lang="zh-CN" altLang="en-US" dirty="0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6457949" y="1130300"/>
            <a:ext cx="2182416" cy="5006974"/>
          </a:xfrm>
        </p:spPr>
        <p:txBody>
          <a:bodyPr vert="eaVert">
            <a:normAutofit/>
          </a:bodyPr>
          <a:lstStyle>
            <a:lvl1pPr>
              <a:defRPr sz="2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502444" y="1130300"/>
            <a:ext cx="5846299" cy="5006973"/>
          </a:xfrm>
          <a:prstGeom prst="rect">
            <a:avLst/>
          </a:prstGeo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8" name="日期占位符 7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522F2419-60E9-4A84-86A8-7882FAEC9941}" type="datetime1">
              <a:rPr lang="zh-CN" altLang="en-US" smtClean="0"/>
            </a:fld>
            <a:endParaRPr lang="zh-CN" altLang="en-US" dirty="0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502443" y="1123950"/>
            <a:ext cx="8137922" cy="5019675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D510D5AA-B0A6-4A06-9192-318622F8D0A9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: 形状 9"/>
          <p:cNvSpPr/>
          <p:nvPr>
            <p:custDataLst>
              <p:tags r:id="rId2"/>
            </p:custDataLst>
          </p:nvPr>
        </p:nvSpPr>
        <p:spPr>
          <a:xfrm flipH="1">
            <a:off x="-2382" y="0"/>
            <a:ext cx="4602404" cy="6858000"/>
          </a:xfrm>
          <a:custGeom>
            <a:avLst/>
            <a:gdLst>
              <a:gd name="connsiteX0" fmla="*/ 6136538 w 6136538"/>
              <a:gd name="connsiteY0" fmla="*/ 0 h 6858000"/>
              <a:gd name="connsiteX1" fmla="*/ 2565372 w 6136538"/>
              <a:gd name="connsiteY1" fmla="*/ 0 h 6858000"/>
              <a:gd name="connsiteX2" fmla="*/ 0 w 6136538"/>
              <a:gd name="connsiteY2" fmla="*/ 6858000 h 6858000"/>
              <a:gd name="connsiteX3" fmla="*/ 6136538 w 613653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36538" h="6858000">
                <a:moveTo>
                  <a:pt x="6136538" y="0"/>
                </a:moveTo>
                <a:lnTo>
                  <a:pt x="2565372" y="0"/>
                </a:lnTo>
                <a:lnTo>
                  <a:pt x="0" y="6858000"/>
                </a:lnTo>
                <a:lnTo>
                  <a:pt x="6136538" y="6858000"/>
                </a:lnTo>
                <a:close/>
              </a:path>
            </a:pathLst>
          </a:custGeom>
          <a:blipFill>
            <a:blip r:embed="rId3"/>
            <a:stretch>
              <a:fillRect t="-26436" r="-20486" b="-4127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直角三角形 1"/>
          <p:cNvSpPr/>
          <p:nvPr>
            <p:custDataLst>
              <p:tags r:id="rId4"/>
            </p:custDataLst>
          </p:nvPr>
        </p:nvSpPr>
        <p:spPr>
          <a:xfrm flipV="1">
            <a:off x="-2382" y="0"/>
            <a:ext cx="3845142" cy="6240463"/>
          </a:xfrm>
          <a:prstGeom prst="rtTriangle">
            <a:avLst/>
          </a:prstGeom>
          <a:solidFill>
            <a:schemeClr val="accent2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30" name="直接连接符 1129"/>
          <p:cNvCxnSpPr/>
          <p:nvPr>
            <p:custDataLst>
              <p:tags r:id="rId5"/>
            </p:custDataLst>
          </p:nvPr>
        </p:nvCxnSpPr>
        <p:spPr>
          <a:xfrm>
            <a:off x="4441820" y="3686627"/>
            <a:ext cx="3361984" cy="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>
            <p:custDataLst>
              <p:tags r:id="rId6"/>
            </p:custDataLst>
          </p:nvPr>
        </p:nvCxnSpPr>
        <p:spPr>
          <a:xfrm>
            <a:off x="4441820" y="4396660"/>
            <a:ext cx="3361984" cy="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标题 1"/>
          <p:cNvSpPr>
            <a:spLocks noGrp="1"/>
          </p:cNvSpPr>
          <p:nvPr>
            <p:ph type="ctrTitle" hasCustomPrompt="1"/>
            <p:custDataLst>
              <p:tags r:id="rId7"/>
            </p:custDataLst>
          </p:nvPr>
        </p:nvSpPr>
        <p:spPr>
          <a:xfrm>
            <a:off x="4441820" y="2223336"/>
            <a:ext cx="3361984" cy="973538"/>
          </a:xfrm>
        </p:spPr>
        <p:txBody>
          <a:bodyPr lIns="90000" rIns="90000" anchor="ctr" anchorCtr="0">
            <a:normAutofit/>
          </a:bodyPr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14" name="文本占位符 62"/>
          <p:cNvSpPr>
            <a:spLocks noGrp="1"/>
          </p:cNvSpPr>
          <p:nvPr>
            <p:ph type="body" sz="quarter" idx="17" hasCustomPrompt="1"/>
            <p:custDataLst>
              <p:tags r:id="rId8"/>
            </p:custDataLst>
          </p:nvPr>
        </p:nvSpPr>
        <p:spPr>
          <a:xfrm>
            <a:off x="4441820" y="3712480"/>
            <a:ext cx="3361984" cy="310871"/>
          </a:xfrm>
        </p:spPr>
        <p:txBody>
          <a:bodyPr vert="horz" lIns="90000" tIns="45720" rIns="90000" bIns="45720" rtlCol="0" anchor="b">
            <a:normAutofit/>
          </a:bodyPr>
          <a:lstStyle>
            <a:lvl1pPr marL="0" indent="0" algn="l">
              <a:lnSpc>
                <a:spcPct val="90000"/>
              </a:lnSpc>
              <a:buNone/>
              <a:defRPr lang="zh-CN" altLang="en-US" sz="14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600" marR="0" lvl="0" indent="-228600" fontAlgn="auto">
              <a:spcAft>
                <a:spcPts val="0"/>
              </a:spcAft>
              <a:buClrTx/>
              <a:buSzTx/>
            </a:pPr>
            <a:r>
              <a:rPr lang="zh-CN" altLang="en-US" dirty="0"/>
              <a:t>单击此处编辑文本</a:t>
            </a:r>
            <a:endParaRPr lang="en-US" altLang="zh-CN" dirty="0"/>
          </a:p>
        </p:txBody>
      </p:sp>
      <p:sp>
        <p:nvSpPr>
          <p:cNvPr id="15" name="文本占位符 62"/>
          <p:cNvSpPr>
            <a:spLocks noGrp="1"/>
          </p:cNvSpPr>
          <p:nvPr>
            <p:ph type="body" sz="quarter" idx="18" hasCustomPrompt="1"/>
            <p:custDataLst>
              <p:tags r:id="rId9"/>
            </p:custDataLst>
          </p:nvPr>
        </p:nvSpPr>
        <p:spPr>
          <a:xfrm>
            <a:off x="4441820" y="4080869"/>
            <a:ext cx="3361984" cy="310871"/>
          </a:xfrm>
        </p:spPr>
        <p:txBody>
          <a:bodyPr vert="horz" lIns="90000" tIns="45720" rIns="90000" bIns="45720" rtlCol="0">
            <a:normAutofit/>
          </a:bodyPr>
          <a:lstStyle>
            <a:lvl1pPr marL="0" indent="0" algn="l">
              <a:lnSpc>
                <a:spcPct val="90000"/>
              </a:lnSpc>
              <a:buNone/>
              <a:defRPr lang="zh-CN" altLang="en-US" sz="14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600" marR="0" lvl="0" indent="-228600" fontAlgn="auto">
              <a:spcAft>
                <a:spcPts val="0"/>
              </a:spcAft>
              <a:buClrTx/>
              <a:buSzTx/>
            </a:pPr>
            <a:r>
              <a:rPr lang="zh-CN" altLang="en-US" dirty="0"/>
              <a:t>单击此处编辑文本</a:t>
            </a:r>
            <a:endParaRPr lang="en-US" altLang="zh-CN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: 形状 9"/>
          <p:cNvSpPr/>
          <p:nvPr>
            <p:custDataLst>
              <p:tags r:id="rId2"/>
            </p:custDataLst>
          </p:nvPr>
        </p:nvSpPr>
        <p:spPr>
          <a:xfrm>
            <a:off x="5314950" y="0"/>
            <a:ext cx="3829050" cy="6858000"/>
          </a:xfrm>
          <a:custGeom>
            <a:avLst/>
            <a:gdLst>
              <a:gd name="connsiteX0" fmla="*/ 2293582 w 5105400"/>
              <a:gd name="connsiteY0" fmla="*/ 0 h 6858000"/>
              <a:gd name="connsiteX1" fmla="*/ 5105400 w 5105400"/>
              <a:gd name="connsiteY1" fmla="*/ 0 h 6858000"/>
              <a:gd name="connsiteX2" fmla="*/ 5105400 w 5105400"/>
              <a:gd name="connsiteY2" fmla="*/ 6858000 h 6858000"/>
              <a:gd name="connsiteX3" fmla="*/ 0 w 51054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05400" h="6858000">
                <a:moveTo>
                  <a:pt x="2293582" y="0"/>
                </a:moveTo>
                <a:lnTo>
                  <a:pt x="5105400" y="0"/>
                </a:lnTo>
                <a:lnTo>
                  <a:pt x="510540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3"/>
            <a:stretch>
              <a:fillRect t="-26436" r="-20486" b="-4127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502444" y="3023418"/>
            <a:ext cx="5350022" cy="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直角三角形 3"/>
          <p:cNvSpPr/>
          <p:nvPr>
            <p:custDataLst>
              <p:tags r:id="rId5"/>
            </p:custDataLst>
          </p:nvPr>
        </p:nvSpPr>
        <p:spPr>
          <a:xfrm flipH="1">
            <a:off x="4601122" y="2639008"/>
            <a:ext cx="4542878" cy="4218992"/>
          </a:xfrm>
          <a:prstGeom prst="rtTriangle">
            <a:avLst/>
          </a:prstGeom>
          <a:solidFill>
            <a:schemeClr val="accent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直角三角形 4"/>
          <p:cNvSpPr/>
          <p:nvPr>
            <p:custDataLst>
              <p:tags r:id="rId6"/>
            </p:custDataLst>
          </p:nvPr>
        </p:nvSpPr>
        <p:spPr>
          <a:xfrm flipH="1" flipV="1">
            <a:off x="6003902" y="0"/>
            <a:ext cx="3140098" cy="5427778"/>
          </a:xfrm>
          <a:prstGeom prst="rtTriangle">
            <a:avLst/>
          </a:prstGeom>
          <a:solidFill>
            <a:schemeClr val="accent2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0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502444" y="2159376"/>
            <a:ext cx="5350023" cy="804151"/>
          </a:xfrm>
          <a:noFill/>
        </p:spPr>
        <p:txBody>
          <a:bodyPr lIns="0" rIns="0" anchor="b">
            <a:normAutofit/>
          </a:bodyPr>
          <a:lstStyle>
            <a:lvl1pPr>
              <a:defRPr sz="2100" b="1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单击此处添加幻灯片章节标题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>
            <p:ph type="body" idx="1"/>
            <p:custDataLst>
              <p:tags r:id="rId8"/>
            </p:custDataLst>
          </p:nvPr>
        </p:nvSpPr>
        <p:spPr>
          <a:xfrm>
            <a:off x="502444" y="3076867"/>
            <a:ext cx="5350023" cy="1082874"/>
          </a:xfrm>
          <a:noFill/>
        </p:spPr>
        <p:txBody>
          <a:bodyPr lIns="0" rIns="0" anchor="t">
            <a:norm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105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629149" y="1130300"/>
            <a:ext cx="4011215" cy="50069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350"/>
            </a:lvl1pPr>
            <a:lvl2pPr>
              <a:defRPr/>
            </a:lvl2pPr>
            <a:lvl3pPr>
              <a:defRPr sz="105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8" name="内容占位符 3"/>
          <p:cNvSpPr>
            <a:spLocks noGrp="1"/>
          </p:cNvSpPr>
          <p:nvPr>
            <p:ph sz="half" idx="13"/>
            <p:custDataLst>
              <p:tags r:id="rId4"/>
            </p:custDataLst>
          </p:nvPr>
        </p:nvSpPr>
        <p:spPr>
          <a:xfrm>
            <a:off x="502443" y="1130300"/>
            <a:ext cx="4011215" cy="50069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350"/>
            </a:lvl1pPr>
            <a:lvl2pPr>
              <a:defRPr/>
            </a:lvl2pPr>
            <a:lvl3pPr>
              <a:defRPr sz="105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4"/>
            <p:custDataLst>
              <p:tags r:id="rId5"/>
            </p:custDataLst>
          </p:nvPr>
        </p:nvSpPr>
        <p:spPr/>
        <p:txBody>
          <a:bodyPr/>
          <a:lstStyle/>
          <a:p>
            <a:fld id="{DEEC68E6-2A3D-414D-B0A9-FE0B0385B062}" type="datetime1">
              <a:rPr lang="zh-CN" altLang="en-US" smtClean="0"/>
            </a:fld>
            <a:endParaRPr lang="zh-CN" altLang="en-US" dirty="0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5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6"/>
            <p:custDataLst>
              <p:tags r:id="rId7"/>
            </p:custDataLst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498872" y="1135380"/>
            <a:ext cx="3994546" cy="448976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503636" y="1685956"/>
            <a:ext cx="3994546" cy="450370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350"/>
            </a:lvl1pPr>
            <a:lvl2pPr>
              <a:defRPr/>
            </a:lvl2pPr>
            <a:lvl3pPr>
              <a:defRPr sz="105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4645820" y="1135380"/>
            <a:ext cx="3994546" cy="448976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4629149" y="1685956"/>
            <a:ext cx="4011215" cy="450370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350"/>
            </a:lvl1pPr>
            <a:lvl2pPr>
              <a:defRPr/>
            </a:lvl2pPr>
            <a:lvl3pPr>
              <a:defRPr sz="105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10" name="标题 9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11F1185C-665A-443E-9EF4-0E1E81857D7E}" type="datetime1">
              <a:rPr lang="zh-CN" altLang="en-US" smtClean="0"/>
            </a:fld>
            <a:endParaRPr lang="zh-CN" altLang="en-US" dirty="0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lIns="0" rIns="0"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 hasCustomPrompt="1"/>
            <p:custDataLst>
              <p:tags r:id="rId2"/>
            </p:custDataLst>
          </p:nvPr>
        </p:nvSpPr>
        <p:spPr>
          <a:xfrm>
            <a:off x="3887391" y="1130299"/>
            <a:ext cx="4752975" cy="500697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35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dirty="0"/>
              <a:t>图片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502443" y="1138237"/>
            <a:ext cx="3211742" cy="49990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35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8" name="标题 7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D47B2371-B25C-4123-98AC-3255066F4D01}" type="datetime1">
              <a:rPr lang="zh-CN" altLang="en-US" smtClean="0"/>
            </a:fld>
            <a:endParaRPr lang="zh-CN" altLang="en-US" dirty="0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6457949" y="1130300"/>
            <a:ext cx="2182416" cy="5006974"/>
          </a:xfrm>
        </p:spPr>
        <p:txBody>
          <a:bodyPr vert="eaVert">
            <a:normAutofit/>
          </a:bodyPr>
          <a:lstStyle>
            <a:lvl1pPr>
              <a:defRPr sz="15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502444" y="1130300"/>
            <a:ext cx="5846299" cy="5006973"/>
          </a:xfrm>
          <a:prstGeom prst="rect">
            <a:avLst/>
          </a:prstGeo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 sz="105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8" name="日期占位符 7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522F2419-60E9-4A84-86A8-7882FAEC9941}" type="datetime1">
              <a:rPr lang="zh-CN" altLang="en-US" smtClean="0"/>
            </a:fld>
            <a:endParaRPr lang="zh-CN" altLang="en-US" dirty="0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tags" Target="../tags/tag58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57.xml"/><Relationship Id="rId18" Type="http://schemas.openxmlformats.org/officeDocument/2006/relationships/tags" Target="../tags/tag56.xml"/><Relationship Id="rId17" Type="http://schemas.openxmlformats.org/officeDocument/2006/relationships/tags" Target="../tags/tag55.xml"/><Relationship Id="rId16" Type="http://schemas.openxmlformats.org/officeDocument/2006/relationships/tags" Target="../tags/tag54.xml"/><Relationship Id="rId15" Type="http://schemas.openxmlformats.org/officeDocument/2006/relationships/tags" Target="../tags/tag53.xml"/><Relationship Id="rId14" Type="http://schemas.openxmlformats.org/officeDocument/2006/relationships/tags" Target="../tags/tag52.xml"/><Relationship Id="rId13" Type="http://schemas.openxmlformats.org/officeDocument/2006/relationships/tags" Target="../tags/tag5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0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9" Type="http://schemas.openxmlformats.org/officeDocument/2006/relationships/tags" Target="../tags/tag116.xml"/><Relationship Id="rId18" Type="http://schemas.openxmlformats.org/officeDocument/2006/relationships/tags" Target="../tags/tag115.xml"/><Relationship Id="rId17" Type="http://schemas.openxmlformats.org/officeDocument/2006/relationships/tags" Target="../tags/tag114.xml"/><Relationship Id="rId16" Type="http://schemas.openxmlformats.org/officeDocument/2006/relationships/tags" Target="../tags/tag113.xml"/><Relationship Id="rId15" Type="http://schemas.openxmlformats.org/officeDocument/2006/relationships/tags" Target="../tags/tag112.xml"/><Relationship Id="rId14" Type="http://schemas.openxmlformats.org/officeDocument/2006/relationships/tags" Target="../tags/tag111.xml"/><Relationship Id="rId13" Type="http://schemas.openxmlformats.org/officeDocument/2006/relationships/tags" Target="../tags/tag110.xml"/><Relationship Id="rId12" Type="http://schemas.openxmlformats.org/officeDocument/2006/relationships/tags" Target="../tags/tag109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>
            <p:custDataLst>
              <p:tags r:id="rId13"/>
            </p:custDataLst>
          </p:nvPr>
        </p:nvCxnSpPr>
        <p:spPr>
          <a:xfrm>
            <a:off x="502443" y="6240463"/>
            <a:ext cx="8137923" cy="0"/>
          </a:xfrm>
          <a:prstGeom prst="line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직사각형 45"/>
          <p:cNvSpPr/>
          <p:nvPr>
            <p:custDataLst>
              <p:tags r:id="rId14"/>
            </p:custDataLst>
          </p:nvPr>
        </p:nvSpPr>
        <p:spPr>
          <a:xfrm>
            <a:off x="521493" y="1028700"/>
            <a:ext cx="8118872" cy="8767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350" dirty="0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502443" y="1"/>
            <a:ext cx="8137922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502443" y="1123950"/>
            <a:ext cx="8137922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4051299" y="6515100"/>
            <a:ext cx="1041402" cy="2063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30000"/>
              </a:lnSpc>
              <a:defRPr sz="75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B803A3C2-2EF4-403E-AA69-1072C8D92879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502443" y="6515100"/>
            <a:ext cx="3105151" cy="2063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ct val="130000"/>
              </a:lnSpc>
              <a:defRPr sz="75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altLang="zh-CN"/>
              <a:t>www.wps.cn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6457949" y="6515100"/>
            <a:ext cx="2182416" cy="2063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lnSpc>
                <a:spcPct val="130000"/>
              </a:lnSpc>
              <a:defRPr sz="75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0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l" defTabSz="685165" rtl="0" eaLnBrk="1" latinLnBrk="0" hangingPunct="1">
        <a:lnSpc>
          <a:spcPct val="130000"/>
        </a:lnSpc>
        <a:spcBef>
          <a:spcPct val="0"/>
        </a:spcBef>
        <a:buNone/>
        <a:defRPr sz="21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165" rtl="0" eaLnBrk="1" latinLnBrk="0" hangingPunct="1">
        <a:lnSpc>
          <a:spcPct val="130000"/>
        </a:lnSpc>
        <a:spcBef>
          <a:spcPts val="75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165" rtl="0" eaLnBrk="1" latinLnBrk="0" hangingPunct="1">
        <a:lnSpc>
          <a:spcPct val="13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lnSpc>
          <a:spcPct val="130000"/>
        </a:lnSpc>
        <a:spcBef>
          <a:spcPts val="375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lnSpc>
          <a:spcPct val="13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lnSpc>
          <a:spcPct val="13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>
            <p:custDataLst>
              <p:tags r:id="rId12"/>
            </p:custDataLst>
          </p:nvPr>
        </p:nvCxnSpPr>
        <p:spPr>
          <a:xfrm>
            <a:off x="502443" y="6240463"/>
            <a:ext cx="8137923" cy="0"/>
          </a:xfrm>
          <a:prstGeom prst="line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직사각형 45"/>
          <p:cNvSpPr/>
          <p:nvPr>
            <p:custDataLst>
              <p:tags r:id="rId13"/>
            </p:custDataLst>
          </p:nvPr>
        </p:nvSpPr>
        <p:spPr>
          <a:xfrm>
            <a:off x="521493" y="1028700"/>
            <a:ext cx="8118872" cy="8767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350" dirty="0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502443" y="1"/>
            <a:ext cx="8137922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502443" y="1123950"/>
            <a:ext cx="8137922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4051299" y="6515100"/>
            <a:ext cx="1041402" cy="2063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30000"/>
              </a:lnSpc>
              <a:defRPr sz="1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B803A3C2-2EF4-403E-AA69-1072C8D92879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502443" y="6515100"/>
            <a:ext cx="3105151" cy="2063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ct val="130000"/>
              </a:lnSpc>
              <a:defRPr sz="1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altLang="zh-CN"/>
              <a:t>www.wps.cn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6457949" y="6515100"/>
            <a:ext cx="2182416" cy="2063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lnSpc>
                <a:spcPct val="130000"/>
              </a:lnSpc>
              <a:defRPr sz="1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9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hf sldNum="0" hdr="0" ftr="0" dt="0"/>
  <p:txStyles>
    <p:titleStyle>
      <a:lvl1pPr algn="l" defTabSz="913765" rtl="0" eaLnBrk="1" latinLnBrk="0" hangingPunct="1">
        <a:lnSpc>
          <a:spcPct val="13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3765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3765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3765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3765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3765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7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3.xml"/><Relationship Id="rId3" Type="http://schemas.openxmlformats.org/officeDocument/2006/relationships/tags" Target="../tags/tag160.xml"/><Relationship Id="rId2" Type="http://schemas.openxmlformats.org/officeDocument/2006/relationships/tags" Target="../tags/tag159.xml"/><Relationship Id="rId1" Type="http://schemas.openxmlformats.org/officeDocument/2006/relationships/tags" Target="../tags/tag158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0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65.xml"/><Relationship Id="rId4" Type="http://schemas.openxmlformats.org/officeDocument/2006/relationships/tags" Target="../tags/tag164.xml"/><Relationship Id="rId3" Type="http://schemas.openxmlformats.org/officeDocument/2006/relationships/tags" Target="../tags/tag163.xml"/><Relationship Id="rId2" Type="http://schemas.openxmlformats.org/officeDocument/2006/relationships/tags" Target="../tags/tag162.xml"/><Relationship Id="rId1" Type="http://schemas.openxmlformats.org/officeDocument/2006/relationships/tags" Target="../tags/tag161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1.xml"/><Relationship Id="rId8" Type="http://schemas.openxmlformats.org/officeDocument/2006/relationships/slideLayout" Target="../slideLayouts/slideLayout7.xml"/><Relationship Id="rId7" Type="http://schemas.openxmlformats.org/officeDocument/2006/relationships/tags" Target="../tags/tag172.xml"/><Relationship Id="rId6" Type="http://schemas.openxmlformats.org/officeDocument/2006/relationships/tags" Target="../tags/tag171.xml"/><Relationship Id="rId5" Type="http://schemas.openxmlformats.org/officeDocument/2006/relationships/tags" Target="../tags/tag170.xml"/><Relationship Id="rId4" Type="http://schemas.openxmlformats.org/officeDocument/2006/relationships/tags" Target="../tags/tag169.xml"/><Relationship Id="rId3" Type="http://schemas.openxmlformats.org/officeDocument/2006/relationships/tags" Target="../tags/tag168.xml"/><Relationship Id="rId2" Type="http://schemas.openxmlformats.org/officeDocument/2006/relationships/tags" Target="../tags/tag167.xml"/><Relationship Id="rId1" Type="http://schemas.openxmlformats.org/officeDocument/2006/relationships/tags" Target="../tags/tag166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181.xml"/><Relationship Id="rId8" Type="http://schemas.openxmlformats.org/officeDocument/2006/relationships/tags" Target="../tags/tag180.xml"/><Relationship Id="rId7" Type="http://schemas.openxmlformats.org/officeDocument/2006/relationships/tags" Target="../tags/tag179.xml"/><Relationship Id="rId6" Type="http://schemas.openxmlformats.org/officeDocument/2006/relationships/tags" Target="../tags/tag178.xml"/><Relationship Id="rId5" Type="http://schemas.openxmlformats.org/officeDocument/2006/relationships/tags" Target="../tags/tag177.xml"/><Relationship Id="rId4" Type="http://schemas.openxmlformats.org/officeDocument/2006/relationships/tags" Target="../tags/tag176.xml"/><Relationship Id="rId3" Type="http://schemas.openxmlformats.org/officeDocument/2006/relationships/tags" Target="../tags/tag175.xml"/><Relationship Id="rId2" Type="http://schemas.openxmlformats.org/officeDocument/2006/relationships/tags" Target="../tags/tag174.xml"/><Relationship Id="rId17" Type="http://schemas.openxmlformats.org/officeDocument/2006/relationships/notesSlide" Target="../notesSlides/notesSlide12.xml"/><Relationship Id="rId16" Type="http://schemas.openxmlformats.org/officeDocument/2006/relationships/slideLayout" Target="../slideLayouts/slideLayout7.xml"/><Relationship Id="rId15" Type="http://schemas.openxmlformats.org/officeDocument/2006/relationships/tags" Target="../tags/tag187.xml"/><Relationship Id="rId14" Type="http://schemas.openxmlformats.org/officeDocument/2006/relationships/tags" Target="../tags/tag186.xml"/><Relationship Id="rId13" Type="http://schemas.openxmlformats.org/officeDocument/2006/relationships/tags" Target="../tags/tag185.xml"/><Relationship Id="rId12" Type="http://schemas.openxmlformats.org/officeDocument/2006/relationships/tags" Target="../tags/tag184.xml"/><Relationship Id="rId11" Type="http://schemas.openxmlformats.org/officeDocument/2006/relationships/tags" Target="../tags/tag183.xml"/><Relationship Id="rId10" Type="http://schemas.openxmlformats.org/officeDocument/2006/relationships/tags" Target="../tags/tag182.xml"/><Relationship Id="rId1" Type="http://schemas.openxmlformats.org/officeDocument/2006/relationships/tags" Target="../tags/tag173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196.xml"/><Relationship Id="rId8" Type="http://schemas.openxmlformats.org/officeDocument/2006/relationships/tags" Target="../tags/tag195.xml"/><Relationship Id="rId7" Type="http://schemas.openxmlformats.org/officeDocument/2006/relationships/tags" Target="../tags/tag194.xml"/><Relationship Id="rId6" Type="http://schemas.openxmlformats.org/officeDocument/2006/relationships/tags" Target="../tags/tag193.xml"/><Relationship Id="rId5" Type="http://schemas.openxmlformats.org/officeDocument/2006/relationships/tags" Target="../tags/tag192.xml"/><Relationship Id="rId4" Type="http://schemas.openxmlformats.org/officeDocument/2006/relationships/tags" Target="../tags/tag191.xml"/><Relationship Id="rId3" Type="http://schemas.openxmlformats.org/officeDocument/2006/relationships/tags" Target="../tags/tag190.xml"/><Relationship Id="rId2" Type="http://schemas.openxmlformats.org/officeDocument/2006/relationships/tags" Target="../tags/tag189.xml"/><Relationship Id="rId18" Type="http://schemas.openxmlformats.org/officeDocument/2006/relationships/notesSlide" Target="../notesSlides/notesSlide13.xml"/><Relationship Id="rId17" Type="http://schemas.openxmlformats.org/officeDocument/2006/relationships/slideLayout" Target="../slideLayouts/slideLayout7.xml"/><Relationship Id="rId16" Type="http://schemas.openxmlformats.org/officeDocument/2006/relationships/tags" Target="../tags/tag203.xml"/><Relationship Id="rId15" Type="http://schemas.openxmlformats.org/officeDocument/2006/relationships/tags" Target="../tags/tag202.xml"/><Relationship Id="rId14" Type="http://schemas.openxmlformats.org/officeDocument/2006/relationships/tags" Target="../tags/tag201.xml"/><Relationship Id="rId13" Type="http://schemas.openxmlformats.org/officeDocument/2006/relationships/tags" Target="../tags/tag200.xml"/><Relationship Id="rId12" Type="http://schemas.openxmlformats.org/officeDocument/2006/relationships/tags" Target="../tags/tag199.xml"/><Relationship Id="rId11" Type="http://schemas.openxmlformats.org/officeDocument/2006/relationships/tags" Target="../tags/tag198.xml"/><Relationship Id="rId10" Type="http://schemas.openxmlformats.org/officeDocument/2006/relationships/tags" Target="../tags/tag197.xml"/><Relationship Id="rId1" Type="http://schemas.openxmlformats.org/officeDocument/2006/relationships/tags" Target="../tags/tag188.xml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4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08.xml"/><Relationship Id="rId4" Type="http://schemas.openxmlformats.org/officeDocument/2006/relationships/tags" Target="../tags/tag207.xml"/><Relationship Id="rId3" Type="http://schemas.openxmlformats.org/officeDocument/2006/relationships/tags" Target="../tags/tag206.xml"/><Relationship Id="rId2" Type="http://schemas.openxmlformats.org/officeDocument/2006/relationships/tags" Target="../tags/tag205.xml"/><Relationship Id="rId1" Type="http://schemas.openxmlformats.org/officeDocument/2006/relationships/tags" Target="../tags/tag204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12.xml"/><Relationship Id="rId2" Type="http://schemas.openxmlformats.org/officeDocument/2006/relationships/tags" Target="../tags/tag210.xml"/><Relationship Id="rId1" Type="http://schemas.openxmlformats.org/officeDocument/2006/relationships/tags" Target="../tags/tag209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12.xml"/><Relationship Id="rId3" Type="http://schemas.openxmlformats.org/officeDocument/2006/relationships/tags" Target="../tags/tag213.xml"/><Relationship Id="rId2" Type="http://schemas.openxmlformats.org/officeDocument/2006/relationships/tags" Target="../tags/tag212.xml"/><Relationship Id="rId1" Type="http://schemas.openxmlformats.org/officeDocument/2006/relationships/tags" Target="../tags/tag211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12.xml"/><Relationship Id="rId3" Type="http://schemas.openxmlformats.org/officeDocument/2006/relationships/tags" Target="../tags/tag216.xml"/><Relationship Id="rId2" Type="http://schemas.openxmlformats.org/officeDocument/2006/relationships/tags" Target="../tags/tag215.xml"/><Relationship Id="rId1" Type="http://schemas.openxmlformats.org/officeDocument/2006/relationships/tags" Target="../tags/tag214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225.xml"/><Relationship Id="rId8" Type="http://schemas.openxmlformats.org/officeDocument/2006/relationships/tags" Target="../tags/tag224.xml"/><Relationship Id="rId7" Type="http://schemas.openxmlformats.org/officeDocument/2006/relationships/tags" Target="../tags/tag223.xml"/><Relationship Id="rId6" Type="http://schemas.openxmlformats.org/officeDocument/2006/relationships/tags" Target="../tags/tag222.xml"/><Relationship Id="rId5" Type="http://schemas.openxmlformats.org/officeDocument/2006/relationships/tags" Target="../tags/tag221.xml"/><Relationship Id="rId4" Type="http://schemas.openxmlformats.org/officeDocument/2006/relationships/tags" Target="../tags/tag220.xml"/><Relationship Id="rId3" Type="http://schemas.openxmlformats.org/officeDocument/2006/relationships/tags" Target="../tags/tag219.xml"/><Relationship Id="rId2" Type="http://schemas.openxmlformats.org/officeDocument/2006/relationships/tags" Target="../tags/tag218.xml"/><Relationship Id="rId11" Type="http://schemas.openxmlformats.org/officeDocument/2006/relationships/notesSlide" Target="../notesSlides/notesSlide18.xml"/><Relationship Id="rId10" Type="http://schemas.openxmlformats.org/officeDocument/2006/relationships/slideLayout" Target="../slideLayouts/slideLayout7.xml"/><Relationship Id="rId1" Type="http://schemas.openxmlformats.org/officeDocument/2006/relationships/tags" Target="../tags/tag217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9.xml"/><Relationship Id="rId7" Type="http://schemas.openxmlformats.org/officeDocument/2006/relationships/tags" Target="../tags/tag124.xml"/><Relationship Id="rId6" Type="http://schemas.openxmlformats.org/officeDocument/2006/relationships/tags" Target="../tags/tag123.xml"/><Relationship Id="rId5" Type="http://schemas.openxmlformats.org/officeDocument/2006/relationships/tags" Target="../tags/tag122.xml"/><Relationship Id="rId4" Type="http://schemas.openxmlformats.org/officeDocument/2006/relationships/tags" Target="../tags/tag121.xml"/><Relationship Id="rId3" Type="http://schemas.openxmlformats.org/officeDocument/2006/relationships/tags" Target="../tags/tag120.xml"/><Relationship Id="rId2" Type="http://schemas.openxmlformats.org/officeDocument/2006/relationships/tags" Target="../tags/tag119.xml"/><Relationship Id="rId1" Type="http://schemas.openxmlformats.org/officeDocument/2006/relationships/tags" Target="../tags/tag118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9.xml"/><Relationship Id="rId8" Type="http://schemas.openxmlformats.org/officeDocument/2006/relationships/slideLayout" Target="../slideLayouts/slideLayout7.xml"/><Relationship Id="rId7" Type="http://schemas.openxmlformats.org/officeDocument/2006/relationships/tags" Target="../tags/tag232.xml"/><Relationship Id="rId6" Type="http://schemas.openxmlformats.org/officeDocument/2006/relationships/tags" Target="../tags/tag231.xml"/><Relationship Id="rId5" Type="http://schemas.openxmlformats.org/officeDocument/2006/relationships/tags" Target="../tags/tag230.xml"/><Relationship Id="rId4" Type="http://schemas.openxmlformats.org/officeDocument/2006/relationships/tags" Target="../tags/tag229.xml"/><Relationship Id="rId3" Type="http://schemas.openxmlformats.org/officeDocument/2006/relationships/tags" Target="../tags/tag228.xml"/><Relationship Id="rId2" Type="http://schemas.openxmlformats.org/officeDocument/2006/relationships/tags" Target="../tags/tag227.xml"/><Relationship Id="rId1" Type="http://schemas.openxmlformats.org/officeDocument/2006/relationships/tags" Target="../tags/tag22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33.xml"/><Relationship Id="rId1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0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38.xml"/><Relationship Id="rId4" Type="http://schemas.openxmlformats.org/officeDocument/2006/relationships/tags" Target="../tags/tag237.xml"/><Relationship Id="rId3" Type="http://schemas.openxmlformats.org/officeDocument/2006/relationships/tags" Target="../tags/tag236.xml"/><Relationship Id="rId2" Type="http://schemas.openxmlformats.org/officeDocument/2006/relationships/tags" Target="../tags/tag235.xml"/><Relationship Id="rId1" Type="http://schemas.openxmlformats.org/officeDocument/2006/relationships/tags" Target="../tags/tag234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1.xml"/><Relationship Id="rId8" Type="http://schemas.openxmlformats.org/officeDocument/2006/relationships/slideLayout" Target="../slideLayouts/slideLayout7.xml"/><Relationship Id="rId7" Type="http://schemas.openxmlformats.org/officeDocument/2006/relationships/tags" Target="../tags/tag245.xml"/><Relationship Id="rId6" Type="http://schemas.openxmlformats.org/officeDocument/2006/relationships/tags" Target="../tags/tag244.xml"/><Relationship Id="rId5" Type="http://schemas.openxmlformats.org/officeDocument/2006/relationships/tags" Target="../tags/tag243.xml"/><Relationship Id="rId4" Type="http://schemas.openxmlformats.org/officeDocument/2006/relationships/tags" Target="../tags/tag242.xml"/><Relationship Id="rId3" Type="http://schemas.openxmlformats.org/officeDocument/2006/relationships/tags" Target="../tags/tag241.xml"/><Relationship Id="rId2" Type="http://schemas.openxmlformats.org/officeDocument/2006/relationships/tags" Target="../tags/tag240.xml"/><Relationship Id="rId1" Type="http://schemas.openxmlformats.org/officeDocument/2006/relationships/tags" Target="../tags/tag239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254.xml"/><Relationship Id="rId8" Type="http://schemas.openxmlformats.org/officeDocument/2006/relationships/tags" Target="../tags/tag253.xml"/><Relationship Id="rId7" Type="http://schemas.openxmlformats.org/officeDocument/2006/relationships/tags" Target="../tags/tag252.xml"/><Relationship Id="rId6" Type="http://schemas.openxmlformats.org/officeDocument/2006/relationships/tags" Target="../tags/tag251.xml"/><Relationship Id="rId5" Type="http://schemas.openxmlformats.org/officeDocument/2006/relationships/tags" Target="../tags/tag250.xml"/><Relationship Id="rId4" Type="http://schemas.openxmlformats.org/officeDocument/2006/relationships/tags" Target="../tags/tag249.xml"/><Relationship Id="rId3" Type="http://schemas.openxmlformats.org/officeDocument/2006/relationships/tags" Target="../tags/tag248.xml"/><Relationship Id="rId25" Type="http://schemas.openxmlformats.org/officeDocument/2006/relationships/notesSlide" Target="../notesSlides/notesSlide22.xml"/><Relationship Id="rId24" Type="http://schemas.openxmlformats.org/officeDocument/2006/relationships/slideLayout" Target="../slideLayouts/slideLayout7.xml"/><Relationship Id="rId23" Type="http://schemas.openxmlformats.org/officeDocument/2006/relationships/tags" Target="../tags/tag268.xml"/><Relationship Id="rId22" Type="http://schemas.openxmlformats.org/officeDocument/2006/relationships/tags" Target="../tags/tag267.xml"/><Relationship Id="rId21" Type="http://schemas.openxmlformats.org/officeDocument/2006/relationships/tags" Target="../tags/tag266.xml"/><Relationship Id="rId20" Type="http://schemas.openxmlformats.org/officeDocument/2006/relationships/tags" Target="../tags/tag265.xml"/><Relationship Id="rId2" Type="http://schemas.openxmlformats.org/officeDocument/2006/relationships/tags" Target="../tags/tag247.xml"/><Relationship Id="rId19" Type="http://schemas.openxmlformats.org/officeDocument/2006/relationships/tags" Target="../tags/tag264.xml"/><Relationship Id="rId18" Type="http://schemas.openxmlformats.org/officeDocument/2006/relationships/tags" Target="../tags/tag263.xml"/><Relationship Id="rId17" Type="http://schemas.openxmlformats.org/officeDocument/2006/relationships/tags" Target="../tags/tag262.xml"/><Relationship Id="rId16" Type="http://schemas.openxmlformats.org/officeDocument/2006/relationships/tags" Target="../tags/tag261.xml"/><Relationship Id="rId15" Type="http://schemas.openxmlformats.org/officeDocument/2006/relationships/tags" Target="../tags/tag260.xml"/><Relationship Id="rId14" Type="http://schemas.openxmlformats.org/officeDocument/2006/relationships/tags" Target="../tags/tag259.xml"/><Relationship Id="rId13" Type="http://schemas.openxmlformats.org/officeDocument/2006/relationships/tags" Target="../tags/tag258.xml"/><Relationship Id="rId12" Type="http://schemas.openxmlformats.org/officeDocument/2006/relationships/tags" Target="../tags/tag257.xml"/><Relationship Id="rId11" Type="http://schemas.openxmlformats.org/officeDocument/2006/relationships/tags" Target="../tags/tag256.xml"/><Relationship Id="rId10" Type="http://schemas.openxmlformats.org/officeDocument/2006/relationships/tags" Target="../tags/tag255.xml"/><Relationship Id="rId1" Type="http://schemas.openxmlformats.org/officeDocument/2006/relationships/tags" Target="../tags/tag246.xml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3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73.xml"/><Relationship Id="rId4" Type="http://schemas.openxmlformats.org/officeDocument/2006/relationships/tags" Target="../tags/tag272.xml"/><Relationship Id="rId3" Type="http://schemas.openxmlformats.org/officeDocument/2006/relationships/tags" Target="../tags/tag271.xml"/><Relationship Id="rId2" Type="http://schemas.openxmlformats.org/officeDocument/2006/relationships/tags" Target="../tags/tag270.xml"/><Relationship Id="rId1" Type="http://schemas.openxmlformats.org/officeDocument/2006/relationships/tags" Target="../tags/tag269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4.xml"/><Relationship Id="rId8" Type="http://schemas.openxmlformats.org/officeDocument/2006/relationships/slideLayout" Target="../slideLayouts/slideLayout7.xml"/><Relationship Id="rId7" Type="http://schemas.openxmlformats.org/officeDocument/2006/relationships/tags" Target="../tags/tag280.xml"/><Relationship Id="rId6" Type="http://schemas.openxmlformats.org/officeDocument/2006/relationships/tags" Target="../tags/tag279.xml"/><Relationship Id="rId5" Type="http://schemas.openxmlformats.org/officeDocument/2006/relationships/tags" Target="../tags/tag278.xml"/><Relationship Id="rId4" Type="http://schemas.openxmlformats.org/officeDocument/2006/relationships/tags" Target="../tags/tag277.xml"/><Relationship Id="rId3" Type="http://schemas.openxmlformats.org/officeDocument/2006/relationships/tags" Target="../tags/tag276.xml"/><Relationship Id="rId2" Type="http://schemas.openxmlformats.org/officeDocument/2006/relationships/tags" Target="../tags/tag275.xml"/><Relationship Id="rId1" Type="http://schemas.openxmlformats.org/officeDocument/2006/relationships/tags" Target="../tags/tag274.xml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5.xml"/><Relationship Id="rId4" Type="http://schemas.openxmlformats.org/officeDocument/2006/relationships/slideLayout" Target="../slideLayouts/slideLayout3.xml"/><Relationship Id="rId3" Type="http://schemas.openxmlformats.org/officeDocument/2006/relationships/tags" Target="../tags/tag283.xml"/><Relationship Id="rId2" Type="http://schemas.openxmlformats.org/officeDocument/2006/relationships/tags" Target="../tags/tag282.xml"/><Relationship Id="rId1" Type="http://schemas.openxmlformats.org/officeDocument/2006/relationships/tags" Target="../tags/tag281.xm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11.xml"/><Relationship Id="rId2" Type="http://schemas.openxmlformats.org/officeDocument/2006/relationships/tags" Target="../tags/tag285.xml"/><Relationship Id="rId1" Type="http://schemas.openxmlformats.org/officeDocument/2006/relationships/tags" Target="../tags/tag28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86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32.xml"/><Relationship Id="rId8" Type="http://schemas.openxmlformats.org/officeDocument/2006/relationships/tags" Target="../tags/tag131.xml"/><Relationship Id="rId7" Type="http://schemas.openxmlformats.org/officeDocument/2006/relationships/tags" Target="../tags/tag130.xml"/><Relationship Id="rId6" Type="http://schemas.openxmlformats.org/officeDocument/2006/relationships/tags" Target="../tags/tag129.xml"/><Relationship Id="rId5" Type="http://schemas.openxmlformats.org/officeDocument/2006/relationships/tags" Target="../tags/tag128.xml"/><Relationship Id="rId4" Type="http://schemas.openxmlformats.org/officeDocument/2006/relationships/tags" Target="../tags/tag127.xml"/><Relationship Id="rId3" Type="http://schemas.openxmlformats.org/officeDocument/2006/relationships/tags" Target="../tags/tag126.xml"/><Relationship Id="rId2" Type="http://schemas.openxmlformats.org/officeDocument/2006/relationships/image" Target="../media/image2.jpeg"/><Relationship Id="rId15" Type="http://schemas.openxmlformats.org/officeDocument/2006/relationships/notesSlide" Target="../notesSlides/notesSlide2.xml"/><Relationship Id="rId14" Type="http://schemas.openxmlformats.org/officeDocument/2006/relationships/slideLayout" Target="../slideLayouts/slideLayout7.xml"/><Relationship Id="rId13" Type="http://schemas.openxmlformats.org/officeDocument/2006/relationships/tags" Target="../tags/tag136.xml"/><Relationship Id="rId12" Type="http://schemas.openxmlformats.org/officeDocument/2006/relationships/tags" Target="../tags/tag135.xml"/><Relationship Id="rId11" Type="http://schemas.openxmlformats.org/officeDocument/2006/relationships/tags" Target="../tags/tag134.xml"/><Relationship Id="rId10" Type="http://schemas.openxmlformats.org/officeDocument/2006/relationships/tags" Target="../tags/tag133.xml"/><Relationship Id="rId1" Type="http://schemas.openxmlformats.org/officeDocument/2006/relationships/tags" Target="../tags/tag12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142.xml"/><Relationship Id="rId5" Type="http://schemas.openxmlformats.org/officeDocument/2006/relationships/tags" Target="../tags/tag141.xml"/><Relationship Id="rId4" Type="http://schemas.openxmlformats.org/officeDocument/2006/relationships/tags" Target="../tags/tag140.xml"/><Relationship Id="rId3" Type="http://schemas.openxmlformats.org/officeDocument/2006/relationships/tags" Target="../tags/tag139.xml"/><Relationship Id="rId2" Type="http://schemas.openxmlformats.org/officeDocument/2006/relationships/tags" Target="../tags/tag138.xml"/><Relationship Id="rId1" Type="http://schemas.openxmlformats.org/officeDocument/2006/relationships/tags" Target="../tags/tag137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45.xml"/><Relationship Id="rId2" Type="http://schemas.openxmlformats.org/officeDocument/2006/relationships/tags" Target="../tags/tag144.xml"/><Relationship Id="rId1" Type="http://schemas.openxmlformats.org/officeDocument/2006/relationships/tags" Target="../tags/tag143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48.xml"/><Relationship Id="rId2" Type="http://schemas.openxmlformats.org/officeDocument/2006/relationships/tags" Target="../tags/tag147.xml"/><Relationship Id="rId1" Type="http://schemas.openxmlformats.org/officeDocument/2006/relationships/tags" Target="../tags/tag146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51.xml"/><Relationship Id="rId2" Type="http://schemas.openxmlformats.org/officeDocument/2006/relationships/tags" Target="../tags/tag150.xml"/><Relationship Id="rId1" Type="http://schemas.openxmlformats.org/officeDocument/2006/relationships/tags" Target="../tags/tag149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2.xml"/><Relationship Id="rId3" Type="http://schemas.openxmlformats.org/officeDocument/2006/relationships/tags" Target="../tags/tag154.xml"/><Relationship Id="rId2" Type="http://schemas.openxmlformats.org/officeDocument/2006/relationships/tags" Target="../tags/tag153.xml"/><Relationship Id="rId1" Type="http://schemas.openxmlformats.org/officeDocument/2006/relationships/tags" Target="../tags/tag152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2.xml"/><Relationship Id="rId3" Type="http://schemas.openxmlformats.org/officeDocument/2006/relationships/tags" Target="../tags/tag157.xml"/><Relationship Id="rId2" Type="http://schemas.openxmlformats.org/officeDocument/2006/relationships/tags" Target="../tags/tag156.xml"/><Relationship Id="rId1" Type="http://schemas.openxmlformats.org/officeDocument/2006/relationships/tags" Target="../tags/tag15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9" name="标题 14337"/>
          <p:cNvSpPr>
            <a:spLocks noGrp="1"/>
          </p:cNvSpPr>
          <p:nvPr>
            <p:ph type="title"/>
          </p:nvPr>
        </p:nvSpPr>
        <p:spPr>
          <a:xfrm>
            <a:off x="402908" y="-307975"/>
            <a:ext cx="8229600" cy="1143000"/>
          </a:xfrm>
        </p:spPr>
        <p:txBody>
          <a:bodyPr anchor="ctr"/>
          <a:p>
            <a:r>
              <a:rPr lang="zh-CN" altLang="en-US" sz="2800" b="1" dirty="0"/>
              <a:t>新课标卷作文等级评分标准</a:t>
            </a:r>
            <a:r>
              <a:rPr lang="en-US" altLang="zh-CN" sz="2800" b="1" dirty="0"/>
              <a:t>(</a:t>
            </a:r>
            <a:r>
              <a:rPr lang="zh-CN" altLang="en-US" sz="2800" b="1" dirty="0"/>
              <a:t>满分：</a:t>
            </a:r>
            <a:r>
              <a:rPr lang="en-US" altLang="zh-CN" sz="2800" b="1" dirty="0"/>
              <a:t>60</a:t>
            </a:r>
            <a:r>
              <a:rPr lang="zh-CN" altLang="en-US" sz="2800" b="1" dirty="0"/>
              <a:t>分</a:t>
            </a:r>
            <a:r>
              <a:rPr lang="en-US" altLang="zh-CN" sz="2800" b="1"/>
              <a:t>)</a:t>
            </a:r>
            <a:endParaRPr lang="en-US" altLang="zh-CN" sz="2800" b="1"/>
          </a:p>
        </p:txBody>
      </p:sp>
      <p:sp>
        <p:nvSpPr>
          <p:cNvPr id="2050" name="矩形 14338"/>
          <p:cNvSpPr/>
          <p:nvPr/>
        </p:nvSpPr>
        <p:spPr>
          <a:xfrm>
            <a:off x="971550" y="1390650"/>
            <a:ext cx="3781425" cy="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14388" name="表格 14387"/>
          <p:cNvGraphicFramePr/>
          <p:nvPr/>
        </p:nvGraphicFramePr>
        <p:xfrm>
          <a:off x="53975" y="520065"/>
          <a:ext cx="9036050" cy="6307455"/>
        </p:xfrm>
        <a:graphic>
          <a:graphicData uri="http://schemas.openxmlformats.org/drawingml/2006/table">
            <a:tbl>
              <a:tblPr/>
              <a:tblGrid>
                <a:gridCol w="395288"/>
                <a:gridCol w="528637"/>
                <a:gridCol w="2063750"/>
                <a:gridCol w="2016125"/>
                <a:gridCol w="1944688"/>
                <a:gridCol w="2087562"/>
              </a:tblGrid>
              <a:tr h="623570">
                <a:tc gridSpan="2"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000" b="1" dirty="0"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一等（</a:t>
                      </a:r>
                      <a:r>
                        <a:rPr lang="en-US" altLang="zh-CN" sz="20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20-16</a:t>
                      </a:r>
                      <a:r>
                        <a:rPr lang="zh-CN" altLang="en-US" sz="20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分）</a:t>
                      </a:r>
                      <a:endParaRPr lang="zh-CN" altLang="en-US" sz="2000" b="1" dirty="0"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二等（</a:t>
                      </a:r>
                      <a:r>
                        <a:rPr lang="en-US" altLang="zh-CN" sz="20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15-11</a:t>
                      </a:r>
                      <a:r>
                        <a:rPr lang="zh-CN" altLang="en-US" sz="20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分）</a:t>
                      </a:r>
                      <a:endParaRPr lang="zh-CN" altLang="en-US" sz="2000" b="1" dirty="0"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三等（</a:t>
                      </a:r>
                      <a:r>
                        <a:rPr lang="en-US" altLang="zh-CN" sz="20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10-6</a:t>
                      </a:r>
                      <a:r>
                        <a:rPr lang="zh-CN" altLang="en-US" sz="20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分）</a:t>
                      </a:r>
                      <a:endParaRPr lang="zh-CN" altLang="en-US" sz="2000" b="1" dirty="0"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四等（</a:t>
                      </a:r>
                      <a:r>
                        <a:rPr lang="en-US" altLang="zh-CN" sz="20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5-0</a:t>
                      </a:r>
                      <a:r>
                        <a:rPr lang="zh-CN" altLang="en-US" sz="20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分）</a:t>
                      </a:r>
                      <a:endParaRPr lang="zh-CN" altLang="en-US" sz="2000" b="1" dirty="0"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071688">
                <a:tc rowSpan="2"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b="1" dirty="0">
                          <a:solidFill>
                            <a:srgbClr val="1E1E1E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基础等级</a:t>
                      </a:r>
                      <a:endParaRPr lang="zh-CN" altLang="en-US" sz="20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内容</a:t>
                      </a:r>
                      <a:br>
                        <a:rPr lang="zh-CN" altLang="en-US" sz="20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</a:br>
                      <a:r>
                        <a:rPr lang="en-US" altLang="zh-CN" sz="20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20</a:t>
                      </a:r>
                      <a:r>
                        <a:rPr lang="zh-CN" altLang="en-US" sz="20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分</a:t>
                      </a:r>
                      <a:endParaRPr lang="zh-CN" altLang="en-US" sz="2000" b="1" dirty="0"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符合题意</a:t>
                      </a:r>
                      <a:br>
                        <a:rPr lang="zh-CN" altLang="en-US" sz="20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</a:br>
                      <a:r>
                        <a:rPr lang="zh-CN" altLang="en-US" sz="20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中心突出</a:t>
                      </a:r>
                      <a:br>
                        <a:rPr lang="zh-CN" altLang="en-US" sz="20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</a:br>
                      <a:r>
                        <a:rPr lang="zh-CN" altLang="en-US" sz="20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内容充实</a:t>
                      </a:r>
                      <a:br>
                        <a:rPr lang="zh-CN" altLang="en-US" sz="20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</a:br>
                      <a:r>
                        <a:rPr lang="zh-CN" altLang="en-US" sz="20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思想健康</a:t>
                      </a:r>
                      <a:br>
                        <a:rPr lang="zh-CN" altLang="en-US" sz="20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</a:br>
                      <a:r>
                        <a:rPr lang="zh-CN" altLang="en-US" sz="20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感情真挚</a:t>
                      </a:r>
                      <a:endParaRPr lang="zh-CN" altLang="en-US" sz="2000" b="1" dirty="0">
                        <a:solidFill>
                          <a:srgbClr val="1E1E1E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符合题意</a:t>
                      </a:r>
                      <a:br>
                        <a:rPr lang="zh-CN" altLang="en-US" sz="20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</a:br>
                      <a:r>
                        <a:rPr lang="zh-CN" altLang="en-US" sz="20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主题明确</a:t>
                      </a:r>
                      <a:br>
                        <a:rPr lang="zh-CN" altLang="en-US" sz="20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</a:br>
                      <a:r>
                        <a:rPr lang="zh-CN" altLang="en-US" sz="20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内容较充实</a:t>
                      </a:r>
                      <a:br>
                        <a:rPr lang="zh-CN" altLang="en-US" sz="20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</a:br>
                      <a:r>
                        <a:rPr lang="zh-CN" altLang="en-US" sz="20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思想健康</a:t>
                      </a:r>
                      <a:br>
                        <a:rPr lang="zh-CN" altLang="en-US" sz="20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</a:br>
                      <a:r>
                        <a:rPr lang="zh-CN" altLang="en-US" sz="20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感情真实</a:t>
                      </a:r>
                      <a:endParaRPr lang="zh-CN" altLang="en-US" sz="2000" b="1" dirty="0">
                        <a:solidFill>
                          <a:srgbClr val="1E1E1E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基本符合题意</a:t>
                      </a:r>
                      <a:br>
                        <a:rPr lang="zh-CN" altLang="en-US" sz="20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</a:br>
                      <a:r>
                        <a:rPr lang="zh-CN" altLang="en-US" sz="20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中心基本明确</a:t>
                      </a:r>
                      <a:br>
                        <a:rPr lang="zh-CN" altLang="en-US" sz="20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</a:br>
                      <a:r>
                        <a:rPr lang="zh-CN" altLang="en-US" sz="20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内容单薄</a:t>
                      </a:r>
                      <a:br>
                        <a:rPr lang="zh-CN" altLang="en-US" sz="20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</a:br>
                      <a:r>
                        <a:rPr lang="zh-CN" altLang="en-US" sz="20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思想基本健康</a:t>
                      </a:r>
                      <a:br>
                        <a:rPr lang="zh-CN" altLang="en-US" sz="20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</a:br>
                      <a:r>
                        <a:rPr lang="zh-CN" altLang="en-US" sz="20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感情基本真实</a:t>
                      </a:r>
                      <a:endParaRPr lang="zh-CN" altLang="en-US" sz="2000" b="1" dirty="0">
                        <a:solidFill>
                          <a:srgbClr val="1E1E1E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偏离题意</a:t>
                      </a:r>
                      <a:br>
                        <a:rPr lang="zh-CN" altLang="en-US" sz="20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</a:br>
                      <a:r>
                        <a:rPr lang="zh-CN" altLang="en-US" sz="20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中心不明确</a:t>
                      </a:r>
                      <a:br>
                        <a:rPr lang="zh-CN" altLang="en-US" sz="20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</a:br>
                      <a:r>
                        <a:rPr lang="zh-CN" altLang="en-US" sz="20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内容不当</a:t>
                      </a:r>
                      <a:br>
                        <a:rPr lang="zh-CN" altLang="en-US" sz="20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</a:br>
                      <a:r>
                        <a:rPr lang="zh-CN" altLang="en-US" sz="20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思想不健康</a:t>
                      </a:r>
                      <a:br>
                        <a:rPr lang="zh-CN" altLang="en-US" sz="20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</a:br>
                      <a:r>
                        <a:rPr lang="zh-CN" altLang="en-US" sz="20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感情虚假</a:t>
                      </a:r>
                      <a:endParaRPr lang="zh-CN" altLang="en-US" sz="2000" b="1" dirty="0">
                        <a:solidFill>
                          <a:srgbClr val="1E1E1E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752600"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表达</a:t>
                      </a:r>
                      <a:br>
                        <a:rPr lang="zh-CN" altLang="en-US" sz="20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</a:br>
                      <a:r>
                        <a:rPr lang="en-US" altLang="zh-CN" sz="20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20</a:t>
                      </a:r>
                      <a:r>
                        <a:rPr lang="zh-CN" altLang="en-US" sz="20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分</a:t>
                      </a:r>
                      <a:endParaRPr lang="zh-CN" altLang="en-US" sz="2000" b="1" dirty="0"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符合文体要求</a:t>
                      </a:r>
                      <a:br>
                        <a:rPr lang="zh-CN" altLang="en-US" sz="20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</a:br>
                      <a:r>
                        <a:rPr lang="zh-CN" altLang="en-US" sz="20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结构严谨</a:t>
                      </a:r>
                      <a:br>
                        <a:rPr lang="zh-CN" altLang="en-US" sz="20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</a:br>
                      <a:r>
                        <a:rPr lang="zh-CN" altLang="en-US" sz="20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语言流畅</a:t>
                      </a:r>
                      <a:br>
                        <a:rPr lang="zh-CN" altLang="en-US" sz="20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</a:br>
                      <a:r>
                        <a:rPr lang="zh-CN" altLang="en-US" sz="20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字迹工整</a:t>
                      </a:r>
                      <a:endParaRPr lang="zh-CN" altLang="en-US" sz="2000" b="1" dirty="0">
                        <a:solidFill>
                          <a:srgbClr val="1E1E1E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符合文体要求</a:t>
                      </a:r>
                      <a:br>
                        <a:rPr lang="zh-CN" altLang="en-US" sz="20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</a:br>
                      <a:r>
                        <a:rPr lang="zh-CN" altLang="en-US" sz="20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结构完整</a:t>
                      </a:r>
                      <a:br>
                        <a:rPr lang="zh-CN" altLang="en-US" sz="20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</a:br>
                      <a:r>
                        <a:rPr lang="zh-CN" altLang="en-US" sz="20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语言通顺</a:t>
                      </a:r>
                      <a:br>
                        <a:rPr lang="zh-CN" altLang="en-US" sz="20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</a:br>
                      <a:r>
                        <a:rPr lang="zh-CN" altLang="en-US" sz="20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字迹清楚</a:t>
                      </a:r>
                      <a:endParaRPr lang="zh-CN" altLang="en-US" sz="2000" b="1" dirty="0">
                        <a:solidFill>
                          <a:srgbClr val="1E1E1E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基本符合文体要求</a:t>
                      </a:r>
                      <a:br>
                        <a:rPr lang="zh-CN" altLang="en-US" sz="20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</a:br>
                      <a:r>
                        <a:rPr lang="zh-CN" altLang="en-US" sz="20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结构基本完整</a:t>
                      </a:r>
                      <a:br>
                        <a:rPr lang="zh-CN" altLang="en-US" sz="20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</a:br>
                      <a:r>
                        <a:rPr lang="zh-CN" altLang="en-US" sz="20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语言基本通顺</a:t>
                      </a:r>
                      <a:br>
                        <a:rPr lang="zh-CN" altLang="en-US" sz="20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</a:br>
                      <a:r>
                        <a:rPr lang="zh-CN" altLang="en-US" sz="20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字迹基本清楚</a:t>
                      </a:r>
                      <a:endParaRPr lang="zh-CN" altLang="en-US" sz="2000" b="1" dirty="0">
                        <a:solidFill>
                          <a:srgbClr val="1E1E1E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不符合文体要求</a:t>
                      </a:r>
                      <a:br>
                        <a:rPr lang="zh-CN" altLang="en-US" sz="20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</a:br>
                      <a:r>
                        <a:rPr lang="zh-CN" altLang="en-US" sz="20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结构混乱</a:t>
                      </a:r>
                      <a:br>
                        <a:rPr lang="zh-CN" altLang="en-US" sz="20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</a:br>
                      <a:r>
                        <a:rPr lang="zh-CN" altLang="en-US" sz="20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语言不通顺语病多</a:t>
                      </a:r>
                      <a:br>
                        <a:rPr lang="zh-CN" altLang="en-US" sz="20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</a:br>
                      <a:r>
                        <a:rPr lang="zh-CN" altLang="en-US" sz="20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字迹潦草难辨</a:t>
                      </a:r>
                      <a:endParaRPr lang="zh-CN" altLang="en-US" sz="2000" b="1" dirty="0">
                        <a:solidFill>
                          <a:srgbClr val="1E1E1E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858962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b="1" dirty="0">
                          <a:solidFill>
                            <a:srgbClr val="1E1E1E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发展等级</a:t>
                      </a:r>
                      <a:endParaRPr lang="zh-CN" altLang="en-US" sz="20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特征</a:t>
                      </a:r>
                      <a:br>
                        <a:rPr lang="zh-CN" altLang="en-US" sz="20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</a:br>
                      <a:r>
                        <a:rPr lang="en-US" altLang="zh-CN" sz="20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20</a:t>
                      </a:r>
                      <a:r>
                        <a:rPr lang="zh-CN" altLang="en-US" sz="20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分</a:t>
                      </a:r>
                      <a:endParaRPr lang="zh-CN" altLang="en-US" sz="2000" b="1" dirty="0"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200" b="1" u="sng" dirty="0">
                          <a:solidFill>
                            <a:srgbClr val="FF0000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深刻</a:t>
                      </a:r>
                      <a:br>
                        <a:rPr lang="zh-CN" altLang="en-US" sz="3200" b="1" dirty="0">
                          <a:solidFill>
                            <a:srgbClr val="FF0000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</a:br>
                      <a:r>
                        <a:rPr lang="zh-CN" altLang="en-US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丰富</a:t>
                      </a:r>
                      <a:br>
                        <a:rPr lang="zh-CN" altLang="en-US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</a:br>
                      <a:r>
                        <a:rPr lang="zh-CN" altLang="en-US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有文采</a:t>
                      </a:r>
                      <a:endParaRPr lang="zh-CN" altLang="en-US" b="1" dirty="0"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  <a:p>
                      <a:pPr marL="0" lvl="0" indent="0" eaLnBrk="0" hangingPunct="0">
                        <a:spcBef>
                          <a:spcPct val="0"/>
                        </a:spcBef>
                        <a:buNone/>
                      </a:pPr>
                      <a:r>
                        <a:rPr lang="zh-CN" altLang="en-US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有创意</a:t>
                      </a:r>
                      <a:endParaRPr lang="zh-CN" altLang="en-US" b="1" dirty="0"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较</a:t>
                      </a:r>
                      <a:r>
                        <a:rPr lang="zh-CN" altLang="en-US" sz="3200" b="1" u="sng" dirty="0">
                          <a:solidFill>
                            <a:srgbClr val="FF0000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深刻</a:t>
                      </a:r>
                      <a:br>
                        <a:rPr lang="zh-CN" altLang="en-US" sz="24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</a:br>
                      <a:r>
                        <a:rPr lang="zh-CN" altLang="en-US" sz="24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较丰富</a:t>
                      </a:r>
                      <a:br>
                        <a:rPr lang="zh-CN" altLang="en-US" sz="24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</a:br>
                      <a:r>
                        <a:rPr lang="zh-CN" altLang="en-US" sz="24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较有文采</a:t>
                      </a:r>
                      <a:br>
                        <a:rPr lang="zh-CN" altLang="en-US" sz="24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</a:br>
                      <a:r>
                        <a:rPr lang="zh-CN" altLang="en-US" sz="24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较有创意</a:t>
                      </a:r>
                      <a:endParaRPr lang="zh-CN" altLang="en-US" sz="2400" b="1" dirty="0"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略显</a:t>
                      </a:r>
                      <a:r>
                        <a:rPr lang="zh-CN" altLang="en-US" sz="3200" b="1" u="sng" dirty="0">
                          <a:solidFill>
                            <a:srgbClr val="FF0000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深刻</a:t>
                      </a:r>
                      <a:br>
                        <a:rPr lang="zh-CN" altLang="en-US" sz="24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</a:br>
                      <a:r>
                        <a:rPr lang="zh-CN" altLang="en-US" sz="24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略显丰富</a:t>
                      </a:r>
                      <a:br>
                        <a:rPr lang="zh-CN" altLang="en-US" sz="24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</a:br>
                      <a:r>
                        <a:rPr lang="zh-CN" altLang="en-US" sz="24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略显文采</a:t>
                      </a:r>
                      <a:br>
                        <a:rPr lang="zh-CN" altLang="en-US" sz="24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</a:br>
                      <a:r>
                        <a:rPr lang="zh-CN" altLang="en-US" sz="24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略显创意</a:t>
                      </a:r>
                      <a:endParaRPr lang="zh-CN" altLang="en-US" sz="2400" b="1" dirty="0"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个别语句</a:t>
                      </a:r>
                      <a:r>
                        <a:rPr lang="zh-CN" altLang="en-US" sz="2000" b="1" u="sng" dirty="0">
                          <a:solidFill>
                            <a:srgbClr val="FF0000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有深意</a:t>
                      </a:r>
                      <a:br>
                        <a:rPr lang="zh-CN" altLang="en-US" sz="20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</a:br>
                      <a:r>
                        <a:rPr lang="zh-CN" altLang="en-US" sz="20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个别例子较好</a:t>
                      </a:r>
                      <a:br>
                        <a:rPr lang="zh-CN" altLang="en-US" sz="20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</a:br>
                      <a:r>
                        <a:rPr lang="zh-CN" altLang="en-US" sz="20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个别语句较精彩</a:t>
                      </a:r>
                      <a:br>
                        <a:rPr lang="zh-CN" altLang="en-US" sz="20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</a:br>
                      <a:r>
                        <a:rPr lang="zh-CN" altLang="en-US" sz="2000" b="1" dirty="0">
                          <a:solidFill>
                            <a:srgbClr val="1E1E1E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个别地方有深意</a:t>
                      </a:r>
                      <a:endParaRPr lang="zh-CN" altLang="en-US" sz="2000" b="1" dirty="0"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235109" y="2109846"/>
            <a:ext cx="5350023" cy="804151"/>
          </a:xfrm>
        </p:spPr>
        <p:txBody>
          <a:bodyPr>
            <a:noAutofit/>
          </a:bodyPr>
          <a:lstStyle/>
          <a:p>
            <a:r>
              <a:rPr lang="en-US" altLang="zh-CN" sz="4000">
                <a:sym typeface="+mn-ea"/>
              </a:rPr>
              <a:t>   </a:t>
            </a:r>
            <a:r>
              <a:rPr lang="zh-CN" altLang="en-US" sz="4800">
                <a:sym typeface="+mn-ea"/>
              </a:rPr>
              <a:t>人的认识充满矛盾</a:t>
            </a:r>
            <a:endParaRPr lang="zh-CN" altLang="en-US" sz="4800">
              <a:sym typeface="+mn-ea"/>
            </a:endParaRPr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-3175" y="3313430"/>
            <a:ext cx="6189980" cy="1082675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zh-CN" altLang="en-US" sz="4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矛盾可以深化人的思想</a:t>
            </a:r>
            <a:endParaRPr lang="zh-CN" altLang="en-US" sz="48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/>
          <p:cNvSpPr/>
          <p:nvPr>
            <p:custDataLst>
              <p:tags r:id="rId1"/>
            </p:custDataLst>
          </p:nvPr>
        </p:nvSpPr>
        <p:spPr>
          <a:xfrm>
            <a:off x="471805" y="1113790"/>
            <a:ext cx="8105775" cy="3079750"/>
          </a:xfrm>
          <a:custGeom>
            <a:avLst/>
            <a:gdLst>
              <a:gd name="connsiteX0" fmla="*/ 0 w 6367246"/>
              <a:gd name="connsiteY0" fmla="*/ 0 h 1323000"/>
              <a:gd name="connsiteX1" fmla="*/ 6367246 w 6367246"/>
              <a:gd name="connsiteY1" fmla="*/ 0 h 1323000"/>
              <a:gd name="connsiteX2" fmla="*/ 6367246 w 6367246"/>
              <a:gd name="connsiteY2" fmla="*/ 1323000 h 1323000"/>
              <a:gd name="connsiteX3" fmla="*/ 0 w 6367246"/>
              <a:gd name="connsiteY3" fmla="*/ 1323000 h 1323000"/>
              <a:gd name="connsiteX4" fmla="*/ 0 w 6367246"/>
              <a:gd name="connsiteY4" fmla="*/ 0 h 132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67246" h="1323000">
                <a:moveTo>
                  <a:pt x="0" y="0"/>
                </a:moveTo>
                <a:lnTo>
                  <a:pt x="6367246" y="0"/>
                </a:lnTo>
                <a:lnTo>
                  <a:pt x="6367246" y="1323000"/>
                </a:lnTo>
                <a:lnTo>
                  <a:pt x="0" y="1323000"/>
                </a:lnTo>
                <a:lnTo>
                  <a:pt x="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2">
            <a:schemeClr val="accent3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70626" tIns="297000" rIns="370626" bIns="80010" numCol="1" spcCol="1270" anchor="ctr" anchorCtr="0"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有一个人白手起家，成了富翁。他为人慷慨，热心于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慈善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事业。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    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一天，他了解到有三个贫困家庭，生活难以为继。他同情这几个家庭的处境，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决定向他们提供捐助。</a:t>
            </a:r>
            <a:endParaRPr lang="zh-CN" altLang="en-US" sz="2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 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一家十分感激，高兴地接受了他的帮助。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    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一家犹豫着接受了，但声明一定会偿还。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 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一家谢谢他的好意，但认为这是一种施舍，拒绝了。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要求：</a:t>
            </a:r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①</a:t>
            </a: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自选角度，确定立意，自拟标题，文体不限。</a:t>
            </a:r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②</a:t>
            </a: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不要脱离材料内容及含意的范围。</a:t>
            </a:r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③</a:t>
            </a: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不少于</a:t>
            </a:r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800</a:t>
            </a: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字。</a:t>
            </a:r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④</a:t>
            </a: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不得套作，不得抄袭。</a:t>
            </a:r>
            <a:endParaRPr lang="zh-CN" altLang="en-US" sz="2000" b="1" kern="120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任意多边形: 形状 7"/>
          <p:cNvSpPr/>
          <p:nvPr>
            <p:custDataLst>
              <p:tags r:id="rId2"/>
            </p:custDataLst>
          </p:nvPr>
        </p:nvSpPr>
        <p:spPr>
          <a:xfrm>
            <a:off x="879793" y="781221"/>
            <a:ext cx="5044962" cy="501206"/>
          </a:xfrm>
          <a:custGeom>
            <a:avLst/>
            <a:gdLst>
              <a:gd name="connsiteX0" fmla="*/ 0 w 4457072"/>
              <a:gd name="connsiteY0" fmla="*/ 73801 h 442800"/>
              <a:gd name="connsiteX1" fmla="*/ 73801 w 4457072"/>
              <a:gd name="connsiteY1" fmla="*/ 0 h 442800"/>
              <a:gd name="connsiteX2" fmla="*/ 4383271 w 4457072"/>
              <a:gd name="connsiteY2" fmla="*/ 0 h 442800"/>
              <a:gd name="connsiteX3" fmla="*/ 4457072 w 4457072"/>
              <a:gd name="connsiteY3" fmla="*/ 73801 h 442800"/>
              <a:gd name="connsiteX4" fmla="*/ 4457072 w 4457072"/>
              <a:gd name="connsiteY4" fmla="*/ 368999 h 442800"/>
              <a:gd name="connsiteX5" fmla="*/ 4383271 w 4457072"/>
              <a:gd name="connsiteY5" fmla="*/ 442800 h 442800"/>
              <a:gd name="connsiteX6" fmla="*/ 73801 w 4457072"/>
              <a:gd name="connsiteY6" fmla="*/ 442800 h 442800"/>
              <a:gd name="connsiteX7" fmla="*/ 0 w 4457072"/>
              <a:gd name="connsiteY7" fmla="*/ 368999 h 442800"/>
              <a:gd name="connsiteX8" fmla="*/ 0 w 4457072"/>
              <a:gd name="connsiteY8" fmla="*/ 73801 h 44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457072" h="442800">
                <a:moveTo>
                  <a:pt x="0" y="73801"/>
                </a:moveTo>
                <a:cubicBezTo>
                  <a:pt x="0" y="33042"/>
                  <a:pt x="33042" y="0"/>
                  <a:pt x="73801" y="0"/>
                </a:cubicBezTo>
                <a:lnTo>
                  <a:pt x="4383271" y="0"/>
                </a:lnTo>
                <a:cubicBezTo>
                  <a:pt x="4424030" y="0"/>
                  <a:pt x="4457072" y="33042"/>
                  <a:pt x="4457072" y="73801"/>
                </a:cubicBezTo>
                <a:lnTo>
                  <a:pt x="4457072" y="368999"/>
                </a:lnTo>
                <a:cubicBezTo>
                  <a:pt x="4457072" y="409758"/>
                  <a:pt x="4424030" y="442800"/>
                  <a:pt x="4383271" y="442800"/>
                </a:cubicBezTo>
                <a:lnTo>
                  <a:pt x="73801" y="442800"/>
                </a:lnTo>
                <a:cubicBezTo>
                  <a:pt x="33042" y="442800"/>
                  <a:pt x="0" y="409758"/>
                  <a:pt x="0" y="368999"/>
                </a:cubicBezTo>
                <a:lnTo>
                  <a:pt x="0" y="73801"/>
                </a:lnTo>
                <a:close/>
              </a:path>
            </a:pathLst>
          </a:custGeom>
          <a:solidFill>
            <a:schemeClr val="accent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37179" tIns="16212" rIns="137179" bIns="16212" numCol="1" spcCol="1270" anchor="ctr" anchorCtr="0">
            <a:noAutofit/>
          </a:bodyPr>
          <a:lstStyle/>
          <a:p>
            <a:pPr marL="0" lvl="0" indent="0" algn="l" defTabSz="66675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阅读下面文字，按要求作文。</a:t>
            </a:r>
            <a:endParaRPr lang="zh-CN" altLang="en-US" sz="2800" b="1" kern="120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9" name="任意多边形: 形状 8"/>
          <p:cNvSpPr/>
          <p:nvPr>
            <p:custDataLst>
              <p:tags r:id="rId3"/>
            </p:custDataLst>
          </p:nvPr>
        </p:nvSpPr>
        <p:spPr>
          <a:xfrm>
            <a:off x="471805" y="4820285"/>
            <a:ext cx="8105775" cy="1144905"/>
          </a:xfrm>
          <a:custGeom>
            <a:avLst/>
            <a:gdLst>
              <a:gd name="connsiteX0" fmla="*/ 0 w 6367246"/>
              <a:gd name="connsiteY0" fmla="*/ 0 h 897750"/>
              <a:gd name="connsiteX1" fmla="*/ 6367246 w 6367246"/>
              <a:gd name="connsiteY1" fmla="*/ 0 h 897750"/>
              <a:gd name="connsiteX2" fmla="*/ 6367246 w 6367246"/>
              <a:gd name="connsiteY2" fmla="*/ 897750 h 897750"/>
              <a:gd name="connsiteX3" fmla="*/ 0 w 6367246"/>
              <a:gd name="connsiteY3" fmla="*/ 897750 h 897750"/>
              <a:gd name="connsiteX4" fmla="*/ 0 w 6367246"/>
              <a:gd name="connsiteY4" fmla="*/ 0 h 897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67246" h="897750">
                <a:moveTo>
                  <a:pt x="0" y="0"/>
                </a:moveTo>
                <a:lnTo>
                  <a:pt x="6367246" y="0"/>
                </a:lnTo>
                <a:lnTo>
                  <a:pt x="6367246" y="897750"/>
                </a:lnTo>
                <a:lnTo>
                  <a:pt x="0" y="897750"/>
                </a:lnTo>
                <a:lnTo>
                  <a:pt x="0" y="0"/>
                </a:lnTo>
                <a:close/>
              </a:path>
            </a:pathLst>
          </a:custGeom>
          <a:ln>
            <a:solidFill>
              <a:schemeClr val="accent2"/>
            </a:solidFill>
          </a:ln>
        </p:spPr>
        <p:style>
          <a:lnRef idx="2">
            <a:schemeClr val="accent3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70626" tIns="297000" rIns="370626" bIns="80010" numCol="1" spcCol="1270" anchor="ctr" anchorCtr="0">
            <a:noAutofit/>
          </a:bodyPr>
          <a:lstStyle/>
          <a:p>
            <a:pPr marL="0" lvl="1" indent="-114300" algn="l" defTabSz="666750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har char="•"/>
            </a:pPr>
            <a:r>
              <a:rPr lang="zh-CN" altLang="en-US" sz="32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请以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“慈善”</a:t>
            </a:r>
            <a:r>
              <a:rPr lang="zh-CN" altLang="en-US" sz="32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为话题，写一个矛盾的句子。（</a:t>
            </a:r>
            <a:r>
              <a:rPr lang="en-US" altLang="zh-CN" sz="32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</a:t>
            </a:r>
            <a:r>
              <a:rPr lang="zh-CN" altLang="en-US" sz="32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分钟）</a:t>
            </a:r>
            <a:endParaRPr lang="zh-CN" altLang="en-US" sz="3200" b="1" kern="12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0" name="任意多边形: 形状 9"/>
          <p:cNvSpPr/>
          <p:nvPr>
            <p:custDataLst>
              <p:tags r:id="rId4"/>
            </p:custDataLst>
          </p:nvPr>
        </p:nvSpPr>
        <p:spPr>
          <a:xfrm>
            <a:off x="1038225" y="4498340"/>
            <a:ext cx="4956810" cy="461645"/>
          </a:xfrm>
          <a:custGeom>
            <a:avLst/>
            <a:gdLst>
              <a:gd name="connsiteX0" fmla="*/ 0 w 4457072"/>
              <a:gd name="connsiteY0" fmla="*/ 73801 h 442800"/>
              <a:gd name="connsiteX1" fmla="*/ 73801 w 4457072"/>
              <a:gd name="connsiteY1" fmla="*/ 0 h 442800"/>
              <a:gd name="connsiteX2" fmla="*/ 4383271 w 4457072"/>
              <a:gd name="connsiteY2" fmla="*/ 0 h 442800"/>
              <a:gd name="connsiteX3" fmla="*/ 4457072 w 4457072"/>
              <a:gd name="connsiteY3" fmla="*/ 73801 h 442800"/>
              <a:gd name="connsiteX4" fmla="*/ 4457072 w 4457072"/>
              <a:gd name="connsiteY4" fmla="*/ 368999 h 442800"/>
              <a:gd name="connsiteX5" fmla="*/ 4383271 w 4457072"/>
              <a:gd name="connsiteY5" fmla="*/ 442800 h 442800"/>
              <a:gd name="connsiteX6" fmla="*/ 73801 w 4457072"/>
              <a:gd name="connsiteY6" fmla="*/ 442800 h 442800"/>
              <a:gd name="connsiteX7" fmla="*/ 0 w 4457072"/>
              <a:gd name="connsiteY7" fmla="*/ 368999 h 442800"/>
              <a:gd name="connsiteX8" fmla="*/ 0 w 4457072"/>
              <a:gd name="connsiteY8" fmla="*/ 73801 h 44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457072" h="442800">
                <a:moveTo>
                  <a:pt x="0" y="73801"/>
                </a:moveTo>
                <a:cubicBezTo>
                  <a:pt x="0" y="33042"/>
                  <a:pt x="33042" y="0"/>
                  <a:pt x="73801" y="0"/>
                </a:cubicBezTo>
                <a:lnTo>
                  <a:pt x="4383271" y="0"/>
                </a:lnTo>
                <a:cubicBezTo>
                  <a:pt x="4424030" y="0"/>
                  <a:pt x="4457072" y="33042"/>
                  <a:pt x="4457072" y="73801"/>
                </a:cubicBezTo>
                <a:lnTo>
                  <a:pt x="4457072" y="368999"/>
                </a:lnTo>
                <a:cubicBezTo>
                  <a:pt x="4457072" y="409758"/>
                  <a:pt x="4424030" y="442800"/>
                  <a:pt x="4383271" y="442800"/>
                </a:cubicBezTo>
                <a:lnTo>
                  <a:pt x="73801" y="442800"/>
                </a:lnTo>
                <a:cubicBezTo>
                  <a:pt x="33042" y="442800"/>
                  <a:pt x="0" y="409758"/>
                  <a:pt x="0" y="368999"/>
                </a:cubicBezTo>
                <a:lnTo>
                  <a:pt x="0" y="73801"/>
                </a:lnTo>
                <a:close/>
              </a:path>
            </a:pathLst>
          </a:custGeom>
          <a:solidFill>
            <a:schemeClr val="accent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37179" tIns="16212" rIns="137179" bIns="16212" numCol="1" spcCol="1270" anchor="ctr" anchorCtr="0">
            <a:noAutofit/>
          </a:bodyPr>
          <a:lstStyle/>
          <a:p>
            <a:pPr marL="0" lvl="0" indent="0" algn="l" defTabSz="66675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2800" b="1" kern="1200">
                <a:solidFill>
                  <a:srgbClr val="0000FC"/>
                </a:solidFill>
                <a:latin typeface="+mj-lt"/>
                <a:ea typeface="+mj-ea"/>
                <a:cs typeface="+mj-cs"/>
              </a:rPr>
              <a:t>试  练：</a:t>
            </a:r>
            <a:endParaRPr lang="zh-CN" altLang="en-US" sz="2800" b="1" kern="1200">
              <a:solidFill>
                <a:srgbClr val="0000FC"/>
              </a:solidFill>
              <a:latin typeface="+mj-lt"/>
              <a:ea typeface="+mj-ea"/>
              <a:cs typeface="+mj-cs"/>
            </a:endParaRPr>
          </a:p>
        </p:txBody>
      </p:sp>
    </p:spTree>
    <p:custDataLst>
      <p:tags r:id="rId5"/>
    </p:custData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>
            <p:custDataLst>
              <p:tags r:id="rId1"/>
            </p:custDataLst>
          </p:nvPr>
        </p:nvSpPr>
        <p:spPr>
          <a:xfrm>
            <a:off x="262255" y="1399540"/>
            <a:ext cx="8619490" cy="2573020"/>
          </a:xfrm>
          <a:prstGeom prst="rect">
            <a:avLst/>
          </a:prstGeom>
          <a:solidFill>
            <a:schemeClr val="bg1">
              <a:alpha val="84000"/>
            </a:schemeClr>
          </a:solidFill>
        </p:spPr>
        <p:txBody>
          <a:bodyPr wrap="square" rtlCol="0" anchor="ctr" anchorCtr="0">
            <a:normAutofit/>
          </a:bodyPr>
          <a:p>
            <a:pPr algn="l">
              <a:lnSpc>
                <a:spcPct val="100000"/>
              </a:lnSpc>
            </a:pPr>
            <a:r>
              <a:rPr lang="zh-CN" altLang="en-US" sz="4000" b="1" dirty="0">
                <a:solidFill>
                  <a:srgbClr val="0000FC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pitchFamily="49" charset="-122"/>
                <a:sym typeface="+mn-ea"/>
              </a:rPr>
              <a:t>矛盾的技术：</a:t>
            </a:r>
            <a:r>
              <a:rPr lang="zh-CN" altLang="en-US" sz="3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特意将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互为反义的词语硬性组合</a:t>
            </a:r>
            <a:r>
              <a:rPr lang="zh-CN" altLang="en-US" sz="3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在一起，以表达出某种特定的深刻语义，让读者在矛盾语言中回味、咀嚼，获得深刻的感悟。</a:t>
            </a:r>
            <a:endParaRPr lang="zh-CN" altLang="en-US" sz="36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3" name="Line 6"/>
          <p:cNvSpPr>
            <a:spLocks noChangeShapeType="1"/>
          </p:cNvSpPr>
          <p:nvPr>
            <p:custDataLst>
              <p:tags r:id="rId2"/>
            </p:custDataLst>
          </p:nvPr>
        </p:nvSpPr>
        <p:spPr bwMode="auto">
          <a:xfrm>
            <a:off x="1925503" y="1200396"/>
            <a:ext cx="6117770" cy="0"/>
          </a:xfrm>
          <a:prstGeom prst="line">
            <a:avLst/>
          </a:prstGeom>
          <a:noFill/>
          <a:ln w="25400" cap="flat" cmpd="sng">
            <a:solidFill>
              <a:schemeClr val="accent3"/>
            </a:solidFill>
            <a:prstDash val="solid"/>
            <a:round/>
          </a:ln>
          <a:effectLst/>
        </p:spPr>
        <p:txBody>
          <a:bodyPr lIns="0" tIns="0" rIns="0" bIns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DDDDDD"/>
                </a:outerShdw>
              </a:effectLst>
              <a:uLnTx/>
              <a:uFillTx/>
              <a:latin typeface="Arial" panose="020B0604020202020204"/>
              <a:ea typeface="MS PGothic" panose="020B0600070205080204" charset="-128"/>
              <a:cs typeface="+mn-cs"/>
              <a:sym typeface="Gill Sans" charset="0"/>
            </a:endParaRPr>
          </a:p>
        </p:txBody>
      </p:sp>
      <p:sp>
        <p:nvSpPr>
          <p:cNvPr id="15" name="Line 6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>
            <a:off x="1138133" y="4244133"/>
            <a:ext cx="6066101" cy="0"/>
          </a:xfrm>
          <a:prstGeom prst="line">
            <a:avLst/>
          </a:prstGeom>
          <a:noFill/>
          <a:ln w="25400" cap="flat" cmpd="sng">
            <a:solidFill>
              <a:schemeClr val="accent3"/>
            </a:solidFill>
            <a:prstDash val="solid"/>
            <a:round/>
          </a:ln>
          <a:effectLst/>
        </p:spPr>
        <p:txBody>
          <a:bodyPr lIns="0" tIns="0" rIns="0" bIns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DDDDDD"/>
                </a:outerShdw>
              </a:effectLst>
              <a:uLnTx/>
              <a:uFillTx/>
              <a:latin typeface="Arial" panose="020B0604020202020204"/>
              <a:ea typeface="MS PGothic" panose="020B0600070205080204" charset="-128"/>
              <a:cs typeface="+mn-cs"/>
              <a:sym typeface="Gill Sans" charset="0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6257925" y="4693103"/>
            <a:ext cx="1558017" cy="340859"/>
          </a:xfrm>
          <a:prstGeom prst="rect">
            <a:avLst/>
          </a:prstGeom>
          <a:ln w="12700">
            <a:miter lim="400000"/>
          </a:ln>
        </p:spPr>
        <p:txBody>
          <a:bodyPr lIns="67500" tIns="35100" rIns="67500" bIns="35100" anchor="ctr">
            <a:normAutofit/>
          </a:bodyPr>
          <a:lstStyle>
            <a:defPPr>
              <a:defRPr lang="zh-CN"/>
            </a:defPPr>
            <a:lvl1pPr marR="0" lvl="0" indent="0" algn="r" defTabSz="72644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2000" b="0" i="1" u="none" strike="noStrike" cap="none" spc="0" normalizeH="0" baseline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微软雅黑" panose="020B0503020204020204" charset="-122"/>
              </a:defRPr>
            </a:lvl1pPr>
          </a:lstStyle>
          <a:p>
            <a:r>
              <a:rPr lang="en-US" altLang="zh-CN" sz="1350" i="0" dirty="0">
                <a:solidFill>
                  <a:schemeClr val="bg1"/>
                </a:solidFill>
                <a:latin typeface="+mn-lt"/>
                <a:ea typeface="+mn-ea"/>
              </a:rPr>
              <a:t>Lorem ipsum dolor</a:t>
            </a:r>
            <a:endParaRPr lang="en-US" altLang="zh-CN" sz="1350" i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8" name="Freeform 5"/>
          <p:cNvSpPr>
            <a:spLocks noEditPoints="1"/>
          </p:cNvSpPr>
          <p:nvPr>
            <p:custDataLst>
              <p:tags r:id="rId5"/>
            </p:custDataLst>
          </p:nvPr>
        </p:nvSpPr>
        <p:spPr bwMode="auto">
          <a:xfrm>
            <a:off x="1316550" y="730351"/>
            <a:ext cx="300407" cy="271797"/>
          </a:xfrm>
          <a:custGeom>
            <a:avLst/>
            <a:gdLst>
              <a:gd name="T0" fmla="*/ 106 w 336"/>
              <a:gd name="T1" fmla="*/ 0 h 304"/>
              <a:gd name="T2" fmla="*/ 140 w 336"/>
              <a:gd name="T3" fmla="*/ 38 h 304"/>
              <a:gd name="T4" fmla="*/ 140 w 336"/>
              <a:gd name="T5" fmla="*/ 38 h 304"/>
              <a:gd name="T6" fmla="*/ 124 w 336"/>
              <a:gd name="T7" fmla="*/ 50 h 304"/>
              <a:gd name="T8" fmla="*/ 110 w 336"/>
              <a:gd name="T9" fmla="*/ 64 h 304"/>
              <a:gd name="T10" fmla="*/ 100 w 336"/>
              <a:gd name="T11" fmla="*/ 78 h 304"/>
              <a:gd name="T12" fmla="*/ 88 w 336"/>
              <a:gd name="T13" fmla="*/ 92 h 304"/>
              <a:gd name="T14" fmla="*/ 82 w 336"/>
              <a:gd name="T15" fmla="*/ 108 h 304"/>
              <a:gd name="T16" fmla="*/ 76 w 336"/>
              <a:gd name="T17" fmla="*/ 124 h 304"/>
              <a:gd name="T18" fmla="*/ 72 w 336"/>
              <a:gd name="T19" fmla="*/ 140 h 304"/>
              <a:gd name="T20" fmla="*/ 70 w 336"/>
              <a:gd name="T21" fmla="*/ 156 h 304"/>
              <a:gd name="T22" fmla="*/ 70 w 336"/>
              <a:gd name="T23" fmla="*/ 156 h 304"/>
              <a:gd name="T24" fmla="*/ 144 w 336"/>
              <a:gd name="T25" fmla="*/ 156 h 304"/>
              <a:gd name="T26" fmla="*/ 144 w 336"/>
              <a:gd name="T27" fmla="*/ 304 h 304"/>
              <a:gd name="T28" fmla="*/ 0 w 336"/>
              <a:gd name="T29" fmla="*/ 304 h 304"/>
              <a:gd name="T30" fmla="*/ 0 w 336"/>
              <a:gd name="T31" fmla="*/ 192 h 304"/>
              <a:gd name="T32" fmla="*/ 0 w 336"/>
              <a:gd name="T33" fmla="*/ 192 h 304"/>
              <a:gd name="T34" fmla="*/ 0 w 336"/>
              <a:gd name="T35" fmla="*/ 160 h 304"/>
              <a:gd name="T36" fmla="*/ 4 w 336"/>
              <a:gd name="T37" fmla="*/ 130 h 304"/>
              <a:gd name="T38" fmla="*/ 12 w 336"/>
              <a:gd name="T39" fmla="*/ 104 h 304"/>
              <a:gd name="T40" fmla="*/ 26 w 336"/>
              <a:gd name="T41" fmla="*/ 78 h 304"/>
              <a:gd name="T42" fmla="*/ 40 w 336"/>
              <a:gd name="T43" fmla="*/ 54 h 304"/>
              <a:gd name="T44" fmla="*/ 56 w 336"/>
              <a:gd name="T45" fmla="*/ 34 h 304"/>
              <a:gd name="T46" fmla="*/ 80 w 336"/>
              <a:gd name="T47" fmla="*/ 16 h 304"/>
              <a:gd name="T48" fmla="*/ 106 w 336"/>
              <a:gd name="T49" fmla="*/ 0 h 304"/>
              <a:gd name="T50" fmla="*/ 106 w 336"/>
              <a:gd name="T51" fmla="*/ 0 h 304"/>
              <a:gd name="T52" fmla="*/ 106 w 336"/>
              <a:gd name="T53" fmla="*/ 0 h 304"/>
              <a:gd name="T54" fmla="*/ 106 w 336"/>
              <a:gd name="T55" fmla="*/ 0 h 304"/>
              <a:gd name="T56" fmla="*/ 298 w 336"/>
              <a:gd name="T57" fmla="*/ 0 h 304"/>
              <a:gd name="T58" fmla="*/ 298 w 336"/>
              <a:gd name="T59" fmla="*/ 0 h 304"/>
              <a:gd name="T60" fmla="*/ 298 w 336"/>
              <a:gd name="T61" fmla="*/ 0 h 304"/>
              <a:gd name="T62" fmla="*/ 272 w 336"/>
              <a:gd name="T63" fmla="*/ 16 h 304"/>
              <a:gd name="T64" fmla="*/ 250 w 336"/>
              <a:gd name="T65" fmla="*/ 36 h 304"/>
              <a:gd name="T66" fmla="*/ 232 w 336"/>
              <a:gd name="T67" fmla="*/ 56 h 304"/>
              <a:gd name="T68" fmla="*/ 218 w 336"/>
              <a:gd name="T69" fmla="*/ 80 h 304"/>
              <a:gd name="T70" fmla="*/ 204 w 336"/>
              <a:gd name="T71" fmla="*/ 106 h 304"/>
              <a:gd name="T72" fmla="*/ 196 w 336"/>
              <a:gd name="T73" fmla="*/ 130 h 304"/>
              <a:gd name="T74" fmla="*/ 192 w 336"/>
              <a:gd name="T75" fmla="*/ 160 h 304"/>
              <a:gd name="T76" fmla="*/ 192 w 336"/>
              <a:gd name="T77" fmla="*/ 192 h 304"/>
              <a:gd name="T78" fmla="*/ 192 w 336"/>
              <a:gd name="T79" fmla="*/ 192 h 304"/>
              <a:gd name="T80" fmla="*/ 192 w 336"/>
              <a:gd name="T81" fmla="*/ 304 h 304"/>
              <a:gd name="T82" fmla="*/ 336 w 336"/>
              <a:gd name="T83" fmla="*/ 304 h 304"/>
              <a:gd name="T84" fmla="*/ 336 w 336"/>
              <a:gd name="T85" fmla="*/ 156 h 304"/>
              <a:gd name="T86" fmla="*/ 260 w 336"/>
              <a:gd name="T87" fmla="*/ 156 h 304"/>
              <a:gd name="T88" fmla="*/ 260 w 336"/>
              <a:gd name="T89" fmla="*/ 156 h 304"/>
              <a:gd name="T90" fmla="*/ 264 w 336"/>
              <a:gd name="T91" fmla="*/ 140 h 304"/>
              <a:gd name="T92" fmla="*/ 268 w 336"/>
              <a:gd name="T93" fmla="*/ 124 h 304"/>
              <a:gd name="T94" fmla="*/ 274 w 336"/>
              <a:gd name="T95" fmla="*/ 108 h 304"/>
              <a:gd name="T96" fmla="*/ 280 w 336"/>
              <a:gd name="T97" fmla="*/ 92 h 304"/>
              <a:gd name="T98" fmla="*/ 292 w 336"/>
              <a:gd name="T99" fmla="*/ 78 h 304"/>
              <a:gd name="T100" fmla="*/ 304 w 336"/>
              <a:gd name="T101" fmla="*/ 64 h 304"/>
              <a:gd name="T102" fmla="*/ 316 w 336"/>
              <a:gd name="T103" fmla="*/ 50 h 304"/>
              <a:gd name="T104" fmla="*/ 332 w 336"/>
              <a:gd name="T105" fmla="*/ 38 h 304"/>
              <a:gd name="T106" fmla="*/ 332 w 336"/>
              <a:gd name="T107" fmla="*/ 38 h 304"/>
              <a:gd name="T108" fmla="*/ 298 w 336"/>
              <a:gd name="T109" fmla="*/ 0 h 304"/>
              <a:gd name="T110" fmla="*/ 298 w 336"/>
              <a:gd name="T111" fmla="*/ 0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36" h="304">
                <a:moveTo>
                  <a:pt x="106" y="0"/>
                </a:moveTo>
                <a:lnTo>
                  <a:pt x="140" y="38"/>
                </a:lnTo>
                <a:lnTo>
                  <a:pt x="140" y="38"/>
                </a:lnTo>
                <a:lnTo>
                  <a:pt x="124" y="50"/>
                </a:lnTo>
                <a:lnTo>
                  <a:pt x="110" y="64"/>
                </a:lnTo>
                <a:lnTo>
                  <a:pt x="100" y="78"/>
                </a:lnTo>
                <a:lnTo>
                  <a:pt x="88" y="92"/>
                </a:lnTo>
                <a:lnTo>
                  <a:pt x="82" y="108"/>
                </a:lnTo>
                <a:lnTo>
                  <a:pt x="76" y="124"/>
                </a:lnTo>
                <a:lnTo>
                  <a:pt x="72" y="140"/>
                </a:lnTo>
                <a:lnTo>
                  <a:pt x="70" y="156"/>
                </a:lnTo>
                <a:lnTo>
                  <a:pt x="70" y="156"/>
                </a:lnTo>
                <a:lnTo>
                  <a:pt x="144" y="156"/>
                </a:lnTo>
                <a:lnTo>
                  <a:pt x="144" y="304"/>
                </a:lnTo>
                <a:lnTo>
                  <a:pt x="0" y="304"/>
                </a:lnTo>
                <a:lnTo>
                  <a:pt x="0" y="192"/>
                </a:lnTo>
                <a:lnTo>
                  <a:pt x="0" y="192"/>
                </a:lnTo>
                <a:lnTo>
                  <a:pt x="0" y="160"/>
                </a:lnTo>
                <a:lnTo>
                  <a:pt x="4" y="130"/>
                </a:lnTo>
                <a:lnTo>
                  <a:pt x="12" y="104"/>
                </a:lnTo>
                <a:lnTo>
                  <a:pt x="26" y="78"/>
                </a:lnTo>
                <a:lnTo>
                  <a:pt x="40" y="54"/>
                </a:lnTo>
                <a:lnTo>
                  <a:pt x="56" y="34"/>
                </a:lnTo>
                <a:lnTo>
                  <a:pt x="80" y="16"/>
                </a:lnTo>
                <a:lnTo>
                  <a:pt x="106" y="0"/>
                </a:lnTo>
                <a:lnTo>
                  <a:pt x="106" y="0"/>
                </a:lnTo>
                <a:lnTo>
                  <a:pt x="106" y="0"/>
                </a:lnTo>
                <a:lnTo>
                  <a:pt x="106" y="0"/>
                </a:lnTo>
                <a:close/>
                <a:moveTo>
                  <a:pt x="298" y="0"/>
                </a:moveTo>
                <a:lnTo>
                  <a:pt x="298" y="0"/>
                </a:lnTo>
                <a:lnTo>
                  <a:pt x="298" y="0"/>
                </a:lnTo>
                <a:lnTo>
                  <a:pt x="272" y="16"/>
                </a:lnTo>
                <a:lnTo>
                  <a:pt x="250" y="36"/>
                </a:lnTo>
                <a:lnTo>
                  <a:pt x="232" y="56"/>
                </a:lnTo>
                <a:lnTo>
                  <a:pt x="218" y="80"/>
                </a:lnTo>
                <a:lnTo>
                  <a:pt x="204" y="106"/>
                </a:lnTo>
                <a:lnTo>
                  <a:pt x="196" y="130"/>
                </a:lnTo>
                <a:lnTo>
                  <a:pt x="192" y="160"/>
                </a:lnTo>
                <a:lnTo>
                  <a:pt x="192" y="192"/>
                </a:lnTo>
                <a:lnTo>
                  <a:pt x="192" y="192"/>
                </a:lnTo>
                <a:lnTo>
                  <a:pt x="192" y="304"/>
                </a:lnTo>
                <a:lnTo>
                  <a:pt x="336" y="304"/>
                </a:lnTo>
                <a:lnTo>
                  <a:pt x="336" y="156"/>
                </a:lnTo>
                <a:lnTo>
                  <a:pt x="260" y="156"/>
                </a:lnTo>
                <a:lnTo>
                  <a:pt x="260" y="156"/>
                </a:lnTo>
                <a:lnTo>
                  <a:pt x="264" y="140"/>
                </a:lnTo>
                <a:lnTo>
                  <a:pt x="268" y="124"/>
                </a:lnTo>
                <a:lnTo>
                  <a:pt x="274" y="108"/>
                </a:lnTo>
                <a:lnTo>
                  <a:pt x="280" y="92"/>
                </a:lnTo>
                <a:lnTo>
                  <a:pt x="292" y="78"/>
                </a:lnTo>
                <a:lnTo>
                  <a:pt x="304" y="64"/>
                </a:lnTo>
                <a:lnTo>
                  <a:pt x="316" y="50"/>
                </a:lnTo>
                <a:lnTo>
                  <a:pt x="332" y="38"/>
                </a:lnTo>
                <a:lnTo>
                  <a:pt x="332" y="38"/>
                </a:lnTo>
                <a:lnTo>
                  <a:pt x="298" y="0"/>
                </a:lnTo>
                <a:lnTo>
                  <a:pt x="298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/>
          </a:p>
        </p:txBody>
      </p:sp>
      <p:sp>
        <p:nvSpPr>
          <p:cNvPr id="19" name="Freeform 6"/>
          <p:cNvSpPr>
            <a:spLocks noEditPoints="1"/>
          </p:cNvSpPr>
          <p:nvPr>
            <p:custDataLst>
              <p:tags r:id="rId6"/>
            </p:custDataLst>
          </p:nvPr>
        </p:nvSpPr>
        <p:spPr bwMode="auto">
          <a:xfrm>
            <a:off x="7449326" y="3701079"/>
            <a:ext cx="307560" cy="271797"/>
          </a:xfrm>
          <a:custGeom>
            <a:avLst/>
            <a:gdLst>
              <a:gd name="T0" fmla="*/ 0 w 344"/>
              <a:gd name="T1" fmla="*/ 0 h 304"/>
              <a:gd name="T2" fmla="*/ 152 w 344"/>
              <a:gd name="T3" fmla="*/ 0 h 304"/>
              <a:gd name="T4" fmla="*/ 152 w 344"/>
              <a:gd name="T5" fmla="*/ 116 h 304"/>
              <a:gd name="T6" fmla="*/ 152 w 344"/>
              <a:gd name="T7" fmla="*/ 116 h 304"/>
              <a:gd name="T8" fmla="*/ 152 w 344"/>
              <a:gd name="T9" fmla="*/ 146 h 304"/>
              <a:gd name="T10" fmla="*/ 144 w 344"/>
              <a:gd name="T11" fmla="*/ 176 h 304"/>
              <a:gd name="T12" fmla="*/ 136 w 344"/>
              <a:gd name="T13" fmla="*/ 202 h 304"/>
              <a:gd name="T14" fmla="*/ 126 w 344"/>
              <a:gd name="T15" fmla="*/ 228 h 304"/>
              <a:gd name="T16" fmla="*/ 110 w 344"/>
              <a:gd name="T17" fmla="*/ 250 h 304"/>
              <a:gd name="T18" fmla="*/ 90 w 344"/>
              <a:gd name="T19" fmla="*/ 270 h 304"/>
              <a:gd name="T20" fmla="*/ 68 w 344"/>
              <a:gd name="T21" fmla="*/ 288 h 304"/>
              <a:gd name="T22" fmla="*/ 40 w 344"/>
              <a:gd name="T23" fmla="*/ 304 h 304"/>
              <a:gd name="T24" fmla="*/ 4 w 344"/>
              <a:gd name="T25" fmla="*/ 268 h 304"/>
              <a:gd name="T26" fmla="*/ 4 w 344"/>
              <a:gd name="T27" fmla="*/ 268 h 304"/>
              <a:gd name="T28" fmla="*/ 22 w 344"/>
              <a:gd name="T29" fmla="*/ 256 h 304"/>
              <a:gd name="T30" fmla="*/ 36 w 344"/>
              <a:gd name="T31" fmla="*/ 242 h 304"/>
              <a:gd name="T32" fmla="*/ 48 w 344"/>
              <a:gd name="T33" fmla="*/ 228 h 304"/>
              <a:gd name="T34" fmla="*/ 60 w 344"/>
              <a:gd name="T35" fmla="*/ 214 h 304"/>
              <a:gd name="T36" fmla="*/ 68 w 344"/>
              <a:gd name="T37" fmla="*/ 198 h 304"/>
              <a:gd name="T38" fmla="*/ 74 w 344"/>
              <a:gd name="T39" fmla="*/ 182 h 304"/>
              <a:gd name="T40" fmla="*/ 76 w 344"/>
              <a:gd name="T41" fmla="*/ 164 h 304"/>
              <a:gd name="T42" fmla="*/ 78 w 344"/>
              <a:gd name="T43" fmla="*/ 148 h 304"/>
              <a:gd name="T44" fmla="*/ 78 w 344"/>
              <a:gd name="T45" fmla="*/ 148 h 304"/>
              <a:gd name="T46" fmla="*/ 0 w 344"/>
              <a:gd name="T47" fmla="*/ 148 h 304"/>
              <a:gd name="T48" fmla="*/ 0 w 344"/>
              <a:gd name="T49" fmla="*/ 0 h 304"/>
              <a:gd name="T50" fmla="*/ 0 w 344"/>
              <a:gd name="T51" fmla="*/ 0 h 304"/>
              <a:gd name="T52" fmla="*/ 0 w 344"/>
              <a:gd name="T53" fmla="*/ 0 h 304"/>
              <a:gd name="T54" fmla="*/ 0 w 344"/>
              <a:gd name="T55" fmla="*/ 0 h 304"/>
              <a:gd name="T56" fmla="*/ 0 w 344"/>
              <a:gd name="T57" fmla="*/ 0 h 304"/>
              <a:gd name="T58" fmla="*/ 202 w 344"/>
              <a:gd name="T59" fmla="*/ 0 h 304"/>
              <a:gd name="T60" fmla="*/ 202 w 344"/>
              <a:gd name="T61" fmla="*/ 0 h 304"/>
              <a:gd name="T62" fmla="*/ 202 w 344"/>
              <a:gd name="T63" fmla="*/ 148 h 304"/>
              <a:gd name="T64" fmla="*/ 202 w 344"/>
              <a:gd name="T65" fmla="*/ 148 h 304"/>
              <a:gd name="T66" fmla="*/ 274 w 344"/>
              <a:gd name="T67" fmla="*/ 148 h 304"/>
              <a:gd name="T68" fmla="*/ 274 w 344"/>
              <a:gd name="T69" fmla="*/ 148 h 304"/>
              <a:gd name="T70" fmla="*/ 272 w 344"/>
              <a:gd name="T71" fmla="*/ 164 h 304"/>
              <a:gd name="T72" fmla="*/ 266 w 344"/>
              <a:gd name="T73" fmla="*/ 184 h 304"/>
              <a:gd name="T74" fmla="*/ 260 w 344"/>
              <a:gd name="T75" fmla="*/ 200 h 304"/>
              <a:gd name="T76" fmla="*/ 254 w 344"/>
              <a:gd name="T77" fmla="*/ 216 h 304"/>
              <a:gd name="T78" fmla="*/ 244 w 344"/>
              <a:gd name="T79" fmla="*/ 230 h 304"/>
              <a:gd name="T80" fmla="*/ 230 w 344"/>
              <a:gd name="T81" fmla="*/ 244 h 304"/>
              <a:gd name="T82" fmla="*/ 218 w 344"/>
              <a:gd name="T83" fmla="*/ 258 h 304"/>
              <a:gd name="T84" fmla="*/ 202 w 344"/>
              <a:gd name="T85" fmla="*/ 268 h 304"/>
              <a:gd name="T86" fmla="*/ 240 w 344"/>
              <a:gd name="T87" fmla="*/ 304 h 304"/>
              <a:gd name="T88" fmla="*/ 240 w 344"/>
              <a:gd name="T89" fmla="*/ 304 h 304"/>
              <a:gd name="T90" fmla="*/ 264 w 344"/>
              <a:gd name="T91" fmla="*/ 288 h 304"/>
              <a:gd name="T92" fmla="*/ 288 w 344"/>
              <a:gd name="T93" fmla="*/ 270 h 304"/>
              <a:gd name="T94" fmla="*/ 304 w 344"/>
              <a:gd name="T95" fmla="*/ 250 h 304"/>
              <a:gd name="T96" fmla="*/ 318 w 344"/>
              <a:gd name="T97" fmla="*/ 228 h 304"/>
              <a:gd name="T98" fmla="*/ 332 w 344"/>
              <a:gd name="T99" fmla="*/ 202 h 304"/>
              <a:gd name="T100" fmla="*/ 340 w 344"/>
              <a:gd name="T101" fmla="*/ 176 h 304"/>
              <a:gd name="T102" fmla="*/ 344 w 344"/>
              <a:gd name="T103" fmla="*/ 146 h 304"/>
              <a:gd name="T104" fmla="*/ 344 w 344"/>
              <a:gd name="T105" fmla="*/ 116 h 304"/>
              <a:gd name="T106" fmla="*/ 344 w 344"/>
              <a:gd name="T107" fmla="*/ 0 h 304"/>
              <a:gd name="T108" fmla="*/ 202 w 344"/>
              <a:gd name="T109" fmla="*/ 0 h 304"/>
              <a:gd name="T110" fmla="*/ 202 w 344"/>
              <a:gd name="T111" fmla="*/ 0 h 304"/>
              <a:gd name="T112" fmla="*/ 202 w 344"/>
              <a:gd name="T113" fmla="*/ 0 h 304"/>
              <a:gd name="T114" fmla="*/ 202 w 344"/>
              <a:gd name="T115" fmla="*/ 0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44" h="304">
                <a:moveTo>
                  <a:pt x="0" y="0"/>
                </a:moveTo>
                <a:lnTo>
                  <a:pt x="152" y="0"/>
                </a:lnTo>
                <a:lnTo>
                  <a:pt x="152" y="116"/>
                </a:lnTo>
                <a:lnTo>
                  <a:pt x="152" y="116"/>
                </a:lnTo>
                <a:lnTo>
                  <a:pt x="152" y="146"/>
                </a:lnTo>
                <a:lnTo>
                  <a:pt x="144" y="176"/>
                </a:lnTo>
                <a:lnTo>
                  <a:pt x="136" y="202"/>
                </a:lnTo>
                <a:lnTo>
                  <a:pt x="126" y="228"/>
                </a:lnTo>
                <a:lnTo>
                  <a:pt x="110" y="250"/>
                </a:lnTo>
                <a:lnTo>
                  <a:pt x="90" y="270"/>
                </a:lnTo>
                <a:lnTo>
                  <a:pt x="68" y="288"/>
                </a:lnTo>
                <a:lnTo>
                  <a:pt x="40" y="304"/>
                </a:lnTo>
                <a:lnTo>
                  <a:pt x="4" y="268"/>
                </a:lnTo>
                <a:lnTo>
                  <a:pt x="4" y="268"/>
                </a:lnTo>
                <a:lnTo>
                  <a:pt x="22" y="256"/>
                </a:lnTo>
                <a:lnTo>
                  <a:pt x="36" y="242"/>
                </a:lnTo>
                <a:lnTo>
                  <a:pt x="48" y="228"/>
                </a:lnTo>
                <a:lnTo>
                  <a:pt x="60" y="214"/>
                </a:lnTo>
                <a:lnTo>
                  <a:pt x="68" y="198"/>
                </a:lnTo>
                <a:lnTo>
                  <a:pt x="74" y="182"/>
                </a:lnTo>
                <a:lnTo>
                  <a:pt x="76" y="164"/>
                </a:lnTo>
                <a:lnTo>
                  <a:pt x="78" y="148"/>
                </a:lnTo>
                <a:lnTo>
                  <a:pt x="78" y="148"/>
                </a:lnTo>
                <a:lnTo>
                  <a:pt x="0" y="148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202" y="0"/>
                </a:moveTo>
                <a:lnTo>
                  <a:pt x="202" y="0"/>
                </a:lnTo>
                <a:lnTo>
                  <a:pt x="202" y="148"/>
                </a:lnTo>
                <a:lnTo>
                  <a:pt x="202" y="148"/>
                </a:lnTo>
                <a:lnTo>
                  <a:pt x="274" y="148"/>
                </a:lnTo>
                <a:lnTo>
                  <a:pt x="274" y="148"/>
                </a:lnTo>
                <a:lnTo>
                  <a:pt x="272" y="164"/>
                </a:lnTo>
                <a:lnTo>
                  <a:pt x="266" y="184"/>
                </a:lnTo>
                <a:lnTo>
                  <a:pt x="260" y="200"/>
                </a:lnTo>
                <a:lnTo>
                  <a:pt x="254" y="216"/>
                </a:lnTo>
                <a:lnTo>
                  <a:pt x="244" y="230"/>
                </a:lnTo>
                <a:lnTo>
                  <a:pt x="230" y="244"/>
                </a:lnTo>
                <a:lnTo>
                  <a:pt x="218" y="258"/>
                </a:lnTo>
                <a:lnTo>
                  <a:pt x="202" y="268"/>
                </a:lnTo>
                <a:lnTo>
                  <a:pt x="240" y="304"/>
                </a:lnTo>
                <a:lnTo>
                  <a:pt x="240" y="304"/>
                </a:lnTo>
                <a:lnTo>
                  <a:pt x="264" y="288"/>
                </a:lnTo>
                <a:lnTo>
                  <a:pt x="288" y="270"/>
                </a:lnTo>
                <a:lnTo>
                  <a:pt x="304" y="250"/>
                </a:lnTo>
                <a:lnTo>
                  <a:pt x="318" y="228"/>
                </a:lnTo>
                <a:lnTo>
                  <a:pt x="332" y="202"/>
                </a:lnTo>
                <a:lnTo>
                  <a:pt x="340" y="176"/>
                </a:lnTo>
                <a:lnTo>
                  <a:pt x="344" y="146"/>
                </a:lnTo>
                <a:lnTo>
                  <a:pt x="344" y="116"/>
                </a:lnTo>
                <a:lnTo>
                  <a:pt x="344" y="0"/>
                </a:lnTo>
                <a:lnTo>
                  <a:pt x="202" y="0"/>
                </a:lnTo>
                <a:lnTo>
                  <a:pt x="202" y="0"/>
                </a:lnTo>
                <a:lnTo>
                  <a:pt x="202" y="0"/>
                </a:lnTo>
                <a:lnTo>
                  <a:pt x="202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/>
          </a:p>
        </p:txBody>
      </p:sp>
      <p:sp>
        <p:nvSpPr>
          <p:cNvPr id="4" name="文本框 3"/>
          <p:cNvSpPr txBox="1"/>
          <p:nvPr/>
        </p:nvSpPr>
        <p:spPr>
          <a:xfrm>
            <a:off x="2711450" y="5034280"/>
            <a:ext cx="3721100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主</a:t>
            </a:r>
            <a:r>
              <a:rPr lang="en-US" altLang="zh-CN" sz="4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+</a:t>
            </a:r>
            <a:r>
              <a:rPr lang="zh-CN" altLang="en-US" sz="4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谓</a:t>
            </a:r>
            <a:r>
              <a:rPr lang="en-US" altLang="zh-CN" sz="4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+</a:t>
            </a:r>
            <a:r>
              <a:rPr lang="zh-CN" altLang="en-US" sz="4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定</a:t>
            </a:r>
            <a:r>
              <a:rPr lang="en-US" altLang="zh-CN" sz="4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+</a:t>
            </a:r>
            <a:r>
              <a:rPr lang="zh-CN" altLang="en-US" sz="4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宾</a:t>
            </a:r>
            <a:endParaRPr lang="zh-CN" altLang="en-US" sz="4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>
            <p:custDataLst>
              <p:tags r:id="rId1"/>
            </p:custDataLst>
          </p:nvPr>
        </p:nvSpPr>
        <p:spPr>
          <a:xfrm>
            <a:off x="2471837" y="1913886"/>
            <a:ext cx="5178008" cy="359388"/>
          </a:xfrm>
          <a:prstGeom prst="rect">
            <a:avLst/>
          </a:prstGeom>
          <a:noFill/>
        </p:spPr>
        <p:txBody>
          <a:bodyPr wrap="square" lIns="67500" tIns="35100" rIns="67500" bIns="35100" rtlCol="0" anchor="ctr" anchorCtr="0">
            <a:noAutofit/>
          </a:bodyPr>
          <a:lstStyle/>
          <a:p>
            <a:r>
              <a:rPr lang="zh-CN" altLang="en-US" sz="2400" b="1" dirty="0">
                <a:solidFill>
                  <a:schemeClr val="tx1"/>
                </a:solidFill>
              </a:rPr>
              <a:t>凶恶是一种伤害，慈善也是一种伤害。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4" name="Shape 682"/>
          <p:cNvSpPr/>
          <p:nvPr>
            <p:custDataLst>
              <p:tags r:id="rId2"/>
            </p:custDataLst>
          </p:nvPr>
        </p:nvSpPr>
        <p:spPr>
          <a:xfrm>
            <a:off x="1270697" y="1626773"/>
            <a:ext cx="964501" cy="96449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rmAutofit/>
          </a:bodyPr>
          <a:lstStyle/>
          <a:p>
            <a:pPr algn="ctr">
              <a:defRPr/>
            </a:pPr>
            <a:endParaRPr sz="900" dirty="0">
              <a:solidFill>
                <a:srgbClr val="FFFFFF"/>
              </a:solidFill>
              <a:sym typeface="+mn-lt"/>
            </a:endParaRPr>
          </a:p>
        </p:txBody>
      </p:sp>
      <p:sp>
        <p:nvSpPr>
          <p:cNvPr id="5" name="Shape 683"/>
          <p:cNvSpPr/>
          <p:nvPr>
            <p:custDataLst>
              <p:tags r:id="rId3"/>
            </p:custDataLst>
          </p:nvPr>
        </p:nvSpPr>
        <p:spPr>
          <a:xfrm>
            <a:off x="1270697" y="2671971"/>
            <a:ext cx="964501" cy="9645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rmAutofit/>
          </a:bodyPr>
          <a:lstStyle/>
          <a:p>
            <a:pPr algn="ctr">
              <a:defRPr/>
            </a:pPr>
            <a:endParaRPr sz="900" dirty="0">
              <a:solidFill>
                <a:srgbClr val="FFFFFF"/>
              </a:solidFill>
              <a:sym typeface="+mn-lt"/>
            </a:endParaRPr>
          </a:p>
        </p:txBody>
      </p:sp>
      <p:sp>
        <p:nvSpPr>
          <p:cNvPr id="6" name="Shape 684"/>
          <p:cNvSpPr/>
          <p:nvPr>
            <p:custDataLst>
              <p:tags r:id="rId4"/>
            </p:custDataLst>
          </p:nvPr>
        </p:nvSpPr>
        <p:spPr>
          <a:xfrm>
            <a:off x="1270697" y="3774869"/>
            <a:ext cx="964501" cy="96449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rmAutofit/>
          </a:bodyPr>
          <a:lstStyle/>
          <a:p>
            <a:pPr algn="ctr">
              <a:defRPr/>
            </a:pPr>
            <a:endParaRPr sz="900" dirty="0">
              <a:solidFill>
                <a:srgbClr val="FFFFFF"/>
              </a:solidFill>
              <a:sym typeface="+mn-lt"/>
            </a:endParaRPr>
          </a:p>
        </p:txBody>
      </p:sp>
      <p:sp>
        <p:nvSpPr>
          <p:cNvPr id="7" name="Shape 684"/>
          <p:cNvSpPr/>
          <p:nvPr>
            <p:custDataLst>
              <p:tags r:id="rId5"/>
            </p:custDataLst>
          </p:nvPr>
        </p:nvSpPr>
        <p:spPr>
          <a:xfrm>
            <a:off x="1270697" y="4854424"/>
            <a:ext cx="964501" cy="96449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rmAutofit/>
          </a:bodyPr>
          <a:lstStyle/>
          <a:p>
            <a:pPr algn="ctr">
              <a:defRPr/>
            </a:pPr>
            <a:endParaRPr sz="900" dirty="0">
              <a:solidFill>
                <a:srgbClr val="FFFFFF"/>
              </a:solidFill>
              <a:sym typeface="+mn-lt"/>
            </a:endParaRPr>
          </a:p>
        </p:txBody>
      </p:sp>
      <p:sp>
        <p:nvSpPr>
          <p:cNvPr id="11" name="文本框 10"/>
          <p:cNvSpPr txBox="1"/>
          <p:nvPr>
            <p:custDataLst>
              <p:tags r:id="rId6"/>
            </p:custDataLst>
          </p:nvPr>
        </p:nvSpPr>
        <p:spPr>
          <a:xfrm>
            <a:off x="2472055" y="5160645"/>
            <a:ext cx="5075555" cy="359410"/>
          </a:xfrm>
          <a:prstGeom prst="rect">
            <a:avLst/>
          </a:prstGeom>
          <a:noFill/>
        </p:spPr>
        <p:txBody>
          <a:bodyPr wrap="square" lIns="67500" tIns="35100" rIns="67500" bIns="35100" rtlCol="0" anchor="ctr" anchorCtr="0">
            <a:noAutofit/>
          </a:bodyPr>
          <a:lstStyle/>
          <a:p>
            <a:r>
              <a:rPr lang="zh-CN" altLang="en-US" sz="2400" b="1" dirty="0">
                <a:solidFill>
                  <a:schemeClr val="tx1"/>
                </a:solidFill>
              </a:rPr>
              <a:t>慈善能拯救一个人的身体，更能拯救一个人的灵魂。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13" name="文本框 12"/>
          <p:cNvSpPr txBox="1"/>
          <p:nvPr>
            <p:custDataLst>
              <p:tags r:id="rId7"/>
            </p:custDataLst>
          </p:nvPr>
        </p:nvSpPr>
        <p:spPr>
          <a:xfrm>
            <a:off x="2514159" y="4077851"/>
            <a:ext cx="4739375" cy="359253"/>
          </a:xfrm>
          <a:prstGeom prst="rect">
            <a:avLst/>
          </a:prstGeom>
          <a:noFill/>
        </p:spPr>
        <p:txBody>
          <a:bodyPr wrap="square" lIns="67500" tIns="35100" rIns="67500" bIns="35100" rtlCol="0" anchor="ctr" anchorCtr="0">
            <a:noAutofit/>
          </a:bodyPr>
          <a:lstStyle/>
          <a:p>
            <a:r>
              <a:rPr lang="zh-CN" altLang="en-US" sz="2400" b="1" dirty="0">
                <a:solidFill>
                  <a:schemeClr val="tx1"/>
                </a:solidFill>
              </a:rPr>
              <a:t>慈善是一份最恒久也最短暂的礼物。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15" name="文本框 14"/>
          <p:cNvSpPr txBox="1"/>
          <p:nvPr>
            <p:custDataLst>
              <p:tags r:id="rId8"/>
            </p:custDataLst>
          </p:nvPr>
        </p:nvSpPr>
        <p:spPr>
          <a:xfrm>
            <a:off x="2514154" y="2974102"/>
            <a:ext cx="5092761" cy="359388"/>
          </a:xfrm>
          <a:prstGeom prst="rect">
            <a:avLst/>
          </a:prstGeom>
          <a:noFill/>
        </p:spPr>
        <p:txBody>
          <a:bodyPr wrap="square" lIns="67500" tIns="35100" rIns="67500" bIns="35100" rtlCol="0" anchor="ctr" anchorCtr="0">
            <a:noAutofit/>
          </a:bodyPr>
          <a:lstStyle/>
          <a:p>
            <a:r>
              <a:rPr lang="zh-CN" altLang="en-US" sz="2400" b="1" dirty="0">
                <a:solidFill>
                  <a:schemeClr val="tx1"/>
                </a:solidFill>
              </a:rPr>
              <a:t>慈善有时能帮助人，有时能打击人。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19" name="直角三角形 18"/>
          <p:cNvSpPr/>
          <p:nvPr>
            <p:custDataLst>
              <p:tags r:id="rId9"/>
            </p:custDataLst>
          </p:nvPr>
        </p:nvSpPr>
        <p:spPr>
          <a:xfrm rot="5400000">
            <a:off x="585229" y="523648"/>
            <a:ext cx="347663" cy="34766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>
            <p:custDataLst>
              <p:tags r:id="rId10"/>
            </p:custDataLst>
          </p:nvPr>
        </p:nvSpPr>
        <p:spPr>
          <a:xfrm>
            <a:off x="737629" y="523594"/>
            <a:ext cx="3887942" cy="530915"/>
          </a:xfrm>
          <a:prstGeom prst="rect">
            <a:avLst/>
          </a:prstGeom>
          <a:noFill/>
        </p:spPr>
        <p:txBody>
          <a:bodyPr wrap="square" lIns="67500" tIns="35100" rIns="67500" bIns="35100" rtlCol="0"/>
          <a:lstStyle/>
          <a:p>
            <a:pPr algn="ctr"/>
            <a:r>
              <a:rPr lang="zh-CN" altLang="en-US" sz="48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话题：慈善</a:t>
            </a:r>
            <a:endParaRPr lang="zh-CN" altLang="en-US" sz="4800" b="1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8" name="文本框 27"/>
          <p:cNvSpPr txBox="1"/>
          <p:nvPr>
            <p:custDataLst>
              <p:tags r:id="rId11"/>
            </p:custDataLst>
          </p:nvPr>
        </p:nvSpPr>
        <p:spPr>
          <a:xfrm>
            <a:off x="1270697" y="1932777"/>
            <a:ext cx="964501" cy="3524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7500" tIns="35100" rIns="67500" bIns="35100" anchor="ctr">
            <a:noAutofit/>
          </a:bodyPr>
          <a:lstStyle>
            <a:defPPr>
              <a:defRPr lang="zh-CN"/>
            </a:defPPr>
            <a:lvl1pPr algn="ctr">
              <a:defRPr sz="1200">
                <a:solidFill>
                  <a:srgbClr val="FFFFFF"/>
                </a:solidFill>
                <a:latin typeface="+mj-lt"/>
                <a:cs typeface="Arial" panose="020B06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2800" b="1" dirty="0">
                <a:solidFill>
                  <a:srgbClr val="0000FC"/>
                </a:solidFill>
                <a:ea typeface="+mj-ea"/>
                <a:cs typeface="+mj-cs"/>
              </a:rPr>
              <a:t>主语</a:t>
            </a:r>
            <a:endParaRPr lang="zh-CN" altLang="en-US" sz="2800" b="1" dirty="0">
              <a:solidFill>
                <a:srgbClr val="0000FC"/>
              </a:solidFill>
              <a:ea typeface="+mj-ea"/>
              <a:cs typeface="+mj-cs"/>
            </a:endParaRPr>
          </a:p>
        </p:txBody>
      </p:sp>
      <p:sp>
        <p:nvSpPr>
          <p:cNvPr id="30" name="文本框 29"/>
          <p:cNvSpPr txBox="1"/>
          <p:nvPr>
            <p:custDataLst>
              <p:tags r:id="rId12"/>
            </p:custDataLst>
          </p:nvPr>
        </p:nvSpPr>
        <p:spPr>
          <a:xfrm>
            <a:off x="1270697" y="4084661"/>
            <a:ext cx="964501" cy="3524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7500" tIns="35100" rIns="67500" bIns="35100" anchor="ctr">
            <a:noAutofit/>
          </a:bodyPr>
          <a:lstStyle>
            <a:defPPr>
              <a:defRPr lang="zh-CN"/>
            </a:defPPr>
            <a:lvl1pPr algn="ctr">
              <a:defRPr sz="1200">
                <a:solidFill>
                  <a:srgbClr val="FFFFFF"/>
                </a:solidFill>
                <a:latin typeface="+mj-lt"/>
                <a:cs typeface="Arial" panose="020B06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2800" b="1" dirty="0">
                <a:solidFill>
                  <a:srgbClr val="0000FC"/>
                </a:solidFill>
                <a:ea typeface="+mj-ea"/>
                <a:cs typeface="+mj-cs"/>
              </a:rPr>
              <a:t>定语</a:t>
            </a:r>
            <a:endParaRPr lang="zh-CN" altLang="en-US" sz="2800" b="1" dirty="0">
              <a:solidFill>
                <a:srgbClr val="0000FC"/>
              </a:solidFill>
              <a:ea typeface="+mj-ea"/>
              <a:cs typeface="+mj-cs"/>
            </a:endParaRPr>
          </a:p>
        </p:txBody>
      </p:sp>
      <p:sp>
        <p:nvSpPr>
          <p:cNvPr id="31" name="文本框 30"/>
          <p:cNvSpPr txBox="1"/>
          <p:nvPr>
            <p:custDataLst>
              <p:tags r:id="rId13"/>
            </p:custDataLst>
          </p:nvPr>
        </p:nvSpPr>
        <p:spPr>
          <a:xfrm>
            <a:off x="1280222" y="2974546"/>
            <a:ext cx="964501" cy="3524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7500" tIns="35100" rIns="67500" bIns="35100" anchor="ctr">
            <a:noAutofit/>
          </a:bodyPr>
          <a:lstStyle>
            <a:defPPr>
              <a:defRPr lang="zh-CN"/>
            </a:defPPr>
            <a:lvl1pPr algn="ctr">
              <a:defRPr sz="1200">
                <a:solidFill>
                  <a:srgbClr val="FFFFFF"/>
                </a:solidFill>
                <a:latin typeface="+mj-lt"/>
                <a:cs typeface="Arial" panose="020B06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2800" b="1" dirty="0">
                <a:solidFill>
                  <a:srgbClr val="0000FC"/>
                </a:solidFill>
                <a:ea typeface="+mj-ea"/>
                <a:cs typeface="+mj-cs"/>
              </a:rPr>
              <a:t>谓语</a:t>
            </a:r>
            <a:endParaRPr lang="zh-CN" altLang="en-US" sz="2800" b="1" dirty="0">
              <a:solidFill>
                <a:srgbClr val="0000FC"/>
              </a:solidFill>
              <a:ea typeface="+mj-ea"/>
              <a:cs typeface="+mj-cs"/>
            </a:endParaRPr>
          </a:p>
        </p:txBody>
      </p:sp>
      <p:sp>
        <p:nvSpPr>
          <p:cNvPr id="32" name="文本框 31"/>
          <p:cNvSpPr txBox="1"/>
          <p:nvPr>
            <p:custDataLst>
              <p:tags r:id="rId14"/>
            </p:custDataLst>
          </p:nvPr>
        </p:nvSpPr>
        <p:spPr>
          <a:xfrm>
            <a:off x="1270697" y="5160428"/>
            <a:ext cx="964501" cy="3524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7500" tIns="35100" rIns="67500" bIns="35100" anchor="ctr">
            <a:noAutofit/>
          </a:bodyPr>
          <a:lstStyle>
            <a:defPPr>
              <a:defRPr lang="zh-CN"/>
            </a:defPPr>
            <a:lvl1pPr algn="ctr">
              <a:defRPr sz="1200">
                <a:solidFill>
                  <a:srgbClr val="FFFFFF"/>
                </a:solidFill>
                <a:latin typeface="+mj-lt"/>
                <a:cs typeface="Arial" panose="020B06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2800" b="1" dirty="0">
                <a:solidFill>
                  <a:srgbClr val="0000FC"/>
                </a:solidFill>
                <a:ea typeface="+mj-ea"/>
                <a:cs typeface="+mj-cs"/>
              </a:rPr>
              <a:t>宾语</a:t>
            </a:r>
            <a:endParaRPr lang="zh-CN" altLang="en-US" sz="2800" b="1" dirty="0">
              <a:solidFill>
                <a:srgbClr val="0000FC"/>
              </a:solidFill>
              <a:ea typeface="+mj-ea"/>
              <a:cs typeface="+mj-cs"/>
            </a:endParaRPr>
          </a:p>
        </p:txBody>
      </p:sp>
    </p:spTree>
    <p:custDataLst>
      <p:tags r:id="rId1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5" grpId="0"/>
      <p:bldP spid="13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/>
          <p:cNvSpPr/>
          <p:nvPr>
            <p:custDataLst>
              <p:tags r:id="rId1"/>
            </p:custDataLst>
          </p:nvPr>
        </p:nvSpPr>
        <p:spPr>
          <a:xfrm rot="18927820">
            <a:off x="1281437" y="3804938"/>
            <a:ext cx="2283694" cy="460691"/>
          </a:xfrm>
          <a:prstGeom prst="roundRect">
            <a:avLst>
              <a:gd name="adj" fmla="val 50000"/>
            </a:avLst>
          </a:prstGeom>
          <a:solidFill>
            <a:schemeClr val="accent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矩形: 圆角 5"/>
          <p:cNvSpPr/>
          <p:nvPr>
            <p:custDataLst>
              <p:tags r:id="rId2"/>
            </p:custDataLst>
          </p:nvPr>
        </p:nvSpPr>
        <p:spPr>
          <a:xfrm rot="5112126" flipH="1">
            <a:off x="2657859" y="3400739"/>
            <a:ext cx="943310" cy="415385"/>
          </a:xfrm>
          <a:prstGeom prst="roundRect">
            <a:avLst>
              <a:gd name="adj" fmla="val 50000"/>
            </a:avLst>
          </a:prstGeom>
          <a:solidFill>
            <a:schemeClr val="accent1"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矩形: 圆角 6"/>
          <p:cNvSpPr/>
          <p:nvPr>
            <p:custDataLst>
              <p:tags r:id="rId3"/>
            </p:custDataLst>
          </p:nvPr>
        </p:nvSpPr>
        <p:spPr>
          <a:xfrm rot="94206">
            <a:off x="2373945" y="3113949"/>
            <a:ext cx="943310" cy="410471"/>
          </a:xfrm>
          <a:prstGeom prst="roundRect">
            <a:avLst>
              <a:gd name="adj" fmla="val 50000"/>
            </a:avLst>
          </a:prstGeom>
          <a:solidFill>
            <a:schemeClr val="accent1"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/>
          </a:p>
        </p:txBody>
      </p:sp>
      <p:sp>
        <p:nvSpPr>
          <p:cNvPr id="30" name="文本框 29"/>
          <p:cNvSpPr txBox="1"/>
          <p:nvPr>
            <p:custDataLst>
              <p:tags r:id="rId4"/>
            </p:custDataLst>
          </p:nvPr>
        </p:nvSpPr>
        <p:spPr>
          <a:xfrm>
            <a:off x="2898264" y="3159261"/>
            <a:ext cx="404983" cy="29908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bg1"/>
                </a:solidFill>
              </a:rPr>
              <a:t>01</a:t>
            </a:r>
            <a:endParaRPr lang="zh-CN" altLang="en-US" sz="1350" b="1" dirty="0">
              <a:solidFill>
                <a:schemeClr val="bg1"/>
              </a:solidFill>
            </a:endParaRPr>
          </a:p>
        </p:txBody>
      </p:sp>
      <p:sp>
        <p:nvSpPr>
          <p:cNvPr id="11" name="矩形: 圆角 10"/>
          <p:cNvSpPr/>
          <p:nvPr>
            <p:custDataLst>
              <p:tags r:id="rId5"/>
            </p:custDataLst>
          </p:nvPr>
        </p:nvSpPr>
        <p:spPr>
          <a:xfrm rot="18927820">
            <a:off x="2671509" y="2975648"/>
            <a:ext cx="2283694" cy="460691"/>
          </a:xfrm>
          <a:prstGeom prst="roundRect">
            <a:avLst>
              <a:gd name="adj" fmla="val 50000"/>
            </a:avLst>
          </a:prstGeom>
          <a:solidFill>
            <a:schemeClr val="accent2">
              <a:alpha val="76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2" name="矩形: 圆角 11"/>
          <p:cNvSpPr/>
          <p:nvPr>
            <p:custDataLst>
              <p:tags r:id="rId6"/>
            </p:custDataLst>
          </p:nvPr>
        </p:nvSpPr>
        <p:spPr>
          <a:xfrm rot="5112126" flipH="1">
            <a:off x="4047931" y="2571451"/>
            <a:ext cx="943310" cy="415385"/>
          </a:xfrm>
          <a:prstGeom prst="roundRect">
            <a:avLst>
              <a:gd name="adj" fmla="val 50000"/>
            </a:avLst>
          </a:prstGeom>
          <a:solidFill>
            <a:schemeClr val="accent2">
              <a:alpha val="82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3" name="矩形: 圆角 12"/>
          <p:cNvSpPr/>
          <p:nvPr>
            <p:custDataLst>
              <p:tags r:id="rId7"/>
            </p:custDataLst>
          </p:nvPr>
        </p:nvSpPr>
        <p:spPr>
          <a:xfrm rot="94206">
            <a:off x="3764016" y="2284660"/>
            <a:ext cx="943310" cy="410471"/>
          </a:xfrm>
          <a:prstGeom prst="roundRect">
            <a:avLst>
              <a:gd name="adj" fmla="val 50000"/>
            </a:avLst>
          </a:prstGeom>
          <a:solidFill>
            <a:schemeClr val="accent2">
              <a:alpha val="82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/>
          </a:p>
        </p:txBody>
      </p:sp>
      <p:sp>
        <p:nvSpPr>
          <p:cNvPr id="31" name="文本框 30"/>
          <p:cNvSpPr txBox="1"/>
          <p:nvPr>
            <p:custDataLst>
              <p:tags r:id="rId8"/>
            </p:custDataLst>
          </p:nvPr>
        </p:nvSpPr>
        <p:spPr>
          <a:xfrm>
            <a:off x="4284384" y="2323037"/>
            <a:ext cx="449353" cy="29908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bg1"/>
                </a:solidFill>
              </a:rPr>
              <a:t>02</a:t>
            </a:r>
            <a:endParaRPr lang="zh-CN" altLang="en-US" sz="1350" b="1" dirty="0">
              <a:solidFill>
                <a:schemeClr val="bg1"/>
              </a:solidFill>
            </a:endParaRPr>
          </a:p>
        </p:txBody>
      </p:sp>
      <p:sp>
        <p:nvSpPr>
          <p:cNvPr id="35" name="文本框 34"/>
          <p:cNvSpPr txBox="1"/>
          <p:nvPr>
            <p:custDataLst>
              <p:tags r:id="rId9"/>
            </p:custDataLst>
          </p:nvPr>
        </p:nvSpPr>
        <p:spPr>
          <a:xfrm>
            <a:off x="3189605" y="4271010"/>
            <a:ext cx="35217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0000FC"/>
                </a:solidFill>
              </a:rPr>
              <a:t>确定矛盾点和词语</a:t>
            </a:r>
            <a:endParaRPr lang="zh-CN" altLang="en-US" sz="2800" b="1">
              <a:solidFill>
                <a:srgbClr val="0000FC"/>
              </a:solidFill>
            </a:endParaRPr>
          </a:p>
        </p:txBody>
      </p:sp>
      <p:sp>
        <p:nvSpPr>
          <p:cNvPr id="36" name="文本框 35"/>
          <p:cNvSpPr txBox="1"/>
          <p:nvPr>
            <p:custDataLst>
              <p:tags r:id="rId10"/>
            </p:custDataLst>
          </p:nvPr>
        </p:nvSpPr>
        <p:spPr>
          <a:xfrm>
            <a:off x="4643120" y="3347720"/>
            <a:ext cx="32861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0000FC"/>
                </a:solidFill>
              </a:rPr>
              <a:t>组合调试造句</a:t>
            </a:r>
            <a:endParaRPr lang="zh-CN" altLang="en-US" sz="2800" b="1">
              <a:solidFill>
                <a:srgbClr val="0000FC"/>
              </a:solidFill>
            </a:endParaRPr>
          </a:p>
        </p:txBody>
      </p:sp>
      <p:sp>
        <p:nvSpPr>
          <p:cNvPr id="41" name="矩形: 圆角 40"/>
          <p:cNvSpPr/>
          <p:nvPr>
            <p:custDataLst>
              <p:tags r:id="rId11"/>
            </p:custDataLst>
          </p:nvPr>
        </p:nvSpPr>
        <p:spPr>
          <a:xfrm rot="2597225" flipH="1">
            <a:off x="3005318" y="4492178"/>
            <a:ext cx="182228" cy="80243"/>
          </a:xfrm>
          <a:prstGeom prst="roundRect">
            <a:avLst>
              <a:gd name="adj" fmla="val 50000"/>
            </a:avLst>
          </a:prstGeom>
          <a:solidFill>
            <a:schemeClr val="accent1"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2" name="矩形: 圆角 41"/>
          <p:cNvSpPr/>
          <p:nvPr>
            <p:custDataLst>
              <p:tags r:id="rId12"/>
            </p:custDataLst>
          </p:nvPr>
        </p:nvSpPr>
        <p:spPr>
          <a:xfrm rot="19179305">
            <a:off x="3003189" y="4570920"/>
            <a:ext cx="182228" cy="79294"/>
          </a:xfrm>
          <a:prstGeom prst="roundRect">
            <a:avLst>
              <a:gd name="adj" fmla="val 50000"/>
            </a:avLst>
          </a:prstGeom>
          <a:solidFill>
            <a:schemeClr val="accent1"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/>
          </a:p>
        </p:txBody>
      </p:sp>
      <p:sp>
        <p:nvSpPr>
          <p:cNvPr id="44" name="矩形: 圆角 43"/>
          <p:cNvSpPr/>
          <p:nvPr>
            <p:custDataLst>
              <p:tags r:id="rId13"/>
            </p:custDataLst>
          </p:nvPr>
        </p:nvSpPr>
        <p:spPr>
          <a:xfrm rot="2597225" flipH="1">
            <a:off x="4398542" y="3610465"/>
            <a:ext cx="182228" cy="80243"/>
          </a:xfrm>
          <a:prstGeom prst="roundRect">
            <a:avLst>
              <a:gd name="adj" fmla="val 50000"/>
            </a:avLst>
          </a:prstGeom>
          <a:solidFill>
            <a:schemeClr val="accent2"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5" name="矩形: 圆角 44"/>
          <p:cNvSpPr/>
          <p:nvPr>
            <p:custDataLst>
              <p:tags r:id="rId14"/>
            </p:custDataLst>
          </p:nvPr>
        </p:nvSpPr>
        <p:spPr>
          <a:xfrm rot="19179305">
            <a:off x="4396413" y="3689207"/>
            <a:ext cx="182228" cy="79294"/>
          </a:xfrm>
          <a:prstGeom prst="roundRect">
            <a:avLst>
              <a:gd name="adj" fmla="val 50000"/>
            </a:avLst>
          </a:prstGeom>
          <a:solidFill>
            <a:schemeClr val="accent2"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/>
          </a:p>
        </p:txBody>
      </p:sp>
      <p:sp>
        <p:nvSpPr>
          <p:cNvPr id="33" name="标题 1"/>
          <p:cNvSpPr>
            <a:spLocks noGrp="1"/>
          </p:cNvSpPr>
          <p:nvPr>
            <p:custDataLst>
              <p:tags r:id="rId15"/>
            </p:custDataLst>
          </p:nvPr>
        </p:nvSpPr>
        <p:spPr>
          <a:xfrm>
            <a:off x="436245" y="883285"/>
            <a:ext cx="6346190" cy="840740"/>
          </a:xfrm>
          <a:prstGeom prst="rect">
            <a:avLst/>
          </a:prstGeom>
          <a:solidFill>
            <a:srgbClr val="FFC000"/>
          </a:solidFill>
        </p:spPr>
        <p:txBody>
          <a:bodyPr vert="horz" lIns="91440" tIns="45720" rIns="91440" bIns="45720" rtlCol="0" anchor="ctr" anchorCtr="0"/>
          <a:lstStyle>
            <a:lvl1pPr algn="l">
              <a:defRPr sz="4800" b="1">
                <a:solidFill>
                  <a:schemeClr val="bg1"/>
                </a:solidFill>
              </a:defRPr>
            </a:lvl1pPr>
          </a:lstStyle>
          <a:p>
            <a:pPr algn="ctr"/>
            <a:r>
              <a:rPr lang="zh-CN" altLang="en-US" sz="3200">
                <a:solidFill>
                  <a:schemeClr val="tx1"/>
                </a:solidFill>
                <a:latin typeface="+mj-lt"/>
                <a:ea typeface="+mj-ea"/>
                <a:cs typeface="+mj-cs"/>
                <a:sym typeface="+mn-ea"/>
              </a:rPr>
              <a:t>用矛盾的技术，使语言表达深刻</a:t>
            </a:r>
            <a:endParaRPr lang="zh-CN" altLang="en-US" sz="3200">
              <a:solidFill>
                <a:schemeClr val="tx1"/>
              </a:solidFill>
              <a:latin typeface="+mj-lt"/>
              <a:ea typeface="+mj-ea"/>
              <a:cs typeface="+mj-cs"/>
              <a:sym typeface="+mn-ea"/>
            </a:endParaRPr>
          </a:p>
        </p:txBody>
      </p:sp>
    </p:spTree>
    <p:custDataLst>
      <p:tags r:id="rId1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/>
          <p:cNvSpPr/>
          <p:nvPr>
            <p:custDataLst>
              <p:tags r:id="rId1"/>
            </p:custDataLst>
          </p:nvPr>
        </p:nvSpPr>
        <p:spPr>
          <a:xfrm>
            <a:off x="471805" y="1035050"/>
            <a:ext cx="8105775" cy="3079750"/>
          </a:xfrm>
          <a:custGeom>
            <a:avLst/>
            <a:gdLst>
              <a:gd name="connsiteX0" fmla="*/ 0 w 6367246"/>
              <a:gd name="connsiteY0" fmla="*/ 0 h 1323000"/>
              <a:gd name="connsiteX1" fmla="*/ 6367246 w 6367246"/>
              <a:gd name="connsiteY1" fmla="*/ 0 h 1323000"/>
              <a:gd name="connsiteX2" fmla="*/ 6367246 w 6367246"/>
              <a:gd name="connsiteY2" fmla="*/ 1323000 h 1323000"/>
              <a:gd name="connsiteX3" fmla="*/ 0 w 6367246"/>
              <a:gd name="connsiteY3" fmla="*/ 1323000 h 1323000"/>
              <a:gd name="connsiteX4" fmla="*/ 0 w 6367246"/>
              <a:gd name="connsiteY4" fmla="*/ 0 h 132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67246" h="1323000">
                <a:moveTo>
                  <a:pt x="0" y="0"/>
                </a:moveTo>
                <a:lnTo>
                  <a:pt x="6367246" y="0"/>
                </a:lnTo>
                <a:lnTo>
                  <a:pt x="6367246" y="1323000"/>
                </a:lnTo>
                <a:lnTo>
                  <a:pt x="0" y="1323000"/>
                </a:lnTo>
                <a:lnTo>
                  <a:pt x="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2">
            <a:schemeClr val="accent3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70626" tIns="297000" rIns="370626" bIns="80010" numCol="1" spcCol="1270" anchor="ctr" anchorCtr="0">
            <a:noAutofit/>
          </a:bodyPr>
          <a:lstStyle/>
          <a:p>
            <a:pPr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</a:pP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某地发生</a:t>
            </a: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7.0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级地震。全国人民心系灾区，公众人物纷纷为灾区祈福。近期电影票房火爆的某明星也发文祈祷灾区平安。微博发出后，很快有网友以票房大卖为由，要求他为震区捐款。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其实该明星在地震后已经向灾区捐款</a:t>
            </a: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100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万，但部分网友扔不满意，更有网友专发帖呼吁”他怎么也得向灾区捐款</a:t>
            </a: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1000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万才说得过去”，甚至有网友提出几亿元的捐款要求。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网友要求公共人物为灾区大额捐款已经不是第一次，对这种现象，你怎么看？</a:t>
            </a:r>
            <a:endParaRPr lang="zh-CN" altLang="en-US" sz="2000" b="1" kern="12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8" name="任意多边形: 形状 7"/>
          <p:cNvSpPr/>
          <p:nvPr>
            <p:custDataLst>
              <p:tags r:id="rId2"/>
            </p:custDataLst>
          </p:nvPr>
        </p:nvSpPr>
        <p:spPr>
          <a:xfrm>
            <a:off x="879793" y="781221"/>
            <a:ext cx="5044962" cy="501206"/>
          </a:xfrm>
          <a:custGeom>
            <a:avLst/>
            <a:gdLst>
              <a:gd name="connsiteX0" fmla="*/ 0 w 4457072"/>
              <a:gd name="connsiteY0" fmla="*/ 73801 h 442800"/>
              <a:gd name="connsiteX1" fmla="*/ 73801 w 4457072"/>
              <a:gd name="connsiteY1" fmla="*/ 0 h 442800"/>
              <a:gd name="connsiteX2" fmla="*/ 4383271 w 4457072"/>
              <a:gd name="connsiteY2" fmla="*/ 0 h 442800"/>
              <a:gd name="connsiteX3" fmla="*/ 4457072 w 4457072"/>
              <a:gd name="connsiteY3" fmla="*/ 73801 h 442800"/>
              <a:gd name="connsiteX4" fmla="*/ 4457072 w 4457072"/>
              <a:gd name="connsiteY4" fmla="*/ 368999 h 442800"/>
              <a:gd name="connsiteX5" fmla="*/ 4383271 w 4457072"/>
              <a:gd name="connsiteY5" fmla="*/ 442800 h 442800"/>
              <a:gd name="connsiteX6" fmla="*/ 73801 w 4457072"/>
              <a:gd name="connsiteY6" fmla="*/ 442800 h 442800"/>
              <a:gd name="connsiteX7" fmla="*/ 0 w 4457072"/>
              <a:gd name="connsiteY7" fmla="*/ 368999 h 442800"/>
              <a:gd name="connsiteX8" fmla="*/ 0 w 4457072"/>
              <a:gd name="connsiteY8" fmla="*/ 73801 h 44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457072" h="442800">
                <a:moveTo>
                  <a:pt x="0" y="73801"/>
                </a:moveTo>
                <a:cubicBezTo>
                  <a:pt x="0" y="33042"/>
                  <a:pt x="33042" y="0"/>
                  <a:pt x="73801" y="0"/>
                </a:cubicBezTo>
                <a:lnTo>
                  <a:pt x="4383271" y="0"/>
                </a:lnTo>
                <a:cubicBezTo>
                  <a:pt x="4424030" y="0"/>
                  <a:pt x="4457072" y="33042"/>
                  <a:pt x="4457072" y="73801"/>
                </a:cubicBezTo>
                <a:lnTo>
                  <a:pt x="4457072" y="368999"/>
                </a:lnTo>
                <a:cubicBezTo>
                  <a:pt x="4457072" y="409758"/>
                  <a:pt x="4424030" y="442800"/>
                  <a:pt x="4383271" y="442800"/>
                </a:cubicBezTo>
                <a:lnTo>
                  <a:pt x="73801" y="442800"/>
                </a:lnTo>
                <a:cubicBezTo>
                  <a:pt x="33042" y="442800"/>
                  <a:pt x="0" y="409758"/>
                  <a:pt x="0" y="368999"/>
                </a:cubicBezTo>
                <a:lnTo>
                  <a:pt x="0" y="73801"/>
                </a:lnTo>
                <a:close/>
              </a:path>
            </a:pathLst>
          </a:custGeom>
          <a:solidFill>
            <a:schemeClr val="accent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37179" tIns="16212" rIns="137179" bIns="16212" numCol="1" spcCol="1270" anchor="ctr" anchorCtr="0">
            <a:noAutofit/>
          </a:bodyPr>
          <a:lstStyle/>
          <a:p>
            <a:pPr marL="0" lvl="0" indent="0" algn="l" defTabSz="66675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阅读下面文字，按要求作文。</a:t>
            </a:r>
            <a:endParaRPr lang="zh-CN" altLang="en-US" sz="2800" b="1" kern="120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9" name="任意多边形: 形状 8"/>
          <p:cNvSpPr/>
          <p:nvPr>
            <p:custDataLst>
              <p:tags r:id="rId3"/>
            </p:custDataLst>
          </p:nvPr>
        </p:nvSpPr>
        <p:spPr>
          <a:xfrm>
            <a:off x="471805" y="4721860"/>
            <a:ext cx="8105775" cy="1144905"/>
          </a:xfrm>
          <a:custGeom>
            <a:avLst/>
            <a:gdLst>
              <a:gd name="connsiteX0" fmla="*/ 0 w 6367246"/>
              <a:gd name="connsiteY0" fmla="*/ 0 h 897750"/>
              <a:gd name="connsiteX1" fmla="*/ 6367246 w 6367246"/>
              <a:gd name="connsiteY1" fmla="*/ 0 h 897750"/>
              <a:gd name="connsiteX2" fmla="*/ 6367246 w 6367246"/>
              <a:gd name="connsiteY2" fmla="*/ 897750 h 897750"/>
              <a:gd name="connsiteX3" fmla="*/ 0 w 6367246"/>
              <a:gd name="connsiteY3" fmla="*/ 897750 h 897750"/>
              <a:gd name="connsiteX4" fmla="*/ 0 w 6367246"/>
              <a:gd name="connsiteY4" fmla="*/ 0 h 897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67246" h="897750">
                <a:moveTo>
                  <a:pt x="0" y="0"/>
                </a:moveTo>
                <a:lnTo>
                  <a:pt x="6367246" y="0"/>
                </a:lnTo>
                <a:lnTo>
                  <a:pt x="6367246" y="897750"/>
                </a:lnTo>
                <a:lnTo>
                  <a:pt x="0" y="897750"/>
                </a:lnTo>
                <a:lnTo>
                  <a:pt x="0" y="0"/>
                </a:lnTo>
                <a:close/>
              </a:path>
            </a:pathLst>
          </a:custGeom>
          <a:ln>
            <a:solidFill>
              <a:schemeClr val="accent2"/>
            </a:solidFill>
          </a:ln>
        </p:spPr>
        <p:style>
          <a:lnRef idx="2">
            <a:schemeClr val="accent3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70626" tIns="297000" rIns="370626" bIns="80010" numCol="1" spcCol="1270" anchor="ctr" anchorCtr="0">
            <a:noAutofit/>
          </a:bodyPr>
          <a:lstStyle/>
          <a:p>
            <a:pPr marL="0" lvl="1" indent="-114300" algn="l" defTabSz="666750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har char="•"/>
            </a:pPr>
            <a:r>
              <a:rPr lang="zh-CN" altLang="en-US" sz="32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请以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“道德绑架”</a:t>
            </a:r>
            <a:r>
              <a:rPr lang="zh-CN" altLang="en-US" sz="32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为话题，运用矛盾的技术，写一个深刻的句子。（</a:t>
            </a:r>
            <a:r>
              <a:rPr lang="en-US" altLang="zh-CN" sz="32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</a:t>
            </a:r>
            <a:r>
              <a:rPr lang="zh-CN" altLang="en-US" sz="32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分钟）</a:t>
            </a:r>
            <a:endParaRPr lang="zh-CN" altLang="en-US" sz="3200" b="1" kern="12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0" name="任意多边形: 形状 9"/>
          <p:cNvSpPr/>
          <p:nvPr>
            <p:custDataLst>
              <p:tags r:id="rId4"/>
            </p:custDataLst>
          </p:nvPr>
        </p:nvSpPr>
        <p:spPr>
          <a:xfrm>
            <a:off x="968375" y="4458335"/>
            <a:ext cx="4956810" cy="461645"/>
          </a:xfrm>
          <a:custGeom>
            <a:avLst/>
            <a:gdLst>
              <a:gd name="connsiteX0" fmla="*/ 0 w 4457072"/>
              <a:gd name="connsiteY0" fmla="*/ 73801 h 442800"/>
              <a:gd name="connsiteX1" fmla="*/ 73801 w 4457072"/>
              <a:gd name="connsiteY1" fmla="*/ 0 h 442800"/>
              <a:gd name="connsiteX2" fmla="*/ 4383271 w 4457072"/>
              <a:gd name="connsiteY2" fmla="*/ 0 h 442800"/>
              <a:gd name="connsiteX3" fmla="*/ 4457072 w 4457072"/>
              <a:gd name="connsiteY3" fmla="*/ 73801 h 442800"/>
              <a:gd name="connsiteX4" fmla="*/ 4457072 w 4457072"/>
              <a:gd name="connsiteY4" fmla="*/ 368999 h 442800"/>
              <a:gd name="connsiteX5" fmla="*/ 4383271 w 4457072"/>
              <a:gd name="connsiteY5" fmla="*/ 442800 h 442800"/>
              <a:gd name="connsiteX6" fmla="*/ 73801 w 4457072"/>
              <a:gd name="connsiteY6" fmla="*/ 442800 h 442800"/>
              <a:gd name="connsiteX7" fmla="*/ 0 w 4457072"/>
              <a:gd name="connsiteY7" fmla="*/ 368999 h 442800"/>
              <a:gd name="connsiteX8" fmla="*/ 0 w 4457072"/>
              <a:gd name="connsiteY8" fmla="*/ 73801 h 44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457072" h="442800">
                <a:moveTo>
                  <a:pt x="0" y="73801"/>
                </a:moveTo>
                <a:cubicBezTo>
                  <a:pt x="0" y="33042"/>
                  <a:pt x="33042" y="0"/>
                  <a:pt x="73801" y="0"/>
                </a:cubicBezTo>
                <a:lnTo>
                  <a:pt x="4383271" y="0"/>
                </a:lnTo>
                <a:cubicBezTo>
                  <a:pt x="4424030" y="0"/>
                  <a:pt x="4457072" y="33042"/>
                  <a:pt x="4457072" y="73801"/>
                </a:cubicBezTo>
                <a:lnTo>
                  <a:pt x="4457072" y="368999"/>
                </a:lnTo>
                <a:cubicBezTo>
                  <a:pt x="4457072" y="409758"/>
                  <a:pt x="4424030" y="442800"/>
                  <a:pt x="4383271" y="442800"/>
                </a:cubicBezTo>
                <a:lnTo>
                  <a:pt x="73801" y="442800"/>
                </a:lnTo>
                <a:cubicBezTo>
                  <a:pt x="33042" y="442800"/>
                  <a:pt x="0" y="409758"/>
                  <a:pt x="0" y="368999"/>
                </a:cubicBezTo>
                <a:lnTo>
                  <a:pt x="0" y="73801"/>
                </a:lnTo>
                <a:close/>
              </a:path>
            </a:pathLst>
          </a:custGeom>
          <a:solidFill>
            <a:schemeClr val="accent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37179" tIns="16212" rIns="137179" bIns="16212" numCol="1" spcCol="1270" anchor="ctr" anchorCtr="0">
            <a:noAutofit/>
          </a:bodyPr>
          <a:lstStyle/>
          <a:p>
            <a:pPr marL="0" lvl="0" indent="0" algn="l" defTabSz="66675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2800" b="1" kern="1200">
                <a:solidFill>
                  <a:srgbClr val="0000FC"/>
                </a:solidFill>
                <a:latin typeface="+mj-lt"/>
                <a:ea typeface="+mj-ea"/>
                <a:cs typeface="+mj-cs"/>
              </a:rPr>
              <a:t>练  习：</a:t>
            </a:r>
            <a:endParaRPr lang="zh-CN" altLang="en-US" sz="2800" b="1" kern="1200">
              <a:solidFill>
                <a:srgbClr val="0000FC"/>
              </a:solidFill>
              <a:latin typeface="+mj-lt"/>
              <a:ea typeface="+mj-ea"/>
              <a:cs typeface="+mj-cs"/>
            </a:endParaRPr>
          </a:p>
        </p:txBody>
      </p:sp>
    </p:spTree>
    <p:custDataLst>
      <p:tags r:id="rId5"/>
    </p:custData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占位符 12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>
          <a:xfrm>
            <a:off x="503078" y="1834515"/>
            <a:ext cx="8137922" cy="5019675"/>
          </a:xfrm>
        </p:spPr>
        <p:txBody>
          <a:bodyPr/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道德绑架是一种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最直接也最间接、最隐秘也最公开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的伤害。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 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它常披上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关爱之名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的外衣行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伤害之实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，或以自以为是的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善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施无可救药的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恶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。让我们警惕被绑架的道德，警醒道德被绑架。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z="3200"/>
              <a:t>感 性 认 识</a:t>
            </a:r>
            <a:endParaRPr lang="zh-CN" altLang="en-US" sz="3200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502920" y="1321435"/>
            <a:ext cx="8138160" cy="526732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 sz="2400" b="1" dirty="0">
                <a:solidFill>
                  <a:srgbClr val="0000F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醉翁之意不在酒，在乎山水之间也。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——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欧阳修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 sz="2400" b="1" dirty="0">
                <a:solidFill>
                  <a:srgbClr val="0000F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六国破灭，非兵不利，战不善，弊在赂秦。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——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苏洵</a:t>
            </a:r>
            <a:endParaRPr lang="en-US" altLang="zh-CN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 sz="2400" b="1" dirty="0">
                <a:solidFill>
                  <a:srgbClr val="0000F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人的贫穷不是来自生活的困顿，而是来自在贫穷生活中失去尊严。</a:t>
            </a:r>
            <a:r>
              <a:rPr lang="zh-CN" altLang="en-US" sz="24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——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林清玄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 sz="2400" b="1" dirty="0">
                <a:solidFill>
                  <a:srgbClr val="0000F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使人疲惫的不是远方的高山，而是你鞋子里的一粒沙子。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——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伏尔泰</a:t>
            </a:r>
            <a:endParaRPr lang="en-US" altLang="zh-CN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 sz="2400" b="1" dirty="0">
                <a:solidFill>
                  <a:srgbClr val="0000F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生活中从不缺少美</a:t>
            </a:r>
            <a:r>
              <a:rPr lang="en-US" altLang="zh-CN" sz="2400" b="1" dirty="0">
                <a:solidFill>
                  <a:srgbClr val="0000F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r>
              <a:rPr lang="zh-CN" altLang="en-US" sz="2400" b="1" dirty="0">
                <a:solidFill>
                  <a:srgbClr val="0000F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而是缺少发现美的眼睛。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——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罗丹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 sz="2400" b="1" dirty="0">
                <a:solidFill>
                  <a:srgbClr val="0000F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贤哲所追求的不是享乐，而是源于痛苦的自由。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——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叔本华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 sz="2400" b="1" dirty="0">
                <a:solidFill>
                  <a:srgbClr val="0000F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生命中最伟大的光辉不在于永不坠落，而是坠落后总能再度升起。</a:t>
            </a:r>
            <a:r>
              <a:rPr lang="en-US" altLang="zh-CN" sz="24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——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曼德拉</a:t>
            </a:r>
            <a:endParaRPr lang="en-US" altLang="zh-CN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</a:pPr>
            <a:endParaRPr lang="zh-CN" altLang="en-US" sz="24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ransition spd="slow"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z="3200"/>
              <a:t>感 性 认 识</a:t>
            </a:r>
            <a:endParaRPr lang="zh-CN" altLang="en-US" sz="3200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502920" y="1321435"/>
            <a:ext cx="8138160" cy="526732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 sz="2400" b="1" dirty="0">
                <a:solidFill>
                  <a:srgbClr val="0000F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醉翁之意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不在</a:t>
            </a:r>
            <a:r>
              <a:rPr lang="zh-CN" altLang="en-US" sz="2400" b="1" dirty="0">
                <a:solidFill>
                  <a:srgbClr val="0000F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酒，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在乎</a:t>
            </a:r>
            <a:r>
              <a:rPr lang="zh-CN" altLang="en-US" sz="2400" b="1" dirty="0">
                <a:solidFill>
                  <a:srgbClr val="0000F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山水之间也。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——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欧阳修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 sz="2400" b="1" dirty="0">
                <a:solidFill>
                  <a:srgbClr val="0000F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六国破灭，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非</a:t>
            </a:r>
            <a:r>
              <a:rPr lang="zh-CN" altLang="en-US" sz="2400" b="1" dirty="0">
                <a:solidFill>
                  <a:srgbClr val="0000F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兵不利，战不善，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弊在</a:t>
            </a:r>
            <a:r>
              <a:rPr lang="zh-CN" altLang="en-US" sz="2400" b="1" dirty="0">
                <a:solidFill>
                  <a:srgbClr val="0000F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赂秦。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——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苏洵</a:t>
            </a:r>
            <a:endParaRPr lang="en-US" altLang="zh-CN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 sz="2400" b="1" dirty="0">
                <a:solidFill>
                  <a:srgbClr val="0000F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人的贫穷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不是</a:t>
            </a:r>
            <a:r>
              <a:rPr lang="zh-CN" altLang="en-US" sz="2400" b="1" dirty="0">
                <a:solidFill>
                  <a:srgbClr val="0000F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来自生活的困顿，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而是</a:t>
            </a:r>
            <a:r>
              <a:rPr lang="zh-CN" altLang="en-US" sz="2400" b="1" dirty="0">
                <a:solidFill>
                  <a:srgbClr val="0000F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来自在贫穷生活中失去尊严。</a:t>
            </a:r>
            <a:r>
              <a:rPr lang="zh-CN" altLang="en-US" sz="24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——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林清玄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 sz="2400" b="1" dirty="0">
                <a:solidFill>
                  <a:srgbClr val="0000F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使人疲惫的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不是</a:t>
            </a:r>
            <a:r>
              <a:rPr lang="zh-CN" altLang="en-US" sz="2400" b="1" dirty="0">
                <a:solidFill>
                  <a:srgbClr val="0000F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远方的高山，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而是</a:t>
            </a:r>
            <a:r>
              <a:rPr lang="zh-CN" altLang="en-US" sz="2400" b="1" dirty="0">
                <a:solidFill>
                  <a:srgbClr val="0000F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你鞋子里的一粒沙子。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——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伏尔泰</a:t>
            </a:r>
            <a:endParaRPr lang="en-US" altLang="zh-CN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 sz="2400" b="1" dirty="0">
                <a:solidFill>
                  <a:srgbClr val="0000F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生活中从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不缺少</a:t>
            </a:r>
            <a:r>
              <a:rPr lang="zh-CN" altLang="en-US" sz="2400" b="1" dirty="0">
                <a:solidFill>
                  <a:srgbClr val="0000F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美</a:t>
            </a:r>
            <a:r>
              <a:rPr lang="en-US" altLang="zh-CN" sz="2400" b="1" dirty="0">
                <a:solidFill>
                  <a:srgbClr val="0000F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而是缺少</a:t>
            </a:r>
            <a:r>
              <a:rPr lang="zh-CN" altLang="en-US" sz="2400" b="1" dirty="0">
                <a:solidFill>
                  <a:srgbClr val="0000F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发现美的眼睛。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——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罗丹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 sz="2400" b="1" dirty="0">
                <a:solidFill>
                  <a:srgbClr val="0000F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贤哲所追求的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不是</a:t>
            </a:r>
            <a:r>
              <a:rPr lang="zh-CN" altLang="en-US" sz="2400" b="1" dirty="0">
                <a:solidFill>
                  <a:srgbClr val="0000F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享乐，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而是</a:t>
            </a:r>
            <a:r>
              <a:rPr lang="zh-CN" altLang="en-US" sz="2400" b="1" dirty="0">
                <a:solidFill>
                  <a:srgbClr val="0000F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源于痛苦的自由。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——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叔本华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 sz="2400" b="1" dirty="0">
                <a:solidFill>
                  <a:srgbClr val="0000F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生命中最伟大的光辉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不在于</a:t>
            </a:r>
            <a:r>
              <a:rPr lang="zh-CN" altLang="en-US" sz="2400" b="1" dirty="0">
                <a:solidFill>
                  <a:srgbClr val="0000F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永不坠落，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而是</a:t>
            </a:r>
            <a:r>
              <a:rPr lang="zh-CN" altLang="en-US" sz="2400" b="1" dirty="0">
                <a:solidFill>
                  <a:srgbClr val="0000F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坠落后总能再度升起。</a:t>
            </a:r>
            <a:r>
              <a:rPr lang="en-US" altLang="zh-CN" sz="24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——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曼德拉</a:t>
            </a:r>
            <a:endParaRPr lang="en-US" altLang="zh-CN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</a:pPr>
            <a:endParaRPr lang="zh-CN" altLang="en-US" sz="24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65170" y="192405"/>
            <a:ext cx="5757545" cy="11988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先破后立</a:t>
            </a:r>
            <a:endParaRPr lang="zh-CN" altLang="en-US" sz="7200" b="1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custDataLst>
      <p:tags r:id="rId3"/>
    </p:custData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: 形状 20"/>
          <p:cNvSpPr/>
          <p:nvPr>
            <p:custDataLst>
              <p:tags r:id="rId1"/>
            </p:custDataLst>
          </p:nvPr>
        </p:nvSpPr>
        <p:spPr>
          <a:xfrm rot="5400000">
            <a:off x="3667727" y="-2810474"/>
            <a:ext cx="1808549" cy="9143999"/>
          </a:xfrm>
          <a:custGeom>
            <a:avLst/>
            <a:gdLst>
              <a:gd name="connsiteX0" fmla="*/ 0 w 2411399"/>
              <a:gd name="connsiteY0" fmla="*/ 12191998 h 12191998"/>
              <a:gd name="connsiteX1" fmla="*/ 0 w 2411399"/>
              <a:gd name="connsiteY1" fmla="*/ 194833 h 12191998"/>
              <a:gd name="connsiteX2" fmla="*/ 20316 w 2411399"/>
              <a:gd name="connsiteY2" fmla="*/ 0 h 12191998"/>
              <a:gd name="connsiteX3" fmla="*/ 1140064 w 2411399"/>
              <a:gd name="connsiteY3" fmla="*/ 0 h 12191998"/>
              <a:gd name="connsiteX4" fmla="*/ 2411399 w 2411399"/>
              <a:gd name="connsiteY4" fmla="*/ 12191998 h 12191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11399" h="12191998">
                <a:moveTo>
                  <a:pt x="0" y="12191998"/>
                </a:moveTo>
                <a:lnTo>
                  <a:pt x="0" y="194833"/>
                </a:lnTo>
                <a:lnTo>
                  <a:pt x="20316" y="0"/>
                </a:lnTo>
                <a:lnTo>
                  <a:pt x="1140064" y="0"/>
                </a:lnTo>
                <a:lnTo>
                  <a:pt x="2411399" y="12191998"/>
                </a:lnTo>
                <a:close/>
              </a:path>
            </a:pathLst>
          </a:custGeom>
          <a:gradFill>
            <a:gsLst>
              <a:gs pos="100000">
                <a:srgbClr val="EEC988"/>
              </a:gs>
              <a:gs pos="0">
                <a:srgbClr val="CB954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3" name="矩形 12"/>
          <p:cNvSpPr/>
          <p:nvPr>
            <p:custDataLst>
              <p:tags r:id="rId2"/>
            </p:custDataLst>
          </p:nvPr>
        </p:nvSpPr>
        <p:spPr>
          <a:xfrm>
            <a:off x="5236845" y="3939540"/>
            <a:ext cx="2868930" cy="1787525"/>
          </a:xfrm>
          <a:prstGeom prst="rect">
            <a:avLst/>
          </a:pr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1" name="矩形 10"/>
          <p:cNvSpPr/>
          <p:nvPr>
            <p:custDataLst>
              <p:tags r:id="rId3"/>
            </p:custDataLst>
          </p:nvPr>
        </p:nvSpPr>
        <p:spPr>
          <a:xfrm>
            <a:off x="1227455" y="3940397"/>
            <a:ext cx="2939093" cy="1786320"/>
          </a:xfrm>
          <a:prstGeom prst="rect">
            <a:avLst/>
          </a:pr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" name="椭圆 8"/>
          <p:cNvSpPr/>
          <p:nvPr>
            <p:custDataLst>
              <p:tags r:id="rId4"/>
            </p:custDataLst>
          </p:nvPr>
        </p:nvSpPr>
        <p:spPr>
          <a:xfrm>
            <a:off x="1742850" y="2459355"/>
            <a:ext cx="1919799" cy="126773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0" name="椭圆 9"/>
          <p:cNvSpPr/>
          <p:nvPr>
            <p:custDataLst>
              <p:tags r:id="rId5"/>
            </p:custDataLst>
          </p:nvPr>
        </p:nvSpPr>
        <p:spPr>
          <a:xfrm>
            <a:off x="5700599" y="2459355"/>
            <a:ext cx="1949815" cy="126837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440055" y="1292860"/>
            <a:ext cx="4962525" cy="762000"/>
          </a:xfrm>
          <a:prstGeom prst="rect">
            <a:avLst/>
          </a:prstGeom>
          <a:noFill/>
        </p:spPr>
        <p:txBody>
          <a:bodyPr wrap="square" lIns="67500" tIns="35100" rIns="67500" bIns="35100" rtlCol="0" anchor="b">
            <a:normAutofit fontScale="90000"/>
          </a:bodyPr>
          <a:lstStyle/>
          <a:p>
            <a:r>
              <a:rPr lang="zh-CN" altLang="en-US" sz="4500" b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如何写深刻的句子？</a:t>
            </a:r>
            <a:endParaRPr lang="zh-CN" altLang="en-US" sz="4500" b="1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2" name="文本框 11"/>
          <p:cNvSpPr txBox="1"/>
          <p:nvPr>
            <p:custDataLst>
              <p:tags r:id="rId7"/>
            </p:custDataLst>
          </p:nvPr>
        </p:nvSpPr>
        <p:spPr>
          <a:xfrm>
            <a:off x="1365836" y="3939958"/>
            <a:ext cx="2532352" cy="448365"/>
          </a:xfrm>
          <a:prstGeom prst="rect">
            <a:avLst/>
          </a:prstGeom>
          <a:noFill/>
        </p:spPr>
        <p:txBody>
          <a:bodyPr wrap="square" lIns="67500" tIns="35100" rIns="67500" bIns="35100" rtlCol="0" anchor="ctr">
            <a:noAutofit/>
          </a:bodyPr>
          <a:lstStyle/>
          <a:p>
            <a:pPr algn="ctr"/>
            <a:r>
              <a:rPr lang="zh-CN" altLang="en-US" sz="3200" b="1">
                <a:solidFill>
                  <a:srgbClr val="0000FC"/>
                </a:solidFill>
                <a:latin typeface="+mj-lt"/>
                <a:ea typeface="+mj-ea"/>
                <a:cs typeface="+mj-cs"/>
              </a:rPr>
              <a:t>批判表层</a:t>
            </a:r>
            <a:endParaRPr lang="zh-CN" altLang="en-US" sz="3200" b="1">
              <a:solidFill>
                <a:srgbClr val="0000FC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4" name="文本框 13"/>
          <p:cNvSpPr txBox="1"/>
          <p:nvPr>
            <p:custDataLst>
              <p:tags r:id="rId8"/>
            </p:custDataLst>
          </p:nvPr>
        </p:nvSpPr>
        <p:spPr>
          <a:xfrm>
            <a:off x="5409464" y="3939323"/>
            <a:ext cx="2532352" cy="448365"/>
          </a:xfrm>
          <a:prstGeom prst="rect">
            <a:avLst/>
          </a:prstGeom>
          <a:noFill/>
        </p:spPr>
        <p:txBody>
          <a:bodyPr wrap="square" lIns="67500" tIns="35100" rIns="67500" bIns="35100" rtlCol="0" anchor="ctr">
            <a:noAutofit/>
          </a:bodyPr>
          <a:lstStyle/>
          <a:p>
            <a:pPr algn="ctr"/>
            <a:r>
              <a:rPr lang="zh-CN" altLang="en-US" sz="3200" b="1">
                <a:solidFill>
                  <a:srgbClr val="0000FC"/>
                </a:solidFill>
                <a:latin typeface="+mj-lt"/>
                <a:ea typeface="+mj-ea"/>
                <a:cs typeface="+mj-cs"/>
              </a:rPr>
              <a:t>建设深层</a:t>
            </a:r>
            <a:endParaRPr lang="zh-CN" altLang="en-US" sz="3200" b="1">
              <a:solidFill>
                <a:srgbClr val="0000FC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39290" y="2628900"/>
            <a:ext cx="158940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latin typeface="黑体" panose="02010609060101010101" pitchFamily="49" charset="-122"/>
                <a:ea typeface="黑体" panose="02010609060101010101" pitchFamily="49" charset="-122"/>
              </a:rPr>
              <a:t>先破</a:t>
            </a:r>
            <a:endParaRPr lang="zh-CN" altLang="en-US" sz="5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76925" y="2628265"/>
            <a:ext cx="177609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latin typeface="黑体" panose="02010609060101010101" pitchFamily="49" charset="-122"/>
                <a:ea typeface="黑体" panose="02010609060101010101" pitchFamily="49" charset="-122"/>
              </a:rPr>
              <a:t>后立</a:t>
            </a:r>
            <a:endParaRPr lang="zh-CN" altLang="en-US" sz="5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03325" y="4387850"/>
            <a:ext cx="299910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/>
              <a:t>现成、常规、一般、普通、众所周知、显而易见的</a:t>
            </a:r>
            <a:r>
              <a:rPr lang="en-US" altLang="zh-CN" sz="2000" b="1"/>
              <a:t>……</a:t>
            </a:r>
            <a:r>
              <a:rPr lang="zh-CN" altLang="en-US" sz="2000" b="1"/>
              <a:t>观点、看法、解释、结论现象等</a:t>
            </a:r>
            <a:endParaRPr lang="zh-CN" altLang="en-US" sz="2000" b="1"/>
          </a:p>
        </p:txBody>
      </p:sp>
      <p:sp>
        <p:nvSpPr>
          <p:cNvPr id="8" name="文本框 7"/>
          <p:cNvSpPr txBox="1"/>
          <p:nvPr/>
        </p:nvSpPr>
        <p:spPr>
          <a:xfrm>
            <a:off x="5171440" y="4387850"/>
            <a:ext cx="299910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/>
              <a:t>不一般、陌生、新鲜、与众不同、出乎意料、标新立异的</a:t>
            </a:r>
            <a:r>
              <a:rPr lang="en-US" altLang="zh-CN" sz="2000" b="1"/>
              <a:t>……</a:t>
            </a:r>
            <a:r>
              <a:rPr lang="zh-CN" altLang="en-US" sz="2000" b="1"/>
              <a:t>观点、看法、解释、结论现象等</a:t>
            </a:r>
            <a:endParaRPr lang="zh-CN" altLang="en-US" sz="2000" b="1"/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/>
      <p:bldP spid="13" grpId="0" bldLvl="0" animBg="1"/>
      <p:bldP spid="14" grpId="0"/>
      <p:bldP spid="3" grpId="0"/>
      <p:bldP spid="6" grpId="0"/>
      <p:bldP spid="9" grpId="0" bldLvl="0" animBg="1"/>
      <p:bldP spid="10" grpId="0" bldLvl="0" animBg="1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ṡľïḑè"/>
          <p:cNvSpPr txBox="1"/>
          <p:nvPr>
            <p:custDataLst>
              <p:tags r:id="rId1"/>
            </p:custDataLst>
          </p:nvPr>
        </p:nvSpPr>
        <p:spPr bwMode="auto">
          <a:xfrm>
            <a:off x="2633345" y="1752600"/>
            <a:ext cx="6007100" cy="912495"/>
          </a:xfrm>
          <a:prstGeom prst="rect">
            <a:avLst/>
          </a:prstGeom>
          <a:noFill/>
        </p:spPr>
        <p:txBody>
          <a:bodyPr wrap="square" tIns="67500" anchor="t">
            <a:normAutofit lnSpcReduction="10000"/>
          </a:bodyPr>
          <a:lstStyle>
            <a:defPPr>
              <a:defRPr lang="zh-CN"/>
            </a:defPPr>
            <a:lvl1pPr>
              <a:defRPr sz="1600" b="1"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742950" indent="-28575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rgbClr val="0000F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①透过现象深入本质</a:t>
            </a:r>
            <a:endParaRPr lang="zh-CN" altLang="en-US" sz="36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3600" b="0">
              <a:latin typeface="+mn-lt"/>
              <a:ea typeface="+mn-ea"/>
              <a:cs typeface="+mn-cs"/>
              <a:sym typeface="+mn-lt"/>
            </a:endParaRPr>
          </a:p>
        </p:txBody>
      </p:sp>
      <p:cxnSp>
        <p:nvCxnSpPr>
          <p:cNvPr id="8" name="直接连接符 7"/>
          <p:cNvCxnSpPr/>
          <p:nvPr>
            <p:custDataLst>
              <p:tags r:id="rId2"/>
            </p:custDataLst>
          </p:nvPr>
        </p:nvCxnSpPr>
        <p:spPr>
          <a:xfrm>
            <a:off x="2535308" y="2192850"/>
            <a:ext cx="0" cy="3002712"/>
          </a:xfrm>
          <a:prstGeom prst="line">
            <a:avLst/>
          </a:prstGeom>
          <a:solidFill>
            <a:srgbClr val="FFCC00"/>
          </a:solidFill>
          <a:ln w="31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" name="išľïḋé"/>
          <p:cNvSpPr txBox="1"/>
          <p:nvPr>
            <p:custDataLst>
              <p:tags r:id="rId3"/>
            </p:custDataLst>
          </p:nvPr>
        </p:nvSpPr>
        <p:spPr>
          <a:xfrm>
            <a:off x="136525" y="1298575"/>
            <a:ext cx="2242820" cy="636905"/>
          </a:xfrm>
          <a:prstGeom prst="rect">
            <a:avLst/>
          </a:prstGeom>
          <a:noFill/>
        </p:spPr>
        <p:txBody>
          <a:bodyPr wrap="square" tIns="67500" rtlCol="0">
            <a:noAutofit/>
          </a:bodyPr>
          <a:lstStyle/>
          <a:p>
            <a:pPr algn="r"/>
            <a:r>
              <a:rPr lang="zh-CN" altLang="tr-TR" sz="4800" b="1">
                <a:solidFill>
                  <a:srgbClr val="FF0000"/>
                </a:solidFill>
                <a:latin typeface="+mj-lt"/>
                <a:ea typeface="+mj-ea"/>
                <a:cs typeface="+mj-cs"/>
                <a:sym typeface="+mn-lt"/>
              </a:rPr>
              <a:t>深  刻</a:t>
            </a:r>
            <a:endParaRPr lang="zh-CN" altLang="tr-TR" sz="4800" b="1">
              <a:solidFill>
                <a:srgbClr val="FF0000"/>
              </a:solidFill>
              <a:latin typeface="+mj-lt"/>
              <a:ea typeface="+mj-ea"/>
              <a:cs typeface="+mj-cs"/>
              <a:sym typeface="+mn-lt"/>
            </a:endParaRPr>
          </a:p>
        </p:txBody>
      </p:sp>
      <p:sp>
        <p:nvSpPr>
          <p:cNvPr id="10" name="poetry_91022"/>
          <p:cNvSpPr>
            <a:spLocks noChangeAspect="1"/>
          </p:cNvSpPr>
          <p:nvPr>
            <p:custDataLst>
              <p:tags r:id="rId4"/>
            </p:custDataLst>
          </p:nvPr>
        </p:nvSpPr>
        <p:spPr bwMode="auto">
          <a:xfrm>
            <a:off x="1784650" y="4507761"/>
            <a:ext cx="652880" cy="686750"/>
          </a:xfrm>
          <a:custGeom>
            <a:avLst/>
            <a:gdLst>
              <a:gd name="T0" fmla="*/ 3353 w 5127"/>
              <a:gd name="T1" fmla="*/ 1728 h 5401"/>
              <a:gd name="T2" fmla="*/ 2183 w 5127"/>
              <a:gd name="T3" fmla="*/ 1608 h 5401"/>
              <a:gd name="T4" fmla="*/ 3353 w 5127"/>
              <a:gd name="T5" fmla="*/ 1488 h 5401"/>
              <a:gd name="T6" fmla="*/ 3103 w 5127"/>
              <a:gd name="T7" fmla="*/ 2231 h 5401"/>
              <a:gd name="T8" fmla="*/ 3103 w 5127"/>
              <a:gd name="T9" fmla="*/ 1991 h 5401"/>
              <a:gd name="T10" fmla="*/ 2432 w 5127"/>
              <a:gd name="T11" fmla="*/ 2111 h 5401"/>
              <a:gd name="T12" fmla="*/ 3103 w 5127"/>
              <a:gd name="T13" fmla="*/ 2231 h 5401"/>
              <a:gd name="T14" fmla="*/ 3353 w 5127"/>
              <a:gd name="T15" fmla="*/ 2648 h 5401"/>
              <a:gd name="T16" fmla="*/ 2183 w 5127"/>
              <a:gd name="T17" fmla="*/ 2768 h 5401"/>
              <a:gd name="T18" fmla="*/ 3353 w 5127"/>
              <a:gd name="T19" fmla="*/ 2888 h 5401"/>
              <a:gd name="T20" fmla="*/ 2552 w 5127"/>
              <a:gd name="T21" fmla="*/ 3151 h 5401"/>
              <a:gd name="T22" fmla="*/ 2552 w 5127"/>
              <a:gd name="T23" fmla="*/ 3391 h 5401"/>
              <a:gd name="T24" fmla="*/ 3223 w 5127"/>
              <a:gd name="T25" fmla="*/ 3271 h 5401"/>
              <a:gd name="T26" fmla="*/ 2552 w 5127"/>
              <a:gd name="T27" fmla="*/ 3151 h 5401"/>
              <a:gd name="T28" fmla="*/ 4448 w 5127"/>
              <a:gd name="T29" fmla="*/ 1442 h 5401"/>
              <a:gd name="T30" fmla="*/ 4688 w 5127"/>
              <a:gd name="T31" fmla="*/ 1442 h 5401"/>
              <a:gd name="T32" fmla="*/ 3988 w 5127"/>
              <a:gd name="T33" fmla="*/ 0 h 5401"/>
              <a:gd name="T34" fmla="*/ 0 w 5127"/>
              <a:gd name="T35" fmla="*/ 604 h 5401"/>
              <a:gd name="T36" fmla="*/ 120 w 5127"/>
              <a:gd name="T37" fmla="*/ 1792 h 5401"/>
              <a:gd name="T38" fmla="*/ 686 w 5127"/>
              <a:gd name="T39" fmla="*/ 1672 h 5401"/>
              <a:gd name="T40" fmla="*/ 240 w 5127"/>
              <a:gd name="T41" fmla="*/ 1552 h 5401"/>
              <a:gd name="T42" fmla="*/ 604 w 5127"/>
              <a:gd name="T43" fmla="*/ 240 h 5401"/>
              <a:gd name="T44" fmla="*/ 968 w 5127"/>
              <a:gd name="T45" fmla="*/ 4179 h 5401"/>
              <a:gd name="T46" fmla="*/ 3904 w 5127"/>
              <a:gd name="T47" fmla="*/ 4879 h 5401"/>
              <a:gd name="T48" fmla="*/ 3904 w 5127"/>
              <a:gd name="T49" fmla="*/ 4639 h 5401"/>
              <a:gd name="T50" fmla="*/ 1208 w 5127"/>
              <a:gd name="T51" fmla="*/ 4179 h 5401"/>
              <a:gd name="T52" fmla="*/ 1086 w 5127"/>
              <a:gd name="T53" fmla="*/ 240 h 5401"/>
              <a:gd name="T54" fmla="*/ 4448 w 5127"/>
              <a:gd name="T55" fmla="*/ 700 h 5401"/>
              <a:gd name="T56" fmla="*/ 4568 w 5127"/>
              <a:gd name="T57" fmla="*/ 2000 h 5401"/>
              <a:gd name="T58" fmla="*/ 4568 w 5127"/>
              <a:gd name="T59" fmla="*/ 2240 h 5401"/>
              <a:gd name="T60" fmla="*/ 4887 w 5127"/>
              <a:gd name="T61" fmla="*/ 2340 h 5401"/>
              <a:gd name="T62" fmla="*/ 5007 w 5127"/>
              <a:gd name="T63" fmla="*/ 3838 h 5401"/>
              <a:gd name="T64" fmla="*/ 5127 w 5127"/>
              <a:gd name="T65" fmla="*/ 2340 h 5401"/>
              <a:gd name="T66" fmla="*/ 4568 w 5127"/>
              <a:gd name="T67" fmla="*/ 5139 h 5401"/>
              <a:gd name="T68" fmla="*/ 4448 w 5127"/>
              <a:gd name="T69" fmla="*/ 5281 h 5401"/>
              <a:gd name="T70" fmla="*/ 4688 w 5127"/>
              <a:gd name="T71" fmla="*/ 5281 h 5401"/>
              <a:gd name="T72" fmla="*/ 4568 w 5127"/>
              <a:gd name="T73" fmla="*/ 5139 h 5401"/>
              <a:gd name="T74" fmla="*/ 4448 w 5127"/>
              <a:gd name="T75" fmla="*/ 2559 h 5401"/>
              <a:gd name="T76" fmla="*/ 4568 w 5127"/>
              <a:gd name="T77" fmla="*/ 4974 h 5401"/>
              <a:gd name="T78" fmla="*/ 4688 w 5127"/>
              <a:gd name="T79" fmla="*/ 2559 h 5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127" h="5401">
                <a:moveTo>
                  <a:pt x="3473" y="1608"/>
                </a:moveTo>
                <a:cubicBezTo>
                  <a:pt x="3473" y="1674"/>
                  <a:pt x="3419" y="1728"/>
                  <a:pt x="3353" y="1728"/>
                </a:cubicBezTo>
                <a:lnTo>
                  <a:pt x="2303" y="1728"/>
                </a:lnTo>
                <a:cubicBezTo>
                  <a:pt x="2236" y="1728"/>
                  <a:pt x="2183" y="1674"/>
                  <a:pt x="2183" y="1608"/>
                </a:cubicBezTo>
                <a:cubicBezTo>
                  <a:pt x="2183" y="1542"/>
                  <a:pt x="2236" y="1488"/>
                  <a:pt x="2303" y="1488"/>
                </a:cubicBezTo>
                <a:lnTo>
                  <a:pt x="3353" y="1488"/>
                </a:lnTo>
                <a:cubicBezTo>
                  <a:pt x="3419" y="1488"/>
                  <a:pt x="3473" y="1542"/>
                  <a:pt x="3473" y="1608"/>
                </a:cubicBezTo>
                <a:close/>
                <a:moveTo>
                  <a:pt x="3103" y="2231"/>
                </a:moveTo>
                <a:cubicBezTo>
                  <a:pt x="3170" y="2231"/>
                  <a:pt x="3223" y="2178"/>
                  <a:pt x="3223" y="2111"/>
                </a:cubicBezTo>
                <a:cubicBezTo>
                  <a:pt x="3223" y="2045"/>
                  <a:pt x="3170" y="1991"/>
                  <a:pt x="3103" y="1991"/>
                </a:cubicBezTo>
                <a:lnTo>
                  <a:pt x="2552" y="1991"/>
                </a:lnTo>
                <a:cubicBezTo>
                  <a:pt x="2486" y="1991"/>
                  <a:pt x="2432" y="2045"/>
                  <a:pt x="2432" y="2111"/>
                </a:cubicBezTo>
                <a:cubicBezTo>
                  <a:pt x="2432" y="2178"/>
                  <a:pt x="2486" y="2231"/>
                  <a:pt x="2552" y="2231"/>
                </a:cubicBezTo>
                <a:lnTo>
                  <a:pt x="3103" y="2231"/>
                </a:lnTo>
                <a:close/>
                <a:moveTo>
                  <a:pt x="3473" y="2768"/>
                </a:moveTo>
                <a:cubicBezTo>
                  <a:pt x="3473" y="2701"/>
                  <a:pt x="3419" y="2648"/>
                  <a:pt x="3353" y="2648"/>
                </a:cubicBezTo>
                <a:lnTo>
                  <a:pt x="2303" y="2648"/>
                </a:lnTo>
                <a:cubicBezTo>
                  <a:pt x="2236" y="2648"/>
                  <a:pt x="2183" y="2701"/>
                  <a:pt x="2183" y="2768"/>
                </a:cubicBezTo>
                <a:cubicBezTo>
                  <a:pt x="2183" y="2834"/>
                  <a:pt x="2236" y="2888"/>
                  <a:pt x="2303" y="2888"/>
                </a:cubicBezTo>
                <a:lnTo>
                  <a:pt x="3353" y="2888"/>
                </a:lnTo>
                <a:cubicBezTo>
                  <a:pt x="3419" y="2888"/>
                  <a:pt x="3473" y="2834"/>
                  <a:pt x="3473" y="2768"/>
                </a:cubicBezTo>
                <a:close/>
                <a:moveTo>
                  <a:pt x="2552" y="3151"/>
                </a:moveTo>
                <a:cubicBezTo>
                  <a:pt x="2486" y="3151"/>
                  <a:pt x="2432" y="3205"/>
                  <a:pt x="2432" y="3271"/>
                </a:cubicBezTo>
                <a:cubicBezTo>
                  <a:pt x="2432" y="3338"/>
                  <a:pt x="2486" y="3391"/>
                  <a:pt x="2552" y="3391"/>
                </a:cubicBezTo>
                <a:lnTo>
                  <a:pt x="3103" y="3391"/>
                </a:lnTo>
                <a:cubicBezTo>
                  <a:pt x="3170" y="3391"/>
                  <a:pt x="3223" y="3338"/>
                  <a:pt x="3223" y="3271"/>
                </a:cubicBezTo>
                <a:cubicBezTo>
                  <a:pt x="3223" y="3205"/>
                  <a:pt x="3170" y="3151"/>
                  <a:pt x="3103" y="3151"/>
                </a:cubicBezTo>
                <a:lnTo>
                  <a:pt x="2552" y="3151"/>
                </a:lnTo>
                <a:close/>
                <a:moveTo>
                  <a:pt x="4448" y="700"/>
                </a:moveTo>
                <a:lnTo>
                  <a:pt x="4448" y="1442"/>
                </a:lnTo>
                <a:cubicBezTo>
                  <a:pt x="4448" y="1509"/>
                  <a:pt x="4501" y="1562"/>
                  <a:pt x="4568" y="1562"/>
                </a:cubicBezTo>
                <a:cubicBezTo>
                  <a:pt x="4634" y="1562"/>
                  <a:pt x="4688" y="1509"/>
                  <a:pt x="4688" y="1442"/>
                </a:cubicBezTo>
                <a:lnTo>
                  <a:pt x="4688" y="700"/>
                </a:lnTo>
                <a:cubicBezTo>
                  <a:pt x="4688" y="314"/>
                  <a:pt x="4374" y="0"/>
                  <a:pt x="3988" y="0"/>
                </a:cubicBezTo>
                <a:lnTo>
                  <a:pt x="604" y="0"/>
                </a:lnTo>
                <a:cubicBezTo>
                  <a:pt x="271" y="0"/>
                  <a:pt x="0" y="271"/>
                  <a:pt x="0" y="604"/>
                </a:cubicBezTo>
                <a:lnTo>
                  <a:pt x="0" y="1672"/>
                </a:lnTo>
                <a:cubicBezTo>
                  <a:pt x="0" y="1738"/>
                  <a:pt x="53" y="1792"/>
                  <a:pt x="120" y="1792"/>
                </a:cubicBezTo>
                <a:lnTo>
                  <a:pt x="566" y="1792"/>
                </a:lnTo>
                <a:cubicBezTo>
                  <a:pt x="632" y="1792"/>
                  <a:pt x="686" y="1738"/>
                  <a:pt x="686" y="1672"/>
                </a:cubicBezTo>
                <a:cubicBezTo>
                  <a:pt x="686" y="1606"/>
                  <a:pt x="632" y="1552"/>
                  <a:pt x="566" y="1552"/>
                </a:cubicBezTo>
                <a:lnTo>
                  <a:pt x="240" y="1552"/>
                </a:lnTo>
                <a:lnTo>
                  <a:pt x="240" y="604"/>
                </a:lnTo>
                <a:cubicBezTo>
                  <a:pt x="240" y="403"/>
                  <a:pt x="403" y="240"/>
                  <a:pt x="604" y="240"/>
                </a:cubicBezTo>
                <a:cubicBezTo>
                  <a:pt x="805" y="240"/>
                  <a:pt x="968" y="403"/>
                  <a:pt x="968" y="604"/>
                </a:cubicBezTo>
                <a:lnTo>
                  <a:pt x="968" y="4179"/>
                </a:lnTo>
                <a:cubicBezTo>
                  <a:pt x="968" y="4565"/>
                  <a:pt x="1282" y="4879"/>
                  <a:pt x="1668" y="4879"/>
                </a:cubicBezTo>
                <a:lnTo>
                  <a:pt x="3904" y="4879"/>
                </a:lnTo>
                <a:cubicBezTo>
                  <a:pt x="3970" y="4879"/>
                  <a:pt x="4024" y="4825"/>
                  <a:pt x="4024" y="4759"/>
                </a:cubicBezTo>
                <a:cubicBezTo>
                  <a:pt x="4024" y="4693"/>
                  <a:pt x="3970" y="4639"/>
                  <a:pt x="3904" y="4639"/>
                </a:cubicBezTo>
                <a:lnTo>
                  <a:pt x="1668" y="4639"/>
                </a:lnTo>
                <a:cubicBezTo>
                  <a:pt x="1415" y="4639"/>
                  <a:pt x="1208" y="4433"/>
                  <a:pt x="1208" y="4179"/>
                </a:cubicBezTo>
                <a:lnTo>
                  <a:pt x="1208" y="604"/>
                </a:lnTo>
                <a:cubicBezTo>
                  <a:pt x="1208" y="468"/>
                  <a:pt x="1163" y="341"/>
                  <a:pt x="1086" y="240"/>
                </a:cubicBezTo>
                <a:lnTo>
                  <a:pt x="3988" y="240"/>
                </a:lnTo>
                <a:cubicBezTo>
                  <a:pt x="4241" y="240"/>
                  <a:pt x="4448" y="446"/>
                  <a:pt x="4448" y="700"/>
                </a:cubicBezTo>
                <a:close/>
                <a:moveTo>
                  <a:pt x="4787" y="2000"/>
                </a:moveTo>
                <a:lnTo>
                  <a:pt x="4568" y="2000"/>
                </a:lnTo>
                <a:cubicBezTo>
                  <a:pt x="4501" y="2000"/>
                  <a:pt x="4448" y="2054"/>
                  <a:pt x="4448" y="2120"/>
                </a:cubicBezTo>
                <a:cubicBezTo>
                  <a:pt x="4448" y="2187"/>
                  <a:pt x="4501" y="2240"/>
                  <a:pt x="4568" y="2240"/>
                </a:cubicBezTo>
                <a:lnTo>
                  <a:pt x="4787" y="2240"/>
                </a:lnTo>
                <a:cubicBezTo>
                  <a:pt x="4842" y="2240"/>
                  <a:pt x="4887" y="2285"/>
                  <a:pt x="4887" y="2340"/>
                </a:cubicBezTo>
                <a:lnTo>
                  <a:pt x="4887" y="3718"/>
                </a:lnTo>
                <a:cubicBezTo>
                  <a:pt x="4887" y="3785"/>
                  <a:pt x="4941" y="3838"/>
                  <a:pt x="5007" y="3838"/>
                </a:cubicBezTo>
                <a:cubicBezTo>
                  <a:pt x="5073" y="3838"/>
                  <a:pt x="5127" y="3785"/>
                  <a:pt x="5127" y="3718"/>
                </a:cubicBezTo>
                <a:lnTo>
                  <a:pt x="5127" y="2340"/>
                </a:lnTo>
                <a:cubicBezTo>
                  <a:pt x="5127" y="2153"/>
                  <a:pt x="4975" y="2000"/>
                  <a:pt x="4787" y="2000"/>
                </a:cubicBezTo>
                <a:close/>
                <a:moveTo>
                  <a:pt x="4568" y="5139"/>
                </a:moveTo>
                <a:cubicBezTo>
                  <a:pt x="4501" y="5139"/>
                  <a:pt x="4448" y="5193"/>
                  <a:pt x="4448" y="5259"/>
                </a:cubicBezTo>
                <a:lnTo>
                  <a:pt x="4448" y="5281"/>
                </a:lnTo>
                <a:cubicBezTo>
                  <a:pt x="4448" y="5347"/>
                  <a:pt x="4501" y="5401"/>
                  <a:pt x="4568" y="5401"/>
                </a:cubicBezTo>
                <a:cubicBezTo>
                  <a:pt x="4634" y="5401"/>
                  <a:pt x="4688" y="5347"/>
                  <a:pt x="4688" y="5281"/>
                </a:cubicBezTo>
                <a:lnTo>
                  <a:pt x="4688" y="5259"/>
                </a:lnTo>
                <a:cubicBezTo>
                  <a:pt x="4688" y="5193"/>
                  <a:pt x="4634" y="5139"/>
                  <a:pt x="4568" y="5139"/>
                </a:cubicBezTo>
                <a:close/>
                <a:moveTo>
                  <a:pt x="4568" y="2439"/>
                </a:moveTo>
                <a:cubicBezTo>
                  <a:pt x="4501" y="2439"/>
                  <a:pt x="4448" y="2492"/>
                  <a:pt x="4448" y="2559"/>
                </a:cubicBezTo>
                <a:lnTo>
                  <a:pt x="4448" y="4854"/>
                </a:lnTo>
                <a:cubicBezTo>
                  <a:pt x="4448" y="4920"/>
                  <a:pt x="4501" y="4974"/>
                  <a:pt x="4568" y="4974"/>
                </a:cubicBezTo>
                <a:cubicBezTo>
                  <a:pt x="4634" y="4974"/>
                  <a:pt x="4688" y="4920"/>
                  <a:pt x="4688" y="4854"/>
                </a:cubicBezTo>
                <a:lnTo>
                  <a:pt x="4688" y="2559"/>
                </a:lnTo>
                <a:cubicBezTo>
                  <a:pt x="4688" y="2492"/>
                  <a:pt x="4634" y="2439"/>
                  <a:pt x="4568" y="2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 sz="1350">
              <a:cs typeface="+mn-ea"/>
              <a:sym typeface="+mn-lt"/>
            </a:endParaRPr>
          </a:p>
        </p:txBody>
      </p:sp>
      <p:sp>
        <p:nvSpPr>
          <p:cNvPr id="11" name="iṡľïḑè"/>
          <p:cNvSpPr txBox="1"/>
          <p:nvPr>
            <p:custDataLst>
              <p:tags r:id="rId5"/>
            </p:custDataLst>
          </p:nvPr>
        </p:nvSpPr>
        <p:spPr bwMode="auto">
          <a:xfrm>
            <a:off x="2633345" y="2667000"/>
            <a:ext cx="6007100" cy="1027430"/>
          </a:xfrm>
          <a:prstGeom prst="rect">
            <a:avLst/>
          </a:prstGeom>
          <a:noFill/>
        </p:spPr>
        <p:txBody>
          <a:bodyPr wrap="square" tIns="67500" anchor="t">
            <a:noAutofit/>
          </a:bodyPr>
          <a:lstStyle>
            <a:defPPr>
              <a:defRPr lang="zh-CN"/>
            </a:defPPr>
            <a:lvl1pPr>
              <a:defRPr sz="1600" b="1"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742950" indent="-28575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rgbClr val="0000F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②揭示事物内在的因果关系</a:t>
            </a:r>
            <a:endParaRPr lang="zh-CN" altLang="en-US" sz="36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36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lt"/>
            </a:endParaRPr>
          </a:p>
        </p:txBody>
      </p:sp>
      <p:sp>
        <p:nvSpPr>
          <p:cNvPr id="12" name="iṡľïḑè"/>
          <p:cNvSpPr txBox="1"/>
          <p:nvPr>
            <p:custDataLst>
              <p:tags r:id="rId6"/>
            </p:custDataLst>
          </p:nvPr>
        </p:nvSpPr>
        <p:spPr bwMode="auto">
          <a:xfrm>
            <a:off x="2633345" y="3694430"/>
            <a:ext cx="6007100" cy="868045"/>
          </a:xfrm>
          <a:prstGeom prst="rect">
            <a:avLst/>
          </a:prstGeom>
          <a:noFill/>
        </p:spPr>
        <p:txBody>
          <a:bodyPr wrap="square" tIns="67500" anchor="t">
            <a:noAutofit/>
          </a:bodyPr>
          <a:lstStyle>
            <a:defPPr>
              <a:defRPr lang="zh-CN"/>
            </a:defPPr>
            <a:lvl1pPr>
              <a:defRPr sz="1600" b="1"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742950" indent="-28575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rgbClr val="0000F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③观点具有启发作用</a:t>
            </a:r>
            <a:endParaRPr lang="zh-CN" altLang="en-US" sz="3600" b="1" dirty="0">
              <a:solidFill>
                <a:srgbClr val="0000F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3600" b="1" dirty="0">
              <a:solidFill>
                <a:srgbClr val="0000FC"/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48690" y="5685790"/>
            <a:ext cx="81857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/>
              <a:t>——</a:t>
            </a:r>
            <a:r>
              <a:rPr lang="zh-CN" altLang="en-US" sz="2400"/>
              <a:t>《2019年普通高等学校招生全国统一考试大纲</a:t>
            </a:r>
            <a:r>
              <a:rPr lang="en-US" altLang="zh-CN" sz="2400"/>
              <a:t>·</a:t>
            </a:r>
            <a:r>
              <a:rPr lang="zh-CN" altLang="en-US" sz="2400"/>
              <a:t>语文》</a:t>
            </a:r>
            <a:endParaRPr lang="zh-CN" altLang="en-US" sz="2400"/>
          </a:p>
        </p:txBody>
      </p:sp>
    </p:spTree>
    <p:custDataLst>
      <p:tags r:id="rId7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>
            <p:custDataLst>
              <p:tags r:id="rId1"/>
            </p:custDataLst>
          </p:nvPr>
        </p:nvSpPr>
        <p:spPr>
          <a:xfrm>
            <a:off x="262255" y="1399540"/>
            <a:ext cx="8619490" cy="2573020"/>
          </a:xfrm>
          <a:prstGeom prst="rect">
            <a:avLst/>
          </a:prstGeom>
          <a:solidFill>
            <a:schemeClr val="bg1">
              <a:alpha val="84000"/>
            </a:schemeClr>
          </a:solidFill>
        </p:spPr>
        <p:txBody>
          <a:bodyPr wrap="square" rtlCol="0" anchor="ctr" anchorCtr="0">
            <a:normAutofit/>
          </a:bodyPr>
          <a:p>
            <a:pPr algn="l">
              <a:lnSpc>
                <a:spcPct val="100000"/>
              </a:lnSpc>
            </a:pPr>
            <a:r>
              <a:rPr lang="zh-CN" altLang="en-US" sz="4000" b="1" dirty="0">
                <a:solidFill>
                  <a:srgbClr val="0000FC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pitchFamily="49" charset="-122"/>
                <a:sym typeface="+mn-ea"/>
              </a:rPr>
              <a:t>先破后立法：</a:t>
            </a:r>
            <a:r>
              <a:rPr lang="zh-CN" altLang="en-US" sz="3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通过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破除常人的、常见的、常态的认识和观念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，进而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谋求一种异常的、非常的、超常的认识和观念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，让读者在出人意料的破立语言中，获得深刻的启示。</a:t>
            </a:r>
            <a:endParaRPr lang="zh-CN" altLang="en-US" sz="36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3" name="Line 6"/>
          <p:cNvSpPr>
            <a:spLocks noChangeShapeType="1"/>
          </p:cNvSpPr>
          <p:nvPr>
            <p:custDataLst>
              <p:tags r:id="rId2"/>
            </p:custDataLst>
          </p:nvPr>
        </p:nvSpPr>
        <p:spPr bwMode="auto">
          <a:xfrm>
            <a:off x="1925503" y="1200396"/>
            <a:ext cx="6117770" cy="0"/>
          </a:xfrm>
          <a:prstGeom prst="line">
            <a:avLst/>
          </a:prstGeom>
          <a:noFill/>
          <a:ln w="25400" cap="flat" cmpd="sng">
            <a:solidFill>
              <a:schemeClr val="accent3"/>
            </a:solidFill>
            <a:prstDash val="solid"/>
            <a:round/>
          </a:ln>
          <a:effectLst/>
        </p:spPr>
        <p:txBody>
          <a:bodyPr lIns="0" tIns="0" rIns="0" bIns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DDDDDD"/>
                </a:outerShdw>
              </a:effectLst>
              <a:uLnTx/>
              <a:uFillTx/>
              <a:latin typeface="Arial" panose="020B0604020202020204"/>
              <a:ea typeface="MS PGothic" panose="020B0600070205080204" charset="-128"/>
              <a:cs typeface="+mn-cs"/>
              <a:sym typeface="Gill Sans" charset="0"/>
            </a:endParaRPr>
          </a:p>
        </p:txBody>
      </p:sp>
      <p:sp>
        <p:nvSpPr>
          <p:cNvPr id="15" name="Line 6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>
            <a:off x="1138133" y="4244133"/>
            <a:ext cx="6066101" cy="0"/>
          </a:xfrm>
          <a:prstGeom prst="line">
            <a:avLst/>
          </a:prstGeom>
          <a:noFill/>
          <a:ln w="25400" cap="flat" cmpd="sng">
            <a:solidFill>
              <a:schemeClr val="accent3"/>
            </a:solidFill>
            <a:prstDash val="solid"/>
            <a:round/>
          </a:ln>
          <a:effectLst/>
        </p:spPr>
        <p:txBody>
          <a:bodyPr lIns="0" tIns="0" rIns="0" bIns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1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DDDDDD"/>
                </a:outerShdw>
              </a:effectLst>
              <a:uLnTx/>
              <a:uFillTx/>
              <a:latin typeface="Arial" panose="020B0604020202020204"/>
              <a:ea typeface="MS PGothic" panose="020B0600070205080204" charset="-128"/>
              <a:cs typeface="+mn-cs"/>
              <a:sym typeface="Gill Sans" charset="0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6257925" y="4693103"/>
            <a:ext cx="1558017" cy="340859"/>
          </a:xfrm>
          <a:prstGeom prst="rect">
            <a:avLst/>
          </a:prstGeom>
          <a:ln w="12700">
            <a:miter lim="400000"/>
          </a:ln>
        </p:spPr>
        <p:txBody>
          <a:bodyPr lIns="67500" tIns="35100" rIns="67500" bIns="35100" anchor="ctr">
            <a:normAutofit/>
          </a:bodyPr>
          <a:lstStyle>
            <a:defPPr>
              <a:defRPr lang="zh-CN"/>
            </a:defPPr>
            <a:lvl1pPr marR="0" lvl="0" indent="0" algn="r" defTabSz="72644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2000" b="0" i="1" u="none" strike="noStrike" cap="none" spc="0" normalizeH="0" baseline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微软雅黑" panose="020B0503020204020204" charset="-122"/>
              </a:defRPr>
            </a:lvl1pPr>
          </a:lstStyle>
          <a:p>
            <a:r>
              <a:rPr lang="en-US" altLang="zh-CN" sz="1350" i="0" dirty="0">
                <a:solidFill>
                  <a:schemeClr val="bg1"/>
                </a:solidFill>
                <a:latin typeface="+mn-lt"/>
                <a:ea typeface="+mn-ea"/>
              </a:rPr>
              <a:t>Lorem ipsum dolor</a:t>
            </a:r>
            <a:endParaRPr lang="en-US" altLang="zh-CN" sz="1350" i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8" name="Freeform 5"/>
          <p:cNvSpPr>
            <a:spLocks noEditPoints="1"/>
          </p:cNvSpPr>
          <p:nvPr>
            <p:custDataLst>
              <p:tags r:id="rId5"/>
            </p:custDataLst>
          </p:nvPr>
        </p:nvSpPr>
        <p:spPr bwMode="auto">
          <a:xfrm>
            <a:off x="1316550" y="730351"/>
            <a:ext cx="300407" cy="271797"/>
          </a:xfrm>
          <a:custGeom>
            <a:avLst/>
            <a:gdLst>
              <a:gd name="T0" fmla="*/ 106 w 336"/>
              <a:gd name="T1" fmla="*/ 0 h 304"/>
              <a:gd name="T2" fmla="*/ 140 w 336"/>
              <a:gd name="T3" fmla="*/ 38 h 304"/>
              <a:gd name="T4" fmla="*/ 140 w 336"/>
              <a:gd name="T5" fmla="*/ 38 h 304"/>
              <a:gd name="T6" fmla="*/ 124 w 336"/>
              <a:gd name="T7" fmla="*/ 50 h 304"/>
              <a:gd name="T8" fmla="*/ 110 w 336"/>
              <a:gd name="T9" fmla="*/ 64 h 304"/>
              <a:gd name="T10" fmla="*/ 100 w 336"/>
              <a:gd name="T11" fmla="*/ 78 h 304"/>
              <a:gd name="T12" fmla="*/ 88 w 336"/>
              <a:gd name="T13" fmla="*/ 92 h 304"/>
              <a:gd name="T14" fmla="*/ 82 w 336"/>
              <a:gd name="T15" fmla="*/ 108 h 304"/>
              <a:gd name="T16" fmla="*/ 76 w 336"/>
              <a:gd name="T17" fmla="*/ 124 h 304"/>
              <a:gd name="T18" fmla="*/ 72 w 336"/>
              <a:gd name="T19" fmla="*/ 140 h 304"/>
              <a:gd name="T20" fmla="*/ 70 w 336"/>
              <a:gd name="T21" fmla="*/ 156 h 304"/>
              <a:gd name="T22" fmla="*/ 70 w 336"/>
              <a:gd name="T23" fmla="*/ 156 h 304"/>
              <a:gd name="T24" fmla="*/ 144 w 336"/>
              <a:gd name="T25" fmla="*/ 156 h 304"/>
              <a:gd name="T26" fmla="*/ 144 w 336"/>
              <a:gd name="T27" fmla="*/ 304 h 304"/>
              <a:gd name="T28" fmla="*/ 0 w 336"/>
              <a:gd name="T29" fmla="*/ 304 h 304"/>
              <a:gd name="T30" fmla="*/ 0 w 336"/>
              <a:gd name="T31" fmla="*/ 192 h 304"/>
              <a:gd name="T32" fmla="*/ 0 w 336"/>
              <a:gd name="T33" fmla="*/ 192 h 304"/>
              <a:gd name="T34" fmla="*/ 0 w 336"/>
              <a:gd name="T35" fmla="*/ 160 h 304"/>
              <a:gd name="T36" fmla="*/ 4 w 336"/>
              <a:gd name="T37" fmla="*/ 130 h 304"/>
              <a:gd name="T38" fmla="*/ 12 w 336"/>
              <a:gd name="T39" fmla="*/ 104 h 304"/>
              <a:gd name="T40" fmla="*/ 26 w 336"/>
              <a:gd name="T41" fmla="*/ 78 h 304"/>
              <a:gd name="T42" fmla="*/ 40 w 336"/>
              <a:gd name="T43" fmla="*/ 54 h 304"/>
              <a:gd name="T44" fmla="*/ 56 w 336"/>
              <a:gd name="T45" fmla="*/ 34 h 304"/>
              <a:gd name="T46" fmla="*/ 80 w 336"/>
              <a:gd name="T47" fmla="*/ 16 h 304"/>
              <a:gd name="T48" fmla="*/ 106 w 336"/>
              <a:gd name="T49" fmla="*/ 0 h 304"/>
              <a:gd name="T50" fmla="*/ 106 w 336"/>
              <a:gd name="T51" fmla="*/ 0 h 304"/>
              <a:gd name="T52" fmla="*/ 106 w 336"/>
              <a:gd name="T53" fmla="*/ 0 h 304"/>
              <a:gd name="T54" fmla="*/ 106 w 336"/>
              <a:gd name="T55" fmla="*/ 0 h 304"/>
              <a:gd name="T56" fmla="*/ 298 w 336"/>
              <a:gd name="T57" fmla="*/ 0 h 304"/>
              <a:gd name="T58" fmla="*/ 298 w 336"/>
              <a:gd name="T59" fmla="*/ 0 h 304"/>
              <a:gd name="T60" fmla="*/ 298 w 336"/>
              <a:gd name="T61" fmla="*/ 0 h 304"/>
              <a:gd name="T62" fmla="*/ 272 w 336"/>
              <a:gd name="T63" fmla="*/ 16 h 304"/>
              <a:gd name="T64" fmla="*/ 250 w 336"/>
              <a:gd name="T65" fmla="*/ 36 h 304"/>
              <a:gd name="T66" fmla="*/ 232 w 336"/>
              <a:gd name="T67" fmla="*/ 56 h 304"/>
              <a:gd name="T68" fmla="*/ 218 w 336"/>
              <a:gd name="T69" fmla="*/ 80 h 304"/>
              <a:gd name="T70" fmla="*/ 204 w 336"/>
              <a:gd name="T71" fmla="*/ 106 h 304"/>
              <a:gd name="T72" fmla="*/ 196 w 336"/>
              <a:gd name="T73" fmla="*/ 130 h 304"/>
              <a:gd name="T74" fmla="*/ 192 w 336"/>
              <a:gd name="T75" fmla="*/ 160 h 304"/>
              <a:gd name="T76" fmla="*/ 192 w 336"/>
              <a:gd name="T77" fmla="*/ 192 h 304"/>
              <a:gd name="T78" fmla="*/ 192 w 336"/>
              <a:gd name="T79" fmla="*/ 192 h 304"/>
              <a:gd name="T80" fmla="*/ 192 w 336"/>
              <a:gd name="T81" fmla="*/ 304 h 304"/>
              <a:gd name="T82" fmla="*/ 336 w 336"/>
              <a:gd name="T83" fmla="*/ 304 h 304"/>
              <a:gd name="T84" fmla="*/ 336 w 336"/>
              <a:gd name="T85" fmla="*/ 156 h 304"/>
              <a:gd name="T86" fmla="*/ 260 w 336"/>
              <a:gd name="T87" fmla="*/ 156 h 304"/>
              <a:gd name="T88" fmla="*/ 260 w 336"/>
              <a:gd name="T89" fmla="*/ 156 h 304"/>
              <a:gd name="T90" fmla="*/ 264 w 336"/>
              <a:gd name="T91" fmla="*/ 140 h 304"/>
              <a:gd name="T92" fmla="*/ 268 w 336"/>
              <a:gd name="T93" fmla="*/ 124 h 304"/>
              <a:gd name="T94" fmla="*/ 274 w 336"/>
              <a:gd name="T95" fmla="*/ 108 h 304"/>
              <a:gd name="T96" fmla="*/ 280 w 336"/>
              <a:gd name="T97" fmla="*/ 92 h 304"/>
              <a:gd name="T98" fmla="*/ 292 w 336"/>
              <a:gd name="T99" fmla="*/ 78 h 304"/>
              <a:gd name="T100" fmla="*/ 304 w 336"/>
              <a:gd name="T101" fmla="*/ 64 h 304"/>
              <a:gd name="T102" fmla="*/ 316 w 336"/>
              <a:gd name="T103" fmla="*/ 50 h 304"/>
              <a:gd name="T104" fmla="*/ 332 w 336"/>
              <a:gd name="T105" fmla="*/ 38 h 304"/>
              <a:gd name="T106" fmla="*/ 332 w 336"/>
              <a:gd name="T107" fmla="*/ 38 h 304"/>
              <a:gd name="T108" fmla="*/ 298 w 336"/>
              <a:gd name="T109" fmla="*/ 0 h 304"/>
              <a:gd name="T110" fmla="*/ 298 w 336"/>
              <a:gd name="T111" fmla="*/ 0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36" h="304">
                <a:moveTo>
                  <a:pt x="106" y="0"/>
                </a:moveTo>
                <a:lnTo>
                  <a:pt x="140" y="38"/>
                </a:lnTo>
                <a:lnTo>
                  <a:pt x="140" y="38"/>
                </a:lnTo>
                <a:lnTo>
                  <a:pt x="124" y="50"/>
                </a:lnTo>
                <a:lnTo>
                  <a:pt x="110" y="64"/>
                </a:lnTo>
                <a:lnTo>
                  <a:pt x="100" y="78"/>
                </a:lnTo>
                <a:lnTo>
                  <a:pt x="88" y="92"/>
                </a:lnTo>
                <a:lnTo>
                  <a:pt x="82" y="108"/>
                </a:lnTo>
                <a:lnTo>
                  <a:pt x="76" y="124"/>
                </a:lnTo>
                <a:lnTo>
                  <a:pt x="72" y="140"/>
                </a:lnTo>
                <a:lnTo>
                  <a:pt x="70" y="156"/>
                </a:lnTo>
                <a:lnTo>
                  <a:pt x="70" y="156"/>
                </a:lnTo>
                <a:lnTo>
                  <a:pt x="144" y="156"/>
                </a:lnTo>
                <a:lnTo>
                  <a:pt x="144" y="304"/>
                </a:lnTo>
                <a:lnTo>
                  <a:pt x="0" y="304"/>
                </a:lnTo>
                <a:lnTo>
                  <a:pt x="0" y="192"/>
                </a:lnTo>
                <a:lnTo>
                  <a:pt x="0" y="192"/>
                </a:lnTo>
                <a:lnTo>
                  <a:pt x="0" y="160"/>
                </a:lnTo>
                <a:lnTo>
                  <a:pt x="4" y="130"/>
                </a:lnTo>
                <a:lnTo>
                  <a:pt x="12" y="104"/>
                </a:lnTo>
                <a:lnTo>
                  <a:pt x="26" y="78"/>
                </a:lnTo>
                <a:lnTo>
                  <a:pt x="40" y="54"/>
                </a:lnTo>
                <a:lnTo>
                  <a:pt x="56" y="34"/>
                </a:lnTo>
                <a:lnTo>
                  <a:pt x="80" y="16"/>
                </a:lnTo>
                <a:lnTo>
                  <a:pt x="106" y="0"/>
                </a:lnTo>
                <a:lnTo>
                  <a:pt x="106" y="0"/>
                </a:lnTo>
                <a:lnTo>
                  <a:pt x="106" y="0"/>
                </a:lnTo>
                <a:lnTo>
                  <a:pt x="106" y="0"/>
                </a:lnTo>
                <a:close/>
                <a:moveTo>
                  <a:pt x="298" y="0"/>
                </a:moveTo>
                <a:lnTo>
                  <a:pt x="298" y="0"/>
                </a:lnTo>
                <a:lnTo>
                  <a:pt x="298" y="0"/>
                </a:lnTo>
                <a:lnTo>
                  <a:pt x="272" y="16"/>
                </a:lnTo>
                <a:lnTo>
                  <a:pt x="250" y="36"/>
                </a:lnTo>
                <a:lnTo>
                  <a:pt x="232" y="56"/>
                </a:lnTo>
                <a:lnTo>
                  <a:pt x="218" y="80"/>
                </a:lnTo>
                <a:lnTo>
                  <a:pt x="204" y="106"/>
                </a:lnTo>
                <a:lnTo>
                  <a:pt x="196" y="130"/>
                </a:lnTo>
                <a:lnTo>
                  <a:pt x="192" y="160"/>
                </a:lnTo>
                <a:lnTo>
                  <a:pt x="192" y="192"/>
                </a:lnTo>
                <a:lnTo>
                  <a:pt x="192" y="192"/>
                </a:lnTo>
                <a:lnTo>
                  <a:pt x="192" y="304"/>
                </a:lnTo>
                <a:lnTo>
                  <a:pt x="336" y="304"/>
                </a:lnTo>
                <a:lnTo>
                  <a:pt x="336" y="156"/>
                </a:lnTo>
                <a:lnTo>
                  <a:pt x="260" y="156"/>
                </a:lnTo>
                <a:lnTo>
                  <a:pt x="260" y="156"/>
                </a:lnTo>
                <a:lnTo>
                  <a:pt x="264" y="140"/>
                </a:lnTo>
                <a:lnTo>
                  <a:pt x="268" y="124"/>
                </a:lnTo>
                <a:lnTo>
                  <a:pt x="274" y="108"/>
                </a:lnTo>
                <a:lnTo>
                  <a:pt x="280" y="92"/>
                </a:lnTo>
                <a:lnTo>
                  <a:pt x="292" y="78"/>
                </a:lnTo>
                <a:lnTo>
                  <a:pt x="304" y="64"/>
                </a:lnTo>
                <a:lnTo>
                  <a:pt x="316" y="50"/>
                </a:lnTo>
                <a:lnTo>
                  <a:pt x="332" y="38"/>
                </a:lnTo>
                <a:lnTo>
                  <a:pt x="332" y="38"/>
                </a:lnTo>
                <a:lnTo>
                  <a:pt x="298" y="0"/>
                </a:lnTo>
                <a:lnTo>
                  <a:pt x="298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/>
          </a:p>
        </p:txBody>
      </p:sp>
      <p:sp>
        <p:nvSpPr>
          <p:cNvPr id="19" name="Freeform 6"/>
          <p:cNvSpPr>
            <a:spLocks noEditPoints="1"/>
          </p:cNvSpPr>
          <p:nvPr>
            <p:custDataLst>
              <p:tags r:id="rId6"/>
            </p:custDataLst>
          </p:nvPr>
        </p:nvSpPr>
        <p:spPr bwMode="auto">
          <a:xfrm>
            <a:off x="7509016" y="3779819"/>
            <a:ext cx="307560" cy="271797"/>
          </a:xfrm>
          <a:custGeom>
            <a:avLst/>
            <a:gdLst>
              <a:gd name="T0" fmla="*/ 0 w 344"/>
              <a:gd name="T1" fmla="*/ 0 h 304"/>
              <a:gd name="T2" fmla="*/ 152 w 344"/>
              <a:gd name="T3" fmla="*/ 0 h 304"/>
              <a:gd name="T4" fmla="*/ 152 w 344"/>
              <a:gd name="T5" fmla="*/ 116 h 304"/>
              <a:gd name="T6" fmla="*/ 152 w 344"/>
              <a:gd name="T7" fmla="*/ 116 h 304"/>
              <a:gd name="T8" fmla="*/ 152 w 344"/>
              <a:gd name="T9" fmla="*/ 146 h 304"/>
              <a:gd name="T10" fmla="*/ 144 w 344"/>
              <a:gd name="T11" fmla="*/ 176 h 304"/>
              <a:gd name="T12" fmla="*/ 136 w 344"/>
              <a:gd name="T13" fmla="*/ 202 h 304"/>
              <a:gd name="T14" fmla="*/ 126 w 344"/>
              <a:gd name="T15" fmla="*/ 228 h 304"/>
              <a:gd name="T16" fmla="*/ 110 w 344"/>
              <a:gd name="T17" fmla="*/ 250 h 304"/>
              <a:gd name="T18" fmla="*/ 90 w 344"/>
              <a:gd name="T19" fmla="*/ 270 h 304"/>
              <a:gd name="T20" fmla="*/ 68 w 344"/>
              <a:gd name="T21" fmla="*/ 288 h 304"/>
              <a:gd name="T22" fmla="*/ 40 w 344"/>
              <a:gd name="T23" fmla="*/ 304 h 304"/>
              <a:gd name="T24" fmla="*/ 4 w 344"/>
              <a:gd name="T25" fmla="*/ 268 h 304"/>
              <a:gd name="T26" fmla="*/ 4 w 344"/>
              <a:gd name="T27" fmla="*/ 268 h 304"/>
              <a:gd name="T28" fmla="*/ 22 w 344"/>
              <a:gd name="T29" fmla="*/ 256 h 304"/>
              <a:gd name="T30" fmla="*/ 36 w 344"/>
              <a:gd name="T31" fmla="*/ 242 h 304"/>
              <a:gd name="T32" fmla="*/ 48 w 344"/>
              <a:gd name="T33" fmla="*/ 228 h 304"/>
              <a:gd name="T34" fmla="*/ 60 w 344"/>
              <a:gd name="T35" fmla="*/ 214 h 304"/>
              <a:gd name="T36" fmla="*/ 68 w 344"/>
              <a:gd name="T37" fmla="*/ 198 h 304"/>
              <a:gd name="T38" fmla="*/ 74 w 344"/>
              <a:gd name="T39" fmla="*/ 182 h 304"/>
              <a:gd name="T40" fmla="*/ 76 w 344"/>
              <a:gd name="T41" fmla="*/ 164 h 304"/>
              <a:gd name="T42" fmla="*/ 78 w 344"/>
              <a:gd name="T43" fmla="*/ 148 h 304"/>
              <a:gd name="T44" fmla="*/ 78 w 344"/>
              <a:gd name="T45" fmla="*/ 148 h 304"/>
              <a:gd name="T46" fmla="*/ 0 w 344"/>
              <a:gd name="T47" fmla="*/ 148 h 304"/>
              <a:gd name="T48" fmla="*/ 0 w 344"/>
              <a:gd name="T49" fmla="*/ 0 h 304"/>
              <a:gd name="T50" fmla="*/ 0 w 344"/>
              <a:gd name="T51" fmla="*/ 0 h 304"/>
              <a:gd name="T52" fmla="*/ 0 w 344"/>
              <a:gd name="T53" fmla="*/ 0 h 304"/>
              <a:gd name="T54" fmla="*/ 0 w 344"/>
              <a:gd name="T55" fmla="*/ 0 h 304"/>
              <a:gd name="T56" fmla="*/ 0 w 344"/>
              <a:gd name="T57" fmla="*/ 0 h 304"/>
              <a:gd name="T58" fmla="*/ 202 w 344"/>
              <a:gd name="T59" fmla="*/ 0 h 304"/>
              <a:gd name="T60" fmla="*/ 202 w 344"/>
              <a:gd name="T61" fmla="*/ 0 h 304"/>
              <a:gd name="T62" fmla="*/ 202 w 344"/>
              <a:gd name="T63" fmla="*/ 148 h 304"/>
              <a:gd name="T64" fmla="*/ 202 w 344"/>
              <a:gd name="T65" fmla="*/ 148 h 304"/>
              <a:gd name="T66" fmla="*/ 274 w 344"/>
              <a:gd name="T67" fmla="*/ 148 h 304"/>
              <a:gd name="T68" fmla="*/ 274 w 344"/>
              <a:gd name="T69" fmla="*/ 148 h 304"/>
              <a:gd name="T70" fmla="*/ 272 w 344"/>
              <a:gd name="T71" fmla="*/ 164 h 304"/>
              <a:gd name="T72" fmla="*/ 266 w 344"/>
              <a:gd name="T73" fmla="*/ 184 h 304"/>
              <a:gd name="T74" fmla="*/ 260 w 344"/>
              <a:gd name="T75" fmla="*/ 200 h 304"/>
              <a:gd name="T76" fmla="*/ 254 w 344"/>
              <a:gd name="T77" fmla="*/ 216 h 304"/>
              <a:gd name="T78" fmla="*/ 244 w 344"/>
              <a:gd name="T79" fmla="*/ 230 h 304"/>
              <a:gd name="T80" fmla="*/ 230 w 344"/>
              <a:gd name="T81" fmla="*/ 244 h 304"/>
              <a:gd name="T82" fmla="*/ 218 w 344"/>
              <a:gd name="T83" fmla="*/ 258 h 304"/>
              <a:gd name="T84" fmla="*/ 202 w 344"/>
              <a:gd name="T85" fmla="*/ 268 h 304"/>
              <a:gd name="T86" fmla="*/ 240 w 344"/>
              <a:gd name="T87" fmla="*/ 304 h 304"/>
              <a:gd name="T88" fmla="*/ 240 w 344"/>
              <a:gd name="T89" fmla="*/ 304 h 304"/>
              <a:gd name="T90" fmla="*/ 264 w 344"/>
              <a:gd name="T91" fmla="*/ 288 h 304"/>
              <a:gd name="T92" fmla="*/ 288 w 344"/>
              <a:gd name="T93" fmla="*/ 270 h 304"/>
              <a:gd name="T94" fmla="*/ 304 w 344"/>
              <a:gd name="T95" fmla="*/ 250 h 304"/>
              <a:gd name="T96" fmla="*/ 318 w 344"/>
              <a:gd name="T97" fmla="*/ 228 h 304"/>
              <a:gd name="T98" fmla="*/ 332 w 344"/>
              <a:gd name="T99" fmla="*/ 202 h 304"/>
              <a:gd name="T100" fmla="*/ 340 w 344"/>
              <a:gd name="T101" fmla="*/ 176 h 304"/>
              <a:gd name="T102" fmla="*/ 344 w 344"/>
              <a:gd name="T103" fmla="*/ 146 h 304"/>
              <a:gd name="T104" fmla="*/ 344 w 344"/>
              <a:gd name="T105" fmla="*/ 116 h 304"/>
              <a:gd name="T106" fmla="*/ 344 w 344"/>
              <a:gd name="T107" fmla="*/ 0 h 304"/>
              <a:gd name="T108" fmla="*/ 202 w 344"/>
              <a:gd name="T109" fmla="*/ 0 h 304"/>
              <a:gd name="T110" fmla="*/ 202 w 344"/>
              <a:gd name="T111" fmla="*/ 0 h 304"/>
              <a:gd name="T112" fmla="*/ 202 w 344"/>
              <a:gd name="T113" fmla="*/ 0 h 304"/>
              <a:gd name="T114" fmla="*/ 202 w 344"/>
              <a:gd name="T115" fmla="*/ 0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44" h="304">
                <a:moveTo>
                  <a:pt x="0" y="0"/>
                </a:moveTo>
                <a:lnTo>
                  <a:pt x="152" y="0"/>
                </a:lnTo>
                <a:lnTo>
                  <a:pt x="152" y="116"/>
                </a:lnTo>
                <a:lnTo>
                  <a:pt x="152" y="116"/>
                </a:lnTo>
                <a:lnTo>
                  <a:pt x="152" y="146"/>
                </a:lnTo>
                <a:lnTo>
                  <a:pt x="144" y="176"/>
                </a:lnTo>
                <a:lnTo>
                  <a:pt x="136" y="202"/>
                </a:lnTo>
                <a:lnTo>
                  <a:pt x="126" y="228"/>
                </a:lnTo>
                <a:lnTo>
                  <a:pt x="110" y="250"/>
                </a:lnTo>
                <a:lnTo>
                  <a:pt x="90" y="270"/>
                </a:lnTo>
                <a:lnTo>
                  <a:pt x="68" y="288"/>
                </a:lnTo>
                <a:lnTo>
                  <a:pt x="40" y="304"/>
                </a:lnTo>
                <a:lnTo>
                  <a:pt x="4" y="268"/>
                </a:lnTo>
                <a:lnTo>
                  <a:pt x="4" y="268"/>
                </a:lnTo>
                <a:lnTo>
                  <a:pt x="22" y="256"/>
                </a:lnTo>
                <a:lnTo>
                  <a:pt x="36" y="242"/>
                </a:lnTo>
                <a:lnTo>
                  <a:pt x="48" y="228"/>
                </a:lnTo>
                <a:lnTo>
                  <a:pt x="60" y="214"/>
                </a:lnTo>
                <a:lnTo>
                  <a:pt x="68" y="198"/>
                </a:lnTo>
                <a:lnTo>
                  <a:pt x="74" y="182"/>
                </a:lnTo>
                <a:lnTo>
                  <a:pt x="76" y="164"/>
                </a:lnTo>
                <a:lnTo>
                  <a:pt x="78" y="148"/>
                </a:lnTo>
                <a:lnTo>
                  <a:pt x="78" y="148"/>
                </a:lnTo>
                <a:lnTo>
                  <a:pt x="0" y="148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202" y="0"/>
                </a:moveTo>
                <a:lnTo>
                  <a:pt x="202" y="0"/>
                </a:lnTo>
                <a:lnTo>
                  <a:pt x="202" y="148"/>
                </a:lnTo>
                <a:lnTo>
                  <a:pt x="202" y="148"/>
                </a:lnTo>
                <a:lnTo>
                  <a:pt x="274" y="148"/>
                </a:lnTo>
                <a:lnTo>
                  <a:pt x="274" y="148"/>
                </a:lnTo>
                <a:lnTo>
                  <a:pt x="272" y="164"/>
                </a:lnTo>
                <a:lnTo>
                  <a:pt x="266" y="184"/>
                </a:lnTo>
                <a:lnTo>
                  <a:pt x="260" y="200"/>
                </a:lnTo>
                <a:lnTo>
                  <a:pt x="254" y="216"/>
                </a:lnTo>
                <a:lnTo>
                  <a:pt x="244" y="230"/>
                </a:lnTo>
                <a:lnTo>
                  <a:pt x="230" y="244"/>
                </a:lnTo>
                <a:lnTo>
                  <a:pt x="218" y="258"/>
                </a:lnTo>
                <a:lnTo>
                  <a:pt x="202" y="268"/>
                </a:lnTo>
                <a:lnTo>
                  <a:pt x="240" y="304"/>
                </a:lnTo>
                <a:lnTo>
                  <a:pt x="240" y="304"/>
                </a:lnTo>
                <a:lnTo>
                  <a:pt x="264" y="288"/>
                </a:lnTo>
                <a:lnTo>
                  <a:pt x="288" y="270"/>
                </a:lnTo>
                <a:lnTo>
                  <a:pt x="304" y="250"/>
                </a:lnTo>
                <a:lnTo>
                  <a:pt x="318" y="228"/>
                </a:lnTo>
                <a:lnTo>
                  <a:pt x="332" y="202"/>
                </a:lnTo>
                <a:lnTo>
                  <a:pt x="340" y="176"/>
                </a:lnTo>
                <a:lnTo>
                  <a:pt x="344" y="146"/>
                </a:lnTo>
                <a:lnTo>
                  <a:pt x="344" y="116"/>
                </a:lnTo>
                <a:lnTo>
                  <a:pt x="344" y="0"/>
                </a:lnTo>
                <a:lnTo>
                  <a:pt x="202" y="0"/>
                </a:lnTo>
                <a:lnTo>
                  <a:pt x="202" y="0"/>
                </a:lnTo>
                <a:lnTo>
                  <a:pt x="202" y="0"/>
                </a:lnTo>
                <a:lnTo>
                  <a:pt x="202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/>
          </a:p>
        </p:txBody>
      </p:sp>
      <p:sp>
        <p:nvSpPr>
          <p:cNvPr id="4" name="文本框 3"/>
          <p:cNvSpPr txBox="1"/>
          <p:nvPr/>
        </p:nvSpPr>
        <p:spPr>
          <a:xfrm>
            <a:off x="2158365" y="5034280"/>
            <a:ext cx="4985385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不是</a:t>
            </a:r>
            <a:r>
              <a:rPr lang="en-US" altLang="zh-CN" sz="4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……</a:t>
            </a:r>
            <a:r>
              <a:rPr lang="zh-CN" altLang="en-US" sz="4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而是</a:t>
            </a:r>
            <a:r>
              <a:rPr lang="en-US" altLang="zh-CN" sz="4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……</a:t>
            </a:r>
            <a:endParaRPr lang="zh-CN" altLang="en-US" sz="4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灯片编号占位符 6"/>
          <p:cNvSpPr txBox="1">
            <a:spLocks noGrp="1"/>
          </p:cNvSpPr>
          <p:nvPr/>
        </p:nvSpPr>
        <p:spPr>
          <a:xfrm>
            <a:off x="6554192" y="5287365"/>
            <a:ext cx="2132896" cy="232296"/>
          </a:xfrm>
          <a:prstGeom prst="rect">
            <a:avLst/>
          </a:prstGeom>
          <a:noFill/>
          <a:ln w="9525">
            <a:noFill/>
          </a:ln>
        </p:spPr>
        <p:txBody>
          <a:bodyPr lIns="77124" tIns="38562" rIns="77124" bIns="38562" anchor="ctr"/>
          <a:p>
            <a:pPr algn="r"/>
            <a:fld id="{9A0DB2DC-4C9A-4742-B13C-FB6460FD3503}" type="slidenum">
              <a:rPr lang="zh-CN" altLang="en-US" sz="103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03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pic>
        <p:nvPicPr>
          <p:cNvPr id="35843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16352" y="4156604"/>
            <a:ext cx="1832448" cy="145232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4" name="内容占位符 4"/>
          <p:cNvSpPr>
            <a:spLocks noGrp="1"/>
          </p:cNvSpPr>
          <p:nvPr>
            <p:ph idx="1"/>
          </p:nvPr>
        </p:nvSpPr>
        <p:spPr>
          <a:xfrm>
            <a:off x="295910" y="885190"/>
            <a:ext cx="8509635" cy="4872990"/>
          </a:xfrm>
          <a:solidFill>
            <a:schemeClr val="bg1">
              <a:alpha val="100000"/>
            </a:schemeClr>
          </a:solidFill>
          <a:ln>
            <a:solidFill>
              <a:srgbClr val="558ED5"/>
            </a:solidFill>
            <a:miter/>
          </a:ln>
        </p:spPr>
        <p:txBody>
          <a:bodyPr vert="horz" wrap="square" lIns="77124" tIns="38562" rIns="77124" bIns="38562" anchor="t">
            <a:normAutofit fontScale="90000" lnSpcReduction="10000"/>
          </a:bodyPr>
          <a:p>
            <a:pPr algn="ctr">
              <a:buNone/>
            </a:pPr>
            <a:r>
              <a:rPr lang="zh-CN" altLang="en-US" sz="4355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不是</a:t>
            </a:r>
            <a:r>
              <a:rPr lang="en-US" altLang="zh-CN" sz="4355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……</a:t>
            </a:r>
            <a:r>
              <a:rPr lang="zh-CN" altLang="en-US" sz="4355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而是</a:t>
            </a:r>
            <a:r>
              <a:rPr lang="en-US" altLang="zh-CN" sz="4355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……</a:t>
            </a:r>
            <a:endParaRPr lang="en-US" altLang="zh-CN" sz="4355" b="1" dirty="0">
              <a:solidFill>
                <a:srgbClr val="FF000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不是”就是“破”，“而是”就是“立”。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类似句式：</a:t>
            </a:r>
            <a:r>
              <a:rPr lang="zh-CN" altLang="en-US" sz="2800" b="1" dirty="0">
                <a:solidFill>
                  <a:srgbClr val="0000FC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不该</a:t>
            </a:r>
            <a:r>
              <a:rPr lang="en-US" altLang="zh-CN" sz="2800" b="1" dirty="0">
                <a:solidFill>
                  <a:srgbClr val="0000FC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……</a:t>
            </a:r>
            <a:r>
              <a:rPr lang="zh-CN" altLang="en-US" sz="2800" b="1" dirty="0">
                <a:solidFill>
                  <a:srgbClr val="0000FC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该</a:t>
            </a:r>
            <a:r>
              <a:rPr lang="en-US" altLang="zh-CN" sz="2800" b="1" dirty="0">
                <a:solidFill>
                  <a:srgbClr val="0000FC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……</a:t>
            </a:r>
            <a:r>
              <a:rPr lang="zh-CN" altLang="en-US" sz="2800" b="1" dirty="0">
                <a:solidFill>
                  <a:srgbClr val="0000FC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、不可以</a:t>
            </a:r>
            <a:r>
              <a:rPr lang="en-US" altLang="zh-CN" sz="2800" b="1" dirty="0">
                <a:solidFill>
                  <a:srgbClr val="0000FC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……</a:t>
            </a:r>
            <a:r>
              <a:rPr lang="zh-CN" altLang="en-US" sz="2800" b="1" dirty="0">
                <a:solidFill>
                  <a:srgbClr val="0000FC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可以</a:t>
            </a:r>
            <a:r>
              <a:rPr lang="en-US" altLang="zh-CN" sz="2800" b="1" dirty="0">
                <a:solidFill>
                  <a:srgbClr val="0000FC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……</a:t>
            </a:r>
            <a:r>
              <a:rPr lang="zh-CN" altLang="en-US" sz="2800" b="1" dirty="0">
                <a:solidFill>
                  <a:srgbClr val="0000FC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、不能</a:t>
            </a:r>
            <a:r>
              <a:rPr lang="en-US" altLang="zh-CN" sz="2800" b="1" dirty="0">
                <a:solidFill>
                  <a:srgbClr val="0000FC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……</a:t>
            </a:r>
            <a:r>
              <a:rPr lang="zh-CN" altLang="en-US" sz="2800" b="1" dirty="0">
                <a:solidFill>
                  <a:srgbClr val="0000FC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能</a:t>
            </a:r>
            <a:r>
              <a:rPr lang="en-US" altLang="zh-CN" sz="2800" b="1" dirty="0">
                <a:solidFill>
                  <a:srgbClr val="0000FC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……</a:t>
            </a:r>
            <a:endParaRPr lang="zh-CN" altLang="en-US" sz="2800" b="1" dirty="0">
              <a:solidFill>
                <a:srgbClr val="0000FC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句式变体：</a:t>
            </a:r>
            <a:r>
              <a:rPr lang="zh-CN" altLang="en-US" sz="2800" b="1" dirty="0">
                <a:solidFill>
                  <a:srgbClr val="0000FC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不只是</a:t>
            </a:r>
            <a:r>
              <a:rPr lang="en-US" altLang="zh-CN" sz="2800" b="1" dirty="0">
                <a:solidFill>
                  <a:srgbClr val="0000FC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……</a:t>
            </a:r>
            <a:r>
              <a:rPr lang="zh-CN" altLang="en-US" sz="2800" b="1" dirty="0">
                <a:solidFill>
                  <a:srgbClr val="0000FC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更是</a:t>
            </a:r>
            <a:r>
              <a:rPr lang="en-US" altLang="zh-CN" sz="2800" b="1" dirty="0">
                <a:solidFill>
                  <a:srgbClr val="0000FC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……</a:t>
            </a:r>
            <a:r>
              <a:rPr lang="zh-CN" altLang="en-US" sz="2800" b="1" dirty="0">
                <a:solidFill>
                  <a:srgbClr val="0000FC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、不是简单的</a:t>
            </a:r>
            <a:r>
              <a:rPr lang="en-US" altLang="zh-CN" sz="2800" b="1" dirty="0">
                <a:solidFill>
                  <a:srgbClr val="0000FC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……</a:t>
            </a:r>
            <a:r>
              <a:rPr lang="zh-CN" altLang="en-US" sz="2800" b="1" dirty="0">
                <a:solidFill>
                  <a:srgbClr val="0000FC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，而是</a:t>
            </a:r>
            <a:r>
              <a:rPr lang="en-US" altLang="zh-CN" sz="2800" b="1" dirty="0">
                <a:solidFill>
                  <a:srgbClr val="0000FC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……</a:t>
            </a:r>
            <a:r>
              <a:rPr lang="zh-CN" altLang="en-US" sz="2800" b="1" dirty="0">
                <a:solidFill>
                  <a:srgbClr val="0000FC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、表面上是</a:t>
            </a:r>
            <a:r>
              <a:rPr lang="en-US" altLang="zh-CN" sz="2800" b="1" dirty="0">
                <a:solidFill>
                  <a:srgbClr val="0000FC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……</a:t>
            </a:r>
            <a:r>
              <a:rPr lang="zh-CN" altLang="en-US" sz="2800" b="1" dirty="0">
                <a:solidFill>
                  <a:srgbClr val="0000FC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实质上是</a:t>
            </a:r>
            <a:r>
              <a:rPr lang="en-US" altLang="zh-CN" sz="2800" b="1" dirty="0">
                <a:solidFill>
                  <a:srgbClr val="0000FC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……</a:t>
            </a:r>
            <a:r>
              <a:rPr lang="zh-CN" altLang="en-US" sz="2800" b="1" dirty="0">
                <a:solidFill>
                  <a:srgbClr val="0000FC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、不在于</a:t>
            </a:r>
            <a:r>
              <a:rPr lang="en-US" altLang="zh-CN" sz="2800" b="1" dirty="0">
                <a:solidFill>
                  <a:srgbClr val="0000FC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……</a:t>
            </a:r>
            <a:r>
              <a:rPr lang="zh-CN" altLang="en-US" sz="2800" b="1" dirty="0">
                <a:solidFill>
                  <a:srgbClr val="0000FC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而在于</a:t>
            </a:r>
            <a:r>
              <a:rPr lang="en-US" altLang="zh-CN" sz="2800" b="1" dirty="0">
                <a:solidFill>
                  <a:srgbClr val="0000FC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……</a:t>
            </a:r>
            <a:endParaRPr lang="en-US" altLang="zh-CN" sz="2800" b="1" dirty="0">
              <a:solidFill>
                <a:srgbClr val="0000FC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反向变体：</a:t>
            </a:r>
            <a:r>
              <a:rPr lang="zh-CN" altLang="en-US" sz="2800" b="1" dirty="0">
                <a:solidFill>
                  <a:srgbClr val="0000FC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是</a:t>
            </a:r>
            <a:r>
              <a:rPr lang="en-US" altLang="zh-CN" sz="2800" b="1" dirty="0">
                <a:solidFill>
                  <a:srgbClr val="0000FC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……</a:t>
            </a:r>
            <a:r>
              <a:rPr lang="zh-CN" altLang="en-US" sz="2800" b="1" dirty="0">
                <a:solidFill>
                  <a:srgbClr val="0000FC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不是</a:t>
            </a:r>
            <a:r>
              <a:rPr lang="en-US" altLang="zh-CN" sz="2800" b="1" dirty="0">
                <a:solidFill>
                  <a:srgbClr val="0000FC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……</a:t>
            </a:r>
            <a:r>
              <a:rPr lang="zh-CN" altLang="en-US" sz="2800" b="1" dirty="0">
                <a:solidFill>
                  <a:srgbClr val="0000FC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；是</a:t>
            </a:r>
            <a:r>
              <a:rPr lang="en-US" altLang="zh-CN" sz="2800" b="1" dirty="0">
                <a:solidFill>
                  <a:srgbClr val="0000FC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……</a:t>
            </a:r>
            <a:r>
              <a:rPr lang="zh-CN" altLang="en-US" sz="2800" b="1" dirty="0">
                <a:solidFill>
                  <a:srgbClr val="0000FC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而并非</a:t>
            </a:r>
            <a:r>
              <a:rPr lang="en-US" altLang="zh-CN" sz="2800" b="1" dirty="0">
                <a:solidFill>
                  <a:srgbClr val="0000FC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……</a:t>
            </a:r>
            <a:r>
              <a:rPr lang="zh-CN" altLang="en-US" sz="2800" b="1" dirty="0">
                <a:solidFill>
                  <a:srgbClr val="0000FC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；不在于</a:t>
            </a:r>
            <a:r>
              <a:rPr lang="en-US" altLang="zh-CN" sz="2800" b="1" dirty="0">
                <a:solidFill>
                  <a:srgbClr val="0000FC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……</a:t>
            </a:r>
            <a:r>
              <a:rPr lang="zh-CN" altLang="en-US" sz="2800" b="1" dirty="0">
                <a:solidFill>
                  <a:srgbClr val="0000FC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在于</a:t>
            </a:r>
            <a:r>
              <a:rPr lang="en-US" altLang="zh-CN" sz="2800" b="1" dirty="0">
                <a:solidFill>
                  <a:srgbClr val="0000FC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……</a:t>
            </a:r>
            <a:endParaRPr lang="en-US" altLang="zh-CN" sz="2800" b="1" dirty="0">
              <a:solidFill>
                <a:srgbClr val="0000FC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/>
          <p:cNvSpPr/>
          <p:nvPr>
            <p:custDataLst>
              <p:tags r:id="rId1"/>
            </p:custDataLst>
          </p:nvPr>
        </p:nvSpPr>
        <p:spPr>
          <a:xfrm>
            <a:off x="471805" y="1113790"/>
            <a:ext cx="8105775" cy="3079750"/>
          </a:xfrm>
          <a:custGeom>
            <a:avLst/>
            <a:gdLst>
              <a:gd name="connsiteX0" fmla="*/ 0 w 6367246"/>
              <a:gd name="connsiteY0" fmla="*/ 0 h 1323000"/>
              <a:gd name="connsiteX1" fmla="*/ 6367246 w 6367246"/>
              <a:gd name="connsiteY1" fmla="*/ 0 h 1323000"/>
              <a:gd name="connsiteX2" fmla="*/ 6367246 w 6367246"/>
              <a:gd name="connsiteY2" fmla="*/ 1323000 h 1323000"/>
              <a:gd name="connsiteX3" fmla="*/ 0 w 6367246"/>
              <a:gd name="connsiteY3" fmla="*/ 1323000 h 1323000"/>
              <a:gd name="connsiteX4" fmla="*/ 0 w 6367246"/>
              <a:gd name="connsiteY4" fmla="*/ 0 h 132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67246" h="1323000">
                <a:moveTo>
                  <a:pt x="0" y="0"/>
                </a:moveTo>
                <a:lnTo>
                  <a:pt x="6367246" y="0"/>
                </a:lnTo>
                <a:lnTo>
                  <a:pt x="6367246" y="1323000"/>
                </a:lnTo>
                <a:lnTo>
                  <a:pt x="0" y="1323000"/>
                </a:lnTo>
                <a:lnTo>
                  <a:pt x="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2">
            <a:schemeClr val="accent3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70626" tIns="297000" rIns="370626" bIns="80010" numCol="1" spcCol="1270" anchor="ctr" anchorCtr="0"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有一个人白手起家，成了富翁。他为人慷慨，热心于</a:t>
            </a:r>
            <a:r>
              <a:rPr lang="zh-CN" altLang="en-US" sz="20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慈善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事业。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    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一天，他了解到有三个贫困家庭，生活难以为继。他同情这几个家庭的处境，</a:t>
            </a:r>
            <a:r>
              <a:rPr lang="zh-CN" altLang="en-US" sz="20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决定向他们提供捐助。</a:t>
            </a:r>
            <a:endParaRPr lang="zh-CN" altLang="en-US" sz="2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 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一家十分感激，高兴地接受了他的帮助。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    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一家犹豫着接受了，但声明一定会偿还。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 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一家谢谢他的好意，但认为这是一种施舍，拒绝了。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要求：</a:t>
            </a:r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①</a:t>
            </a: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自选角度，确定立意，自拟标题，文体不限。</a:t>
            </a:r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②</a:t>
            </a: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不要脱离材料内容及含意的范围。</a:t>
            </a:r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③</a:t>
            </a: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不少于</a:t>
            </a:r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800</a:t>
            </a: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字。</a:t>
            </a:r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④</a:t>
            </a: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不得套作，不得抄袭。</a:t>
            </a:r>
            <a:endParaRPr lang="zh-CN" altLang="en-US" sz="2000" b="1" kern="120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任意多边形: 形状 7"/>
          <p:cNvSpPr/>
          <p:nvPr>
            <p:custDataLst>
              <p:tags r:id="rId2"/>
            </p:custDataLst>
          </p:nvPr>
        </p:nvSpPr>
        <p:spPr>
          <a:xfrm>
            <a:off x="879793" y="781221"/>
            <a:ext cx="5044962" cy="501206"/>
          </a:xfrm>
          <a:custGeom>
            <a:avLst/>
            <a:gdLst>
              <a:gd name="connsiteX0" fmla="*/ 0 w 4457072"/>
              <a:gd name="connsiteY0" fmla="*/ 73801 h 442800"/>
              <a:gd name="connsiteX1" fmla="*/ 73801 w 4457072"/>
              <a:gd name="connsiteY1" fmla="*/ 0 h 442800"/>
              <a:gd name="connsiteX2" fmla="*/ 4383271 w 4457072"/>
              <a:gd name="connsiteY2" fmla="*/ 0 h 442800"/>
              <a:gd name="connsiteX3" fmla="*/ 4457072 w 4457072"/>
              <a:gd name="connsiteY3" fmla="*/ 73801 h 442800"/>
              <a:gd name="connsiteX4" fmla="*/ 4457072 w 4457072"/>
              <a:gd name="connsiteY4" fmla="*/ 368999 h 442800"/>
              <a:gd name="connsiteX5" fmla="*/ 4383271 w 4457072"/>
              <a:gd name="connsiteY5" fmla="*/ 442800 h 442800"/>
              <a:gd name="connsiteX6" fmla="*/ 73801 w 4457072"/>
              <a:gd name="connsiteY6" fmla="*/ 442800 h 442800"/>
              <a:gd name="connsiteX7" fmla="*/ 0 w 4457072"/>
              <a:gd name="connsiteY7" fmla="*/ 368999 h 442800"/>
              <a:gd name="connsiteX8" fmla="*/ 0 w 4457072"/>
              <a:gd name="connsiteY8" fmla="*/ 73801 h 44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457072" h="442800">
                <a:moveTo>
                  <a:pt x="0" y="73801"/>
                </a:moveTo>
                <a:cubicBezTo>
                  <a:pt x="0" y="33042"/>
                  <a:pt x="33042" y="0"/>
                  <a:pt x="73801" y="0"/>
                </a:cubicBezTo>
                <a:lnTo>
                  <a:pt x="4383271" y="0"/>
                </a:lnTo>
                <a:cubicBezTo>
                  <a:pt x="4424030" y="0"/>
                  <a:pt x="4457072" y="33042"/>
                  <a:pt x="4457072" y="73801"/>
                </a:cubicBezTo>
                <a:lnTo>
                  <a:pt x="4457072" y="368999"/>
                </a:lnTo>
                <a:cubicBezTo>
                  <a:pt x="4457072" y="409758"/>
                  <a:pt x="4424030" y="442800"/>
                  <a:pt x="4383271" y="442800"/>
                </a:cubicBezTo>
                <a:lnTo>
                  <a:pt x="73801" y="442800"/>
                </a:lnTo>
                <a:cubicBezTo>
                  <a:pt x="33042" y="442800"/>
                  <a:pt x="0" y="409758"/>
                  <a:pt x="0" y="368999"/>
                </a:cubicBezTo>
                <a:lnTo>
                  <a:pt x="0" y="73801"/>
                </a:lnTo>
                <a:close/>
              </a:path>
            </a:pathLst>
          </a:custGeom>
          <a:solidFill>
            <a:schemeClr val="accent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37179" tIns="16212" rIns="137179" bIns="16212" numCol="1" spcCol="1270" anchor="ctr" anchorCtr="0">
            <a:noAutofit/>
          </a:bodyPr>
          <a:lstStyle/>
          <a:p>
            <a:pPr marL="0" lvl="0" indent="0" algn="l" defTabSz="66675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阅读下面文字，按要求作文。</a:t>
            </a:r>
            <a:endParaRPr lang="zh-CN" altLang="en-US" sz="2800" b="1" kern="120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9" name="任意多边形: 形状 8"/>
          <p:cNvSpPr/>
          <p:nvPr>
            <p:custDataLst>
              <p:tags r:id="rId3"/>
            </p:custDataLst>
          </p:nvPr>
        </p:nvSpPr>
        <p:spPr>
          <a:xfrm>
            <a:off x="471805" y="4820285"/>
            <a:ext cx="8105775" cy="1144905"/>
          </a:xfrm>
          <a:custGeom>
            <a:avLst/>
            <a:gdLst>
              <a:gd name="connsiteX0" fmla="*/ 0 w 6367246"/>
              <a:gd name="connsiteY0" fmla="*/ 0 h 897750"/>
              <a:gd name="connsiteX1" fmla="*/ 6367246 w 6367246"/>
              <a:gd name="connsiteY1" fmla="*/ 0 h 897750"/>
              <a:gd name="connsiteX2" fmla="*/ 6367246 w 6367246"/>
              <a:gd name="connsiteY2" fmla="*/ 897750 h 897750"/>
              <a:gd name="connsiteX3" fmla="*/ 0 w 6367246"/>
              <a:gd name="connsiteY3" fmla="*/ 897750 h 897750"/>
              <a:gd name="connsiteX4" fmla="*/ 0 w 6367246"/>
              <a:gd name="connsiteY4" fmla="*/ 0 h 897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67246" h="897750">
                <a:moveTo>
                  <a:pt x="0" y="0"/>
                </a:moveTo>
                <a:lnTo>
                  <a:pt x="6367246" y="0"/>
                </a:lnTo>
                <a:lnTo>
                  <a:pt x="6367246" y="897750"/>
                </a:lnTo>
                <a:lnTo>
                  <a:pt x="0" y="897750"/>
                </a:lnTo>
                <a:lnTo>
                  <a:pt x="0" y="0"/>
                </a:lnTo>
                <a:close/>
              </a:path>
            </a:pathLst>
          </a:custGeom>
          <a:ln>
            <a:solidFill>
              <a:schemeClr val="accent2"/>
            </a:solidFill>
          </a:ln>
        </p:spPr>
        <p:style>
          <a:lnRef idx="2">
            <a:schemeClr val="accent3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70626" tIns="297000" rIns="370626" bIns="80010" numCol="1" spcCol="1270" anchor="ctr" anchorCtr="0">
            <a:noAutofit/>
          </a:bodyPr>
          <a:lstStyle/>
          <a:p>
            <a:pPr marL="0" lvl="1" indent="-114300" algn="l" defTabSz="666750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har char="•"/>
            </a:pPr>
            <a:r>
              <a:rPr lang="zh-CN" altLang="en-US" sz="32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请以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“尊严”</a:t>
            </a:r>
            <a:r>
              <a:rPr lang="zh-CN" altLang="en-US" sz="32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为话题，运用先破后立的方法，写一个深刻的句子。</a:t>
            </a:r>
            <a:endParaRPr lang="zh-CN" altLang="en-US" sz="3200" b="1" kern="12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0" name="任意多边形: 形状 9"/>
          <p:cNvSpPr/>
          <p:nvPr>
            <p:custDataLst>
              <p:tags r:id="rId4"/>
            </p:custDataLst>
          </p:nvPr>
        </p:nvSpPr>
        <p:spPr>
          <a:xfrm>
            <a:off x="1038225" y="4498340"/>
            <a:ext cx="4956810" cy="461645"/>
          </a:xfrm>
          <a:custGeom>
            <a:avLst/>
            <a:gdLst>
              <a:gd name="connsiteX0" fmla="*/ 0 w 4457072"/>
              <a:gd name="connsiteY0" fmla="*/ 73801 h 442800"/>
              <a:gd name="connsiteX1" fmla="*/ 73801 w 4457072"/>
              <a:gd name="connsiteY1" fmla="*/ 0 h 442800"/>
              <a:gd name="connsiteX2" fmla="*/ 4383271 w 4457072"/>
              <a:gd name="connsiteY2" fmla="*/ 0 h 442800"/>
              <a:gd name="connsiteX3" fmla="*/ 4457072 w 4457072"/>
              <a:gd name="connsiteY3" fmla="*/ 73801 h 442800"/>
              <a:gd name="connsiteX4" fmla="*/ 4457072 w 4457072"/>
              <a:gd name="connsiteY4" fmla="*/ 368999 h 442800"/>
              <a:gd name="connsiteX5" fmla="*/ 4383271 w 4457072"/>
              <a:gd name="connsiteY5" fmla="*/ 442800 h 442800"/>
              <a:gd name="connsiteX6" fmla="*/ 73801 w 4457072"/>
              <a:gd name="connsiteY6" fmla="*/ 442800 h 442800"/>
              <a:gd name="connsiteX7" fmla="*/ 0 w 4457072"/>
              <a:gd name="connsiteY7" fmla="*/ 368999 h 442800"/>
              <a:gd name="connsiteX8" fmla="*/ 0 w 4457072"/>
              <a:gd name="connsiteY8" fmla="*/ 73801 h 44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457072" h="442800">
                <a:moveTo>
                  <a:pt x="0" y="73801"/>
                </a:moveTo>
                <a:cubicBezTo>
                  <a:pt x="0" y="33042"/>
                  <a:pt x="33042" y="0"/>
                  <a:pt x="73801" y="0"/>
                </a:cubicBezTo>
                <a:lnTo>
                  <a:pt x="4383271" y="0"/>
                </a:lnTo>
                <a:cubicBezTo>
                  <a:pt x="4424030" y="0"/>
                  <a:pt x="4457072" y="33042"/>
                  <a:pt x="4457072" y="73801"/>
                </a:cubicBezTo>
                <a:lnTo>
                  <a:pt x="4457072" y="368999"/>
                </a:lnTo>
                <a:cubicBezTo>
                  <a:pt x="4457072" y="409758"/>
                  <a:pt x="4424030" y="442800"/>
                  <a:pt x="4383271" y="442800"/>
                </a:cubicBezTo>
                <a:lnTo>
                  <a:pt x="73801" y="442800"/>
                </a:lnTo>
                <a:cubicBezTo>
                  <a:pt x="33042" y="442800"/>
                  <a:pt x="0" y="409758"/>
                  <a:pt x="0" y="368999"/>
                </a:cubicBezTo>
                <a:lnTo>
                  <a:pt x="0" y="73801"/>
                </a:lnTo>
                <a:close/>
              </a:path>
            </a:pathLst>
          </a:custGeom>
          <a:solidFill>
            <a:schemeClr val="accent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37179" tIns="16212" rIns="137179" bIns="16212" numCol="1" spcCol="1270" anchor="ctr" anchorCtr="0">
            <a:noAutofit/>
          </a:bodyPr>
          <a:lstStyle/>
          <a:p>
            <a:pPr marL="0" lvl="0" indent="0" algn="l" defTabSz="66675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2800" b="1" kern="1200">
                <a:solidFill>
                  <a:srgbClr val="0000FC"/>
                </a:solidFill>
                <a:latin typeface="+mj-lt"/>
                <a:ea typeface="+mj-ea"/>
                <a:cs typeface="+mj-cs"/>
              </a:rPr>
              <a:t>试  练：</a:t>
            </a:r>
            <a:endParaRPr lang="zh-CN" altLang="en-US" sz="2800" b="1" kern="1200">
              <a:solidFill>
                <a:srgbClr val="0000FC"/>
              </a:solidFill>
              <a:latin typeface="+mj-lt"/>
              <a:ea typeface="+mj-ea"/>
              <a:cs typeface="+mj-cs"/>
            </a:endParaRPr>
          </a:p>
        </p:txBody>
      </p:sp>
    </p:spTree>
    <p:custDataLst>
      <p:tags r:id="rId5"/>
    </p:custData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>
            <p:custDataLst>
              <p:tags r:id="rId1"/>
            </p:custDataLst>
          </p:nvPr>
        </p:nvSpPr>
        <p:spPr>
          <a:xfrm>
            <a:off x="1218565" y="1748790"/>
            <a:ext cx="6688455" cy="909955"/>
          </a:xfrm>
          <a:prstGeom prst="rect">
            <a:avLst/>
          </a:prstGeom>
          <a:noFill/>
        </p:spPr>
        <p:txBody>
          <a:bodyPr wrap="square" lIns="67500" tIns="35100" rIns="67500" bIns="35100" rtlCol="0" anchor="ctr" anchorCtr="0">
            <a:no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真正的尊严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不是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来自</a:t>
            </a:r>
            <a:r>
              <a:rPr lang="zh-CN" altLang="en-US" sz="2800" b="1" dirty="0">
                <a:solidFill>
                  <a:srgbClr val="0000F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权力和地位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而是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源于</a:t>
            </a:r>
            <a:r>
              <a:rPr lang="zh-CN" altLang="en-US" sz="2800" b="1" dirty="0">
                <a:solidFill>
                  <a:srgbClr val="0000F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诚信和悲悯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8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2"/>
            </p:custDataLst>
          </p:nvPr>
        </p:nvSpPr>
        <p:spPr>
          <a:xfrm>
            <a:off x="1218565" y="5144135"/>
            <a:ext cx="6687820" cy="622935"/>
          </a:xfrm>
          <a:prstGeom prst="rect">
            <a:avLst/>
          </a:prstGeom>
          <a:noFill/>
        </p:spPr>
        <p:txBody>
          <a:bodyPr wrap="square" lIns="67500" tIns="35100" rIns="67500" bIns="35100" rtlCol="0" anchor="ctr" anchorCtr="0">
            <a:no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人是一根芦草，他的全部尊严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不在于</a:t>
            </a:r>
            <a:r>
              <a:rPr lang="zh-CN" altLang="en-US" sz="2800" b="1" dirty="0">
                <a:solidFill>
                  <a:srgbClr val="0000F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思想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而在于</a:t>
            </a:r>
            <a:r>
              <a:rPr lang="zh-CN" altLang="en-US" sz="2800" b="1" dirty="0">
                <a:solidFill>
                  <a:srgbClr val="0000F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可以胡思乱想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endParaRPr lang="zh-CN" altLang="en-US" sz="28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3" name="文本框 12"/>
          <p:cNvSpPr txBox="1"/>
          <p:nvPr>
            <p:custDataLst>
              <p:tags r:id="rId3"/>
            </p:custDataLst>
          </p:nvPr>
        </p:nvSpPr>
        <p:spPr>
          <a:xfrm>
            <a:off x="1218565" y="4011930"/>
            <a:ext cx="6689090" cy="729615"/>
          </a:xfrm>
          <a:prstGeom prst="rect">
            <a:avLst/>
          </a:prstGeom>
          <a:noFill/>
        </p:spPr>
        <p:txBody>
          <a:bodyPr wrap="square" lIns="67500" tIns="35100" rIns="67500" bIns="35100" rtlCol="0" anchor="ctr" anchorCtr="0">
            <a:no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人最大的悲哀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不是</a:t>
            </a:r>
            <a:r>
              <a:rPr lang="zh-CN" altLang="en-US" sz="2800" b="1" dirty="0">
                <a:solidFill>
                  <a:srgbClr val="0000F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缺少尊严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而是</a:t>
            </a:r>
            <a:r>
              <a:rPr lang="zh-CN" altLang="en-US" sz="2800" b="1" dirty="0">
                <a:solidFill>
                  <a:srgbClr val="0000F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缺少对尊严的维护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endParaRPr lang="zh-CN" altLang="en-US" sz="28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5" name="文本框 14"/>
          <p:cNvSpPr txBox="1"/>
          <p:nvPr>
            <p:custDataLst>
              <p:tags r:id="rId4"/>
            </p:custDataLst>
          </p:nvPr>
        </p:nvSpPr>
        <p:spPr>
          <a:xfrm>
            <a:off x="1218565" y="2955925"/>
            <a:ext cx="6689090" cy="652780"/>
          </a:xfrm>
          <a:prstGeom prst="rect">
            <a:avLst/>
          </a:prstGeom>
          <a:noFill/>
        </p:spPr>
        <p:txBody>
          <a:bodyPr wrap="square" lIns="67500" tIns="35100" rIns="67500" bIns="35100" rtlCol="0" anchor="ctr" anchorCtr="0">
            <a:no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生命的尊严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不在于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它</a:t>
            </a:r>
            <a:r>
              <a:rPr lang="zh-CN" altLang="en-US" sz="2800" b="1" dirty="0">
                <a:solidFill>
                  <a:srgbClr val="0000F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绽放的光环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而在于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它给别人所</a:t>
            </a:r>
            <a:r>
              <a:rPr lang="zh-CN" altLang="en-US" sz="2800" b="1" dirty="0">
                <a:solidFill>
                  <a:srgbClr val="0000F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带来的怀念和感动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endParaRPr lang="zh-CN" altLang="en-US" sz="28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9" name="直角三角形 18"/>
          <p:cNvSpPr/>
          <p:nvPr>
            <p:custDataLst>
              <p:tags r:id="rId5"/>
            </p:custDataLst>
          </p:nvPr>
        </p:nvSpPr>
        <p:spPr>
          <a:xfrm rot="5400000">
            <a:off x="585229" y="523648"/>
            <a:ext cx="347663" cy="34766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>
            <p:custDataLst>
              <p:tags r:id="rId6"/>
            </p:custDataLst>
          </p:nvPr>
        </p:nvSpPr>
        <p:spPr>
          <a:xfrm>
            <a:off x="1004329" y="523594"/>
            <a:ext cx="3887942" cy="530915"/>
          </a:xfrm>
          <a:prstGeom prst="rect">
            <a:avLst/>
          </a:prstGeom>
          <a:noFill/>
        </p:spPr>
        <p:txBody>
          <a:bodyPr wrap="square" lIns="67500" tIns="35100" rIns="67500" bIns="35100" rtlCol="0"/>
          <a:lstStyle/>
          <a:p>
            <a:pPr algn="ctr"/>
            <a:r>
              <a:rPr lang="zh-CN" altLang="en-US" sz="48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话题：尊严</a:t>
            </a:r>
            <a:endParaRPr lang="zh-CN" altLang="en-US" sz="4800" b="1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5" grpId="0"/>
      <p:bldP spid="13" grpId="0"/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/>
          <p:cNvSpPr/>
          <p:nvPr>
            <p:custDataLst>
              <p:tags r:id="rId1"/>
            </p:custDataLst>
          </p:nvPr>
        </p:nvSpPr>
        <p:spPr>
          <a:xfrm rot="18927820">
            <a:off x="1193557" y="4265061"/>
            <a:ext cx="2067960" cy="417171"/>
          </a:xfrm>
          <a:prstGeom prst="roundRect">
            <a:avLst>
              <a:gd name="adj" fmla="val 50000"/>
            </a:avLst>
          </a:prstGeom>
          <a:solidFill>
            <a:schemeClr val="accent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矩形: 圆角 5"/>
          <p:cNvSpPr/>
          <p:nvPr>
            <p:custDataLst>
              <p:tags r:id="rId2"/>
            </p:custDataLst>
          </p:nvPr>
        </p:nvSpPr>
        <p:spPr>
          <a:xfrm rot="5112126" flipH="1">
            <a:off x="2439952" y="3899046"/>
            <a:ext cx="854198" cy="376145"/>
          </a:xfrm>
          <a:prstGeom prst="roundRect">
            <a:avLst>
              <a:gd name="adj" fmla="val 50000"/>
            </a:avLst>
          </a:prstGeom>
          <a:solidFill>
            <a:schemeClr val="accent1"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矩形: 圆角 6"/>
          <p:cNvSpPr/>
          <p:nvPr>
            <p:custDataLst>
              <p:tags r:id="rId3"/>
            </p:custDataLst>
          </p:nvPr>
        </p:nvSpPr>
        <p:spPr>
          <a:xfrm rot="94206">
            <a:off x="2182858" y="3639347"/>
            <a:ext cx="854198" cy="371695"/>
          </a:xfrm>
          <a:prstGeom prst="roundRect">
            <a:avLst>
              <a:gd name="adj" fmla="val 50000"/>
            </a:avLst>
          </a:prstGeom>
          <a:solidFill>
            <a:schemeClr val="accent1"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/>
          </a:p>
        </p:txBody>
      </p:sp>
      <p:sp>
        <p:nvSpPr>
          <p:cNvPr id="30" name="文本框 29"/>
          <p:cNvSpPr txBox="1"/>
          <p:nvPr>
            <p:custDataLst>
              <p:tags r:id="rId4"/>
            </p:custDataLst>
          </p:nvPr>
        </p:nvSpPr>
        <p:spPr>
          <a:xfrm>
            <a:off x="2634267" y="3672585"/>
            <a:ext cx="366725" cy="5067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bg1"/>
                </a:solidFill>
              </a:rPr>
              <a:t>01</a:t>
            </a:r>
            <a:endParaRPr lang="zh-CN" altLang="en-US" sz="1350" b="1" dirty="0">
              <a:solidFill>
                <a:schemeClr val="bg1"/>
              </a:solidFill>
            </a:endParaRPr>
          </a:p>
        </p:txBody>
      </p:sp>
      <p:sp>
        <p:nvSpPr>
          <p:cNvPr id="11" name="矩形: 圆角 10"/>
          <p:cNvSpPr/>
          <p:nvPr>
            <p:custDataLst>
              <p:tags r:id="rId5"/>
            </p:custDataLst>
          </p:nvPr>
        </p:nvSpPr>
        <p:spPr>
          <a:xfrm rot="18927820">
            <a:off x="2452313" y="3514111"/>
            <a:ext cx="2067960" cy="417171"/>
          </a:xfrm>
          <a:prstGeom prst="roundRect">
            <a:avLst>
              <a:gd name="adj" fmla="val 50000"/>
            </a:avLst>
          </a:prstGeom>
          <a:solidFill>
            <a:schemeClr val="accent2">
              <a:alpha val="76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2" name="矩形: 圆角 11"/>
          <p:cNvSpPr/>
          <p:nvPr>
            <p:custDataLst>
              <p:tags r:id="rId6"/>
            </p:custDataLst>
          </p:nvPr>
        </p:nvSpPr>
        <p:spPr>
          <a:xfrm rot="5112126" flipH="1">
            <a:off x="3698708" y="3148096"/>
            <a:ext cx="854198" cy="376145"/>
          </a:xfrm>
          <a:prstGeom prst="roundRect">
            <a:avLst>
              <a:gd name="adj" fmla="val 50000"/>
            </a:avLst>
          </a:prstGeom>
          <a:solidFill>
            <a:schemeClr val="accent2">
              <a:alpha val="82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3" name="矩形: 圆角 12"/>
          <p:cNvSpPr/>
          <p:nvPr>
            <p:custDataLst>
              <p:tags r:id="rId7"/>
            </p:custDataLst>
          </p:nvPr>
        </p:nvSpPr>
        <p:spPr>
          <a:xfrm rot="94206">
            <a:off x="3441614" y="2888399"/>
            <a:ext cx="854198" cy="371695"/>
          </a:xfrm>
          <a:prstGeom prst="roundRect">
            <a:avLst>
              <a:gd name="adj" fmla="val 50000"/>
            </a:avLst>
          </a:prstGeom>
          <a:solidFill>
            <a:schemeClr val="accent2">
              <a:alpha val="82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/>
          </a:p>
        </p:txBody>
      </p:sp>
      <p:sp>
        <p:nvSpPr>
          <p:cNvPr id="31" name="文本框 30"/>
          <p:cNvSpPr txBox="1"/>
          <p:nvPr>
            <p:custDataLst>
              <p:tags r:id="rId8"/>
            </p:custDataLst>
          </p:nvPr>
        </p:nvSpPr>
        <p:spPr>
          <a:xfrm>
            <a:off x="3889444" y="2915355"/>
            <a:ext cx="406904" cy="29908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bg1"/>
                </a:solidFill>
              </a:rPr>
              <a:t>02</a:t>
            </a:r>
            <a:endParaRPr lang="zh-CN" altLang="en-US" sz="1350" b="1" dirty="0">
              <a:solidFill>
                <a:schemeClr val="bg1"/>
              </a:solidFill>
            </a:endParaRPr>
          </a:p>
        </p:txBody>
      </p:sp>
      <p:sp>
        <p:nvSpPr>
          <p:cNvPr id="15" name="矩形: 圆角 14"/>
          <p:cNvSpPr/>
          <p:nvPr>
            <p:custDataLst>
              <p:tags r:id="rId9"/>
            </p:custDataLst>
          </p:nvPr>
        </p:nvSpPr>
        <p:spPr>
          <a:xfrm rot="18927820">
            <a:off x="3717715" y="2774269"/>
            <a:ext cx="2067960" cy="417171"/>
          </a:xfrm>
          <a:prstGeom prst="roundRect">
            <a:avLst>
              <a:gd name="adj" fmla="val 50000"/>
            </a:avLst>
          </a:prstGeom>
          <a:solidFill>
            <a:schemeClr val="accent6">
              <a:alpha val="76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6" name="矩形: 圆角 15"/>
          <p:cNvSpPr/>
          <p:nvPr>
            <p:custDataLst>
              <p:tags r:id="rId10"/>
            </p:custDataLst>
          </p:nvPr>
        </p:nvSpPr>
        <p:spPr>
          <a:xfrm rot="5112126" flipH="1">
            <a:off x="4971903" y="2400461"/>
            <a:ext cx="854198" cy="376145"/>
          </a:xfrm>
          <a:prstGeom prst="roundRect">
            <a:avLst>
              <a:gd name="adj" fmla="val 50000"/>
            </a:avLst>
          </a:prstGeom>
          <a:solidFill>
            <a:schemeClr val="accent6">
              <a:alpha val="82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7" name="矩形: 圆角 16"/>
          <p:cNvSpPr/>
          <p:nvPr>
            <p:custDataLst>
              <p:tags r:id="rId11"/>
            </p:custDataLst>
          </p:nvPr>
        </p:nvSpPr>
        <p:spPr>
          <a:xfrm rot="94206">
            <a:off x="4714810" y="2140764"/>
            <a:ext cx="854198" cy="371695"/>
          </a:xfrm>
          <a:prstGeom prst="roundRect">
            <a:avLst>
              <a:gd name="adj" fmla="val 50000"/>
            </a:avLst>
          </a:prstGeom>
          <a:solidFill>
            <a:schemeClr val="accent6">
              <a:alpha val="82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/>
          </a:p>
        </p:txBody>
      </p:sp>
      <p:sp>
        <p:nvSpPr>
          <p:cNvPr id="32" name="文本框 31"/>
          <p:cNvSpPr txBox="1"/>
          <p:nvPr>
            <p:custDataLst>
              <p:tags r:id="rId12"/>
            </p:custDataLst>
          </p:nvPr>
        </p:nvSpPr>
        <p:spPr>
          <a:xfrm>
            <a:off x="5165924" y="2167720"/>
            <a:ext cx="366725" cy="5067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bg1"/>
                </a:solidFill>
              </a:rPr>
              <a:t>03</a:t>
            </a:r>
            <a:endParaRPr lang="zh-CN" altLang="en-US" sz="1350" b="1" dirty="0">
              <a:solidFill>
                <a:schemeClr val="bg1"/>
              </a:solidFill>
            </a:endParaRPr>
          </a:p>
        </p:txBody>
      </p:sp>
      <p:sp>
        <p:nvSpPr>
          <p:cNvPr id="35" name="文本框 34"/>
          <p:cNvSpPr txBox="1"/>
          <p:nvPr>
            <p:custDataLst>
              <p:tags r:id="rId13"/>
            </p:custDataLst>
          </p:nvPr>
        </p:nvSpPr>
        <p:spPr>
          <a:xfrm>
            <a:off x="2921697" y="4777890"/>
            <a:ext cx="319914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0000FC"/>
                </a:solidFill>
                <a:latin typeface="微软雅黑" panose="020B0503020204020204" charset="-122"/>
                <a:ea typeface="微软雅黑" panose="020B0503020204020204" charset="-122"/>
              </a:rPr>
              <a:t>否定常见认识</a:t>
            </a:r>
            <a:endParaRPr lang="zh-CN" altLang="en-US" sz="2800" b="1">
              <a:solidFill>
                <a:srgbClr val="0000F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文本框 35"/>
          <p:cNvSpPr txBox="1"/>
          <p:nvPr>
            <p:custDataLst>
              <p:tags r:id="rId14"/>
            </p:custDataLst>
          </p:nvPr>
        </p:nvSpPr>
        <p:spPr>
          <a:xfrm>
            <a:off x="4183205" y="3911945"/>
            <a:ext cx="26809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0000FC"/>
                </a:solidFill>
              </a:rPr>
              <a:t>寻求新奇解释</a:t>
            </a:r>
            <a:endParaRPr lang="zh-CN" altLang="en-US" sz="2800" b="1">
              <a:solidFill>
                <a:srgbClr val="0000FC"/>
              </a:solidFill>
            </a:endParaRPr>
          </a:p>
        </p:txBody>
      </p:sp>
      <p:sp>
        <p:nvSpPr>
          <p:cNvPr id="37" name="文本框 36"/>
          <p:cNvSpPr txBox="1"/>
          <p:nvPr>
            <p:custDataLst>
              <p:tags r:id="rId15"/>
            </p:custDataLst>
          </p:nvPr>
        </p:nvSpPr>
        <p:spPr>
          <a:xfrm>
            <a:off x="5523925" y="3106697"/>
            <a:ext cx="208882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0000FC"/>
                </a:solidFill>
              </a:rPr>
              <a:t>调整优化</a:t>
            </a:r>
            <a:endParaRPr lang="zh-CN" altLang="en-US" sz="2800" b="1">
              <a:solidFill>
                <a:srgbClr val="0000FC"/>
              </a:solidFill>
            </a:endParaRPr>
          </a:p>
        </p:txBody>
      </p:sp>
      <p:sp>
        <p:nvSpPr>
          <p:cNvPr id="41" name="矩形: 圆角 40"/>
          <p:cNvSpPr/>
          <p:nvPr>
            <p:custDataLst>
              <p:tags r:id="rId16"/>
            </p:custDataLst>
          </p:nvPr>
        </p:nvSpPr>
        <p:spPr>
          <a:xfrm rot="2597225" flipH="1">
            <a:off x="2754588" y="4887379"/>
            <a:ext cx="165013" cy="72663"/>
          </a:xfrm>
          <a:prstGeom prst="roundRect">
            <a:avLst>
              <a:gd name="adj" fmla="val 50000"/>
            </a:avLst>
          </a:prstGeom>
          <a:solidFill>
            <a:schemeClr val="accent1"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2" name="矩形: 圆角 41"/>
          <p:cNvSpPr/>
          <p:nvPr>
            <p:custDataLst>
              <p:tags r:id="rId17"/>
            </p:custDataLst>
          </p:nvPr>
        </p:nvSpPr>
        <p:spPr>
          <a:xfrm rot="19179305">
            <a:off x="2752660" y="4958682"/>
            <a:ext cx="165013" cy="71803"/>
          </a:xfrm>
          <a:prstGeom prst="roundRect">
            <a:avLst>
              <a:gd name="adj" fmla="val 50000"/>
            </a:avLst>
          </a:prstGeom>
          <a:solidFill>
            <a:schemeClr val="accent1"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/>
          </a:p>
        </p:txBody>
      </p:sp>
      <p:sp>
        <p:nvSpPr>
          <p:cNvPr id="44" name="矩形: 圆角 43"/>
          <p:cNvSpPr/>
          <p:nvPr>
            <p:custDataLst>
              <p:tags r:id="rId18"/>
            </p:custDataLst>
          </p:nvPr>
        </p:nvSpPr>
        <p:spPr>
          <a:xfrm rot="2597225" flipH="1">
            <a:off x="4016198" y="4088958"/>
            <a:ext cx="165013" cy="72663"/>
          </a:xfrm>
          <a:prstGeom prst="roundRect">
            <a:avLst>
              <a:gd name="adj" fmla="val 50000"/>
            </a:avLst>
          </a:prstGeom>
          <a:solidFill>
            <a:schemeClr val="accent2"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5" name="矩形: 圆角 44"/>
          <p:cNvSpPr/>
          <p:nvPr>
            <p:custDataLst>
              <p:tags r:id="rId19"/>
            </p:custDataLst>
          </p:nvPr>
        </p:nvSpPr>
        <p:spPr>
          <a:xfrm rot="19179305">
            <a:off x="4014270" y="4160262"/>
            <a:ext cx="165013" cy="71803"/>
          </a:xfrm>
          <a:prstGeom prst="roundRect">
            <a:avLst>
              <a:gd name="adj" fmla="val 50000"/>
            </a:avLst>
          </a:prstGeom>
          <a:solidFill>
            <a:schemeClr val="accent2"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/>
          </a:p>
        </p:txBody>
      </p:sp>
      <p:sp>
        <p:nvSpPr>
          <p:cNvPr id="46" name="矩形: 圆角 45"/>
          <p:cNvSpPr/>
          <p:nvPr>
            <p:custDataLst>
              <p:tags r:id="rId20"/>
            </p:custDataLst>
          </p:nvPr>
        </p:nvSpPr>
        <p:spPr>
          <a:xfrm rot="2597225" flipH="1">
            <a:off x="5356529" y="3284354"/>
            <a:ext cx="165013" cy="72663"/>
          </a:xfrm>
          <a:prstGeom prst="roundRect">
            <a:avLst>
              <a:gd name="adj" fmla="val 50000"/>
            </a:avLst>
          </a:prstGeom>
          <a:solidFill>
            <a:schemeClr val="accent6"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7" name="矩形: 圆角 46"/>
          <p:cNvSpPr/>
          <p:nvPr>
            <p:custDataLst>
              <p:tags r:id="rId21"/>
            </p:custDataLst>
          </p:nvPr>
        </p:nvSpPr>
        <p:spPr>
          <a:xfrm rot="19179305">
            <a:off x="5354602" y="3355658"/>
            <a:ext cx="165013" cy="71803"/>
          </a:xfrm>
          <a:prstGeom prst="roundRect">
            <a:avLst>
              <a:gd name="adj" fmla="val 50000"/>
            </a:avLst>
          </a:prstGeom>
          <a:solidFill>
            <a:schemeClr val="accent6"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/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22"/>
            </p:custDataLst>
          </p:nvPr>
        </p:nvSpPr>
        <p:spPr>
          <a:xfrm>
            <a:off x="436245" y="883285"/>
            <a:ext cx="5849620" cy="840740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 anchorCtr="0"/>
          <a:lstStyle>
            <a:lvl1pPr algn="l">
              <a:defRPr sz="4800" b="1">
                <a:solidFill>
                  <a:schemeClr val="bg1"/>
                </a:solidFill>
              </a:defRPr>
            </a:lvl1pPr>
          </a:lstStyle>
          <a:p>
            <a:pPr algn="ctr"/>
            <a:r>
              <a:rPr lang="zh-CN" altLang="en-US" sz="3200">
                <a:solidFill>
                  <a:schemeClr val="tx1"/>
                </a:solidFill>
                <a:latin typeface="+mj-lt"/>
                <a:ea typeface="+mj-ea"/>
                <a:cs typeface="+mj-cs"/>
                <a:sym typeface="+mn-ea"/>
              </a:rPr>
              <a:t>先破后立，使句子表达深刻</a:t>
            </a:r>
            <a:endParaRPr lang="zh-CN" altLang="en-US" sz="3200">
              <a:solidFill>
                <a:schemeClr val="tx1"/>
              </a:solidFill>
              <a:latin typeface="+mj-lt"/>
              <a:ea typeface="+mj-ea"/>
              <a:cs typeface="+mj-cs"/>
              <a:sym typeface="+mn-ea"/>
            </a:endParaRPr>
          </a:p>
        </p:txBody>
      </p:sp>
    </p:spTree>
    <p:custDataLst>
      <p:tags r:id="rId2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/>
          <p:cNvSpPr/>
          <p:nvPr>
            <p:custDataLst>
              <p:tags r:id="rId1"/>
            </p:custDataLst>
          </p:nvPr>
        </p:nvSpPr>
        <p:spPr>
          <a:xfrm>
            <a:off x="471805" y="1035050"/>
            <a:ext cx="8105775" cy="3079750"/>
          </a:xfrm>
          <a:custGeom>
            <a:avLst/>
            <a:gdLst>
              <a:gd name="connsiteX0" fmla="*/ 0 w 6367246"/>
              <a:gd name="connsiteY0" fmla="*/ 0 h 1323000"/>
              <a:gd name="connsiteX1" fmla="*/ 6367246 w 6367246"/>
              <a:gd name="connsiteY1" fmla="*/ 0 h 1323000"/>
              <a:gd name="connsiteX2" fmla="*/ 6367246 w 6367246"/>
              <a:gd name="connsiteY2" fmla="*/ 1323000 h 1323000"/>
              <a:gd name="connsiteX3" fmla="*/ 0 w 6367246"/>
              <a:gd name="connsiteY3" fmla="*/ 1323000 h 1323000"/>
              <a:gd name="connsiteX4" fmla="*/ 0 w 6367246"/>
              <a:gd name="connsiteY4" fmla="*/ 0 h 132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67246" h="1323000">
                <a:moveTo>
                  <a:pt x="0" y="0"/>
                </a:moveTo>
                <a:lnTo>
                  <a:pt x="6367246" y="0"/>
                </a:lnTo>
                <a:lnTo>
                  <a:pt x="6367246" y="1323000"/>
                </a:lnTo>
                <a:lnTo>
                  <a:pt x="0" y="1323000"/>
                </a:lnTo>
                <a:lnTo>
                  <a:pt x="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2">
            <a:schemeClr val="accent3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70626" tIns="297000" rIns="370626" bIns="80010" numCol="1" spcCol="1270" anchor="ctr" anchorCtr="0">
            <a:noAutofit/>
          </a:bodyPr>
          <a:lstStyle/>
          <a:p>
            <a:pPr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</a:pP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材料：重庆万州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22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路公交车坠江事件竟缘起于司机与乘客互殴，得知这一真相后，估计很多人的第一反应是无语。更叫人无语的是，一个成年人，仅仅因错过下车就与司机争吵，继而砸打司机，最终，公交车失控后，撞过小轿车，冲破桥上的护栏。车上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15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条生命，也跟着这辆疯狂的公交车，一起葬入了冰冷的江水。真相揭开后，悲剧顿时叠加上了荒诞，除了叫人悲痛遗憾，更叫人唏嘘反省。</a:t>
            </a:r>
            <a:endParaRPr lang="zh-CN" altLang="en-US" sz="2400" b="1" kern="1200" dirty="0" smtClean="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8" name="任意多边形: 形状 7"/>
          <p:cNvSpPr/>
          <p:nvPr>
            <p:custDataLst>
              <p:tags r:id="rId2"/>
            </p:custDataLst>
          </p:nvPr>
        </p:nvSpPr>
        <p:spPr>
          <a:xfrm>
            <a:off x="869950" y="672465"/>
            <a:ext cx="5153660" cy="501015"/>
          </a:xfrm>
          <a:custGeom>
            <a:avLst/>
            <a:gdLst>
              <a:gd name="connsiteX0" fmla="*/ 0 w 4457072"/>
              <a:gd name="connsiteY0" fmla="*/ 73801 h 442800"/>
              <a:gd name="connsiteX1" fmla="*/ 73801 w 4457072"/>
              <a:gd name="connsiteY1" fmla="*/ 0 h 442800"/>
              <a:gd name="connsiteX2" fmla="*/ 4383271 w 4457072"/>
              <a:gd name="connsiteY2" fmla="*/ 0 h 442800"/>
              <a:gd name="connsiteX3" fmla="*/ 4457072 w 4457072"/>
              <a:gd name="connsiteY3" fmla="*/ 73801 h 442800"/>
              <a:gd name="connsiteX4" fmla="*/ 4457072 w 4457072"/>
              <a:gd name="connsiteY4" fmla="*/ 368999 h 442800"/>
              <a:gd name="connsiteX5" fmla="*/ 4383271 w 4457072"/>
              <a:gd name="connsiteY5" fmla="*/ 442800 h 442800"/>
              <a:gd name="connsiteX6" fmla="*/ 73801 w 4457072"/>
              <a:gd name="connsiteY6" fmla="*/ 442800 h 442800"/>
              <a:gd name="connsiteX7" fmla="*/ 0 w 4457072"/>
              <a:gd name="connsiteY7" fmla="*/ 368999 h 442800"/>
              <a:gd name="connsiteX8" fmla="*/ 0 w 4457072"/>
              <a:gd name="connsiteY8" fmla="*/ 73801 h 44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457072" h="442800">
                <a:moveTo>
                  <a:pt x="0" y="73801"/>
                </a:moveTo>
                <a:cubicBezTo>
                  <a:pt x="0" y="33042"/>
                  <a:pt x="33042" y="0"/>
                  <a:pt x="73801" y="0"/>
                </a:cubicBezTo>
                <a:lnTo>
                  <a:pt x="4383271" y="0"/>
                </a:lnTo>
                <a:cubicBezTo>
                  <a:pt x="4424030" y="0"/>
                  <a:pt x="4457072" y="33042"/>
                  <a:pt x="4457072" y="73801"/>
                </a:cubicBezTo>
                <a:lnTo>
                  <a:pt x="4457072" y="368999"/>
                </a:lnTo>
                <a:cubicBezTo>
                  <a:pt x="4457072" y="409758"/>
                  <a:pt x="4424030" y="442800"/>
                  <a:pt x="4383271" y="442800"/>
                </a:cubicBezTo>
                <a:lnTo>
                  <a:pt x="73801" y="442800"/>
                </a:lnTo>
                <a:cubicBezTo>
                  <a:pt x="33042" y="442800"/>
                  <a:pt x="0" y="409758"/>
                  <a:pt x="0" y="368999"/>
                </a:cubicBezTo>
                <a:lnTo>
                  <a:pt x="0" y="73801"/>
                </a:lnTo>
                <a:close/>
              </a:path>
            </a:pathLst>
          </a:custGeom>
          <a:solidFill>
            <a:schemeClr val="accent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37179" tIns="16212" rIns="137179" bIns="16212" numCol="1" spcCol="1270" anchor="ctr" anchorCtr="0">
            <a:noAutofit/>
          </a:bodyPr>
          <a:lstStyle/>
          <a:p>
            <a:pPr marL="0" lvl="0" indent="0" algn="l" defTabSz="66675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运用先破后立的方法写一句话：</a:t>
            </a:r>
            <a:endParaRPr lang="zh-CN" altLang="en-US" sz="2800" b="1" kern="120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9" name="任意多边形: 形状 8"/>
          <p:cNvSpPr/>
          <p:nvPr>
            <p:custDataLst>
              <p:tags r:id="rId3"/>
            </p:custDataLst>
          </p:nvPr>
        </p:nvSpPr>
        <p:spPr>
          <a:xfrm>
            <a:off x="471805" y="4721860"/>
            <a:ext cx="8105775" cy="1144905"/>
          </a:xfrm>
          <a:custGeom>
            <a:avLst/>
            <a:gdLst>
              <a:gd name="connsiteX0" fmla="*/ 0 w 6367246"/>
              <a:gd name="connsiteY0" fmla="*/ 0 h 897750"/>
              <a:gd name="connsiteX1" fmla="*/ 6367246 w 6367246"/>
              <a:gd name="connsiteY1" fmla="*/ 0 h 897750"/>
              <a:gd name="connsiteX2" fmla="*/ 6367246 w 6367246"/>
              <a:gd name="connsiteY2" fmla="*/ 897750 h 897750"/>
              <a:gd name="connsiteX3" fmla="*/ 0 w 6367246"/>
              <a:gd name="connsiteY3" fmla="*/ 897750 h 897750"/>
              <a:gd name="connsiteX4" fmla="*/ 0 w 6367246"/>
              <a:gd name="connsiteY4" fmla="*/ 0 h 897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67246" h="897750">
                <a:moveTo>
                  <a:pt x="0" y="0"/>
                </a:moveTo>
                <a:lnTo>
                  <a:pt x="6367246" y="0"/>
                </a:lnTo>
                <a:lnTo>
                  <a:pt x="6367246" y="897750"/>
                </a:lnTo>
                <a:lnTo>
                  <a:pt x="0" y="897750"/>
                </a:lnTo>
                <a:lnTo>
                  <a:pt x="0" y="0"/>
                </a:lnTo>
                <a:close/>
              </a:path>
            </a:pathLst>
          </a:custGeom>
          <a:ln>
            <a:solidFill>
              <a:schemeClr val="accent2"/>
            </a:solidFill>
          </a:ln>
        </p:spPr>
        <p:style>
          <a:lnRef idx="2">
            <a:schemeClr val="accent3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70626" tIns="297000" rIns="370626" bIns="80010" numCol="1" spcCol="1270" anchor="ctr" anchorCtr="0">
            <a:noAutofit/>
          </a:bodyPr>
          <a:lstStyle/>
          <a:p>
            <a:pPr marL="0" lvl="1" indent="-114300" algn="l" defTabSz="666750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har char="•"/>
            </a:pPr>
            <a:r>
              <a:rPr lang="zh-CN" altLang="en-US" sz="2800" b="1" kern="1200" dirty="0">
                <a:solidFill>
                  <a:srgbClr val="0000FC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我认为：</a:t>
            </a:r>
            <a:endParaRPr lang="zh-CN" altLang="en-US" sz="2800" b="1" kern="1200" dirty="0">
              <a:solidFill>
                <a:srgbClr val="0000FC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0" name="任意多边形: 形状 9"/>
          <p:cNvSpPr/>
          <p:nvPr>
            <p:custDataLst>
              <p:tags r:id="rId4"/>
            </p:custDataLst>
          </p:nvPr>
        </p:nvSpPr>
        <p:spPr>
          <a:xfrm>
            <a:off x="958215" y="4518025"/>
            <a:ext cx="6241415" cy="461645"/>
          </a:xfrm>
          <a:custGeom>
            <a:avLst/>
            <a:gdLst>
              <a:gd name="connsiteX0" fmla="*/ 0 w 4457072"/>
              <a:gd name="connsiteY0" fmla="*/ 73801 h 442800"/>
              <a:gd name="connsiteX1" fmla="*/ 73801 w 4457072"/>
              <a:gd name="connsiteY1" fmla="*/ 0 h 442800"/>
              <a:gd name="connsiteX2" fmla="*/ 4383271 w 4457072"/>
              <a:gd name="connsiteY2" fmla="*/ 0 h 442800"/>
              <a:gd name="connsiteX3" fmla="*/ 4457072 w 4457072"/>
              <a:gd name="connsiteY3" fmla="*/ 73801 h 442800"/>
              <a:gd name="connsiteX4" fmla="*/ 4457072 w 4457072"/>
              <a:gd name="connsiteY4" fmla="*/ 368999 h 442800"/>
              <a:gd name="connsiteX5" fmla="*/ 4383271 w 4457072"/>
              <a:gd name="connsiteY5" fmla="*/ 442800 h 442800"/>
              <a:gd name="connsiteX6" fmla="*/ 73801 w 4457072"/>
              <a:gd name="connsiteY6" fmla="*/ 442800 h 442800"/>
              <a:gd name="connsiteX7" fmla="*/ 0 w 4457072"/>
              <a:gd name="connsiteY7" fmla="*/ 368999 h 442800"/>
              <a:gd name="connsiteX8" fmla="*/ 0 w 4457072"/>
              <a:gd name="connsiteY8" fmla="*/ 73801 h 44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457072" h="442800">
                <a:moveTo>
                  <a:pt x="0" y="73801"/>
                </a:moveTo>
                <a:cubicBezTo>
                  <a:pt x="0" y="33042"/>
                  <a:pt x="33042" y="0"/>
                  <a:pt x="73801" y="0"/>
                </a:cubicBezTo>
                <a:lnTo>
                  <a:pt x="4383271" y="0"/>
                </a:lnTo>
                <a:cubicBezTo>
                  <a:pt x="4424030" y="0"/>
                  <a:pt x="4457072" y="33042"/>
                  <a:pt x="4457072" y="73801"/>
                </a:cubicBezTo>
                <a:lnTo>
                  <a:pt x="4457072" y="368999"/>
                </a:lnTo>
                <a:cubicBezTo>
                  <a:pt x="4457072" y="409758"/>
                  <a:pt x="4424030" y="442800"/>
                  <a:pt x="4383271" y="442800"/>
                </a:cubicBezTo>
                <a:lnTo>
                  <a:pt x="73801" y="442800"/>
                </a:lnTo>
                <a:cubicBezTo>
                  <a:pt x="33042" y="442800"/>
                  <a:pt x="0" y="409758"/>
                  <a:pt x="0" y="368999"/>
                </a:cubicBezTo>
                <a:lnTo>
                  <a:pt x="0" y="73801"/>
                </a:lnTo>
                <a:close/>
              </a:path>
            </a:pathLst>
          </a:custGeom>
          <a:solidFill>
            <a:schemeClr val="accent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37179" tIns="16212" rIns="137179" bIns="16212" numCol="1" spcCol="1270" anchor="ctr" anchorCtr="0">
            <a:noAutofit/>
          </a:bodyPr>
          <a:lstStyle/>
          <a:p>
            <a:pPr marL="0" lvl="0" indent="0" algn="l" defTabSz="66675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2800" b="1" dirty="0" smtClean="0">
                <a:solidFill>
                  <a:srgbClr val="0000FC"/>
                </a:solidFill>
                <a:sym typeface="+mn-ea"/>
              </a:rPr>
              <a:t>是什么导致了这起“人间悲剧”呢？</a:t>
            </a:r>
            <a:endParaRPr lang="zh-CN" altLang="en-US" sz="2800" b="1" kern="1200" dirty="0" smtClean="0">
              <a:solidFill>
                <a:srgbClr val="0000FC"/>
              </a:solidFill>
              <a:latin typeface="+mj-lt"/>
              <a:ea typeface="+mj-ea"/>
              <a:cs typeface="+mj-cs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>
            <p:custDataLst>
              <p:tags r:id="rId1"/>
            </p:custDataLst>
          </p:nvPr>
        </p:nvSpPr>
        <p:spPr>
          <a:xfrm>
            <a:off x="1217930" y="1482090"/>
            <a:ext cx="6688455" cy="909955"/>
          </a:xfrm>
          <a:prstGeom prst="rect">
            <a:avLst/>
          </a:prstGeom>
          <a:noFill/>
        </p:spPr>
        <p:txBody>
          <a:bodyPr wrap="square" lIns="67500" tIns="35100" rIns="67500" bIns="35100" rtlCol="0" anchor="ctr" anchorCtr="0">
            <a:no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sym typeface="+mn-ea"/>
              </a:rPr>
              <a:t>这</a:t>
            </a:r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不是</a:t>
            </a:r>
            <a:r>
              <a:rPr lang="zh-CN" altLang="en-US" sz="2800" b="1" dirty="0">
                <a:solidFill>
                  <a:prstClr val="black"/>
                </a:solidFill>
                <a:sym typeface="+mn-ea"/>
              </a:rPr>
              <a:t>一次</a:t>
            </a:r>
            <a:r>
              <a:rPr lang="zh-CN" altLang="en-US" sz="2800" b="1" dirty="0">
                <a:solidFill>
                  <a:srgbClr val="0000FC"/>
                </a:solidFill>
                <a:sym typeface="+mn-ea"/>
              </a:rPr>
              <a:t>交通事故</a:t>
            </a:r>
            <a:r>
              <a:rPr lang="zh-CN" altLang="en-US" sz="2800" b="1" dirty="0">
                <a:solidFill>
                  <a:prstClr val="black"/>
                </a:solidFill>
                <a:sym typeface="+mn-ea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而是</a:t>
            </a:r>
            <a:r>
              <a:rPr lang="zh-CN" altLang="en-US" sz="2800" b="1" dirty="0">
                <a:solidFill>
                  <a:prstClr val="black"/>
                </a:solidFill>
                <a:sym typeface="+mn-ea"/>
              </a:rPr>
              <a:t>一次</a:t>
            </a:r>
            <a:r>
              <a:rPr lang="zh-CN" altLang="en-US" sz="2800" b="1" dirty="0">
                <a:solidFill>
                  <a:srgbClr val="0000FC"/>
                </a:solidFill>
                <a:sym typeface="+mn-ea"/>
              </a:rPr>
              <a:t>制度事故</a:t>
            </a:r>
            <a:r>
              <a:rPr lang="zh-CN" altLang="en-US" sz="2800" b="1" dirty="0">
                <a:solidFill>
                  <a:prstClr val="black"/>
                </a:solidFill>
                <a:sym typeface="+mn-ea"/>
              </a:rPr>
              <a:t>。</a:t>
            </a:r>
            <a:endParaRPr lang="zh-CN" altLang="en-US" sz="28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2"/>
            </p:custDataLst>
          </p:nvPr>
        </p:nvSpPr>
        <p:spPr>
          <a:xfrm>
            <a:off x="1228725" y="4817745"/>
            <a:ext cx="6687820" cy="622935"/>
          </a:xfrm>
          <a:prstGeom prst="rect">
            <a:avLst/>
          </a:prstGeom>
          <a:noFill/>
        </p:spPr>
        <p:txBody>
          <a:bodyPr wrap="square" lIns="67500" tIns="35100" rIns="67500" bIns="35100" rtlCol="0" anchor="ctr" anchorCtr="0">
            <a:noAutofit/>
          </a:bodyPr>
          <a:lstStyle/>
          <a:p>
            <a:r>
              <a:rPr lang="zh-CN" altLang="en-US" sz="2800" b="1" dirty="0" smtClean="0">
                <a:sym typeface="+mn-ea"/>
              </a:rPr>
              <a:t>这</a:t>
            </a:r>
            <a:r>
              <a:rPr lang="zh-CN" altLang="en-US" sz="2800" b="1" dirty="0" smtClean="0">
                <a:solidFill>
                  <a:srgbClr val="FF0000"/>
                </a:solidFill>
                <a:sym typeface="+mn-ea"/>
              </a:rPr>
              <a:t>不只是</a:t>
            </a:r>
            <a:r>
              <a:rPr lang="zh-CN" altLang="en-US" sz="2800" b="1" dirty="0" smtClean="0">
                <a:solidFill>
                  <a:srgbClr val="0000FC"/>
                </a:solidFill>
                <a:sym typeface="+mn-ea"/>
              </a:rPr>
              <a:t>司机与乘客的摩擦</a:t>
            </a:r>
            <a:r>
              <a:rPr lang="zh-CN" altLang="en-US" sz="2800" b="1" dirty="0" smtClean="0">
                <a:sym typeface="+mn-ea"/>
              </a:rPr>
              <a:t>，</a:t>
            </a:r>
            <a:r>
              <a:rPr lang="zh-CN" altLang="en-US" sz="2800" b="1" dirty="0" smtClean="0">
                <a:solidFill>
                  <a:srgbClr val="FF0000"/>
                </a:solidFill>
                <a:sym typeface="+mn-ea"/>
              </a:rPr>
              <a:t>还是</a:t>
            </a:r>
            <a:r>
              <a:rPr lang="zh-CN" altLang="en-US" sz="2800" b="1" dirty="0" smtClean="0">
                <a:solidFill>
                  <a:srgbClr val="0000FC"/>
                </a:solidFill>
                <a:sym typeface="+mn-ea"/>
              </a:rPr>
              <a:t>应变技巧责任意识的缺失</a:t>
            </a:r>
            <a:r>
              <a:rPr lang="zh-CN" altLang="en-US" sz="2800" b="1" dirty="0" smtClean="0">
                <a:sym typeface="+mn-ea"/>
              </a:rPr>
              <a:t>，</a:t>
            </a:r>
            <a:r>
              <a:rPr lang="zh-CN" altLang="en-US" sz="2800" b="1" dirty="0" smtClean="0">
                <a:solidFill>
                  <a:srgbClr val="FF0000"/>
                </a:solidFill>
                <a:sym typeface="+mn-ea"/>
              </a:rPr>
              <a:t>是</a:t>
            </a:r>
            <a:r>
              <a:rPr lang="zh-CN" altLang="en-US" sz="2800" b="1" dirty="0" smtClean="0">
                <a:solidFill>
                  <a:srgbClr val="0000FC"/>
                </a:solidFill>
                <a:sym typeface="+mn-ea"/>
              </a:rPr>
              <a:t>公共意识规则意识的缺席。</a:t>
            </a:r>
            <a:endParaRPr lang="zh-CN" altLang="en-US" sz="2800" b="1" dirty="0" smtClean="0">
              <a:solidFill>
                <a:srgbClr val="0000FC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3" name="文本框 12"/>
          <p:cNvSpPr txBox="1"/>
          <p:nvPr>
            <p:custDataLst>
              <p:tags r:id="rId3"/>
            </p:custDataLst>
          </p:nvPr>
        </p:nvSpPr>
        <p:spPr>
          <a:xfrm>
            <a:off x="1227455" y="3537585"/>
            <a:ext cx="6689090" cy="729615"/>
          </a:xfrm>
          <a:prstGeom prst="rect">
            <a:avLst/>
          </a:prstGeom>
          <a:noFill/>
        </p:spPr>
        <p:txBody>
          <a:bodyPr wrap="square" lIns="67500" tIns="35100" rIns="67500" bIns="35100" rtlCol="0" anchor="ctr" anchorCtr="0">
            <a:no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sym typeface="+mn-ea"/>
              </a:rPr>
              <a:t>真正</a:t>
            </a:r>
            <a:r>
              <a:rPr lang="zh-CN" altLang="en-US" sz="2800" b="1" dirty="0">
                <a:solidFill>
                  <a:prstClr val="black"/>
                </a:solidFill>
                <a:sym typeface="+mn-ea"/>
              </a:rPr>
              <a:t>该为这起事件买单的，</a:t>
            </a:r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是</a:t>
            </a:r>
            <a:r>
              <a:rPr lang="zh-CN" altLang="en-US" sz="2800" b="1" dirty="0">
                <a:solidFill>
                  <a:srgbClr val="0000FC"/>
                </a:solidFill>
                <a:sym typeface="+mn-ea"/>
              </a:rPr>
              <a:t>公众的规则和素质</a:t>
            </a:r>
            <a:r>
              <a:rPr lang="zh-CN" altLang="en-US" sz="2800" b="1" dirty="0">
                <a:solidFill>
                  <a:prstClr val="black"/>
                </a:solidFill>
                <a:sym typeface="+mn-ea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而不是</a:t>
            </a:r>
            <a:r>
              <a:rPr lang="zh-CN" altLang="en-US" sz="2800" b="1" dirty="0">
                <a:solidFill>
                  <a:srgbClr val="0000FC"/>
                </a:solidFill>
                <a:sym typeface="+mn-ea"/>
              </a:rPr>
              <a:t>个人的争执和互殴</a:t>
            </a:r>
            <a:r>
              <a:rPr lang="zh-CN" altLang="en-US" sz="2800" b="1" dirty="0" smtClean="0">
                <a:solidFill>
                  <a:prstClr val="black"/>
                </a:solidFill>
                <a:sym typeface="+mn-ea"/>
              </a:rPr>
              <a:t>。</a:t>
            </a:r>
            <a:endParaRPr lang="zh-CN" altLang="en-US" sz="28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5" name="文本框 14"/>
          <p:cNvSpPr txBox="1"/>
          <p:nvPr>
            <p:custDataLst>
              <p:tags r:id="rId4"/>
            </p:custDataLst>
          </p:nvPr>
        </p:nvSpPr>
        <p:spPr>
          <a:xfrm>
            <a:off x="1227455" y="2491105"/>
            <a:ext cx="6689090" cy="652780"/>
          </a:xfrm>
          <a:prstGeom prst="rect">
            <a:avLst/>
          </a:prstGeom>
          <a:noFill/>
        </p:spPr>
        <p:txBody>
          <a:bodyPr wrap="square" lIns="67500" tIns="35100" rIns="67500" bIns="35100" rtlCol="0" anchor="ctr" anchorCtr="0">
            <a:no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sym typeface="+mn-ea"/>
              </a:rPr>
              <a:t>这</a:t>
            </a:r>
            <a:r>
              <a:rPr lang="zh-CN" altLang="en-US" sz="2800" b="1" dirty="0" smtClean="0">
                <a:solidFill>
                  <a:srgbClr val="FF0000"/>
                </a:solidFill>
                <a:sym typeface="+mn-ea"/>
              </a:rPr>
              <a:t>不是</a:t>
            </a:r>
            <a:r>
              <a:rPr lang="zh-CN" altLang="en-US" sz="2800" b="1" dirty="0">
                <a:solidFill>
                  <a:srgbClr val="0000FC"/>
                </a:solidFill>
                <a:sym typeface="+mn-ea"/>
              </a:rPr>
              <a:t>个人的争吵</a:t>
            </a:r>
            <a:r>
              <a:rPr lang="zh-CN" altLang="en-US" sz="2800" b="1" dirty="0">
                <a:solidFill>
                  <a:prstClr val="black"/>
                </a:solidFill>
                <a:sym typeface="+mn-ea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而是</a:t>
            </a:r>
            <a:r>
              <a:rPr lang="zh-CN" altLang="en-US" sz="2800" b="1" dirty="0">
                <a:solidFill>
                  <a:srgbClr val="0000FC"/>
                </a:solidFill>
                <a:sym typeface="+mn-ea"/>
              </a:rPr>
              <a:t>集体的沉默</a:t>
            </a:r>
            <a:r>
              <a:rPr lang="zh-CN" altLang="en-US" sz="2800" b="1" dirty="0">
                <a:solidFill>
                  <a:prstClr val="black"/>
                </a:solidFill>
                <a:sym typeface="+mn-ea"/>
              </a:rPr>
              <a:t>，最终变成了</a:t>
            </a:r>
            <a:r>
              <a:rPr lang="zh-CN" altLang="en-US" sz="2800" b="1" dirty="0">
                <a:solidFill>
                  <a:srgbClr val="0000FC"/>
                </a:solidFill>
                <a:sym typeface="+mn-ea"/>
              </a:rPr>
              <a:t>集体的沉没</a:t>
            </a:r>
            <a:r>
              <a:rPr lang="zh-CN" altLang="en-US" sz="2800" b="1" dirty="0" smtClean="0">
                <a:solidFill>
                  <a:prstClr val="black"/>
                </a:solidFill>
                <a:sym typeface="+mn-ea"/>
              </a:rPr>
              <a:t>。</a:t>
            </a:r>
            <a:endParaRPr lang="zh-CN" altLang="en-US" sz="28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9" name="直角三角形 18"/>
          <p:cNvSpPr/>
          <p:nvPr>
            <p:custDataLst>
              <p:tags r:id="rId5"/>
            </p:custDataLst>
          </p:nvPr>
        </p:nvSpPr>
        <p:spPr>
          <a:xfrm rot="5400000">
            <a:off x="585229" y="523648"/>
            <a:ext cx="347663" cy="34766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772795" y="523875"/>
            <a:ext cx="7133590" cy="530860"/>
          </a:xfrm>
          <a:prstGeom prst="rect">
            <a:avLst/>
          </a:prstGeom>
          <a:noFill/>
        </p:spPr>
        <p:txBody>
          <a:bodyPr wrap="square" lIns="67500" tIns="35100" rIns="67500" bIns="35100" rtlCol="0"/>
          <a:p>
            <a:pPr algn="ctr"/>
            <a:r>
              <a:rPr lang="zh-CN" altLang="en-US" sz="48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材料：公交车坠江事件</a:t>
            </a:r>
            <a:endParaRPr lang="zh-CN" altLang="en-US" sz="4800" b="1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5" grpId="0"/>
      <p:bldP spid="13" grpId="0"/>
      <p:bldP spid="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235109" y="2109846"/>
            <a:ext cx="5350023" cy="804151"/>
          </a:xfrm>
        </p:spPr>
        <p:txBody>
          <a:bodyPr>
            <a:noAutofit/>
          </a:bodyPr>
          <a:lstStyle/>
          <a:p>
            <a:r>
              <a:rPr lang="en-US" altLang="zh-CN" sz="4000">
                <a:sym typeface="+mn-ea"/>
              </a:rPr>
              <a:t>   </a:t>
            </a:r>
            <a:r>
              <a:rPr lang="zh-CN" altLang="en-US" sz="4000">
                <a:solidFill>
                  <a:srgbClr val="FF0000"/>
                </a:solidFill>
                <a:sym typeface="+mn-ea"/>
              </a:rPr>
              <a:t>如何使语言深刻？</a:t>
            </a:r>
            <a:endParaRPr lang="zh-CN" altLang="en-US" sz="4000">
              <a:solidFill>
                <a:srgbClr val="FF0000"/>
              </a:solidFill>
              <a:sym typeface="+mn-ea"/>
            </a:endParaRPr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-3175" y="3313430"/>
            <a:ext cx="6189980" cy="1082675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zh-CN" altLang="en-US" sz="4800" b="1">
                <a:solidFill>
                  <a:srgbClr val="0000FC"/>
                </a:solidFill>
                <a:latin typeface="微软雅黑" panose="020B0503020204020204" charset="-122"/>
                <a:ea typeface="微软雅黑" panose="020B0503020204020204" charset="-122"/>
              </a:rPr>
              <a:t>制造矛盾的语境</a:t>
            </a:r>
            <a:endParaRPr lang="zh-CN" altLang="en-US" sz="4800" b="1">
              <a:solidFill>
                <a:srgbClr val="0000F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3584575" y="899160"/>
            <a:ext cx="5313680" cy="1983105"/>
          </a:xfrm>
        </p:spPr>
        <p:txBody>
          <a:bodyPr>
            <a:noAutofit/>
          </a:bodyPr>
          <a:p>
            <a:pPr marL="0" indent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3600" dirty="0">
                <a:solidFill>
                  <a:srgbClr val="0000FC"/>
                </a:solidFill>
                <a:sym typeface="+mn-ea"/>
              </a:rPr>
              <a:t>作文语言，要变成一种刻意追求的制造行为，而不是随心所欲的闲来之笔。</a:t>
            </a:r>
            <a:endParaRPr lang="zh-CN" altLang="en-US" sz="3600" dirty="0">
              <a:solidFill>
                <a:srgbClr val="0000FC"/>
              </a:solidFill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306570" y="4295775"/>
            <a:ext cx="487489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技术的力量不在于懂得道理，而在于运用娴熟。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ctrTitle"/>
          </p:nvPr>
        </p:nvSpPr>
        <p:spPr>
          <a:xfrm>
            <a:off x="4043680" y="2223135"/>
            <a:ext cx="4853305" cy="1692910"/>
          </a:xfrm>
        </p:spPr>
        <p:txBody>
          <a:bodyPr anchor="ctr" anchorCtr="0">
            <a:noAutofit/>
          </a:bodyPr>
          <a:p>
            <a:r>
              <a:rPr lang="zh-CN" altLang="en-US" sz="8800"/>
              <a:t>谢谢大家</a:t>
            </a:r>
            <a:endParaRPr lang="zh-CN" altLang="en-US" sz="8800"/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 rotWithShape="1">
          <a:blip r:embed="rId2" cstate="print"/>
          <a:srcRect/>
          <a:stretch>
            <a:fillRect/>
          </a:stretch>
        </p:blipFill>
        <p:spPr bwMode="auto">
          <a:xfrm>
            <a:off x="0" y="824465"/>
            <a:ext cx="9144000" cy="257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矩形 26"/>
          <p:cNvSpPr/>
          <p:nvPr>
            <p:custDataLst>
              <p:tags r:id="rId3"/>
            </p:custDataLst>
          </p:nvPr>
        </p:nvSpPr>
        <p:spPr>
          <a:xfrm>
            <a:off x="0" y="823046"/>
            <a:ext cx="9144000" cy="2571750"/>
          </a:xfrm>
          <a:prstGeom prst="rect">
            <a:avLst/>
          </a:prstGeom>
          <a:solidFill>
            <a:schemeClr val="tx1">
              <a:lumMod val="75000"/>
              <a:lumOff val="25000"/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>
            <p:custDataLst>
              <p:tags r:id="rId4"/>
            </p:custDataLst>
          </p:nvPr>
        </p:nvSpPr>
        <p:spPr>
          <a:xfrm>
            <a:off x="2767749" y="2082731"/>
            <a:ext cx="3607234" cy="623248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algn="dist"/>
            <a:r>
              <a:rPr lang="zh-CN" altLang="en-US" sz="86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深刻</a:t>
            </a:r>
            <a:endParaRPr lang="zh-CN" altLang="en-US" sz="86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1889760" y="4094480"/>
            <a:ext cx="2110105" cy="589915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立意深刻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0" name="文本框 9"/>
          <p:cNvSpPr txBox="1"/>
          <p:nvPr>
            <p:custDataLst>
              <p:tags r:id="rId6"/>
            </p:custDataLst>
          </p:nvPr>
        </p:nvSpPr>
        <p:spPr>
          <a:xfrm>
            <a:off x="2036648" y="4777178"/>
            <a:ext cx="1728527" cy="879472"/>
          </a:xfrm>
          <a:prstGeom prst="rect">
            <a:avLst/>
          </a:prstGeom>
          <a:noFill/>
        </p:spPr>
        <p:txBody>
          <a:bodyPr wrap="square" rtlCol="0"/>
          <a:lstStyle/>
          <a:p>
            <a:pPr algn="ctr">
              <a:lnSpc>
                <a:spcPct val="130000"/>
              </a:lnSpc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就全文中心而言</a:t>
            </a:r>
            <a:endParaRPr lang="zh-CN" altLang="en-US" sz="2800" b="1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5274310" y="4093845"/>
            <a:ext cx="1951990" cy="590550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句子深刻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4" name="文本框 13"/>
          <p:cNvSpPr txBox="1"/>
          <p:nvPr>
            <p:custDataLst>
              <p:tags r:id="rId8"/>
            </p:custDataLst>
          </p:nvPr>
        </p:nvSpPr>
        <p:spPr>
          <a:xfrm>
            <a:off x="5378825" y="4777176"/>
            <a:ext cx="1728527" cy="879472"/>
          </a:xfrm>
          <a:prstGeom prst="rect">
            <a:avLst/>
          </a:prstGeom>
          <a:noFill/>
        </p:spPr>
        <p:txBody>
          <a:bodyPr wrap="square" rtlCol="0"/>
          <a:lstStyle/>
          <a:p>
            <a:pPr algn="ctr">
              <a:lnSpc>
                <a:spcPct val="130000"/>
              </a:lnSpc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就局部语言而言</a:t>
            </a:r>
            <a:endParaRPr lang="zh-CN" altLang="en-US" sz="2800" b="1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: 圆角 4"/>
          <p:cNvSpPr/>
          <p:nvPr>
            <p:custDataLst>
              <p:tags r:id="rId9"/>
            </p:custDataLst>
          </p:nvPr>
        </p:nvSpPr>
        <p:spPr>
          <a:xfrm rot="2700000">
            <a:off x="5843851" y="3020827"/>
            <a:ext cx="812532" cy="812532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矩形: 圆角 7"/>
          <p:cNvSpPr/>
          <p:nvPr>
            <p:custDataLst>
              <p:tags r:id="rId10"/>
            </p:custDataLst>
          </p:nvPr>
        </p:nvSpPr>
        <p:spPr>
          <a:xfrm rot="2700000">
            <a:off x="2494646" y="3020828"/>
            <a:ext cx="812532" cy="812532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/>
          </a:p>
        </p:txBody>
      </p:sp>
      <p:sp>
        <p:nvSpPr>
          <p:cNvPr id="17" name="文本框 16"/>
          <p:cNvSpPr txBox="1"/>
          <p:nvPr>
            <p:custDataLst>
              <p:tags r:id="rId11"/>
            </p:custDataLst>
          </p:nvPr>
        </p:nvSpPr>
        <p:spPr>
          <a:xfrm>
            <a:off x="2505155" y="3161637"/>
            <a:ext cx="791513" cy="530915"/>
          </a:xfrm>
          <a:prstGeom prst="rect">
            <a:avLst/>
          </a:prstGeom>
          <a:noFill/>
        </p:spPr>
        <p:txBody>
          <a:bodyPr wrap="square" rtlCol="0">
            <a:normAutofit lnSpcReduction="10000"/>
          </a:bodyPr>
          <a:lstStyle/>
          <a:p>
            <a:pPr algn="ctr"/>
            <a:r>
              <a:rPr lang="en-US" altLang="zh-CN" sz="3000" b="1" dirty="0">
                <a:solidFill>
                  <a:schemeClr val="bg1"/>
                </a:solidFill>
              </a:rPr>
              <a:t>01</a:t>
            </a:r>
            <a:endParaRPr lang="zh-CN" altLang="en-US" sz="3000" b="1" dirty="0">
              <a:solidFill>
                <a:schemeClr val="bg1"/>
              </a:solidFill>
            </a:endParaRPr>
          </a:p>
        </p:txBody>
      </p:sp>
      <p:sp>
        <p:nvSpPr>
          <p:cNvPr id="18" name="文本框 17"/>
          <p:cNvSpPr txBox="1"/>
          <p:nvPr>
            <p:custDataLst>
              <p:tags r:id="rId12"/>
            </p:custDataLst>
          </p:nvPr>
        </p:nvSpPr>
        <p:spPr>
          <a:xfrm>
            <a:off x="5847332" y="3161636"/>
            <a:ext cx="791513" cy="530915"/>
          </a:xfrm>
          <a:prstGeom prst="rect">
            <a:avLst/>
          </a:prstGeom>
          <a:noFill/>
        </p:spPr>
        <p:txBody>
          <a:bodyPr wrap="square" rtlCol="0">
            <a:normAutofit lnSpcReduction="10000"/>
          </a:bodyPr>
          <a:lstStyle/>
          <a:p>
            <a:pPr algn="ctr"/>
            <a:r>
              <a:rPr lang="en-US" altLang="zh-CN" sz="3000" b="1" dirty="0">
                <a:solidFill>
                  <a:schemeClr val="bg1"/>
                </a:solidFill>
              </a:rPr>
              <a:t>02</a:t>
            </a:r>
            <a:endParaRPr lang="zh-CN" altLang="en-US" sz="3000" b="1" dirty="0">
              <a:solidFill>
                <a:schemeClr val="bg1"/>
              </a:solidFill>
            </a:endParaRPr>
          </a:p>
        </p:txBody>
      </p:sp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8" grpId="0" animBg="1"/>
      <p:bldP spid="9" grpId="0"/>
      <p:bldP spid="10" grpId="0"/>
      <p:bldP spid="18" grpId="0"/>
      <p:bldP spid="5" grpId="0" animBg="1"/>
      <p:bldP spid="11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副标题 18"/>
          <p:cNvSpPr>
            <a:spLocks noGrp="1"/>
          </p:cNvSpPr>
          <p:nvPr>
            <p:ph type="subTitle" idx="1"/>
            <p:custDataLst>
              <p:tags r:id="rId1"/>
            </p:custDataLst>
          </p:nvPr>
        </p:nvSpPr>
        <p:spPr>
          <a:xfrm>
            <a:off x="4418022" y="2867677"/>
            <a:ext cx="4666209" cy="412421"/>
          </a:xfrm>
        </p:spPr>
        <p:txBody>
          <a:bodyPr>
            <a:noAutofit/>
          </a:bodyPr>
          <a:lstStyle/>
          <a:p>
            <a:r>
              <a:rPr lang="en-US" altLang="zh-CN" sz="2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运用矛盾的方法，写出深刻的语句</a:t>
            </a:r>
            <a:endParaRPr lang="zh-CN" altLang="en-US" sz="20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8" name="标题 17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3763010" y="1826895"/>
            <a:ext cx="5150485" cy="812800"/>
          </a:xfrm>
        </p:spPr>
        <p:txBody>
          <a:bodyPr>
            <a:noAutofit/>
          </a:bodyPr>
          <a:lstStyle/>
          <a:p>
            <a:r>
              <a:rPr lang="zh-CN" altLang="en-US" sz="4400"/>
              <a:t>让作文的语言更深刻</a:t>
            </a:r>
            <a:endParaRPr lang="zh-CN" altLang="en-US" sz="4400"/>
          </a:p>
        </p:txBody>
      </p:sp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>
            <a:off x="4242869" y="4201745"/>
            <a:ext cx="4409954" cy="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>
            <p:custDataLst>
              <p:tags r:id="rId4"/>
            </p:custDataLst>
          </p:nvPr>
        </p:nvCxnSpPr>
        <p:spPr>
          <a:xfrm>
            <a:off x="4377996" y="5511910"/>
            <a:ext cx="4140843" cy="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4185920" y="5029200"/>
            <a:ext cx="4667250" cy="423545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>
            <a:defPPr>
              <a:defRPr lang="zh-CN"/>
            </a:defPPr>
            <a:lvl1pPr>
              <a:lnSpc>
                <a:spcPct val="90000"/>
              </a:lnSpc>
              <a:defRPr sz="2400" b="1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algn="ctr"/>
            <a:r>
              <a:rPr lang="zh-CN" altLang="en-US" spc="-150">
                <a:solidFill>
                  <a:srgbClr val="0070C0"/>
                </a:solidFill>
                <a:sym typeface="+mn-ea"/>
              </a:rPr>
              <a:t>海南省临高中学     </a:t>
            </a:r>
            <a:r>
              <a:rPr lang="zh-CN" altLang="en-US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董彦卿</a:t>
            </a:r>
            <a:endParaRPr lang="zh-CN" altLang="en-US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6"/>
    </p:custData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: 形状 8"/>
          <p:cNvSpPr/>
          <p:nvPr>
            <p:custDataLst>
              <p:tags r:id="rId1"/>
            </p:custDataLst>
          </p:nvPr>
        </p:nvSpPr>
        <p:spPr>
          <a:xfrm>
            <a:off x="636481" y="705433"/>
            <a:ext cx="7892198" cy="5492167"/>
          </a:xfrm>
          <a:custGeom>
            <a:avLst/>
            <a:gdLst>
              <a:gd name="connsiteX0" fmla="*/ 0 w 6367246"/>
              <a:gd name="connsiteY0" fmla="*/ 0 h 897750"/>
              <a:gd name="connsiteX1" fmla="*/ 6367246 w 6367246"/>
              <a:gd name="connsiteY1" fmla="*/ 0 h 897750"/>
              <a:gd name="connsiteX2" fmla="*/ 6367246 w 6367246"/>
              <a:gd name="connsiteY2" fmla="*/ 897750 h 897750"/>
              <a:gd name="connsiteX3" fmla="*/ 0 w 6367246"/>
              <a:gd name="connsiteY3" fmla="*/ 897750 h 897750"/>
              <a:gd name="connsiteX4" fmla="*/ 0 w 6367246"/>
              <a:gd name="connsiteY4" fmla="*/ 0 h 897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67246" h="897750">
                <a:moveTo>
                  <a:pt x="0" y="0"/>
                </a:moveTo>
                <a:lnTo>
                  <a:pt x="6367246" y="0"/>
                </a:lnTo>
                <a:lnTo>
                  <a:pt x="6367246" y="897750"/>
                </a:lnTo>
                <a:lnTo>
                  <a:pt x="0" y="897750"/>
                </a:lnTo>
                <a:lnTo>
                  <a:pt x="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2">
            <a:schemeClr val="accent3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70626" tIns="297000" rIns="370626" bIns="80010" numCol="1" spcCol="1270" anchor="t" anchorCtr="0">
            <a:noAutofit/>
          </a:bodyPr>
          <a:lstStyle/>
          <a:p>
            <a:pPr marL="114300" lvl="1" indent="-114300" algn="l" defTabSz="6667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endParaRPr lang="zh-CN" altLang="en-US" sz="1125" kern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114300" lvl="1" indent="-114300" algn="l" defTabSz="6667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endParaRPr lang="zh-CN" altLang="en-US" sz="1125" kern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114300" lvl="1" indent="-114300" algn="l" defTabSz="666750">
              <a:lnSpc>
                <a:spcPct val="10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zh-CN" altLang="en-US" sz="2800" b="1" dirty="0">
                <a:solidFill>
                  <a:srgbClr val="0000F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天下难事必作于易，天下大事必作于细。是以圣人终不为大，故能成其大。</a:t>
            </a:r>
            <a:endParaRPr lang="zh-CN" altLang="en-US" sz="2800" b="1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marL="114300" lvl="1" indent="-114300" algn="l" defTabSz="666750">
              <a:lnSpc>
                <a:spcPct val="10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endParaRPr lang="zh-CN" altLang="en-US" sz="2800" b="1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marL="114300" lvl="1" indent="-114300" algn="l" defTabSz="666750">
              <a:lnSpc>
                <a:spcPct val="10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zh-CN" altLang="en-US" sz="2800" b="1" dirty="0">
                <a:solidFill>
                  <a:srgbClr val="0000F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人生而自由，却无往不在枷锁之中。</a:t>
            </a:r>
            <a:endParaRPr lang="zh-CN" altLang="en-US" sz="2800" b="1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marL="114300" lvl="1" indent="-114300" algn="l" defTabSz="666750">
              <a:lnSpc>
                <a:spcPct val="10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endParaRPr lang="zh-CN" altLang="en-US" sz="2800" b="1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marL="114300" lvl="1" indent="-114300" algn="l" defTabSz="666750">
              <a:lnSpc>
                <a:spcPct val="10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zh-CN" altLang="en-US" sz="2800" b="1" dirty="0">
                <a:solidFill>
                  <a:srgbClr val="0000F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孤单，是一个人的狂欢；狂欢，是一群人的孤单。</a:t>
            </a:r>
            <a:endParaRPr lang="zh-CN" altLang="en-US" sz="2800" b="1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marL="114300" lvl="1" indent="-114300" algn="l" defTabSz="666750">
              <a:lnSpc>
                <a:spcPct val="10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endParaRPr lang="zh-CN" altLang="en-US" b="1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marL="114300" lvl="1" indent="-114300" algn="l" defTabSz="666750">
              <a:lnSpc>
                <a:spcPct val="10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zh-CN" altLang="en-US" sz="2800" b="1" dirty="0">
                <a:solidFill>
                  <a:srgbClr val="0000F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高三真正的意义不只在于博取一个影响一生的分数，更在于经历一段铭记一生的时光。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1" indent="0" algn="l" defTabSz="6667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None/>
            </a:pPr>
            <a:endParaRPr lang="zh-CN" altLang="en-US" sz="1125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marL="114300" lvl="1" indent="-114300" algn="l" defTabSz="6667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endParaRPr lang="zh-CN" altLang="en-US" sz="1125" kern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任意多边形: 形状 9"/>
          <p:cNvSpPr/>
          <p:nvPr>
            <p:custDataLst>
              <p:tags r:id="rId2"/>
            </p:custDataLst>
          </p:nvPr>
        </p:nvSpPr>
        <p:spPr>
          <a:xfrm>
            <a:off x="1457110" y="414020"/>
            <a:ext cx="4435796" cy="740216"/>
          </a:xfrm>
          <a:custGeom>
            <a:avLst/>
            <a:gdLst>
              <a:gd name="connsiteX0" fmla="*/ 0 w 4457072"/>
              <a:gd name="connsiteY0" fmla="*/ 73801 h 442800"/>
              <a:gd name="connsiteX1" fmla="*/ 73801 w 4457072"/>
              <a:gd name="connsiteY1" fmla="*/ 0 h 442800"/>
              <a:gd name="connsiteX2" fmla="*/ 4383271 w 4457072"/>
              <a:gd name="connsiteY2" fmla="*/ 0 h 442800"/>
              <a:gd name="connsiteX3" fmla="*/ 4457072 w 4457072"/>
              <a:gd name="connsiteY3" fmla="*/ 73801 h 442800"/>
              <a:gd name="connsiteX4" fmla="*/ 4457072 w 4457072"/>
              <a:gd name="connsiteY4" fmla="*/ 368999 h 442800"/>
              <a:gd name="connsiteX5" fmla="*/ 4383271 w 4457072"/>
              <a:gd name="connsiteY5" fmla="*/ 442800 h 442800"/>
              <a:gd name="connsiteX6" fmla="*/ 73801 w 4457072"/>
              <a:gd name="connsiteY6" fmla="*/ 442800 h 442800"/>
              <a:gd name="connsiteX7" fmla="*/ 0 w 4457072"/>
              <a:gd name="connsiteY7" fmla="*/ 368999 h 442800"/>
              <a:gd name="connsiteX8" fmla="*/ 0 w 4457072"/>
              <a:gd name="connsiteY8" fmla="*/ 73801 h 44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457072" h="442800">
                <a:moveTo>
                  <a:pt x="0" y="73801"/>
                </a:moveTo>
                <a:cubicBezTo>
                  <a:pt x="0" y="33042"/>
                  <a:pt x="33042" y="0"/>
                  <a:pt x="73801" y="0"/>
                </a:cubicBezTo>
                <a:lnTo>
                  <a:pt x="4383271" y="0"/>
                </a:lnTo>
                <a:cubicBezTo>
                  <a:pt x="4424030" y="0"/>
                  <a:pt x="4457072" y="33042"/>
                  <a:pt x="4457072" y="73801"/>
                </a:cubicBezTo>
                <a:lnTo>
                  <a:pt x="4457072" y="368999"/>
                </a:lnTo>
                <a:cubicBezTo>
                  <a:pt x="4457072" y="409758"/>
                  <a:pt x="4424030" y="442800"/>
                  <a:pt x="4383271" y="442800"/>
                </a:cubicBezTo>
                <a:lnTo>
                  <a:pt x="73801" y="442800"/>
                </a:lnTo>
                <a:cubicBezTo>
                  <a:pt x="33042" y="442800"/>
                  <a:pt x="0" y="409758"/>
                  <a:pt x="0" y="368999"/>
                </a:cubicBezTo>
                <a:lnTo>
                  <a:pt x="0" y="73801"/>
                </a:lnTo>
                <a:close/>
              </a:path>
            </a:pathLst>
          </a:custGeom>
          <a:solidFill>
            <a:schemeClr val="accent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37179" tIns="16212" rIns="137179" bIns="16212" numCol="1" spcCol="1270" anchor="ctr" anchorCtr="0">
            <a:noAutofit/>
          </a:bodyPr>
          <a:lstStyle/>
          <a:p>
            <a:pPr marL="0" lvl="0" indent="0" algn="l" defTabSz="66675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altLang="zh-CN" sz="3600" b="1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rPr>
              <a:t> </a:t>
            </a:r>
            <a:r>
              <a:rPr lang="zh-CN" altLang="en-US" sz="3600" b="1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rPr>
              <a:t>什么是深刻的句子</a:t>
            </a:r>
            <a:endParaRPr lang="zh-CN" altLang="en-US" sz="3600" b="1" kern="12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j-cs"/>
            </a:endParaRPr>
          </a:p>
        </p:txBody>
      </p:sp>
      <p:sp>
        <p:nvSpPr>
          <p:cNvPr id="7174" name="TextBox 5"/>
          <p:cNvSpPr txBox="1"/>
          <p:nvPr/>
        </p:nvSpPr>
        <p:spPr>
          <a:xfrm>
            <a:off x="4819015" y="2250440"/>
            <a:ext cx="359981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800" b="1" dirty="0">
                <a:solidFill>
                  <a:srgbClr val="00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——《</a:t>
            </a:r>
            <a:r>
              <a:rPr lang="zh-CN" altLang="en-US" sz="2800" b="1" dirty="0">
                <a:solidFill>
                  <a:srgbClr val="00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老子</a:t>
            </a:r>
            <a:r>
              <a:rPr lang="en-US" altLang="zh-CN" sz="2800" b="1" dirty="0">
                <a:solidFill>
                  <a:srgbClr val="00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•</a:t>
            </a:r>
            <a:r>
              <a:rPr lang="zh-CN" altLang="en-US" sz="2800" b="1" dirty="0">
                <a:solidFill>
                  <a:srgbClr val="00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第</a:t>
            </a:r>
            <a:r>
              <a:rPr lang="en-US" altLang="zh-CN" sz="2800" b="1" dirty="0">
                <a:solidFill>
                  <a:srgbClr val="00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63</a:t>
            </a:r>
            <a:r>
              <a:rPr lang="zh-CN" altLang="en-US" sz="2800" b="1" dirty="0">
                <a:solidFill>
                  <a:srgbClr val="00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章</a:t>
            </a:r>
            <a:r>
              <a:rPr lang="en-US" altLang="zh-CN" sz="2800" b="1" dirty="0">
                <a:solidFill>
                  <a:srgbClr val="00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》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95345" y="2015490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endParaRPr lang="zh-CN" altLang="en-US"/>
          </a:p>
        </p:txBody>
      </p:sp>
      <p:sp>
        <p:nvSpPr>
          <p:cNvPr id="7175" name="TextBox 8"/>
          <p:cNvSpPr txBox="1"/>
          <p:nvPr/>
        </p:nvSpPr>
        <p:spPr>
          <a:xfrm>
            <a:off x="4378960" y="3293745"/>
            <a:ext cx="40398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8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——</a:t>
            </a:r>
            <a:r>
              <a:rPr lang="zh-CN" altLang="en-US" sz="28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卢梭</a:t>
            </a:r>
            <a:r>
              <a:rPr lang="en-US" altLang="zh-CN" sz="28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《</a:t>
            </a:r>
            <a:r>
              <a:rPr lang="zh-CN" altLang="en-US" sz="28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社会契约论</a:t>
            </a:r>
            <a:r>
              <a:rPr lang="en-US" altLang="zh-CN" sz="28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》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7176" name="TextBox 9"/>
          <p:cNvSpPr txBox="1"/>
          <p:nvPr/>
        </p:nvSpPr>
        <p:spPr>
          <a:xfrm>
            <a:off x="5311775" y="4495165"/>
            <a:ext cx="31070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8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——</a:t>
            </a:r>
            <a:r>
              <a:rPr lang="zh-CN" altLang="en-US" sz="28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阿桑</a:t>
            </a:r>
            <a:r>
              <a:rPr lang="en-US" altLang="zh-CN" sz="28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《</a:t>
            </a:r>
            <a:r>
              <a:rPr lang="zh-CN" altLang="en-US" sz="28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叶子</a:t>
            </a:r>
            <a:r>
              <a:rPr lang="en-US" altLang="zh-CN" sz="28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》</a:t>
            </a:r>
            <a:endParaRPr lang="zh-CN" altLang="en-US" dirty="0">
              <a:latin typeface="Calibri" panose="020F0502020204030204" pitchFamily="34" charset="0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4" grpId="0"/>
      <p:bldP spid="7175" grpId="0"/>
      <p:bldP spid="717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: 形状 8"/>
          <p:cNvSpPr/>
          <p:nvPr>
            <p:custDataLst>
              <p:tags r:id="rId1"/>
            </p:custDataLst>
          </p:nvPr>
        </p:nvSpPr>
        <p:spPr>
          <a:xfrm>
            <a:off x="616585" y="1398905"/>
            <a:ext cx="7922260" cy="4020820"/>
          </a:xfrm>
          <a:custGeom>
            <a:avLst/>
            <a:gdLst>
              <a:gd name="connsiteX0" fmla="*/ 0 w 6367246"/>
              <a:gd name="connsiteY0" fmla="*/ 0 h 897750"/>
              <a:gd name="connsiteX1" fmla="*/ 6367246 w 6367246"/>
              <a:gd name="connsiteY1" fmla="*/ 0 h 897750"/>
              <a:gd name="connsiteX2" fmla="*/ 6367246 w 6367246"/>
              <a:gd name="connsiteY2" fmla="*/ 897750 h 897750"/>
              <a:gd name="connsiteX3" fmla="*/ 0 w 6367246"/>
              <a:gd name="connsiteY3" fmla="*/ 897750 h 897750"/>
              <a:gd name="connsiteX4" fmla="*/ 0 w 6367246"/>
              <a:gd name="connsiteY4" fmla="*/ 0 h 897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67246" h="897750">
                <a:moveTo>
                  <a:pt x="0" y="0"/>
                </a:moveTo>
                <a:lnTo>
                  <a:pt x="6367246" y="0"/>
                </a:lnTo>
                <a:lnTo>
                  <a:pt x="6367246" y="897750"/>
                </a:lnTo>
                <a:lnTo>
                  <a:pt x="0" y="897750"/>
                </a:lnTo>
                <a:lnTo>
                  <a:pt x="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2">
            <a:schemeClr val="accent3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70626" tIns="297000" rIns="370626" bIns="80010" numCol="1" spcCol="1270" anchor="t" anchorCtr="0">
            <a:noAutofit/>
          </a:bodyPr>
          <a:lstStyle/>
          <a:p>
            <a:pPr marL="114300" lvl="1" indent="-114300" algn="l" defTabSz="6667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endParaRPr lang="zh-CN" altLang="en-US" sz="1125" kern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114300" lvl="1" indent="-114300" algn="l" defTabSz="6667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endParaRPr lang="zh-CN" altLang="en-US" sz="1125" kern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114300" lvl="1" indent="-114300" algn="l" defTabSz="666750">
              <a:lnSpc>
                <a:spcPct val="10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zh-CN" altLang="en-US" sz="3200" b="1" dirty="0">
                <a:solidFill>
                  <a:srgbClr val="0000F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深</a:t>
            </a:r>
            <a:r>
              <a:rPr lang="en-US" altLang="zh-CN" sz="3200" b="1" dirty="0">
                <a:solidFill>
                  <a:srgbClr val="0000F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rgbClr val="0000F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让人有启发的超常道理。</a:t>
            </a:r>
            <a:endParaRPr lang="zh-CN" altLang="en-US" sz="3200" b="1" dirty="0">
              <a:solidFill>
                <a:srgbClr val="0000FC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marL="114300" lvl="1" indent="-114300" algn="l" defTabSz="666750">
              <a:lnSpc>
                <a:spcPct val="10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zh-CN" altLang="en-US" sz="3200" b="1" dirty="0">
                <a:solidFill>
                  <a:srgbClr val="0000F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刻</a:t>
            </a:r>
            <a:r>
              <a:rPr lang="en-US" altLang="zh-CN" sz="3200" b="1" dirty="0">
                <a:solidFill>
                  <a:srgbClr val="0000F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rgbClr val="0000F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让人能记住的超常印象。</a:t>
            </a:r>
            <a:endParaRPr lang="zh-CN" altLang="en-US" sz="3200" b="1" dirty="0">
              <a:solidFill>
                <a:srgbClr val="0000FC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marL="114300" lvl="1" indent="-114300" algn="l" defTabSz="666750">
              <a:lnSpc>
                <a:spcPct val="10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endParaRPr lang="zh-CN" altLang="en-US" sz="3200" b="1" dirty="0">
              <a:solidFill>
                <a:srgbClr val="0000FC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marL="114300" lvl="1" indent="-114300" algn="l" defTabSz="666750">
              <a:lnSpc>
                <a:spcPct val="10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zh-CN" altLang="en-US" sz="3200" b="1" dirty="0">
                <a:solidFill>
                  <a:srgbClr val="0000F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深刻的句子</a:t>
            </a:r>
            <a:r>
              <a:rPr lang="en-US" altLang="zh-CN" sz="3200" b="1" dirty="0">
                <a:solidFill>
                  <a:srgbClr val="0000F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rgbClr val="0000F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给人以超常道理和超常印象的简短句子。</a:t>
            </a:r>
            <a:endParaRPr lang="zh-CN" altLang="en-US" sz="3200" b="1" dirty="0">
              <a:solidFill>
                <a:srgbClr val="0000FC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marL="0" lvl="1" indent="0" algn="l" defTabSz="666750">
              <a:lnSpc>
                <a:spcPct val="100000"/>
              </a:lnSpc>
              <a:spcBef>
                <a:spcPct val="0"/>
              </a:spcBef>
              <a:spcAft>
                <a:spcPct val="15000"/>
              </a:spcAft>
              <a:buNone/>
            </a:pPr>
            <a:endParaRPr lang="zh-CN" altLang="en-US" sz="2800" b="1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marL="114300" lvl="1" indent="-114300" algn="l" defTabSz="666750">
              <a:lnSpc>
                <a:spcPct val="10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endParaRPr lang="zh-CN" altLang="en-US" sz="2800" b="1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marL="114300" lvl="1" indent="-114300" algn="l" defTabSz="666750">
              <a:lnSpc>
                <a:spcPct val="10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1" indent="0" algn="l" defTabSz="6667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None/>
            </a:pPr>
            <a:endParaRPr lang="zh-CN" altLang="en-US" sz="1125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marL="114300" lvl="1" indent="-114300" algn="l" defTabSz="6667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endParaRPr lang="zh-CN" altLang="en-US" sz="1125" kern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任意多边形: 形状 9"/>
          <p:cNvSpPr/>
          <p:nvPr>
            <p:custDataLst>
              <p:tags r:id="rId2"/>
            </p:custDataLst>
          </p:nvPr>
        </p:nvSpPr>
        <p:spPr>
          <a:xfrm>
            <a:off x="1440528" y="1106170"/>
            <a:ext cx="4452570" cy="743015"/>
          </a:xfrm>
          <a:custGeom>
            <a:avLst/>
            <a:gdLst>
              <a:gd name="connsiteX0" fmla="*/ 0 w 4457072"/>
              <a:gd name="connsiteY0" fmla="*/ 73801 h 442800"/>
              <a:gd name="connsiteX1" fmla="*/ 73801 w 4457072"/>
              <a:gd name="connsiteY1" fmla="*/ 0 h 442800"/>
              <a:gd name="connsiteX2" fmla="*/ 4383271 w 4457072"/>
              <a:gd name="connsiteY2" fmla="*/ 0 h 442800"/>
              <a:gd name="connsiteX3" fmla="*/ 4457072 w 4457072"/>
              <a:gd name="connsiteY3" fmla="*/ 73801 h 442800"/>
              <a:gd name="connsiteX4" fmla="*/ 4457072 w 4457072"/>
              <a:gd name="connsiteY4" fmla="*/ 368999 h 442800"/>
              <a:gd name="connsiteX5" fmla="*/ 4383271 w 4457072"/>
              <a:gd name="connsiteY5" fmla="*/ 442800 h 442800"/>
              <a:gd name="connsiteX6" fmla="*/ 73801 w 4457072"/>
              <a:gd name="connsiteY6" fmla="*/ 442800 h 442800"/>
              <a:gd name="connsiteX7" fmla="*/ 0 w 4457072"/>
              <a:gd name="connsiteY7" fmla="*/ 368999 h 442800"/>
              <a:gd name="connsiteX8" fmla="*/ 0 w 4457072"/>
              <a:gd name="connsiteY8" fmla="*/ 73801 h 44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457072" h="442800">
                <a:moveTo>
                  <a:pt x="0" y="73801"/>
                </a:moveTo>
                <a:cubicBezTo>
                  <a:pt x="0" y="33042"/>
                  <a:pt x="33042" y="0"/>
                  <a:pt x="73801" y="0"/>
                </a:cubicBezTo>
                <a:lnTo>
                  <a:pt x="4383271" y="0"/>
                </a:lnTo>
                <a:cubicBezTo>
                  <a:pt x="4424030" y="0"/>
                  <a:pt x="4457072" y="33042"/>
                  <a:pt x="4457072" y="73801"/>
                </a:cubicBezTo>
                <a:lnTo>
                  <a:pt x="4457072" y="368999"/>
                </a:lnTo>
                <a:cubicBezTo>
                  <a:pt x="4457072" y="409758"/>
                  <a:pt x="4424030" y="442800"/>
                  <a:pt x="4383271" y="442800"/>
                </a:cubicBezTo>
                <a:lnTo>
                  <a:pt x="73801" y="442800"/>
                </a:lnTo>
                <a:cubicBezTo>
                  <a:pt x="33042" y="442800"/>
                  <a:pt x="0" y="409758"/>
                  <a:pt x="0" y="368999"/>
                </a:cubicBezTo>
                <a:lnTo>
                  <a:pt x="0" y="73801"/>
                </a:lnTo>
                <a:close/>
              </a:path>
            </a:pathLst>
          </a:custGeom>
          <a:solidFill>
            <a:schemeClr val="accent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37179" tIns="16212" rIns="137179" bIns="16212" numCol="1" spcCol="1270" anchor="ctr" anchorCtr="0">
            <a:noAutofit/>
          </a:bodyPr>
          <a:lstStyle/>
          <a:p>
            <a:pPr marL="0" lvl="0" indent="0" algn="l" defTabSz="66675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altLang="zh-CN" sz="3600" b="1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rPr>
              <a:t> </a:t>
            </a:r>
            <a:r>
              <a:rPr lang="zh-CN" altLang="en-US" sz="3600" b="1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rPr>
              <a:t>什么是深刻的句子</a:t>
            </a:r>
            <a:endParaRPr lang="zh-CN" altLang="en-US" sz="3600" b="1" kern="12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j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95345" y="2015490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endParaRPr lang="zh-CN" altLang="en-US"/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: 形状 20"/>
          <p:cNvSpPr/>
          <p:nvPr>
            <p:custDataLst>
              <p:tags r:id="rId1"/>
            </p:custDataLst>
          </p:nvPr>
        </p:nvSpPr>
        <p:spPr>
          <a:xfrm rot="5400000">
            <a:off x="3667727" y="-2819999"/>
            <a:ext cx="1808549" cy="9143999"/>
          </a:xfrm>
          <a:custGeom>
            <a:avLst/>
            <a:gdLst>
              <a:gd name="connsiteX0" fmla="*/ 0 w 2411399"/>
              <a:gd name="connsiteY0" fmla="*/ 12191998 h 12191998"/>
              <a:gd name="connsiteX1" fmla="*/ 0 w 2411399"/>
              <a:gd name="connsiteY1" fmla="*/ 194833 h 12191998"/>
              <a:gd name="connsiteX2" fmla="*/ 20316 w 2411399"/>
              <a:gd name="connsiteY2" fmla="*/ 0 h 12191998"/>
              <a:gd name="connsiteX3" fmla="*/ 1140064 w 2411399"/>
              <a:gd name="connsiteY3" fmla="*/ 0 h 12191998"/>
              <a:gd name="connsiteX4" fmla="*/ 2411399 w 2411399"/>
              <a:gd name="connsiteY4" fmla="*/ 12191998 h 12191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11399" h="12191998">
                <a:moveTo>
                  <a:pt x="0" y="12191998"/>
                </a:moveTo>
                <a:lnTo>
                  <a:pt x="0" y="194833"/>
                </a:lnTo>
                <a:lnTo>
                  <a:pt x="20316" y="0"/>
                </a:lnTo>
                <a:lnTo>
                  <a:pt x="1140064" y="0"/>
                </a:lnTo>
                <a:lnTo>
                  <a:pt x="2411399" y="12191998"/>
                </a:lnTo>
                <a:close/>
              </a:path>
            </a:pathLst>
          </a:custGeom>
          <a:gradFill>
            <a:gsLst>
              <a:gs pos="100000">
                <a:srgbClr val="EEC988"/>
              </a:gs>
              <a:gs pos="0">
                <a:srgbClr val="CB954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440055" y="1292860"/>
            <a:ext cx="4962525" cy="762000"/>
          </a:xfrm>
          <a:prstGeom prst="rect">
            <a:avLst/>
          </a:prstGeom>
          <a:noFill/>
        </p:spPr>
        <p:txBody>
          <a:bodyPr wrap="square" lIns="67500" tIns="35100" rIns="67500" bIns="35100" rtlCol="0" anchor="b">
            <a:normAutofit fontScale="90000"/>
          </a:bodyPr>
          <a:lstStyle/>
          <a:p>
            <a:r>
              <a:rPr lang="zh-CN" altLang="en-US" sz="4500" b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如何写深刻的句子？</a:t>
            </a:r>
            <a:endParaRPr lang="zh-CN" altLang="en-US" sz="4500" b="1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43000" y="2387600"/>
            <a:ext cx="715645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0000FC"/>
                </a:solidFill>
              </a:rPr>
              <a:t>学习目标：</a:t>
            </a:r>
            <a:endParaRPr lang="zh-CN" altLang="en-US" sz="3200" b="1">
              <a:solidFill>
                <a:srgbClr val="0000FC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0000FC"/>
                </a:solidFill>
              </a:rPr>
              <a:t>       学习写深刻句子的两种方法</a:t>
            </a:r>
            <a:endParaRPr lang="zh-CN" altLang="en-US" sz="3200" b="1">
              <a:solidFill>
                <a:srgbClr val="0000FC"/>
              </a:solidFill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z="3200"/>
              <a:t>感 性 认 识</a:t>
            </a:r>
            <a:endParaRPr lang="zh-CN" altLang="en-US" sz="3200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503078" y="1410970"/>
            <a:ext cx="8137922" cy="501967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 sz="2400" b="1" dirty="0">
                <a:solidFill>
                  <a:srgbClr val="0000F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苦难可以激发生机，也可以扼杀生机；可以高扬人格，也可以贬抑人格。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——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周国平 </a:t>
            </a:r>
            <a:r>
              <a:rPr lang="zh-CN" altLang="en-US" sz="2400" b="1" dirty="0">
                <a:solidFill>
                  <a:srgbClr val="0000F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</a:t>
            </a:r>
            <a:endParaRPr lang="en-US" altLang="zh-CN" sz="2400" b="1" dirty="0">
              <a:solidFill>
                <a:srgbClr val="0000F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 sz="2400" b="1" dirty="0">
                <a:solidFill>
                  <a:srgbClr val="0000F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丑到极处，便是美到极处。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——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贾平凹</a:t>
            </a:r>
            <a:endParaRPr lang="zh-CN" altLang="en-US" sz="2400" b="1" dirty="0">
              <a:solidFill>
                <a:srgbClr val="0000F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 sz="2400" b="1" dirty="0">
                <a:solidFill>
                  <a:srgbClr val="0000F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痛并快乐着。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——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白岩松</a:t>
            </a:r>
            <a:endParaRPr lang="en-US" altLang="zh-CN" sz="2400" b="1" dirty="0">
              <a:solidFill>
                <a:srgbClr val="0000F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 sz="2400" b="1" dirty="0">
                <a:solidFill>
                  <a:srgbClr val="0000F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有的人活着，他已经死了；有的人死了，他还活着。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——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臧克家</a:t>
            </a:r>
            <a:endParaRPr lang="zh-CN" altLang="en-US" sz="2400" b="1" dirty="0">
              <a:solidFill>
                <a:srgbClr val="0000F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 sz="2400" b="1" dirty="0">
                <a:solidFill>
                  <a:srgbClr val="0000F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这是一个最好的时代，也是一个最坏的时代。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——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狄更斯</a:t>
            </a:r>
            <a:endParaRPr lang="en-US" altLang="zh-CN" sz="2400" b="1" dirty="0">
              <a:solidFill>
                <a:srgbClr val="0000F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 sz="2400" b="1" dirty="0">
                <a:solidFill>
                  <a:srgbClr val="0000F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有一种失去叫拥有，有一种失败叫成功。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——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网络</a:t>
            </a:r>
            <a:endParaRPr lang="zh-CN" altLang="en-US" sz="24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 sz="2400" b="1" dirty="0">
                <a:solidFill>
                  <a:srgbClr val="0000F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世界上最快而又最慢、最长而又最短、最平凡而又最珍贵、最易被忽视而又最令人后悔的就是时间。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——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高尔基</a:t>
            </a:r>
            <a:endParaRPr lang="zh-CN" altLang="en-US" sz="24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ransition spd="slow"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z="3200"/>
              <a:t>感 性 认 识</a:t>
            </a:r>
            <a:endParaRPr lang="zh-CN" altLang="en-US" sz="3200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503078" y="1410970"/>
            <a:ext cx="8137922" cy="501967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 sz="2400" b="1" dirty="0">
                <a:solidFill>
                  <a:srgbClr val="0000F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苦难可以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激发</a:t>
            </a:r>
            <a:r>
              <a:rPr lang="zh-CN" altLang="en-US" sz="2400" b="1" dirty="0">
                <a:solidFill>
                  <a:srgbClr val="0000F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生机，也可以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扼杀</a:t>
            </a:r>
            <a:r>
              <a:rPr lang="zh-CN" altLang="en-US" sz="2400" b="1" dirty="0">
                <a:solidFill>
                  <a:srgbClr val="0000F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生机；可以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高扬</a:t>
            </a:r>
            <a:r>
              <a:rPr lang="zh-CN" altLang="en-US" sz="2400" b="1" dirty="0">
                <a:solidFill>
                  <a:srgbClr val="0000F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人格，也可以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贬抑</a:t>
            </a:r>
            <a:r>
              <a:rPr lang="zh-CN" altLang="en-US" sz="2400" b="1" dirty="0">
                <a:solidFill>
                  <a:srgbClr val="0000F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人格。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——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周国平 </a:t>
            </a:r>
            <a:r>
              <a:rPr lang="zh-CN" altLang="en-US" sz="2400" b="1" dirty="0">
                <a:solidFill>
                  <a:srgbClr val="0000F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</a:t>
            </a:r>
            <a:endParaRPr lang="en-US" altLang="zh-CN" sz="2400" b="1" dirty="0">
              <a:solidFill>
                <a:srgbClr val="0000F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丑</a:t>
            </a:r>
            <a:r>
              <a:rPr lang="zh-CN" altLang="en-US" sz="2400" b="1" dirty="0">
                <a:solidFill>
                  <a:srgbClr val="0000F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到极处，便是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美</a:t>
            </a:r>
            <a:r>
              <a:rPr lang="zh-CN" altLang="en-US" sz="2400" b="1" dirty="0">
                <a:solidFill>
                  <a:srgbClr val="0000F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到极处。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——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贾平凹</a:t>
            </a:r>
            <a:endParaRPr lang="zh-CN" altLang="en-US" sz="2400" b="1" dirty="0">
              <a:solidFill>
                <a:srgbClr val="0000F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痛</a:t>
            </a:r>
            <a:r>
              <a:rPr lang="zh-CN" altLang="en-US" sz="2400" b="1" dirty="0">
                <a:solidFill>
                  <a:srgbClr val="0000F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并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快乐</a:t>
            </a:r>
            <a:r>
              <a:rPr lang="zh-CN" altLang="en-US" sz="2400" b="1" dirty="0">
                <a:solidFill>
                  <a:srgbClr val="0000F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着。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——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白岩松</a:t>
            </a:r>
            <a:endParaRPr lang="en-US" altLang="zh-CN" sz="2400" b="1" dirty="0">
              <a:solidFill>
                <a:srgbClr val="0000F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 sz="2400" b="1" dirty="0">
                <a:solidFill>
                  <a:srgbClr val="0000F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有的人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活</a:t>
            </a:r>
            <a:r>
              <a:rPr lang="zh-CN" altLang="en-US" sz="2400" b="1" dirty="0">
                <a:solidFill>
                  <a:srgbClr val="0000F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着，他已经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死</a:t>
            </a:r>
            <a:r>
              <a:rPr lang="zh-CN" altLang="en-US" sz="2400" b="1" dirty="0">
                <a:solidFill>
                  <a:srgbClr val="0000F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了；有的人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死</a:t>
            </a:r>
            <a:r>
              <a:rPr lang="zh-CN" altLang="en-US" sz="2400" b="1" dirty="0">
                <a:solidFill>
                  <a:srgbClr val="0000F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了，他还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活</a:t>
            </a:r>
            <a:r>
              <a:rPr lang="zh-CN" altLang="en-US" sz="2400" b="1" dirty="0">
                <a:solidFill>
                  <a:srgbClr val="0000F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着。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——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臧克家</a:t>
            </a:r>
            <a:endParaRPr lang="zh-CN" altLang="en-US" sz="2400" b="1" dirty="0">
              <a:solidFill>
                <a:srgbClr val="0000F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 sz="2400" b="1" dirty="0">
                <a:solidFill>
                  <a:srgbClr val="0000F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这是一个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最好</a:t>
            </a:r>
            <a:r>
              <a:rPr lang="zh-CN" altLang="en-US" sz="2400" b="1" dirty="0">
                <a:solidFill>
                  <a:srgbClr val="0000F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的时代，也是一个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最坏</a:t>
            </a:r>
            <a:r>
              <a:rPr lang="zh-CN" altLang="en-US" sz="2400" b="1" dirty="0">
                <a:solidFill>
                  <a:srgbClr val="0000F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的时代。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——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狄更斯</a:t>
            </a:r>
            <a:endParaRPr lang="en-US" altLang="zh-CN" sz="2400" b="1" dirty="0">
              <a:solidFill>
                <a:srgbClr val="0000F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 sz="2400" b="1" dirty="0">
                <a:solidFill>
                  <a:srgbClr val="0000F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有一种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失去</a:t>
            </a:r>
            <a:r>
              <a:rPr lang="zh-CN" altLang="en-US" sz="2400" b="1" dirty="0">
                <a:solidFill>
                  <a:srgbClr val="0000F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叫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拥有</a:t>
            </a:r>
            <a:r>
              <a:rPr lang="zh-CN" altLang="en-US" sz="2400" b="1" dirty="0">
                <a:solidFill>
                  <a:srgbClr val="0000F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，有一种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失败</a:t>
            </a:r>
            <a:r>
              <a:rPr lang="zh-CN" altLang="en-US" sz="2400" b="1" dirty="0">
                <a:solidFill>
                  <a:srgbClr val="0000F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叫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成功</a:t>
            </a:r>
            <a:r>
              <a:rPr lang="zh-CN" altLang="en-US" sz="2400" b="1" dirty="0">
                <a:solidFill>
                  <a:srgbClr val="0000F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——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网络</a:t>
            </a:r>
            <a:endParaRPr lang="zh-CN" altLang="en-US" sz="24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 sz="2400" b="1" dirty="0">
                <a:solidFill>
                  <a:srgbClr val="0000F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世界上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最快</a:t>
            </a:r>
            <a:r>
              <a:rPr lang="zh-CN" altLang="en-US" sz="2400" b="1" dirty="0">
                <a:solidFill>
                  <a:srgbClr val="0000F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而又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最慢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、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最长</a:t>
            </a:r>
            <a:r>
              <a:rPr lang="zh-CN" altLang="en-US" sz="2400" b="1" dirty="0">
                <a:solidFill>
                  <a:srgbClr val="0000F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而又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最短</a:t>
            </a:r>
            <a:r>
              <a:rPr lang="zh-CN" altLang="en-US" sz="2400" b="1" dirty="0">
                <a:solidFill>
                  <a:srgbClr val="0000F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、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最平凡</a:t>
            </a:r>
            <a:r>
              <a:rPr lang="zh-CN" altLang="en-US" sz="2400" b="1" dirty="0">
                <a:solidFill>
                  <a:srgbClr val="0000F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而又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最珍</a:t>
            </a:r>
            <a:r>
              <a:rPr lang="zh-CN" altLang="en-US" sz="2400" b="1" dirty="0">
                <a:solidFill>
                  <a:srgbClr val="0000F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贵、最易被忽视而又最令人后悔的就是时间。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——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高尔基</a:t>
            </a:r>
            <a:endParaRPr lang="zh-CN" altLang="en-US" sz="24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707890" y="212090"/>
            <a:ext cx="4047490" cy="11988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矛  盾</a:t>
            </a:r>
            <a:endParaRPr lang="zh-CN" altLang="en-US" sz="7200" b="1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custDataLst>
      <p:tags r:id="rId3"/>
    </p:custData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TAG_VERSION" val="1.0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EMPLATE_CATEGORY" val="custom"/>
  <p:tag name="KSO_WM_TEMPLATE_INDEX" val="20186669"/>
</p:tagLst>
</file>

<file path=ppt/tags/tag112.xml><?xml version="1.0" encoding="utf-8"?>
<p:tagLst xmlns:p="http://schemas.openxmlformats.org/presentationml/2006/main">
  <p:tag name="KSO_WM_TAG_VERSION" val="1.0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EMPLATE_CATEGORY" val="custom"/>
  <p:tag name="KSO_WM_TEMPLATE_INDEX" val="20186669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TEMPLATE_CATEGORY" val="custom"/>
  <p:tag name="KSO_WM_TEMPLATE_INDEX" val="20186669"/>
  <p:tag name="KSO_WM_TAG_VERSION" val="1.0"/>
  <p:tag name="KSO_WM_TEMPLATE_THUMBS_INDEX" val="1、2、6、7、11、25"/>
  <p:tag name="KSO_WM_BEAUTIFY_FLAG" val="#wm#"/>
  <p:tag name="KSO_WM_TEMPLATE_TOPIC_ID" val="2869567"/>
  <p:tag name="KSO_WM_TEMPLATE_OUTLINE_ID" val="15"/>
  <p:tag name="KSO_WM_TEMPLATE_SCENE_ID" val="1"/>
  <p:tag name="KSO_WM_TEMPLATE_JOB_ID" val="2"/>
  <p:tag name="KSO_WM_TEMPLATE_TOPIC_DEFAULT" val="1"/>
  <p:tag name="KSO_WM_TEMPLATE_SUBCATEGORY" val="0"/>
</p:tagLst>
</file>

<file path=ppt/tags/tag117.xml><?xml version="1.0" encoding="utf-8"?>
<p:tagLst xmlns:p="http://schemas.openxmlformats.org/presentationml/2006/main">
  <p:tag name="KSO_WM_TEMPLATE_CATEGORY" val="custom"/>
  <p:tag name="KSO_WM_TEMPLATE_INDEX" val="20186669"/>
</p:tagLst>
</file>

<file path=ppt/tags/tag118.xml><?xml version="1.0" encoding="utf-8"?>
<p:tagLst xmlns:p="http://schemas.openxmlformats.org/presentationml/2006/main">
  <p:tag name="KSO_WM_TEMPLATE_CATEGORY" val="custom"/>
  <p:tag name="KSO_WM_TEMPLATE_INDEX" val="20186669"/>
  <p:tag name="KSO_WM_UNIT_TYPE" val="l_h_f"/>
  <p:tag name="KSO_WM_UNIT_INDEX" val="1_1_1"/>
  <p:tag name="KSO_WM_UNIT_ID" val="custom20186669_2*l_h_f*1_1_1"/>
  <p:tag name="KSO_WM_UNIT_LAYERLEVEL" val="1_1_1"/>
  <p:tag name="KSO_WM_UNIT_VALUE" val="34"/>
  <p:tag name="KSO_WM_UNIT_HIGHLIGHT" val="0"/>
  <p:tag name="KSO_WM_UNIT_COMPATIBLE" val="0"/>
  <p:tag name="KSO_WM_BEAUTIFY_FLAG" val="#wm#"/>
  <p:tag name="KSO_WM_TAG_VERSION" val="1.0"/>
  <p:tag name="KSO_WM_DIAGRAM_GROUP_CODE" val="l1-1"/>
  <p:tag name="KSO_WM_UNIT_PRESET_TEXT" val="1. Subtitle Here"/>
  <p:tag name="KSO_WM_UNIT_NOCLEAR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11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6669_2*i*1"/>
  <p:tag name="KSO_WM_TEMPLATE_CATEGORY" val="custom"/>
  <p:tag name="KSO_WM_TEMPLATE_INDEX" val="20186669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LAYERLEVEL" val="1"/>
  <p:tag name="KSO_WM_UNIT_LINE_FORE_SCHEMECOLOR_INDEX" val="5"/>
  <p:tag name="KSO_WM_UNIT_LINE_FILL_TYPE" val="2"/>
  <p:tag name="KSO_WM_UNIT_USESOURCEFORMAT_APPLY" val="1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TEMPLATE_CATEGORY" val="custom"/>
  <p:tag name="KSO_WM_TEMPLATE_INDEX" val="20186669"/>
  <p:tag name="KSO_WM_UNIT_TYPE" val="a"/>
  <p:tag name="KSO_WM_UNIT_INDEX" val="1"/>
  <p:tag name="KSO_WM_UNIT_ID" val="custom20186669_2*a*1"/>
  <p:tag name="KSO_WM_UNIT_LAYERLEVEL" val="1"/>
  <p:tag name="KSO_WM_UNIT_ISCONTENTSTITLE" val="1"/>
  <p:tag name="KSO_WM_UNIT_VALUE" val="8"/>
  <p:tag name="KSO_WM_UNIT_HIGHLIGHT" val="0"/>
  <p:tag name="KSO_WM_UNIT_COMPATIBLE" val="0"/>
  <p:tag name="KSO_WM_BEAUTIFY_FLAG" val="#wm#"/>
  <p:tag name="KSO_WM_TAG_VERSION" val="1.0"/>
  <p:tag name="KSO_WM_UNIT_PRESET_TEXT" val="CONTENTS"/>
  <p:tag name="KSO_WM_UNIT_NOCLEAR" val="0"/>
  <p:tag name="KSO_WM_UNIT_DIAGRAM_ISNUMVISUAL" val="0"/>
  <p:tag name="KSO_WM_UNIT_DIAGRAM_ISREFERUNIT" val="0"/>
  <p:tag name="KSO_WM_DIAGRAM_GROUP_CODE" val="l1-1"/>
  <p:tag name="KSO_WM_UNIT_TEXT_FILL_FORE_SCHEMECOLOR_INDEX" val="15"/>
  <p:tag name="KSO_WM_UNIT_TEXT_FILL_TYPE" val="1"/>
  <p:tag name="KSO_WM_UNIT_USESOURCEFORMAT_APPLY" val="1"/>
</p:tagLst>
</file>

<file path=ppt/tags/tag12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6669_2*i*3"/>
  <p:tag name="KSO_WM_TEMPLATE_CATEGORY" val="custom"/>
  <p:tag name="KSO_WM_TEMPLATE_INDEX" val="20186669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LAYERLEVEL" val="1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22.xml><?xml version="1.0" encoding="utf-8"?>
<p:tagLst xmlns:p="http://schemas.openxmlformats.org/presentationml/2006/main">
  <p:tag name="KSO_WM_TEMPLATE_CATEGORY" val="custom"/>
  <p:tag name="KSO_WM_TEMPLATE_INDEX" val="20186669"/>
  <p:tag name="KSO_WM_UNIT_TYPE" val="l_h_f"/>
  <p:tag name="KSO_WM_UNIT_INDEX" val="1_2_1"/>
  <p:tag name="KSO_WM_UNIT_ID" val="custom20186669_2*l_h_f*1_2_1"/>
  <p:tag name="KSO_WM_UNIT_LAYERLEVEL" val="1_1_1"/>
  <p:tag name="KSO_WM_UNIT_VALUE" val="34"/>
  <p:tag name="KSO_WM_UNIT_HIGHLIGHT" val="0"/>
  <p:tag name="KSO_WM_UNIT_COMPATIBLE" val="0"/>
  <p:tag name="KSO_WM_BEAUTIFY_FLAG" val="#wm#"/>
  <p:tag name="KSO_WM_TAG_VERSION" val="1.0"/>
  <p:tag name="KSO_WM_DIAGRAM_GROUP_CODE" val="l1-1"/>
  <p:tag name="KSO_WM_UNIT_PRESET_TEXT" val="2. Subtitle Here"/>
  <p:tag name="KSO_WM_UNIT_NOCLEAR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123.xml><?xml version="1.0" encoding="utf-8"?>
<p:tagLst xmlns:p="http://schemas.openxmlformats.org/presentationml/2006/main">
  <p:tag name="KSO_WM_TEMPLATE_CATEGORY" val="custom"/>
  <p:tag name="KSO_WM_TEMPLATE_INDEX" val="20186669"/>
  <p:tag name="KSO_WM_UNIT_TYPE" val="l_h_f"/>
  <p:tag name="KSO_WM_UNIT_INDEX" val="1_3_1"/>
  <p:tag name="KSO_WM_UNIT_ID" val="custom20186669_2*l_h_f*1_3_1"/>
  <p:tag name="KSO_WM_UNIT_LAYERLEVEL" val="1_1_1"/>
  <p:tag name="KSO_WM_UNIT_VALUE" val="34"/>
  <p:tag name="KSO_WM_UNIT_HIGHLIGHT" val="0"/>
  <p:tag name="KSO_WM_UNIT_COMPATIBLE" val="0"/>
  <p:tag name="KSO_WM_BEAUTIFY_FLAG" val="#wm#"/>
  <p:tag name="KSO_WM_TAG_VERSION" val="1.0"/>
  <p:tag name="KSO_WM_DIAGRAM_GROUP_CODE" val="l1-1"/>
  <p:tag name="KSO_WM_UNIT_PRESET_TEXT" val="3. Subtitle Here"/>
  <p:tag name="KSO_WM_UNIT_NOCLEAR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124.xml><?xml version="1.0" encoding="utf-8"?>
<p:tagLst xmlns:p="http://schemas.openxmlformats.org/presentationml/2006/main">
  <p:tag name="KSO_WM_TEMPLATE_CATEGORY" val="custom"/>
  <p:tag name="KSO_WM_TEMPLATE_INDEX" val="20186669"/>
  <p:tag name="KSO_WM_TAG_VERSION" val="1.0"/>
  <p:tag name="KSO_WM_SLIDE_ID" val="custom20186669_2"/>
  <p:tag name="KSO_WM_SLIDE_INDEX" val="2"/>
  <p:tag name="KSO_WM_SLIDE_ITEM_CNT" val="3"/>
  <p:tag name="KSO_WM_SLIDE_LAYOUT" val="a_l"/>
  <p:tag name="KSO_WM_SLIDE_LAYOUT_CNT" val="1_1"/>
  <p:tag name="KSO_WM_SLIDE_TYPE" val="contents"/>
  <p:tag name="KSO_WM_SLIDE_SUBTYPE" val="diag"/>
  <p:tag name="KSO_WM_BEAUTIFY_FLAG" val="#wm#"/>
  <p:tag name="KSO_WM_DIAGRAM_GROUP_CODE" val="l1-1"/>
  <p:tag name="KSO_WM_TEMPLATE_SUBCATEGORY" val="0"/>
  <p:tag name="KSO_WM_SLIDE_DIAGTYPE" val="l"/>
</p:tagLst>
</file>

<file path=ppt/tags/tag12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4651_2*i*0"/>
  <p:tag name="KSO_WM_TEMPLATE_CATEGORY" val="custom"/>
  <p:tag name="KSO_WM_TEMPLATE_INDEX" val="20184651"/>
  <p:tag name="KSO_WM_UNIT_INDEX" val="0"/>
</p:tagLst>
</file>

<file path=ppt/tags/tag12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4651_2*i*1"/>
  <p:tag name="KSO_WM_TEMPLATE_CATEGORY" val="custom"/>
  <p:tag name="KSO_WM_TEMPLATE_INDEX" val="20184651"/>
  <p:tag name="KSO_WM_UNIT_INDEX" val="1"/>
</p:tagLst>
</file>

<file path=ppt/tags/tag127.xml><?xml version="1.0" encoding="utf-8"?>
<p:tagLst xmlns:p="http://schemas.openxmlformats.org/presentationml/2006/main">
  <p:tag name="KSO_WM_TEMPLATE_CATEGORY" val="custom"/>
  <p:tag name="KSO_WM_TEMPLATE_INDEX" val="20184651"/>
  <p:tag name="KSO_WM_UNIT_TYPE" val="a"/>
  <p:tag name="KSO_WM_UNIT_INDEX" val="1"/>
  <p:tag name="KSO_WM_UNIT_ID" val="custom20184651_2*a*1"/>
  <p:tag name="KSO_WM_UNIT_LAYERLEVEL" val="1"/>
  <p:tag name="KSO_WM_UNIT_ISCONTENTSTITLE" val="1"/>
  <p:tag name="KSO_WM_UNIT_VALUE" val="8"/>
  <p:tag name="KSO_WM_UNIT_HIGHLIGHT" val="0"/>
  <p:tag name="KSO_WM_UNIT_COMPATIBLE" val="0"/>
  <p:tag name="KSO_WM_UNIT_CLEAR" val="0"/>
  <p:tag name="KSO_WM_BEAUTIFY_FLAG" val="#wm#"/>
  <p:tag name="KSO_WM_TAG_VERSION" val="1.0"/>
  <p:tag name="KSO_WM_UNIT_PRESET_TEXT" val="CONTENT"/>
</p:tagLst>
</file>

<file path=ppt/tags/tag128.xml><?xml version="1.0" encoding="utf-8"?>
<p:tagLst xmlns:p="http://schemas.openxmlformats.org/presentationml/2006/main">
  <p:tag name="KSO_WM_TEMPLATE_CATEGORY" val="custom"/>
  <p:tag name="KSO_WM_TEMPLATE_INDEX" val="20184651"/>
  <p:tag name="KSO_WM_UNIT_TYPE" val="l_h_a"/>
  <p:tag name="KSO_WM_UNIT_INDEX" val="1_1_1"/>
  <p:tag name="KSO_WM_UNIT_ID" val="custom20184651_2*l_h_a*1_1_1"/>
  <p:tag name="KSO_WM_UNIT_LAYERLEVEL" val="1_1_1"/>
  <p:tag name="KSO_WM_UNIT_VALUE" val="16"/>
  <p:tag name="KSO_WM_UNIT_HIGHLIGHT" val="0"/>
  <p:tag name="KSO_WM_UNIT_COMPATIBLE" val="0"/>
  <p:tag name="KSO_WM_UNIT_CLEAR" val="0"/>
  <p:tag name="KSO_WM_UNIT_PRESET_TEXT_INDEX" val="3"/>
  <p:tag name="KSO_WM_UNIT_PRESET_TEXT_LEN" val="17"/>
  <p:tag name="KSO_WM_BEAUTIFY_FLAG" val="#wm#"/>
  <p:tag name="KSO_WM_TAG_VERSION" val="1.0"/>
  <p:tag name="KSO_WM_DIAGRAM_GROUP_CODE" val="l1-1"/>
  <p:tag name="KSO_WM_UNIT_TEXT_FILL_FORE_SCHEMECOLOR_INDEX" val="13"/>
  <p:tag name="KSO_WM_UNIT_TEXT_FILL_TYPE" val="1"/>
  <p:tag name="KSO_WM_UNIT_USESOURCEFORMAT_APPLY" val="1"/>
</p:tagLst>
</file>

<file path=ppt/tags/tag129.xml><?xml version="1.0" encoding="utf-8"?>
<p:tagLst xmlns:p="http://schemas.openxmlformats.org/presentationml/2006/main">
  <p:tag name="KSO_WM_TEMPLATE_CATEGORY" val="custom"/>
  <p:tag name="KSO_WM_TEMPLATE_INDEX" val="20184651"/>
  <p:tag name="KSO_WM_UNIT_TYPE" val="l_h_f"/>
  <p:tag name="KSO_WM_UNIT_INDEX" val="1_1_1"/>
  <p:tag name="KSO_WM_UNIT_ID" val="custom20184651_2*l_h_f*1_1_1"/>
  <p:tag name="KSO_WM_UNIT_LAYERLEVEL" val="1_1_1"/>
  <p:tag name="KSO_WM_UNIT_VALUE" val="27"/>
  <p:tag name="KSO_WM_UNIT_HIGHLIGHT" val="0"/>
  <p:tag name="KSO_WM_UNIT_COMPATIBLE" val="0"/>
  <p:tag name="KSO_WM_UNIT_CLEAR" val="0"/>
  <p:tag name="KSO_WM_UNIT_PRESET_TEXT_INDEX" val="4"/>
  <p:tag name="KSO_WM_UNIT_PRESET_TEXT_LEN" val="57"/>
  <p:tag name="KSO_WM_BEAUTIFY_FLAG" val="#wm#"/>
  <p:tag name="KSO_WM_TAG_VERSION" val="1.0"/>
  <p:tag name="KSO_WM_DIAGRAM_GROUP_CODE" val="l1-1"/>
  <p:tag name="KSO_WM_UNIT_TEXT_FILL_FORE_SCHEMECOLOR_INDEX" val="13"/>
  <p:tag name="KSO_WM_UNIT_TEXT_FILL_TYPE" val="1"/>
  <p:tag name="KSO_WM_UNIT_USESOURCEFORMAT_APPLY" val="1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TEMPLATE_CATEGORY" val="custom"/>
  <p:tag name="KSO_WM_TEMPLATE_INDEX" val="20184651"/>
  <p:tag name="KSO_WM_UNIT_TYPE" val="l_h_a"/>
  <p:tag name="KSO_WM_UNIT_INDEX" val="1_2_1"/>
  <p:tag name="KSO_WM_UNIT_ID" val="custom20184651_2*l_h_a*1_2_1"/>
  <p:tag name="KSO_WM_UNIT_LAYERLEVEL" val="1_1_1"/>
  <p:tag name="KSO_WM_UNIT_VALUE" val="16"/>
  <p:tag name="KSO_WM_UNIT_HIGHLIGHT" val="0"/>
  <p:tag name="KSO_WM_UNIT_COMPATIBLE" val="0"/>
  <p:tag name="KSO_WM_UNIT_CLEAR" val="0"/>
  <p:tag name="KSO_WM_UNIT_PRESET_TEXT_INDEX" val="3"/>
  <p:tag name="KSO_WM_UNIT_PRESET_TEXT_LEN" val="17"/>
  <p:tag name="KSO_WM_BEAUTIFY_FLAG" val="#wm#"/>
  <p:tag name="KSO_WM_TAG_VERSION" val="1.0"/>
  <p:tag name="KSO_WM_DIAGRAM_GROUP_CODE" val="l1-1"/>
  <p:tag name="KSO_WM_UNIT_TEXT_FILL_FORE_SCHEMECOLOR_INDEX" val="13"/>
  <p:tag name="KSO_WM_UNIT_TEXT_FILL_TYPE" val="1"/>
  <p:tag name="KSO_WM_UNIT_USESOURCEFORMAT_APPLY" val="1"/>
</p:tagLst>
</file>

<file path=ppt/tags/tag131.xml><?xml version="1.0" encoding="utf-8"?>
<p:tagLst xmlns:p="http://schemas.openxmlformats.org/presentationml/2006/main">
  <p:tag name="KSO_WM_TEMPLATE_CATEGORY" val="custom"/>
  <p:tag name="KSO_WM_TEMPLATE_INDEX" val="20184651"/>
  <p:tag name="KSO_WM_UNIT_TYPE" val="l_h_f"/>
  <p:tag name="KSO_WM_UNIT_INDEX" val="1_2_1"/>
  <p:tag name="KSO_WM_UNIT_ID" val="custom20184651_2*l_h_f*1_2_1"/>
  <p:tag name="KSO_WM_UNIT_LAYERLEVEL" val="1_1_1"/>
  <p:tag name="KSO_WM_UNIT_VALUE" val="27"/>
  <p:tag name="KSO_WM_UNIT_HIGHLIGHT" val="0"/>
  <p:tag name="KSO_WM_UNIT_COMPATIBLE" val="0"/>
  <p:tag name="KSO_WM_UNIT_CLEAR" val="0"/>
  <p:tag name="KSO_WM_UNIT_PRESET_TEXT_INDEX" val="4"/>
  <p:tag name="KSO_WM_UNIT_PRESET_TEXT_LEN" val="57"/>
  <p:tag name="KSO_WM_BEAUTIFY_FLAG" val="#wm#"/>
  <p:tag name="KSO_WM_TAG_VERSION" val="1.0"/>
  <p:tag name="KSO_WM_DIAGRAM_GROUP_CODE" val="l1-1"/>
  <p:tag name="KSO_WM_UNIT_TEXT_FILL_FORE_SCHEMECOLOR_INDEX" val="13"/>
  <p:tag name="KSO_WM_UNIT_TEXT_FILL_TYPE" val="1"/>
  <p:tag name="KSO_WM_UNIT_USESOURCEFORMAT_APPLY" val="1"/>
</p:tagLst>
</file>

<file path=ppt/tags/tag132.xml><?xml version="1.0" encoding="utf-8"?>
<p:tagLst xmlns:p="http://schemas.openxmlformats.org/presentationml/2006/main">
  <p:tag name="KSO_WM_TEMPLATE_CATEGORY" val="custom"/>
  <p:tag name="KSO_WM_TEMPLATE_INDEX" val="20184651"/>
  <p:tag name="KSO_WM_UNIT_TYPE" val="l_h_i"/>
  <p:tag name="KSO_WM_UNIT_INDEX" val="1_2_1"/>
  <p:tag name="KSO_WM_UNIT_ID" val="custom20184651_2*l_h_i*1_2_1"/>
  <p:tag name="KSO_WM_UNIT_LAYERLEVEL" val="1_1_1"/>
  <p:tag name="KSO_WM_BEAUTIFY_FLAG" val="#wm#"/>
  <p:tag name="KSO_WM_TAG_VERSION" val="1.0"/>
  <p:tag name="KSO_WM_DIAGRAM_GROUP_CODE" val="l1-1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33.xml><?xml version="1.0" encoding="utf-8"?>
<p:tagLst xmlns:p="http://schemas.openxmlformats.org/presentationml/2006/main">
  <p:tag name="KSO_WM_TEMPLATE_CATEGORY" val="custom"/>
  <p:tag name="KSO_WM_TEMPLATE_INDEX" val="20184651"/>
  <p:tag name="KSO_WM_UNIT_TYPE" val="l_h_i"/>
  <p:tag name="KSO_WM_UNIT_INDEX" val="1_1_1"/>
  <p:tag name="KSO_WM_UNIT_ID" val="custom20184651_2*l_h_i*1_1_1"/>
  <p:tag name="KSO_WM_UNIT_LAYERLEVEL" val="1_1_1"/>
  <p:tag name="KSO_WM_BEAUTIFY_FLAG" val="#wm#"/>
  <p:tag name="KSO_WM_TAG_VERSION" val="1.0"/>
  <p:tag name="KSO_WM_DIAGRAM_GROUP_CODE" val="l1-1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34.xml><?xml version="1.0" encoding="utf-8"?>
<p:tagLst xmlns:p="http://schemas.openxmlformats.org/presentationml/2006/main">
  <p:tag name="KSO_WM_TEMPLATE_CATEGORY" val="custom"/>
  <p:tag name="KSO_WM_TEMPLATE_INDEX" val="20184651"/>
  <p:tag name="KSO_WM_UNIT_TYPE" val="l_h_i"/>
  <p:tag name="KSO_WM_UNIT_INDEX" val="1_1_2"/>
  <p:tag name="KSO_WM_UNIT_ID" val="custom20184651_2*l_h_i*1_1_2"/>
  <p:tag name="KSO_WM_UNIT_LAYERLEVEL" val="1_1_1"/>
  <p:tag name="KSO_WM_BEAUTIFY_FLAG" val="#wm#"/>
  <p:tag name="KSO_WM_TAG_VERSION" val="1.0"/>
  <p:tag name="KSO_WM_DIAGRAM_GROUP_CODE" val="l1-1"/>
  <p:tag name="KSO_WM_UNIT_TEXT_FILL_FORE_SCHEMECOLOR_INDEX" val="14"/>
  <p:tag name="KSO_WM_UNIT_TEXT_FILL_TYPE" val="1"/>
  <p:tag name="KSO_WM_UNIT_USESOURCEFORMAT_APPLY" val="1"/>
</p:tagLst>
</file>

<file path=ppt/tags/tag135.xml><?xml version="1.0" encoding="utf-8"?>
<p:tagLst xmlns:p="http://schemas.openxmlformats.org/presentationml/2006/main">
  <p:tag name="KSO_WM_TEMPLATE_CATEGORY" val="custom"/>
  <p:tag name="KSO_WM_TEMPLATE_INDEX" val="20184651"/>
  <p:tag name="KSO_WM_UNIT_TYPE" val="l_h_i"/>
  <p:tag name="KSO_WM_UNIT_INDEX" val="1_2_2"/>
  <p:tag name="KSO_WM_UNIT_ID" val="custom20184651_2*l_h_i*1_2_2"/>
  <p:tag name="KSO_WM_UNIT_LAYERLEVEL" val="1_1_1"/>
  <p:tag name="KSO_WM_BEAUTIFY_FLAG" val="#wm#"/>
  <p:tag name="KSO_WM_TAG_VERSION" val="1.0"/>
  <p:tag name="KSO_WM_DIAGRAM_GROUP_CODE" val="l1-1"/>
  <p:tag name="KSO_WM_UNIT_TEXT_FILL_FORE_SCHEMECOLOR_INDEX" val="14"/>
  <p:tag name="KSO_WM_UNIT_TEXT_FILL_TYPE" val="1"/>
  <p:tag name="KSO_WM_UNIT_USESOURCEFORMAT_APPLY" val="1"/>
</p:tagLst>
</file>

<file path=ppt/tags/tag136.xml><?xml version="1.0" encoding="utf-8"?>
<p:tagLst xmlns:p="http://schemas.openxmlformats.org/presentationml/2006/main">
  <p:tag name="KSO_WM_TEMPLATE_CATEGORY" val="custom"/>
  <p:tag name="KSO_WM_TEMPLATE_INDEX" val="20186669"/>
  <p:tag name="KSO_WM_TAG_VERSION" val="1.0"/>
  <p:tag name="KSO_WM_SLIDE_ID" val="custom20184651_2"/>
  <p:tag name="KSO_WM_SLIDE_INDEX" val="2"/>
  <p:tag name="KSO_WM_SLIDE_ITEM_CNT" val="2"/>
  <p:tag name="KSO_WM_SLIDE_LAYOUT" val="a_l"/>
  <p:tag name="KSO_WM_SLIDE_LAYOUT_CNT" val="1_1"/>
  <p:tag name="KSO_WM_SLIDE_TYPE" val="contents"/>
  <p:tag name="KSO_WM_BEAUTIFY_FLAG" val="#wm#"/>
  <p:tag name="KSO_WM_DIAGRAM_GROUP_CODE" val="l1-1"/>
  <p:tag name="KSO_WM_SLIDE_SUBTYPE" val="diag"/>
</p:tagLst>
</file>

<file path=ppt/tags/tag137.xml><?xml version="1.0" encoding="utf-8"?>
<p:tagLst xmlns:p="http://schemas.openxmlformats.org/presentationml/2006/main">
  <p:tag name="KSO_WM_TEMPLATE_CATEGORY" val="custom"/>
  <p:tag name="KSO_WM_TEMPLATE_INDEX" val="20186669"/>
  <p:tag name="KSO_WM_TAG_VERSION" val="1.0"/>
  <p:tag name="KSO_WM_UNIT_TYPE" val="b"/>
  <p:tag name="KSO_WM_UNIT_INDEX" val="1"/>
  <p:tag name="KSO_WM_UNIT_ID" val="custom20186669_1*b*1"/>
  <p:tag name="KSO_WM_UNIT_LAYERLEVEL" val="1"/>
  <p:tag name="KSO_WM_UNIT_VALUE" val="30"/>
  <p:tag name="KSO_WM_UNIT_ISCONTENTSTITLE" val="0"/>
  <p:tag name="KSO_WM_UNIT_HIGHLIGHT" val="0"/>
  <p:tag name="KSO_WM_UNIT_COMPATIBLE" val="0"/>
  <p:tag name="KSO_WM_BEAUTIFY_FLAG" val="#wm#"/>
  <p:tag name="KSO_WM_UNIT_PRESET_TEXT" val="DESIGNED BY WPS™"/>
  <p:tag name="KSO_WM_UNIT_NOCLEAR" val="0"/>
  <p:tag name="KSO_WM_UNIT_DIAGRAM_ISNUMVISUAL" val="0"/>
  <p:tag name="KSO_WM_UNIT_DIAGRAM_ISREFERUNIT" val="0"/>
</p:tagLst>
</file>

<file path=ppt/tags/tag138.xml><?xml version="1.0" encoding="utf-8"?>
<p:tagLst xmlns:p="http://schemas.openxmlformats.org/presentationml/2006/main">
  <p:tag name="KSO_WM_TEMPLATE_CATEGORY" val="custom"/>
  <p:tag name="KSO_WM_TEMPLATE_INDEX" val="20186669"/>
  <p:tag name="KSO_WM_TAG_VERSION" val="1.0"/>
  <p:tag name="KSO_WM_UNIT_TYPE" val="a"/>
  <p:tag name="KSO_WM_UNIT_INDEX" val="1"/>
  <p:tag name="KSO_WM_UNIT_ID" val="custom20186669_1*a*1"/>
  <p:tag name="KSO_WM_UNIT_LAYERLEVEL" val="1"/>
  <p:tag name="KSO_WM_UNIT_VALUE" val="15"/>
  <p:tag name="KSO_WM_UNIT_ISCONTENTSTITLE" val="0"/>
  <p:tag name="KSO_WM_UNIT_HIGHLIGHT" val="0"/>
  <p:tag name="KSO_WM_UNIT_COMPATIBLE" val="0"/>
  <p:tag name="KSO_WM_BEAUTIFY_FLAG" val="#wm#"/>
  <p:tag name="KSO_WM_UNIT_PRESET_TEXT" val="商业幻灯片主题模板"/>
  <p:tag name="KSO_WM_UNIT_NOCLEAR" val="0"/>
  <p:tag name="KSO_WM_UNIT_DIAGRAM_ISNUMVISUAL" val="0"/>
  <p:tag name="KSO_WM_UNIT_DIAGRAM_ISREFERUNIT" val="0"/>
</p:tagLst>
</file>

<file path=ppt/tags/tag13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6669_1*i*3"/>
  <p:tag name="KSO_WM_TEMPLATE_CATEGORY" val="custom"/>
  <p:tag name="KSO_WM_TEMPLATE_INDEX" val="20186669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6669_1*i*4"/>
  <p:tag name="KSO_WM_TEMPLATE_CATEGORY" val="custom"/>
  <p:tag name="KSO_WM_TEMPLATE_INDEX" val="20186669"/>
  <p:tag name="KSO_WM_UNIT_INDEX" val="4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1.xml><?xml version="1.0" encoding="utf-8"?>
<p:tagLst xmlns:p="http://schemas.openxmlformats.org/presentationml/2006/main">
  <p:tag name="KSO_WM_TEMPLATE_CATEGORY" val="custom"/>
  <p:tag name="KSO_WM_TEMPLATE_INDEX" val="20186669"/>
  <p:tag name="KSO_WM_TAG_VERSION" val="1.0"/>
  <p:tag name="KSO_WM_UNIT_TYPE" val="b"/>
  <p:tag name="KSO_WM_UNIT_INDEX" val="2"/>
  <p:tag name="KSO_WM_UNIT_ID" val="custom20186669_1*b*2"/>
  <p:tag name="KSO_WM_UNIT_LAYERLEVEL" val="1"/>
  <p:tag name="KSO_WM_UNIT_VALUE" val="10"/>
  <p:tag name="KSO_WM_UNIT_ISCONTENTSTITLE" val="0"/>
  <p:tag name="KSO_WM_UNIT_HIGHLIGHT" val="0"/>
  <p:tag name="KSO_WM_UNIT_COMPATIBLE" val="0"/>
  <p:tag name="KSO_WM_BEAUTIFY_FLAG" val="#wm#"/>
  <p:tag name="KSO_WM_UNIT_PRESET_TEXT" val="BUSINESS"/>
  <p:tag name="KSO_WM_UNIT_NOCLEAR" val="0"/>
  <p:tag name="KSO_WM_UNIT_DIAGRAM_ISNUMVISUAL" val="0"/>
  <p:tag name="KSO_WM_UNIT_DIAGRAM_ISREFERUNIT" val="0"/>
</p:tagLst>
</file>

<file path=ppt/tags/tag142.xml><?xml version="1.0" encoding="utf-8"?>
<p:tagLst xmlns:p="http://schemas.openxmlformats.org/presentationml/2006/main">
  <p:tag name="KSO_WM_TEMPLATE_CATEGORY" val="custom"/>
  <p:tag name="KSO_WM_TEMPLATE_INDEX" val="20186669"/>
  <p:tag name="KSO_WM_TAG_VERSION" val="1.0"/>
  <p:tag name="KSO_WM_SLIDE_ID" val="custom20186669_1"/>
  <p:tag name="KSO_WM_SLIDE_INDEX" val="1"/>
  <p:tag name="KSO_WM_SLIDE_ITEM_CNT" val="0"/>
  <p:tag name="KSO_WM_SLIDE_LAYOUT" val="a_b_j"/>
  <p:tag name="KSO_WM_SLIDE_LAYOUT_CNT" val="1_3_1"/>
  <p:tag name="KSO_WM_SLIDE_TYPE" val="title"/>
  <p:tag name="KSO_WM_SLIDE_SUBTYPE" val="pureTxt"/>
  <p:tag name="KSO_WM_TEMPLATE_THUMBS_INDEX" val="1、2、6、7、11、25"/>
  <p:tag name="KSO_WM_BEAUTIFY_FLAG" val="#wm#"/>
  <p:tag name="KSO_WM_TEMPLATE_TOPIC_ID" val="2869567"/>
  <p:tag name="KSO_WM_TEMPLATE_OUTLINE_ID" val="15"/>
  <p:tag name="KSO_WM_TEMPLATE_SCENE_ID" val="1"/>
  <p:tag name="KSO_WM_TEMPLATE_JOB_ID" val="2"/>
  <p:tag name="KSO_WM_TEMPLATE_TOPIC_DEFAULT" val="1"/>
  <p:tag name="KSO_WM_TEMPLATE_SUBCATEGORY" val="0"/>
</p:tagLst>
</file>

<file path=ppt/tags/tag143.xml><?xml version="1.0" encoding="utf-8"?>
<p:tagLst xmlns:p="http://schemas.openxmlformats.org/presentationml/2006/main">
  <p:tag name="KSO_WM_TEMPLATE_CATEGORY" val="custom"/>
  <p:tag name="KSO_WM_TEMPLATE_INDEX" val="20186669"/>
  <p:tag name="KSO_WM_TAG_VERSION" val="1.0"/>
  <p:tag name="KSO_WM_BEAUTIFY_FLAG" val="#wm#"/>
  <p:tag name="KSO_WM_UNIT_TYPE" val="l_h_f"/>
  <p:tag name="KSO_WM_UNIT_INDEX" val="1_1_1"/>
  <p:tag name="KSO_WM_UNIT_ID" val="custom20186669_7*l_h_f*1_1_1"/>
  <p:tag name="KSO_WM_UNIT_LAYERLEVEL" val="1_1_1"/>
  <p:tag name="KSO_WM_UNIT_VALUE" val="56"/>
  <p:tag name="KSO_WM_UNIT_HIGHLIGHT" val="0"/>
  <p:tag name="KSO_WM_UNIT_COMPATIBLE" val="0"/>
  <p:tag name="KSO_WM_DIAGRAM_GROUP_CODE" val="l1-2"/>
  <p:tag name="KSO_WM_UNIT_PRESET_TEXT" val="请在此输入您的文本。请在此输入您的文本。请在此输入您的文本。请在此输入您的文本。请在此输入您的文本。"/>
  <p:tag name="KSO_WM_UNIT_NOCLEAR" val="0"/>
  <p:tag name="KSO_WM_UNIT_DIAGRAM_ISNUMVISUAL" val="0"/>
  <p:tag name="KSO_WM_UNIT_DIAGRAM_ISREFERUNIT" val="0"/>
  <p:tag name="KSO_WM_UNIT_FILL_FORE_SCHEMECOLOR_INDEX" val="2"/>
  <p:tag name="KSO_WM_UNIT_FILL_TYPE" val="1"/>
  <p:tag name="KSO_WM_UNIT_LINE_FORE_SCHEMECOLOR_INDEX" val="5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144.xml><?xml version="1.0" encoding="utf-8"?>
<p:tagLst xmlns:p="http://schemas.openxmlformats.org/presentationml/2006/main">
  <p:tag name="KSO_WM_TEMPLATE_CATEGORY" val="custom"/>
  <p:tag name="KSO_WM_TEMPLATE_INDEX" val="20186669"/>
  <p:tag name="KSO_WM_TAG_VERSION" val="1.0"/>
  <p:tag name="KSO_WM_BEAUTIFY_FLAG" val="#wm#"/>
  <p:tag name="KSO_WM_UNIT_TYPE" val="l_h_a"/>
  <p:tag name="KSO_WM_UNIT_INDEX" val="1_1_1"/>
  <p:tag name="KSO_WM_UNIT_ID" val="custom20186669_7*l_h_a*1_1_1"/>
  <p:tag name="KSO_WM_UNIT_LAYERLEVEL" val="1_1_1"/>
  <p:tag name="KSO_WM_UNIT_VALUE" val="42"/>
  <p:tag name="KSO_WM_UNIT_HIGHLIGHT" val="0"/>
  <p:tag name="KSO_WM_UNIT_COMPATIBLE" val="0"/>
  <p:tag name="KSO_WM_DIAGRAM_GROUP_CODE" val="l1-2"/>
  <p:tag name="KSO_WM_UNIT_ISCONTENTSTITLE" val="0"/>
  <p:tag name="KSO_WM_UNIT_PRESET_TEXT" val="请在此输入您的标题"/>
  <p:tag name="KSO_WM_UNIT_NOCLEAR" val="0"/>
  <p:tag name="KSO_WM_UNIT_DIAGRAM_ISNUMVISUAL" val="0"/>
  <p:tag name="KSO_WM_UNIT_DIAGRAM_ISREFERUNIT" val="0"/>
  <p:tag name="KSO_WM_UNIT_FILL_FORE_SCHEMECOLOR_INDEX" val="5"/>
  <p:tag name="KSO_WM_UNIT_FILL_TYPE" val="1"/>
  <p:tag name="KSO_WM_UNIT_LINE_FORE_SCHEMECOLOR_INDEX" val="2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145.xml><?xml version="1.0" encoding="utf-8"?>
<p:tagLst xmlns:p="http://schemas.openxmlformats.org/presentationml/2006/main">
  <p:tag name="KSO_WM_TEMPLATE_CATEGORY" val="custom"/>
  <p:tag name="KSO_WM_TEMPLATE_INDEX" val="20186669"/>
  <p:tag name="KSO_WM_TAG_VERSION" val="1.0"/>
  <p:tag name="KSO_WM_SLIDE_ID" val="custom20186669_7"/>
  <p:tag name="KSO_WM_SLIDE_INDEX" val="7"/>
  <p:tag name="KSO_WM_SLIDE_ITEM_CNT" val="1"/>
  <p:tag name="KSO_WM_SLIDE_LAYOUT" val="l"/>
  <p:tag name="KSO_WM_SLIDE_LAYOUT_CNT" val="1"/>
  <p:tag name="KSO_WM_SLIDE_TYPE" val="text"/>
  <p:tag name="KSO_WM_BEAUTIFY_FLAG" val="#wm#"/>
  <p:tag name="KSO_WM_SLIDE_POSITION" val="229.321*238.885"/>
  <p:tag name="KSO_WM_SLIDE_SIZE" val="501.358*79.6631"/>
  <p:tag name="KSO_WM_TEMPLATE_THUMBS_INDEX" val="1、2、3、4"/>
  <p:tag name="KSO_WM_DIAGRAM_GROUP_CODE" val="l1-2"/>
  <p:tag name="KSO_WM_SLIDE_SUBTYPE" val="diag"/>
  <p:tag name="KSO_WM_TEMPLATE_SUBCATEGORY" val="0"/>
  <p:tag name="KSO_WM_SLIDE_DIAGTYPE" val="l"/>
</p:tagLst>
</file>

<file path=ppt/tags/tag146.xml><?xml version="1.0" encoding="utf-8"?>
<p:tagLst xmlns:p="http://schemas.openxmlformats.org/presentationml/2006/main">
  <p:tag name="KSO_WM_TEMPLATE_CATEGORY" val="custom"/>
  <p:tag name="KSO_WM_TEMPLATE_INDEX" val="20186669"/>
  <p:tag name="KSO_WM_TAG_VERSION" val="1.0"/>
  <p:tag name="KSO_WM_BEAUTIFY_FLAG" val="#wm#"/>
  <p:tag name="KSO_WM_UNIT_TYPE" val="l_h_f"/>
  <p:tag name="KSO_WM_UNIT_INDEX" val="1_1_1"/>
  <p:tag name="KSO_WM_UNIT_ID" val="custom20186669_7*l_h_f*1_1_1"/>
  <p:tag name="KSO_WM_UNIT_LAYERLEVEL" val="1_1_1"/>
  <p:tag name="KSO_WM_UNIT_VALUE" val="56"/>
  <p:tag name="KSO_WM_UNIT_HIGHLIGHT" val="0"/>
  <p:tag name="KSO_WM_UNIT_COMPATIBLE" val="0"/>
  <p:tag name="KSO_WM_DIAGRAM_GROUP_CODE" val="l1-2"/>
  <p:tag name="KSO_WM_UNIT_PRESET_TEXT" val="请在此输入您的文本。请在此输入您的文本。请在此输入您的文本。请在此输入您的文本。请在此输入您的文本。"/>
  <p:tag name="KSO_WM_UNIT_NOCLEAR" val="0"/>
  <p:tag name="KSO_WM_UNIT_DIAGRAM_ISNUMVISUAL" val="0"/>
  <p:tag name="KSO_WM_UNIT_DIAGRAM_ISREFERUNIT" val="0"/>
  <p:tag name="KSO_WM_UNIT_FILL_FORE_SCHEMECOLOR_INDEX" val="2"/>
  <p:tag name="KSO_WM_UNIT_FILL_TYPE" val="1"/>
  <p:tag name="KSO_WM_UNIT_LINE_FORE_SCHEMECOLOR_INDEX" val="5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147.xml><?xml version="1.0" encoding="utf-8"?>
<p:tagLst xmlns:p="http://schemas.openxmlformats.org/presentationml/2006/main">
  <p:tag name="KSO_WM_TEMPLATE_CATEGORY" val="custom"/>
  <p:tag name="KSO_WM_TEMPLATE_INDEX" val="20186669"/>
  <p:tag name="KSO_WM_TAG_VERSION" val="1.0"/>
  <p:tag name="KSO_WM_BEAUTIFY_FLAG" val="#wm#"/>
  <p:tag name="KSO_WM_UNIT_TYPE" val="l_h_a"/>
  <p:tag name="KSO_WM_UNIT_INDEX" val="1_1_1"/>
  <p:tag name="KSO_WM_UNIT_ID" val="custom20186669_7*l_h_a*1_1_1"/>
  <p:tag name="KSO_WM_UNIT_LAYERLEVEL" val="1_1_1"/>
  <p:tag name="KSO_WM_UNIT_VALUE" val="42"/>
  <p:tag name="KSO_WM_UNIT_HIGHLIGHT" val="0"/>
  <p:tag name="KSO_WM_UNIT_COMPATIBLE" val="0"/>
  <p:tag name="KSO_WM_DIAGRAM_GROUP_CODE" val="l1-2"/>
  <p:tag name="KSO_WM_UNIT_ISCONTENTSTITLE" val="0"/>
  <p:tag name="KSO_WM_UNIT_PRESET_TEXT" val="请在此输入您的标题"/>
  <p:tag name="KSO_WM_UNIT_NOCLEAR" val="0"/>
  <p:tag name="KSO_WM_UNIT_DIAGRAM_ISNUMVISUAL" val="0"/>
  <p:tag name="KSO_WM_UNIT_DIAGRAM_ISREFERUNIT" val="0"/>
  <p:tag name="KSO_WM_UNIT_FILL_FORE_SCHEMECOLOR_INDEX" val="5"/>
  <p:tag name="KSO_WM_UNIT_FILL_TYPE" val="1"/>
  <p:tag name="KSO_WM_UNIT_LINE_FORE_SCHEMECOLOR_INDEX" val="2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148.xml><?xml version="1.0" encoding="utf-8"?>
<p:tagLst xmlns:p="http://schemas.openxmlformats.org/presentationml/2006/main">
  <p:tag name="KSO_WM_TEMPLATE_CATEGORY" val="custom"/>
  <p:tag name="KSO_WM_TEMPLATE_INDEX" val="20186669"/>
  <p:tag name="KSO_WM_TAG_VERSION" val="1.0"/>
  <p:tag name="KSO_WM_SLIDE_ID" val="custom20186669_7"/>
  <p:tag name="KSO_WM_SLIDE_INDEX" val="7"/>
  <p:tag name="KSO_WM_SLIDE_ITEM_CNT" val="1"/>
  <p:tag name="KSO_WM_SLIDE_LAYOUT" val="l"/>
  <p:tag name="KSO_WM_SLIDE_LAYOUT_CNT" val="1"/>
  <p:tag name="KSO_WM_SLIDE_TYPE" val="text"/>
  <p:tag name="KSO_WM_BEAUTIFY_FLAG" val="#wm#"/>
  <p:tag name="KSO_WM_SLIDE_POSITION" val="229.321*238.885"/>
  <p:tag name="KSO_WM_SLIDE_SIZE" val="501.358*79.6631"/>
  <p:tag name="KSO_WM_TEMPLATE_THUMBS_INDEX" val="1、2、3、4"/>
  <p:tag name="KSO_WM_DIAGRAM_GROUP_CODE" val="l1-2"/>
  <p:tag name="KSO_WM_SLIDE_SUBTYPE" val="diag"/>
  <p:tag name="KSO_WM_TEMPLATE_SUBCATEGORY" val="0"/>
  <p:tag name="KSO_WM_SLIDE_DIAGTYPE" val="l"/>
</p:tagLst>
</file>

<file path=ppt/tags/tag14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4655_2*i*0"/>
  <p:tag name="KSO_WM_TEMPLATE_CATEGORY" val="custom"/>
  <p:tag name="KSO_WM_TEMPLATE_INDEX" val="20184655"/>
  <p:tag name="KSO_WM_UNIT_INDEX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LAYERLEVEL" val="1"/>
  <p:tag name="KSO_WM_UNIT_FILL_FORE_SCHEMECOLOR_INDEX" val="9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TEMPLATE_CATEGORY" val="custom"/>
  <p:tag name="KSO_WM_TEMPLATE_INDEX" val="20184655"/>
  <p:tag name="KSO_WM_UNIT_TYPE" val="a"/>
  <p:tag name="KSO_WM_UNIT_INDEX" val="1"/>
  <p:tag name="KSO_WM_UNIT_ID" val="custom20184655_2*a*1"/>
  <p:tag name="KSO_WM_UNIT_LAYERLEVEL" val="1"/>
  <p:tag name="KSO_WM_UNIT_VALUE" val="6"/>
  <p:tag name="KSO_WM_UNIT_ISCONTENTSTITLE" val="0"/>
  <p:tag name="KSO_WM_UNIT_HIGHLIGHT" val="0"/>
  <p:tag name="KSO_WM_UNIT_COMPATIBLE" val="0"/>
  <p:tag name="KSO_WM_BEAUTIFY_FLAG" val="#wm#"/>
  <p:tag name="KSO_WM_TAG_VERSION" val="1.0"/>
  <p:tag name="KSO_WM_UNIT_PRESET_TEXT" val="CONTENT"/>
  <p:tag name="KSO_WM_UNIT_NOCLEAR" val="0"/>
  <p:tag name="KSO_WM_UNIT_DIAGRAM_ISNUMVISUAL" val="0"/>
  <p:tag name="KSO_WM_UNIT_DIAGRAM_ISREFERUNIT" val="0"/>
  <p:tag name="KSO_WM_DIAGRAM_GROUP_CODE" val="l1-1"/>
  <p:tag name="KSO_WM_UNIT_TEXT_FILL_FORE_SCHEMECOLOR_INDEX" val="15"/>
  <p:tag name="KSO_WM_UNIT_TEXT_FILL_TYPE" val="1"/>
  <p:tag name="KSO_WM_UNIT_USESOURCEFORMAT_APPLY" val="1"/>
</p:tagLst>
</file>

<file path=ppt/tags/tag151.xml><?xml version="1.0" encoding="utf-8"?>
<p:tagLst xmlns:p="http://schemas.openxmlformats.org/presentationml/2006/main">
  <p:tag name="KSO_WM_TEMPLATE_CATEGORY" val="custom"/>
  <p:tag name="KSO_WM_TEMPLATE_INDEX" val="20186669"/>
  <p:tag name="KSO_WM_TAG_VERSION" val="1.0"/>
  <p:tag name="KSO_WM_SLIDE_ID" val="custom20184655_2"/>
  <p:tag name="KSO_WM_SLIDE_INDEX" val="2"/>
  <p:tag name="KSO_WM_SLIDE_ITEM_CNT" val="2"/>
  <p:tag name="KSO_WM_SLIDE_LAYOUT" val="a_l"/>
  <p:tag name="KSO_WM_SLIDE_LAYOUT_CNT" val="1_1"/>
  <p:tag name="KSO_WM_SLIDE_TYPE" val="text"/>
  <p:tag name="KSO_WM_BEAUTIFY_FLAG" val="#wm#"/>
  <p:tag name="KSO_WM_SLIDE_POSITION" val="244.312*272.329"/>
  <p:tag name="KSO_WM_SLIDE_SIZE" val="498.813*134.271"/>
  <p:tag name="KSO_WM_DIAGRAM_GROUP_CODE" val="l1-1"/>
  <p:tag name="KSO_WM_SLIDE_SUBTYPE" val="diag"/>
  <p:tag name="KSO_WM_TEMPLATE_SUBCATEGORY" val="0"/>
  <p:tag name="KSO_WM_SLIDE_DIAGTYPE" val="l"/>
</p:tagLst>
</file>

<file path=ppt/tags/tag152.xml><?xml version="1.0" encoding="utf-8"?>
<p:tagLst xmlns:p="http://schemas.openxmlformats.org/presentationml/2006/main">
  <p:tag name="KSO_WM_TEMPLATE_CATEGORY" val="custom"/>
  <p:tag name="KSO_WM_TEMPLATE_INDEX" val="20186669"/>
  <p:tag name="KSO_WM_TAG_VERSION" val="1.0"/>
  <p:tag name="KSO_WM_UNIT_TYPE" val="a"/>
  <p:tag name="KSO_WM_UNIT_INDEX" val="1"/>
  <p:tag name="KSO_WM_UNIT_ID" val="custom20186669_6*a*1"/>
  <p:tag name="KSO_WM_UNIT_LAYERLEVEL" val="1"/>
  <p:tag name="KSO_WM_UNIT_VALUE" val="23"/>
  <p:tag name="KSO_WM_UNIT_ISCONTENTSTITLE" val="0"/>
  <p:tag name="KSO_WM_UNIT_HIGHLIGHT" val="0"/>
  <p:tag name="KSO_WM_UNIT_COMPATIBLE" val="0"/>
  <p:tag name="KSO_WM_BEAUTIFY_FLAG" val="#wm#"/>
  <p:tag name="KSO_WM_UNIT_PRESET_TEXT" val="SECTION HEADER HERE"/>
  <p:tag name="KSO_WM_UNIT_NOCLEAR" val="0"/>
  <p:tag name="KSO_WM_UNIT_DIAGRAM_ISNUMVISUAL" val="0"/>
  <p:tag name="KSO_WM_UNIT_DIAGRAM_ISREFERUNIT" val="0"/>
</p:tagLst>
</file>

<file path=ppt/tags/tag153.xml><?xml version="1.0" encoding="utf-8"?>
<p:tagLst xmlns:p="http://schemas.openxmlformats.org/presentationml/2006/main">
  <p:tag name="KSO_WM_TEMPLATE_CATEGORY" val="custom"/>
  <p:tag name="KSO_WM_TEMPLATE_INDEX" val="20186669"/>
  <p:tag name="KSO_WM_TAG_VERSION" val="1.0"/>
  <p:tag name="KSO_WM_UNIT_TYPE" val="b"/>
  <p:tag name="KSO_WM_UNIT_INDEX" val="1"/>
  <p:tag name="KSO_WM_UNIT_ID" val="custom20186669_6*b*1"/>
  <p:tag name="KSO_WM_UNIT_LAYERLEVEL" val="1"/>
  <p:tag name="KSO_WM_UNIT_VALUE" val="120"/>
  <p:tag name="KSO_WM_UNIT_ISCONTENTSTITLE" val="0"/>
  <p:tag name="KSO_WM_UNIT_HIGHLIGHT" val="0"/>
  <p:tag name="KSO_WM_UNIT_COMPATIBLE" val="0"/>
  <p:tag name="KSO_WM_BEAUTIFY_FLAG" val="#wm#"/>
  <p:tag name="KSO_WM_UNIT_PRESET_TEXT" val="本章节内容介绍文字&#13;PPT中的节标题可以帮助观众更有效的阅读和理解报告内容&#13;您可以在幻灯片母版中对本页样式进行修改"/>
  <p:tag name="KSO_WM_UNIT_NOCLEAR" val="0"/>
  <p:tag name="KSO_WM_UNIT_DIAGRAM_ISNUMVISUAL" val="0"/>
  <p:tag name="KSO_WM_UNIT_DIAGRAM_ISREFERUNIT" val="0"/>
</p:tagLst>
</file>

<file path=ppt/tags/tag154.xml><?xml version="1.0" encoding="utf-8"?>
<p:tagLst xmlns:p="http://schemas.openxmlformats.org/presentationml/2006/main">
  <p:tag name="KSO_WM_TEMPLATE_CATEGORY" val="custom"/>
  <p:tag name="KSO_WM_TEMPLATE_INDEX" val="20186669"/>
  <p:tag name="KSO_WM_TAG_VERSION" val="1.0"/>
  <p:tag name="KSO_WM_SLIDE_ID" val="custom20186669_6"/>
  <p:tag name="KSO_WM_SLIDE_INDEX" val="6"/>
  <p:tag name="KSO_WM_SLIDE_ITEM_CNT" val="0"/>
  <p:tag name="KSO_WM_SLIDE_LAYOUT" val="a_b"/>
  <p:tag name="KSO_WM_SLIDE_LAYOUT_CNT" val="1_1"/>
  <p:tag name="KSO_WM_SLIDE_TYPE" val="sectionTitle"/>
  <p:tag name="KSO_WM_SLIDE_SUBTYPE" val="pureTxt"/>
  <p:tag name="KSO_WM_BEAUTIFY_FLAG" val="#wm#"/>
  <p:tag name="KSO_WM_TEMPLATE_SUBCATEGORY" val="0"/>
</p:tagLst>
</file>

<file path=ppt/tags/tag155.xml><?xml version="1.0" encoding="utf-8"?>
<p:tagLst xmlns:p="http://schemas.openxmlformats.org/presentationml/2006/main">
  <p:tag name="KSO_WM_TEMPLATE_CATEGORY" val="custom"/>
  <p:tag name="KSO_WM_TEMPLATE_INDEX" val="20186669"/>
  <p:tag name="KSO_WM_TAG_VERSION" val="1.0"/>
  <p:tag name="KSO_WM_UNIT_TYPE" val="a"/>
  <p:tag name="KSO_WM_UNIT_INDEX" val="1"/>
  <p:tag name="KSO_WM_UNIT_ID" val="custom20186669_6*a*1"/>
  <p:tag name="KSO_WM_UNIT_LAYERLEVEL" val="1"/>
  <p:tag name="KSO_WM_UNIT_VALUE" val="23"/>
  <p:tag name="KSO_WM_UNIT_ISCONTENTSTITLE" val="0"/>
  <p:tag name="KSO_WM_UNIT_HIGHLIGHT" val="0"/>
  <p:tag name="KSO_WM_UNIT_COMPATIBLE" val="0"/>
  <p:tag name="KSO_WM_BEAUTIFY_FLAG" val="#wm#"/>
  <p:tag name="KSO_WM_UNIT_PRESET_TEXT" val="SECTION HEADER HERE"/>
  <p:tag name="KSO_WM_UNIT_NOCLEAR" val="0"/>
  <p:tag name="KSO_WM_UNIT_DIAGRAM_ISNUMVISUAL" val="0"/>
  <p:tag name="KSO_WM_UNIT_DIAGRAM_ISREFERUNIT" val="0"/>
</p:tagLst>
</file>

<file path=ppt/tags/tag156.xml><?xml version="1.0" encoding="utf-8"?>
<p:tagLst xmlns:p="http://schemas.openxmlformats.org/presentationml/2006/main">
  <p:tag name="KSO_WM_TEMPLATE_CATEGORY" val="custom"/>
  <p:tag name="KSO_WM_TEMPLATE_INDEX" val="20186669"/>
  <p:tag name="KSO_WM_TAG_VERSION" val="1.0"/>
  <p:tag name="KSO_WM_UNIT_TYPE" val="b"/>
  <p:tag name="KSO_WM_UNIT_INDEX" val="1"/>
  <p:tag name="KSO_WM_UNIT_ID" val="custom20186669_6*b*1"/>
  <p:tag name="KSO_WM_UNIT_LAYERLEVEL" val="1"/>
  <p:tag name="KSO_WM_UNIT_VALUE" val="120"/>
  <p:tag name="KSO_WM_UNIT_ISCONTENTSTITLE" val="0"/>
  <p:tag name="KSO_WM_UNIT_HIGHLIGHT" val="0"/>
  <p:tag name="KSO_WM_UNIT_COMPATIBLE" val="0"/>
  <p:tag name="KSO_WM_BEAUTIFY_FLAG" val="#wm#"/>
  <p:tag name="KSO_WM_UNIT_PRESET_TEXT" val="本章节内容介绍文字&#13;PPT中的节标题可以帮助观众更有效的阅读和理解报告内容&#13;您可以在幻灯片母版中对本页样式进行修改"/>
  <p:tag name="KSO_WM_UNIT_NOCLEAR" val="0"/>
  <p:tag name="KSO_WM_UNIT_DIAGRAM_ISNUMVISUAL" val="0"/>
  <p:tag name="KSO_WM_UNIT_DIAGRAM_ISREFERUNIT" val="0"/>
</p:tagLst>
</file>

<file path=ppt/tags/tag157.xml><?xml version="1.0" encoding="utf-8"?>
<p:tagLst xmlns:p="http://schemas.openxmlformats.org/presentationml/2006/main">
  <p:tag name="KSO_WM_TEMPLATE_CATEGORY" val="custom"/>
  <p:tag name="KSO_WM_TEMPLATE_INDEX" val="20186669"/>
  <p:tag name="KSO_WM_TAG_VERSION" val="1.0"/>
  <p:tag name="KSO_WM_SLIDE_ID" val="custom20186669_6"/>
  <p:tag name="KSO_WM_SLIDE_INDEX" val="6"/>
  <p:tag name="KSO_WM_SLIDE_ITEM_CNT" val="0"/>
  <p:tag name="KSO_WM_SLIDE_LAYOUT" val="a_b"/>
  <p:tag name="KSO_WM_SLIDE_LAYOUT_CNT" val="1_1"/>
  <p:tag name="KSO_WM_SLIDE_TYPE" val="sectionTitle"/>
  <p:tag name="KSO_WM_SLIDE_SUBTYPE" val="pureTxt"/>
  <p:tag name="KSO_WM_BEAUTIFY_FLAG" val="#wm#"/>
  <p:tag name="KSO_WM_TEMPLATE_SUBCATEGORY" val="0"/>
</p:tagLst>
</file>

<file path=ppt/tags/tag158.xml><?xml version="1.0" encoding="utf-8"?>
<p:tagLst xmlns:p="http://schemas.openxmlformats.org/presentationml/2006/main">
  <p:tag name="KSO_WM_TEMPLATE_CATEGORY" val="custom"/>
  <p:tag name="KSO_WM_TEMPLATE_INDEX" val="20186669"/>
  <p:tag name="KSO_WM_TAG_VERSION" val="1.0"/>
  <p:tag name="KSO_WM_UNIT_TYPE" val="a"/>
  <p:tag name="KSO_WM_UNIT_INDEX" val="1"/>
  <p:tag name="KSO_WM_UNIT_ID" val="custom20186669_6*a*1"/>
  <p:tag name="KSO_WM_UNIT_LAYERLEVEL" val="1"/>
  <p:tag name="KSO_WM_UNIT_VALUE" val="23"/>
  <p:tag name="KSO_WM_UNIT_ISCONTENTSTITLE" val="0"/>
  <p:tag name="KSO_WM_UNIT_HIGHLIGHT" val="0"/>
  <p:tag name="KSO_WM_UNIT_COMPATIBLE" val="0"/>
  <p:tag name="KSO_WM_BEAUTIFY_FLAG" val="#wm#"/>
  <p:tag name="KSO_WM_UNIT_PRESET_TEXT" val="SECTION HEADER HERE"/>
  <p:tag name="KSO_WM_UNIT_NOCLEAR" val="0"/>
  <p:tag name="KSO_WM_UNIT_DIAGRAM_ISNUMVISUAL" val="0"/>
  <p:tag name="KSO_WM_UNIT_DIAGRAM_ISREFERUNIT" val="0"/>
</p:tagLst>
</file>

<file path=ppt/tags/tag159.xml><?xml version="1.0" encoding="utf-8"?>
<p:tagLst xmlns:p="http://schemas.openxmlformats.org/presentationml/2006/main">
  <p:tag name="KSO_WM_TEMPLATE_CATEGORY" val="custom"/>
  <p:tag name="KSO_WM_TEMPLATE_INDEX" val="20186669"/>
  <p:tag name="KSO_WM_TAG_VERSION" val="1.0"/>
  <p:tag name="KSO_WM_UNIT_TYPE" val="b"/>
  <p:tag name="KSO_WM_UNIT_INDEX" val="1"/>
  <p:tag name="KSO_WM_UNIT_ID" val="custom20186669_6*b*1"/>
  <p:tag name="KSO_WM_UNIT_LAYERLEVEL" val="1"/>
  <p:tag name="KSO_WM_UNIT_VALUE" val="120"/>
  <p:tag name="KSO_WM_UNIT_ISCONTENTSTITLE" val="0"/>
  <p:tag name="KSO_WM_UNIT_HIGHLIGHT" val="0"/>
  <p:tag name="KSO_WM_UNIT_COMPATIBLE" val="0"/>
  <p:tag name="KSO_WM_BEAUTIFY_FLAG" val="#wm#"/>
  <p:tag name="KSO_WM_UNIT_PRESET_TEXT" val="本章节内容介绍文字&#13;PPT中的节标题可以帮助观众更有效的阅读和理解报告内容&#13;您可以在幻灯片母版中对本页样式进行修改"/>
  <p:tag name="KSO_WM_UNIT_NOCLEAR" val="0"/>
  <p:tag name="KSO_WM_UNIT_DIAGRAM_ISNUMVISUAL" val="0"/>
  <p:tag name="KSO_WM_UNIT_DIAGRAM_ISREFERUNIT" val="0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TEMPLATE_CATEGORY" val="custom"/>
  <p:tag name="KSO_WM_TEMPLATE_INDEX" val="20186669"/>
  <p:tag name="KSO_WM_TAG_VERSION" val="1.0"/>
  <p:tag name="KSO_WM_SLIDE_ID" val="custom20186669_6"/>
  <p:tag name="KSO_WM_SLIDE_INDEX" val="6"/>
  <p:tag name="KSO_WM_SLIDE_ITEM_CNT" val="0"/>
  <p:tag name="KSO_WM_SLIDE_LAYOUT" val="a_b"/>
  <p:tag name="KSO_WM_SLIDE_LAYOUT_CNT" val="1_1"/>
  <p:tag name="KSO_WM_SLIDE_TYPE" val="sectionTitle"/>
  <p:tag name="KSO_WM_SLIDE_SUBTYPE" val="pureTxt"/>
  <p:tag name="KSO_WM_BEAUTIFY_FLAG" val="#wm#"/>
  <p:tag name="KSO_WM_TEMPLATE_SUBCATEGORY" val="0"/>
</p:tagLst>
</file>

<file path=ppt/tags/tag161.xml><?xml version="1.0" encoding="utf-8"?>
<p:tagLst xmlns:p="http://schemas.openxmlformats.org/presentationml/2006/main">
  <p:tag name="KSO_WM_TEMPLATE_CATEGORY" val="custom"/>
  <p:tag name="KSO_WM_TEMPLATE_INDEX" val="20186669"/>
  <p:tag name="KSO_WM_TAG_VERSION" val="1.0"/>
  <p:tag name="KSO_WM_BEAUTIFY_FLAG" val="#wm#"/>
  <p:tag name="KSO_WM_UNIT_TYPE" val="l_h_f"/>
  <p:tag name="KSO_WM_UNIT_INDEX" val="1_1_1"/>
  <p:tag name="KSO_WM_UNIT_ID" val="custom20186669_8*l_h_f*1_1_1"/>
  <p:tag name="KSO_WM_UNIT_LAYERLEVEL" val="1_1_1"/>
  <p:tag name="KSO_WM_UNIT_VALUE" val="56"/>
  <p:tag name="KSO_WM_UNIT_HIGHLIGHT" val="0"/>
  <p:tag name="KSO_WM_UNIT_COMPATIBLE" val="0"/>
  <p:tag name="KSO_WM_DIAGRAM_GROUP_CODE" val="l1-2"/>
  <p:tag name="KSO_WM_UNIT_PRESET_TEXT" val="请在此输入您的文本。请在此输入您的文本。请在此输入您的文本。请在此输入您的文本。请在此输入您的文本。"/>
  <p:tag name="KSO_WM_UNIT_NOCLEAR" val="0"/>
  <p:tag name="KSO_WM_UNIT_DIAGRAM_ISNUMVISUAL" val="0"/>
  <p:tag name="KSO_WM_UNIT_DIAGRAM_ISREFERUNIT" val="0"/>
  <p:tag name="KSO_WM_UNIT_FILL_FORE_SCHEMECOLOR_INDEX" val="2"/>
  <p:tag name="KSO_WM_UNIT_FILL_TYPE" val="1"/>
  <p:tag name="KSO_WM_UNIT_LINE_FORE_SCHEMECOLOR_INDEX" val="5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162.xml><?xml version="1.0" encoding="utf-8"?>
<p:tagLst xmlns:p="http://schemas.openxmlformats.org/presentationml/2006/main">
  <p:tag name="KSO_WM_TEMPLATE_CATEGORY" val="custom"/>
  <p:tag name="KSO_WM_TEMPLATE_INDEX" val="20186669"/>
  <p:tag name="KSO_WM_TAG_VERSION" val="1.0"/>
  <p:tag name="KSO_WM_BEAUTIFY_FLAG" val="#wm#"/>
  <p:tag name="KSO_WM_UNIT_TYPE" val="l_h_a"/>
  <p:tag name="KSO_WM_UNIT_INDEX" val="1_1_1"/>
  <p:tag name="KSO_WM_UNIT_ID" val="custom20186669_8*l_h_a*1_1_1"/>
  <p:tag name="KSO_WM_UNIT_LAYERLEVEL" val="1_1_1"/>
  <p:tag name="KSO_WM_UNIT_VALUE" val="42"/>
  <p:tag name="KSO_WM_UNIT_HIGHLIGHT" val="0"/>
  <p:tag name="KSO_WM_UNIT_COMPATIBLE" val="0"/>
  <p:tag name="KSO_WM_DIAGRAM_GROUP_CODE" val="l1-2"/>
  <p:tag name="KSO_WM_UNIT_ISCONTENTSTITLE" val="0"/>
  <p:tag name="KSO_WM_UNIT_PRESET_TEXT" val="请在此输入您的标题"/>
  <p:tag name="KSO_WM_UNIT_NOCLEAR" val="0"/>
  <p:tag name="KSO_WM_UNIT_DIAGRAM_ISNUMVISUAL" val="0"/>
  <p:tag name="KSO_WM_UNIT_DIAGRAM_ISREFERUNIT" val="0"/>
  <p:tag name="KSO_WM_UNIT_FILL_FORE_SCHEMECOLOR_INDEX" val="5"/>
  <p:tag name="KSO_WM_UNIT_FILL_TYPE" val="1"/>
  <p:tag name="KSO_WM_UNIT_LINE_FORE_SCHEMECOLOR_INDEX" val="2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163.xml><?xml version="1.0" encoding="utf-8"?>
<p:tagLst xmlns:p="http://schemas.openxmlformats.org/presentationml/2006/main">
  <p:tag name="KSO_WM_TEMPLATE_CATEGORY" val="custom"/>
  <p:tag name="KSO_WM_TEMPLATE_INDEX" val="20186669"/>
  <p:tag name="KSO_WM_TAG_VERSION" val="1.0"/>
  <p:tag name="KSO_WM_BEAUTIFY_FLAG" val="#wm#"/>
  <p:tag name="KSO_WM_UNIT_TYPE" val="l_h_f"/>
  <p:tag name="KSO_WM_UNIT_INDEX" val="1_2_1"/>
  <p:tag name="KSO_WM_UNIT_ID" val="custom20186669_8*l_h_f*1_2_1"/>
  <p:tag name="KSO_WM_UNIT_LAYERLEVEL" val="1_1_1"/>
  <p:tag name="KSO_WM_UNIT_VALUE" val="56"/>
  <p:tag name="KSO_WM_UNIT_HIGHLIGHT" val="0"/>
  <p:tag name="KSO_WM_UNIT_COMPATIBLE" val="0"/>
  <p:tag name="KSO_WM_DIAGRAM_GROUP_CODE" val="l1-2"/>
  <p:tag name="KSO_WM_UNIT_PRESET_TEXT" val="请在此输入您的文本。请在此输入您的文本。请在此输入您的文本。请在此输入您的文本。请在此输入您的文本。"/>
  <p:tag name="KSO_WM_UNIT_NOCLEAR" val="0"/>
  <p:tag name="KSO_WM_UNIT_DIAGRAM_ISNUMVISUAL" val="0"/>
  <p:tag name="KSO_WM_UNIT_DIAGRAM_ISREFERUNIT" val="0"/>
  <p:tag name="KSO_WM_UNIT_FILL_FORE_SCHEMECOLOR_INDEX" val="2"/>
  <p:tag name="KSO_WM_UNIT_FILL_TYPE" val="1"/>
  <p:tag name="KSO_WM_UNIT_LINE_FORE_SCHEMECOLOR_INDEX" val="6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164.xml><?xml version="1.0" encoding="utf-8"?>
<p:tagLst xmlns:p="http://schemas.openxmlformats.org/presentationml/2006/main">
  <p:tag name="KSO_WM_TEMPLATE_CATEGORY" val="custom"/>
  <p:tag name="KSO_WM_TEMPLATE_INDEX" val="20186669"/>
  <p:tag name="KSO_WM_TAG_VERSION" val="1.0"/>
  <p:tag name="KSO_WM_BEAUTIFY_FLAG" val="#wm#"/>
  <p:tag name="KSO_WM_UNIT_TYPE" val="l_h_a"/>
  <p:tag name="KSO_WM_UNIT_INDEX" val="1_2_1"/>
  <p:tag name="KSO_WM_UNIT_ID" val="custom20186669_8*l_h_a*1_2_1"/>
  <p:tag name="KSO_WM_UNIT_LAYERLEVEL" val="1_1_1"/>
  <p:tag name="KSO_WM_UNIT_VALUE" val="42"/>
  <p:tag name="KSO_WM_UNIT_HIGHLIGHT" val="0"/>
  <p:tag name="KSO_WM_UNIT_COMPATIBLE" val="0"/>
  <p:tag name="KSO_WM_DIAGRAM_GROUP_CODE" val="l1-2"/>
  <p:tag name="KSO_WM_UNIT_ISCONTENTSTITLE" val="0"/>
  <p:tag name="KSO_WM_UNIT_PRESET_TEXT" val="请在此输入您的标题"/>
  <p:tag name="KSO_WM_UNIT_NOCLEAR" val="0"/>
  <p:tag name="KSO_WM_UNIT_DIAGRAM_ISNUMVISUAL" val="0"/>
  <p:tag name="KSO_WM_UNIT_DIAGRAM_ISREFERUNIT" val="0"/>
  <p:tag name="KSO_WM_UNIT_FILL_FORE_SCHEMECOLOR_INDEX" val="6"/>
  <p:tag name="KSO_WM_UNIT_FILL_TYPE" val="1"/>
  <p:tag name="KSO_WM_UNIT_LINE_FORE_SCHEMECOLOR_INDEX" val="2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165.xml><?xml version="1.0" encoding="utf-8"?>
<p:tagLst xmlns:p="http://schemas.openxmlformats.org/presentationml/2006/main">
  <p:tag name="KSO_WM_TEMPLATE_CATEGORY" val="custom"/>
  <p:tag name="KSO_WM_TEMPLATE_INDEX" val="20186669"/>
  <p:tag name="KSO_WM_TAG_VERSION" val="1.0"/>
  <p:tag name="KSO_WM_SLIDE_ID" val="custom20186669_8"/>
  <p:tag name="KSO_WM_SLIDE_INDEX" val="8"/>
  <p:tag name="KSO_WM_SLIDE_ITEM_CNT" val="2"/>
  <p:tag name="KSO_WM_SLIDE_LAYOUT" val="l"/>
  <p:tag name="KSO_WM_SLIDE_LAYOUT_CNT" val="1"/>
  <p:tag name="KSO_WM_SLIDE_TYPE" val="text"/>
  <p:tag name="KSO_WM_BEAUTIFY_FLAG" val="#wm#"/>
  <p:tag name="KSO_WM_SLIDE_POSITION" val="229.321*176.564"/>
  <p:tag name="KSO_WM_SLIDE_SIZE" val="501.358*204.351"/>
  <p:tag name="KSO_WM_DIAGRAM_GROUP_CODE" val="l1-2"/>
  <p:tag name="KSO_WM_SLIDE_SUBTYPE" val="diag"/>
  <p:tag name="KSO_WM_TEMPLATE_SUBCATEGORY" val="0"/>
  <p:tag name="KSO_WM_SLIDE_DIAGTYPE" val="l"/>
</p:tagLst>
</file>

<file path=ppt/tags/tag166.xml><?xml version="1.0" encoding="utf-8"?>
<p:tagLst xmlns:p="http://schemas.openxmlformats.org/presentationml/2006/main">
  <p:tag name="KSO_WM_TEMPLATE_CATEGORY" val="custom"/>
  <p:tag name="KSO_WM_TEMPLATE_INDEX" val="20184651"/>
  <p:tag name="KSO_WM_UNIT_TYPE" val="a"/>
  <p:tag name="KSO_WM_UNIT_INDEX" val="1"/>
  <p:tag name="KSO_WM_UNIT_ID" val="custom20184651_3*a*1"/>
  <p:tag name="KSO_WM_UNIT_LAYERLEVEL" val="1"/>
  <p:tag name="KSO_WM_UNIT_ISCONTENTSTITLE" val="1"/>
  <p:tag name="KSO_WM_UNIT_VALUE" val="8"/>
  <p:tag name="KSO_WM_UNIT_HIGHLIGHT" val="0"/>
  <p:tag name="KSO_WM_UNIT_COMPATIBLE" val="0"/>
  <p:tag name="KSO_WM_UNIT_CLEAR" val="0"/>
  <p:tag name="KSO_WM_BEAUTIFY_FLAG" val="#wm#"/>
  <p:tag name="KSO_WM_TAG_VERSION" val="1.0"/>
  <p:tag name="KSO_WM_UNIT_PRESET_TEXT" val="CONTENT"/>
</p:tagLst>
</file>

<file path=ppt/tags/tag16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NDEX" val="0"/>
  <p:tag name="KSO_WM_TEMPLATE_CATEGORY" val="custom"/>
  <p:tag name="KSO_WM_TEMPLATE_INDEX" val="20177430"/>
  <p:tag name="KSO_WM_UNIT_ID" val="custom20177430_28*i*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6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NDEX" val="1"/>
  <p:tag name="KSO_WM_TEMPLATE_CATEGORY" val="custom"/>
  <p:tag name="KSO_WM_TEMPLATE_INDEX" val="20177430"/>
  <p:tag name="KSO_WM_UNIT_ID" val="custom20177430_28*i*1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69.xml><?xml version="1.0" encoding="utf-8"?>
<p:tagLst xmlns:p="http://schemas.openxmlformats.org/presentationml/2006/main">
  <p:tag name="KSO_WM_TAG_VERSION" val="1.0"/>
  <p:tag name="KSO_WM_BEAUTIFY_FLAG" val="#wm#"/>
  <p:tag name="KSO_WM_UNIT_COMPATIBLE" val="1"/>
  <p:tag name="KSO_WM_UNIT_HIGHLIGHT" val="0"/>
  <p:tag name="KSO_WM_UNIT_VALUE" val="8"/>
  <p:tag name="KSO_WM_UNIT_LAYERLEVEL" val="1"/>
  <p:tag name="KSO_WM_UNIT_INDEX" val="1"/>
  <p:tag name="KSO_WM_UNIT_TYPE" val="g"/>
  <p:tag name="KSO_WM_TEMPLATE_CATEGORY" val="custom"/>
  <p:tag name="KSO_WM_TEMPLATE_INDEX" val="20177430"/>
  <p:tag name="KSO_WM_UNIT_ID" val="custom20177430_28*g*1"/>
  <p:tag name="KSO_WM_UNIT_RELATE_UNITID" val="custom20177430_28*f*1"/>
  <p:tag name="KSO_WM_UNIT_NOCLEAR" val="0"/>
  <p:tag name="KSO_WM_UNIT_DIAGRAM_ISNUMVISUAL" val="0"/>
  <p:tag name="KSO_WM_UNIT_DIAGRAM_ISREFERUNIT" val="0"/>
  <p:tag name="KSO_WM_UNIT_PRESET_TEXT" val="Lorem ipsum dolor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NDEX" val="5"/>
  <p:tag name="KSO_WM_TEMPLATE_CATEGORY" val="custom"/>
  <p:tag name="KSO_WM_TEMPLATE_INDEX" val="20177430"/>
  <p:tag name="KSO_WM_UNIT_ID" val="custom20177430_28*i*5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7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NDEX" val="6"/>
  <p:tag name="KSO_WM_TEMPLATE_CATEGORY" val="custom"/>
  <p:tag name="KSO_WM_TEMPLATE_INDEX" val="20177430"/>
  <p:tag name="KSO_WM_UNIT_ID" val="custom20177430_28*i*6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72.xml><?xml version="1.0" encoding="utf-8"?>
<p:tagLst xmlns:p="http://schemas.openxmlformats.org/presentationml/2006/main">
  <p:tag name="KSO_WM_SLIDE_SIZE" val="701*321"/>
  <p:tag name="KSO_WM_SLIDE_POSITION" val="119*116"/>
  <p:tag name="KSO_WM_SLIDE_LAYOUT_CNT" val="1_1"/>
  <p:tag name="KSO_WM_SLIDE_LAYOUT" val="f_g"/>
  <p:tag name="KSO_WM_BEAUTIFY_FLAG" val="#wm#"/>
  <p:tag name="KSO_WM_SLIDE_TYPE" val="text"/>
  <p:tag name="KSO_WM_SLIDE_ITEM_CNT" val="0"/>
  <p:tag name="KSO_WM_TAG_VERSION" val="1.0"/>
  <p:tag name="KSO_WM_COMBINE_RELATE_SLIDE_ID" val="background20176889_9"/>
  <p:tag name="KSO_WM_TEMPLATE_CATEGORY" val="custom"/>
  <p:tag name="KSO_WM_TEMPLATE_INDEX" val="20186669"/>
  <p:tag name="KSO_WM_SLIDE_ID" val="custom20177430_28"/>
  <p:tag name="KSO_WM_SLIDE_INDEX" val="28"/>
  <p:tag name="KSO_WM_TEMPLATE_SUBCATEGORY" val="0"/>
  <p:tag name="KSO_WM_SLIDE_SUBTYPE" val="pureTxt"/>
</p:tagLst>
</file>

<file path=ppt/tags/tag173.xml><?xml version="1.0" encoding="utf-8"?>
<p:tagLst xmlns:p="http://schemas.openxmlformats.org/presentationml/2006/main">
  <p:tag name="KSO_WM_TEMPLATE_CATEGORY" val="custom"/>
  <p:tag name="KSO_WM_TEMPLATE_INDEX" val="20184651"/>
  <p:tag name="KSO_WM_TAG_VERSION" val="1.0"/>
  <p:tag name="KSO_WM_UNIT_TYPE" val="n_h_b"/>
  <p:tag name="KSO_WM_UNIT_INDEX" val="1_2_1"/>
  <p:tag name="KSO_WM_UNIT_ID" val="custom20184651_24*n_h_b*1_2_1"/>
  <p:tag name="KSO_WM_UNIT_LAYERLEVEL" val="1_1_1"/>
  <p:tag name="KSO_WM_UNIT_VALUE" val="22"/>
  <p:tag name="KSO_WM_UNIT_HIGHLIGHT" val="0"/>
  <p:tag name="KSO_WM_UNIT_COMPATIBLE" val="0"/>
  <p:tag name="KSO_WM_UNIT_CLEAR" val="0"/>
  <p:tag name="KSO_WM_UNIT_PRESET_TEXT_INDEX" val="3"/>
  <p:tag name="KSO_WM_UNIT_PRESET_TEXT_LEN" val="17"/>
  <p:tag name="KSO_WM_BEAUTIFY_FLAG" val="#wm#"/>
  <p:tag name="KSO_WM_DIAGRAM_GROUP_CODE" val="n1-1"/>
  <p:tag name="KSO_WM_UNIT_TEXT_FILL_FORE_SCHEMECOLOR_INDEX" val="13"/>
  <p:tag name="KSO_WM_UNIT_TEXT_FILL_TYPE" val="1"/>
  <p:tag name="KSO_WM_UNIT_USESOURCEFORMAT_APPLY" val="1"/>
</p:tagLst>
</file>

<file path=ppt/tags/tag174.xml><?xml version="1.0" encoding="utf-8"?>
<p:tagLst xmlns:p="http://schemas.openxmlformats.org/presentationml/2006/main">
  <p:tag name="KSO_WM_TEMPLATE_CATEGORY" val="custom"/>
  <p:tag name="KSO_WM_TEMPLATE_INDEX" val="20184651"/>
  <p:tag name="KSO_WM_UNIT_VALUE" val="9"/>
  <p:tag name="KSO_WM_UNIT_HIGHLIGHT" val="0"/>
  <p:tag name="KSO_WM_UNIT_COMPATIBLE" val="0"/>
  <p:tag name="KSO_WM_UNIT_CLEAR" val="0"/>
  <p:tag name="KSO_WM_UNIT_PRESET_TEXT_INDEX" val="3"/>
  <p:tag name="KSO_WM_UNIT_PRESET_TEXT_LEN" val="5"/>
  <p:tag name="KSO_WM_TAG_VERSION" val="1.0"/>
  <p:tag name="KSO_WM_UNIT_TYPE" val="n_h_i"/>
  <p:tag name="KSO_WM_UNIT_INDEX" val="1_2_1"/>
  <p:tag name="KSO_WM_UNIT_ID" val="custom20184651_24*n_h_i*1_2_1"/>
  <p:tag name="KSO_WM_UNIT_LAYERLEVEL" val="1_1_1"/>
  <p:tag name="KSO_WM_BEAUTIFY_FLAG" val="#wm#"/>
  <p:tag name="KSO_WM_DIAGRAM_GROUP_CODE" val="n1-1"/>
  <p:tag name="KSO_WM_UNIT_RELATE_UNITID" val="diagram160845_24*n_h_h_f*1_2_1_1"/>
  <p:tag name="KSO_WM_UNIT_FILL_FORE_SCHEMECOLOR_INDEX" val="5"/>
  <p:tag name="KSO_WM_UNIT_FILL_TYPE" val="1"/>
  <p:tag name="KSO_WM_UNIT_USESOURCEFORMAT_APPLY" val="1"/>
</p:tagLst>
</file>

<file path=ppt/tags/tag175.xml><?xml version="1.0" encoding="utf-8"?>
<p:tagLst xmlns:p="http://schemas.openxmlformats.org/presentationml/2006/main">
  <p:tag name="KSO_WM_TEMPLATE_CATEGORY" val="custom"/>
  <p:tag name="KSO_WM_TEMPLATE_INDEX" val="20184651"/>
  <p:tag name="KSO_WM_UNIT_VALUE" val="9"/>
  <p:tag name="KSO_WM_UNIT_HIGHLIGHT" val="0"/>
  <p:tag name="KSO_WM_UNIT_COMPATIBLE" val="0"/>
  <p:tag name="KSO_WM_UNIT_CLEAR" val="0"/>
  <p:tag name="KSO_WM_UNIT_PRESET_TEXT_INDEX" val="3"/>
  <p:tag name="KSO_WM_UNIT_PRESET_TEXT_LEN" val="5"/>
  <p:tag name="KSO_WM_TAG_VERSION" val="1.0"/>
  <p:tag name="KSO_WM_UNIT_TYPE" val="n_h_i"/>
  <p:tag name="KSO_WM_UNIT_INDEX" val="1_3_1"/>
  <p:tag name="KSO_WM_UNIT_ID" val="custom20184651_24*n_h_i*1_3_1"/>
  <p:tag name="KSO_WM_UNIT_LAYERLEVEL" val="1_1_1"/>
  <p:tag name="KSO_WM_BEAUTIFY_FLAG" val="#wm#"/>
  <p:tag name="KSO_WM_DIAGRAM_GROUP_CODE" val="n1-1"/>
  <p:tag name="KSO_WM_UNIT_RELATE_UNITID" val="diagram160845_24*n_h_h_f*1_2_2_1"/>
  <p:tag name="KSO_WM_UNIT_FILL_FORE_SCHEMECOLOR_INDEX" val="5"/>
  <p:tag name="KSO_WM_UNIT_FILL_TYPE" val="1"/>
  <p:tag name="KSO_WM_UNIT_USESOURCEFORMAT_APPLY" val="1"/>
</p:tagLst>
</file>

<file path=ppt/tags/tag176.xml><?xml version="1.0" encoding="utf-8"?>
<p:tagLst xmlns:p="http://schemas.openxmlformats.org/presentationml/2006/main">
  <p:tag name="KSO_WM_TEMPLATE_CATEGORY" val="custom"/>
  <p:tag name="KSO_WM_TEMPLATE_INDEX" val="20184651"/>
  <p:tag name="KSO_WM_UNIT_VALUE" val="9"/>
  <p:tag name="KSO_WM_UNIT_HIGHLIGHT" val="0"/>
  <p:tag name="KSO_WM_UNIT_COMPATIBLE" val="0"/>
  <p:tag name="KSO_WM_UNIT_CLEAR" val="0"/>
  <p:tag name="KSO_WM_UNIT_PRESET_TEXT_INDEX" val="3"/>
  <p:tag name="KSO_WM_UNIT_PRESET_TEXT_LEN" val="5"/>
  <p:tag name="KSO_WM_TAG_VERSION" val="1.0"/>
  <p:tag name="KSO_WM_UNIT_TYPE" val="n_h_i"/>
  <p:tag name="KSO_WM_UNIT_INDEX" val="1_4_1"/>
  <p:tag name="KSO_WM_UNIT_ID" val="custom20184651_24*n_h_i*1_4_1"/>
  <p:tag name="KSO_WM_UNIT_LAYERLEVEL" val="1_1_1"/>
  <p:tag name="KSO_WM_BEAUTIFY_FLAG" val="#wm#"/>
  <p:tag name="KSO_WM_DIAGRAM_GROUP_CODE" val="n1-1"/>
  <p:tag name="KSO_WM_UNIT_RELATE_UNITID" val="diagram160845_24*n_h_h_f*1_2_3_1"/>
  <p:tag name="KSO_WM_UNIT_FILL_FORE_SCHEMECOLOR_INDEX" val="5"/>
  <p:tag name="KSO_WM_UNIT_FILL_TYPE" val="1"/>
  <p:tag name="KSO_WM_UNIT_USESOURCEFORMAT_APPLY" val="1"/>
</p:tagLst>
</file>

<file path=ppt/tags/tag177.xml><?xml version="1.0" encoding="utf-8"?>
<p:tagLst xmlns:p="http://schemas.openxmlformats.org/presentationml/2006/main">
  <p:tag name="KSO_WM_TEMPLATE_CATEGORY" val="custom"/>
  <p:tag name="KSO_WM_TEMPLATE_INDEX" val="20184651"/>
  <p:tag name="KSO_WM_UNIT_VALUE" val="9"/>
  <p:tag name="KSO_WM_UNIT_HIGHLIGHT" val="0"/>
  <p:tag name="KSO_WM_UNIT_COMPATIBLE" val="0"/>
  <p:tag name="KSO_WM_UNIT_CLEAR" val="0"/>
  <p:tag name="KSO_WM_UNIT_PRESET_TEXT_INDEX" val="3"/>
  <p:tag name="KSO_WM_UNIT_PRESET_TEXT_LEN" val="5"/>
  <p:tag name="KSO_WM_TAG_VERSION" val="1.0"/>
  <p:tag name="KSO_WM_UNIT_TYPE" val="n_h_i"/>
  <p:tag name="KSO_WM_UNIT_INDEX" val="1_5_1"/>
  <p:tag name="KSO_WM_UNIT_ID" val="custom20184651_24*n_h_i*1_5_1"/>
  <p:tag name="KSO_WM_UNIT_LAYERLEVEL" val="1_1_1"/>
  <p:tag name="KSO_WM_BEAUTIFY_FLAG" val="#wm#"/>
  <p:tag name="KSO_WM_DIAGRAM_GROUP_CODE" val="n1-1"/>
  <p:tag name="KSO_WM_UNIT_RELATE_UNITID" val="diagram160845_24*n_h_h_f*1_2_4_1"/>
  <p:tag name="KSO_WM_UNIT_FILL_FORE_SCHEMECOLOR_INDEX" val="5"/>
  <p:tag name="KSO_WM_UNIT_FILL_TYPE" val="1"/>
  <p:tag name="KSO_WM_UNIT_USESOURCEFORMAT_APPLY" val="1"/>
</p:tagLst>
</file>

<file path=ppt/tags/tag178.xml><?xml version="1.0" encoding="utf-8"?>
<p:tagLst xmlns:p="http://schemas.openxmlformats.org/presentationml/2006/main">
  <p:tag name="KSO_WM_TEMPLATE_CATEGORY" val="custom"/>
  <p:tag name="KSO_WM_TEMPLATE_INDEX" val="20184651"/>
  <p:tag name="KSO_WM_TAG_VERSION" val="1.0"/>
  <p:tag name="KSO_WM_UNIT_TYPE" val="n_h_b"/>
  <p:tag name="KSO_WM_UNIT_INDEX" val="1_5_1"/>
  <p:tag name="KSO_WM_UNIT_ID" val="custom20184651_24*n_h_b*1_5_1"/>
  <p:tag name="KSO_WM_UNIT_LAYERLEVEL" val="1_1_1"/>
  <p:tag name="KSO_WM_UNIT_VALUE" val="22"/>
  <p:tag name="KSO_WM_UNIT_HIGHLIGHT" val="0"/>
  <p:tag name="KSO_WM_UNIT_COMPATIBLE" val="0"/>
  <p:tag name="KSO_WM_UNIT_CLEAR" val="0"/>
  <p:tag name="KSO_WM_UNIT_PRESET_TEXT_INDEX" val="3"/>
  <p:tag name="KSO_WM_UNIT_PRESET_TEXT_LEN" val="17"/>
  <p:tag name="KSO_WM_BEAUTIFY_FLAG" val="#wm#"/>
  <p:tag name="KSO_WM_DIAGRAM_GROUP_CODE" val="n1-1"/>
  <p:tag name="KSO_WM_UNIT_TEXT_FILL_FORE_SCHEMECOLOR_INDEX" val="13"/>
  <p:tag name="KSO_WM_UNIT_TEXT_FILL_TYPE" val="1"/>
  <p:tag name="KSO_WM_UNIT_USESOURCEFORMAT_APPLY" val="1"/>
</p:tagLst>
</file>

<file path=ppt/tags/tag179.xml><?xml version="1.0" encoding="utf-8"?>
<p:tagLst xmlns:p="http://schemas.openxmlformats.org/presentationml/2006/main">
  <p:tag name="KSO_WM_TEMPLATE_CATEGORY" val="custom"/>
  <p:tag name="KSO_WM_TEMPLATE_INDEX" val="20184651"/>
  <p:tag name="KSO_WM_TAG_VERSION" val="1.0"/>
  <p:tag name="KSO_WM_UNIT_TYPE" val="n_h_b"/>
  <p:tag name="KSO_WM_UNIT_INDEX" val="1_4_1"/>
  <p:tag name="KSO_WM_UNIT_ID" val="custom20184651_24*n_h_b*1_4_1"/>
  <p:tag name="KSO_WM_UNIT_LAYERLEVEL" val="1_1_1"/>
  <p:tag name="KSO_WM_UNIT_VALUE" val="22"/>
  <p:tag name="KSO_WM_UNIT_HIGHLIGHT" val="0"/>
  <p:tag name="KSO_WM_UNIT_COMPATIBLE" val="0"/>
  <p:tag name="KSO_WM_UNIT_CLEAR" val="0"/>
  <p:tag name="KSO_WM_UNIT_PRESET_TEXT_INDEX" val="3"/>
  <p:tag name="KSO_WM_UNIT_PRESET_TEXT_LEN" val="17"/>
  <p:tag name="KSO_WM_BEAUTIFY_FLAG" val="#wm#"/>
  <p:tag name="KSO_WM_DIAGRAM_GROUP_CODE" val="n1-1"/>
  <p:tag name="KSO_WM_UNIT_TEXT_FILL_FORE_SCHEMECOLOR_INDEX" val="13"/>
  <p:tag name="KSO_WM_UNIT_TEXT_FILL_TYPE" val="1"/>
  <p:tag name="KSO_WM_UNIT_USESOURCEFORMAT_APPLY" val="1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TEMPLATE_CATEGORY" val="custom"/>
  <p:tag name="KSO_WM_TEMPLATE_INDEX" val="20184651"/>
  <p:tag name="KSO_WM_TAG_VERSION" val="1.0"/>
  <p:tag name="KSO_WM_UNIT_TYPE" val="n_h_b"/>
  <p:tag name="KSO_WM_UNIT_INDEX" val="1_3_1"/>
  <p:tag name="KSO_WM_UNIT_ID" val="custom20184651_24*n_h_b*1_3_1"/>
  <p:tag name="KSO_WM_UNIT_LAYERLEVEL" val="1_1_1"/>
  <p:tag name="KSO_WM_UNIT_VALUE" val="22"/>
  <p:tag name="KSO_WM_UNIT_HIGHLIGHT" val="0"/>
  <p:tag name="KSO_WM_UNIT_COMPATIBLE" val="0"/>
  <p:tag name="KSO_WM_UNIT_CLEAR" val="0"/>
  <p:tag name="KSO_WM_UNIT_PRESET_TEXT_INDEX" val="3"/>
  <p:tag name="KSO_WM_UNIT_PRESET_TEXT_LEN" val="17"/>
  <p:tag name="KSO_WM_BEAUTIFY_FLAG" val="#wm#"/>
  <p:tag name="KSO_WM_DIAGRAM_GROUP_CODE" val="n1-1"/>
  <p:tag name="KSO_WM_UNIT_TEXT_FILL_FORE_SCHEMECOLOR_INDEX" val="13"/>
  <p:tag name="KSO_WM_UNIT_TEXT_FILL_TYPE" val="1"/>
  <p:tag name="KSO_WM_UNIT_USESOURCEFORMAT_APPLY" val="1"/>
</p:tagLst>
</file>

<file path=ppt/tags/tag18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4651_24*i*17"/>
  <p:tag name="KSO_WM_TEMPLATE_CATEGORY" val="custom"/>
  <p:tag name="KSO_WM_TEMPLATE_INDEX" val="20184651"/>
  <p:tag name="KSO_WM_UNIT_INDEX" val="17"/>
</p:tagLst>
</file>

<file path=ppt/tags/tag182.xml><?xml version="1.0" encoding="utf-8"?>
<p:tagLst xmlns:p="http://schemas.openxmlformats.org/presentationml/2006/main">
  <p:tag name="KSO_WM_TEMPLATE_CATEGORY" val="custom"/>
  <p:tag name="KSO_WM_TEMPLATE_INDEX" val="20184651"/>
  <p:tag name="KSO_WM_TAG_VERSION" val="1.0"/>
  <p:tag name="KSO_WM_UNIT_TYPE" val="a"/>
  <p:tag name="KSO_WM_UNIT_INDEX" val="1"/>
  <p:tag name="KSO_WM_UNIT_ID" val="custom20184651_24*a*1"/>
  <p:tag name="KSO_WM_UNIT_LAYERLEVEL" val="1"/>
  <p:tag name="KSO_WM_UNIT_VALUE" val="10"/>
  <p:tag name="KSO_WM_UNIT_ISCONTENTSTITLE" val="0"/>
  <p:tag name="KSO_WM_UNIT_HIGHLIGHT" val="0"/>
  <p:tag name="KSO_WM_UNIT_COMPATIBLE" val="0"/>
  <p:tag name="KSO_WM_UNIT_CLEAR" val="0"/>
  <p:tag name="KSO_WM_UNIT_PRESET_TEXT_INDEX" val="3"/>
  <p:tag name="KSO_WM_UNIT_PRESET_TEXT_LEN" val="12"/>
  <p:tag name="KSO_WM_BEAUTIFY_FLAG" val="#wm#"/>
</p:tagLst>
</file>

<file path=ppt/tags/tag183.xml><?xml version="1.0" encoding="utf-8"?>
<p:tagLst xmlns:p="http://schemas.openxmlformats.org/presentationml/2006/main">
  <p:tag name="KSO_WM_TEMPLATE_CATEGORY" val="custom"/>
  <p:tag name="KSO_WM_TEMPLATE_INDEX" val="20184651"/>
  <p:tag name="KSO_WM_TAG_VERSION" val="1.0"/>
  <p:tag name="KSO_WM_UNIT_TYPE" val="n_h_a"/>
  <p:tag name="KSO_WM_UNIT_INDEX" val="1_2_1"/>
  <p:tag name="KSO_WM_UNIT_ID" val="custom20184651_24*n_h_a*1_2_1"/>
  <p:tag name="KSO_WM_UNIT_LAYERLEVEL" val="1_1_1"/>
  <p:tag name="KSO_WM_UNIT_VALUE" val="5"/>
  <p:tag name="KSO_WM_UNIT_HIGHLIGHT" val="0"/>
  <p:tag name="KSO_WM_UNIT_COMPATIBLE" val="0"/>
  <p:tag name="KSO_WM_UNIT_CLEAR" val="0"/>
  <p:tag name="KSO_WM_UNIT_PRESET_TEXT_INDEX" val="3"/>
  <p:tag name="KSO_WM_UNIT_PRESET_TEXT_LEN" val="5"/>
  <p:tag name="KSO_WM_BEAUTIFY_FLAG" val="#wm#"/>
  <p:tag name="KSO_WM_DIAGRAM_GROUP_CODE" val="n1-1"/>
  <p:tag name="KSO_WM_UNIT_RELATE_UNITID" val="diagram160845_24*n_h_h_f*1_2_1_1"/>
  <p:tag name="KSO_WM_UNIT_USESOURCEFORMAT_APPLY" val="1"/>
</p:tagLst>
</file>

<file path=ppt/tags/tag184.xml><?xml version="1.0" encoding="utf-8"?>
<p:tagLst xmlns:p="http://schemas.openxmlformats.org/presentationml/2006/main">
  <p:tag name="KSO_WM_TEMPLATE_CATEGORY" val="custom"/>
  <p:tag name="KSO_WM_TEMPLATE_INDEX" val="20184651"/>
  <p:tag name="KSO_WM_TAG_VERSION" val="1.0"/>
  <p:tag name="KSO_WM_UNIT_TYPE" val="n_h_a"/>
  <p:tag name="KSO_WM_UNIT_INDEX" val="1_4_1"/>
  <p:tag name="KSO_WM_UNIT_ID" val="custom20184651_24*n_h_a*1_4_1"/>
  <p:tag name="KSO_WM_UNIT_LAYERLEVEL" val="1_1_1"/>
  <p:tag name="KSO_WM_UNIT_VALUE" val="5"/>
  <p:tag name="KSO_WM_UNIT_HIGHLIGHT" val="0"/>
  <p:tag name="KSO_WM_UNIT_COMPATIBLE" val="0"/>
  <p:tag name="KSO_WM_UNIT_CLEAR" val="0"/>
  <p:tag name="KSO_WM_UNIT_PRESET_TEXT_INDEX" val="3"/>
  <p:tag name="KSO_WM_UNIT_PRESET_TEXT_LEN" val="5"/>
  <p:tag name="KSO_WM_BEAUTIFY_FLAG" val="#wm#"/>
  <p:tag name="KSO_WM_DIAGRAM_GROUP_CODE" val="n1-1"/>
  <p:tag name="KSO_WM_UNIT_RELATE_UNITID" val="diagram160845_24*n_h_h_f*1_2_3_1"/>
  <p:tag name="KSO_WM_UNIT_USESOURCEFORMAT_APPLY" val="1"/>
</p:tagLst>
</file>

<file path=ppt/tags/tag185.xml><?xml version="1.0" encoding="utf-8"?>
<p:tagLst xmlns:p="http://schemas.openxmlformats.org/presentationml/2006/main">
  <p:tag name="KSO_WM_TEMPLATE_CATEGORY" val="custom"/>
  <p:tag name="KSO_WM_TEMPLATE_INDEX" val="20184651"/>
  <p:tag name="KSO_WM_TAG_VERSION" val="1.0"/>
  <p:tag name="KSO_WM_UNIT_TYPE" val="n_h_a"/>
  <p:tag name="KSO_WM_UNIT_INDEX" val="1_3_1"/>
  <p:tag name="KSO_WM_UNIT_ID" val="custom20184651_24*n_h_a*1_3_1"/>
  <p:tag name="KSO_WM_UNIT_LAYERLEVEL" val="1_1_1"/>
  <p:tag name="KSO_WM_UNIT_VALUE" val="5"/>
  <p:tag name="KSO_WM_UNIT_HIGHLIGHT" val="0"/>
  <p:tag name="KSO_WM_UNIT_COMPATIBLE" val="0"/>
  <p:tag name="KSO_WM_UNIT_CLEAR" val="0"/>
  <p:tag name="KSO_WM_UNIT_PRESET_TEXT_INDEX" val="3"/>
  <p:tag name="KSO_WM_UNIT_PRESET_TEXT_LEN" val="5"/>
  <p:tag name="KSO_WM_BEAUTIFY_FLAG" val="#wm#"/>
  <p:tag name="KSO_WM_DIAGRAM_GROUP_CODE" val="n1-1"/>
  <p:tag name="KSO_WM_UNIT_RELATE_UNITID" val="diagram160845_24*n_h_h_f*1_2_2_1"/>
  <p:tag name="KSO_WM_UNIT_USESOURCEFORMAT_APPLY" val="1"/>
</p:tagLst>
</file>

<file path=ppt/tags/tag186.xml><?xml version="1.0" encoding="utf-8"?>
<p:tagLst xmlns:p="http://schemas.openxmlformats.org/presentationml/2006/main">
  <p:tag name="KSO_WM_TEMPLATE_CATEGORY" val="custom"/>
  <p:tag name="KSO_WM_TEMPLATE_INDEX" val="20184651"/>
  <p:tag name="KSO_WM_TAG_VERSION" val="1.0"/>
  <p:tag name="KSO_WM_UNIT_TYPE" val="n_h_a"/>
  <p:tag name="KSO_WM_UNIT_INDEX" val="1_5_1"/>
  <p:tag name="KSO_WM_UNIT_ID" val="custom20184651_24*n_h_a*1_5_1"/>
  <p:tag name="KSO_WM_UNIT_LAYERLEVEL" val="1_1_1"/>
  <p:tag name="KSO_WM_UNIT_VALUE" val="5"/>
  <p:tag name="KSO_WM_UNIT_HIGHLIGHT" val="0"/>
  <p:tag name="KSO_WM_UNIT_COMPATIBLE" val="0"/>
  <p:tag name="KSO_WM_UNIT_CLEAR" val="0"/>
  <p:tag name="KSO_WM_UNIT_PRESET_TEXT_INDEX" val="3"/>
  <p:tag name="KSO_WM_UNIT_PRESET_TEXT_LEN" val="5"/>
  <p:tag name="KSO_WM_BEAUTIFY_FLAG" val="#wm#"/>
  <p:tag name="KSO_WM_DIAGRAM_GROUP_CODE" val="n1-1"/>
  <p:tag name="KSO_WM_UNIT_RELATE_UNITID" val="diagram160845_24*n_h_h_f*1_2_4_1"/>
  <p:tag name="KSO_WM_UNIT_USESOURCEFORMAT_APPLY" val="1"/>
</p:tagLst>
</file>

<file path=ppt/tags/tag187.xml><?xml version="1.0" encoding="utf-8"?>
<p:tagLst xmlns:p="http://schemas.openxmlformats.org/presentationml/2006/main">
  <p:tag name="KSO_WM_TEMPLATE_CATEGORY" val="custom"/>
  <p:tag name="KSO_WM_TEMPLATE_INDEX" val="20186669"/>
  <p:tag name="KSO_WM_TAG_VERSION" val="1.0"/>
  <p:tag name="KSO_WM_SLIDE_ID" val="custom20184651_24"/>
  <p:tag name="KSO_WM_SLIDE_INDEX" val="24"/>
  <p:tag name="KSO_WM_SLIDE_ITEM_CNT" val="5"/>
  <p:tag name="KSO_WM_SLIDE_LAYOUT" val="a_n"/>
  <p:tag name="KSO_WM_SLIDE_LAYOUT_CNT" val="1_1"/>
  <p:tag name="KSO_WM_SLIDE_TYPE" val="text"/>
  <p:tag name="KSO_WM_BEAUTIFY_FLAG" val="#wm#"/>
  <p:tag name="KSO_WM_SLIDE_POSITION" val="102*109"/>
  <p:tag name="KSO_WM_SLIDE_SIZE" val="740*401"/>
  <p:tag name="KSO_WM_DIAGRAM_GROUP_CODE" val="n1-1"/>
  <p:tag name="KSO_WM_SLIDE_SUBTYPE" val="diag"/>
</p:tagLst>
</file>

<file path=ppt/tags/tag188.xml><?xml version="1.0" encoding="utf-8"?>
<p:tagLst xmlns:p="http://schemas.openxmlformats.org/presentationml/2006/main">
  <p:tag name="KSO_WM_TEMPLATE_CATEGORY" val="custom"/>
  <p:tag name="KSO_WM_TEMPLATE_INDEX" val="20186669"/>
  <p:tag name="KSO_WM_TAG_VERSION" val="1.0"/>
  <p:tag name="KSO_WM_BEAUTIFY_FLAG" val="#wm#"/>
  <p:tag name="KSO_WM_UNIT_TYPE" val="m_h_i"/>
  <p:tag name="KSO_WM_UNIT_INDEX" val="1_1_1"/>
  <p:tag name="KSO_WM_UNIT_ID" val="custom20186669_12*m_h_i*1_1_1"/>
  <p:tag name="KSO_WM_UNIT_LAYERLEVEL" val="1_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89.xml><?xml version="1.0" encoding="utf-8"?>
<p:tagLst xmlns:p="http://schemas.openxmlformats.org/presentationml/2006/main">
  <p:tag name="KSO_WM_TEMPLATE_CATEGORY" val="custom"/>
  <p:tag name="KSO_WM_TEMPLATE_INDEX" val="20186669"/>
  <p:tag name="KSO_WM_TAG_VERSION" val="1.0"/>
  <p:tag name="KSO_WM_BEAUTIFY_FLAG" val="#wm#"/>
  <p:tag name="KSO_WM_UNIT_TYPE" val="m_h_i"/>
  <p:tag name="KSO_WM_UNIT_INDEX" val="1_1_2"/>
  <p:tag name="KSO_WM_UNIT_ID" val="custom20186669_12*m_h_i*1_1_2"/>
  <p:tag name="KSO_WM_UNIT_LAYERLEVEL" val="1_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TEMPLATE_CATEGORY" val="custom"/>
  <p:tag name="KSO_WM_TEMPLATE_INDEX" val="20186669"/>
  <p:tag name="KSO_WM_TAG_VERSION" val="1.0"/>
  <p:tag name="KSO_WM_BEAUTIFY_FLAG" val="#wm#"/>
  <p:tag name="KSO_WM_UNIT_TYPE" val="m_h_i"/>
  <p:tag name="KSO_WM_UNIT_INDEX" val="1_1_3"/>
  <p:tag name="KSO_WM_UNIT_ID" val="custom20186669_12*m_h_i*1_1_3"/>
  <p:tag name="KSO_WM_UNIT_LAYERLEVEL" val="1_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91.xml><?xml version="1.0" encoding="utf-8"?>
<p:tagLst xmlns:p="http://schemas.openxmlformats.org/presentationml/2006/main">
  <p:tag name="KSO_WM_TEMPLATE_CATEGORY" val="custom"/>
  <p:tag name="KSO_WM_TEMPLATE_INDEX" val="20186669"/>
  <p:tag name="KSO_WM_TAG_VERSION" val="1.0"/>
  <p:tag name="KSO_WM_BEAUTIFY_FLAG" val="#wm#"/>
  <p:tag name="KSO_WM_UNIT_TYPE" val="m_h_i"/>
  <p:tag name="KSO_WM_UNIT_INDEX" val="1_1_4"/>
  <p:tag name="KSO_WM_UNIT_ID" val="custom20186669_12*m_h_i*1_1_4"/>
  <p:tag name="KSO_WM_UNIT_LAYERLEVEL" val="1_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4"/>
  <p:tag name="KSO_WM_UNIT_TEXT_FILL_TYPE" val="1"/>
  <p:tag name="KSO_WM_UNIT_USESOURCEFORMAT_APPLY" val="1"/>
</p:tagLst>
</file>

<file path=ppt/tags/tag192.xml><?xml version="1.0" encoding="utf-8"?>
<p:tagLst xmlns:p="http://schemas.openxmlformats.org/presentationml/2006/main">
  <p:tag name="KSO_WM_TEMPLATE_CATEGORY" val="custom"/>
  <p:tag name="KSO_WM_TEMPLATE_INDEX" val="20186669"/>
  <p:tag name="KSO_WM_TAG_VERSION" val="1.0"/>
  <p:tag name="KSO_WM_BEAUTIFY_FLAG" val="#wm#"/>
  <p:tag name="KSO_WM_UNIT_TYPE" val="m_h_i"/>
  <p:tag name="KSO_WM_UNIT_INDEX" val="1_2_1"/>
  <p:tag name="KSO_WM_UNIT_ID" val="custom20186669_12*m_h_i*1_2_1"/>
  <p:tag name="KSO_WM_UNIT_LAYERLEVEL" val="1_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93.xml><?xml version="1.0" encoding="utf-8"?>
<p:tagLst xmlns:p="http://schemas.openxmlformats.org/presentationml/2006/main">
  <p:tag name="KSO_WM_TEMPLATE_CATEGORY" val="custom"/>
  <p:tag name="KSO_WM_TEMPLATE_INDEX" val="20186669"/>
  <p:tag name="KSO_WM_TAG_VERSION" val="1.0"/>
  <p:tag name="KSO_WM_BEAUTIFY_FLAG" val="#wm#"/>
  <p:tag name="KSO_WM_UNIT_TYPE" val="m_h_i"/>
  <p:tag name="KSO_WM_UNIT_INDEX" val="1_2_2"/>
  <p:tag name="KSO_WM_UNIT_ID" val="custom20186669_12*m_h_i*1_2_2"/>
  <p:tag name="KSO_WM_UNIT_LAYERLEVEL" val="1_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94.xml><?xml version="1.0" encoding="utf-8"?>
<p:tagLst xmlns:p="http://schemas.openxmlformats.org/presentationml/2006/main">
  <p:tag name="KSO_WM_TEMPLATE_CATEGORY" val="custom"/>
  <p:tag name="KSO_WM_TEMPLATE_INDEX" val="20186669"/>
  <p:tag name="KSO_WM_TAG_VERSION" val="1.0"/>
  <p:tag name="KSO_WM_BEAUTIFY_FLAG" val="#wm#"/>
  <p:tag name="KSO_WM_UNIT_TYPE" val="m_h_i"/>
  <p:tag name="KSO_WM_UNIT_INDEX" val="1_2_3"/>
  <p:tag name="KSO_WM_UNIT_ID" val="custom20186669_12*m_h_i*1_2_3"/>
  <p:tag name="KSO_WM_UNIT_LAYERLEVEL" val="1_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95.xml><?xml version="1.0" encoding="utf-8"?>
<p:tagLst xmlns:p="http://schemas.openxmlformats.org/presentationml/2006/main">
  <p:tag name="KSO_WM_TEMPLATE_CATEGORY" val="custom"/>
  <p:tag name="KSO_WM_TEMPLATE_INDEX" val="20186669"/>
  <p:tag name="KSO_WM_TAG_VERSION" val="1.0"/>
  <p:tag name="KSO_WM_BEAUTIFY_FLAG" val="#wm#"/>
  <p:tag name="KSO_WM_UNIT_TYPE" val="m_h_i"/>
  <p:tag name="KSO_WM_UNIT_INDEX" val="1_2_5"/>
  <p:tag name="KSO_WM_UNIT_ID" val="custom20186669_12*m_h_i*1_2_5"/>
  <p:tag name="KSO_WM_UNIT_LAYERLEVEL" val="1_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4"/>
  <p:tag name="KSO_WM_UNIT_TEXT_FILL_TYPE" val="1"/>
  <p:tag name="KSO_WM_UNIT_USESOURCEFORMAT_APPLY" val="1"/>
</p:tagLst>
</file>

<file path=ppt/tags/tag196.xml><?xml version="1.0" encoding="utf-8"?>
<p:tagLst xmlns:p="http://schemas.openxmlformats.org/presentationml/2006/main">
  <p:tag name="KSO_WM_TEMPLATE_CATEGORY" val="custom"/>
  <p:tag name="KSO_WM_TEMPLATE_INDEX" val="20186669"/>
  <p:tag name="KSO_WM_TAG_VERSION" val="1.0"/>
  <p:tag name="KSO_WM_BEAUTIFY_FLAG" val="#wm#"/>
  <p:tag name="KSO_WM_UNIT_TYPE" val="m_h_f"/>
  <p:tag name="KSO_WM_UNIT_INDEX" val="1_1_1"/>
  <p:tag name="KSO_WM_UNIT_ID" val="custom20186669_12*m_h_f*1_1_1"/>
  <p:tag name="KSO_WM_UNIT_LAYERLEVEL" val="1_1_1"/>
  <p:tag name="KSO_WM_UNIT_VALUE" val="20"/>
  <p:tag name="KSO_WM_UNIT_HIGHLIGHT" val="0"/>
  <p:tag name="KSO_WM_UNIT_COMPATIBLE" val="0"/>
  <p:tag name="KSO_WM_DIAGRAM_GROUP_CODE" val="m1-1"/>
  <p:tag name="KSO_WM_UNIT_PRESET_TEXT" val="请在此输入您的文本。请在此输入您的文本。"/>
  <p:tag name="KSO_WM_UNIT_NOCLEAR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197.xml><?xml version="1.0" encoding="utf-8"?>
<p:tagLst xmlns:p="http://schemas.openxmlformats.org/presentationml/2006/main">
  <p:tag name="KSO_WM_TEMPLATE_CATEGORY" val="custom"/>
  <p:tag name="KSO_WM_TEMPLATE_INDEX" val="20186669"/>
  <p:tag name="KSO_WM_TAG_VERSION" val="1.0"/>
  <p:tag name="KSO_WM_BEAUTIFY_FLAG" val="#wm#"/>
  <p:tag name="KSO_WM_UNIT_TYPE" val="m_h_f"/>
  <p:tag name="KSO_WM_UNIT_INDEX" val="1_2_1"/>
  <p:tag name="KSO_WM_UNIT_ID" val="custom20186669_12*m_h_f*1_2_1"/>
  <p:tag name="KSO_WM_UNIT_LAYERLEVEL" val="1_1_1"/>
  <p:tag name="KSO_WM_UNIT_VALUE" val="20"/>
  <p:tag name="KSO_WM_UNIT_HIGHLIGHT" val="0"/>
  <p:tag name="KSO_WM_UNIT_COMPATIBLE" val="0"/>
  <p:tag name="KSO_WM_DIAGRAM_GROUP_CODE" val="m1-1"/>
  <p:tag name="KSO_WM_UNIT_PRESET_TEXT" val="请在此输入您的文本。请在此输入您的文本。"/>
  <p:tag name="KSO_WM_UNIT_NOCLEAR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198.xml><?xml version="1.0" encoding="utf-8"?>
<p:tagLst xmlns:p="http://schemas.openxmlformats.org/presentationml/2006/main">
  <p:tag name="KSO_WM_TEMPLATE_CATEGORY" val="custom"/>
  <p:tag name="KSO_WM_TEMPLATE_INDEX" val="20186669"/>
  <p:tag name="KSO_WM_TAG_VERSION" val="1.0"/>
  <p:tag name="KSO_WM_BEAUTIFY_FLAG" val="#wm#"/>
  <p:tag name="KSO_WM_UNIT_TYPE" val="m_h_i"/>
  <p:tag name="KSO_WM_UNIT_INDEX" val="1_1_5"/>
  <p:tag name="KSO_WM_UNIT_ID" val="custom20186669_12*m_h_i*1_1_5"/>
  <p:tag name="KSO_WM_UNIT_LAYERLEVEL" val="1_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99.xml><?xml version="1.0" encoding="utf-8"?>
<p:tagLst xmlns:p="http://schemas.openxmlformats.org/presentationml/2006/main">
  <p:tag name="KSO_WM_TEMPLATE_CATEGORY" val="custom"/>
  <p:tag name="KSO_WM_TEMPLATE_INDEX" val="20186669"/>
  <p:tag name="KSO_WM_TAG_VERSION" val="1.0"/>
  <p:tag name="KSO_WM_BEAUTIFY_FLAG" val="#wm#"/>
  <p:tag name="KSO_WM_UNIT_TYPE" val="m_h_i"/>
  <p:tag name="KSO_WM_UNIT_INDEX" val="1_1_6"/>
  <p:tag name="KSO_WM_UNIT_ID" val="custom20186669_12*m_h_i*1_1_6"/>
  <p:tag name="KSO_WM_UNIT_LAYERLEVEL" val="1_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TEMPLATE_CATEGORY" val="custom"/>
  <p:tag name="KSO_WM_TEMPLATE_INDEX" val="20186669"/>
  <p:tag name="KSO_WM_TAG_VERSION" val="1.0"/>
  <p:tag name="KSO_WM_BEAUTIFY_FLAG" val="#wm#"/>
  <p:tag name="KSO_WM_UNIT_TYPE" val="m_h_i"/>
  <p:tag name="KSO_WM_UNIT_INDEX" val="1_2_6"/>
  <p:tag name="KSO_WM_UNIT_ID" val="custom20186669_12*m_h_i*1_2_6"/>
  <p:tag name="KSO_WM_UNIT_LAYERLEVEL" val="1_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01.xml><?xml version="1.0" encoding="utf-8"?>
<p:tagLst xmlns:p="http://schemas.openxmlformats.org/presentationml/2006/main">
  <p:tag name="KSO_WM_TEMPLATE_CATEGORY" val="custom"/>
  <p:tag name="KSO_WM_TEMPLATE_INDEX" val="20186669"/>
  <p:tag name="KSO_WM_TAG_VERSION" val="1.0"/>
  <p:tag name="KSO_WM_BEAUTIFY_FLAG" val="#wm#"/>
  <p:tag name="KSO_WM_UNIT_TYPE" val="m_h_i"/>
  <p:tag name="KSO_WM_UNIT_INDEX" val="1_2_7"/>
  <p:tag name="KSO_WM_UNIT_ID" val="custom20186669_12*m_h_i*1_2_7"/>
  <p:tag name="KSO_WM_UNIT_LAYERLEVEL" val="1_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02.xml><?xml version="1.0" encoding="utf-8"?>
<p:tagLst xmlns:p="http://schemas.openxmlformats.org/presentationml/2006/main">
  <p:tag name="KSO_WM_TEMPLATE_CATEGORY" val="custom"/>
  <p:tag name="KSO_WM_TEMPLATE_INDEX" val="20186669"/>
  <p:tag name="KSO_WM_UNIT_TYPE" val="a"/>
  <p:tag name="KSO_WM_UNIT_INDEX" val="1"/>
  <p:tag name="KSO_WM_UNIT_ID" val="custom20186669_13*a*1"/>
  <p:tag name="KSO_WM_UNIT_LAYERLEVEL" val="1"/>
  <p:tag name="KSO_WM_UNIT_VALUE" val="13"/>
  <p:tag name="KSO_WM_UNIT_ISCONTENTSTITLE" val="0"/>
  <p:tag name="KSO_WM_UNIT_HIGHLIGHT" val="0"/>
  <p:tag name="KSO_WM_UNIT_COMPATIBLE" val="0"/>
  <p:tag name="KSO_WM_BEAUTIFY_FLAG" val="#wm#"/>
  <p:tag name="KSO_WM_TAG_VERSION" val="1.0"/>
  <p:tag name="KSO_WM_UNIT_PRESET_TEXT" val="点击此处输入标题文本内容"/>
  <p:tag name="KSO_WM_UNIT_NOCLEAR" val="0"/>
  <p:tag name="KSO_WM_UNIT_DIAGRAM_ISNUMVISUAL" val="0"/>
  <p:tag name="KSO_WM_UNIT_DIAGRAM_ISREFERUNIT" val="0"/>
  <p:tag name="KSO_WM_DIAGRAM_GROUP_CODE" val="m1-1"/>
  <p:tag name="KSO_WM_UNIT_TEXT_FILL_FORE_SCHEMECOLOR_INDEX" val="13"/>
  <p:tag name="KSO_WM_UNIT_TEXT_FILL_TYPE" val="1"/>
  <p:tag name="KSO_WM_UNIT_USESOURCEFORMAT_APPLY" val="1"/>
</p:tagLst>
</file>

<file path=ppt/tags/tag203.xml><?xml version="1.0" encoding="utf-8"?>
<p:tagLst xmlns:p="http://schemas.openxmlformats.org/presentationml/2006/main">
  <p:tag name="KSO_WM_TEMPLATE_CATEGORY" val="custom"/>
  <p:tag name="KSO_WM_TEMPLATE_INDEX" val="20186669"/>
  <p:tag name="KSO_WM_TAG_VERSION" val="1.0"/>
  <p:tag name="KSO_WM_SLIDE_ID" val="custom20186669_12"/>
  <p:tag name="KSO_WM_SLIDE_INDEX" val="12"/>
  <p:tag name="KSO_WM_SLIDE_ITEM_CNT" val="2"/>
  <p:tag name="KSO_WM_SLIDE_LAYOUT" val="a_m"/>
  <p:tag name="KSO_WM_SLIDE_LAYOUT_CNT" val="1_1"/>
  <p:tag name="KSO_WM_SLIDE_TYPE" val="text"/>
  <p:tag name="KSO_WM_BEAUTIFY_FLAG" val="#wm#"/>
  <p:tag name="KSO_WM_SLIDE_POSITION" val="235.616*151.993"/>
  <p:tag name="KSO_WM_SLIDE_SIZE" val="488.767*236.015"/>
  <p:tag name="KSO_WM_DIAGRAM_GROUP_CODE" val="m1-1"/>
  <p:tag name="KSO_WM_SLIDE_SUBTYPE" val="diag"/>
  <p:tag name="KSO_WM_TEMPLATE_SUBCATEGORY" val="0"/>
  <p:tag name="KSO_WM_SLIDE_DIAGTYPE" val="m"/>
</p:tagLst>
</file>

<file path=ppt/tags/tag204.xml><?xml version="1.0" encoding="utf-8"?>
<p:tagLst xmlns:p="http://schemas.openxmlformats.org/presentationml/2006/main">
  <p:tag name="KSO_WM_TEMPLATE_CATEGORY" val="custom"/>
  <p:tag name="KSO_WM_TEMPLATE_INDEX" val="20186669"/>
  <p:tag name="KSO_WM_TAG_VERSION" val="1.0"/>
  <p:tag name="KSO_WM_BEAUTIFY_FLAG" val="#wm#"/>
  <p:tag name="KSO_WM_UNIT_TYPE" val="l_h_f"/>
  <p:tag name="KSO_WM_UNIT_INDEX" val="1_1_1"/>
  <p:tag name="KSO_WM_UNIT_ID" val="custom20186669_8*l_h_f*1_1_1"/>
  <p:tag name="KSO_WM_UNIT_LAYERLEVEL" val="1_1_1"/>
  <p:tag name="KSO_WM_UNIT_VALUE" val="56"/>
  <p:tag name="KSO_WM_UNIT_HIGHLIGHT" val="0"/>
  <p:tag name="KSO_WM_UNIT_COMPATIBLE" val="0"/>
  <p:tag name="KSO_WM_DIAGRAM_GROUP_CODE" val="l1-2"/>
  <p:tag name="KSO_WM_UNIT_PRESET_TEXT" val="请在此输入您的文本。请在此输入您的文本。请在此输入您的文本。请在此输入您的文本。请在此输入您的文本。"/>
  <p:tag name="KSO_WM_UNIT_NOCLEAR" val="0"/>
  <p:tag name="KSO_WM_UNIT_DIAGRAM_ISNUMVISUAL" val="0"/>
  <p:tag name="KSO_WM_UNIT_DIAGRAM_ISREFERUNIT" val="0"/>
  <p:tag name="KSO_WM_UNIT_FILL_FORE_SCHEMECOLOR_INDEX" val="2"/>
  <p:tag name="KSO_WM_UNIT_FILL_TYPE" val="1"/>
  <p:tag name="KSO_WM_UNIT_LINE_FORE_SCHEMECOLOR_INDEX" val="5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205.xml><?xml version="1.0" encoding="utf-8"?>
<p:tagLst xmlns:p="http://schemas.openxmlformats.org/presentationml/2006/main">
  <p:tag name="KSO_WM_TEMPLATE_CATEGORY" val="custom"/>
  <p:tag name="KSO_WM_TEMPLATE_INDEX" val="20186669"/>
  <p:tag name="KSO_WM_TAG_VERSION" val="1.0"/>
  <p:tag name="KSO_WM_BEAUTIFY_FLAG" val="#wm#"/>
  <p:tag name="KSO_WM_UNIT_TYPE" val="l_h_a"/>
  <p:tag name="KSO_WM_UNIT_INDEX" val="1_1_1"/>
  <p:tag name="KSO_WM_UNIT_ID" val="custom20186669_8*l_h_a*1_1_1"/>
  <p:tag name="KSO_WM_UNIT_LAYERLEVEL" val="1_1_1"/>
  <p:tag name="KSO_WM_UNIT_VALUE" val="42"/>
  <p:tag name="KSO_WM_UNIT_HIGHLIGHT" val="0"/>
  <p:tag name="KSO_WM_UNIT_COMPATIBLE" val="0"/>
  <p:tag name="KSO_WM_DIAGRAM_GROUP_CODE" val="l1-2"/>
  <p:tag name="KSO_WM_UNIT_ISCONTENTSTITLE" val="0"/>
  <p:tag name="KSO_WM_UNIT_PRESET_TEXT" val="请在此输入您的标题"/>
  <p:tag name="KSO_WM_UNIT_NOCLEAR" val="0"/>
  <p:tag name="KSO_WM_UNIT_DIAGRAM_ISNUMVISUAL" val="0"/>
  <p:tag name="KSO_WM_UNIT_DIAGRAM_ISREFERUNIT" val="0"/>
  <p:tag name="KSO_WM_UNIT_FILL_FORE_SCHEMECOLOR_INDEX" val="5"/>
  <p:tag name="KSO_WM_UNIT_FILL_TYPE" val="1"/>
  <p:tag name="KSO_WM_UNIT_LINE_FORE_SCHEMECOLOR_INDEX" val="2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206.xml><?xml version="1.0" encoding="utf-8"?>
<p:tagLst xmlns:p="http://schemas.openxmlformats.org/presentationml/2006/main">
  <p:tag name="KSO_WM_TEMPLATE_CATEGORY" val="custom"/>
  <p:tag name="KSO_WM_TEMPLATE_INDEX" val="20186669"/>
  <p:tag name="KSO_WM_TAG_VERSION" val="1.0"/>
  <p:tag name="KSO_WM_BEAUTIFY_FLAG" val="#wm#"/>
  <p:tag name="KSO_WM_UNIT_TYPE" val="l_h_f"/>
  <p:tag name="KSO_WM_UNIT_INDEX" val="1_2_1"/>
  <p:tag name="KSO_WM_UNIT_ID" val="custom20186669_8*l_h_f*1_2_1"/>
  <p:tag name="KSO_WM_UNIT_LAYERLEVEL" val="1_1_1"/>
  <p:tag name="KSO_WM_UNIT_VALUE" val="56"/>
  <p:tag name="KSO_WM_UNIT_HIGHLIGHT" val="0"/>
  <p:tag name="KSO_WM_UNIT_COMPATIBLE" val="0"/>
  <p:tag name="KSO_WM_DIAGRAM_GROUP_CODE" val="l1-2"/>
  <p:tag name="KSO_WM_UNIT_PRESET_TEXT" val="请在此输入您的文本。请在此输入您的文本。请在此输入您的文本。请在此输入您的文本。请在此输入您的文本。"/>
  <p:tag name="KSO_WM_UNIT_NOCLEAR" val="0"/>
  <p:tag name="KSO_WM_UNIT_DIAGRAM_ISNUMVISUAL" val="0"/>
  <p:tag name="KSO_WM_UNIT_DIAGRAM_ISREFERUNIT" val="0"/>
  <p:tag name="KSO_WM_UNIT_FILL_FORE_SCHEMECOLOR_INDEX" val="2"/>
  <p:tag name="KSO_WM_UNIT_FILL_TYPE" val="1"/>
  <p:tag name="KSO_WM_UNIT_LINE_FORE_SCHEMECOLOR_INDEX" val="6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207.xml><?xml version="1.0" encoding="utf-8"?>
<p:tagLst xmlns:p="http://schemas.openxmlformats.org/presentationml/2006/main">
  <p:tag name="KSO_WM_TEMPLATE_CATEGORY" val="custom"/>
  <p:tag name="KSO_WM_TEMPLATE_INDEX" val="20186669"/>
  <p:tag name="KSO_WM_TAG_VERSION" val="1.0"/>
  <p:tag name="KSO_WM_BEAUTIFY_FLAG" val="#wm#"/>
  <p:tag name="KSO_WM_UNIT_TYPE" val="l_h_a"/>
  <p:tag name="KSO_WM_UNIT_INDEX" val="1_2_1"/>
  <p:tag name="KSO_WM_UNIT_ID" val="custom20186669_8*l_h_a*1_2_1"/>
  <p:tag name="KSO_WM_UNIT_LAYERLEVEL" val="1_1_1"/>
  <p:tag name="KSO_WM_UNIT_VALUE" val="42"/>
  <p:tag name="KSO_WM_UNIT_HIGHLIGHT" val="0"/>
  <p:tag name="KSO_WM_UNIT_COMPATIBLE" val="0"/>
  <p:tag name="KSO_WM_DIAGRAM_GROUP_CODE" val="l1-2"/>
  <p:tag name="KSO_WM_UNIT_ISCONTENTSTITLE" val="0"/>
  <p:tag name="KSO_WM_UNIT_PRESET_TEXT" val="请在此输入您的标题"/>
  <p:tag name="KSO_WM_UNIT_NOCLEAR" val="0"/>
  <p:tag name="KSO_WM_UNIT_DIAGRAM_ISNUMVISUAL" val="0"/>
  <p:tag name="KSO_WM_UNIT_DIAGRAM_ISREFERUNIT" val="0"/>
  <p:tag name="KSO_WM_UNIT_FILL_FORE_SCHEMECOLOR_INDEX" val="6"/>
  <p:tag name="KSO_WM_UNIT_FILL_TYPE" val="1"/>
  <p:tag name="KSO_WM_UNIT_LINE_FORE_SCHEMECOLOR_INDEX" val="2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208.xml><?xml version="1.0" encoding="utf-8"?>
<p:tagLst xmlns:p="http://schemas.openxmlformats.org/presentationml/2006/main">
  <p:tag name="KSO_WM_TEMPLATE_CATEGORY" val="custom"/>
  <p:tag name="KSO_WM_TEMPLATE_INDEX" val="20186669"/>
  <p:tag name="KSO_WM_TAG_VERSION" val="1.0"/>
  <p:tag name="KSO_WM_SLIDE_ID" val="custom20186669_8"/>
  <p:tag name="KSO_WM_SLIDE_INDEX" val="8"/>
  <p:tag name="KSO_WM_SLIDE_ITEM_CNT" val="2"/>
  <p:tag name="KSO_WM_SLIDE_LAYOUT" val="l"/>
  <p:tag name="KSO_WM_SLIDE_LAYOUT_CNT" val="1"/>
  <p:tag name="KSO_WM_SLIDE_TYPE" val="text"/>
  <p:tag name="KSO_WM_BEAUTIFY_FLAG" val="#wm#"/>
  <p:tag name="KSO_WM_SLIDE_POSITION" val="229.321*176.564"/>
  <p:tag name="KSO_WM_SLIDE_SIZE" val="501.358*204.351"/>
  <p:tag name="KSO_WM_DIAGRAM_GROUP_CODE" val="l1-2"/>
  <p:tag name="KSO_WM_SLIDE_SUBTYPE" val="diag"/>
  <p:tag name="KSO_WM_TEMPLATE_SUBCATEGORY" val="0"/>
  <p:tag name="KSO_WM_SLIDE_DIAGTYPE" val="l"/>
</p:tagLst>
</file>

<file path=ppt/tags/tag209.xml><?xml version="1.0" encoding="utf-8"?>
<p:tagLst xmlns:p="http://schemas.openxmlformats.org/presentationml/2006/main">
  <p:tag name="KSO_WM_TEMPLATE_CATEGORY" val="custom"/>
  <p:tag name="KSO_WM_TEMPLATE_INDEX" val="20186669"/>
  <p:tag name="KSO_WM_TAG_VERSION" val="1.0"/>
  <p:tag name="KSO_WM_UNIT_TYPE" val="b"/>
  <p:tag name="KSO_WM_UNIT_INDEX" val="1"/>
  <p:tag name="KSO_WM_UNIT_ID" val="custom20186669_6*b*1"/>
  <p:tag name="KSO_WM_UNIT_LAYERLEVEL" val="1"/>
  <p:tag name="KSO_WM_UNIT_VALUE" val="120"/>
  <p:tag name="KSO_WM_UNIT_ISCONTENTSTITLE" val="0"/>
  <p:tag name="KSO_WM_UNIT_HIGHLIGHT" val="0"/>
  <p:tag name="KSO_WM_UNIT_COMPATIBLE" val="0"/>
  <p:tag name="KSO_WM_BEAUTIFY_FLAG" val="#wm#"/>
  <p:tag name="KSO_WM_UNIT_PRESET_TEXT" val="本章节内容介绍文字&#13;PPT中的节标题可以帮助观众更有效的阅读和理解报告内容&#13;您可以在幻灯片母版中对本页样式进行修改"/>
  <p:tag name="KSO_WM_UNIT_NOCLEAR" val="0"/>
  <p:tag name="KSO_WM_UNIT_DIAGRAM_ISNUMVISUAL" val="0"/>
  <p:tag name="KSO_WM_UNIT_DIAGRAM_ISREFERUNIT" val="0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TEMPLATE_CATEGORY" val="custom"/>
  <p:tag name="KSO_WM_TEMPLATE_INDEX" val="20186669"/>
  <p:tag name="KSO_WM_TAG_VERSION" val="1.0"/>
  <p:tag name="KSO_WM_SLIDE_ID" val="custom20186669_6"/>
  <p:tag name="KSO_WM_SLIDE_INDEX" val="6"/>
  <p:tag name="KSO_WM_SLIDE_ITEM_CNT" val="0"/>
  <p:tag name="KSO_WM_SLIDE_LAYOUT" val="a_b"/>
  <p:tag name="KSO_WM_SLIDE_LAYOUT_CNT" val="1_1"/>
  <p:tag name="KSO_WM_SLIDE_TYPE" val="sectionTitle"/>
  <p:tag name="KSO_WM_SLIDE_SUBTYPE" val="pureTxt"/>
  <p:tag name="KSO_WM_BEAUTIFY_FLAG" val="#wm#"/>
  <p:tag name="KSO_WM_TEMPLATE_SUBCATEGORY" val="0"/>
</p:tagLst>
</file>

<file path=ppt/tags/tag211.xml><?xml version="1.0" encoding="utf-8"?>
<p:tagLst xmlns:p="http://schemas.openxmlformats.org/presentationml/2006/main">
  <p:tag name="KSO_WM_TEMPLATE_CATEGORY" val="custom"/>
  <p:tag name="KSO_WM_TEMPLATE_INDEX" val="20186669"/>
  <p:tag name="KSO_WM_TAG_VERSION" val="1.0"/>
  <p:tag name="KSO_WM_UNIT_TYPE" val="a"/>
  <p:tag name="KSO_WM_UNIT_INDEX" val="1"/>
  <p:tag name="KSO_WM_UNIT_ID" val="custom20186669_6*a*1"/>
  <p:tag name="KSO_WM_UNIT_LAYERLEVEL" val="1"/>
  <p:tag name="KSO_WM_UNIT_VALUE" val="23"/>
  <p:tag name="KSO_WM_UNIT_ISCONTENTSTITLE" val="0"/>
  <p:tag name="KSO_WM_UNIT_HIGHLIGHT" val="0"/>
  <p:tag name="KSO_WM_UNIT_COMPATIBLE" val="0"/>
  <p:tag name="KSO_WM_BEAUTIFY_FLAG" val="#wm#"/>
  <p:tag name="KSO_WM_UNIT_PRESET_TEXT" val="SECTION HEADER HERE"/>
  <p:tag name="KSO_WM_UNIT_NOCLEAR" val="0"/>
  <p:tag name="KSO_WM_UNIT_DIAGRAM_ISNUMVISUAL" val="0"/>
  <p:tag name="KSO_WM_UNIT_DIAGRAM_ISREFERUNIT" val="0"/>
</p:tagLst>
</file>

<file path=ppt/tags/tag212.xml><?xml version="1.0" encoding="utf-8"?>
<p:tagLst xmlns:p="http://schemas.openxmlformats.org/presentationml/2006/main">
  <p:tag name="KSO_WM_TEMPLATE_CATEGORY" val="custom"/>
  <p:tag name="KSO_WM_TEMPLATE_INDEX" val="20186669"/>
  <p:tag name="KSO_WM_TAG_VERSION" val="1.0"/>
  <p:tag name="KSO_WM_UNIT_TYPE" val="b"/>
  <p:tag name="KSO_WM_UNIT_INDEX" val="1"/>
  <p:tag name="KSO_WM_UNIT_ID" val="custom20186669_6*b*1"/>
  <p:tag name="KSO_WM_UNIT_LAYERLEVEL" val="1"/>
  <p:tag name="KSO_WM_UNIT_VALUE" val="120"/>
  <p:tag name="KSO_WM_UNIT_ISCONTENTSTITLE" val="0"/>
  <p:tag name="KSO_WM_UNIT_HIGHLIGHT" val="0"/>
  <p:tag name="KSO_WM_UNIT_COMPATIBLE" val="0"/>
  <p:tag name="KSO_WM_BEAUTIFY_FLAG" val="#wm#"/>
  <p:tag name="KSO_WM_UNIT_PRESET_TEXT" val="本章节内容介绍文字&#13;PPT中的节标题可以帮助观众更有效的阅读和理解报告内容&#13;您可以在幻灯片母版中对本页样式进行修改"/>
  <p:tag name="KSO_WM_UNIT_NOCLEAR" val="0"/>
  <p:tag name="KSO_WM_UNIT_DIAGRAM_ISNUMVISUAL" val="0"/>
  <p:tag name="KSO_WM_UNIT_DIAGRAM_ISREFERUNIT" val="0"/>
</p:tagLst>
</file>

<file path=ppt/tags/tag213.xml><?xml version="1.0" encoding="utf-8"?>
<p:tagLst xmlns:p="http://schemas.openxmlformats.org/presentationml/2006/main">
  <p:tag name="KSO_WM_TEMPLATE_CATEGORY" val="custom"/>
  <p:tag name="KSO_WM_TEMPLATE_INDEX" val="20186669"/>
  <p:tag name="KSO_WM_TAG_VERSION" val="1.0"/>
  <p:tag name="KSO_WM_SLIDE_ID" val="custom20186669_6"/>
  <p:tag name="KSO_WM_SLIDE_INDEX" val="6"/>
  <p:tag name="KSO_WM_SLIDE_ITEM_CNT" val="0"/>
  <p:tag name="KSO_WM_SLIDE_LAYOUT" val="a_b"/>
  <p:tag name="KSO_WM_SLIDE_LAYOUT_CNT" val="1_1"/>
  <p:tag name="KSO_WM_SLIDE_TYPE" val="sectionTitle"/>
  <p:tag name="KSO_WM_SLIDE_SUBTYPE" val="pureTxt"/>
  <p:tag name="KSO_WM_BEAUTIFY_FLAG" val="#wm#"/>
  <p:tag name="KSO_WM_TEMPLATE_SUBCATEGORY" val="0"/>
</p:tagLst>
</file>

<file path=ppt/tags/tag214.xml><?xml version="1.0" encoding="utf-8"?>
<p:tagLst xmlns:p="http://schemas.openxmlformats.org/presentationml/2006/main">
  <p:tag name="KSO_WM_TEMPLATE_CATEGORY" val="custom"/>
  <p:tag name="KSO_WM_TEMPLATE_INDEX" val="20186669"/>
  <p:tag name="KSO_WM_TAG_VERSION" val="1.0"/>
  <p:tag name="KSO_WM_UNIT_TYPE" val="a"/>
  <p:tag name="KSO_WM_UNIT_INDEX" val="1"/>
  <p:tag name="KSO_WM_UNIT_ID" val="custom20186669_6*a*1"/>
  <p:tag name="KSO_WM_UNIT_LAYERLEVEL" val="1"/>
  <p:tag name="KSO_WM_UNIT_VALUE" val="23"/>
  <p:tag name="KSO_WM_UNIT_ISCONTENTSTITLE" val="0"/>
  <p:tag name="KSO_WM_UNIT_HIGHLIGHT" val="0"/>
  <p:tag name="KSO_WM_UNIT_COMPATIBLE" val="0"/>
  <p:tag name="KSO_WM_BEAUTIFY_FLAG" val="#wm#"/>
  <p:tag name="KSO_WM_UNIT_PRESET_TEXT" val="SECTION HEADER HERE"/>
  <p:tag name="KSO_WM_UNIT_NOCLEAR" val="0"/>
  <p:tag name="KSO_WM_UNIT_DIAGRAM_ISNUMVISUAL" val="0"/>
  <p:tag name="KSO_WM_UNIT_DIAGRAM_ISREFERUNIT" val="0"/>
</p:tagLst>
</file>

<file path=ppt/tags/tag215.xml><?xml version="1.0" encoding="utf-8"?>
<p:tagLst xmlns:p="http://schemas.openxmlformats.org/presentationml/2006/main">
  <p:tag name="KSO_WM_TEMPLATE_CATEGORY" val="custom"/>
  <p:tag name="KSO_WM_TEMPLATE_INDEX" val="20186669"/>
  <p:tag name="KSO_WM_TAG_VERSION" val="1.0"/>
  <p:tag name="KSO_WM_UNIT_TYPE" val="b"/>
  <p:tag name="KSO_WM_UNIT_INDEX" val="1"/>
  <p:tag name="KSO_WM_UNIT_ID" val="custom20186669_6*b*1"/>
  <p:tag name="KSO_WM_UNIT_LAYERLEVEL" val="1"/>
  <p:tag name="KSO_WM_UNIT_VALUE" val="120"/>
  <p:tag name="KSO_WM_UNIT_ISCONTENTSTITLE" val="0"/>
  <p:tag name="KSO_WM_UNIT_HIGHLIGHT" val="0"/>
  <p:tag name="KSO_WM_UNIT_COMPATIBLE" val="0"/>
  <p:tag name="KSO_WM_BEAUTIFY_FLAG" val="#wm#"/>
  <p:tag name="KSO_WM_UNIT_PRESET_TEXT" val="本章节内容介绍文字&#13;PPT中的节标题可以帮助观众更有效的阅读和理解报告内容&#13;您可以在幻灯片母版中对本页样式进行修改"/>
  <p:tag name="KSO_WM_UNIT_NOCLEAR" val="0"/>
  <p:tag name="KSO_WM_UNIT_DIAGRAM_ISNUMVISUAL" val="0"/>
  <p:tag name="KSO_WM_UNIT_DIAGRAM_ISREFERUNIT" val="0"/>
</p:tagLst>
</file>

<file path=ppt/tags/tag216.xml><?xml version="1.0" encoding="utf-8"?>
<p:tagLst xmlns:p="http://schemas.openxmlformats.org/presentationml/2006/main">
  <p:tag name="KSO_WM_TEMPLATE_CATEGORY" val="custom"/>
  <p:tag name="KSO_WM_TEMPLATE_INDEX" val="20186669"/>
  <p:tag name="KSO_WM_TAG_VERSION" val="1.0"/>
  <p:tag name="KSO_WM_SLIDE_ID" val="custom20186669_6"/>
  <p:tag name="KSO_WM_SLIDE_INDEX" val="6"/>
  <p:tag name="KSO_WM_SLIDE_ITEM_CNT" val="0"/>
  <p:tag name="KSO_WM_SLIDE_LAYOUT" val="a_b"/>
  <p:tag name="KSO_WM_SLIDE_LAYOUT_CNT" val="1_1"/>
  <p:tag name="KSO_WM_SLIDE_TYPE" val="sectionTitle"/>
  <p:tag name="KSO_WM_SLIDE_SUBTYPE" val="pureTxt"/>
  <p:tag name="KSO_WM_BEAUTIFY_FLAG" val="#wm#"/>
  <p:tag name="KSO_WM_TEMPLATE_SUBCATEGORY" val="0"/>
</p:tagLst>
</file>

<file path=ppt/tags/tag21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4655_2*i*0"/>
  <p:tag name="KSO_WM_TEMPLATE_CATEGORY" val="custom"/>
  <p:tag name="KSO_WM_TEMPLATE_INDEX" val="20184655"/>
  <p:tag name="KSO_WM_UNIT_INDEX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LAYERLEVEL" val="1"/>
  <p:tag name="KSO_WM_UNIT_FILL_FORE_SCHEMECOLOR_INDEX" val="9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18.xml><?xml version="1.0" encoding="utf-8"?>
<p:tagLst xmlns:p="http://schemas.openxmlformats.org/presentationml/2006/main">
  <p:tag name="KSO_WM_TEMPLATE_CATEGORY" val="custom"/>
  <p:tag name="KSO_WM_TEMPLATE_INDEX" val="20184655"/>
  <p:tag name="KSO_WM_UNIT_TYPE" val="l_h_i"/>
  <p:tag name="KSO_WM_UNIT_INDEX" val="1_2_1"/>
  <p:tag name="KSO_WM_UNIT_ID" val="custom20184655_2*l_h_i*1_2_1"/>
  <p:tag name="KSO_WM_UNIT_LAYERLEVEL" val="1_1_1"/>
  <p:tag name="KSO_WM_BEAUTIFY_FLAG" val="#wm#"/>
  <p:tag name="KSO_WM_TAG_VERSION" val="1.0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7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219.xml><?xml version="1.0" encoding="utf-8"?>
<p:tagLst xmlns:p="http://schemas.openxmlformats.org/presentationml/2006/main">
  <p:tag name="KSO_WM_TEMPLATE_CATEGORY" val="custom"/>
  <p:tag name="KSO_WM_TEMPLATE_INDEX" val="20184655"/>
  <p:tag name="KSO_WM_UNIT_TYPE" val="l_h_i"/>
  <p:tag name="KSO_WM_UNIT_INDEX" val="1_1_1"/>
  <p:tag name="KSO_WM_UNIT_ID" val="custom20184655_2*l_h_i*1_1_1"/>
  <p:tag name="KSO_WM_UNIT_LAYERLEVEL" val="1_1_1"/>
  <p:tag name="KSO_WM_BEAUTIFY_FLAG" val="#wm#"/>
  <p:tag name="KSO_WM_TAG_VERSION" val="1.0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7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TEMPLATE_CATEGORY" val="custom"/>
  <p:tag name="KSO_WM_TEMPLATE_INDEX" val="20184655"/>
  <p:tag name="KSO_WM_UNIT_TYPE" val="l_h_i"/>
  <p:tag name="KSO_WM_UNIT_INDEX" val="1_1_2"/>
  <p:tag name="KSO_WM_UNIT_ID" val="custom20184655_2*l_h_i*1_1_2"/>
  <p:tag name="KSO_WM_UNIT_LAYERLEVEL" val="1_1_1"/>
  <p:tag name="KSO_WM_BEAUTIFY_FLAG" val="#wm#"/>
  <p:tag name="KSO_WM_TAG_VERSION" val="1.0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8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21.xml><?xml version="1.0" encoding="utf-8"?>
<p:tagLst xmlns:p="http://schemas.openxmlformats.org/presentationml/2006/main">
  <p:tag name="KSO_WM_TEMPLATE_CATEGORY" val="custom"/>
  <p:tag name="KSO_WM_TEMPLATE_INDEX" val="20184655"/>
  <p:tag name="KSO_WM_UNIT_TYPE" val="l_h_i"/>
  <p:tag name="KSO_WM_UNIT_INDEX" val="1_2_2"/>
  <p:tag name="KSO_WM_UNIT_ID" val="custom20184655_2*l_h_i*1_2_2"/>
  <p:tag name="KSO_WM_UNIT_LAYERLEVEL" val="1_1_1"/>
  <p:tag name="KSO_WM_BEAUTIFY_FLAG" val="#wm#"/>
  <p:tag name="KSO_WM_TAG_VERSION" val="1.0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8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22.xml><?xml version="1.0" encoding="utf-8"?>
<p:tagLst xmlns:p="http://schemas.openxmlformats.org/presentationml/2006/main">
  <p:tag name="KSO_WM_TEMPLATE_CATEGORY" val="custom"/>
  <p:tag name="KSO_WM_TEMPLATE_INDEX" val="20184655"/>
  <p:tag name="KSO_WM_UNIT_TYPE" val="a"/>
  <p:tag name="KSO_WM_UNIT_INDEX" val="1"/>
  <p:tag name="KSO_WM_UNIT_ID" val="custom20184655_2*a*1"/>
  <p:tag name="KSO_WM_UNIT_LAYERLEVEL" val="1"/>
  <p:tag name="KSO_WM_UNIT_VALUE" val="6"/>
  <p:tag name="KSO_WM_UNIT_ISCONTENTSTITLE" val="0"/>
  <p:tag name="KSO_WM_UNIT_HIGHLIGHT" val="0"/>
  <p:tag name="KSO_WM_UNIT_COMPATIBLE" val="0"/>
  <p:tag name="KSO_WM_BEAUTIFY_FLAG" val="#wm#"/>
  <p:tag name="KSO_WM_TAG_VERSION" val="1.0"/>
  <p:tag name="KSO_WM_UNIT_PRESET_TEXT" val="CONTENT"/>
  <p:tag name="KSO_WM_UNIT_NOCLEAR" val="0"/>
  <p:tag name="KSO_WM_UNIT_DIAGRAM_ISNUMVISUAL" val="0"/>
  <p:tag name="KSO_WM_UNIT_DIAGRAM_ISREFERUNIT" val="0"/>
  <p:tag name="KSO_WM_DIAGRAM_GROUP_CODE" val="l1-1"/>
  <p:tag name="KSO_WM_UNIT_TEXT_FILL_FORE_SCHEMECOLOR_INDEX" val="15"/>
  <p:tag name="KSO_WM_UNIT_TEXT_FILL_TYPE" val="1"/>
  <p:tag name="KSO_WM_UNIT_USESOURCEFORMAT_APPLY" val="1"/>
</p:tagLst>
</file>

<file path=ppt/tags/tag223.xml><?xml version="1.0" encoding="utf-8"?>
<p:tagLst xmlns:p="http://schemas.openxmlformats.org/presentationml/2006/main">
  <p:tag name="KSO_WM_TEMPLATE_CATEGORY" val="custom"/>
  <p:tag name="KSO_WM_TEMPLATE_INDEX" val="20184655"/>
  <p:tag name="KSO_WM_UNIT_TYPE" val="l_h_a"/>
  <p:tag name="KSO_WM_UNIT_INDEX" val="1_1_1"/>
  <p:tag name="KSO_WM_UNIT_ID" val="custom20184655_2*l_h_a*1_1_1"/>
  <p:tag name="KSO_WM_UNIT_LAYERLEVEL" val="1_1_1"/>
  <p:tag name="KSO_WM_UNIT_VALUE" val="8"/>
  <p:tag name="KSO_WM_UNIT_HIGHLIGHT" val="0"/>
  <p:tag name="KSO_WM_UNIT_COMPATIBLE" val="0"/>
  <p:tag name="KSO_WM_BEAUTIFY_FLAG" val="#wm#"/>
  <p:tag name="KSO_WM_TAG_VERSION" val="1.0"/>
  <p:tag name="KSO_WM_DIAGRAM_GROUP_CODE" val="l1-1"/>
  <p:tag name="KSO_WM_UNIT_ISCONTENTSTITLE" val="0"/>
  <p:tag name="KSO_WM_UNIT_PRESET_TEXT" val="LOREM IPSUM"/>
  <p:tag name="KSO_WM_UNIT_NOCLEAR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224.xml><?xml version="1.0" encoding="utf-8"?>
<p:tagLst xmlns:p="http://schemas.openxmlformats.org/presentationml/2006/main">
  <p:tag name="KSO_WM_TEMPLATE_CATEGORY" val="custom"/>
  <p:tag name="KSO_WM_TEMPLATE_INDEX" val="20184655"/>
  <p:tag name="KSO_WM_UNIT_TYPE" val="l_h_a"/>
  <p:tag name="KSO_WM_UNIT_INDEX" val="1_2_1"/>
  <p:tag name="KSO_WM_UNIT_ID" val="custom20184655_2*l_h_a*1_2_1"/>
  <p:tag name="KSO_WM_UNIT_LAYERLEVEL" val="1_1_1"/>
  <p:tag name="KSO_WM_UNIT_VALUE" val="8"/>
  <p:tag name="KSO_WM_UNIT_HIGHLIGHT" val="0"/>
  <p:tag name="KSO_WM_UNIT_COMPATIBLE" val="0"/>
  <p:tag name="KSO_WM_BEAUTIFY_FLAG" val="#wm#"/>
  <p:tag name="KSO_WM_TAG_VERSION" val="1.0"/>
  <p:tag name="KSO_WM_DIAGRAM_GROUP_CODE" val="l1-1"/>
  <p:tag name="KSO_WM_UNIT_ISCONTENTSTITLE" val="0"/>
  <p:tag name="KSO_WM_UNIT_PRESET_TEXT" val="LOREM IPSUM"/>
  <p:tag name="KSO_WM_UNIT_NOCLEAR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225.xml><?xml version="1.0" encoding="utf-8"?>
<p:tagLst xmlns:p="http://schemas.openxmlformats.org/presentationml/2006/main">
  <p:tag name="KSO_WM_TEMPLATE_CATEGORY" val="custom"/>
  <p:tag name="KSO_WM_TEMPLATE_INDEX" val="20186669"/>
  <p:tag name="KSO_WM_TAG_VERSION" val="1.0"/>
  <p:tag name="KSO_WM_SLIDE_ID" val="custom20184655_2"/>
  <p:tag name="KSO_WM_SLIDE_INDEX" val="2"/>
  <p:tag name="KSO_WM_SLIDE_ITEM_CNT" val="2"/>
  <p:tag name="KSO_WM_SLIDE_LAYOUT" val="a_l"/>
  <p:tag name="KSO_WM_SLIDE_LAYOUT_CNT" val="1_1"/>
  <p:tag name="KSO_WM_SLIDE_TYPE" val="text"/>
  <p:tag name="KSO_WM_BEAUTIFY_FLAG" val="#wm#"/>
  <p:tag name="KSO_WM_SLIDE_POSITION" val="244.312*272.329"/>
  <p:tag name="KSO_WM_SLIDE_SIZE" val="498.813*134.271"/>
  <p:tag name="KSO_WM_DIAGRAM_GROUP_CODE" val="l1-1"/>
  <p:tag name="KSO_WM_SLIDE_SUBTYPE" val="diag"/>
  <p:tag name="KSO_WM_TEMPLATE_SUBCATEGORY" val="0"/>
  <p:tag name="KSO_WM_SLIDE_DIAGTYPE" val="l"/>
</p:tagLst>
</file>

<file path=ppt/tags/tag226.xml><?xml version="1.0" encoding="utf-8"?>
<p:tagLst xmlns:p="http://schemas.openxmlformats.org/presentationml/2006/main">
  <p:tag name="KSO_WM_TEMPLATE_CATEGORY" val="custom"/>
  <p:tag name="KSO_WM_TEMPLATE_INDEX" val="20184651"/>
  <p:tag name="KSO_WM_UNIT_TYPE" val="a"/>
  <p:tag name="KSO_WM_UNIT_INDEX" val="1"/>
  <p:tag name="KSO_WM_UNIT_ID" val="custom20184651_3*a*1"/>
  <p:tag name="KSO_WM_UNIT_LAYERLEVEL" val="1"/>
  <p:tag name="KSO_WM_UNIT_ISCONTENTSTITLE" val="1"/>
  <p:tag name="KSO_WM_UNIT_VALUE" val="8"/>
  <p:tag name="KSO_WM_UNIT_HIGHLIGHT" val="0"/>
  <p:tag name="KSO_WM_UNIT_COMPATIBLE" val="0"/>
  <p:tag name="KSO_WM_UNIT_CLEAR" val="0"/>
  <p:tag name="KSO_WM_BEAUTIFY_FLAG" val="#wm#"/>
  <p:tag name="KSO_WM_TAG_VERSION" val="1.0"/>
  <p:tag name="KSO_WM_UNIT_PRESET_TEXT" val="CONTENT"/>
</p:tagLst>
</file>

<file path=ppt/tags/tag22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NDEX" val="0"/>
  <p:tag name="KSO_WM_TEMPLATE_CATEGORY" val="custom"/>
  <p:tag name="KSO_WM_TEMPLATE_INDEX" val="20177430"/>
  <p:tag name="KSO_WM_UNIT_ID" val="custom20177430_28*i*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2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NDEX" val="1"/>
  <p:tag name="KSO_WM_TEMPLATE_CATEGORY" val="custom"/>
  <p:tag name="KSO_WM_TEMPLATE_INDEX" val="20177430"/>
  <p:tag name="KSO_WM_UNIT_ID" val="custom20177430_28*i*1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29.xml><?xml version="1.0" encoding="utf-8"?>
<p:tagLst xmlns:p="http://schemas.openxmlformats.org/presentationml/2006/main">
  <p:tag name="KSO_WM_TAG_VERSION" val="1.0"/>
  <p:tag name="KSO_WM_BEAUTIFY_FLAG" val="#wm#"/>
  <p:tag name="KSO_WM_UNIT_COMPATIBLE" val="1"/>
  <p:tag name="KSO_WM_UNIT_HIGHLIGHT" val="0"/>
  <p:tag name="KSO_WM_UNIT_VALUE" val="8"/>
  <p:tag name="KSO_WM_UNIT_LAYERLEVEL" val="1"/>
  <p:tag name="KSO_WM_UNIT_INDEX" val="1"/>
  <p:tag name="KSO_WM_UNIT_TYPE" val="g"/>
  <p:tag name="KSO_WM_TEMPLATE_CATEGORY" val="custom"/>
  <p:tag name="KSO_WM_TEMPLATE_INDEX" val="20177430"/>
  <p:tag name="KSO_WM_UNIT_ID" val="custom20177430_28*g*1"/>
  <p:tag name="KSO_WM_UNIT_RELATE_UNITID" val="custom20177430_28*f*1"/>
  <p:tag name="KSO_WM_UNIT_NOCLEAR" val="0"/>
  <p:tag name="KSO_WM_UNIT_DIAGRAM_ISNUMVISUAL" val="0"/>
  <p:tag name="KSO_WM_UNIT_DIAGRAM_ISREFERUNIT" val="0"/>
  <p:tag name="KSO_WM_UNIT_PRESET_TEXT" val="Lorem ipsum dolor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NDEX" val="5"/>
  <p:tag name="KSO_WM_TEMPLATE_CATEGORY" val="custom"/>
  <p:tag name="KSO_WM_TEMPLATE_INDEX" val="20177430"/>
  <p:tag name="KSO_WM_UNIT_ID" val="custom20177430_28*i*5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3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NDEX" val="6"/>
  <p:tag name="KSO_WM_TEMPLATE_CATEGORY" val="custom"/>
  <p:tag name="KSO_WM_TEMPLATE_INDEX" val="20177430"/>
  <p:tag name="KSO_WM_UNIT_ID" val="custom20177430_28*i*6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32.xml><?xml version="1.0" encoding="utf-8"?>
<p:tagLst xmlns:p="http://schemas.openxmlformats.org/presentationml/2006/main">
  <p:tag name="KSO_WM_SLIDE_SIZE" val="701*321"/>
  <p:tag name="KSO_WM_SLIDE_POSITION" val="119*116"/>
  <p:tag name="KSO_WM_SLIDE_LAYOUT_CNT" val="1_1"/>
  <p:tag name="KSO_WM_SLIDE_LAYOUT" val="f_g"/>
  <p:tag name="KSO_WM_BEAUTIFY_FLAG" val="#wm#"/>
  <p:tag name="KSO_WM_SLIDE_TYPE" val="text"/>
  <p:tag name="KSO_WM_SLIDE_ITEM_CNT" val="0"/>
  <p:tag name="KSO_WM_TAG_VERSION" val="1.0"/>
  <p:tag name="KSO_WM_COMBINE_RELATE_SLIDE_ID" val="background20176889_9"/>
  <p:tag name="KSO_WM_TEMPLATE_CATEGORY" val="custom"/>
  <p:tag name="KSO_WM_TEMPLATE_INDEX" val="20186669"/>
  <p:tag name="KSO_WM_SLIDE_ID" val="custom20177430_28"/>
  <p:tag name="KSO_WM_SLIDE_INDEX" val="28"/>
  <p:tag name="KSO_WM_TEMPLATE_SUBCATEGORY" val="0"/>
  <p:tag name="KSO_WM_SLIDE_SUBTYPE" val="pureTxt"/>
</p:tagLst>
</file>

<file path=ppt/tags/tag233.xml><?xml version="1.0" encoding="utf-8"?>
<p:tagLst xmlns:p="http://schemas.openxmlformats.org/presentationml/2006/main">
  <p:tag name="KSO_WM_TEMPLATE_CATEGORY" val="custom"/>
  <p:tag name="KSO_WM_TEMPLATE_INDEX" val="20186669"/>
</p:tagLst>
</file>

<file path=ppt/tags/tag234.xml><?xml version="1.0" encoding="utf-8"?>
<p:tagLst xmlns:p="http://schemas.openxmlformats.org/presentationml/2006/main">
  <p:tag name="KSO_WM_TEMPLATE_CATEGORY" val="custom"/>
  <p:tag name="KSO_WM_TEMPLATE_INDEX" val="20186669"/>
  <p:tag name="KSO_WM_TAG_VERSION" val="1.0"/>
  <p:tag name="KSO_WM_BEAUTIFY_FLAG" val="#wm#"/>
  <p:tag name="KSO_WM_UNIT_TYPE" val="l_h_f"/>
  <p:tag name="KSO_WM_UNIT_INDEX" val="1_1_1"/>
  <p:tag name="KSO_WM_UNIT_ID" val="custom20186669_8*l_h_f*1_1_1"/>
  <p:tag name="KSO_WM_UNIT_LAYERLEVEL" val="1_1_1"/>
  <p:tag name="KSO_WM_UNIT_VALUE" val="56"/>
  <p:tag name="KSO_WM_UNIT_HIGHLIGHT" val="0"/>
  <p:tag name="KSO_WM_UNIT_COMPATIBLE" val="0"/>
  <p:tag name="KSO_WM_DIAGRAM_GROUP_CODE" val="l1-2"/>
  <p:tag name="KSO_WM_UNIT_PRESET_TEXT" val="请在此输入您的文本。请在此输入您的文本。请在此输入您的文本。请在此输入您的文本。请在此输入您的文本。"/>
  <p:tag name="KSO_WM_UNIT_NOCLEAR" val="0"/>
  <p:tag name="KSO_WM_UNIT_DIAGRAM_ISNUMVISUAL" val="0"/>
  <p:tag name="KSO_WM_UNIT_DIAGRAM_ISREFERUNIT" val="0"/>
  <p:tag name="KSO_WM_UNIT_FILL_FORE_SCHEMECOLOR_INDEX" val="2"/>
  <p:tag name="KSO_WM_UNIT_FILL_TYPE" val="1"/>
  <p:tag name="KSO_WM_UNIT_LINE_FORE_SCHEMECOLOR_INDEX" val="5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235.xml><?xml version="1.0" encoding="utf-8"?>
<p:tagLst xmlns:p="http://schemas.openxmlformats.org/presentationml/2006/main">
  <p:tag name="KSO_WM_TEMPLATE_CATEGORY" val="custom"/>
  <p:tag name="KSO_WM_TEMPLATE_INDEX" val="20186669"/>
  <p:tag name="KSO_WM_TAG_VERSION" val="1.0"/>
  <p:tag name="KSO_WM_BEAUTIFY_FLAG" val="#wm#"/>
  <p:tag name="KSO_WM_UNIT_TYPE" val="l_h_a"/>
  <p:tag name="KSO_WM_UNIT_INDEX" val="1_1_1"/>
  <p:tag name="KSO_WM_UNIT_ID" val="custom20186669_8*l_h_a*1_1_1"/>
  <p:tag name="KSO_WM_UNIT_LAYERLEVEL" val="1_1_1"/>
  <p:tag name="KSO_WM_UNIT_VALUE" val="42"/>
  <p:tag name="KSO_WM_UNIT_HIGHLIGHT" val="0"/>
  <p:tag name="KSO_WM_UNIT_COMPATIBLE" val="0"/>
  <p:tag name="KSO_WM_DIAGRAM_GROUP_CODE" val="l1-2"/>
  <p:tag name="KSO_WM_UNIT_ISCONTENTSTITLE" val="0"/>
  <p:tag name="KSO_WM_UNIT_PRESET_TEXT" val="请在此输入您的标题"/>
  <p:tag name="KSO_WM_UNIT_NOCLEAR" val="0"/>
  <p:tag name="KSO_WM_UNIT_DIAGRAM_ISNUMVISUAL" val="0"/>
  <p:tag name="KSO_WM_UNIT_DIAGRAM_ISREFERUNIT" val="0"/>
  <p:tag name="KSO_WM_UNIT_FILL_FORE_SCHEMECOLOR_INDEX" val="5"/>
  <p:tag name="KSO_WM_UNIT_FILL_TYPE" val="1"/>
  <p:tag name="KSO_WM_UNIT_LINE_FORE_SCHEMECOLOR_INDEX" val="2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236.xml><?xml version="1.0" encoding="utf-8"?>
<p:tagLst xmlns:p="http://schemas.openxmlformats.org/presentationml/2006/main">
  <p:tag name="KSO_WM_TEMPLATE_CATEGORY" val="custom"/>
  <p:tag name="KSO_WM_TEMPLATE_INDEX" val="20186669"/>
  <p:tag name="KSO_WM_TAG_VERSION" val="1.0"/>
  <p:tag name="KSO_WM_BEAUTIFY_FLAG" val="#wm#"/>
  <p:tag name="KSO_WM_UNIT_TYPE" val="l_h_f"/>
  <p:tag name="KSO_WM_UNIT_INDEX" val="1_2_1"/>
  <p:tag name="KSO_WM_UNIT_ID" val="custom20186669_8*l_h_f*1_2_1"/>
  <p:tag name="KSO_WM_UNIT_LAYERLEVEL" val="1_1_1"/>
  <p:tag name="KSO_WM_UNIT_VALUE" val="56"/>
  <p:tag name="KSO_WM_UNIT_HIGHLIGHT" val="0"/>
  <p:tag name="KSO_WM_UNIT_COMPATIBLE" val="0"/>
  <p:tag name="KSO_WM_DIAGRAM_GROUP_CODE" val="l1-2"/>
  <p:tag name="KSO_WM_UNIT_PRESET_TEXT" val="请在此输入您的文本。请在此输入您的文本。请在此输入您的文本。请在此输入您的文本。请在此输入您的文本。"/>
  <p:tag name="KSO_WM_UNIT_NOCLEAR" val="0"/>
  <p:tag name="KSO_WM_UNIT_DIAGRAM_ISNUMVISUAL" val="0"/>
  <p:tag name="KSO_WM_UNIT_DIAGRAM_ISREFERUNIT" val="0"/>
  <p:tag name="KSO_WM_UNIT_FILL_FORE_SCHEMECOLOR_INDEX" val="2"/>
  <p:tag name="KSO_WM_UNIT_FILL_TYPE" val="1"/>
  <p:tag name="KSO_WM_UNIT_LINE_FORE_SCHEMECOLOR_INDEX" val="6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237.xml><?xml version="1.0" encoding="utf-8"?>
<p:tagLst xmlns:p="http://schemas.openxmlformats.org/presentationml/2006/main">
  <p:tag name="KSO_WM_TEMPLATE_CATEGORY" val="custom"/>
  <p:tag name="KSO_WM_TEMPLATE_INDEX" val="20186669"/>
  <p:tag name="KSO_WM_TAG_VERSION" val="1.0"/>
  <p:tag name="KSO_WM_BEAUTIFY_FLAG" val="#wm#"/>
  <p:tag name="KSO_WM_UNIT_TYPE" val="l_h_a"/>
  <p:tag name="KSO_WM_UNIT_INDEX" val="1_2_1"/>
  <p:tag name="KSO_WM_UNIT_ID" val="custom20186669_8*l_h_a*1_2_1"/>
  <p:tag name="KSO_WM_UNIT_LAYERLEVEL" val="1_1_1"/>
  <p:tag name="KSO_WM_UNIT_VALUE" val="42"/>
  <p:tag name="KSO_WM_UNIT_HIGHLIGHT" val="0"/>
  <p:tag name="KSO_WM_UNIT_COMPATIBLE" val="0"/>
  <p:tag name="KSO_WM_DIAGRAM_GROUP_CODE" val="l1-2"/>
  <p:tag name="KSO_WM_UNIT_ISCONTENTSTITLE" val="0"/>
  <p:tag name="KSO_WM_UNIT_PRESET_TEXT" val="请在此输入您的标题"/>
  <p:tag name="KSO_WM_UNIT_NOCLEAR" val="0"/>
  <p:tag name="KSO_WM_UNIT_DIAGRAM_ISNUMVISUAL" val="0"/>
  <p:tag name="KSO_WM_UNIT_DIAGRAM_ISREFERUNIT" val="0"/>
  <p:tag name="KSO_WM_UNIT_FILL_FORE_SCHEMECOLOR_INDEX" val="6"/>
  <p:tag name="KSO_WM_UNIT_FILL_TYPE" val="1"/>
  <p:tag name="KSO_WM_UNIT_LINE_FORE_SCHEMECOLOR_INDEX" val="2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238.xml><?xml version="1.0" encoding="utf-8"?>
<p:tagLst xmlns:p="http://schemas.openxmlformats.org/presentationml/2006/main">
  <p:tag name="KSO_WM_TEMPLATE_CATEGORY" val="custom"/>
  <p:tag name="KSO_WM_TEMPLATE_INDEX" val="20186669"/>
  <p:tag name="KSO_WM_TAG_VERSION" val="1.0"/>
  <p:tag name="KSO_WM_SLIDE_ID" val="custom20186669_8"/>
  <p:tag name="KSO_WM_SLIDE_INDEX" val="8"/>
  <p:tag name="KSO_WM_SLIDE_ITEM_CNT" val="2"/>
  <p:tag name="KSO_WM_SLIDE_LAYOUT" val="l"/>
  <p:tag name="KSO_WM_SLIDE_LAYOUT_CNT" val="1"/>
  <p:tag name="KSO_WM_SLIDE_TYPE" val="text"/>
  <p:tag name="KSO_WM_BEAUTIFY_FLAG" val="#wm#"/>
  <p:tag name="KSO_WM_SLIDE_POSITION" val="229.321*176.564"/>
  <p:tag name="KSO_WM_SLIDE_SIZE" val="501.358*204.351"/>
  <p:tag name="KSO_WM_DIAGRAM_GROUP_CODE" val="l1-2"/>
  <p:tag name="KSO_WM_SLIDE_SUBTYPE" val="diag"/>
  <p:tag name="KSO_WM_TEMPLATE_SUBCATEGORY" val="0"/>
  <p:tag name="KSO_WM_SLIDE_DIAGTYPE" val="l"/>
</p:tagLst>
</file>

<file path=ppt/tags/tag239.xml><?xml version="1.0" encoding="utf-8"?>
<p:tagLst xmlns:p="http://schemas.openxmlformats.org/presentationml/2006/main">
  <p:tag name="KSO_WM_TEMPLATE_CATEGORY" val="custom"/>
  <p:tag name="KSO_WM_TEMPLATE_INDEX" val="20184651"/>
  <p:tag name="KSO_WM_TAG_VERSION" val="1.0"/>
  <p:tag name="KSO_WM_UNIT_TYPE" val="n_h_b"/>
  <p:tag name="KSO_WM_UNIT_INDEX" val="1_2_1"/>
  <p:tag name="KSO_WM_UNIT_ID" val="custom20184651_24*n_h_b*1_2_1"/>
  <p:tag name="KSO_WM_UNIT_LAYERLEVEL" val="1_1_1"/>
  <p:tag name="KSO_WM_UNIT_VALUE" val="22"/>
  <p:tag name="KSO_WM_UNIT_HIGHLIGHT" val="0"/>
  <p:tag name="KSO_WM_UNIT_COMPATIBLE" val="0"/>
  <p:tag name="KSO_WM_UNIT_CLEAR" val="0"/>
  <p:tag name="KSO_WM_UNIT_PRESET_TEXT_INDEX" val="3"/>
  <p:tag name="KSO_WM_UNIT_PRESET_TEXT_LEN" val="17"/>
  <p:tag name="KSO_WM_BEAUTIFY_FLAG" val="#wm#"/>
  <p:tag name="KSO_WM_DIAGRAM_GROUP_CODE" val="n1-1"/>
  <p:tag name="KSO_WM_UNIT_TEXT_FILL_FORE_SCHEMECOLOR_INDEX" val="13"/>
  <p:tag name="KSO_WM_UNIT_TEXT_FILL_TYPE" val="1"/>
  <p:tag name="KSO_WM_UNIT_USESOURCEFORMAT_APPLY" val="1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TEMPLATE_CATEGORY" val="custom"/>
  <p:tag name="KSO_WM_TEMPLATE_INDEX" val="20184651"/>
  <p:tag name="KSO_WM_TAG_VERSION" val="1.0"/>
  <p:tag name="KSO_WM_UNIT_TYPE" val="n_h_b"/>
  <p:tag name="KSO_WM_UNIT_INDEX" val="1_5_1"/>
  <p:tag name="KSO_WM_UNIT_ID" val="custom20184651_24*n_h_b*1_5_1"/>
  <p:tag name="KSO_WM_UNIT_LAYERLEVEL" val="1_1_1"/>
  <p:tag name="KSO_WM_UNIT_VALUE" val="22"/>
  <p:tag name="KSO_WM_UNIT_HIGHLIGHT" val="0"/>
  <p:tag name="KSO_WM_UNIT_COMPATIBLE" val="0"/>
  <p:tag name="KSO_WM_UNIT_CLEAR" val="0"/>
  <p:tag name="KSO_WM_UNIT_PRESET_TEXT_INDEX" val="3"/>
  <p:tag name="KSO_WM_UNIT_PRESET_TEXT_LEN" val="17"/>
  <p:tag name="KSO_WM_BEAUTIFY_FLAG" val="#wm#"/>
  <p:tag name="KSO_WM_DIAGRAM_GROUP_CODE" val="n1-1"/>
  <p:tag name="KSO_WM_UNIT_TEXT_FILL_FORE_SCHEMECOLOR_INDEX" val="13"/>
  <p:tag name="KSO_WM_UNIT_TEXT_FILL_TYPE" val="1"/>
  <p:tag name="KSO_WM_UNIT_USESOURCEFORMAT_APPLY" val="1"/>
</p:tagLst>
</file>

<file path=ppt/tags/tag241.xml><?xml version="1.0" encoding="utf-8"?>
<p:tagLst xmlns:p="http://schemas.openxmlformats.org/presentationml/2006/main">
  <p:tag name="KSO_WM_TEMPLATE_CATEGORY" val="custom"/>
  <p:tag name="KSO_WM_TEMPLATE_INDEX" val="20184651"/>
  <p:tag name="KSO_WM_TAG_VERSION" val="1.0"/>
  <p:tag name="KSO_WM_UNIT_TYPE" val="n_h_b"/>
  <p:tag name="KSO_WM_UNIT_INDEX" val="1_4_1"/>
  <p:tag name="KSO_WM_UNIT_ID" val="custom20184651_24*n_h_b*1_4_1"/>
  <p:tag name="KSO_WM_UNIT_LAYERLEVEL" val="1_1_1"/>
  <p:tag name="KSO_WM_UNIT_VALUE" val="22"/>
  <p:tag name="KSO_WM_UNIT_HIGHLIGHT" val="0"/>
  <p:tag name="KSO_WM_UNIT_COMPATIBLE" val="0"/>
  <p:tag name="KSO_WM_UNIT_CLEAR" val="0"/>
  <p:tag name="KSO_WM_UNIT_PRESET_TEXT_INDEX" val="3"/>
  <p:tag name="KSO_WM_UNIT_PRESET_TEXT_LEN" val="17"/>
  <p:tag name="KSO_WM_BEAUTIFY_FLAG" val="#wm#"/>
  <p:tag name="KSO_WM_DIAGRAM_GROUP_CODE" val="n1-1"/>
  <p:tag name="KSO_WM_UNIT_TEXT_FILL_FORE_SCHEMECOLOR_INDEX" val="13"/>
  <p:tag name="KSO_WM_UNIT_TEXT_FILL_TYPE" val="1"/>
  <p:tag name="KSO_WM_UNIT_USESOURCEFORMAT_APPLY" val="1"/>
</p:tagLst>
</file>

<file path=ppt/tags/tag242.xml><?xml version="1.0" encoding="utf-8"?>
<p:tagLst xmlns:p="http://schemas.openxmlformats.org/presentationml/2006/main">
  <p:tag name="KSO_WM_TEMPLATE_CATEGORY" val="custom"/>
  <p:tag name="KSO_WM_TEMPLATE_INDEX" val="20184651"/>
  <p:tag name="KSO_WM_TAG_VERSION" val="1.0"/>
  <p:tag name="KSO_WM_UNIT_TYPE" val="n_h_b"/>
  <p:tag name="KSO_WM_UNIT_INDEX" val="1_3_1"/>
  <p:tag name="KSO_WM_UNIT_ID" val="custom20184651_24*n_h_b*1_3_1"/>
  <p:tag name="KSO_WM_UNIT_LAYERLEVEL" val="1_1_1"/>
  <p:tag name="KSO_WM_UNIT_VALUE" val="22"/>
  <p:tag name="KSO_WM_UNIT_HIGHLIGHT" val="0"/>
  <p:tag name="KSO_WM_UNIT_COMPATIBLE" val="0"/>
  <p:tag name="KSO_WM_UNIT_CLEAR" val="0"/>
  <p:tag name="KSO_WM_UNIT_PRESET_TEXT_INDEX" val="3"/>
  <p:tag name="KSO_WM_UNIT_PRESET_TEXT_LEN" val="17"/>
  <p:tag name="KSO_WM_BEAUTIFY_FLAG" val="#wm#"/>
  <p:tag name="KSO_WM_DIAGRAM_GROUP_CODE" val="n1-1"/>
  <p:tag name="KSO_WM_UNIT_TEXT_FILL_FORE_SCHEMECOLOR_INDEX" val="13"/>
  <p:tag name="KSO_WM_UNIT_TEXT_FILL_TYPE" val="1"/>
  <p:tag name="KSO_WM_UNIT_USESOURCEFORMAT_APPLY" val="1"/>
</p:tagLst>
</file>

<file path=ppt/tags/tag24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4651_24*i*17"/>
  <p:tag name="KSO_WM_TEMPLATE_CATEGORY" val="custom"/>
  <p:tag name="KSO_WM_TEMPLATE_INDEX" val="20184651"/>
  <p:tag name="KSO_WM_UNIT_INDEX" val="17"/>
</p:tagLst>
</file>

<file path=ppt/tags/tag244.xml><?xml version="1.0" encoding="utf-8"?>
<p:tagLst xmlns:p="http://schemas.openxmlformats.org/presentationml/2006/main">
  <p:tag name="KSO_WM_TEMPLATE_CATEGORY" val="custom"/>
  <p:tag name="KSO_WM_TEMPLATE_INDEX" val="20184651"/>
  <p:tag name="KSO_WM_TAG_VERSION" val="1.0"/>
  <p:tag name="KSO_WM_UNIT_TYPE" val="a"/>
  <p:tag name="KSO_WM_UNIT_INDEX" val="1"/>
  <p:tag name="KSO_WM_UNIT_ID" val="custom20184651_24*a*1"/>
  <p:tag name="KSO_WM_UNIT_LAYERLEVEL" val="1"/>
  <p:tag name="KSO_WM_UNIT_VALUE" val="10"/>
  <p:tag name="KSO_WM_UNIT_ISCONTENTSTITLE" val="0"/>
  <p:tag name="KSO_WM_UNIT_HIGHLIGHT" val="0"/>
  <p:tag name="KSO_WM_UNIT_COMPATIBLE" val="0"/>
  <p:tag name="KSO_WM_UNIT_CLEAR" val="0"/>
  <p:tag name="KSO_WM_UNIT_PRESET_TEXT_INDEX" val="3"/>
  <p:tag name="KSO_WM_UNIT_PRESET_TEXT_LEN" val="12"/>
  <p:tag name="KSO_WM_BEAUTIFY_FLAG" val="#wm#"/>
</p:tagLst>
</file>

<file path=ppt/tags/tag245.xml><?xml version="1.0" encoding="utf-8"?>
<p:tagLst xmlns:p="http://schemas.openxmlformats.org/presentationml/2006/main">
  <p:tag name="KSO_WM_TEMPLATE_CATEGORY" val="custom"/>
  <p:tag name="KSO_WM_TEMPLATE_INDEX" val="20186669"/>
  <p:tag name="KSO_WM_TAG_VERSION" val="1.0"/>
  <p:tag name="KSO_WM_SLIDE_ID" val="custom20184651_24"/>
  <p:tag name="KSO_WM_SLIDE_INDEX" val="24"/>
  <p:tag name="KSO_WM_SLIDE_ITEM_CNT" val="5"/>
  <p:tag name="KSO_WM_SLIDE_LAYOUT" val="a_n"/>
  <p:tag name="KSO_WM_SLIDE_LAYOUT_CNT" val="1_1"/>
  <p:tag name="KSO_WM_SLIDE_TYPE" val="text"/>
  <p:tag name="KSO_WM_BEAUTIFY_FLAG" val="#wm#"/>
  <p:tag name="KSO_WM_SLIDE_POSITION" val="102*109"/>
  <p:tag name="KSO_WM_SLIDE_SIZE" val="740*401"/>
  <p:tag name="KSO_WM_DIAGRAM_GROUP_CODE" val="n1-1"/>
  <p:tag name="KSO_WM_SLIDE_SUBTYPE" val="diag"/>
</p:tagLst>
</file>

<file path=ppt/tags/tag246.xml><?xml version="1.0" encoding="utf-8"?>
<p:tagLst xmlns:p="http://schemas.openxmlformats.org/presentationml/2006/main">
  <p:tag name="KSO_WM_TEMPLATE_CATEGORY" val="custom"/>
  <p:tag name="KSO_WM_TEMPLATE_INDEX" val="20186669"/>
  <p:tag name="KSO_WM_TAG_VERSION" val="1.0"/>
  <p:tag name="KSO_WM_BEAUTIFY_FLAG" val="#wm#"/>
  <p:tag name="KSO_WM_UNIT_TYPE" val="m_h_i"/>
  <p:tag name="KSO_WM_UNIT_INDEX" val="1_1_1"/>
  <p:tag name="KSO_WM_UNIT_ID" val="custom20186669_13*m_h_i*1_1_1"/>
  <p:tag name="KSO_WM_UNIT_LAYERLEVEL" val="1_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47.xml><?xml version="1.0" encoding="utf-8"?>
<p:tagLst xmlns:p="http://schemas.openxmlformats.org/presentationml/2006/main">
  <p:tag name="KSO_WM_TEMPLATE_CATEGORY" val="custom"/>
  <p:tag name="KSO_WM_TEMPLATE_INDEX" val="20186669"/>
  <p:tag name="KSO_WM_TAG_VERSION" val="1.0"/>
  <p:tag name="KSO_WM_BEAUTIFY_FLAG" val="#wm#"/>
  <p:tag name="KSO_WM_UNIT_TYPE" val="m_h_i"/>
  <p:tag name="KSO_WM_UNIT_INDEX" val="1_1_2"/>
  <p:tag name="KSO_WM_UNIT_ID" val="custom20186669_13*m_h_i*1_1_2"/>
  <p:tag name="KSO_WM_UNIT_LAYERLEVEL" val="1_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48.xml><?xml version="1.0" encoding="utf-8"?>
<p:tagLst xmlns:p="http://schemas.openxmlformats.org/presentationml/2006/main">
  <p:tag name="KSO_WM_TEMPLATE_CATEGORY" val="custom"/>
  <p:tag name="KSO_WM_TEMPLATE_INDEX" val="20186669"/>
  <p:tag name="KSO_WM_TAG_VERSION" val="1.0"/>
  <p:tag name="KSO_WM_BEAUTIFY_FLAG" val="#wm#"/>
  <p:tag name="KSO_WM_UNIT_TYPE" val="m_h_i"/>
  <p:tag name="KSO_WM_UNIT_INDEX" val="1_1_3"/>
  <p:tag name="KSO_WM_UNIT_ID" val="custom20186669_13*m_h_i*1_1_3"/>
  <p:tag name="KSO_WM_UNIT_LAYERLEVEL" val="1_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49.xml><?xml version="1.0" encoding="utf-8"?>
<p:tagLst xmlns:p="http://schemas.openxmlformats.org/presentationml/2006/main">
  <p:tag name="KSO_WM_TEMPLATE_CATEGORY" val="custom"/>
  <p:tag name="KSO_WM_TEMPLATE_INDEX" val="20186669"/>
  <p:tag name="KSO_WM_TAG_VERSION" val="1.0"/>
  <p:tag name="KSO_WM_BEAUTIFY_FLAG" val="#wm#"/>
  <p:tag name="KSO_WM_UNIT_TYPE" val="m_h_i"/>
  <p:tag name="KSO_WM_UNIT_INDEX" val="1_1_4"/>
  <p:tag name="KSO_WM_UNIT_ID" val="custom20186669_13*m_h_i*1_1_4"/>
  <p:tag name="KSO_WM_UNIT_LAYERLEVEL" val="1_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4"/>
  <p:tag name="KSO_WM_UNIT_TEXT_FILL_TYPE" val="1"/>
  <p:tag name="KSO_WM_UNIT_USESOURCEFORMAT_APPLY" val="1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TEMPLATE_CATEGORY" val="custom"/>
  <p:tag name="KSO_WM_TEMPLATE_INDEX" val="20186669"/>
  <p:tag name="KSO_WM_TAG_VERSION" val="1.0"/>
  <p:tag name="KSO_WM_BEAUTIFY_FLAG" val="#wm#"/>
  <p:tag name="KSO_WM_UNIT_TYPE" val="m_h_i"/>
  <p:tag name="KSO_WM_UNIT_INDEX" val="1_2_3"/>
  <p:tag name="KSO_WM_UNIT_ID" val="custom20186669_13*m_h_i*1_2_3"/>
  <p:tag name="KSO_WM_UNIT_LAYERLEVEL" val="1_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51.xml><?xml version="1.0" encoding="utf-8"?>
<p:tagLst xmlns:p="http://schemas.openxmlformats.org/presentationml/2006/main">
  <p:tag name="KSO_WM_TEMPLATE_CATEGORY" val="custom"/>
  <p:tag name="KSO_WM_TEMPLATE_INDEX" val="20186669"/>
  <p:tag name="KSO_WM_TAG_VERSION" val="1.0"/>
  <p:tag name="KSO_WM_BEAUTIFY_FLAG" val="#wm#"/>
  <p:tag name="KSO_WM_UNIT_TYPE" val="m_h_i"/>
  <p:tag name="KSO_WM_UNIT_INDEX" val="1_2_4"/>
  <p:tag name="KSO_WM_UNIT_ID" val="custom20186669_13*m_h_i*1_2_4"/>
  <p:tag name="KSO_WM_UNIT_LAYERLEVEL" val="1_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52.xml><?xml version="1.0" encoding="utf-8"?>
<p:tagLst xmlns:p="http://schemas.openxmlformats.org/presentationml/2006/main">
  <p:tag name="KSO_WM_TEMPLATE_CATEGORY" val="custom"/>
  <p:tag name="KSO_WM_TEMPLATE_INDEX" val="20186669"/>
  <p:tag name="KSO_WM_TAG_VERSION" val="1.0"/>
  <p:tag name="KSO_WM_BEAUTIFY_FLAG" val="#wm#"/>
  <p:tag name="KSO_WM_UNIT_TYPE" val="m_h_i"/>
  <p:tag name="KSO_WM_UNIT_INDEX" val="1_2_5"/>
  <p:tag name="KSO_WM_UNIT_ID" val="custom20186669_13*m_h_i*1_2_5"/>
  <p:tag name="KSO_WM_UNIT_LAYERLEVEL" val="1_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53.xml><?xml version="1.0" encoding="utf-8"?>
<p:tagLst xmlns:p="http://schemas.openxmlformats.org/presentationml/2006/main">
  <p:tag name="KSO_WM_TEMPLATE_CATEGORY" val="custom"/>
  <p:tag name="KSO_WM_TEMPLATE_INDEX" val="20186669"/>
  <p:tag name="KSO_WM_TAG_VERSION" val="1.0"/>
  <p:tag name="KSO_WM_BEAUTIFY_FLAG" val="#wm#"/>
  <p:tag name="KSO_WM_UNIT_TYPE" val="m_h_i"/>
  <p:tag name="KSO_WM_UNIT_INDEX" val="1_2_7"/>
  <p:tag name="KSO_WM_UNIT_ID" val="custom20186669_13*m_h_i*1_2_7"/>
  <p:tag name="KSO_WM_UNIT_LAYERLEVEL" val="1_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4"/>
  <p:tag name="KSO_WM_UNIT_TEXT_FILL_TYPE" val="1"/>
  <p:tag name="KSO_WM_UNIT_USESOURCEFORMAT_APPLY" val="1"/>
</p:tagLst>
</file>

<file path=ppt/tags/tag254.xml><?xml version="1.0" encoding="utf-8"?>
<p:tagLst xmlns:p="http://schemas.openxmlformats.org/presentationml/2006/main">
  <p:tag name="KSO_WM_TEMPLATE_CATEGORY" val="custom"/>
  <p:tag name="KSO_WM_TEMPLATE_INDEX" val="20186669"/>
  <p:tag name="KSO_WM_TAG_VERSION" val="1.0"/>
  <p:tag name="KSO_WM_BEAUTIFY_FLAG" val="#wm#"/>
  <p:tag name="KSO_WM_UNIT_TYPE" val="m_h_i"/>
  <p:tag name="KSO_WM_UNIT_INDEX" val="1_3_1"/>
  <p:tag name="KSO_WM_UNIT_ID" val="custom20186669_13*m_h_i*1_3_1"/>
  <p:tag name="KSO_WM_UNIT_LAYERLEVEL" val="1_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10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55.xml><?xml version="1.0" encoding="utf-8"?>
<p:tagLst xmlns:p="http://schemas.openxmlformats.org/presentationml/2006/main">
  <p:tag name="KSO_WM_TEMPLATE_CATEGORY" val="custom"/>
  <p:tag name="KSO_WM_TEMPLATE_INDEX" val="20186669"/>
  <p:tag name="KSO_WM_TAG_VERSION" val="1.0"/>
  <p:tag name="KSO_WM_BEAUTIFY_FLAG" val="#wm#"/>
  <p:tag name="KSO_WM_UNIT_TYPE" val="m_h_i"/>
  <p:tag name="KSO_WM_UNIT_INDEX" val="1_3_2"/>
  <p:tag name="KSO_WM_UNIT_ID" val="custom20186669_13*m_h_i*1_3_2"/>
  <p:tag name="KSO_WM_UNIT_LAYERLEVEL" val="1_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10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56.xml><?xml version="1.0" encoding="utf-8"?>
<p:tagLst xmlns:p="http://schemas.openxmlformats.org/presentationml/2006/main">
  <p:tag name="KSO_WM_TEMPLATE_CATEGORY" val="custom"/>
  <p:tag name="KSO_WM_TEMPLATE_INDEX" val="20186669"/>
  <p:tag name="KSO_WM_TAG_VERSION" val="1.0"/>
  <p:tag name="KSO_WM_BEAUTIFY_FLAG" val="#wm#"/>
  <p:tag name="KSO_WM_UNIT_TYPE" val="m_h_i"/>
  <p:tag name="KSO_WM_UNIT_INDEX" val="1_3_3"/>
  <p:tag name="KSO_WM_UNIT_ID" val="custom20186669_13*m_h_i*1_3_3"/>
  <p:tag name="KSO_WM_UNIT_LAYERLEVEL" val="1_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10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57.xml><?xml version="1.0" encoding="utf-8"?>
<p:tagLst xmlns:p="http://schemas.openxmlformats.org/presentationml/2006/main">
  <p:tag name="KSO_WM_TEMPLATE_CATEGORY" val="custom"/>
  <p:tag name="KSO_WM_TEMPLATE_INDEX" val="20186669"/>
  <p:tag name="KSO_WM_TAG_VERSION" val="1.0"/>
  <p:tag name="KSO_WM_BEAUTIFY_FLAG" val="#wm#"/>
  <p:tag name="KSO_WM_UNIT_TYPE" val="m_h_i"/>
  <p:tag name="KSO_WM_UNIT_INDEX" val="1_3_5"/>
  <p:tag name="KSO_WM_UNIT_ID" val="custom20186669_13*m_h_i*1_3_5"/>
  <p:tag name="KSO_WM_UNIT_LAYERLEVEL" val="1_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4"/>
  <p:tag name="KSO_WM_UNIT_TEXT_FILL_TYPE" val="1"/>
  <p:tag name="KSO_WM_UNIT_USESOURCEFORMAT_APPLY" val="1"/>
</p:tagLst>
</file>

<file path=ppt/tags/tag258.xml><?xml version="1.0" encoding="utf-8"?>
<p:tagLst xmlns:p="http://schemas.openxmlformats.org/presentationml/2006/main">
  <p:tag name="KSO_WM_TEMPLATE_CATEGORY" val="custom"/>
  <p:tag name="KSO_WM_TEMPLATE_INDEX" val="20186669"/>
  <p:tag name="KSO_WM_TAG_VERSION" val="1.0"/>
  <p:tag name="KSO_WM_BEAUTIFY_FLAG" val="#wm#"/>
  <p:tag name="KSO_WM_UNIT_TYPE" val="m_h_f"/>
  <p:tag name="KSO_WM_UNIT_INDEX" val="1_1_1"/>
  <p:tag name="KSO_WM_UNIT_ID" val="custom20186669_13*m_h_f*1_1_1"/>
  <p:tag name="KSO_WM_UNIT_LAYERLEVEL" val="1_1_1"/>
  <p:tag name="KSO_WM_UNIT_VALUE" val="20"/>
  <p:tag name="KSO_WM_UNIT_HIGHLIGHT" val="0"/>
  <p:tag name="KSO_WM_UNIT_COMPATIBLE" val="0"/>
  <p:tag name="KSO_WM_DIAGRAM_GROUP_CODE" val="m1-1"/>
  <p:tag name="KSO_WM_UNIT_PRESET_TEXT" val="请在此输入您的文本。请在此输入您的文本。"/>
  <p:tag name="KSO_WM_UNIT_NOCLEAR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259.xml><?xml version="1.0" encoding="utf-8"?>
<p:tagLst xmlns:p="http://schemas.openxmlformats.org/presentationml/2006/main">
  <p:tag name="KSO_WM_TEMPLATE_CATEGORY" val="custom"/>
  <p:tag name="KSO_WM_TEMPLATE_INDEX" val="20186669"/>
  <p:tag name="KSO_WM_TAG_VERSION" val="1.0"/>
  <p:tag name="KSO_WM_BEAUTIFY_FLAG" val="#wm#"/>
  <p:tag name="KSO_WM_UNIT_TYPE" val="m_h_f"/>
  <p:tag name="KSO_WM_UNIT_INDEX" val="1_2_1"/>
  <p:tag name="KSO_WM_UNIT_ID" val="custom20186669_13*m_h_f*1_2_1"/>
  <p:tag name="KSO_WM_UNIT_LAYERLEVEL" val="1_1_1"/>
  <p:tag name="KSO_WM_UNIT_VALUE" val="20"/>
  <p:tag name="KSO_WM_UNIT_HIGHLIGHT" val="0"/>
  <p:tag name="KSO_WM_UNIT_COMPATIBLE" val="0"/>
  <p:tag name="KSO_WM_DIAGRAM_GROUP_CODE" val="m1-1"/>
  <p:tag name="KSO_WM_UNIT_PRESET_TEXT" val="请在此输入您的文本。请在此输入您的文本。"/>
  <p:tag name="KSO_WM_UNIT_NOCLEAR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TEMPLATE_CATEGORY" val="custom"/>
  <p:tag name="KSO_WM_TEMPLATE_INDEX" val="20186669"/>
  <p:tag name="KSO_WM_TAG_VERSION" val="1.0"/>
  <p:tag name="KSO_WM_BEAUTIFY_FLAG" val="#wm#"/>
  <p:tag name="KSO_WM_UNIT_TYPE" val="m_h_f"/>
  <p:tag name="KSO_WM_UNIT_INDEX" val="1_3_1"/>
  <p:tag name="KSO_WM_UNIT_ID" val="custom20186669_13*m_h_f*1_3_1"/>
  <p:tag name="KSO_WM_UNIT_LAYERLEVEL" val="1_1_1"/>
  <p:tag name="KSO_WM_UNIT_VALUE" val="20"/>
  <p:tag name="KSO_WM_UNIT_HIGHLIGHT" val="0"/>
  <p:tag name="KSO_WM_UNIT_COMPATIBLE" val="0"/>
  <p:tag name="KSO_WM_DIAGRAM_GROUP_CODE" val="m1-1"/>
  <p:tag name="KSO_WM_UNIT_PRESET_TEXT" val="请在此输入您的文本。请在此输入您的文本。"/>
  <p:tag name="KSO_WM_UNIT_NOCLEAR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261.xml><?xml version="1.0" encoding="utf-8"?>
<p:tagLst xmlns:p="http://schemas.openxmlformats.org/presentationml/2006/main">
  <p:tag name="KSO_WM_TEMPLATE_CATEGORY" val="custom"/>
  <p:tag name="KSO_WM_TEMPLATE_INDEX" val="20186669"/>
  <p:tag name="KSO_WM_TAG_VERSION" val="1.0"/>
  <p:tag name="KSO_WM_BEAUTIFY_FLAG" val="#wm#"/>
  <p:tag name="KSO_WM_UNIT_TYPE" val="m_h_i"/>
  <p:tag name="KSO_WM_UNIT_INDEX" val="1_1_5"/>
  <p:tag name="KSO_WM_UNIT_ID" val="custom20186669_13*m_h_i*1_1_5"/>
  <p:tag name="KSO_WM_UNIT_LAYERLEVEL" val="1_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62.xml><?xml version="1.0" encoding="utf-8"?>
<p:tagLst xmlns:p="http://schemas.openxmlformats.org/presentationml/2006/main">
  <p:tag name="KSO_WM_TEMPLATE_CATEGORY" val="custom"/>
  <p:tag name="KSO_WM_TEMPLATE_INDEX" val="20186669"/>
  <p:tag name="KSO_WM_TAG_VERSION" val="1.0"/>
  <p:tag name="KSO_WM_BEAUTIFY_FLAG" val="#wm#"/>
  <p:tag name="KSO_WM_UNIT_TYPE" val="m_h_i"/>
  <p:tag name="KSO_WM_UNIT_INDEX" val="1_1_6"/>
  <p:tag name="KSO_WM_UNIT_ID" val="custom20186669_13*m_h_i*1_1_6"/>
  <p:tag name="KSO_WM_UNIT_LAYERLEVEL" val="1_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63.xml><?xml version="1.0" encoding="utf-8"?>
<p:tagLst xmlns:p="http://schemas.openxmlformats.org/presentationml/2006/main">
  <p:tag name="KSO_WM_TEMPLATE_CATEGORY" val="custom"/>
  <p:tag name="KSO_WM_TEMPLATE_INDEX" val="20186669"/>
  <p:tag name="KSO_WM_TAG_VERSION" val="1.0"/>
  <p:tag name="KSO_WM_BEAUTIFY_FLAG" val="#wm#"/>
  <p:tag name="KSO_WM_UNIT_TYPE" val="m_h_i"/>
  <p:tag name="KSO_WM_UNIT_INDEX" val="1_2_1"/>
  <p:tag name="KSO_WM_UNIT_ID" val="custom20186669_13*m_h_i*1_2_1"/>
  <p:tag name="KSO_WM_UNIT_LAYERLEVEL" val="1_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64.xml><?xml version="1.0" encoding="utf-8"?>
<p:tagLst xmlns:p="http://schemas.openxmlformats.org/presentationml/2006/main">
  <p:tag name="KSO_WM_TEMPLATE_CATEGORY" val="custom"/>
  <p:tag name="KSO_WM_TEMPLATE_INDEX" val="20186669"/>
  <p:tag name="KSO_WM_TAG_VERSION" val="1.0"/>
  <p:tag name="KSO_WM_BEAUTIFY_FLAG" val="#wm#"/>
  <p:tag name="KSO_WM_UNIT_TYPE" val="m_h_i"/>
  <p:tag name="KSO_WM_UNIT_INDEX" val="1_2_2"/>
  <p:tag name="KSO_WM_UNIT_ID" val="custom20186669_13*m_h_i*1_2_2"/>
  <p:tag name="KSO_WM_UNIT_LAYERLEVEL" val="1_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65.xml><?xml version="1.0" encoding="utf-8"?>
<p:tagLst xmlns:p="http://schemas.openxmlformats.org/presentationml/2006/main">
  <p:tag name="KSO_WM_TEMPLATE_CATEGORY" val="custom"/>
  <p:tag name="KSO_WM_TEMPLATE_INDEX" val="20186669"/>
  <p:tag name="KSO_WM_TAG_VERSION" val="1.0"/>
  <p:tag name="KSO_WM_BEAUTIFY_FLAG" val="#wm#"/>
  <p:tag name="KSO_WM_UNIT_TYPE" val="m_h_i"/>
  <p:tag name="KSO_WM_UNIT_INDEX" val="1_3_6"/>
  <p:tag name="KSO_WM_UNIT_ID" val="custom20186669_13*m_h_i*1_3_6"/>
  <p:tag name="KSO_WM_UNIT_LAYERLEVEL" val="1_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10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66.xml><?xml version="1.0" encoding="utf-8"?>
<p:tagLst xmlns:p="http://schemas.openxmlformats.org/presentationml/2006/main">
  <p:tag name="KSO_WM_TEMPLATE_CATEGORY" val="custom"/>
  <p:tag name="KSO_WM_TEMPLATE_INDEX" val="20186669"/>
  <p:tag name="KSO_WM_TAG_VERSION" val="1.0"/>
  <p:tag name="KSO_WM_BEAUTIFY_FLAG" val="#wm#"/>
  <p:tag name="KSO_WM_UNIT_TYPE" val="m_h_i"/>
  <p:tag name="KSO_WM_UNIT_INDEX" val="1_3_7"/>
  <p:tag name="KSO_WM_UNIT_ID" val="custom20186669_13*m_h_i*1_3_7"/>
  <p:tag name="KSO_WM_UNIT_LAYERLEVEL" val="1_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10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67.xml><?xml version="1.0" encoding="utf-8"?>
<p:tagLst xmlns:p="http://schemas.openxmlformats.org/presentationml/2006/main">
  <p:tag name="KSO_WM_TEMPLATE_CATEGORY" val="custom"/>
  <p:tag name="KSO_WM_TEMPLATE_INDEX" val="20186669"/>
  <p:tag name="KSO_WM_UNIT_TYPE" val="a"/>
  <p:tag name="KSO_WM_UNIT_INDEX" val="1"/>
  <p:tag name="KSO_WM_UNIT_ID" val="custom20186669_13*a*1"/>
  <p:tag name="KSO_WM_UNIT_LAYERLEVEL" val="1"/>
  <p:tag name="KSO_WM_UNIT_VALUE" val="13"/>
  <p:tag name="KSO_WM_UNIT_ISCONTENTSTITLE" val="0"/>
  <p:tag name="KSO_WM_UNIT_HIGHLIGHT" val="0"/>
  <p:tag name="KSO_WM_UNIT_COMPATIBLE" val="0"/>
  <p:tag name="KSO_WM_BEAUTIFY_FLAG" val="#wm#"/>
  <p:tag name="KSO_WM_TAG_VERSION" val="1.0"/>
  <p:tag name="KSO_WM_UNIT_PRESET_TEXT" val="点击此处输入标题文本内容"/>
  <p:tag name="KSO_WM_UNIT_NOCLEAR" val="0"/>
  <p:tag name="KSO_WM_UNIT_DIAGRAM_ISNUMVISUAL" val="0"/>
  <p:tag name="KSO_WM_UNIT_DIAGRAM_ISREFERUNIT" val="0"/>
  <p:tag name="KSO_WM_DIAGRAM_GROUP_CODE" val="m1-1"/>
  <p:tag name="KSO_WM_UNIT_TEXT_FILL_FORE_SCHEMECOLOR_INDEX" val="13"/>
  <p:tag name="KSO_WM_UNIT_TEXT_FILL_TYPE" val="1"/>
  <p:tag name="KSO_WM_UNIT_USESOURCEFORMAT_APPLY" val="1"/>
</p:tagLst>
</file>

<file path=ppt/tags/tag268.xml><?xml version="1.0" encoding="utf-8"?>
<p:tagLst xmlns:p="http://schemas.openxmlformats.org/presentationml/2006/main">
  <p:tag name="KSO_WM_TEMPLATE_CATEGORY" val="custom"/>
  <p:tag name="KSO_WM_TEMPLATE_INDEX" val="20186669"/>
  <p:tag name="KSO_WM_TAG_VERSION" val="1.0"/>
  <p:tag name="KSO_WM_SLIDE_ID" val="custom20186669_13"/>
  <p:tag name="KSO_WM_SLIDE_INDEX" val="13"/>
  <p:tag name="KSO_WM_SLIDE_ITEM_CNT" val="3"/>
  <p:tag name="KSO_WM_SLIDE_LAYOUT" val="a_m"/>
  <p:tag name="KSO_WM_SLIDE_LAYOUT_CNT" val="1_1"/>
  <p:tag name="KSO_WM_SLIDE_TYPE" val="text"/>
  <p:tag name="KSO_WM_BEAUTIFY_FLAG" val="#wm#"/>
  <p:tag name="KSO_WM_SLIDE_POSITION" val="171.161*116.019"/>
  <p:tag name="KSO_WM_SLIDE_SIZE" val="617.678*307.963"/>
  <p:tag name="KSO_WM_DIAGRAM_GROUP_CODE" val="m1-1"/>
  <p:tag name="KSO_WM_SLIDE_SUBTYPE" val="diag"/>
  <p:tag name="KSO_WM_TEMPLATE_SUBCATEGORY" val="0"/>
  <p:tag name="KSO_WM_SLIDE_DIAGTYPE" val="m"/>
</p:tagLst>
</file>

<file path=ppt/tags/tag269.xml><?xml version="1.0" encoding="utf-8"?>
<p:tagLst xmlns:p="http://schemas.openxmlformats.org/presentationml/2006/main">
  <p:tag name="KSO_WM_TEMPLATE_CATEGORY" val="custom"/>
  <p:tag name="KSO_WM_TEMPLATE_INDEX" val="20186669"/>
  <p:tag name="KSO_WM_TAG_VERSION" val="1.0"/>
  <p:tag name="KSO_WM_BEAUTIFY_FLAG" val="#wm#"/>
  <p:tag name="KSO_WM_UNIT_TYPE" val="l_h_f"/>
  <p:tag name="KSO_WM_UNIT_INDEX" val="1_1_1"/>
  <p:tag name="KSO_WM_UNIT_ID" val="custom20186669_8*l_h_f*1_1_1"/>
  <p:tag name="KSO_WM_UNIT_LAYERLEVEL" val="1_1_1"/>
  <p:tag name="KSO_WM_UNIT_VALUE" val="56"/>
  <p:tag name="KSO_WM_UNIT_HIGHLIGHT" val="0"/>
  <p:tag name="KSO_WM_UNIT_COMPATIBLE" val="0"/>
  <p:tag name="KSO_WM_DIAGRAM_GROUP_CODE" val="l1-2"/>
  <p:tag name="KSO_WM_UNIT_PRESET_TEXT" val="请在此输入您的文本。请在此输入您的文本。请在此输入您的文本。请在此输入您的文本。请在此输入您的文本。"/>
  <p:tag name="KSO_WM_UNIT_NOCLEAR" val="0"/>
  <p:tag name="KSO_WM_UNIT_DIAGRAM_ISNUMVISUAL" val="0"/>
  <p:tag name="KSO_WM_UNIT_DIAGRAM_ISREFERUNIT" val="0"/>
  <p:tag name="KSO_WM_UNIT_FILL_FORE_SCHEMECOLOR_INDEX" val="2"/>
  <p:tag name="KSO_WM_UNIT_FILL_TYPE" val="1"/>
  <p:tag name="KSO_WM_UNIT_LINE_FORE_SCHEMECOLOR_INDEX" val="5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TEMPLATE_CATEGORY" val="custom"/>
  <p:tag name="KSO_WM_TEMPLATE_INDEX" val="20186669"/>
  <p:tag name="KSO_WM_TAG_VERSION" val="1.0"/>
  <p:tag name="KSO_WM_BEAUTIFY_FLAG" val="#wm#"/>
  <p:tag name="KSO_WM_UNIT_TYPE" val="l_h_a"/>
  <p:tag name="KSO_WM_UNIT_INDEX" val="1_1_1"/>
  <p:tag name="KSO_WM_UNIT_ID" val="custom20186669_8*l_h_a*1_1_1"/>
  <p:tag name="KSO_WM_UNIT_LAYERLEVEL" val="1_1_1"/>
  <p:tag name="KSO_WM_UNIT_VALUE" val="42"/>
  <p:tag name="KSO_WM_UNIT_HIGHLIGHT" val="0"/>
  <p:tag name="KSO_WM_UNIT_COMPATIBLE" val="0"/>
  <p:tag name="KSO_WM_DIAGRAM_GROUP_CODE" val="l1-2"/>
  <p:tag name="KSO_WM_UNIT_ISCONTENTSTITLE" val="0"/>
  <p:tag name="KSO_WM_UNIT_PRESET_TEXT" val="请在此输入您的标题"/>
  <p:tag name="KSO_WM_UNIT_NOCLEAR" val="0"/>
  <p:tag name="KSO_WM_UNIT_DIAGRAM_ISNUMVISUAL" val="0"/>
  <p:tag name="KSO_WM_UNIT_DIAGRAM_ISREFERUNIT" val="0"/>
  <p:tag name="KSO_WM_UNIT_FILL_FORE_SCHEMECOLOR_INDEX" val="5"/>
  <p:tag name="KSO_WM_UNIT_FILL_TYPE" val="1"/>
  <p:tag name="KSO_WM_UNIT_LINE_FORE_SCHEMECOLOR_INDEX" val="2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271.xml><?xml version="1.0" encoding="utf-8"?>
<p:tagLst xmlns:p="http://schemas.openxmlformats.org/presentationml/2006/main">
  <p:tag name="KSO_WM_TEMPLATE_CATEGORY" val="custom"/>
  <p:tag name="KSO_WM_TEMPLATE_INDEX" val="20186669"/>
  <p:tag name="KSO_WM_TAG_VERSION" val="1.0"/>
  <p:tag name="KSO_WM_BEAUTIFY_FLAG" val="#wm#"/>
  <p:tag name="KSO_WM_UNIT_TYPE" val="l_h_f"/>
  <p:tag name="KSO_WM_UNIT_INDEX" val="1_2_1"/>
  <p:tag name="KSO_WM_UNIT_ID" val="custom20186669_8*l_h_f*1_2_1"/>
  <p:tag name="KSO_WM_UNIT_LAYERLEVEL" val="1_1_1"/>
  <p:tag name="KSO_WM_UNIT_VALUE" val="56"/>
  <p:tag name="KSO_WM_UNIT_HIGHLIGHT" val="0"/>
  <p:tag name="KSO_WM_UNIT_COMPATIBLE" val="0"/>
  <p:tag name="KSO_WM_DIAGRAM_GROUP_CODE" val="l1-2"/>
  <p:tag name="KSO_WM_UNIT_PRESET_TEXT" val="请在此输入您的文本。请在此输入您的文本。请在此输入您的文本。请在此输入您的文本。请在此输入您的文本。"/>
  <p:tag name="KSO_WM_UNIT_NOCLEAR" val="0"/>
  <p:tag name="KSO_WM_UNIT_DIAGRAM_ISNUMVISUAL" val="0"/>
  <p:tag name="KSO_WM_UNIT_DIAGRAM_ISREFERUNIT" val="0"/>
  <p:tag name="KSO_WM_UNIT_FILL_FORE_SCHEMECOLOR_INDEX" val="2"/>
  <p:tag name="KSO_WM_UNIT_FILL_TYPE" val="1"/>
  <p:tag name="KSO_WM_UNIT_LINE_FORE_SCHEMECOLOR_INDEX" val="6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272.xml><?xml version="1.0" encoding="utf-8"?>
<p:tagLst xmlns:p="http://schemas.openxmlformats.org/presentationml/2006/main">
  <p:tag name="KSO_WM_TEMPLATE_CATEGORY" val="custom"/>
  <p:tag name="KSO_WM_TEMPLATE_INDEX" val="20186669"/>
  <p:tag name="KSO_WM_TAG_VERSION" val="1.0"/>
  <p:tag name="KSO_WM_BEAUTIFY_FLAG" val="#wm#"/>
  <p:tag name="KSO_WM_UNIT_TYPE" val="l_h_a"/>
  <p:tag name="KSO_WM_UNIT_INDEX" val="1_2_1"/>
  <p:tag name="KSO_WM_UNIT_ID" val="custom20186669_8*l_h_a*1_2_1"/>
  <p:tag name="KSO_WM_UNIT_LAYERLEVEL" val="1_1_1"/>
  <p:tag name="KSO_WM_UNIT_VALUE" val="42"/>
  <p:tag name="KSO_WM_UNIT_HIGHLIGHT" val="0"/>
  <p:tag name="KSO_WM_UNIT_COMPATIBLE" val="0"/>
  <p:tag name="KSO_WM_DIAGRAM_GROUP_CODE" val="l1-2"/>
  <p:tag name="KSO_WM_UNIT_ISCONTENTSTITLE" val="0"/>
  <p:tag name="KSO_WM_UNIT_PRESET_TEXT" val="请在此输入您的标题"/>
  <p:tag name="KSO_WM_UNIT_NOCLEAR" val="0"/>
  <p:tag name="KSO_WM_UNIT_DIAGRAM_ISNUMVISUAL" val="0"/>
  <p:tag name="KSO_WM_UNIT_DIAGRAM_ISREFERUNIT" val="0"/>
  <p:tag name="KSO_WM_UNIT_FILL_FORE_SCHEMECOLOR_INDEX" val="6"/>
  <p:tag name="KSO_WM_UNIT_FILL_TYPE" val="1"/>
  <p:tag name="KSO_WM_UNIT_LINE_FORE_SCHEMECOLOR_INDEX" val="2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273.xml><?xml version="1.0" encoding="utf-8"?>
<p:tagLst xmlns:p="http://schemas.openxmlformats.org/presentationml/2006/main">
  <p:tag name="KSO_WM_TEMPLATE_CATEGORY" val="custom"/>
  <p:tag name="KSO_WM_TEMPLATE_INDEX" val="20186669"/>
  <p:tag name="KSO_WM_TAG_VERSION" val="1.0"/>
  <p:tag name="KSO_WM_SLIDE_ID" val="custom20186669_8"/>
  <p:tag name="KSO_WM_SLIDE_INDEX" val="8"/>
  <p:tag name="KSO_WM_SLIDE_ITEM_CNT" val="2"/>
  <p:tag name="KSO_WM_SLIDE_LAYOUT" val="l"/>
  <p:tag name="KSO_WM_SLIDE_LAYOUT_CNT" val="1"/>
  <p:tag name="KSO_WM_SLIDE_TYPE" val="text"/>
  <p:tag name="KSO_WM_BEAUTIFY_FLAG" val="#wm#"/>
  <p:tag name="KSO_WM_SLIDE_POSITION" val="229.321*176.564"/>
  <p:tag name="KSO_WM_SLIDE_SIZE" val="501.358*204.351"/>
  <p:tag name="KSO_WM_DIAGRAM_GROUP_CODE" val="l1-2"/>
  <p:tag name="KSO_WM_SLIDE_SUBTYPE" val="diag"/>
  <p:tag name="KSO_WM_TEMPLATE_SUBCATEGORY" val="0"/>
  <p:tag name="KSO_WM_SLIDE_DIAGTYPE" val="l"/>
</p:tagLst>
</file>

<file path=ppt/tags/tag274.xml><?xml version="1.0" encoding="utf-8"?>
<p:tagLst xmlns:p="http://schemas.openxmlformats.org/presentationml/2006/main">
  <p:tag name="KSO_WM_TEMPLATE_CATEGORY" val="custom"/>
  <p:tag name="KSO_WM_TEMPLATE_INDEX" val="20184651"/>
  <p:tag name="KSO_WM_TAG_VERSION" val="1.0"/>
  <p:tag name="KSO_WM_UNIT_TYPE" val="n_h_b"/>
  <p:tag name="KSO_WM_UNIT_INDEX" val="1_2_1"/>
  <p:tag name="KSO_WM_UNIT_ID" val="custom20184651_24*n_h_b*1_2_1"/>
  <p:tag name="KSO_WM_UNIT_LAYERLEVEL" val="1_1_1"/>
  <p:tag name="KSO_WM_UNIT_VALUE" val="22"/>
  <p:tag name="KSO_WM_UNIT_HIGHLIGHT" val="0"/>
  <p:tag name="KSO_WM_UNIT_COMPATIBLE" val="0"/>
  <p:tag name="KSO_WM_UNIT_CLEAR" val="0"/>
  <p:tag name="KSO_WM_UNIT_PRESET_TEXT_INDEX" val="3"/>
  <p:tag name="KSO_WM_UNIT_PRESET_TEXT_LEN" val="17"/>
  <p:tag name="KSO_WM_BEAUTIFY_FLAG" val="#wm#"/>
  <p:tag name="KSO_WM_DIAGRAM_GROUP_CODE" val="n1-1"/>
  <p:tag name="KSO_WM_UNIT_TEXT_FILL_FORE_SCHEMECOLOR_INDEX" val="13"/>
  <p:tag name="KSO_WM_UNIT_TEXT_FILL_TYPE" val="1"/>
  <p:tag name="KSO_WM_UNIT_USESOURCEFORMAT_APPLY" val="1"/>
</p:tagLst>
</file>

<file path=ppt/tags/tag275.xml><?xml version="1.0" encoding="utf-8"?>
<p:tagLst xmlns:p="http://schemas.openxmlformats.org/presentationml/2006/main">
  <p:tag name="KSO_WM_TEMPLATE_CATEGORY" val="custom"/>
  <p:tag name="KSO_WM_TEMPLATE_INDEX" val="20184651"/>
  <p:tag name="KSO_WM_TAG_VERSION" val="1.0"/>
  <p:tag name="KSO_WM_UNIT_TYPE" val="n_h_b"/>
  <p:tag name="KSO_WM_UNIT_INDEX" val="1_5_1"/>
  <p:tag name="KSO_WM_UNIT_ID" val="custom20184651_24*n_h_b*1_5_1"/>
  <p:tag name="KSO_WM_UNIT_LAYERLEVEL" val="1_1_1"/>
  <p:tag name="KSO_WM_UNIT_VALUE" val="22"/>
  <p:tag name="KSO_WM_UNIT_HIGHLIGHT" val="0"/>
  <p:tag name="KSO_WM_UNIT_COMPATIBLE" val="0"/>
  <p:tag name="KSO_WM_UNIT_CLEAR" val="0"/>
  <p:tag name="KSO_WM_UNIT_PRESET_TEXT_INDEX" val="3"/>
  <p:tag name="KSO_WM_UNIT_PRESET_TEXT_LEN" val="17"/>
  <p:tag name="KSO_WM_BEAUTIFY_FLAG" val="#wm#"/>
  <p:tag name="KSO_WM_DIAGRAM_GROUP_CODE" val="n1-1"/>
  <p:tag name="KSO_WM_UNIT_TEXT_FILL_FORE_SCHEMECOLOR_INDEX" val="13"/>
  <p:tag name="KSO_WM_UNIT_TEXT_FILL_TYPE" val="1"/>
  <p:tag name="KSO_WM_UNIT_USESOURCEFORMAT_APPLY" val="1"/>
</p:tagLst>
</file>

<file path=ppt/tags/tag276.xml><?xml version="1.0" encoding="utf-8"?>
<p:tagLst xmlns:p="http://schemas.openxmlformats.org/presentationml/2006/main">
  <p:tag name="KSO_WM_TEMPLATE_CATEGORY" val="custom"/>
  <p:tag name="KSO_WM_TEMPLATE_INDEX" val="20184651"/>
  <p:tag name="KSO_WM_TAG_VERSION" val="1.0"/>
  <p:tag name="KSO_WM_UNIT_TYPE" val="n_h_b"/>
  <p:tag name="KSO_WM_UNIT_INDEX" val="1_4_1"/>
  <p:tag name="KSO_WM_UNIT_ID" val="custom20184651_24*n_h_b*1_4_1"/>
  <p:tag name="KSO_WM_UNIT_LAYERLEVEL" val="1_1_1"/>
  <p:tag name="KSO_WM_UNIT_VALUE" val="22"/>
  <p:tag name="KSO_WM_UNIT_HIGHLIGHT" val="0"/>
  <p:tag name="KSO_WM_UNIT_COMPATIBLE" val="0"/>
  <p:tag name="KSO_WM_UNIT_CLEAR" val="0"/>
  <p:tag name="KSO_WM_UNIT_PRESET_TEXT_INDEX" val="3"/>
  <p:tag name="KSO_WM_UNIT_PRESET_TEXT_LEN" val="17"/>
  <p:tag name="KSO_WM_BEAUTIFY_FLAG" val="#wm#"/>
  <p:tag name="KSO_WM_DIAGRAM_GROUP_CODE" val="n1-1"/>
  <p:tag name="KSO_WM_UNIT_TEXT_FILL_FORE_SCHEMECOLOR_INDEX" val="13"/>
  <p:tag name="KSO_WM_UNIT_TEXT_FILL_TYPE" val="1"/>
  <p:tag name="KSO_WM_UNIT_USESOURCEFORMAT_APPLY" val="1"/>
</p:tagLst>
</file>

<file path=ppt/tags/tag277.xml><?xml version="1.0" encoding="utf-8"?>
<p:tagLst xmlns:p="http://schemas.openxmlformats.org/presentationml/2006/main">
  <p:tag name="KSO_WM_TEMPLATE_CATEGORY" val="custom"/>
  <p:tag name="KSO_WM_TEMPLATE_INDEX" val="20184651"/>
  <p:tag name="KSO_WM_TAG_VERSION" val="1.0"/>
  <p:tag name="KSO_WM_UNIT_TYPE" val="n_h_b"/>
  <p:tag name="KSO_WM_UNIT_INDEX" val="1_3_1"/>
  <p:tag name="KSO_WM_UNIT_ID" val="custom20184651_24*n_h_b*1_3_1"/>
  <p:tag name="KSO_WM_UNIT_LAYERLEVEL" val="1_1_1"/>
  <p:tag name="KSO_WM_UNIT_VALUE" val="22"/>
  <p:tag name="KSO_WM_UNIT_HIGHLIGHT" val="0"/>
  <p:tag name="KSO_WM_UNIT_COMPATIBLE" val="0"/>
  <p:tag name="KSO_WM_UNIT_CLEAR" val="0"/>
  <p:tag name="KSO_WM_UNIT_PRESET_TEXT_INDEX" val="3"/>
  <p:tag name="KSO_WM_UNIT_PRESET_TEXT_LEN" val="17"/>
  <p:tag name="KSO_WM_BEAUTIFY_FLAG" val="#wm#"/>
  <p:tag name="KSO_WM_DIAGRAM_GROUP_CODE" val="n1-1"/>
  <p:tag name="KSO_WM_UNIT_TEXT_FILL_FORE_SCHEMECOLOR_INDEX" val="13"/>
  <p:tag name="KSO_WM_UNIT_TEXT_FILL_TYPE" val="1"/>
  <p:tag name="KSO_WM_UNIT_USESOURCEFORMAT_APPLY" val="1"/>
</p:tagLst>
</file>

<file path=ppt/tags/tag27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4651_24*i*17"/>
  <p:tag name="KSO_WM_TEMPLATE_CATEGORY" val="custom"/>
  <p:tag name="KSO_WM_TEMPLATE_INDEX" val="20184651"/>
  <p:tag name="KSO_WM_UNIT_INDEX" val="17"/>
</p:tagLst>
</file>

<file path=ppt/tags/tag279.xml><?xml version="1.0" encoding="utf-8"?>
<p:tagLst xmlns:p="http://schemas.openxmlformats.org/presentationml/2006/main">
  <p:tag name="KSO_WM_TEMPLATE_CATEGORY" val="custom"/>
  <p:tag name="KSO_WM_TEMPLATE_INDEX" val="20184651"/>
  <p:tag name="KSO_WM_TAG_VERSION" val="1.0"/>
  <p:tag name="KSO_WM_UNIT_TYPE" val="a"/>
  <p:tag name="KSO_WM_UNIT_INDEX" val="1"/>
  <p:tag name="KSO_WM_UNIT_ID" val="custom20184651_24*a*1"/>
  <p:tag name="KSO_WM_UNIT_LAYERLEVEL" val="1"/>
  <p:tag name="KSO_WM_UNIT_VALUE" val="10"/>
  <p:tag name="KSO_WM_UNIT_ISCONTENTSTITLE" val="0"/>
  <p:tag name="KSO_WM_UNIT_HIGHLIGHT" val="0"/>
  <p:tag name="KSO_WM_UNIT_COMPATIBLE" val="0"/>
  <p:tag name="KSO_WM_UNIT_CLEAR" val="0"/>
  <p:tag name="KSO_WM_UNIT_PRESET_TEXT_INDEX" val="3"/>
  <p:tag name="KSO_WM_UNIT_PRESET_TEXT_LEN" val="12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TEMPLATE_CATEGORY" val="custom"/>
  <p:tag name="KSO_WM_TEMPLATE_INDEX" val="20186669"/>
  <p:tag name="KSO_WM_TAG_VERSION" val="1.0"/>
  <p:tag name="KSO_WM_SLIDE_ID" val="custom20184651_24"/>
  <p:tag name="KSO_WM_SLIDE_INDEX" val="24"/>
  <p:tag name="KSO_WM_SLIDE_ITEM_CNT" val="5"/>
  <p:tag name="KSO_WM_SLIDE_LAYOUT" val="a_n"/>
  <p:tag name="KSO_WM_SLIDE_LAYOUT_CNT" val="1_1"/>
  <p:tag name="KSO_WM_SLIDE_TYPE" val="text"/>
  <p:tag name="KSO_WM_BEAUTIFY_FLAG" val="#wm#"/>
  <p:tag name="KSO_WM_SLIDE_POSITION" val="102*109"/>
  <p:tag name="KSO_WM_SLIDE_SIZE" val="740*401"/>
  <p:tag name="KSO_WM_DIAGRAM_GROUP_CODE" val="n1-1"/>
  <p:tag name="KSO_WM_SLIDE_SUBTYPE" val="diag"/>
</p:tagLst>
</file>

<file path=ppt/tags/tag281.xml><?xml version="1.0" encoding="utf-8"?>
<p:tagLst xmlns:p="http://schemas.openxmlformats.org/presentationml/2006/main">
  <p:tag name="KSO_WM_TEMPLATE_CATEGORY" val="custom"/>
  <p:tag name="KSO_WM_TEMPLATE_INDEX" val="20186669"/>
  <p:tag name="KSO_WM_TAG_VERSION" val="1.0"/>
  <p:tag name="KSO_WM_UNIT_TYPE" val="a"/>
  <p:tag name="KSO_WM_UNIT_INDEX" val="1"/>
  <p:tag name="KSO_WM_UNIT_ID" val="custom20186669_6*a*1"/>
  <p:tag name="KSO_WM_UNIT_LAYERLEVEL" val="1"/>
  <p:tag name="KSO_WM_UNIT_VALUE" val="23"/>
  <p:tag name="KSO_WM_UNIT_ISCONTENTSTITLE" val="0"/>
  <p:tag name="KSO_WM_UNIT_HIGHLIGHT" val="0"/>
  <p:tag name="KSO_WM_UNIT_COMPATIBLE" val="0"/>
  <p:tag name="KSO_WM_BEAUTIFY_FLAG" val="#wm#"/>
  <p:tag name="KSO_WM_UNIT_PRESET_TEXT" val="SECTION HEADER HERE"/>
  <p:tag name="KSO_WM_UNIT_NOCLEAR" val="0"/>
  <p:tag name="KSO_WM_UNIT_DIAGRAM_ISNUMVISUAL" val="0"/>
  <p:tag name="KSO_WM_UNIT_DIAGRAM_ISREFERUNIT" val="0"/>
</p:tagLst>
</file>

<file path=ppt/tags/tag282.xml><?xml version="1.0" encoding="utf-8"?>
<p:tagLst xmlns:p="http://schemas.openxmlformats.org/presentationml/2006/main">
  <p:tag name="KSO_WM_TEMPLATE_CATEGORY" val="custom"/>
  <p:tag name="KSO_WM_TEMPLATE_INDEX" val="20186669"/>
  <p:tag name="KSO_WM_TAG_VERSION" val="1.0"/>
  <p:tag name="KSO_WM_UNIT_TYPE" val="b"/>
  <p:tag name="KSO_WM_UNIT_INDEX" val="1"/>
  <p:tag name="KSO_WM_UNIT_ID" val="custom20186669_6*b*1"/>
  <p:tag name="KSO_WM_UNIT_LAYERLEVEL" val="1"/>
  <p:tag name="KSO_WM_UNIT_VALUE" val="120"/>
  <p:tag name="KSO_WM_UNIT_ISCONTENTSTITLE" val="0"/>
  <p:tag name="KSO_WM_UNIT_HIGHLIGHT" val="0"/>
  <p:tag name="KSO_WM_UNIT_COMPATIBLE" val="0"/>
  <p:tag name="KSO_WM_BEAUTIFY_FLAG" val="#wm#"/>
  <p:tag name="KSO_WM_UNIT_PRESET_TEXT" val="本章节内容介绍文字&#13;PPT中的节标题可以帮助观众更有效的阅读和理解报告内容&#13;您可以在幻灯片母版中对本页样式进行修改"/>
  <p:tag name="KSO_WM_UNIT_NOCLEAR" val="0"/>
  <p:tag name="KSO_WM_UNIT_DIAGRAM_ISNUMVISUAL" val="0"/>
  <p:tag name="KSO_WM_UNIT_DIAGRAM_ISREFERUNIT" val="0"/>
</p:tagLst>
</file>

<file path=ppt/tags/tag283.xml><?xml version="1.0" encoding="utf-8"?>
<p:tagLst xmlns:p="http://schemas.openxmlformats.org/presentationml/2006/main">
  <p:tag name="KSO_WM_TEMPLATE_CATEGORY" val="custom"/>
  <p:tag name="KSO_WM_TEMPLATE_INDEX" val="20186669"/>
  <p:tag name="KSO_WM_TAG_VERSION" val="1.0"/>
  <p:tag name="KSO_WM_SLIDE_ID" val="custom20186669_6"/>
  <p:tag name="KSO_WM_SLIDE_INDEX" val="6"/>
  <p:tag name="KSO_WM_SLIDE_ITEM_CNT" val="0"/>
  <p:tag name="KSO_WM_SLIDE_LAYOUT" val="a_b"/>
  <p:tag name="KSO_WM_SLIDE_LAYOUT_CNT" val="1_1"/>
  <p:tag name="KSO_WM_SLIDE_TYPE" val="sectionTitle"/>
  <p:tag name="KSO_WM_SLIDE_SUBTYPE" val="pureTxt"/>
  <p:tag name="KSO_WM_BEAUTIFY_FLAG" val="#wm#"/>
  <p:tag name="KSO_WM_TEMPLATE_SUBCATEGORY" val="0"/>
</p:tagLst>
</file>

<file path=ppt/tags/tag284.xml><?xml version="1.0" encoding="utf-8"?>
<p:tagLst xmlns:p="http://schemas.openxmlformats.org/presentationml/2006/main">
  <p:tag name="KSO_WM_TEMPLATE_CATEGORY" val="custom"/>
  <p:tag name="KSO_WM_TEMPLATE_INDEX" val="20186669"/>
  <p:tag name="KSO_WM_TAG_VERSION" val="1.0"/>
  <p:tag name="KSO_WM_UNIT_TYPE" val="a"/>
  <p:tag name="KSO_WM_UNIT_INDEX" val="1"/>
  <p:tag name="KSO_WM_UNIT_ID" val="custom20186669_25*a*1"/>
  <p:tag name="KSO_WM_UNIT_LAYERLEVEL" val="1"/>
  <p:tag name="KSO_WM_UNIT_VALUE" val="24"/>
  <p:tag name="KSO_WM_UNIT_ISCONTENTSTITLE" val="0"/>
  <p:tag name="KSO_WM_UNIT_HIGHLIGHT" val="0"/>
  <p:tag name="KSO_WM_UNIT_COMPATIBLE" val="0"/>
  <p:tag name="KSO_WM_BEAUTIFY_FLAG" val="#wm#"/>
  <p:tag name="KSO_WM_UNIT_PRESET_TEXT" val="添加SLOGAN 或结束语"/>
  <p:tag name="KSO_WM_UNIT_NOCLEAR" val="0"/>
  <p:tag name="KSO_WM_UNIT_DIAGRAM_ISNUMVISUAL" val="0"/>
  <p:tag name="KSO_WM_UNIT_DIAGRAM_ISREFERUNIT" val="0"/>
</p:tagLst>
</file>

<file path=ppt/tags/tag285.xml><?xml version="1.0" encoding="utf-8"?>
<p:tagLst xmlns:p="http://schemas.openxmlformats.org/presentationml/2006/main">
  <p:tag name="KSO_WM_TEMPLATE_CATEGORY" val="custom"/>
  <p:tag name="KSO_WM_TEMPLATE_INDEX" val="20186669"/>
  <p:tag name="KSO_WM_TAG_VERSION" val="1.0"/>
  <p:tag name="KSO_WM_SLIDE_ID" val="custom20186669_25"/>
  <p:tag name="KSO_WM_SLIDE_INDEX" val="25"/>
  <p:tag name="KSO_WM_SLIDE_ITEM_CNT" val="0"/>
  <p:tag name="KSO_WM_SLIDE_LAYOUT" val="a_b_j"/>
  <p:tag name="KSO_WM_SLIDE_LAYOUT_CNT" val="1_2_1"/>
  <p:tag name="KSO_WM_SLIDE_TYPE" val="endPage"/>
  <p:tag name="KSO_WM_SLIDE_SUBTYPE" val="pureTxt"/>
  <p:tag name="KSO_WM_BEAUTIFY_FLAG" val="#wm#"/>
  <p:tag name="KSO_WM_TEMPLATE_SUBCATEGORY" val="0"/>
</p:tagLst>
</file>

<file path=ppt/tags/tag286.xml><?xml version="1.0" encoding="utf-8"?>
<p:tagLst xmlns:p="http://schemas.openxmlformats.org/presentationml/2006/main">
  <p:tag name="KSO_WM_BEAUTIFY_FLAG" val="#wm#"/>
  <p:tag name="KSO_WM_TEMPLATE_CATEGORY" val="custom"/>
  <p:tag name="KSO_WM_TEMPLATE_INDEX" val="20186669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TAG_VERSION" val="1.0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EMPLATE_CATEGORY" val="custom"/>
  <p:tag name="KSO_WM_TEMPLATE_INDEX" val="20186669"/>
</p:tagLst>
</file>

<file path=ppt/tags/tag54.xml><?xml version="1.0" encoding="utf-8"?>
<p:tagLst xmlns:p="http://schemas.openxmlformats.org/presentationml/2006/main">
  <p:tag name="KSO_WM_TAG_VERSION" val="1.0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EMPLATE_CATEGORY" val="custom"/>
  <p:tag name="KSO_WM_TEMPLATE_INDEX" val="20186669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TEMPLATE_CATEGORY" val="custom"/>
  <p:tag name="KSO_WM_TEMPLATE_INDEX" val="20186669"/>
  <p:tag name="KSO_WM_TAG_VERSION" val="1.0"/>
  <p:tag name="KSO_WM_TEMPLATE_THUMBS_INDEX" val="1、2、6、7、11、25"/>
  <p:tag name="KSO_WM_BEAUTIFY_FLAG" val="#wm#"/>
  <p:tag name="KSO_WM_TEMPLATE_TOPIC_ID" val="2869567"/>
  <p:tag name="KSO_WM_TEMPLATE_OUTLINE_ID" val="15"/>
  <p:tag name="KSO_WM_TEMPLATE_SCENE_ID" val="1"/>
  <p:tag name="KSO_WM_TEMPLATE_JOB_ID" val="2"/>
  <p:tag name="KSO_WM_TEMPLATE_TOPIC_DEFAULT" val="1"/>
  <p:tag name="KSO_WM_TEMPLATE_SUBCATEGORY" val="0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2_主题5">
  <a:themeElements>
    <a:clrScheme name="自定义 26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F3B37C"/>
      </a:accent1>
      <a:accent2>
        <a:srgbClr val="F38B7C"/>
      </a:accent2>
      <a:accent3>
        <a:srgbClr val="E57598"/>
      </a:accent3>
      <a:accent4>
        <a:srgbClr val="D570DB"/>
      </a:accent4>
      <a:accent5>
        <a:srgbClr val="9470DB"/>
      </a:accent5>
      <a:accent6>
        <a:srgbClr val="D9D9D9"/>
      </a:accent6>
      <a:hlink>
        <a:srgbClr val="F3B37C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主题5">
  <a:themeElements>
    <a:clrScheme name="自定义 26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F3B37C"/>
      </a:accent1>
      <a:accent2>
        <a:srgbClr val="F38B7C"/>
      </a:accent2>
      <a:accent3>
        <a:srgbClr val="E57598"/>
      </a:accent3>
      <a:accent4>
        <a:srgbClr val="D570DB"/>
      </a:accent4>
      <a:accent5>
        <a:srgbClr val="9470DB"/>
      </a:accent5>
      <a:accent6>
        <a:srgbClr val="D9D9D9"/>
      </a:accent6>
      <a:hlink>
        <a:srgbClr val="F3B37C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3544</Words>
  <Application>WPS 演示</Application>
  <PresentationFormat>宽屏</PresentationFormat>
  <Paragraphs>319</Paragraphs>
  <Slides>29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49" baseType="lpstr">
      <vt:lpstr>Arial</vt:lpstr>
      <vt:lpstr>宋体</vt:lpstr>
      <vt:lpstr>Wingdings</vt:lpstr>
      <vt:lpstr>微软雅黑</vt:lpstr>
      <vt:lpstr>华文中宋</vt:lpstr>
      <vt:lpstr>黑体</vt:lpstr>
      <vt:lpstr>楷体_GB2312</vt:lpstr>
      <vt:lpstr>新宋体</vt:lpstr>
      <vt:lpstr>Calibri</vt:lpstr>
      <vt:lpstr>楷体</vt:lpstr>
      <vt:lpstr>Arial Unicode MS</vt:lpstr>
      <vt:lpstr>Arial</vt:lpstr>
      <vt:lpstr>MS PGothic</vt:lpstr>
      <vt:lpstr>Gill Sans</vt:lpstr>
      <vt:lpstr>Times New Roman</vt:lpstr>
      <vt:lpstr>方正黑体</vt:lpstr>
      <vt:lpstr>华文新魏</vt:lpstr>
      <vt:lpstr>Segoe Print</vt:lpstr>
      <vt:lpstr>2_主题5</vt:lpstr>
      <vt:lpstr>1_主题5</vt:lpstr>
      <vt:lpstr>新课标卷作文等级评分标准(满分：60分)</vt:lpstr>
      <vt:lpstr>PowerPoint 演示文稿</vt:lpstr>
      <vt:lpstr>PowerPoint 演示文稿</vt:lpstr>
      <vt:lpstr>让作文的语言更深刻</vt:lpstr>
      <vt:lpstr>PowerPoint 演示文稿</vt:lpstr>
      <vt:lpstr>PowerPoint 演示文稿</vt:lpstr>
      <vt:lpstr>PowerPoint 演示文稿</vt:lpstr>
      <vt:lpstr>感 性 认 识</vt:lpstr>
      <vt:lpstr>感 性 认 识</vt:lpstr>
      <vt:lpstr>   人的认识充满矛盾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感 性 认 识</vt:lpstr>
      <vt:lpstr>感 性 认 识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如何使语言深刻？</vt:lpstr>
      <vt:lpstr>作文语言，要变成一种刻意追求的制造行为，而不是随心所欲的闲来之笔。</vt:lpstr>
      <vt:lpstr>谢谢大家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北松青青</cp:lastModifiedBy>
  <cp:revision>25</cp:revision>
  <dcterms:created xsi:type="dcterms:W3CDTF">2019-03-14T11:27:00Z</dcterms:created>
  <dcterms:modified xsi:type="dcterms:W3CDTF">2019-04-19T14:00:32Z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2052-11.1.0.8612</vt:lpwstr>
  </property>
</Properties>
</file>