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331" r:id="rId4"/>
    <p:sldId id="3285" r:id="rId5"/>
    <p:sldId id="3283" r:id="rId6"/>
    <p:sldId id="3161" r:id="rId7"/>
    <p:sldId id="3129" r:id="rId8"/>
    <p:sldId id="3114" r:id="rId9"/>
    <p:sldId id="3304" r:id="rId10"/>
    <p:sldId id="3146" r:id="rId11"/>
    <p:sldId id="3333" r:id="rId12"/>
    <p:sldId id="3091" r:id="rId13"/>
    <p:sldId id="3201" r:id="rId14"/>
    <p:sldId id="3148" r:id="rId15"/>
    <p:sldId id="3274" r:id="rId16"/>
    <p:sldId id="3275" r:id="rId17"/>
    <p:sldId id="3332" r:id="rId18"/>
    <p:sldId id="3183" r:id="rId19"/>
    <p:sldId id="3164" r:id="rId20"/>
    <p:sldId id="3242" r:id="rId21"/>
    <p:sldId id="3351" r:id="rId22"/>
    <p:sldId id="3352" r:id="rId23"/>
  </p:sldIdLst>
  <p:sldSz cx="12858750" cy="723265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89" d="100"/>
          <a:sy n="89" d="100"/>
        </p:scale>
        <p:origin x="126" y="318"/>
      </p:cViewPr>
      <p:guideLst>
        <p:guide orient="horz" pos="309"/>
        <p:guide pos="3968"/>
        <p:guide pos="522"/>
        <p:guide orient="horz" pos="4199"/>
        <p:guide pos="7531"/>
        <p:guide pos="456"/>
        <p:guide pos="1284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257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tags" Target="../tags/tag34.xml" /><Relationship Id="rId6" Type="http://schemas.openxmlformats.org/officeDocument/2006/relationships/tags" Target="../tags/tag35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5B2B7EC-5352-448B-930A-3A43B76C117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5B2B7EC-5352-448B-930A-3A43B76C117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5B2B7EC-5352-448B-930A-3A43B76C1174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image" Target="../media/image1.jpeg" /><Relationship Id="rId6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Title Slide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标题幻灯片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83665" y="6703312"/>
            <a:ext cx="2893396" cy="38587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259660" y="6703312"/>
            <a:ext cx="4338991" cy="38587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9081250" y="6703312"/>
            <a:ext cx="2893396" cy="385873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39500" y="385073"/>
            <a:ext cx="8179313" cy="139797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009" y="1925358"/>
            <a:ext cx="11090293" cy="45890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95"/>
            </a:lvl1pPr>
            <a:lvl2pPr>
              <a:defRPr sz="2080"/>
            </a:lvl2pPr>
            <a:lvl3pPr>
              <a:defRPr sz="1870"/>
            </a:lvl3pPr>
            <a:lvl4pPr>
              <a:defRPr sz="1870"/>
            </a:lvl4pPr>
            <a:lvl5pPr>
              <a:defRPr sz="187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83665" y="6703312"/>
            <a:ext cx="2893396" cy="385873"/>
          </a:xfrm>
          <a:prstGeom prst="rect">
            <a:avLst/>
          </a:prstGeom>
        </p:spPr>
        <p:txBody>
          <a:bodyPr/>
          <a:lstStyle>
            <a:lvl1pPr>
              <a:defRPr sz="1245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259660" y="6703312"/>
            <a:ext cx="4338991" cy="385873"/>
          </a:xfrm>
          <a:prstGeom prst="rect">
            <a:avLst/>
          </a:prstGeom>
        </p:spPr>
        <p:txBody>
          <a:bodyPr/>
          <a:lstStyle>
            <a:lvl1pPr>
              <a:defRPr sz="1245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9081250" y="6703312"/>
            <a:ext cx="2893396" cy="385873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 spd="slow">
    <p:dissolv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.xml" /><Relationship Id="rId11" Type="http://schemas.openxmlformats.org/officeDocument/2006/relationships/tags" Target="../tags/tag19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6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image" Target="../media/image2.jpeg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tags" Target="../tags/tag139.xml" /><Relationship Id="rId13" Type="http://schemas.openxmlformats.org/officeDocument/2006/relationships/tags" Target="../tags/tag140.xml" /><Relationship Id="rId14" Type="http://schemas.openxmlformats.org/officeDocument/2006/relationships/tags" Target="../tags/tag141.xml" /><Relationship Id="rId15" Type="http://schemas.openxmlformats.org/officeDocument/2006/relationships/tags" Target="../tags/tag142.xml" /><Relationship Id="rId16" Type="http://schemas.openxmlformats.org/officeDocument/2006/relationships/tags" Target="../tags/tag143.xml" /><Relationship Id="rId17" Type="http://schemas.openxmlformats.org/officeDocument/2006/relationships/tags" Target="../tags/tag144.xml" /><Relationship Id="rId18" Type="http://schemas.openxmlformats.org/officeDocument/2006/relationships/tags" Target="../tags/tag145.xml" /><Relationship Id="rId19" Type="http://schemas.openxmlformats.org/officeDocument/2006/relationships/tags" Target="../tags/tag146.xml" /><Relationship Id="rId2" Type="http://schemas.openxmlformats.org/officeDocument/2006/relationships/notesSlide" Target="../notesSlides/notesSlide10.xml" /><Relationship Id="rId20" Type="http://schemas.openxmlformats.org/officeDocument/2006/relationships/tags" Target="../tags/tag147.xml" /><Relationship Id="rId21" Type="http://schemas.openxmlformats.org/officeDocument/2006/relationships/tags" Target="../tags/tag148.xml" /><Relationship Id="rId22" Type="http://schemas.openxmlformats.org/officeDocument/2006/relationships/tags" Target="../tags/tag149.xml" /><Relationship Id="rId23" Type="http://schemas.openxmlformats.org/officeDocument/2006/relationships/tags" Target="../tags/tag150.xml" /><Relationship Id="rId24" Type="http://schemas.openxmlformats.org/officeDocument/2006/relationships/tags" Target="../tags/tag151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62.xml" /><Relationship Id="rId11" Type="http://schemas.openxmlformats.org/officeDocument/2006/relationships/tags" Target="../tags/tag163.xml" /><Relationship Id="rId12" Type="http://schemas.openxmlformats.org/officeDocument/2006/relationships/tags" Target="../tags/tag164.xml" /><Relationship Id="rId13" Type="http://schemas.openxmlformats.org/officeDocument/2006/relationships/tags" Target="../tags/tag165.xml" /><Relationship Id="rId14" Type="http://schemas.openxmlformats.org/officeDocument/2006/relationships/tags" Target="../tags/tag166.xml" /><Relationship Id="rId15" Type="http://schemas.openxmlformats.org/officeDocument/2006/relationships/tags" Target="../tags/tag167.xml" /><Relationship Id="rId16" Type="http://schemas.openxmlformats.org/officeDocument/2006/relationships/tags" Target="../tags/tag168.xml" /><Relationship Id="rId17" Type="http://schemas.openxmlformats.org/officeDocument/2006/relationships/tags" Target="../tags/tag169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image" Target="../media/image16.jpeg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9.xml" /><Relationship Id="rId11" Type="http://schemas.openxmlformats.org/officeDocument/2006/relationships/tags" Target="../tags/tag180.xml" /><Relationship Id="rId12" Type="http://schemas.openxmlformats.org/officeDocument/2006/relationships/tags" Target="../tags/tag181.xml" /><Relationship Id="rId13" Type="http://schemas.openxmlformats.org/officeDocument/2006/relationships/tags" Target="../tags/tag182.xml" /><Relationship Id="rId14" Type="http://schemas.openxmlformats.org/officeDocument/2006/relationships/tags" Target="../tags/tag183.xml" /><Relationship Id="rId15" Type="http://schemas.openxmlformats.org/officeDocument/2006/relationships/tags" Target="../tags/tag184.xml" /><Relationship Id="rId16" Type="http://schemas.openxmlformats.org/officeDocument/2006/relationships/tags" Target="../tags/tag185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image" Target="../media/image17.jpeg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tags" Target="../tags/tag19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0.xml" /><Relationship Id="rId11" Type="http://schemas.openxmlformats.org/officeDocument/2006/relationships/tags" Target="../tags/tag211.xml" /><Relationship Id="rId12" Type="http://schemas.openxmlformats.org/officeDocument/2006/relationships/tags" Target="../tags/tag212.xml" /><Relationship Id="rId13" Type="http://schemas.openxmlformats.org/officeDocument/2006/relationships/tags" Target="../tags/tag213.xml" /><Relationship Id="rId14" Type="http://schemas.openxmlformats.org/officeDocument/2006/relationships/tags" Target="../tags/tag214.xml" /><Relationship Id="rId15" Type="http://schemas.openxmlformats.org/officeDocument/2006/relationships/tags" Target="../tags/tag215.xml" /><Relationship Id="rId16" Type="http://schemas.openxmlformats.org/officeDocument/2006/relationships/tags" Target="../tags/tag216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image" Target="../media/image17.jpeg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media" Target="../media/media1.mp3" TargetMode="Interna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image" Target="../media/image9.jpeg" /><Relationship Id="rId6" Type="http://schemas.openxmlformats.org/officeDocument/2006/relationships/tags" Target="../tags/tag223.xml" /><Relationship Id="rId7" Type="http://schemas.openxmlformats.org/officeDocument/2006/relationships/image" Target="../media/image18.png" /><Relationship Id="rId8" Type="http://schemas.openxmlformats.org/officeDocument/2006/relationships/tags" Target="../tags/tag224.xml" /><Relationship Id="rId9" Type="http://schemas.microsoft.com/office/2007/relationships/media" Target="../media/media1.mp3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image" Target="../media/image9.jpeg" /><Relationship Id="rId6" Type="http://schemas.openxmlformats.org/officeDocument/2006/relationships/tags" Target="../tags/tag231.xml" /><Relationship Id="rId7" Type="http://schemas.openxmlformats.org/officeDocument/2006/relationships/tags" Target="../tags/tag23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image" Target="../media/image9.jpeg" /><Relationship Id="rId6" Type="http://schemas.openxmlformats.org/officeDocument/2006/relationships/tags" Target="../tags/tag239.xml" /><Relationship Id="rId7" Type="http://schemas.openxmlformats.org/officeDocument/2006/relationships/tags" Target="../tags/tag24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image" Target="../media/image2.jpeg" /><Relationship Id="rId6" Type="http://schemas.openxmlformats.org/officeDocument/2006/relationships/image" Target="../media/image19.png" /><Relationship Id="rId7" Type="http://schemas.openxmlformats.org/officeDocument/2006/relationships/tags" Target="../tags/tag247.xml" /><Relationship Id="rId8" Type="http://schemas.openxmlformats.org/officeDocument/2006/relationships/video" Target="../media/media2.mp4" /><Relationship Id="rId9" Type="http://schemas.microsoft.com/office/2007/relationships/media" Target="../media/media2.mp4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.jpeg" /><Relationship Id="rId11" Type="http://schemas.openxmlformats.org/officeDocument/2006/relationships/tags" Target="../tags/tag48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44.xml" /><Relationship Id="rId4" Type="http://schemas.openxmlformats.org/officeDocument/2006/relationships/image" Target="../media/image3.png" /><Relationship Id="rId5" Type="http://schemas.openxmlformats.org/officeDocument/2006/relationships/tags" Target="../tags/tag45.xml" /><Relationship Id="rId6" Type="http://schemas.openxmlformats.org/officeDocument/2006/relationships/image" Target="../media/image4.png" /><Relationship Id="rId7" Type="http://schemas.openxmlformats.org/officeDocument/2006/relationships/tags" Target="../tags/tag46.xml" /><Relationship Id="rId8" Type="http://schemas.openxmlformats.org/officeDocument/2006/relationships/image" Target="../media/image5.jpeg" /><Relationship Id="rId9" Type="http://schemas.openxmlformats.org/officeDocument/2006/relationships/tags" Target="../tags/tag4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image" Target="../media/image2.jpeg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image" Target="../media/image20.png" /><Relationship Id="rId9" Type="http://schemas.openxmlformats.org/officeDocument/2006/relationships/tags" Target="../tags/tag25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52.xml" /><Relationship Id="rId4" Type="http://schemas.openxmlformats.org/officeDocument/2006/relationships/image" Target="../media/image7.png" /><Relationship Id="rId5" Type="http://schemas.openxmlformats.org/officeDocument/2006/relationships/tags" Target="../tags/tag53.xml" /><Relationship Id="rId6" Type="http://schemas.openxmlformats.org/officeDocument/2006/relationships/image" Target="../media/image8.jpeg" /><Relationship Id="rId7" Type="http://schemas.openxmlformats.org/officeDocument/2006/relationships/tags" Target="../tags/tag5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image" Target="../media/image9.jpeg" /><Relationship Id="rId6" Type="http://schemas.openxmlformats.org/officeDocument/2006/relationships/tags" Target="../tags/tag61.xml" /><Relationship Id="rId7" Type="http://schemas.openxmlformats.org/officeDocument/2006/relationships/tags" Target="../tags/tag6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73.xml" /><Relationship Id="rId11" Type="http://schemas.openxmlformats.org/officeDocument/2006/relationships/tags" Target="../tags/tag74.xml" /><Relationship Id="rId12" Type="http://schemas.openxmlformats.org/officeDocument/2006/relationships/tags" Target="../tags/tag75.xml" /><Relationship Id="rId13" Type="http://schemas.openxmlformats.org/officeDocument/2006/relationships/tags" Target="../tags/tag76.xml" /><Relationship Id="rId14" Type="http://schemas.openxmlformats.org/officeDocument/2006/relationships/tags" Target="../tags/tag77.xml" /><Relationship Id="rId15" Type="http://schemas.openxmlformats.org/officeDocument/2006/relationships/tags" Target="../tags/tag78.xml" /><Relationship Id="rId16" Type="http://schemas.openxmlformats.org/officeDocument/2006/relationships/tags" Target="../tags/tag79.xml" /><Relationship Id="rId17" Type="http://schemas.openxmlformats.org/officeDocument/2006/relationships/tags" Target="../tags/tag80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image" Target="../media/image10.jpeg" /><Relationship Id="rId6" Type="http://schemas.openxmlformats.org/officeDocument/2006/relationships/tags" Target="../tags/tag69.xml" /><Relationship Id="rId7" Type="http://schemas.openxmlformats.org/officeDocument/2006/relationships/tags" Target="../tags/tag70.xml" /><Relationship Id="rId8" Type="http://schemas.openxmlformats.org/officeDocument/2006/relationships/tags" Target="../tags/tag71.xml" /><Relationship Id="rId9" Type="http://schemas.openxmlformats.org/officeDocument/2006/relationships/tags" Target="../tags/tag7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9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image" Target="../media/image11.jpeg" /><Relationship Id="rId6" Type="http://schemas.openxmlformats.org/officeDocument/2006/relationships/tags" Target="../tags/tag86.xml" /><Relationship Id="rId7" Type="http://schemas.openxmlformats.org/officeDocument/2006/relationships/image" Target="../media/image12.jpeg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8.xml" /><Relationship Id="rId11" Type="http://schemas.openxmlformats.org/officeDocument/2006/relationships/tags" Target="../tags/tag99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image" Target="../media/image13.jpeg" /><Relationship Id="rId7" Type="http://schemas.openxmlformats.org/officeDocument/2006/relationships/tags" Target="../tags/tag96.xml" /><Relationship Id="rId8" Type="http://schemas.openxmlformats.org/officeDocument/2006/relationships/tags" Target="../tags/tag97.xml" /><Relationship Id="rId9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10.xml" /><Relationship Id="rId11" Type="http://schemas.openxmlformats.org/officeDocument/2006/relationships/tags" Target="../tags/tag111.xml" /><Relationship Id="rId12" Type="http://schemas.openxmlformats.org/officeDocument/2006/relationships/tags" Target="../tags/tag112.xml" /><Relationship Id="rId13" Type="http://schemas.openxmlformats.org/officeDocument/2006/relationships/tags" Target="../tags/tag113.xml" /><Relationship Id="rId14" Type="http://schemas.openxmlformats.org/officeDocument/2006/relationships/tags" Target="../tags/tag114.xml" /><Relationship Id="rId15" Type="http://schemas.openxmlformats.org/officeDocument/2006/relationships/tags" Target="../tags/tag115.xml" /><Relationship Id="rId16" Type="http://schemas.openxmlformats.org/officeDocument/2006/relationships/tags" Target="../tags/tag116.xml" /><Relationship Id="rId17" Type="http://schemas.openxmlformats.org/officeDocument/2006/relationships/tags" Target="../tags/tag11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image" Target="../media/image15.jpeg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2" name="矩形 331"/>
          <p:cNvSpPr/>
          <p:nvPr>
            <p:custDataLst>
              <p:tags r:id="rId4"/>
            </p:custDataLst>
          </p:nvPr>
        </p:nvSpPr>
        <p:spPr>
          <a:xfrm>
            <a:off x="-137795" y="-217170"/>
            <a:ext cx="13009245" cy="743775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09441" y="4443780"/>
            <a:ext cx="6910070" cy="688975"/>
          </a:xfrm>
          <a:prstGeom prst="rect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gradFill>
                <a:gsLst>
                  <a:gs pos="0">
                    <a:srgbClr val="FD6753"/>
                  </a:gs>
                  <a:gs pos="34000">
                    <a:srgbClr val="91E3DE"/>
                  </a:gs>
                  <a:gs pos="69000">
                    <a:srgbClr val="FCCB43"/>
                  </a:gs>
                  <a:gs pos="100000">
                    <a:srgbClr val="92D050"/>
                  </a:gs>
                </a:gsLst>
                <a:lin ang="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28775" y="1707142"/>
            <a:ext cx="527140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6600" cap="all">
                <a:solidFill>
                  <a:srgbClr val="00602B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倡导低碳生活</a:t>
            </a:r>
            <a:endParaRPr lang="zh-CN" altLang="en-US" sz="6600" cap="all">
              <a:solidFill>
                <a:srgbClr val="00602B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88265" y="571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b="1"/>
              <a:t>综合性学习</a:t>
            </a:r>
            <a:endParaRPr lang="zh-CN" altLang="zh-CN" sz="32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0" name="矩形 59"/>
          <p:cNvSpPr/>
          <p:nvPr>
            <p:custDataLst>
              <p:tags r:id="rId4"/>
            </p:custDataLst>
          </p:nvPr>
        </p:nvSpPr>
        <p:spPr>
          <a:xfrm>
            <a:off x="1491792" y="2705307"/>
            <a:ext cx="3449860" cy="3278593"/>
          </a:xfrm>
          <a:prstGeom prst="rect">
            <a:avLst/>
          </a:prstGeom>
          <a:solidFill>
            <a:schemeClr val="accent5"/>
          </a:solidFill>
          <a:ln w="12700">
            <a:noFill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6" lon="2729084" rev="18779824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>
            <p:custDataLst>
              <p:tags r:id="rId5"/>
            </p:custDataLst>
          </p:nvPr>
        </p:nvSpPr>
        <p:spPr>
          <a:xfrm>
            <a:off x="1996931" y="2377656"/>
            <a:ext cx="2410640" cy="2286081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17916176" lon="2729084" rev="18779824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>
            <p:custDataLst>
              <p:tags r:id="rId6"/>
            </p:custDataLst>
          </p:nvPr>
        </p:nvSpPr>
        <p:spPr>
          <a:xfrm>
            <a:off x="2349953" y="2152199"/>
            <a:ext cx="1702330" cy="162315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>
              <a:rot lat="17916176" lon="2729084" rev="18779824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>
            <p:custDataLst>
              <p:tags r:id="rId7"/>
            </p:custDataLst>
          </p:nvPr>
        </p:nvSpPr>
        <p:spPr>
          <a:xfrm>
            <a:off x="2611133" y="1800685"/>
            <a:ext cx="1157265" cy="1139000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17709540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>
            <p:custDataLst>
              <p:tags r:id="rId8"/>
            </p:custDataLst>
          </p:nvPr>
        </p:nvSpPr>
        <p:spPr>
          <a:xfrm>
            <a:off x="2900112" y="1256098"/>
            <a:ext cx="569500" cy="56950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>
              <a:rot lat="17916176" lon="2729084" rev="18779824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直接连接符 75"/>
          <p:cNvCxnSpPr/>
          <p:nvPr>
            <p:custDataLst>
              <p:tags r:id="rId9"/>
            </p:custDataLst>
          </p:nvPr>
        </p:nvCxnSpPr>
        <p:spPr>
          <a:xfrm>
            <a:off x="3315763" y="1953498"/>
            <a:ext cx="4000114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接连接符 76"/>
          <p:cNvCxnSpPr/>
          <p:nvPr>
            <p:custDataLst>
              <p:tags r:id="rId10"/>
            </p:custDataLst>
          </p:nvPr>
        </p:nvCxnSpPr>
        <p:spPr>
          <a:xfrm>
            <a:off x="3517115" y="2620307"/>
            <a:ext cx="379876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接连接符 77"/>
          <p:cNvCxnSpPr/>
          <p:nvPr>
            <p:custDataLst>
              <p:tags r:id="rId11"/>
            </p:custDataLst>
          </p:nvPr>
        </p:nvCxnSpPr>
        <p:spPr>
          <a:xfrm>
            <a:off x="3847355" y="3312124"/>
            <a:ext cx="346852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/>
          <p:cNvCxnSpPr/>
          <p:nvPr>
            <p:custDataLst>
              <p:tags r:id="rId12"/>
            </p:custDataLst>
          </p:nvPr>
        </p:nvCxnSpPr>
        <p:spPr>
          <a:xfrm>
            <a:off x="4378949" y="4324552"/>
            <a:ext cx="2936929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接连接符 79"/>
          <p:cNvCxnSpPr/>
          <p:nvPr>
            <p:custDataLst>
              <p:tags r:id="rId13"/>
            </p:custDataLst>
          </p:nvPr>
        </p:nvCxnSpPr>
        <p:spPr>
          <a:xfrm>
            <a:off x="4758657" y="5326894"/>
            <a:ext cx="2557221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TextBox 80"/>
          <p:cNvSpPr txBox="1"/>
          <p:nvPr>
            <p:custDataLst>
              <p:tags r:id="rId14"/>
            </p:custDataLst>
          </p:nvPr>
        </p:nvSpPr>
        <p:spPr>
          <a:xfrm>
            <a:off x="7766050" y="5144135"/>
            <a:ext cx="500062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爱护花草树木，多植树造林、栽花种草。</a:t>
            </a: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>
            <p:custDataLst>
              <p:tags r:id="rId15"/>
            </p:custDataLst>
          </p:nvPr>
        </p:nvSpPr>
        <p:spPr>
          <a:xfrm>
            <a:off x="6141342" y="4870752"/>
            <a:ext cx="412293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endParaRPr lang="en-US" altLang="zh-CN" sz="32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>
            <p:custDataLst>
              <p:tags r:id="rId16"/>
            </p:custDataLst>
          </p:nvPr>
        </p:nvSpPr>
        <p:spPr>
          <a:xfrm>
            <a:off x="7777509" y="4123467"/>
            <a:ext cx="5112567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出行时多选择自行车、公交车或步行，少乘出租车、私家车。</a:t>
            </a: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/>
          <p:nvPr>
            <p:custDataLst>
              <p:tags r:id="rId17"/>
            </p:custDataLst>
          </p:nvPr>
        </p:nvSpPr>
        <p:spPr>
          <a:xfrm>
            <a:off x="6125544" y="3800828"/>
            <a:ext cx="412293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lang="en-US" altLang="zh-CN" sz="32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>
            <p:custDataLst>
              <p:tags r:id="rId18"/>
            </p:custDataLst>
          </p:nvPr>
        </p:nvSpPr>
        <p:spPr>
          <a:xfrm>
            <a:off x="7766050" y="3175635"/>
            <a:ext cx="4999990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尽量不用一次性塑料用品，上街自备购物袋。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85"/>
          <p:cNvSpPr txBox="1"/>
          <p:nvPr>
            <p:custDataLst>
              <p:tags r:id="rId19"/>
            </p:custDataLst>
          </p:nvPr>
        </p:nvSpPr>
        <p:spPr>
          <a:xfrm>
            <a:off x="6154170" y="2807766"/>
            <a:ext cx="412292" cy="628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US" altLang="zh-CN" sz="32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>
            <p:custDataLst>
              <p:tags r:id="rId20"/>
            </p:custDataLst>
          </p:nvPr>
        </p:nvSpPr>
        <p:spPr>
          <a:xfrm>
            <a:off x="7766153" y="2377656"/>
            <a:ext cx="4999926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随手关灯、拔插头，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及时关上水龙头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>
            <p:custDataLst>
              <p:tags r:id="rId21"/>
            </p:custDataLst>
          </p:nvPr>
        </p:nvSpPr>
        <p:spPr>
          <a:xfrm>
            <a:off x="6154169" y="2081399"/>
            <a:ext cx="412293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US" altLang="zh-CN" sz="32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>
            <p:custDataLst>
              <p:tags r:id="rId22"/>
            </p:custDataLst>
          </p:nvPr>
        </p:nvSpPr>
        <p:spPr>
          <a:xfrm>
            <a:off x="7801610" y="1722120"/>
            <a:ext cx="5088255" cy="1071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少买不必要的衣服，尽量用手洗衣服。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None/>
              <a:defRPr/>
            </a:pPr>
            <a:endParaRPr lang="zh-CN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89"/>
          <p:cNvSpPr txBox="1"/>
          <p:nvPr>
            <p:custDataLst>
              <p:tags r:id="rId23"/>
            </p:custDataLst>
          </p:nvPr>
        </p:nvSpPr>
        <p:spPr>
          <a:xfrm>
            <a:off x="6141343" y="1426553"/>
            <a:ext cx="412293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en-US" altLang="zh-CN" sz="32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占位符 3"/>
          <p:cNvSpPr txBox="1"/>
          <p:nvPr>
            <p:custDataLst>
              <p:tags r:id="rId24"/>
            </p:custDataLst>
          </p:nvPr>
        </p:nvSpPr>
        <p:spPr>
          <a:xfrm>
            <a:off x="161530" y="141338"/>
            <a:ext cx="4376846" cy="689079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solidFill>
              <a:srgbClr val="92D050"/>
            </a:solidFill>
          </a:ln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3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低碳生活的具体做法</a:t>
            </a:r>
            <a:endParaRPr kumimoji="1" lang="zh-CN" altLang="en-US" sz="32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794" y="448"/>
            <a:ext cx="12856810" cy="7231757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>
            <p:custDataLst>
              <p:tags r:id="rId6"/>
            </p:custDataLst>
          </p:nvPr>
        </p:nvSpPr>
        <p:spPr>
          <a:xfrm rot="10800000">
            <a:off x="9669557" y="0"/>
            <a:ext cx="3188840" cy="1222051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>
            <p:custDataLst>
              <p:tags r:id="rId7"/>
            </p:custDataLst>
          </p:nvPr>
        </p:nvSpPr>
        <p:spPr>
          <a:xfrm rot="5400000">
            <a:off x="-352154" y="5340762"/>
            <a:ext cx="1653038" cy="1039326"/>
          </a:xfrm>
          <a:prstGeom prst="triangle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>
            <p:custDataLst>
              <p:tags r:id="rId8"/>
            </p:custDataLst>
          </p:nvPr>
        </p:nvSpPr>
        <p:spPr>
          <a:xfrm rot="5400000">
            <a:off x="-498280" y="6089464"/>
            <a:ext cx="2406638" cy="1513143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>
            <p:custDataLst>
              <p:tags r:id="rId9"/>
            </p:custDataLst>
          </p:nvPr>
        </p:nvSpPr>
        <p:spPr>
          <a:xfrm rot="16200000">
            <a:off x="11956185" y="6362057"/>
            <a:ext cx="1154656" cy="725975"/>
          </a:xfrm>
          <a:prstGeom prst="triangle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>
            <p:custDataLst>
              <p:tags r:id="rId10"/>
            </p:custDataLst>
          </p:nvPr>
        </p:nvSpPr>
        <p:spPr>
          <a:xfrm rot="16200000">
            <a:off x="11423899" y="5074249"/>
            <a:ext cx="1808279" cy="1136934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11"/>
            </p:custDataLst>
          </p:nvPr>
        </p:nvGrpSpPr>
        <p:grpSpPr>
          <a:xfrm>
            <a:off x="1820863" y="1312069"/>
            <a:ext cx="8928992" cy="4228115"/>
            <a:chOff x="3633957" y="1894978"/>
            <a:chExt cx="4618021" cy="3645205"/>
          </a:xfrm>
        </p:grpSpPr>
        <p:sp>
          <p:nvSpPr>
            <p:cNvPr id="44" name="菱形 43"/>
            <p:cNvSpPr/>
            <p:nvPr>
              <p:custDataLst>
                <p:tags r:id="rId12"/>
              </p:custDataLst>
            </p:nvPr>
          </p:nvSpPr>
          <p:spPr>
            <a:xfrm>
              <a:off x="4120365" y="1894978"/>
              <a:ext cx="3645205" cy="3645205"/>
            </a:xfrm>
            <a:prstGeom prst="diamond">
              <a:avLst/>
            </a:pr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>
              <p:custDataLst>
                <p:tags r:id="rId13"/>
              </p:custDataLst>
            </p:nvPr>
          </p:nvSpPr>
          <p:spPr>
            <a:xfrm>
              <a:off x="3633957" y="1913666"/>
              <a:ext cx="3607829" cy="3607829"/>
            </a:xfrm>
            <a:prstGeom prst="diamond">
              <a:avLst/>
            </a:pr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菱形 45"/>
            <p:cNvSpPr/>
            <p:nvPr>
              <p:custDataLst>
                <p:tags r:id="rId14"/>
              </p:custDataLst>
            </p:nvPr>
          </p:nvSpPr>
          <p:spPr>
            <a:xfrm>
              <a:off x="4644149" y="1913666"/>
              <a:ext cx="3607829" cy="3607829"/>
            </a:xfrm>
            <a:prstGeom prst="diamond">
              <a:avLst/>
            </a:pr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菱形 46"/>
            <p:cNvSpPr/>
            <p:nvPr>
              <p:custDataLst>
                <p:tags r:id="rId15"/>
              </p:custDataLst>
            </p:nvPr>
          </p:nvSpPr>
          <p:spPr>
            <a:xfrm>
              <a:off x="4785134" y="2559748"/>
              <a:ext cx="2315666" cy="2315666"/>
            </a:xfrm>
            <a:prstGeom prst="diamond">
              <a:avLst/>
            </a:prstGeom>
            <a:solidFill>
              <a:srgbClr val="00602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>
              <p:custDataLst>
                <p:tags r:id="rId16"/>
              </p:custDataLst>
            </p:nvPr>
          </p:nvSpPr>
          <p:spPr>
            <a:xfrm>
              <a:off x="5402182" y="2560164"/>
              <a:ext cx="1081710" cy="899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185" spc="844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6185" spc="844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文字1"/>
            <p:cNvSpPr txBox="1"/>
            <p:nvPr>
              <p:custDataLst>
                <p:tags r:id="rId17"/>
              </p:custDataLst>
            </p:nvPr>
          </p:nvSpPr>
          <p:spPr>
            <a:xfrm>
              <a:off x="4908713" y="3348594"/>
              <a:ext cx="1986273" cy="5031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做低碳生活的传播者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6555" p14:dur="1250">
        <p14:flip dir="r"/>
      </p:transition>
    </mc:Choice>
    <mc:Fallback>
      <p:transition spd="slow" advTm="65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3" grpId="0"/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-23495" y="951865"/>
            <a:ext cx="6474460" cy="628078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原创设计师QQ598969553          _5"/>
          <p:cNvSpPr/>
          <p:nvPr>
            <p:custDataLst>
              <p:tags r:id="rId6"/>
            </p:custDataLst>
          </p:nvPr>
        </p:nvSpPr>
        <p:spPr>
          <a:xfrm>
            <a:off x="7415390" y="2534601"/>
            <a:ext cx="386862" cy="3868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5">
                <a:solidFill>
                  <a:prstClr val="white"/>
                </a:solidFill>
              </a:rPr>
              <a:t>1</a:t>
            </a:r>
            <a:endParaRPr lang="en-US" sz="1475">
              <a:solidFill>
                <a:prstClr val="white"/>
              </a:solidFill>
            </a:endParaRPr>
          </a:p>
        </p:txBody>
      </p:sp>
      <p:sp>
        <p:nvSpPr>
          <p:cNvPr id="39" name="原创设计师QQ598969553          _7"/>
          <p:cNvSpPr/>
          <p:nvPr>
            <p:custDataLst>
              <p:tags r:id="rId7"/>
            </p:custDataLst>
          </p:nvPr>
        </p:nvSpPr>
        <p:spPr>
          <a:xfrm>
            <a:off x="7415391" y="3899631"/>
            <a:ext cx="386862" cy="386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5">
                <a:solidFill>
                  <a:prstClr val="white"/>
                </a:solidFill>
              </a:rPr>
              <a:t>2</a:t>
            </a:r>
            <a:endParaRPr lang="en-US" sz="1475">
              <a:solidFill>
                <a:prstClr val="white"/>
              </a:solidFill>
            </a:endParaRPr>
          </a:p>
        </p:txBody>
      </p:sp>
      <p:sp>
        <p:nvSpPr>
          <p:cNvPr id="41" name="原创设计师QQ598969553          _9"/>
          <p:cNvSpPr/>
          <p:nvPr>
            <p:custDataLst>
              <p:tags r:id="rId8"/>
            </p:custDataLst>
          </p:nvPr>
        </p:nvSpPr>
        <p:spPr>
          <a:xfrm>
            <a:off x="7389991" y="5473649"/>
            <a:ext cx="386862" cy="3868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5">
                <a:solidFill>
                  <a:prstClr val="white"/>
                </a:solidFill>
              </a:rPr>
              <a:t>3</a:t>
            </a:r>
            <a:endParaRPr lang="en-US" sz="1475">
              <a:solidFill>
                <a:prstClr val="white"/>
              </a:solidFill>
            </a:endParaRPr>
          </a:p>
        </p:txBody>
      </p:sp>
      <p:cxnSp>
        <p:nvCxnSpPr>
          <p:cNvPr id="43" name="原创设计师QQ598969553          _11"/>
          <p:cNvCxnSpPr/>
          <p:nvPr>
            <p:custDataLst>
              <p:tags r:id="rId9"/>
            </p:custDataLst>
          </p:nvPr>
        </p:nvCxnSpPr>
        <p:spPr>
          <a:xfrm>
            <a:off x="6429375" y="2727960"/>
            <a:ext cx="964353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原创设计师QQ598969553          _12"/>
          <p:cNvCxnSpPr/>
          <p:nvPr>
            <p:custDataLst>
              <p:tags r:id="rId10"/>
            </p:custDataLst>
          </p:nvPr>
        </p:nvCxnSpPr>
        <p:spPr>
          <a:xfrm>
            <a:off x="6451037" y="4092768"/>
            <a:ext cx="964353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原创设计师QQ598969553          _13"/>
          <p:cNvCxnSpPr/>
          <p:nvPr>
            <p:custDataLst>
              <p:tags r:id="rId11"/>
            </p:custDataLst>
          </p:nvPr>
        </p:nvCxnSpPr>
        <p:spPr>
          <a:xfrm>
            <a:off x="6429375" y="5668380"/>
            <a:ext cx="964353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9"/>
          <p:cNvSpPr txBox="1"/>
          <p:nvPr>
            <p:custDataLst>
              <p:tags r:id="rId12"/>
            </p:custDataLst>
          </p:nvPr>
        </p:nvSpPr>
        <p:spPr>
          <a:xfrm>
            <a:off x="7801969" y="2534062"/>
            <a:ext cx="3955998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说一说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倡导低碳生活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宣传标语；</a:t>
            </a:r>
            <a:endParaRPr lang="en-US" altLang="zh-CN" sz="2800" b="1">
              <a:solidFill>
                <a:srgbClr val="0000FF"/>
              </a:solidFill>
              <a:latin typeface="Calibri"/>
              <a:ea typeface="楷体" panose="02010609060101010101" pitchFamily="49" charset="-122"/>
            </a:endParaRPr>
          </a:p>
        </p:txBody>
      </p:sp>
      <p:sp>
        <p:nvSpPr>
          <p:cNvPr id="47" name="TextBox 39"/>
          <p:cNvSpPr txBox="1"/>
          <p:nvPr>
            <p:custDataLst>
              <p:tags r:id="rId13"/>
            </p:custDataLst>
          </p:nvPr>
        </p:nvSpPr>
        <p:spPr>
          <a:xfrm>
            <a:off x="7801969" y="3899688"/>
            <a:ext cx="3955998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写一写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倡导低碳生活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倡议书；</a:t>
            </a:r>
            <a:endParaRPr lang="en-US" altLang="zh-CN" sz="2800" b="1">
              <a:solidFill>
                <a:srgbClr val="0000FF"/>
              </a:solidFill>
              <a:latin typeface="Calibri"/>
              <a:ea typeface="楷体" panose="02010609060101010101" pitchFamily="49" charset="-122"/>
            </a:endParaRPr>
          </a:p>
        </p:txBody>
      </p:sp>
      <p:sp>
        <p:nvSpPr>
          <p:cNvPr id="48" name="TextBox 39"/>
          <p:cNvSpPr txBox="1"/>
          <p:nvPr>
            <p:custDataLst>
              <p:tags r:id="rId14"/>
            </p:custDataLst>
          </p:nvPr>
        </p:nvSpPr>
        <p:spPr>
          <a:xfrm>
            <a:off x="7801969" y="5427652"/>
            <a:ext cx="3955998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诵一诵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倡导低碳生活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童谣。</a:t>
            </a:r>
            <a:endParaRPr lang="zh-CN" altLang="en-US" sz="2800" b="1">
              <a:solidFill>
                <a:srgbClr val="0000FF"/>
              </a:solidFill>
              <a:latin typeface="Calibri"/>
              <a:ea typeface="楷体" panose="02010609060101010101" pitchFamily="49" charset="-122"/>
            </a:endParaRPr>
          </a:p>
        </p:txBody>
      </p:sp>
      <p:sp>
        <p:nvSpPr>
          <p:cNvPr id="14" name="文本占位符 3"/>
          <p:cNvSpPr txBox="1"/>
          <p:nvPr>
            <p:custDataLst>
              <p:tags r:id="rId15"/>
            </p:custDataLst>
          </p:nvPr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  <a:endParaRPr kumimoji="1" lang="zh-CN" altLang="en-US" sz="2000" b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占位符 3"/>
          <p:cNvSpPr txBox="1"/>
          <p:nvPr>
            <p:custDataLst>
              <p:tags r:id="rId16"/>
            </p:custDataLst>
          </p:nvPr>
        </p:nvSpPr>
        <p:spPr>
          <a:xfrm>
            <a:off x="299720" y="151765"/>
            <a:ext cx="8132445" cy="678815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4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小组合作</a:t>
            </a:r>
            <a:r>
              <a:rPr kumimoji="1" lang="en-US" altLang="zh-CN" sz="4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4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做低碳生活的传播者</a:t>
            </a:r>
            <a:endParaRPr kumimoji="1" lang="zh-CN" altLang="en-US" sz="4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/>
      <p:bldP spid="39" grpId="0"/>
      <p:bldP spid="41" grpId="0"/>
      <p:bldP spid="46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占位符 3"/>
          <p:cNvSpPr txBox="1"/>
          <p:nvPr>
            <p:custDataLst>
              <p:tags r:id="rId4"/>
            </p:custDataLst>
          </p:nvPr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  <a:endParaRPr kumimoji="1" lang="zh-CN" altLang="en-US" sz="2000" b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占位符 3"/>
          <p:cNvSpPr txBox="1"/>
          <p:nvPr>
            <p:custDataLst>
              <p:tags r:id="rId5"/>
            </p:custDataLst>
          </p:nvPr>
        </p:nvSpPr>
        <p:spPr>
          <a:xfrm>
            <a:off x="59690" y="151765"/>
            <a:ext cx="6944995" cy="678815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36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方法指导</a:t>
            </a:r>
            <a:r>
              <a:rPr kumimoji="1" lang="en-US" altLang="zh-CN" sz="36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——</a:t>
            </a:r>
            <a:r>
              <a:rPr kumimoji="1" lang="zh-CN" altLang="en-US" sz="36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宣传标语的拟写</a:t>
            </a:r>
            <a:endParaRPr kumimoji="1" lang="zh-CN" altLang="en-US" sz="360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41680" y="1659255"/>
            <a:ext cx="101949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073CE9"/>
                </a:solidFill>
              </a:rPr>
              <a:t>  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73CE9"/>
                </a:solidFill>
                <a:latin typeface="+mj-ea"/>
                <a:ea typeface="+mj-ea"/>
                <a:cs typeface="楷体" panose="02010609060101010101" pitchFamily="49" charset="-122"/>
              </a:rPr>
              <a:t>宣传标语是指张贴在醒目的地方具有鼓动性、警戒性、启发性等宣传意义的话语。</a:t>
            </a:r>
            <a:endParaRPr lang="zh-CN" altLang="en-US" sz="3200" b="1">
              <a:solidFill>
                <a:srgbClr val="073CE9"/>
              </a:solidFill>
              <a:latin typeface="+mj-ea"/>
              <a:ea typeface="+mj-ea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088390" y="3168650"/>
            <a:ext cx="618934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olidFill>
                  <a:srgbClr val="073CE9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宣传标语的拟写要求：</a:t>
            </a:r>
            <a:endParaRPr lang="zh-CN" altLang="en-US" sz="3200" b="1">
              <a:solidFill>
                <a:srgbClr val="FF0000"/>
              </a:solidFill>
              <a:latin typeface="+mj-ea"/>
              <a:ea typeface="+mj-ea"/>
              <a:cs typeface="+mj-ea"/>
              <a:sym typeface="+mn-ea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、紧扣主题；</a:t>
            </a:r>
            <a:endParaRPr lang="zh-CN" altLang="en-US" sz="32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、语言简洁，通俗易懂；</a:t>
            </a:r>
            <a:endParaRPr lang="zh-CN" altLang="en-US" sz="32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、句式整齐，朗朗上口；</a:t>
            </a:r>
            <a:endParaRPr lang="zh-CN" altLang="en-US" sz="32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、具有鼓动性和感召力。</a:t>
            </a:r>
            <a:endParaRPr lang="zh-CN" altLang="en-US" sz="3200" b="1">
              <a:solidFill>
                <a:srgbClr val="FF0000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占位符 3"/>
          <p:cNvSpPr txBox="1"/>
          <p:nvPr>
            <p:custDataLst>
              <p:tags r:id="rId4"/>
            </p:custDataLst>
          </p:nvPr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  <a:endParaRPr kumimoji="1" lang="zh-CN" altLang="en-US" sz="2000" b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占位符 3"/>
          <p:cNvSpPr txBox="1"/>
          <p:nvPr>
            <p:custDataLst>
              <p:tags r:id="rId5"/>
            </p:custDataLst>
          </p:nvPr>
        </p:nvSpPr>
        <p:spPr>
          <a:xfrm>
            <a:off x="32385" y="118745"/>
            <a:ext cx="6748780" cy="603885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36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方法指导</a:t>
            </a:r>
            <a:r>
              <a:rPr kumimoji="1" lang="en-US" altLang="zh-CN" sz="36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——</a:t>
            </a:r>
            <a:r>
              <a:rPr kumimoji="1" lang="zh-CN" altLang="en-US" sz="36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倡议书的拟写</a:t>
            </a:r>
            <a:endParaRPr kumimoji="1" lang="zh-CN" altLang="en-US" sz="360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0685" y="830580"/>
            <a:ext cx="1208595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073CE9"/>
                </a:solidFill>
                <a:sym typeface="+mn-ea"/>
              </a:rPr>
              <a:t> </a:t>
            </a:r>
            <a:endParaRPr lang="en-US" altLang="zh-CN" sz="2800" b="1">
              <a:solidFill>
                <a:srgbClr val="073CE9"/>
              </a:solidFill>
              <a:sym typeface="+mn-ea"/>
            </a:endParaRPr>
          </a:p>
          <a:p>
            <a:r>
              <a:rPr lang="zh-CN" altLang="en-US" sz="3600" b="1">
                <a:solidFill>
                  <a:srgbClr val="073CE9"/>
                </a:solidFill>
                <a:sym typeface="+mn-ea"/>
              </a:rPr>
              <a:t>倡议书一般由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标题、称呼、正文、结尾、落款</a:t>
            </a:r>
            <a:r>
              <a:rPr lang="zh-CN" altLang="en-US" sz="3600" b="1">
                <a:solidFill>
                  <a:srgbClr val="073CE9"/>
                </a:solidFill>
                <a:sym typeface="+mn-ea"/>
              </a:rPr>
              <a:t>五部分组成。</a:t>
            </a:r>
            <a:endParaRPr lang="zh-CN" altLang="en-US" sz="2800" b="1">
              <a:solidFill>
                <a:srgbClr val="073CE9"/>
              </a:solidFill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标题：</a:t>
            </a:r>
            <a:r>
              <a:rPr lang="zh-CN" altLang="en-US" sz="2800" b="1">
                <a:solidFill>
                  <a:srgbClr val="073CE9"/>
                </a:solidFill>
                <a:latin typeface="Arial" panose="020b0604020202020204" pitchFamily="34" charset="0"/>
                <a:sym typeface="+mn-ea"/>
              </a:rPr>
              <a:t>×××倡议书（第一行居中）。</a:t>
            </a:r>
            <a:endParaRPr lang="zh-CN" altLang="en-US" sz="2800" b="1">
              <a:solidFill>
                <a:srgbClr val="073CE9"/>
              </a:solidFill>
              <a:latin typeface="Arial" panose="020b0604020202020204" pitchFamily="34" charset="0"/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称呼：</a:t>
            </a:r>
            <a:r>
              <a:rPr lang="zh-CN" altLang="en-US" sz="2800" b="1">
                <a:solidFill>
                  <a:srgbClr val="073CE9"/>
                </a:solidFill>
                <a:latin typeface="Arial" panose="020b0604020202020204" pitchFamily="34" charset="0"/>
                <a:sym typeface="+mn-ea"/>
              </a:rPr>
              <a:t>根据倡议的对象选用适当的称呼（第二行顶格写）。</a:t>
            </a:r>
            <a:endParaRPr lang="zh-CN" altLang="en-US" sz="2800" b="1">
              <a:solidFill>
                <a:srgbClr val="073CE9"/>
              </a:solidFill>
              <a:latin typeface="Arial" panose="020b0604020202020204" pitchFamily="34" charset="0"/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正文：</a:t>
            </a:r>
            <a:r>
              <a:rPr lang="zh-CN" altLang="en-US" sz="2800" b="1">
                <a:solidFill>
                  <a:srgbClr val="073CE9"/>
                </a:solidFill>
                <a:latin typeface="Arial" panose="020b0604020202020204" pitchFamily="34" charset="0"/>
                <a:sym typeface="+mn-ea"/>
              </a:rPr>
              <a:t>内容包括写倡议书的背景、目的和倡议的具体内容、要求等方面。</a:t>
            </a:r>
            <a:endParaRPr lang="zh-CN" altLang="en-US" sz="2800" b="1">
              <a:solidFill>
                <a:srgbClr val="073CE9"/>
              </a:solidFill>
              <a:latin typeface="Arial" panose="020b0604020202020204" pitchFamily="34" charset="0"/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结尾：</a:t>
            </a:r>
            <a:r>
              <a:rPr lang="zh-CN" altLang="en-US" sz="2800" b="1">
                <a:solidFill>
                  <a:srgbClr val="073CE9"/>
                </a:solidFill>
                <a:latin typeface="Arial" panose="020b0604020202020204" pitchFamily="34" charset="0"/>
                <a:sym typeface="+mn-ea"/>
              </a:rPr>
              <a:t>表明倡议者的决心和希望。</a:t>
            </a:r>
            <a:endParaRPr lang="zh-CN" altLang="en-US" sz="2800" b="1">
              <a:solidFill>
                <a:srgbClr val="073CE9"/>
              </a:solidFill>
              <a:latin typeface="Arial" panose="020b0604020202020204" pitchFamily="34" charset="0"/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落款：</a:t>
            </a:r>
            <a:r>
              <a:rPr lang="zh-CN" altLang="zh-CN" sz="2800" b="1">
                <a:solidFill>
                  <a:srgbClr val="073CE9"/>
                </a:solidFill>
                <a:latin typeface="Arial" panose="020b0604020202020204" pitchFamily="34" charset="0"/>
                <a:sym typeface="+mn-ea"/>
              </a:rPr>
              <a:t>写明倡议者的署名和日期。</a:t>
            </a:r>
            <a:endParaRPr lang="zh-CN" altLang="en-US" sz="2800" b="1">
              <a:solidFill>
                <a:srgbClr val="073CE9"/>
              </a:solidFill>
              <a:sym typeface="+mn-ea"/>
            </a:endParaRPr>
          </a:p>
          <a:p>
            <a:r>
              <a:rPr lang="zh-CN" altLang="en-US" sz="2800">
                <a:solidFill>
                  <a:srgbClr val="073CE9"/>
                </a:solidFill>
                <a:sym typeface="+mn-ea"/>
              </a:rPr>
              <a:t>               </a:t>
            </a:r>
            <a:endParaRPr lang="zh-CN" altLang="en-US" sz="3200">
              <a:solidFill>
                <a:srgbClr val="073CE9"/>
              </a:solidFill>
              <a:sym typeface="+mn-ea"/>
            </a:endParaRPr>
          </a:p>
          <a:p>
            <a:endParaRPr lang="zh-CN" altLang="en-US" sz="3200">
              <a:solidFill>
                <a:srgbClr val="073CE9"/>
              </a:solidFill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-23495" y="951865"/>
            <a:ext cx="6474460" cy="628078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原创设计师QQ598969553          _5"/>
          <p:cNvSpPr/>
          <p:nvPr>
            <p:custDataLst>
              <p:tags r:id="rId6"/>
            </p:custDataLst>
          </p:nvPr>
        </p:nvSpPr>
        <p:spPr>
          <a:xfrm>
            <a:off x="7415390" y="2534601"/>
            <a:ext cx="386862" cy="3868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5">
                <a:solidFill>
                  <a:prstClr val="white"/>
                </a:solidFill>
              </a:rPr>
              <a:t>1</a:t>
            </a:r>
            <a:endParaRPr lang="en-US" sz="1475">
              <a:solidFill>
                <a:prstClr val="white"/>
              </a:solidFill>
            </a:endParaRPr>
          </a:p>
        </p:txBody>
      </p:sp>
      <p:sp>
        <p:nvSpPr>
          <p:cNvPr id="39" name="原创设计师QQ598969553          _7"/>
          <p:cNvSpPr/>
          <p:nvPr>
            <p:custDataLst>
              <p:tags r:id="rId7"/>
            </p:custDataLst>
          </p:nvPr>
        </p:nvSpPr>
        <p:spPr>
          <a:xfrm>
            <a:off x="7415391" y="3899631"/>
            <a:ext cx="386862" cy="386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5">
                <a:solidFill>
                  <a:prstClr val="white"/>
                </a:solidFill>
              </a:rPr>
              <a:t>2</a:t>
            </a:r>
            <a:endParaRPr lang="en-US" sz="1475">
              <a:solidFill>
                <a:prstClr val="white"/>
              </a:solidFill>
            </a:endParaRPr>
          </a:p>
        </p:txBody>
      </p:sp>
      <p:sp>
        <p:nvSpPr>
          <p:cNvPr id="41" name="原创设计师QQ598969553          _9"/>
          <p:cNvSpPr/>
          <p:nvPr>
            <p:custDataLst>
              <p:tags r:id="rId8"/>
            </p:custDataLst>
          </p:nvPr>
        </p:nvSpPr>
        <p:spPr>
          <a:xfrm>
            <a:off x="7389991" y="5473649"/>
            <a:ext cx="386862" cy="3868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75">
                <a:solidFill>
                  <a:prstClr val="white"/>
                </a:solidFill>
              </a:rPr>
              <a:t>3</a:t>
            </a:r>
            <a:endParaRPr lang="en-US" sz="1475">
              <a:solidFill>
                <a:prstClr val="white"/>
              </a:solidFill>
            </a:endParaRPr>
          </a:p>
        </p:txBody>
      </p:sp>
      <p:cxnSp>
        <p:nvCxnSpPr>
          <p:cNvPr id="43" name="原创设计师QQ598969553          _11"/>
          <p:cNvCxnSpPr/>
          <p:nvPr>
            <p:custDataLst>
              <p:tags r:id="rId9"/>
            </p:custDataLst>
          </p:nvPr>
        </p:nvCxnSpPr>
        <p:spPr>
          <a:xfrm>
            <a:off x="6429375" y="2727960"/>
            <a:ext cx="964353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原创设计师QQ598969553          _12"/>
          <p:cNvCxnSpPr/>
          <p:nvPr>
            <p:custDataLst>
              <p:tags r:id="rId10"/>
            </p:custDataLst>
          </p:nvPr>
        </p:nvCxnSpPr>
        <p:spPr>
          <a:xfrm>
            <a:off x="6451037" y="4092768"/>
            <a:ext cx="964353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原创设计师QQ598969553          _13"/>
          <p:cNvCxnSpPr/>
          <p:nvPr>
            <p:custDataLst>
              <p:tags r:id="rId11"/>
            </p:custDataLst>
          </p:nvPr>
        </p:nvCxnSpPr>
        <p:spPr>
          <a:xfrm>
            <a:off x="6429375" y="5668380"/>
            <a:ext cx="964353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9"/>
          <p:cNvSpPr txBox="1"/>
          <p:nvPr>
            <p:custDataLst>
              <p:tags r:id="rId12"/>
            </p:custDataLst>
          </p:nvPr>
        </p:nvSpPr>
        <p:spPr>
          <a:xfrm>
            <a:off x="7801969" y="2534062"/>
            <a:ext cx="3955998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说一说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倡导低碳生活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宣传标语；</a:t>
            </a:r>
            <a:endParaRPr lang="en-US" altLang="zh-CN" sz="2800" b="1">
              <a:solidFill>
                <a:srgbClr val="0000FF"/>
              </a:solidFill>
              <a:latin typeface="Calibri"/>
              <a:ea typeface="楷体" panose="02010609060101010101" pitchFamily="49" charset="-122"/>
            </a:endParaRPr>
          </a:p>
        </p:txBody>
      </p:sp>
      <p:sp>
        <p:nvSpPr>
          <p:cNvPr id="47" name="TextBox 39"/>
          <p:cNvSpPr txBox="1"/>
          <p:nvPr>
            <p:custDataLst>
              <p:tags r:id="rId13"/>
            </p:custDataLst>
          </p:nvPr>
        </p:nvSpPr>
        <p:spPr>
          <a:xfrm>
            <a:off x="7801969" y="3899688"/>
            <a:ext cx="3955998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写一写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倡导低碳生活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倡议书；</a:t>
            </a:r>
            <a:endParaRPr lang="en-US" altLang="zh-CN" sz="2800" b="1">
              <a:solidFill>
                <a:srgbClr val="0000FF"/>
              </a:solidFill>
              <a:latin typeface="Calibri"/>
              <a:ea typeface="楷体" panose="02010609060101010101" pitchFamily="49" charset="-122"/>
            </a:endParaRPr>
          </a:p>
        </p:txBody>
      </p:sp>
      <p:sp>
        <p:nvSpPr>
          <p:cNvPr id="48" name="TextBox 39"/>
          <p:cNvSpPr txBox="1"/>
          <p:nvPr>
            <p:custDataLst>
              <p:tags r:id="rId14"/>
            </p:custDataLst>
          </p:nvPr>
        </p:nvSpPr>
        <p:spPr>
          <a:xfrm>
            <a:off x="7801969" y="5427652"/>
            <a:ext cx="3955998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诵一诵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倡导低碳生活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童谣。</a:t>
            </a:r>
            <a:endParaRPr lang="zh-CN" altLang="en-US" sz="2800" b="1">
              <a:solidFill>
                <a:srgbClr val="0000FF"/>
              </a:solidFill>
              <a:latin typeface="Calibri"/>
              <a:ea typeface="楷体" panose="02010609060101010101" pitchFamily="49" charset="-122"/>
            </a:endParaRPr>
          </a:p>
        </p:txBody>
      </p:sp>
      <p:sp>
        <p:nvSpPr>
          <p:cNvPr id="14" name="文本占位符 3"/>
          <p:cNvSpPr txBox="1"/>
          <p:nvPr>
            <p:custDataLst>
              <p:tags r:id="rId15"/>
            </p:custDataLst>
          </p:nvPr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  <a:endParaRPr kumimoji="1" lang="zh-CN" altLang="en-US" sz="2000" b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占位符 3"/>
          <p:cNvSpPr txBox="1"/>
          <p:nvPr>
            <p:custDataLst>
              <p:tags r:id="rId16"/>
            </p:custDataLst>
          </p:nvPr>
        </p:nvSpPr>
        <p:spPr>
          <a:xfrm>
            <a:off x="299720" y="151765"/>
            <a:ext cx="8132445" cy="678815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4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小组合作</a:t>
            </a:r>
            <a:r>
              <a:rPr kumimoji="1" lang="en-US" altLang="zh-CN" sz="4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4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做低碳生活的传播者</a:t>
            </a:r>
            <a:endParaRPr kumimoji="1" lang="zh-CN" altLang="en-US" sz="4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/>
      <p:bldP spid="39" grpId="0"/>
      <p:bldP spid="41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5" y="-5674"/>
            <a:ext cx="12858750" cy="72437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 Placeholder 4"/>
          <p:cNvSpPr txBox="1"/>
          <p:nvPr>
            <p:custDataLst>
              <p:tags r:id="rId6"/>
            </p:custDataLst>
          </p:nvPr>
        </p:nvSpPr>
        <p:spPr>
          <a:xfrm>
            <a:off x="-351155" y="292100"/>
            <a:ext cx="3886835" cy="698500"/>
          </a:xfrm>
          <a:prstGeom prst="rect">
            <a:avLst/>
          </a:prstGeom>
          <a:solidFill>
            <a:schemeClr val="tx2">
              <a:lumMod val="60000"/>
              <a:lumOff val="40000"/>
              <a:alpha val="0"/>
            </a:schemeClr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sz="6000" b="1">
                <a:solidFill>
                  <a:prstClr val="white"/>
                </a:solidFill>
                <a:cs typeface="+mn-ea"/>
                <a:sym typeface="+mn-lt"/>
              </a:rPr>
              <a:t>成果展示</a:t>
            </a:r>
            <a:endParaRPr lang="zh-CN" sz="6000" b="1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" name="纯音乐 - 演讲赛的背景音乐">
            <a:hlinkClick action="ppaction://media"/>
          </p:cNvPr>
          <p:cNvPicPr>
            <a:picLocks noRot="1" noChangeAspect="1"/>
          </p:cNvPicPr>
          <p:nvPr>
            <a:audioFile r:link="rId9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9495" y="330644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-44" y="-5305"/>
            <a:ext cx="12858750" cy="72437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 Placeholder 4"/>
          <p:cNvSpPr txBox="1"/>
          <p:nvPr>
            <p:custDataLst>
              <p:tags r:id="rId6"/>
            </p:custDataLst>
          </p:nvPr>
        </p:nvSpPr>
        <p:spPr>
          <a:xfrm>
            <a:off x="263466" y="89295"/>
            <a:ext cx="3172335" cy="698478"/>
          </a:xfrm>
          <a:prstGeom prst="rect">
            <a:avLst/>
          </a:prstGeom>
          <a:solidFill>
            <a:schemeClr val="tx2">
              <a:lumMod val="60000"/>
              <a:lumOff val="40000"/>
              <a:alpha val="0"/>
            </a:schemeClr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prstClr val="white"/>
                </a:solidFill>
                <a:cs typeface="+mn-ea"/>
                <a:sym typeface="+mn-lt"/>
              </a:rPr>
              <a:t>课堂小结</a:t>
            </a:r>
            <a:endParaRPr lang="zh-CN" sz="40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1295" y="1333500"/>
            <a:ext cx="9915525" cy="43554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75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低碳生活是一种态度，是一种生活习惯。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习总书记指出：“我们既要绿水青山，也要金山银山。宁要绿水青山，不要金山银山，而且绿水青山就是金山银山。”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希望我们每个人从生活中的点滴做起，保护我们这个赖以生存的家园，用实际行动去唱响低碳生活之歌！共享碧水蓝天，共享美丽中国！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5" y="-5674"/>
            <a:ext cx="12858750" cy="72437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 Placeholder 4"/>
          <p:cNvSpPr txBox="1"/>
          <p:nvPr>
            <p:custDataLst>
              <p:tags r:id="rId6"/>
            </p:custDataLst>
          </p:nvPr>
        </p:nvSpPr>
        <p:spPr>
          <a:xfrm>
            <a:off x="336863" y="684437"/>
            <a:ext cx="3172335" cy="698478"/>
          </a:xfrm>
          <a:prstGeom prst="rect">
            <a:avLst/>
          </a:prstGeom>
          <a:solidFill>
            <a:schemeClr val="tx2">
              <a:lumMod val="60000"/>
              <a:lumOff val="40000"/>
              <a:alpha val="0"/>
            </a:schemeClr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prstClr val="white"/>
                </a:solidFill>
                <a:cs typeface="+mn-ea"/>
                <a:sym typeface="+mn-lt"/>
              </a:rPr>
              <a:t>布置作业</a:t>
            </a:r>
            <a:endParaRPr lang="en-GB" sz="40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21765" y="2976880"/>
            <a:ext cx="864743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设计一份自己一天的低碳生活计划，并努力去实践。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2" name="矩形 331"/>
          <p:cNvSpPr/>
          <p:nvPr>
            <p:custDataLst>
              <p:tags r:id="rId4"/>
            </p:custDataLst>
          </p:nvPr>
        </p:nvSpPr>
        <p:spPr>
          <a:xfrm>
            <a:off x="0" y="-5513"/>
            <a:ext cx="12858750" cy="72437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低碳环保公益视频">
            <a:hlinkClick action="ppaction://media"/>
          </p:cNvPr>
          <p:cNvPicPr/>
          <p:nvPr>
            <a:vide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00375" y="1692275"/>
            <a:ext cx="6858000" cy="38481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41275" y="635"/>
            <a:ext cx="6148705" cy="3830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01740" y="1270"/>
            <a:ext cx="6525260" cy="3830320"/>
          </a:xfrm>
          <a:prstGeom prst="rect">
            <a:avLst/>
          </a:prstGeom>
        </p:spPr>
      </p:pic>
      <p:pic>
        <p:nvPicPr>
          <p:cNvPr id="5" name="图片 4" descr="1522805639602653745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41910" y="4035425"/>
            <a:ext cx="6149340" cy="3195320"/>
          </a:xfrm>
          <a:prstGeom prst="rect">
            <a:avLst/>
          </a:prstGeom>
        </p:spPr>
      </p:pic>
      <p:pic>
        <p:nvPicPr>
          <p:cNvPr id="4" name="图片 3" descr="link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301740" y="4035425"/>
            <a:ext cx="6525260" cy="319532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2" name="矩形 331"/>
          <p:cNvSpPr/>
          <p:nvPr>
            <p:custDataLst>
              <p:tags r:id="rId4"/>
            </p:custDataLst>
          </p:nvPr>
        </p:nvSpPr>
        <p:spPr>
          <a:xfrm>
            <a:off x="-137795" y="-217170"/>
            <a:ext cx="13009245" cy="743775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09441" y="4443780"/>
            <a:ext cx="6910070" cy="688975"/>
          </a:xfrm>
          <a:prstGeom prst="rect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gradFill>
                <a:gsLst>
                  <a:gs pos="0">
                    <a:srgbClr val="FD6753"/>
                  </a:gs>
                  <a:gs pos="34000">
                    <a:srgbClr val="91E3DE"/>
                  </a:gs>
                  <a:gs pos="69000">
                    <a:srgbClr val="FCCB43"/>
                  </a:gs>
                  <a:gs pos="100000">
                    <a:srgbClr val="92D050"/>
                  </a:gs>
                </a:gsLst>
                <a:lin ang="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28775" y="1707142"/>
            <a:ext cx="527140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6600" cap="all">
                <a:solidFill>
                  <a:srgbClr val="00602B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倡导低碳生活</a:t>
            </a:r>
            <a:endParaRPr lang="zh-CN" altLang="en-US" sz="6600" cap="all">
              <a:solidFill>
                <a:srgbClr val="00602B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333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541000" y="122428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descr="C689BF7570531F430087969A06115BD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96965" y="1270"/>
            <a:ext cx="6689725" cy="7229475"/>
          </a:xfrm>
          <a:prstGeom prst="rect">
            <a:avLst/>
          </a:prstGeom>
        </p:spPr>
      </p:pic>
      <p:pic>
        <p:nvPicPr>
          <p:cNvPr id="3" name="图片 2" descr="3557326_ccd2f6a924815dac070ccb512e60917e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5240" y="635"/>
            <a:ext cx="6126480" cy="723011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5" y="-5674"/>
            <a:ext cx="12858750" cy="72437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 Placeholder 4"/>
          <p:cNvSpPr txBox="1"/>
          <p:nvPr>
            <p:custDataLst>
              <p:tags r:id="rId6"/>
            </p:custDataLst>
          </p:nvPr>
        </p:nvSpPr>
        <p:spPr>
          <a:xfrm>
            <a:off x="4475480" y="427355"/>
            <a:ext cx="2784475" cy="698500"/>
          </a:xfrm>
          <a:prstGeom prst="rect">
            <a:avLst/>
          </a:prstGeom>
          <a:solidFill>
            <a:schemeClr val="tx2">
              <a:lumMod val="60000"/>
              <a:lumOff val="40000"/>
              <a:alpha val="0"/>
            </a:schemeClr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sz="4000" b="1">
                <a:solidFill>
                  <a:prstClr val="white"/>
                </a:solidFill>
                <a:cs typeface="+mn-ea"/>
                <a:sym typeface="+mn-lt"/>
              </a:rPr>
              <a:t>学习目标</a:t>
            </a:r>
            <a:endParaRPr lang="zh-CN" sz="40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19910" y="1904365"/>
            <a:ext cx="9417685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1.理解低碳生活的概念，了解低碳生活的重要性。</a:t>
            </a:r>
            <a:endParaRPr lang="en-US" altLang="zh-CN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spcBef>
                <a:spcPct val="0"/>
              </a:spcBef>
              <a:spcAft>
                <a:spcPct val="0"/>
              </a:spcAft>
            </a:pPr>
            <a:endParaRPr lang="en-US" altLang="zh-CN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2.通过活动，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树立环保意识，从自身做起，从小事做起，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做低碳生活的倡导者、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实践者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宣传者，珍惜地球资源，转变生活方式，做“环保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好少年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en-US" altLang="zh-CN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-51435" y="0"/>
            <a:ext cx="12947015" cy="723201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>
            <p:custDataLst>
              <p:tags r:id="rId6"/>
            </p:custDataLst>
          </p:nvPr>
        </p:nvSpPr>
        <p:spPr>
          <a:xfrm rot="10800000">
            <a:off x="9669557" y="0"/>
            <a:ext cx="3188840" cy="1222051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>
            <p:custDataLst>
              <p:tags r:id="rId7"/>
            </p:custDataLst>
          </p:nvPr>
        </p:nvSpPr>
        <p:spPr>
          <a:xfrm rot="5400000">
            <a:off x="-352154" y="5340762"/>
            <a:ext cx="1653038" cy="1039326"/>
          </a:xfrm>
          <a:prstGeom prst="triangle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>
            <p:custDataLst>
              <p:tags r:id="rId8"/>
            </p:custDataLst>
          </p:nvPr>
        </p:nvSpPr>
        <p:spPr>
          <a:xfrm rot="5400000">
            <a:off x="-498280" y="6089464"/>
            <a:ext cx="2406638" cy="1513143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>
            <p:custDataLst>
              <p:tags r:id="rId9"/>
            </p:custDataLst>
          </p:nvPr>
        </p:nvSpPr>
        <p:spPr>
          <a:xfrm rot="16200000">
            <a:off x="11956185" y="6362057"/>
            <a:ext cx="1154656" cy="725975"/>
          </a:xfrm>
          <a:prstGeom prst="triangle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>
            <p:custDataLst>
              <p:tags r:id="rId10"/>
            </p:custDataLst>
          </p:nvPr>
        </p:nvSpPr>
        <p:spPr>
          <a:xfrm rot="16200000">
            <a:off x="11423899" y="5074249"/>
            <a:ext cx="1808279" cy="1136934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11"/>
            </p:custDataLst>
          </p:nvPr>
        </p:nvGrpSpPr>
        <p:grpSpPr>
          <a:xfrm>
            <a:off x="3681264" y="1747674"/>
            <a:ext cx="6264518" cy="4040329"/>
            <a:chOff x="4120365" y="1894978"/>
            <a:chExt cx="4387307" cy="3680289"/>
          </a:xfrm>
        </p:grpSpPr>
        <p:sp>
          <p:nvSpPr>
            <p:cNvPr id="44" name="菱形 43"/>
            <p:cNvSpPr/>
            <p:nvPr>
              <p:custDataLst>
                <p:tags r:id="rId12"/>
              </p:custDataLst>
            </p:nvPr>
          </p:nvSpPr>
          <p:spPr>
            <a:xfrm>
              <a:off x="4120365" y="1894978"/>
              <a:ext cx="3645205" cy="3645205"/>
            </a:xfrm>
            <a:prstGeom prst="diamond">
              <a:avLst/>
            </a:pr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>
              <p:custDataLst>
                <p:tags r:id="rId13"/>
              </p:custDataLst>
            </p:nvPr>
          </p:nvSpPr>
          <p:spPr>
            <a:xfrm>
              <a:off x="4413151" y="1932354"/>
              <a:ext cx="3607829" cy="3607829"/>
            </a:xfrm>
            <a:prstGeom prst="diamond">
              <a:avLst/>
            </a:pr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菱形 45"/>
            <p:cNvSpPr/>
            <p:nvPr>
              <p:custDataLst>
                <p:tags r:id="rId14"/>
              </p:custDataLst>
            </p:nvPr>
          </p:nvSpPr>
          <p:spPr>
            <a:xfrm>
              <a:off x="4899843" y="1967438"/>
              <a:ext cx="3607829" cy="3607829"/>
            </a:xfrm>
            <a:prstGeom prst="diamond">
              <a:avLst/>
            </a:pr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菱形 46"/>
            <p:cNvSpPr/>
            <p:nvPr>
              <p:custDataLst>
                <p:tags r:id="rId15"/>
              </p:custDataLst>
            </p:nvPr>
          </p:nvSpPr>
          <p:spPr>
            <a:xfrm>
              <a:off x="5161879" y="2613519"/>
              <a:ext cx="2315666" cy="2315666"/>
            </a:xfrm>
            <a:prstGeom prst="diamond">
              <a:avLst/>
            </a:prstGeom>
            <a:solidFill>
              <a:srgbClr val="00602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>
              <p:custDataLst>
                <p:tags r:id="rId16"/>
              </p:custDataLst>
            </p:nvPr>
          </p:nvSpPr>
          <p:spPr>
            <a:xfrm>
              <a:off x="5778856" y="2699076"/>
              <a:ext cx="1081710" cy="1044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185" spc="844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6185" spc="844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文字1"/>
            <p:cNvSpPr txBox="1"/>
            <p:nvPr>
              <p:custDataLst>
                <p:tags r:id="rId17"/>
              </p:custDataLst>
            </p:nvPr>
          </p:nvSpPr>
          <p:spPr>
            <a:xfrm>
              <a:off x="5294669" y="3442762"/>
              <a:ext cx="2049258" cy="5876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认识低碳生活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6555" p14:dur="1250">
        <p14:flip dir="r"/>
      </p:transition>
    </mc:Choice>
    <mc:Fallback>
      <p:transition spd="slow" advTm="65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3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6442075" y="3619029"/>
            <a:ext cx="5616575" cy="266429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812800" y="952029"/>
            <a:ext cx="5616575" cy="2664296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原创设计师QQ598969553          _6"/>
          <p:cNvSpPr txBox="1"/>
          <p:nvPr>
            <p:custDataLst>
              <p:tags r:id="rId8"/>
            </p:custDataLst>
          </p:nvPr>
        </p:nvSpPr>
        <p:spPr>
          <a:xfrm>
            <a:off x="6442075" y="1465109"/>
            <a:ext cx="6179988" cy="83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zh-CN" sz="27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低碳：指较低（更低）的温室气体（主要是二氧化碳）排放。</a:t>
            </a:r>
            <a:endParaRPr lang="zh-CN" altLang="zh-CN" sz="2700" b="1">
              <a:solidFill>
                <a:srgbClr val="0000FF"/>
              </a:solidFill>
              <a:latin typeface="Calibri"/>
              <a:ea typeface="楷体" panose="02010609060101010101" pitchFamily="49" charset="-122"/>
            </a:endParaRPr>
          </a:p>
        </p:txBody>
      </p:sp>
      <p:sp>
        <p:nvSpPr>
          <p:cNvPr id="23" name="原创设计师QQ598969553          _9"/>
          <p:cNvSpPr txBox="1"/>
          <p:nvPr>
            <p:custDataLst>
              <p:tags r:id="rId9"/>
            </p:custDataLst>
          </p:nvPr>
        </p:nvSpPr>
        <p:spPr>
          <a:xfrm>
            <a:off x="307549" y="4408813"/>
            <a:ext cx="5904656" cy="1586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zh-CN" sz="2700" b="1">
                <a:solidFill>
                  <a:srgbClr val="0000FF"/>
                </a:solidFill>
                <a:latin typeface="Calibri"/>
                <a:ea typeface="楷体" panose="02010609060101010101" pitchFamily="49" charset="-122"/>
              </a:rPr>
              <a:t>低碳生活是指在不影响生活质量的前提下，尽力减少生活和工作中耗用的能量，从而减低碳的排放量，达到减少大气污染、减缓生态恶化的目的。</a:t>
            </a:r>
            <a:endParaRPr lang="zh-CN" altLang="zh-CN" sz="2700" b="1">
              <a:solidFill>
                <a:srgbClr val="0000FF"/>
              </a:solidFill>
              <a:latin typeface="Calibri"/>
              <a:ea typeface="楷体" panose="02010609060101010101" pitchFamily="49" charset="-122"/>
            </a:endParaRPr>
          </a:p>
        </p:txBody>
      </p:sp>
      <p:sp>
        <p:nvSpPr>
          <p:cNvPr id="11" name="文本占位符 3"/>
          <p:cNvSpPr txBox="1"/>
          <p:nvPr>
            <p:custDataLst>
              <p:tags r:id="rId10"/>
            </p:custDataLst>
          </p:nvPr>
        </p:nvSpPr>
        <p:spPr>
          <a:xfrm>
            <a:off x="828393" y="272342"/>
            <a:ext cx="3656766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3200" b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什么是低碳生活？</a:t>
            </a:r>
            <a:endParaRPr kumimoji="1" lang="zh-CN" altLang="en-US" sz="3200" b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文本占位符 3"/>
          <p:cNvSpPr txBox="1"/>
          <p:nvPr>
            <p:custDataLst>
              <p:tags r:id="rId4"/>
            </p:custDataLst>
          </p:nvPr>
        </p:nvSpPr>
        <p:spPr>
          <a:xfrm>
            <a:off x="3415665" y="97155"/>
            <a:ext cx="4248785" cy="558165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3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温室效应及其危害</a:t>
            </a:r>
            <a:endParaRPr kumimoji="1" lang="zh-CN" altLang="en-US" sz="32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原创设计师QQ598969553          _9"/>
          <p:cNvSpPr txBox="1"/>
          <p:nvPr>
            <p:custDataLst>
              <p:tags r:id="rId5"/>
            </p:custDataLst>
          </p:nvPr>
        </p:nvSpPr>
        <p:spPr>
          <a:xfrm>
            <a:off x="5994400" y="2494280"/>
            <a:ext cx="6481445" cy="1769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05000"/>
              </a:lnSpc>
            </a:pPr>
            <a:r>
              <a:rPr lang="en-US" altLang="zh-CN" sz="24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如今，世界气候面临越来越严重的问题，全球灾难性气候变化屡屡出现，已经严重危害到人类的生存环境和健康安全。</a:t>
            </a:r>
            <a:r>
              <a:rPr lang="zh-CN" altLang="en-US" sz="28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>
              <a:solidFill>
                <a:srgbClr val="073CE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05000"/>
              </a:lnSpc>
            </a:pPr>
            <a:r>
              <a:rPr lang="zh-CN" altLang="en-US" sz="28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>
              <a:solidFill>
                <a:srgbClr val="073CE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9" name="Picture 6" descr="http://henan.sinaimg.cn/2015/0512/U11803P827DT20150512095646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257175" y="807085"/>
            <a:ext cx="5737225" cy="311912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0" y="3926205"/>
            <a:ext cx="59944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24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自工业革命以来，人类使用煤、石油、天然气等燃料产生大量的二氧化碳进入大气层，阻止地球热量的散失，使地球变成了一个大暖房。</a:t>
            </a:r>
            <a:endParaRPr lang="zh-CN" altLang="zh-CN" sz="2400" b="1">
              <a:solidFill>
                <a:srgbClr val="073CE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24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</a:t>
            </a:r>
            <a:endParaRPr lang="zh-CN" altLang="zh-CN" sz="2400" b="1">
              <a:solidFill>
                <a:srgbClr val="073CE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28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温室效应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234430" y="4100830"/>
            <a:ext cx="6512560" cy="305244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11"/>
            </p:custDataLst>
          </p:nvPr>
        </p:nvSpPr>
        <p:spPr>
          <a:xfrm>
            <a:off x="6134100" y="1293495"/>
            <a:ext cx="63411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55600"/>
            <a:r>
              <a:rPr lang="en-US" altLang="zh-CN" sz="24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sz="24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因为温室效应，北极冰川已经融化，北极熊赖以生存的家园遭受破坏，惨不忍睹！</a:t>
            </a:r>
            <a:endParaRPr lang="zh-CN" altLang="en-US" sz="2400" b="1">
              <a:solidFill>
                <a:srgbClr val="073CE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794" y="448"/>
            <a:ext cx="12856810" cy="7231757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等腰三角形 1"/>
          <p:cNvSpPr/>
          <p:nvPr>
            <p:custDataLst>
              <p:tags r:id="rId6"/>
            </p:custDataLst>
          </p:nvPr>
        </p:nvSpPr>
        <p:spPr>
          <a:xfrm rot="10800000">
            <a:off x="9669557" y="0"/>
            <a:ext cx="3188840" cy="1222051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>
            <p:custDataLst>
              <p:tags r:id="rId7"/>
            </p:custDataLst>
          </p:nvPr>
        </p:nvSpPr>
        <p:spPr>
          <a:xfrm rot="5400000">
            <a:off x="-352154" y="5340762"/>
            <a:ext cx="1653038" cy="1039326"/>
          </a:xfrm>
          <a:prstGeom prst="triangle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等腰三角形 3"/>
          <p:cNvSpPr/>
          <p:nvPr>
            <p:custDataLst>
              <p:tags r:id="rId8"/>
            </p:custDataLst>
          </p:nvPr>
        </p:nvSpPr>
        <p:spPr>
          <a:xfrm rot="5400000">
            <a:off x="-498280" y="6089464"/>
            <a:ext cx="2406638" cy="1513143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5"/>
          <p:cNvSpPr/>
          <p:nvPr>
            <p:custDataLst>
              <p:tags r:id="rId9"/>
            </p:custDataLst>
          </p:nvPr>
        </p:nvSpPr>
        <p:spPr>
          <a:xfrm rot="16200000">
            <a:off x="11956185" y="6362057"/>
            <a:ext cx="1154656" cy="725975"/>
          </a:xfrm>
          <a:prstGeom prst="triangle">
            <a:avLst/>
          </a:prstGeom>
          <a:solidFill>
            <a:srgbClr val="006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>
            <p:custDataLst>
              <p:tags r:id="rId10"/>
            </p:custDataLst>
          </p:nvPr>
        </p:nvSpPr>
        <p:spPr>
          <a:xfrm rot="16200000">
            <a:off x="11423899" y="5074249"/>
            <a:ext cx="1808279" cy="1136934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1"/>
            </p:custDataLst>
          </p:nvPr>
        </p:nvGrpSpPr>
        <p:grpSpPr>
          <a:xfrm>
            <a:off x="1980119" y="663997"/>
            <a:ext cx="8265680" cy="4876187"/>
            <a:chOff x="3642456" y="1894978"/>
            <a:chExt cx="4609522" cy="3645205"/>
          </a:xfrm>
        </p:grpSpPr>
        <p:sp>
          <p:nvSpPr>
            <p:cNvPr id="44" name="菱形 43"/>
            <p:cNvSpPr/>
            <p:nvPr>
              <p:custDataLst>
                <p:tags r:id="rId12"/>
              </p:custDataLst>
            </p:nvPr>
          </p:nvSpPr>
          <p:spPr>
            <a:xfrm>
              <a:off x="4120365" y="1894978"/>
              <a:ext cx="3645205" cy="3645205"/>
            </a:xfrm>
            <a:prstGeom prst="diamond">
              <a:avLst/>
            </a:pr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菱形 44"/>
            <p:cNvSpPr/>
            <p:nvPr>
              <p:custDataLst>
                <p:tags r:id="rId13"/>
              </p:custDataLst>
            </p:nvPr>
          </p:nvSpPr>
          <p:spPr>
            <a:xfrm>
              <a:off x="3642456" y="1895153"/>
              <a:ext cx="3607829" cy="3607829"/>
            </a:xfrm>
            <a:prstGeom prst="diamond">
              <a:avLst/>
            </a:pr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菱形 45"/>
            <p:cNvSpPr/>
            <p:nvPr>
              <p:custDataLst>
                <p:tags r:id="rId14"/>
              </p:custDataLst>
            </p:nvPr>
          </p:nvSpPr>
          <p:spPr>
            <a:xfrm>
              <a:off x="4644149" y="1913666"/>
              <a:ext cx="3607829" cy="3607829"/>
            </a:xfrm>
            <a:prstGeom prst="diamond">
              <a:avLst/>
            </a:pr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菱形 46"/>
            <p:cNvSpPr/>
            <p:nvPr>
              <p:custDataLst>
                <p:tags r:id="rId15"/>
              </p:custDataLst>
            </p:nvPr>
          </p:nvSpPr>
          <p:spPr>
            <a:xfrm>
              <a:off x="4785134" y="2541235"/>
              <a:ext cx="2315666" cy="2315666"/>
            </a:xfrm>
            <a:prstGeom prst="diamond">
              <a:avLst/>
            </a:prstGeom>
            <a:solidFill>
              <a:srgbClr val="00602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TextBox 47"/>
            <p:cNvSpPr txBox="1"/>
            <p:nvPr>
              <p:custDataLst>
                <p:tags r:id="rId16"/>
              </p:custDataLst>
            </p:nvPr>
          </p:nvSpPr>
          <p:spPr>
            <a:xfrm>
              <a:off x="5401845" y="2677701"/>
              <a:ext cx="1081710" cy="689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844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</a:t>
              </a:r>
              <a:r>
                <a:rPr lang="en-US" sz="5400" spc="844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2</a:t>
              </a:r>
              <a:endParaRPr lang="en-US" sz="5400" spc="844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文字1"/>
            <p:cNvSpPr txBox="1"/>
            <p:nvPr>
              <p:custDataLst>
                <p:tags r:id="rId17"/>
              </p:custDataLst>
            </p:nvPr>
          </p:nvSpPr>
          <p:spPr>
            <a:xfrm>
              <a:off x="5127309" y="3457978"/>
              <a:ext cx="1631787" cy="482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践行低碳生活</a:t>
              </a:r>
              <a:endParaRPr lang="zh-CN" altLang="en-US" sz="3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6555" p14:dur="1250">
        <p14:flip dir="r"/>
      </p:transition>
    </mc:Choice>
    <mc:Fallback>
      <p:transition spd="slow" advTm="65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3" grpId="0"/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文本占位符 3"/>
          <p:cNvSpPr txBox="1"/>
          <p:nvPr>
            <p:custDataLst>
              <p:tags r:id="rId4"/>
            </p:custDataLst>
          </p:nvPr>
        </p:nvSpPr>
        <p:spPr>
          <a:xfrm>
            <a:off x="828393" y="272342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en-US" sz="2000" b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点击添加相关标题文字</a:t>
            </a:r>
            <a:endParaRPr kumimoji="1" lang="zh-CN" altLang="en-US" sz="2000" b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占位符 3"/>
          <p:cNvSpPr txBox="1"/>
          <p:nvPr>
            <p:custDataLst>
              <p:tags r:id="rId5"/>
            </p:custDataLst>
          </p:nvPr>
        </p:nvSpPr>
        <p:spPr>
          <a:xfrm>
            <a:off x="59690" y="151765"/>
            <a:ext cx="5775960" cy="678815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1" lang="zh-CN" altLang="zh-CN" sz="40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践行低碳生活</a:t>
            </a:r>
            <a:endParaRPr kumimoji="1" lang="zh-CN" altLang="zh-CN" sz="400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828040" y="1671320"/>
            <a:ext cx="11642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073CE9"/>
                </a:solidFill>
                <a:latin typeface="+mj-ea"/>
                <a:ea typeface="+mj-ea"/>
                <a:cs typeface="楷体" panose="02010609060101010101" pitchFamily="49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+mj-ea"/>
                <a:ea typeface="+mj-ea"/>
                <a:cs typeface="楷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+mj-ea"/>
                <a:ea typeface="+mj-ea"/>
                <a:cs typeface="楷体" panose="02010609060101010101" pitchFamily="49" charset="-122"/>
              </a:rPr>
              <a:t>、说说我们身边还有哪些不低碳、不环保的行为？</a:t>
            </a:r>
            <a:endParaRPr lang="zh-CN" altLang="en-US" sz="4000" b="1">
              <a:solidFill>
                <a:srgbClr val="FF0000"/>
              </a:solidFill>
              <a:latin typeface="+mj-ea"/>
              <a:ea typeface="+mj-ea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025525" y="3206115"/>
            <a:ext cx="1080008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 sz="4000" b="1">
              <a:solidFill>
                <a:srgbClr val="FF0000"/>
              </a:solidFill>
              <a:latin typeface="+mj-ea"/>
              <a:ea typeface="+mj-ea"/>
              <a:cs typeface="+mj-ea"/>
              <a:sym typeface="+mn-ea"/>
            </a:endParaRPr>
          </a:p>
          <a:p>
            <a:r>
              <a:rPr lang="en-US" altLang="zh-CN" sz="4000" b="1">
                <a:solidFill>
                  <a:srgbClr val="073CE9"/>
                </a:solidFill>
                <a:latin typeface="+mj-ea"/>
                <a:ea typeface="+mj-ea"/>
                <a:cs typeface="+mj-ea"/>
                <a:sym typeface="+mn-ea"/>
              </a:rPr>
              <a:t>2</a:t>
            </a:r>
            <a:r>
              <a:rPr lang="zh-CN" altLang="en-US" sz="4000" b="1">
                <a:solidFill>
                  <a:srgbClr val="073CE9"/>
                </a:solidFill>
                <a:latin typeface="+mj-ea"/>
                <a:ea typeface="+mj-ea"/>
                <a:cs typeface="+mj-ea"/>
                <a:sym typeface="+mn-ea"/>
              </a:rPr>
              <a:t>、作为中学生的我们要怎样践行低碳生活呢？</a:t>
            </a:r>
            <a:endParaRPr lang="zh-CN" altLang="en-US" sz="4000" b="1">
              <a:solidFill>
                <a:srgbClr val="073CE9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AS_UNIQUEID" val="10"/>
</p:tagLst>
</file>

<file path=ppt/tags/tag10.xml><?xml version="1.0" encoding="utf-8"?>
<p:tagLst xmlns:p="http://schemas.openxmlformats.org/presentationml/2006/main">
  <p:tag name="AS_UNIQUEID" val="19"/>
</p:tagLst>
</file>

<file path=ppt/tags/tag100.xml><?xml version="1.0" encoding="utf-8"?>
<p:tagLst xmlns:p="http://schemas.openxmlformats.org/presentationml/2006/main">
  <p:tag name="AS_UNIQUEID" val="109"/>
</p:tagLst>
</file>

<file path=ppt/tags/tag101.xml><?xml version="1.0" encoding="utf-8"?>
<p:tagLst xmlns:p="http://schemas.openxmlformats.org/presentationml/2006/main">
  <p:tag name="AS_UNIQUEID" val="110"/>
</p:tagLst>
</file>

<file path=ppt/tags/tag102.xml><?xml version="1.0" encoding="utf-8"?>
<p:tagLst xmlns:p="http://schemas.openxmlformats.org/presentationml/2006/main">
  <p:tag name="AS_UNIQUEID" val="111"/>
</p:tagLst>
</file>

<file path=ppt/tags/tag103.xml><?xml version="1.0" encoding="utf-8"?>
<p:tagLst xmlns:p="http://schemas.openxmlformats.org/presentationml/2006/main">
  <p:tag name="AS_UNIQUEID" val="112"/>
</p:tagLst>
</file>

<file path=ppt/tags/tag104.xml><?xml version="1.0" encoding="utf-8"?>
<p:tagLst xmlns:p="http://schemas.openxmlformats.org/presentationml/2006/main">
  <p:tag name="AS_UNIQUEID" val="113"/>
</p:tagLst>
</file>

<file path=ppt/tags/tag105.xml><?xml version="1.0" encoding="utf-8"?>
<p:tagLst xmlns:p="http://schemas.openxmlformats.org/presentationml/2006/main">
  <p:tag name="AS_UNIQUEID" val="114"/>
</p:tagLst>
</file>

<file path=ppt/tags/tag106.xml><?xml version="1.0" encoding="utf-8"?>
<p:tagLst xmlns:p="http://schemas.openxmlformats.org/presentationml/2006/main">
  <p:tag name="AS_UNIQUEID" val="115"/>
</p:tagLst>
</file>

<file path=ppt/tags/tag107.xml><?xml version="1.0" encoding="utf-8"?>
<p:tagLst xmlns:p="http://schemas.openxmlformats.org/presentationml/2006/main">
  <p:tag name="AS_UNIQUEID" val="116"/>
</p:tagLst>
</file>

<file path=ppt/tags/tag108.xml><?xml version="1.0" encoding="utf-8"?>
<p:tagLst xmlns:p="http://schemas.openxmlformats.org/presentationml/2006/main">
  <p:tag name="AS_UNIQUEID" val="117"/>
</p:tagLst>
</file>

<file path=ppt/tags/tag109.xml><?xml version="1.0" encoding="utf-8"?>
<p:tagLst xmlns:p="http://schemas.openxmlformats.org/presentationml/2006/main">
  <p:tag name="AS_UNIQUEID" val="118"/>
</p:tagLst>
</file>

<file path=ppt/tags/tag11.xml><?xml version="1.0" encoding="utf-8"?>
<p:tagLst xmlns:p="http://schemas.openxmlformats.org/presentationml/2006/main">
  <p:tag name="AS_UNIQUEID" val="20"/>
</p:tagLst>
</file>

<file path=ppt/tags/tag110.xml><?xml version="1.0" encoding="utf-8"?>
<p:tagLst xmlns:p="http://schemas.openxmlformats.org/presentationml/2006/main">
  <p:tag name="AS_UNIQUEID" val="119"/>
</p:tagLst>
</file>

<file path=ppt/tags/tag111.xml><?xml version="1.0" encoding="utf-8"?>
<p:tagLst xmlns:p="http://schemas.openxmlformats.org/presentationml/2006/main">
  <p:tag name="AS_UNIQUEID" val="120"/>
</p:tagLst>
</file>

<file path=ppt/tags/tag112.xml><?xml version="1.0" encoding="utf-8"?>
<p:tagLst xmlns:p="http://schemas.openxmlformats.org/presentationml/2006/main">
  <p:tag name="AS_UNIQUEID" val="121"/>
</p:tagLst>
</file>

<file path=ppt/tags/tag113.xml><?xml version="1.0" encoding="utf-8"?>
<p:tagLst xmlns:p="http://schemas.openxmlformats.org/presentationml/2006/main">
  <p:tag name="AS_UNIQUEID" val="122"/>
</p:tagLst>
</file>

<file path=ppt/tags/tag114.xml><?xml version="1.0" encoding="utf-8"?>
<p:tagLst xmlns:p="http://schemas.openxmlformats.org/presentationml/2006/main">
  <p:tag name="AS_UNIQUEID" val="123"/>
</p:tagLst>
</file>

<file path=ppt/tags/tag115.xml><?xml version="1.0" encoding="utf-8"?>
<p:tagLst xmlns:p="http://schemas.openxmlformats.org/presentationml/2006/main">
  <p:tag name="AS_UNIQUEID" val="124"/>
</p:tagLst>
</file>

<file path=ppt/tags/tag116.xml><?xml version="1.0" encoding="utf-8"?>
<p:tagLst xmlns:p="http://schemas.openxmlformats.org/presentationml/2006/main">
  <p:tag name="AS_UNIQUEID" val="125"/>
</p:tagLst>
</file>

<file path=ppt/tags/tag117.xml><?xml version="1.0" encoding="utf-8"?>
<p:tagLst xmlns:p="http://schemas.openxmlformats.org/presentationml/2006/main">
  <p:tag name="AS_UNIQUEID" val="126"/>
</p:tagLst>
</file>

<file path=ppt/tags/tag118.xml><?xml version="1.0" encoding="utf-8"?>
<p:tagLst xmlns:p="http://schemas.openxmlformats.org/presentationml/2006/main">
  <p:tag name="AS_UNIQUEID" val="127"/>
</p:tagLst>
</file>

<file path=ppt/tags/tag119.xml><?xml version="1.0" encoding="utf-8"?>
<p:tagLst xmlns:p="http://schemas.openxmlformats.org/presentationml/2006/main">
  <p:tag name="AS_UNIQUEID" val="128"/>
</p:tagLst>
</file>

<file path=ppt/tags/tag12.xml><?xml version="1.0" encoding="utf-8"?>
<p:tagLst xmlns:p="http://schemas.openxmlformats.org/presentationml/2006/main">
  <p:tag name="AS_UNIQUEID" val="21"/>
</p:tagLst>
</file>

<file path=ppt/tags/tag120.xml><?xml version="1.0" encoding="utf-8"?>
<p:tagLst xmlns:p="http://schemas.openxmlformats.org/presentationml/2006/main">
  <p:tag name="AS_UNIQUEID" val="129"/>
</p:tagLst>
</file>

<file path=ppt/tags/tag121.xml><?xml version="1.0" encoding="utf-8"?>
<p:tagLst xmlns:p="http://schemas.openxmlformats.org/presentationml/2006/main">
  <p:tag name="AS_UNIQUEID" val="130"/>
</p:tagLst>
</file>

<file path=ppt/tags/tag122.xml><?xml version="1.0" encoding="utf-8"?>
<p:tagLst xmlns:p="http://schemas.openxmlformats.org/presentationml/2006/main">
  <p:tag name="AS_UNIQUEID" val="131"/>
</p:tagLst>
</file>

<file path=ppt/tags/tag123.xml><?xml version="1.0" encoding="utf-8"?>
<p:tagLst xmlns:p="http://schemas.openxmlformats.org/presentationml/2006/main">
  <p:tag name="AS_UNIQUEID" val="132"/>
</p:tagLst>
</file>

<file path=ppt/tags/tag124.xml><?xml version="1.0" encoding="utf-8"?>
<p:tagLst xmlns:p="http://schemas.openxmlformats.org/presentationml/2006/main">
  <p:tag name="AS_UNIQUEID" val="133"/>
</p:tagLst>
</file>

<file path=ppt/tags/tag125.xml><?xml version="1.0" encoding="utf-8"?>
<p:tagLst xmlns:p="http://schemas.openxmlformats.org/presentationml/2006/main">
  <p:tag name="AS_UNIQUEID" val="134"/>
</p:tagLst>
</file>

<file path=ppt/tags/tag126.xml><?xml version="1.0" encoding="utf-8"?>
<p:tagLst xmlns:p="http://schemas.openxmlformats.org/presentationml/2006/main">
  <p:tag name="AS_UNIQUEID" val="135"/>
</p:tagLst>
</file>

<file path=ppt/tags/tag127.xml><?xml version="1.0" encoding="utf-8"?>
<p:tagLst xmlns:p="http://schemas.openxmlformats.org/presentationml/2006/main">
  <p:tag name="AS_UNIQUEID" val="136"/>
</p:tagLst>
</file>

<file path=ppt/tags/tag128.xml><?xml version="1.0" encoding="utf-8"?>
<p:tagLst xmlns:p="http://schemas.openxmlformats.org/presentationml/2006/main">
  <p:tag name="AS_UNIQUEID" val="137"/>
</p:tagLst>
</file>

<file path=ppt/tags/tag129.xml><?xml version="1.0" encoding="utf-8"?>
<p:tagLst xmlns:p="http://schemas.openxmlformats.org/presentationml/2006/main">
  <p:tag name="AS_UNIQUEID" val="138"/>
</p:tagLst>
</file>

<file path=ppt/tags/tag13.xml><?xml version="1.0" encoding="utf-8"?>
<p:tagLst xmlns:p="http://schemas.openxmlformats.org/presentationml/2006/main">
  <p:tag name="AS_UNIQUEID" val="22"/>
</p:tagLst>
</file>

<file path=ppt/tags/tag130.xml><?xml version="1.0" encoding="utf-8"?>
<p:tagLst xmlns:p="http://schemas.openxmlformats.org/presentationml/2006/main">
  <p:tag name="AS_UNIQUEID" val="139"/>
</p:tagLst>
</file>

<file path=ppt/tags/tag131.xml><?xml version="1.0" encoding="utf-8"?>
<p:tagLst xmlns:p="http://schemas.openxmlformats.org/presentationml/2006/main">
  <p:tag name="AS_UNIQUEID" val="140"/>
</p:tagLst>
</file>

<file path=ppt/tags/tag132.xml><?xml version="1.0" encoding="utf-8"?>
<p:tagLst xmlns:p="http://schemas.openxmlformats.org/presentationml/2006/main">
  <p:tag name="AS_UNIQUEID" val="141"/>
</p:tagLst>
</file>

<file path=ppt/tags/tag133.xml><?xml version="1.0" encoding="utf-8"?>
<p:tagLst xmlns:p="http://schemas.openxmlformats.org/presentationml/2006/main">
  <p:tag name="AS_UNIQUEID" val="142"/>
</p:tagLst>
</file>

<file path=ppt/tags/tag134.xml><?xml version="1.0" encoding="utf-8"?>
<p:tagLst xmlns:p="http://schemas.openxmlformats.org/presentationml/2006/main">
  <p:tag name="AS_UNIQUEID" val="143"/>
</p:tagLst>
</file>

<file path=ppt/tags/tag135.xml><?xml version="1.0" encoding="utf-8"?>
<p:tagLst xmlns:p="http://schemas.openxmlformats.org/presentationml/2006/main">
  <p:tag name="AS_UNIQUEID" val="144"/>
</p:tagLst>
</file>

<file path=ppt/tags/tag136.xml><?xml version="1.0" encoding="utf-8"?>
<p:tagLst xmlns:p="http://schemas.openxmlformats.org/presentationml/2006/main">
  <p:tag name="AS_UNIQUEID" val="145"/>
</p:tagLst>
</file>

<file path=ppt/tags/tag137.xml><?xml version="1.0" encoding="utf-8"?>
<p:tagLst xmlns:p="http://schemas.openxmlformats.org/presentationml/2006/main">
  <p:tag name="AS_UNIQUEID" val="146"/>
</p:tagLst>
</file>

<file path=ppt/tags/tag138.xml><?xml version="1.0" encoding="utf-8"?>
<p:tagLst xmlns:p="http://schemas.openxmlformats.org/presentationml/2006/main">
  <p:tag name="AS_UNIQUEID" val="147"/>
</p:tagLst>
</file>

<file path=ppt/tags/tag139.xml><?xml version="1.0" encoding="utf-8"?>
<p:tagLst xmlns:p="http://schemas.openxmlformats.org/presentationml/2006/main">
  <p:tag name="AS_UNIQUEID" val="148"/>
</p:tagLst>
</file>

<file path=ppt/tags/tag14.xml><?xml version="1.0" encoding="utf-8"?>
<p:tagLst xmlns:p="http://schemas.openxmlformats.org/presentationml/2006/main">
  <p:tag name="AS_UNIQUEID" val="23"/>
</p:tagLst>
</file>

<file path=ppt/tags/tag140.xml><?xml version="1.0" encoding="utf-8"?>
<p:tagLst xmlns:p="http://schemas.openxmlformats.org/presentationml/2006/main">
  <p:tag name="AS_UNIQUEID" val="149"/>
</p:tagLst>
</file>

<file path=ppt/tags/tag141.xml><?xml version="1.0" encoding="utf-8"?>
<p:tagLst xmlns:p="http://schemas.openxmlformats.org/presentationml/2006/main">
  <p:tag name="AS_UNIQUEID" val="150"/>
</p:tagLst>
</file>

<file path=ppt/tags/tag142.xml><?xml version="1.0" encoding="utf-8"?>
<p:tagLst xmlns:p="http://schemas.openxmlformats.org/presentationml/2006/main">
  <p:tag name="AS_UNIQUEID" val="151"/>
</p:tagLst>
</file>

<file path=ppt/tags/tag143.xml><?xml version="1.0" encoding="utf-8"?>
<p:tagLst xmlns:p="http://schemas.openxmlformats.org/presentationml/2006/main">
  <p:tag name="AS_UNIQUEID" val="152"/>
</p:tagLst>
</file>

<file path=ppt/tags/tag144.xml><?xml version="1.0" encoding="utf-8"?>
<p:tagLst xmlns:p="http://schemas.openxmlformats.org/presentationml/2006/main">
  <p:tag name="AS_UNIQUEID" val="153"/>
</p:tagLst>
</file>

<file path=ppt/tags/tag145.xml><?xml version="1.0" encoding="utf-8"?>
<p:tagLst xmlns:p="http://schemas.openxmlformats.org/presentationml/2006/main">
  <p:tag name="AS_UNIQUEID" val="154"/>
</p:tagLst>
</file>

<file path=ppt/tags/tag146.xml><?xml version="1.0" encoding="utf-8"?>
<p:tagLst xmlns:p="http://schemas.openxmlformats.org/presentationml/2006/main">
  <p:tag name="AS_UNIQUEID" val="155"/>
</p:tagLst>
</file>

<file path=ppt/tags/tag147.xml><?xml version="1.0" encoding="utf-8"?>
<p:tagLst xmlns:p="http://schemas.openxmlformats.org/presentationml/2006/main">
  <p:tag name="AS_UNIQUEID" val="156"/>
</p:tagLst>
</file>

<file path=ppt/tags/tag148.xml><?xml version="1.0" encoding="utf-8"?>
<p:tagLst xmlns:p="http://schemas.openxmlformats.org/presentationml/2006/main">
  <p:tag name="AS_UNIQUEID" val="157"/>
</p:tagLst>
</file>

<file path=ppt/tags/tag149.xml><?xml version="1.0" encoding="utf-8"?>
<p:tagLst xmlns:p="http://schemas.openxmlformats.org/presentationml/2006/main">
  <p:tag name="AS_UNIQUEID" val="158"/>
</p:tagLst>
</file>

<file path=ppt/tags/tag15.xml><?xml version="1.0" encoding="utf-8"?>
<p:tagLst xmlns:p="http://schemas.openxmlformats.org/presentationml/2006/main">
  <p:tag name="AS_UNIQUEID" val="24"/>
</p:tagLst>
</file>

<file path=ppt/tags/tag150.xml><?xml version="1.0" encoding="utf-8"?>
<p:tagLst xmlns:p="http://schemas.openxmlformats.org/presentationml/2006/main">
  <p:tag name="AS_UNIQUEID" val="159"/>
</p:tagLst>
</file>

<file path=ppt/tags/tag151.xml><?xml version="1.0" encoding="utf-8"?>
<p:tagLst xmlns:p="http://schemas.openxmlformats.org/presentationml/2006/main">
  <p:tag name="AS_UNIQUEID" val="160"/>
</p:tagLst>
</file>

<file path=ppt/tags/tag152.xml><?xml version="1.0" encoding="utf-8"?>
<p:tagLst xmlns:p="http://schemas.openxmlformats.org/presentationml/2006/main">
  <p:tag name="AS_UNIQUEID" val="161"/>
</p:tagLst>
</file>

<file path=ppt/tags/tag153.xml><?xml version="1.0" encoding="utf-8"?>
<p:tagLst xmlns:p="http://schemas.openxmlformats.org/presentationml/2006/main">
  <p:tag name="AS_UNIQUEID" val="162"/>
</p:tagLst>
</file>

<file path=ppt/tags/tag154.xml><?xml version="1.0" encoding="utf-8"?>
<p:tagLst xmlns:p="http://schemas.openxmlformats.org/presentationml/2006/main">
  <p:tag name="AS_UNIQUEID" val="163"/>
</p:tagLst>
</file>

<file path=ppt/tags/tag155.xml><?xml version="1.0" encoding="utf-8"?>
<p:tagLst xmlns:p="http://schemas.openxmlformats.org/presentationml/2006/main">
  <p:tag name="AS_UNIQUEID" val="164"/>
</p:tagLst>
</file>

<file path=ppt/tags/tag156.xml><?xml version="1.0" encoding="utf-8"?>
<p:tagLst xmlns:p="http://schemas.openxmlformats.org/presentationml/2006/main">
  <p:tag name="AS_UNIQUEID" val="165"/>
</p:tagLst>
</file>

<file path=ppt/tags/tag157.xml><?xml version="1.0" encoding="utf-8"?>
<p:tagLst xmlns:p="http://schemas.openxmlformats.org/presentationml/2006/main">
  <p:tag name="AS_UNIQUEID" val="166"/>
</p:tagLst>
</file>

<file path=ppt/tags/tag158.xml><?xml version="1.0" encoding="utf-8"?>
<p:tagLst xmlns:p="http://schemas.openxmlformats.org/presentationml/2006/main">
  <p:tag name="AS_UNIQUEID" val="167"/>
</p:tagLst>
</file>

<file path=ppt/tags/tag159.xml><?xml version="1.0" encoding="utf-8"?>
<p:tagLst xmlns:p="http://schemas.openxmlformats.org/presentationml/2006/main">
  <p:tag name="AS_UNIQUEID" val="168"/>
</p:tagLst>
</file>

<file path=ppt/tags/tag16.xml><?xml version="1.0" encoding="utf-8"?>
<p:tagLst xmlns:p="http://schemas.openxmlformats.org/presentationml/2006/main">
  <p:tag name="AS_UNIQUEID" val="25"/>
</p:tagLst>
</file>

<file path=ppt/tags/tag160.xml><?xml version="1.0" encoding="utf-8"?>
<p:tagLst xmlns:p="http://schemas.openxmlformats.org/presentationml/2006/main">
  <p:tag name="AS_UNIQUEID" val="169"/>
</p:tagLst>
</file>

<file path=ppt/tags/tag161.xml><?xml version="1.0" encoding="utf-8"?>
<p:tagLst xmlns:p="http://schemas.openxmlformats.org/presentationml/2006/main">
  <p:tag name="AS_UNIQUEID" val="170"/>
</p:tagLst>
</file>

<file path=ppt/tags/tag162.xml><?xml version="1.0" encoding="utf-8"?>
<p:tagLst xmlns:p="http://schemas.openxmlformats.org/presentationml/2006/main">
  <p:tag name="AS_UNIQUEID" val="171"/>
</p:tagLst>
</file>

<file path=ppt/tags/tag163.xml><?xml version="1.0" encoding="utf-8"?>
<p:tagLst xmlns:p="http://schemas.openxmlformats.org/presentationml/2006/main">
  <p:tag name="AS_UNIQUEID" val="172"/>
</p:tagLst>
</file>

<file path=ppt/tags/tag164.xml><?xml version="1.0" encoding="utf-8"?>
<p:tagLst xmlns:p="http://schemas.openxmlformats.org/presentationml/2006/main">
  <p:tag name="AS_UNIQUEID" val="173"/>
</p:tagLst>
</file>

<file path=ppt/tags/tag165.xml><?xml version="1.0" encoding="utf-8"?>
<p:tagLst xmlns:p="http://schemas.openxmlformats.org/presentationml/2006/main">
  <p:tag name="AS_UNIQUEID" val="174"/>
</p:tagLst>
</file>

<file path=ppt/tags/tag166.xml><?xml version="1.0" encoding="utf-8"?>
<p:tagLst xmlns:p="http://schemas.openxmlformats.org/presentationml/2006/main">
  <p:tag name="AS_UNIQUEID" val="175"/>
</p:tagLst>
</file>

<file path=ppt/tags/tag167.xml><?xml version="1.0" encoding="utf-8"?>
<p:tagLst xmlns:p="http://schemas.openxmlformats.org/presentationml/2006/main">
  <p:tag name="AS_UNIQUEID" val="176"/>
</p:tagLst>
</file>

<file path=ppt/tags/tag168.xml><?xml version="1.0" encoding="utf-8"?>
<p:tagLst xmlns:p="http://schemas.openxmlformats.org/presentationml/2006/main">
  <p:tag name="AS_UNIQUEID" val="177"/>
</p:tagLst>
</file>

<file path=ppt/tags/tag169.xml><?xml version="1.0" encoding="utf-8"?>
<p:tagLst xmlns:p="http://schemas.openxmlformats.org/presentationml/2006/main">
  <p:tag name="AS_UNIQUEID" val="178"/>
</p:tagLst>
</file>

<file path=ppt/tags/tag17.xml><?xml version="1.0" encoding="utf-8"?>
<p:tagLst xmlns:p="http://schemas.openxmlformats.org/presentationml/2006/main">
  <p:tag name="AS_UNIQUEID" val="26"/>
</p:tagLst>
</file>

<file path=ppt/tags/tag170.xml><?xml version="1.0" encoding="utf-8"?>
<p:tagLst xmlns:p="http://schemas.openxmlformats.org/presentationml/2006/main">
  <p:tag name="AS_UNIQUEID" val="179"/>
</p:tagLst>
</file>

<file path=ppt/tags/tag171.xml><?xml version="1.0" encoding="utf-8"?>
<p:tagLst xmlns:p="http://schemas.openxmlformats.org/presentationml/2006/main">
  <p:tag name="AS_UNIQUEID" val="180"/>
</p:tagLst>
</file>

<file path=ppt/tags/tag172.xml><?xml version="1.0" encoding="utf-8"?>
<p:tagLst xmlns:p="http://schemas.openxmlformats.org/presentationml/2006/main">
  <p:tag name="AS_UNIQUEID" val="181"/>
</p:tagLst>
</file>

<file path=ppt/tags/tag173.xml><?xml version="1.0" encoding="utf-8"?>
<p:tagLst xmlns:p="http://schemas.openxmlformats.org/presentationml/2006/main">
  <p:tag name="AS_UNIQUEID" val="182"/>
</p:tagLst>
</file>

<file path=ppt/tags/tag174.xml><?xml version="1.0" encoding="utf-8"?>
<p:tagLst xmlns:p="http://schemas.openxmlformats.org/presentationml/2006/main">
  <p:tag name="AS_UNIQUEID" val="183"/>
</p:tagLst>
</file>

<file path=ppt/tags/tag175.xml><?xml version="1.0" encoding="utf-8"?>
<p:tagLst xmlns:p="http://schemas.openxmlformats.org/presentationml/2006/main">
  <p:tag name="AS_UNIQUEID" val="184"/>
</p:tagLst>
</file>

<file path=ppt/tags/tag176.xml><?xml version="1.0" encoding="utf-8"?>
<p:tagLst xmlns:p="http://schemas.openxmlformats.org/presentationml/2006/main">
  <p:tag name="AS_UNIQUEID" val="185"/>
</p:tagLst>
</file>

<file path=ppt/tags/tag177.xml><?xml version="1.0" encoding="utf-8"?>
<p:tagLst xmlns:p="http://schemas.openxmlformats.org/presentationml/2006/main">
  <p:tag name="AS_UNIQUEID" val="186"/>
</p:tagLst>
</file>

<file path=ppt/tags/tag178.xml><?xml version="1.0" encoding="utf-8"?>
<p:tagLst xmlns:p="http://schemas.openxmlformats.org/presentationml/2006/main">
  <p:tag name="AS_UNIQUEID" val="187"/>
</p:tagLst>
</file>

<file path=ppt/tags/tag179.xml><?xml version="1.0" encoding="utf-8"?>
<p:tagLst xmlns:p="http://schemas.openxmlformats.org/presentationml/2006/main">
  <p:tag name="AS_UNIQUEID" val="188"/>
</p:tagLst>
</file>

<file path=ppt/tags/tag18.xml><?xml version="1.0" encoding="utf-8"?>
<p:tagLst xmlns:p="http://schemas.openxmlformats.org/presentationml/2006/main">
  <p:tag name="AS_UNIQUEID" val="27"/>
</p:tagLst>
</file>

<file path=ppt/tags/tag180.xml><?xml version="1.0" encoding="utf-8"?>
<p:tagLst xmlns:p="http://schemas.openxmlformats.org/presentationml/2006/main">
  <p:tag name="AS_UNIQUEID" val="189"/>
</p:tagLst>
</file>

<file path=ppt/tags/tag181.xml><?xml version="1.0" encoding="utf-8"?>
<p:tagLst xmlns:p="http://schemas.openxmlformats.org/presentationml/2006/main">
  <p:tag name="AS_UNIQUEID" val="190"/>
</p:tagLst>
</file>

<file path=ppt/tags/tag182.xml><?xml version="1.0" encoding="utf-8"?>
<p:tagLst xmlns:p="http://schemas.openxmlformats.org/presentationml/2006/main">
  <p:tag name="AS_UNIQUEID" val="191"/>
</p:tagLst>
</file>

<file path=ppt/tags/tag183.xml><?xml version="1.0" encoding="utf-8"?>
<p:tagLst xmlns:p="http://schemas.openxmlformats.org/presentationml/2006/main">
  <p:tag name="AS_UNIQUEID" val="192"/>
</p:tagLst>
</file>

<file path=ppt/tags/tag184.xml><?xml version="1.0" encoding="utf-8"?>
<p:tagLst xmlns:p="http://schemas.openxmlformats.org/presentationml/2006/main">
  <p:tag name="AS_UNIQUEID" val="193"/>
</p:tagLst>
</file>

<file path=ppt/tags/tag185.xml><?xml version="1.0" encoding="utf-8"?>
<p:tagLst xmlns:p="http://schemas.openxmlformats.org/presentationml/2006/main">
  <p:tag name="AS_UNIQUEID" val="194"/>
</p:tagLst>
</file>

<file path=ppt/tags/tag186.xml><?xml version="1.0" encoding="utf-8"?>
<p:tagLst xmlns:p="http://schemas.openxmlformats.org/presentationml/2006/main">
  <p:tag name="AS_UNIQUEID" val="195"/>
</p:tagLst>
</file>

<file path=ppt/tags/tag187.xml><?xml version="1.0" encoding="utf-8"?>
<p:tagLst xmlns:p="http://schemas.openxmlformats.org/presentationml/2006/main">
  <p:tag name="AS_UNIQUEID" val="196"/>
</p:tagLst>
</file>

<file path=ppt/tags/tag188.xml><?xml version="1.0" encoding="utf-8"?>
<p:tagLst xmlns:p="http://schemas.openxmlformats.org/presentationml/2006/main">
  <p:tag name="AS_UNIQUEID" val="197"/>
</p:tagLst>
</file>

<file path=ppt/tags/tag189.xml><?xml version="1.0" encoding="utf-8"?>
<p:tagLst xmlns:p="http://schemas.openxmlformats.org/presentationml/2006/main">
  <p:tag name="AS_UNIQUEID" val="198"/>
</p:tagLst>
</file>

<file path=ppt/tags/tag19.xml><?xml version="1.0" encoding="utf-8"?>
<p:tagLst xmlns:p="http://schemas.openxmlformats.org/presentationml/2006/main">
  <p:tag name="AS_UNIQUEID" val="28"/>
</p:tagLst>
</file>

<file path=ppt/tags/tag190.xml><?xml version="1.0" encoding="utf-8"?>
<p:tagLst xmlns:p="http://schemas.openxmlformats.org/presentationml/2006/main">
  <p:tag name="AS_UNIQUEID" val="199"/>
</p:tagLst>
</file>

<file path=ppt/tags/tag191.xml><?xml version="1.0" encoding="utf-8"?>
<p:tagLst xmlns:p="http://schemas.openxmlformats.org/presentationml/2006/main">
  <p:tag name="AS_UNIQUEID" val="200"/>
</p:tagLst>
</file>

<file path=ppt/tags/tag192.xml><?xml version="1.0" encoding="utf-8"?>
<p:tagLst xmlns:p="http://schemas.openxmlformats.org/presentationml/2006/main">
  <p:tag name="AS_UNIQUEID" val="201"/>
</p:tagLst>
</file>

<file path=ppt/tags/tag193.xml><?xml version="1.0" encoding="utf-8"?>
<p:tagLst xmlns:p="http://schemas.openxmlformats.org/presentationml/2006/main">
  <p:tag name="AS_UNIQUEID" val="202"/>
</p:tagLst>
</file>

<file path=ppt/tags/tag194.xml><?xml version="1.0" encoding="utf-8"?>
<p:tagLst xmlns:p="http://schemas.openxmlformats.org/presentationml/2006/main">
  <p:tag name="AS_UNIQUEID" val="203"/>
</p:tagLst>
</file>

<file path=ppt/tags/tag195.xml><?xml version="1.0" encoding="utf-8"?>
<p:tagLst xmlns:p="http://schemas.openxmlformats.org/presentationml/2006/main">
  <p:tag name="AS_UNIQUEID" val="204"/>
</p:tagLst>
</file>

<file path=ppt/tags/tag196.xml><?xml version="1.0" encoding="utf-8"?>
<p:tagLst xmlns:p="http://schemas.openxmlformats.org/presentationml/2006/main">
  <p:tag name="AS_UNIQUEID" val="205"/>
</p:tagLst>
</file>

<file path=ppt/tags/tag197.xml><?xml version="1.0" encoding="utf-8"?>
<p:tagLst xmlns:p="http://schemas.openxmlformats.org/presentationml/2006/main">
  <p:tag name="AS_UNIQUEID" val="206"/>
</p:tagLst>
</file>

<file path=ppt/tags/tag198.xml><?xml version="1.0" encoding="utf-8"?>
<p:tagLst xmlns:p="http://schemas.openxmlformats.org/presentationml/2006/main">
  <p:tag name="AS_UNIQUEID" val="207"/>
</p:tagLst>
</file>

<file path=ppt/tags/tag199.xml><?xml version="1.0" encoding="utf-8"?>
<p:tagLst xmlns:p="http://schemas.openxmlformats.org/presentationml/2006/main">
  <p:tag name="AS_UNIQUEID" val="208"/>
</p:tagLst>
</file>

<file path=ppt/tags/tag2.xml><?xml version="1.0" encoding="utf-8"?>
<p:tagLst xmlns:p="http://schemas.openxmlformats.org/presentationml/2006/main">
  <p:tag name="AS_UNIQUEID" val="11"/>
</p:tagLst>
</file>

<file path=ppt/tags/tag20.xml><?xml version="1.0" encoding="utf-8"?>
<p:tagLst xmlns:p="http://schemas.openxmlformats.org/presentationml/2006/main">
  <p:tag name="AS_UNIQUEID" val="29"/>
</p:tagLst>
</file>

<file path=ppt/tags/tag200.xml><?xml version="1.0" encoding="utf-8"?>
<p:tagLst xmlns:p="http://schemas.openxmlformats.org/presentationml/2006/main">
  <p:tag name="AS_UNIQUEID" val="209"/>
</p:tagLst>
</file>

<file path=ppt/tags/tag201.xml><?xml version="1.0" encoding="utf-8"?>
<p:tagLst xmlns:p="http://schemas.openxmlformats.org/presentationml/2006/main">
  <p:tag name="AS_UNIQUEID" val="210"/>
</p:tagLst>
</file>

<file path=ppt/tags/tag202.xml><?xml version="1.0" encoding="utf-8"?>
<p:tagLst xmlns:p="http://schemas.openxmlformats.org/presentationml/2006/main">
  <p:tag name="AS_UNIQUEID" val="211"/>
</p:tagLst>
</file>

<file path=ppt/tags/tag203.xml><?xml version="1.0" encoding="utf-8"?>
<p:tagLst xmlns:p="http://schemas.openxmlformats.org/presentationml/2006/main">
  <p:tag name="AS_UNIQUEID" val="212"/>
</p:tagLst>
</file>

<file path=ppt/tags/tag204.xml><?xml version="1.0" encoding="utf-8"?>
<p:tagLst xmlns:p="http://schemas.openxmlformats.org/presentationml/2006/main">
  <p:tag name="AS_UNIQUEID" val="213"/>
</p:tagLst>
</file>

<file path=ppt/tags/tag205.xml><?xml version="1.0" encoding="utf-8"?>
<p:tagLst xmlns:p="http://schemas.openxmlformats.org/presentationml/2006/main">
  <p:tag name="AS_UNIQUEID" val="214"/>
</p:tagLst>
</file>

<file path=ppt/tags/tag206.xml><?xml version="1.0" encoding="utf-8"?>
<p:tagLst xmlns:p="http://schemas.openxmlformats.org/presentationml/2006/main">
  <p:tag name="AS_UNIQUEID" val="215"/>
</p:tagLst>
</file>

<file path=ppt/tags/tag207.xml><?xml version="1.0" encoding="utf-8"?>
<p:tagLst xmlns:p="http://schemas.openxmlformats.org/presentationml/2006/main">
  <p:tag name="AS_UNIQUEID" val="216"/>
</p:tagLst>
</file>

<file path=ppt/tags/tag208.xml><?xml version="1.0" encoding="utf-8"?>
<p:tagLst xmlns:p="http://schemas.openxmlformats.org/presentationml/2006/main">
  <p:tag name="AS_UNIQUEID" val="217"/>
</p:tagLst>
</file>

<file path=ppt/tags/tag209.xml><?xml version="1.0" encoding="utf-8"?>
<p:tagLst xmlns:p="http://schemas.openxmlformats.org/presentationml/2006/main">
  <p:tag name="AS_UNIQUEID" val="218"/>
</p:tagLst>
</file>

<file path=ppt/tags/tag21.xml><?xml version="1.0" encoding="utf-8"?>
<p:tagLst xmlns:p="http://schemas.openxmlformats.org/presentationml/2006/main">
  <p:tag name="AS_UNIQUEID" val="30"/>
</p:tagLst>
</file>

<file path=ppt/tags/tag210.xml><?xml version="1.0" encoding="utf-8"?>
<p:tagLst xmlns:p="http://schemas.openxmlformats.org/presentationml/2006/main">
  <p:tag name="AS_UNIQUEID" val="219"/>
</p:tagLst>
</file>

<file path=ppt/tags/tag211.xml><?xml version="1.0" encoding="utf-8"?>
<p:tagLst xmlns:p="http://schemas.openxmlformats.org/presentationml/2006/main">
  <p:tag name="AS_UNIQUEID" val="220"/>
</p:tagLst>
</file>

<file path=ppt/tags/tag212.xml><?xml version="1.0" encoding="utf-8"?>
<p:tagLst xmlns:p="http://schemas.openxmlformats.org/presentationml/2006/main">
  <p:tag name="AS_UNIQUEID" val="221"/>
</p:tagLst>
</file>

<file path=ppt/tags/tag213.xml><?xml version="1.0" encoding="utf-8"?>
<p:tagLst xmlns:p="http://schemas.openxmlformats.org/presentationml/2006/main">
  <p:tag name="AS_UNIQUEID" val="222"/>
</p:tagLst>
</file>

<file path=ppt/tags/tag214.xml><?xml version="1.0" encoding="utf-8"?>
<p:tagLst xmlns:p="http://schemas.openxmlformats.org/presentationml/2006/main">
  <p:tag name="AS_UNIQUEID" val="223"/>
</p:tagLst>
</file>

<file path=ppt/tags/tag215.xml><?xml version="1.0" encoding="utf-8"?>
<p:tagLst xmlns:p="http://schemas.openxmlformats.org/presentationml/2006/main">
  <p:tag name="AS_UNIQUEID" val="224"/>
</p:tagLst>
</file>

<file path=ppt/tags/tag216.xml><?xml version="1.0" encoding="utf-8"?>
<p:tagLst xmlns:p="http://schemas.openxmlformats.org/presentationml/2006/main">
  <p:tag name="AS_UNIQUEID" val="225"/>
</p:tagLst>
</file>

<file path=ppt/tags/tag217.xml><?xml version="1.0" encoding="utf-8"?>
<p:tagLst xmlns:p="http://schemas.openxmlformats.org/presentationml/2006/main">
  <p:tag name="AS_UNIQUEID" val="226"/>
</p:tagLst>
</file>

<file path=ppt/tags/tag218.xml><?xml version="1.0" encoding="utf-8"?>
<p:tagLst xmlns:p="http://schemas.openxmlformats.org/presentationml/2006/main">
  <p:tag name="AS_UNIQUEID" val="227"/>
</p:tagLst>
</file>

<file path=ppt/tags/tag219.xml><?xml version="1.0" encoding="utf-8"?>
<p:tagLst xmlns:p="http://schemas.openxmlformats.org/presentationml/2006/main">
  <p:tag name="AS_UNIQUEID" val="228"/>
</p:tagLst>
</file>

<file path=ppt/tags/tag22.xml><?xml version="1.0" encoding="utf-8"?>
<p:tagLst xmlns:p="http://schemas.openxmlformats.org/presentationml/2006/main">
  <p:tag name="AS_UNIQUEID" val="31"/>
</p:tagLst>
</file>

<file path=ppt/tags/tag220.xml><?xml version="1.0" encoding="utf-8"?>
<p:tagLst xmlns:p="http://schemas.openxmlformats.org/presentationml/2006/main">
  <p:tag name="AS_UNIQUEID" val="229"/>
</p:tagLst>
</file>

<file path=ppt/tags/tag221.xml><?xml version="1.0" encoding="utf-8"?>
<p:tagLst xmlns:p="http://schemas.openxmlformats.org/presentationml/2006/main">
  <p:tag name="AS_UNIQUEID" val="230"/>
</p:tagLst>
</file>

<file path=ppt/tags/tag222.xml><?xml version="1.0" encoding="utf-8"?>
<p:tagLst xmlns:p="http://schemas.openxmlformats.org/presentationml/2006/main">
  <p:tag name="AS_UNIQUEID" val="231"/>
</p:tagLst>
</file>

<file path=ppt/tags/tag223.xml><?xml version="1.0" encoding="utf-8"?>
<p:tagLst xmlns:p="http://schemas.openxmlformats.org/presentationml/2006/main">
  <p:tag name="AS_UNIQUEID" val="232"/>
</p:tagLst>
</file>

<file path=ppt/tags/tag224.xml><?xml version="1.0" encoding="utf-8"?>
<p:tagLst xmlns:p="http://schemas.openxmlformats.org/presentationml/2006/main">
  <p:tag name="AS_UNIQUEID" val="233"/>
</p:tagLst>
</file>

<file path=ppt/tags/tag225.xml><?xml version="1.0" encoding="utf-8"?>
<p:tagLst xmlns:p="http://schemas.openxmlformats.org/presentationml/2006/main">
  <p:tag name="AS_UNIQUEID" val="234"/>
</p:tagLst>
</file>

<file path=ppt/tags/tag226.xml><?xml version="1.0" encoding="utf-8"?>
<p:tagLst xmlns:p="http://schemas.openxmlformats.org/presentationml/2006/main">
  <p:tag name="AS_UNIQUEID" val="235"/>
</p:tagLst>
</file>

<file path=ppt/tags/tag227.xml><?xml version="1.0" encoding="utf-8"?>
<p:tagLst xmlns:p="http://schemas.openxmlformats.org/presentationml/2006/main">
  <p:tag name="AS_UNIQUEID" val="236"/>
</p:tagLst>
</file>

<file path=ppt/tags/tag228.xml><?xml version="1.0" encoding="utf-8"?>
<p:tagLst xmlns:p="http://schemas.openxmlformats.org/presentationml/2006/main">
  <p:tag name="AS_UNIQUEID" val="237"/>
</p:tagLst>
</file>

<file path=ppt/tags/tag229.xml><?xml version="1.0" encoding="utf-8"?>
<p:tagLst xmlns:p="http://schemas.openxmlformats.org/presentationml/2006/main">
  <p:tag name="AS_UNIQUEID" val="238"/>
</p:tagLst>
</file>

<file path=ppt/tags/tag23.xml><?xml version="1.0" encoding="utf-8"?>
<p:tagLst xmlns:p="http://schemas.openxmlformats.org/presentationml/2006/main">
  <p:tag name="AS_UNIQUEID" val="32"/>
</p:tagLst>
</file>

<file path=ppt/tags/tag230.xml><?xml version="1.0" encoding="utf-8"?>
<p:tagLst xmlns:p="http://schemas.openxmlformats.org/presentationml/2006/main">
  <p:tag name="AS_UNIQUEID" val="239"/>
</p:tagLst>
</file>

<file path=ppt/tags/tag231.xml><?xml version="1.0" encoding="utf-8"?>
<p:tagLst xmlns:p="http://schemas.openxmlformats.org/presentationml/2006/main">
  <p:tag name="AS_UNIQUEID" val="240"/>
</p:tagLst>
</file>

<file path=ppt/tags/tag232.xml><?xml version="1.0" encoding="utf-8"?>
<p:tagLst xmlns:p="http://schemas.openxmlformats.org/presentationml/2006/main">
  <p:tag name="AS_UNIQUEID" val="241"/>
</p:tagLst>
</file>

<file path=ppt/tags/tag233.xml><?xml version="1.0" encoding="utf-8"?>
<p:tagLst xmlns:p="http://schemas.openxmlformats.org/presentationml/2006/main">
  <p:tag name="AS_UNIQUEID" val="242"/>
</p:tagLst>
</file>

<file path=ppt/tags/tag234.xml><?xml version="1.0" encoding="utf-8"?>
<p:tagLst xmlns:p="http://schemas.openxmlformats.org/presentationml/2006/main">
  <p:tag name="AS_UNIQUEID" val="243"/>
</p:tagLst>
</file>

<file path=ppt/tags/tag235.xml><?xml version="1.0" encoding="utf-8"?>
<p:tagLst xmlns:p="http://schemas.openxmlformats.org/presentationml/2006/main">
  <p:tag name="AS_UNIQUEID" val="244"/>
</p:tagLst>
</file>

<file path=ppt/tags/tag236.xml><?xml version="1.0" encoding="utf-8"?>
<p:tagLst xmlns:p="http://schemas.openxmlformats.org/presentationml/2006/main">
  <p:tag name="AS_UNIQUEID" val="245"/>
</p:tagLst>
</file>

<file path=ppt/tags/tag237.xml><?xml version="1.0" encoding="utf-8"?>
<p:tagLst xmlns:p="http://schemas.openxmlformats.org/presentationml/2006/main">
  <p:tag name="AS_UNIQUEID" val="246"/>
</p:tagLst>
</file>

<file path=ppt/tags/tag238.xml><?xml version="1.0" encoding="utf-8"?>
<p:tagLst xmlns:p="http://schemas.openxmlformats.org/presentationml/2006/main">
  <p:tag name="AS_UNIQUEID" val="247"/>
</p:tagLst>
</file>

<file path=ppt/tags/tag239.xml><?xml version="1.0" encoding="utf-8"?>
<p:tagLst xmlns:p="http://schemas.openxmlformats.org/presentationml/2006/main">
  <p:tag name="AS_UNIQUEID" val="248"/>
</p:tagLst>
</file>

<file path=ppt/tags/tag24.xml><?xml version="1.0" encoding="utf-8"?>
<p:tagLst xmlns:p="http://schemas.openxmlformats.org/presentationml/2006/main">
  <p:tag name="AS_UNIQUEID" val="33"/>
</p:tagLst>
</file>

<file path=ppt/tags/tag240.xml><?xml version="1.0" encoding="utf-8"?>
<p:tagLst xmlns:p="http://schemas.openxmlformats.org/presentationml/2006/main">
  <p:tag name="AS_UNIQUEID" val="249"/>
</p:tagLst>
</file>

<file path=ppt/tags/tag241.xml><?xml version="1.0" encoding="utf-8"?>
<p:tagLst xmlns:p="http://schemas.openxmlformats.org/presentationml/2006/main">
  <p:tag name="AS_UNIQUEID" val="250"/>
</p:tagLst>
</file>

<file path=ppt/tags/tag242.xml><?xml version="1.0" encoding="utf-8"?>
<p:tagLst xmlns:p="http://schemas.openxmlformats.org/presentationml/2006/main">
  <p:tag name="AS_UNIQUEID" val="251"/>
</p:tagLst>
</file>

<file path=ppt/tags/tag243.xml><?xml version="1.0" encoding="utf-8"?>
<p:tagLst xmlns:p="http://schemas.openxmlformats.org/presentationml/2006/main">
  <p:tag name="AS_UNIQUEID" val="252"/>
</p:tagLst>
</file>

<file path=ppt/tags/tag244.xml><?xml version="1.0" encoding="utf-8"?>
<p:tagLst xmlns:p="http://schemas.openxmlformats.org/presentationml/2006/main">
  <p:tag name="AS_UNIQUEID" val="253"/>
</p:tagLst>
</file>

<file path=ppt/tags/tag245.xml><?xml version="1.0" encoding="utf-8"?>
<p:tagLst xmlns:p="http://schemas.openxmlformats.org/presentationml/2006/main">
  <p:tag name="AS_UNIQUEID" val="254"/>
</p:tagLst>
</file>

<file path=ppt/tags/tag246.xml><?xml version="1.0" encoding="utf-8"?>
<p:tagLst xmlns:p="http://schemas.openxmlformats.org/presentationml/2006/main">
  <p:tag name="AS_UNIQUEID" val="255"/>
</p:tagLst>
</file>

<file path=ppt/tags/tag247.xml><?xml version="1.0" encoding="utf-8"?>
<p:tagLst xmlns:p="http://schemas.openxmlformats.org/presentationml/2006/main">
  <p:tag name="AS_UNIQUEID" val="0"/>
</p:tagLst>
</file>

<file path=ppt/tags/tag248.xml><?xml version="1.0" encoding="utf-8"?>
<p:tagLst xmlns:p="http://schemas.openxmlformats.org/presentationml/2006/main">
  <p:tag name="AS_UNIQUEID" val="1"/>
</p:tagLst>
</file>

<file path=ppt/tags/tag249.xml><?xml version="1.0" encoding="utf-8"?>
<p:tagLst xmlns:p="http://schemas.openxmlformats.org/presentationml/2006/main">
  <p:tag name="AS_UNIQUEID" val="2"/>
</p:tagLst>
</file>

<file path=ppt/tags/tag25.xml><?xml version="1.0" encoding="utf-8"?>
<p:tagLst xmlns:p="http://schemas.openxmlformats.org/presentationml/2006/main">
  <p:tag name="AS_UNIQUEID" val="34"/>
</p:tagLst>
</file>

<file path=ppt/tags/tag250.xml><?xml version="1.0" encoding="utf-8"?>
<p:tagLst xmlns:p="http://schemas.openxmlformats.org/presentationml/2006/main">
  <p:tag name="AS_UNIQUEID" val="3"/>
</p:tagLst>
</file>

<file path=ppt/tags/tag251.xml><?xml version="1.0" encoding="utf-8"?>
<p:tagLst xmlns:p="http://schemas.openxmlformats.org/presentationml/2006/main">
  <p:tag name="AS_UNIQUEID" val="4"/>
</p:tagLst>
</file>

<file path=ppt/tags/tag252.xml><?xml version="1.0" encoding="utf-8"?>
<p:tagLst xmlns:p="http://schemas.openxmlformats.org/presentationml/2006/main">
  <p:tag name="AS_UNIQUEID" val="5"/>
</p:tagLst>
</file>

<file path=ppt/tags/tag253.xml><?xml version="1.0" encoding="utf-8"?>
<p:tagLst xmlns:p="http://schemas.openxmlformats.org/presentationml/2006/main">
  <p:tag name="AS_UNIQUEID" val="6"/>
</p:tagLst>
</file>

<file path=ppt/tags/tag254.xml><?xml version="1.0" encoding="utf-8"?>
<p:tagLst xmlns:p="http://schemas.openxmlformats.org/presentationml/2006/main">
  <p:tag name="AS_UNIQUEID" val="7"/>
</p:tagLst>
</file>

<file path=ppt/tags/tag255.xml><?xml version="1.0" encoding="utf-8"?>
<p:tagLst xmlns:p="http://schemas.openxmlformats.org/presentationml/2006/main">
  <p:tag name="AS_UNIQUEID" val="8"/>
</p:tagLst>
</file>

<file path=ppt/tags/tag256.xml><?xml version="1.0" encoding="utf-8"?>
<p:tagLst xmlns:p="http://schemas.openxmlformats.org/presentationml/2006/main">
  <p:tag name="AS_UNIQUEID" val="9"/>
</p:tagLst>
</file>

<file path=ppt/tags/tag25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6.xml><?xml version="1.0" encoding="utf-8"?>
<p:tagLst xmlns:p="http://schemas.openxmlformats.org/presentationml/2006/main">
  <p:tag name="AS_UNIQUEID" val="35"/>
</p:tagLst>
</file>

<file path=ppt/tags/tag27.xml><?xml version="1.0" encoding="utf-8"?>
<p:tagLst xmlns:p="http://schemas.openxmlformats.org/presentationml/2006/main">
  <p:tag name="AS_UNIQUEID" val="36"/>
</p:tagLst>
</file>

<file path=ppt/tags/tag28.xml><?xml version="1.0" encoding="utf-8"?>
<p:tagLst xmlns:p="http://schemas.openxmlformats.org/presentationml/2006/main">
  <p:tag name="AS_UNIQUEID" val="37"/>
</p:tagLst>
</file>

<file path=ppt/tags/tag29.xml><?xml version="1.0" encoding="utf-8"?>
<p:tagLst xmlns:p="http://schemas.openxmlformats.org/presentationml/2006/main">
  <p:tag name="AS_UNIQUEID" val="38"/>
</p:tagLst>
</file>

<file path=ppt/tags/tag3.xml><?xml version="1.0" encoding="utf-8"?>
<p:tagLst xmlns:p="http://schemas.openxmlformats.org/presentationml/2006/main">
  <p:tag name="AS_UNIQUEID" val="12"/>
</p:tagLst>
</file>

<file path=ppt/tags/tag30.xml><?xml version="1.0" encoding="utf-8"?>
<p:tagLst xmlns:p="http://schemas.openxmlformats.org/presentationml/2006/main">
  <p:tag name="AS_UNIQUEID" val="39"/>
</p:tagLst>
</file>

<file path=ppt/tags/tag31.xml><?xml version="1.0" encoding="utf-8"?>
<p:tagLst xmlns:p="http://schemas.openxmlformats.org/presentationml/2006/main">
  <p:tag name="AS_UNIQUEID" val="40"/>
</p:tagLst>
</file>

<file path=ppt/tags/tag32.xml><?xml version="1.0" encoding="utf-8"?>
<p:tagLst xmlns:p="http://schemas.openxmlformats.org/presentationml/2006/main">
  <p:tag name="AS_UNIQUEID" val="41"/>
</p:tagLst>
</file>

<file path=ppt/tags/tag33.xml><?xml version="1.0" encoding="utf-8"?>
<p:tagLst xmlns:p="http://schemas.openxmlformats.org/presentationml/2006/main">
  <p:tag name="AS_UNIQUEID" val="42"/>
</p:tagLst>
</file>

<file path=ppt/tags/tag34.xml><?xml version="1.0" encoding="utf-8"?>
<p:tagLst xmlns:p="http://schemas.openxmlformats.org/presentationml/2006/main">
  <p:tag name="AS_UNIQUEID" val="43"/>
</p:tagLst>
</file>

<file path=ppt/tags/tag35.xml><?xml version="1.0" encoding="utf-8"?>
<p:tagLst xmlns:p="http://schemas.openxmlformats.org/presentationml/2006/main">
  <p:tag name="AS_UNIQUEID" val="44"/>
</p:tagLst>
</file>

<file path=ppt/tags/tag36.xml><?xml version="1.0" encoding="utf-8"?>
<p:tagLst xmlns:p="http://schemas.openxmlformats.org/presentationml/2006/main">
  <p:tag name="AS_UNIQUEID" val="45"/>
</p:tagLst>
</file>

<file path=ppt/tags/tag37.xml><?xml version="1.0" encoding="utf-8"?>
<p:tagLst xmlns:p="http://schemas.openxmlformats.org/presentationml/2006/main">
  <p:tag name="AS_UNIQUEID" val="46"/>
</p:tagLst>
</file>

<file path=ppt/tags/tag38.xml><?xml version="1.0" encoding="utf-8"?>
<p:tagLst xmlns:p="http://schemas.openxmlformats.org/presentationml/2006/main">
  <p:tag name="AS_UNIQUEID" val="47"/>
</p:tagLst>
</file>

<file path=ppt/tags/tag39.xml><?xml version="1.0" encoding="utf-8"?>
<p:tagLst xmlns:p="http://schemas.openxmlformats.org/presentationml/2006/main">
  <p:tag name="AS_UNIQUEID" val="48"/>
</p:tagLst>
</file>

<file path=ppt/tags/tag4.xml><?xml version="1.0" encoding="utf-8"?>
<p:tagLst xmlns:p="http://schemas.openxmlformats.org/presentationml/2006/main">
  <p:tag name="AS_UNIQUEID" val="13"/>
</p:tagLst>
</file>

<file path=ppt/tags/tag40.xml><?xml version="1.0" encoding="utf-8"?>
<p:tagLst xmlns:p="http://schemas.openxmlformats.org/presentationml/2006/main">
  <p:tag name="AS_UNIQUEID" val="49"/>
</p:tagLst>
</file>

<file path=ppt/tags/tag41.xml><?xml version="1.0" encoding="utf-8"?>
<p:tagLst xmlns:p="http://schemas.openxmlformats.org/presentationml/2006/main">
  <p:tag name="AS_UNIQUEID" val="50"/>
</p:tagLst>
</file>

<file path=ppt/tags/tag42.xml><?xml version="1.0" encoding="utf-8"?>
<p:tagLst xmlns:p="http://schemas.openxmlformats.org/presentationml/2006/main">
  <p:tag name="AS_UNIQUEID" val="51"/>
</p:tagLst>
</file>

<file path=ppt/tags/tag43.xml><?xml version="1.0" encoding="utf-8"?>
<p:tagLst xmlns:p="http://schemas.openxmlformats.org/presentationml/2006/main">
  <p:tag name="AS_UNIQUEID" val="52"/>
</p:tagLst>
</file>

<file path=ppt/tags/tag44.xml><?xml version="1.0" encoding="utf-8"?>
<p:tagLst xmlns:p="http://schemas.openxmlformats.org/presentationml/2006/main">
  <p:tag name="AS_UNIQUEID" val="53"/>
</p:tagLst>
</file>

<file path=ppt/tags/tag45.xml><?xml version="1.0" encoding="utf-8"?>
<p:tagLst xmlns:p="http://schemas.openxmlformats.org/presentationml/2006/main">
  <p:tag name="AS_UNIQUEID" val="54"/>
</p:tagLst>
</file>

<file path=ppt/tags/tag46.xml><?xml version="1.0" encoding="utf-8"?>
<p:tagLst xmlns:p="http://schemas.openxmlformats.org/presentationml/2006/main">
  <p:tag name="AS_UNIQUEID" val="55"/>
</p:tagLst>
</file>

<file path=ppt/tags/tag47.xml><?xml version="1.0" encoding="utf-8"?>
<p:tagLst xmlns:p="http://schemas.openxmlformats.org/presentationml/2006/main">
  <p:tag name="AS_UNIQUEID" val="56"/>
</p:tagLst>
</file>

<file path=ppt/tags/tag48.xml><?xml version="1.0" encoding="utf-8"?>
<p:tagLst xmlns:p="http://schemas.openxmlformats.org/presentationml/2006/main">
  <p:tag name="AS_UNIQUEID" val="57"/>
</p:tagLst>
</file>

<file path=ppt/tags/tag49.xml><?xml version="1.0" encoding="utf-8"?>
<p:tagLst xmlns:p="http://schemas.openxmlformats.org/presentationml/2006/main">
  <p:tag name="AS_UNIQUEID" val="58"/>
</p:tagLst>
</file>

<file path=ppt/tags/tag5.xml><?xml version="1.0" encoding="utf-8"?>
<p:tagLst xmlns:p="http://schemas.openxmlformats.org/presentationml/2006/main">
  <p:tag name="AS_UNIQUEID" val="14"/>
</p:tagLst>
</file>

<file path=ppt/tags/tag50.xml><?xml version="1.0" encoding="utf-8"?>
<p:tagLst xmlns:p="http://schemas.openxmlformats.org/presentationml/2006/main">
  <p:tag name="AS_UNIQUEID" val="59"/>
</p:tagLst>
</file>

<file path=ppt/tags/tag51.xml><?xml version="1.0" encoding="utf-8"?>
<p:tagLst xmlns:p="http://schemas.openxmlformats.org/presentationml/2006/main">
  <p:tag name="AS_UNIQUEID" val="60"/>
</p:tagLst>
</file>

<file path=ppt/tags/tag52.xml><?xml version="1.0" encoding="utf-8"?>
<p:tagLst xmlns:p="http://schemas.openxmlformats.org/presentationml/2006/main">
  <p:tag name="AS_UNIQUEID" val="61"/>
</p:tagLst>
</file>

<file path=ppt/tags/tag53.xml><?xml version="1.0" encoding="utf-8"?>
<p:tagLst xmlns:p="http://schemas.openxmlformats.org/presentationml/2006/main">
  <p:tag name="AS_UNIQUEID" val="62"/>
</p:tagLst>
</file>

<file path=ppt/tags/tag54.xml><?xml version="1.0" encoding="utf-8"?>
<p:tagLst xmlns:p="http://schemas.openxmlformats.org/presentationml/2006/main">
  <p:tag name="AS_UNIQUEID" val="63"/>
</p:tagLst>
</file>

<file path=ppt/tags/tag55.xml><?xml version="1.0" encoding="utf-8"?>
<p:tagLst xmlns:p="http://schemas.openxmlformats.org/presentationml/2006/main">
  <p:tag name="AS_UNIQUEID" val="64"/>
</p:tagLst>
</file>

<file path=ppt/tags/tag56.xml><?xml version="1.0" encoding="utf-8"?>
<p:tagLst xmlns:p="http://schemas.openxmlformats.org/presentationml/2006/main">
  <p:tag name="AS_UNIQUEID" val="65"/>
</p:tagLst>
</file>

<file path=ppt/tags/tag57.xml><?xml version="1.0" encoding="utf-8"?>
<p:tagLst xmlns:p="http://schemas.openxmlformats.org/presentationml/2006/main">
  <p:tag name="AS_UNIQUEID" val="66"/>
</p:tagLst>
</file>

<file path=ppt/tags/tag58.xml><?xml version="1.0" encoding="utf-8"?>
<p:tagLst xmlns:p="http://schemas.openxmlformats.org/presentationml/2006/main">
  <p:tag name="AS_UNIQUEID" val="67"/>
</p:tagLst>
</file>

<file path=ppt/tags/tag59.xml><?xml version="1.0" encoding="utf-8"?>
<p:tagLst xmlns:p="http://schemas.openxmlformats.org/presentationml/2006/main">
  <p:tag name="AS_UNIQUEID" val="68"/>
</p:tagLst>
</file>

<file path=ppt/tags/tag6.xml><?xml version="1.0" encoding="utf-8"?>
<p:tagLst xmlns:p="http://schemas.openxmlformats.org/presentationml/2006/main">
  <p:tag name="AS_UNIQUEID" val="15"/>
</p:tagLst>
</file>

<file path=ppt/tags/tag60.xml><?xml version="1.0" encoding="utf-8"?>
<p:tagLst xmlns:p="http://schemas.openxmlformats.org/presentationml/2006/main">
  <p:tag name="AS_UNIQUEID" val="69"/>
</p:tagLst>
</file>

<file path=ppt/tags/tag61.xml><?xml version="1.0" encoding="utf-8"?>
<p:tagLst xmlns:p="http://schemas.openxmlformats.org/presentationml/2006/main">
  <p:tag name="AS_UNIQUEID" val="70"/>
</p:tagLst>
</file>

<file path=ppt/tags/tag62.xml><?xml version="1.0" encoding="utf-8"?>
<p:tagLst xmlns:p="http://schemas.openxmlformats.org/presentationml/2006/main">
  <p:tag name="AS_UNIQUEID" val="71"/>
</p:tagLst>
</file>

<file path=ppt/tags/tag63.xml><?xml version="1.0" encoding="utf-8"?>
<p:tagLst xmlns:p="http://schemas.openxmlformats.org/presentationml/2006/main">
  <p:tag name="AS_UNIQUEID" val="72"/>
</p:tagLst>
</file>

<file path=ppt/tags/tag64.xml><?xml version="1.0" encoding="utf-8"?>
<p:tagLst xmlns:p="http://schemas.openxmlformats.org/presentationml/2006/main">
  <p:tag name="AS_UNIQUEID" val="73"/>
</p:tagLst>
</file>

<file path=ppt/tags/tag65.xml><?xml version="1.0" encoding="utf-8"?>
<p:tagLst xmlns:p="http://schemas.openxmlformats.org/presentationml/2006/main">
  <p:tag name="AS_UNIQUEID" val="74"/>
</p:tagLst>
</file>

<file path=ppt/tags/tag66.xml><?xml version="1.0" encoding="utf-8"?>
<p:tagLst xmlns:p="http://schemas.openxmlformats.org/presentationml/2006/main">
  <p:tag name="AS_UNIQUEID" val="75"/>
</p:tagLst>
</file>

<file path=ppt/tags/tag67.xml><?xml version="1.0" encoding="utf-8"?>
<p:tagLst xmlns:p="http://schemas.openxmlformats.org/presentationml/2006/main">
  <p:tag name="AS_UNIQUEID" val="76"/>
</p:tagLst>
</file>

<file path=ppt/tags/tag68.xml><?xml version="1.0" encoding="utf-8"?>
<p:tagLst xmlns:p="http://schemas.openxmlformats.org/presentationml/2006/main">
  <p:tag name="AS_UNIQUEID" val="77"/>
</p:tagLst>
</file>

<file path=ppt/tags/tag69.xml><?xml version="1.0" encoding="utf-8"?>
<p:tagLst xmlns:p="http://schemas.openxmlformats.org/presentationml/2006/main">
  <p:tag name="AS_UNIQUEID" val="78"/>
</p:tagLst>
</file>

<file path=ppt/tags/tag7.xml><?xml version="1.0" encoding="utf-8"?>
<p:tagLst xmlns:p="http://schemas.openxmlformats.org/presentationml/2006/main">
  <p:tag name="AS_UNIQUEID" val="16"/>
</p:tagLst>
</file>

<file path=ppt/tags/tag70.xml><?xml version="1.0" encoding="utf-8"?>
<p:tagLst xmlns:p="http://schemas.openxmlformats.org/presentationml/2006/main">
  <p:tag name="AS_UNIQUEID" val="79"/>
</p:tagLst>
</file>

<file path=ppt/tags/tag71.xml><?xml version="1.0" encoding="utf-8"?>
<p:tagLst xmlns:p="http://schemas.openxmlformats.org/presentationml/2006/main">
  <p:tag name="AS_UNIQUEID" val="80"/>
</p:tagLst>
</file>

<file path=ppt/tags/tag72.xml><?xml version="1.0" encoding="utf-8"?>
<p:tagLst xmlns:p="http://schemas.openxmlformats.org/presentationml/2006/main">
  <p:tag name="AS_UNIQUEID" val="81"/>
</p:tagLst>
</file>

<file path=ppt/tags/tag73.xml><?xml version="1.0" encoding="utf-8"?>
<p:tagLst xmlns:p="http://schemas.openxmlformats.org/presentationml/2006/main">
  <p:tag name="AS_UNIQUEID" val="82"/>
</p:tagLst>
</file>

<file path=ppt/tags/tag74.xml><?xml version="1.0" encoding="utf-8"?>
<p:tagLst xmlns:p="http://schemas.openxmlformats.org/presentationml/2006/main">
  <p:tag name="AS_UNIQUEID" val="83"/>
</p:tagLst>
</file>

<file path=ppt/tags/tag75.xml><?xml version="1.0" encoding="utf-8"?>
<p:tagLst xmlns:p="http://schemas.openxmlformats.org/presentationml/2006/main">
  <p:tag name="AS_UNIQUEID" val="84"/>
</p:tagLst>
</file>

<file path=ppt/tags/tag76.xml><?xml version="1.0" encoding="utf-8"?>
<p:tagLst xmlns:p="http://schemas.openxmlformats.org/presentationml/2006/main">
  <p:tag name="AS_UNIQUEID" val="85"/>
</p:tagLst>
</file>

<file path=ppt/tags/tag77.xml><?xml version="1.0" encoding="utf-8"?>
<p:tagLst xmlns:p="http://schemas.openxmlformats.org/presentationml/2006/main">
  <p:tag name="AS_UNIQUEID" val="86"/>
</p:tagLst>
</file>

<file path=ppt/tags/tag78.xml><?xml version="1.0" encoding="utf-8"?>
<p:tagLst xmlns:p="http://schemas.openxmlformats.org/presentationml/2006/main">
  <p:tag name="AS_UNIQUEID" val="87"/>
</p:tagLst>
</file>

<file path=ppt/tags/tag79.xml><?xml version="1.0" encoding="utf-8"?>
<p:tagLst xmlns:p="http://schemas.openxmlformats.org/presentationml/2006/main">
  <p:tag name="AS_UNIQUEID" val="88"/>
</p:tagLst>
</file>

<file path=ppt/tags/tag8.xml><?xml version="1.0" encoding="utf-8"?>
<p:tagLst xmlns:p="http://schemas.openxmlformats.org/presentationml/2006/main">
  <p:tag name="AS_UNIQUEID" val="17"/>
</p:tagLst>
</file>

<file path=ppt/tags/tag80.xml><?xml version="1.0" encoding="utf-8"?>
<p:tagLst xmlns:p="http://schemas.openxmlformats.org/presentationml/2006/main">
  <p:tag name="AS_UNIQUEID" val="89"/>
</p:tagLst>
</file>

<file path=ppt/tags/tag81.xml><?xml version="1.0" encoding="utf-8"?>
<p:tagLst xmlns:p="http://schemas.openxmlformats.org/presentationml/2006/main">
  <p:tag name="AS_UNIQUEID" val="90"/>
</p:tagLst>
</file>

<file path=ppt/tags/tag82.xml><?xml version="1.0" encoding="utf-8"?>
<p:tagLst xmlns:p="http://schemas.openxmlformats.org/presentationml/2006/main">
  <p:tag name="AS_UNIQUEID" val="91"/>
</p:tagLst>
</file>

<file path=ppt/tags/tag83.xml><?xml version="1.0" encoding="utf-8"?>
<p:tagLst xmlns:p="http://schemas.openxmlformats.org/presentationml/2006/main">
  <p:tag name="AS_UNIQUEID" val="92"/>
</p:tagLst>
</file>

<file path=ppt/tags/tag84.xml><?xml version="1.0" encoding="utf-8"?>
<p:tagLst xmlns:p="http://schemas.openxmlformats.org/presentationml/2006/main">
  <p:tag name="AS_UNIQUEID" val="93"/>
</p:tagLst>
</file>

<file path=ppt/tags/tag85.xml><?xml version="1.0" encoding="utf-8"?>
<p:tagLst xmlns:p="http://schemas.openxmlformats.org/presentationml/2006/main">
  <p:tag name="AS_UNIQUEID" val="94"/>
</p:tagLst>
</file>

<file path=ppt/tags/tag86.xml><?xml version="1.0" encoding="utf-8"?>
<p:tagLst xmlns:p="http://schemas.openxmlformats.org/presentationml/2006/main">
  <p:tag name="AS_UNIQUEID" val="95"/>
</p:tagLst>
</file>

<file path=ppt/tags/tag87.xml><?xml version="1.0" encoding="utf-8"?>
<p:tagLst xmlns:p="http://schemas.openxmlformats.org/presentationml/2006/main">
  <p:tag name="AS_UNIQUEID" val="96"/>
</p:tagLst>
</file>

<file path=ppt/tags/tag88.xml><?xml version="1.0" encoding="utf-8"?>
<p:tagLst xmlns:p="http://schemas.openxmlformats.org/presentationml/2006/main">
  <p:tag name="AS_UNIQUEID" val="97"/>
</p:tagLst>
</file>

<file path=ppt/tags/tag89.xml><?xml version="1.0" encoding="utf-8"?>
<p:tagLst xmlns:p="http://schemas.openxmlformats.org/presentationml/2006/main">
  <p:tag name="AS_UNIQUEID" val="98"/>
</p:tagLst>
</file>

<file path=ppt/tags/tag9.xml><?xml version="1.0" encoding="utf-8"?>
<p:tagLst xmlns:p="http://schemas.openxmlformats.org/presentationml/2006/main">
  <p:tag name="AS_UNIQUEID" val="18"/>
</p:tagLst>
</file>

<file path=ppt/tags/tag90.xml><?xml version="1.0" encoding="utf-8"?>
<p:tagLst xmlns:p="http://schemas.openxmlformats.org/presentationml/2006/main">
  <p:tag name="AS_UNIQUEID" val="99"/>
</p:tagLst>
</file>

<file path=ppt/tags/tag91.xml><?xml version="1.0" encoding="utf-8"?>
<p:tagLst xmlns:p="http://schemas.openxmlformats.org/presentationml/2006/main">
  <p:tag name="AS_UNIQUEID" val="100"/>
</p:tagLst>
</file>

<file path=ppt/tags/tag92.xml><?xml version="1.0" encoding="utf-8"?>
<p:tagLst xmlns:p="http://schemas.openxmlformats.org/presentationml/2006/main">
  <p:tag name="AS_UNIQUEID" val="101"/>
</p:tagLst>
</file>

<file path=ppt/tags/tag93.xml><?xml version="1.0" encoding="utf-8"?>
<p:tagLst xmlns:p="http://schemas.openxmlformats.org/presentationml/2006/main">
  <p:tag name="AS_UNIQUEID" val="102"/>
</p:tagLst>
</file>

<file path=ppt/tags/tag94.xml><?xml version="1.0" encoding="utf-8"?>
<p:tagLst xmlns:p="http://schemas.openxmlformats.org/presentationml/2006/main">
  <p:tag name="AS_UNIQUEID" val="103"/>
</p:tagLst>
</file>

<file path=ppt/tags/tag95.xml><?xml version="1.0" encoding="utf-8"?>
<p:tagLst xmlns:p="http://schemas.openxmlformats.org/presentationml/2006/main">
  <p:tag name="AS_UNIQUEID" val="104"/>
</p:tagLst>
</file>

<file path=ppt/tags/tag96.xml><?xml version="1.0" encoding="utf-8"?>
<p:tagLst xmlns:p="http://schemas.openxmlformats.org/presentationml/2006/main">
  <p:tag name="AS_UNIQUEID" val="105"/>
</p:tagLst>
</file>

<file path=ppt/tags/tag97.xml><?xml version="1.0" encoding="utf-8"?>
<p:tagLst xmlns:p="http://schemas.openxmlformats.org/presentationml/2006/main">
  <p:tag name="AS_UNIQUEID" val="106"/>
</p:tagLst>
</file>

<file path=ppt/tags/tag98.xml><?xml version="1.0" encoding="utf-8"?>
<p:tagLst xmlns:p="http://schemas.openxmlformats.org/presentationml/2006/main">
  <p:tag name="AS_UNIQUEID" val="107"/>
</p:tagLst>
</file>

<file path=ppt/tags/tag99.xml><?xml version="1.0" encoding="utf-8"?>
<p:tagLst xmlns:p="http://schemas.openxmlformats.org/presentationml/2006/main">
  <p:tag name="AS_UNIQUEID" val="108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自定义 36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02B"/>
      </a:accent1>
      <a:accent2>
        <a:srgbClr val="92D050"/>
      </a:accent2>
      <a:accent3>
        <a:srgbClr val="00602B"/>
      </a:accent3>
      <a:accent4>
        <a:srgbClr val="92D050"/>
      </a:accent4>
      <a:accent5>
        <a:srgbClr val="00602B"/>
      </a:accent5>
      <a:accent6>
        <a:srgbClr val="92D050"/>
      </a:accent6>
      <a:hlink>
        <a:srgbClr val="00602B"/>
      </a:hlink>
      <a:folHlink>
        <a:srgbClr val="92D05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76</Paragraphs>
  <Slides>20</Slides>
  <Notes>20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2">
      <vt:lpstr>Arial</vt:lpstr>
      <vt:lpstr>Calibri Light</vt:lpstr>
      <vt:lpstr>Calibri</vt:lpstr>
      <vt:lpstr>宋体</vt:lpstr>
      <vt:lpstr>等线 Light</vt:lpstr>
      <vt:lpstr>等线</vt:lpstr>
      <vt:lpstr>微软雅黑</vt:lpstr>
      <vt:lpstr>方正正准黑简体</vt:lpstr>
      <vt:lpstr>楷体</vt:lpstr>
      <vt:lpstr>Agency FB</vt:lpstr>
      <vt:lpstr>黑体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2021-02-08T17:03:33.344</cp:lastPrinted>
  <dcterms:created xsi:type="dcterms:W3CDTF">2021-02-08T17:03:33Z</dcterms:created>
  <dcterms:modified xsi:type="dcterms:W3CDTF">2021-02-08T09:03:43Z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