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notesMasterIdLst>
    <p:notesMasterId r:id="rId6"/>
  </p:notesMasterIdLst>
  <p:sldIdLst>
    <p:sldId id="367" r:id="rId7"/>
    <p:sldId id="440" r:id="rId8"/>
    <p:sldId id="441" r:id="rId9"/>
    <p:sldId id="442" r:id="rId10"/>
    <p:sldId id="318" r:id="rId11"/>
    <p:sldId id="426" r:id="rId12"/>
    <p:sldId id="443" r:id="rId13"/>
    <p:sldId id="444" r:id="rId14"/>
    <p:sldId id="445" r:id="rId15"/>
    <p:sldId id="453" r:id="rId16"/>
    <p:sldId id="455" r:id="rId17"/>
    <p:sldId id="454" r:id="rId18"/>
    <p:sldId id="446" r:id="rId19"/>
    <p:sldId id="457" r:id="rId20"/>
    <p:sldId id="456" r:id="rId21"/>
    <p:sldId id="449" r:id="rId22"/>
    <p:sldId id="450" r:id="rId23"/>
    <p:sldId id="451" r:id="rId24"/>
    <p:sldId id="452" r:id="rId25"/>
    <p:sldId id="430" r:id="rId26"/>
    <p:sldId id="431" r:id="rId27"/>
    <p:sldId id="432" r:id="rId28"/>
    <p:sldId id="433" r:id="rId29"/>
    <p:sldId id="434" r:id="rId30"/>
    <p:sldId id="435" r:id="rId31"/>
    <p:sldId id="436" r:id="rId32"/>
    <p:sldId id="437" r:id="rId33"/>
    <p:sldId id="438" r:id="rId34"/>
    <p:sldId id="439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tags" Target="tags/tag564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4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9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57346" name="页眉占位符 1"/>
          <p:cNvSpPr>
            <a:spLocks noGrp="1"/>
          </p:cNvSpPr>
          <p:nvPr>
            <p:ph type="hdr" sz="quarter" idx="4294967295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7347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22418CE-5A5C-4B7E-8FAD-DA90E8A30941}" type="datetime1">
              <a:rPr lang="zh-CN" altLang="en-US" sz="1200"/>
              <a:t>*</a:t>
            </a:fld>
            <a:endParaRPr lang="zh-CN" altLang="en-US" sz="1200"/>
          </a:p>
        </p:txBody>
      </p:sp>
      <p:sp>
        <p:nvSpPr>
          <p:cNvPr id="57348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57349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7350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57351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B6766FB-C3FD-40A0-B445-29A0AB8BC5CE}" type="slidenum">
              <a:rPr lang="zh-CN" altLang="en-US" sz="1200"/>
              <a:t>*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 idx="4294967295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文字</a:t>
            </a:r>
          </a:p>
        </p:txBody>
      </p:sp>
      <p:sp>
        <p:nvSpPr>
          <p:cNvPr id="64515" name="灯片编号占位符 3"/>
          <p:cNvSpPr>
            <a:spLocks noGrp="1"/>
          </p:cNvSpPr>
          <p:nvPr>
            <p:ph type="sldNum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A2EAC3F-DE06-4111-BD3A-C678A6461CDA}" type="slidenum">
              <a:rPr lang="zh-CN" altLang="en-US"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6</a:t>
            </a:fld>
            <a:endParaRPr lang="zh-CN" altLang="en-US" sz="1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pn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image" Target="../media/image4.jpeg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image" Target="../media/image4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image" Target="../media/image4.jpeg" /><Relationship Id="rId7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image" Target="../media/image4.jpeg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image" Target="../media/image4.jpeg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1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image" Target="../media/image1.png" /><Relationship Id="rId8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5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1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7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2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2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4.xml" /><Relationship Id="rId2" Type="http://schemas.openxmlformats.org/officeDocument/2006/relationships/tags" Target="../tags/tag295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openxmlformats.org/officeDocument/2006/relationships/tags" Target="../tags/tag299.xml" /><Relationship Id="rId7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0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6.xml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2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3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7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4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1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7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image" Target="../media/image2.png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05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2514600" y="3962400"/>
            <a:ext cx="56388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fontAlgn="base"/>
            <a:r>
              <a:rPr kumimoji="0" lang="zh-CN" altLang="en-US" sz="4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514600" y="5486400"/>
            <a:ext cx="56388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8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E646EFF-1D17-425B-8BED-0299A9F6B44F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6149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28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6150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2362200" y="6248400"/>
            <a:ext cx="4343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371600"/>
            <a:ext cx="81534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40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900EDB3-9914-4119-ADA8-2547C5476536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4341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4342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72250" y="90488"/>
            <a:ext cx="203835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90488"/>
            <a:ext cx="596265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64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0B058F3-6DAA-463B-B2A1-42B1C7047917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5365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5366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6146" name="Rectangle 2"/>
          <p:cNvSpPr>
            <a:spLocks noGrp="1" noRot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388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B09B76E-2664-4022-A8BA-99ACFE534CD6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89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6390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12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BBC6BC6-41A0-460A-850F-92FCA709B001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3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7414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36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A74F7F6-28AE-43AB-8CCE-83A9F70834B2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7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8438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460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8BCF12D-371B-436E-9E36-9695F8508FE2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61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9462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4" name="Rectangle 6"/>
          <p:cNvSpPr>
            <a:spLocks noGrp="1"/>
          </p:cNvSpPr>
          <p:nvPr>
            <p:ph type="sldNum" sz="quarter" idx="10"/>
            <p:custDataLst>
              <p:tags r:id="rId7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6B2088A-E8A5-4BB3-B9CF-102ADCF362F0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5" name="Rectangle 4"/>
          <p:cNvSpPr>
            <a:spLocks noGrp="1"/>
          </p:cNvSpPr>
          <p:nvPr>
            <p:ph type="dt" sz="half" idx="11"/>
            <p:custDataLst>
              <p:tags r:id="rId8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486" name="Rectangle 5"/>
          <p:cNvSpPr>
            <a:spLocks noGrp="1"/>
          </p:cNvSpPr>
          <p:nvPr>
            <p:ph type="ftr" sz="quarter" idx="12"/>
            <p:custDataLst>
              <p:tags r:id="rId9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1508" name="Rectangle 6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82FCC7A-C4BD-4104-A913-D109968D76FD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09" name="Rectangle 4"/>
          <p:cNvSpPr>
            <a:spLocks noGrp="1"/>
          </p:cNvSpPr>
          <p:nvPr>
            <p:ph type="dt" sz="half" idx="11"/>
            <p:custDataLst>
              <p:tags r:id="rId4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1510" name="Rectangle 5"/>
          <p:cNvSpPr>
            <a:spLocks noGrp="1"/>
          </p:cNvSpPr>
          <p:nvPr>
            <p:ph type="ftr" sz="quarter" idx="12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E62E3FF-E724-4B6C-894C-9CF7D6077E10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2532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AE6103A-5D7A-41A9-A674-27A4176DDE35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3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2534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371600"/>
            <a:ext cx="81534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2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46DCD96-3172-4A60-A422-FF2187E052A2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7173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7174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3556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7FA73D3-3D22-4C45-9D00-69C7A4D63FCE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7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3558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301625" y="1600200"/>
            <a:ext cx="8540750" cy="449897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4580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40112BA-94B4-45D6-8BE2-2E4271B1F21F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81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4582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5604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AF12B3A-0EAD-4BFC-BCE9-4C563E54D955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5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5606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6628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69A63999-6119-4397-B380-70E853FD573C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9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3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368A96A-ABE4-4EDF-8030-3EB605364F59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>
  <p:cSld name="标题和内容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7652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556C11BA-435A-40E9-9646-8AC2E83DEA39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53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54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5AB1394-DBB1-4B25-86E4-C6AF059FE0D1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867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1D45D80D-AAE0-4FDF-A5F6-12E05A4C714C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379048E-0F8D-4301-A33B-4478518903BE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>
  <p:cSld name="两栏内容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9700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C7AA4587-BC35-40DE-9007-01D8EEFF1DE6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1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02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E25FF27-329B-4DA9-BFB9-6ADC17A5ABB0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>
  <p:cSld name="比较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0724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69E0BA42-5F9C-44FB-AFCD-72A95F889F2A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5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6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B46F2EF2-6B9F-45CC-8845-EC22C2E280ED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>
  <p:cSld name="仅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1748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777D7B3E-5E76-431D-80C7-D2B3317AAEAF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49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50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FAEA000-2178-4CD0-A04C-D8AC3CBD8EED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>
  <p:cSld name="空白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3277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63AC805B-85E2-44F0-9A9A-FFEB43F11E82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76E6B69-6DA2-45E8-A9F5-24CF86CCF6E0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6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EFE7A15-3170-426A-8500-116CE3B713BA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8197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8198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>
  <p:cSld name="图片与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3796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B69BD0DF-3312-458F-9A1B-28907C83AE4F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797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798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44B3C8F-3CFA-47B4-8C0E-FC6392B32035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>
  <p:cSld name="竖版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4820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ACA90027-F95D-4BD1-80DB-ECB89304C684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21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22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5802C27-2981-45DD-B2EB-BFFBB865B7E4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>
  <p:cSld name="内容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584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5B63E791-4F5B-43DF-A703-401AF1B4930C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E4FFDD5-DD9C-466C-AA6E-5A58FFA4F6EC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05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2514600" y="3962400"/>
            <a:ext cx="56388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fontAlgn="base"/>
            <a:r>
              <a:rPr kumimoji="0" lang="zh-CN" altLang="en-US" sz="4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514600" y="5486400"/>
            <a:ext cx="56388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6868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5487080-1AE9-4700-A4FD-F35410F9F43E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869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28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6870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2362200" y="6248400"/>
            <a:ext cx="4343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371600"/>
            <a:ext cx="81534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7892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BD8C9CA-728E-438F-87BD-B80F6C29FF16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3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7894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8916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4A4C855-5AF9-4217-8B52-7E6E15D43765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917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8918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101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9940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59CF361-3FD2-4386-948F-7E1B4D166A2E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1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9942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64" name="Rectangle 6"/>
          <p:cNvSpPr>
            <a:spLocks noGrp="1"/>
          </p:cNvSpPr>
          <p:nvPr>
            <p:ph type="sldNum" sz="quarter" idx="10"/>
            <p:custDataLst>
              <p:tags r:id="rId7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A81A4B0-3107-498E-BDCE-C7BA58C6CC53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5" name="Rectangle 4"/>
          <p:cNvSpPr>
            <a:spLocks noGrp="1"/>
          </p:cNvSpPr>
          <p:nvPr>
            <p:ph type="dt" sz="half" idx="11"/>
            <p:custDataLst>
              <p:tags r:id="rId8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0966" name="Rectangle 5"/>
          <p:cNvSpPr>
            <a:spLocks noGrp="1"/>
          </p:cNvSpPr>
          <p:nvPr>
            <p:ph type="ftr" sz="quarter" idx="12"/>
            <p:custDataLst>
              <p:tags r:id="rId9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1988" name="Rectangle 6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D3A23CE-0916-4655-9FE2-BE53A1A00625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989" name="Rectangle 4"/>
          <p:cNvSpPr>
            <a:spLocks noGrp="1"/>
          </p:cNvSpPr>
          <p:nvPr>
            <p:ph type="dt" sz="half" idx="11"/>
            <p:custDataLst>
              <p:tags r:id="rId4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1990" name="Rectangle 5"/>
          <p:cNvSpPr>
            <a:spLocks noGrp="1"/>
          </p:cNvSpPr>
          <p:nvPr>
            <p:ph type="ftr" sz="quarter" idx="12"/>
            <p:custDataLst>
              <p:tags r:id="rId5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9775D4C-7631-4C1A-919D-4D1F7DFADD05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10100" y="1371600"/>
            <a:ext cx="40005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20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3492FCA-3EFA-4303-823A-665C73D58221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9221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9222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3012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9DF4CD8-837E-43FC-87A0-18CA61D06918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3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3014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4036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2639210-73DF-4BA4-BA43-DE35BE1C705E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037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4038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371600"/>
            <a:ext cx="81534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5060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F9C0C34-9E6E-46B2-876A-E3BB6B1E5CFC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61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5062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72250" y="90488"/>
            <a:ext cx="203835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90488"/>
            <a:ext cx="596265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6084" name="Rectangle 6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B5A9C06-AA69-4BD8-A21A-BD9FD38CAB6A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085" name="Rectangle 4"/>
          <p:cNvSpPr>
            <a:spLocks noGrp="1"/>
          </p:cNvSpPr>
          <p:nvPr>
            <p:ph type="dt" sz="half" idx="11"/>
            <p:custDataLst>
              <p:tags r:id="rId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6086" name="Rectangle 5"/>
          <p:cNvSpPr>
            <a:spLocks noGrp="1"/>
          </p:cNvSpPr>
          <p:nvPr>
            <p:ph type="ftr" sz="quarter" idx="12"/>
            <p:custDataLst>
              <p:tags r:id="rId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7108" name="Rectangle 6"/>
          <p:cNvSpPr/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740B66D-BF3E-4DAE-B9E0-1083BC511BDA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109" name="Rectangle 4"/>
          <p:cNvSpPr/>
          <p:nvPr>
            <p:ph type="dt" sz="half" idx="11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7110" name="Rectangle 5"/>
          <p:cNvSpPr/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8132" name="Rectangle 6"/>
          <p:cNvSpPr/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4551383-DE9B-4BD1-ACEB-9F59302DF3DC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133" name="Rectangle 4"/>
          <p:cNvSpPr/>
          <p:nvPr>
            <p:ph type="dt" sz="half" idx="11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8134" name="Rectangle 5"/>
          <p:cNvSpPr/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9156" name="Rectangle 6"/>
          <p:cNvSpPr/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C74B396-B310-45DB-83D0-168406B7CD75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57" name="Rectangle 4"/>
          <p:cNvSpPr/>
          <p:nvPr>
            <p:ph type="dt" sz="half" idx="11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9158" name="Rectangle 5"/>
          <p:cNvSpPr/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0180" name="Rectangle 6"/>
          <p:cNvSpPr/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708F0B5-DDA3-4E90-94A2-AC797AF8DD70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181" name="Rectangle 4"/>
          <p:cNvSpPr/>
          <p:nvPr>
            <p:ph type="dt" sz="half" idx="11"/>
            <p:custDataLst>
              <p:tags r:id="rId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0182" name="Rectangle 5"/>
          <p:cNvSpPr/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04" name="Rectangle 6"/>
          <p:cNvSpPr/>
          <p:nvPr>
            <p:ph type="sldNum" sz="quarter" idx="10"/>
            <p:custDataLst>
              <p:tags r:id="rId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75CB86A-4CC3-491A-9B49-19F158018EDD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05" name="Rectangle 4"/>
          <p:cNvSpPr/>
          <p:nvPr>
            <p:ph type="dt" sz="half" idx="11"/>
            <p:custDataLst>
              <p:tags r:id="rId8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1206" name="Rectangle 5"/>
          <p:cNvSpPr/>
          <p:nvPr>
            <p:ph type="ftr" sz="quarter" idx="12"/>
            <p:custDataLst>
              <p:tags r:id="rId9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2228" name="Rectangle 6"/>
          <p:cNvSpPr/>
          <p:nvPr>
            <p:ph type="sldNum" sz="quarter" idx="10"/>
            <p:custDataLst>
              <p:tags r:id="rId3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88D0543-5C21-486B-8CA9-174EF405B25E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2229" name="Rectangle 4"/>
          <p:cNvSpPr/>
          <p:nvPr>
            <p:ph type="dt" sz="half" idx="11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2230" name="Rectangle 5"/>
          <p:cNvSpPr/>
          <p:nvPr>
            <p:ph type="ftr" sz="quarter" idx="12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4" name="Rectangle 6"/>
          <p:cNvSpPr>
            <a:spLocks noGrp="1"/>
          </p:cNvSpPr>
          <p:nvPr>
            <p:ph type="sldNum" sz="quarter" idx="10"/>
            <p:custDataLst>
              <p:tags r:id="rId7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447B274-C592-41C3-958D-67DE7C184AE6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0245" name="Rectangle 4"/>
          <p:cNvSpPr>
            <a:spLocks noGrp="1"/>
          </p:cNvSpPr>
          <p:nvPr>
            <p:ph type="dt" sz="half" idx="11"/>
            <p:custDataLst>
              <p:tags r:id="rId8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0246" name="Rectangle 5"/>
          <p:cNvSpPr>
            <a:spLocks noGrp="1"/>
          </p:cNvSpPr>
          <p:nvPr>
            <p:ph type="ftr" sz="quarter" idx="12"/>
            <p:custDataLst>
              <p:tags r:id="rId9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E0E06AF-BA6C-4286-89D7-A82B91FC79B9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3252" name="Rectangle 6"/>
          <p:cNvSpPr/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A09B324-3DA8-4D5A-8DF1-F68FB02C2D10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3253" name="Rectangle 4"/>
          <p:cNvSpPr/>
          <p:nvPr>
            <p:ph type="dt" sz="half" idx="11"/>
            <p:custDataLst>
              <p:tags r:id="rId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3254" name="Rectangle 5"/>
          <p:cNvSpPr/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4276" name="Rectangle 6"/>
          <p:cNvSpPr/>
          <p:nvPr>
            <p:ph type="sldNum" sz="quarter" idx="10"/>
            <p:custDataLst>
              <p:tags r:id="rId5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CD86471-DB49-4C12-BDD9-E743D37ABF28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4277" name="Rectangle 4"/>
          <p:cNvSpPr/>
          <p:nvPr>
            <p:ph type="dt" sz="half" idx="11"/>
            <p:custDataLst>
              <p:tags r:id="rId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4278" name="Rectangle 5"/>
          <p:cNvSpPr/>
          <p:nvPr>
            <p:ph type="ftr" sz="quarter" idx="12"/>
            <p:custDataLst>
              <p:tags r:id="rId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5300" name="Rectangle 6"/>
          <p:cNvSpPr/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DFF675B-0030-4161-9661-D0FBC7110F97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5301" name="Rectangle 4"/>
          <p:cNvSpPr/>
          <p:nvPr>
            <p:ph type="dt" sz="half" idx="11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5302" name="Rectangle 5"/>
          <p:cNvSpPr/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6324" name="Rectangle 6"/>
          <p:cNvSpPr/>
          <p:nvPr>
            <p:ph type="sldNum" sz="quarter" idx="10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7D15FFD-92EF-4E15-AA95-F254FD57598F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6325" name="Rectangle 4"/>
          <p:cNvSpPr/>
          <p:nvPr>
            <p:ph type="dt" sz="half" idx="11"/>
            <p:custDataLst>
              <p:tags r:id="rId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6326" name="Rectangle 5"/>
          <p:cNvSpPr/>
          <p:nvPr>
            <p:ph type="ftr" sz="quarter" idx="12"/>
            <p:custDataLst>
              <p:tags r:id="rId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590800" y="90488"/>
            <a:ext cx="60198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8" name="Rectangle 6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1D06D47-93AC-420B-B478-8040203D742D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1269" name="Rectangle 4"/>
          <p:cNvSpPr>
            <a:spLocks noGrp="1"/>
          </p:cNvSpPr>
          <p:nvPr>
            <p:ph type="dt" sz="half" idx="11"/>
            <p:custDataLst>
              <p:tags r:id="rId4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1270" name="Rectangle 5"/>
          <p:cNvSpPr>
            <a:spLocks noGrp="1"/>
          </p:cNvSpPr>
          <p:nvPr>
            <p:ph type="ftr" sz="quarter" idx="12"/>
            <p:custDataLst>
              <p:tags r:id="rId5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8DFAFD7-4A30-49D6-A927-6E07A7E5016C}" type="slidenum">
              <a:rPr lang="zh-CN" altLang="en-US" sz="1000"/>
              <a:t>*</a:t>
            </a:fld>
            <a:endParaRPr lang="zh-CN" altLang="en-US" sz="10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2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D8D0DB6-13A1-4DB1-8B51-02C95B6BC478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2293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2294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6" name="Rectangle 6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F500AC1-7004-4063-808D-E725ED5EEA61}" type="slidenum">
              <a:rPr lang="zh-CN" altLang="en-US" sz="1000"/>
              <a:t>*</a:t>
            </a:fld>
            <a:endParaRPr lang="zh-CN" altLang="en-US" sz="1000"/>
          </a:p>
        </p:txBody>
      </p:sp>
      <p:sp>
        <p:nvSpPr>
          <p:cNvPr id="13317" name="Rectangle 4"/>
          <p:cNvSpPr>
            <a:spLocks noGrp="1"/>
          </p:cNvSpPr>
          <p:nvPr>
            <p:ph type="dt" sz="half" idx="11"/>
            <p:custDataLst>
              <p:tags r:id="rId6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3318" name="Rectangle 5"/>
          <p:cNvSpPr>
            <a:spLocks noGrp="1"/>
          </p:cNvSpPr>
          <p:nvPr>
            <p:ph type="ftr" sz="quarter" idx="12"/>
            <p:custDataLst>
              <p:tags r:id="rId7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2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5.xml" /><Relationship Id="rId13" Type="http://schemas.openxmlformats.org/officeDocument/2006/relationships/tags" Target="../tags/tag146.xml" /><Relationship Id="rId14" Type="http://schemas.openxmlformats.org/officeDocument/2006/relationships/tags" Target="../tags/tag147.xml" /><Relationship Id="rId15" Type="http://schemas.openxmlformats.org/officeDocument/2006/relationships/tags" Target="../tags/tag148.xml" /><Relationship Id="rId16" Type="http://schemas.openxmlformats.org/officeDocument/2006/relationships/tags" Target="../tags/tag149.xml" /><Relationship Id="rId17" Type="http://schemas.openxmlformats.org/officeDocument/2006/relationships/tags" Target="../tags/tag150.xml" /><Relationship Id="rId18" Type="http://schemas.openxmlformats.org/officeDocument/2006/relationships/image" Target="../media/image4.jpeg" /><Relationship Id="rId19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tags" Target="../tags/tag212.xml" /><Relationship Id="rId12" Type="http://schemas.openxmlformats.org/officeDocument/2006/relationships/tags" Target="../tags/tag213.xml" /><Relationship Id="rId13" Type="http://schemas.openxmlformats.org/officeDocument/2006/relationships/tags" Target="../tags/tag214.xml" /><Relationship Id="rId14" Type="http://schemas.openxmlformats.org/officeDocument/2006/relationships/tags" Target="../tags/tag215.xml" /><Relationship Id="rId15" Type="http://schemas.openxmlformats.org/officeDocument/2006/relationships/tags" Target="../tags/tag216.xml" /><Relationship Id="rId16" Type="http://schemas.openxmlformats.org/officeDocument/2006/relationships/tags" Target="../tags/tag217.xml" /><Relationship Id="rId17" Type="http://schemas.openxmlformats.org/officeDocument/2006/relationships/image" Target="../media/image5.png" /><Relationship Id="rId18" Type="http://schemas.openxmlformats.org/officeDocument/2006/relationships/tags" Target="../tags/tag218.xml" /><Relationship Id="rId19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10" Type="http://schemas.openxmlformats.org/officeDocument/2006/relationships/slideLayout" Target="../slideLayouts/slideLayout42.xml" /><Relationship Id="rId11" Type="http://schemas.openxmlformats.org/officeDocument/2006/relationships/slideLayout" Target="../slideLayouts/slideLayout43.xml" /><Relationship Id="rId12" Type="http://schemas.openxmlformats.org/officeDocument/2006/relationships/tags" Target="../tags/tag288.xml" /><Relationship Id="rId13" Type="http://schemas.openxmlformats.org/officeDocument/2006/relationships/tags" Target="../tags/tag289.xml" /><Relationship Id="rId14" Type="http://schemas.openxmlformats.org/officeDocument/2006/relationships/tags" Target="../tags/tag290.xml" /><Relationship Id="rId15" Type="http://schemas.openxmlformats.org/officeDocument/2006/relationships/tags" Target="../tags/tag291.xml" /><Relationship Id="rId16" Type="http://schemas.openxmlformats.org/officeDocument/2006/relationships/tags" Target="../tags/tag292.xml" /><Relationship Id="rId17" Type="http://schemas.openxmlformats.org/officeDocument/2006/relationships/tags" Target="../tags/tag293.xml" /><Relationship Id="rId18" Type="http://schemas.openxmlformats.org/officeDocument/2006/relationships/image" Target="../media/image2.png" /><Relationship Id="rId19" Type="http://schemas.openxmlformats.org/officeDocument/2006/relationships/theme" Target="../theme/theme4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slideLayout" Target="../slideLayouts/slideLayout36.xml" /><Relationship Id="rId5" Type="http://schemas.openxmlformats.org/officeDocument/2006/relationships/slideLayout" Target="../slideLayouts/slideLayout37.xml" /><Relationship Id="rId6" Type="http://schemas.openxmlformats.org/officeDocument/2006/relationships/slideLayout" Target="../slideLayouts/slideLayout38.xml" /><Relationship Id="rId7" Type="http://schemas.openxmlformats.org/officeDocument/2006/relationships/slideLayout" Target="../slideLayouts/slideLayout39.xml" /><Relationship Id="rId8" Type="http://schemas.openxmlformats.org/officeDocument/2006/relationships/slideLayout" Target="../slideLayouts/slideLayout40.xml" /><Relationship Id="rId9" Type="http://schemas.openxmlformats.org/officeDocument/2006/relationships/slideLayout" Target="../slideLayouts/slideLayout41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slideLayout" Target="../slideLayouts/slideLayout53.xml" /><Relationship Id="rId11" Type="http://schemas.openxmlformats.org/officeDocument/2006/relationships/slideLayout" Target="../slideLayouts/slideLayout54.xml" /><Relationship Id="rId12" Type="http://schemas.openxmlformats.org/officeDocument/2006/relationships/tags" Target="../tags/tag363.xml" /><Relationship Id="rId13" Type="http://schemas.openxmlformats.org/officeDocument/2006/relationships/tags" Target="../tags/tag364.xml" /><Relationship Id="rId14" Type="http://schemas.openxmlformats.org/officeDocument/2006/relationships/tags" Target="../tags/tag365.xml" /><Relationship Id="rId15" Type="http://schemas.openxmlformats.org/officeDocument/2006/relationships/tags" Target="../tags/tag366.xml" /><Relationship Id="rId16" Type="http://schemas.openxmlformats.org/officeDocument/2006/relationships/tags" Target="../tags/tag367.xml" /><Relationship Id="rId17" Type="http://schemas.openxmlformats.org/officeDocument/2006/relationships/tags" Target="../tags/tag368.xml" /><Relationship Id="rId18" Type="http://schemas.openxmlformats.org/officeDocument/2006/relationships/theme" Target="../theme/theme5.xml" /><Relationship Id="rId2" Type="http://schemas.openxmlformats.org/officeDocument/2006/relationships/slideLayout" Target="../slideLayouts/slideLayout45.xml" /><Relationship Id="rId3" Type="http://schemas.openxmlformats.org/officeDocument/2006/relationships/slideLayout" Target="../slideLayouts/slideLayout46.xml" /><Relationship Id="rId4" Type="http://schemas.openxmlformats.org/officeDocument/2006/relationships/slideLayout" Target="../slideLayouts/slideLayout47.xml" /><Relationship Id="rId5" Type="http://schemas.openxmlformats.org/officeDocument/2006/relationships/slideLayout" Target="../slideLayouts/slideLayout48.xml" /><Relationship Id="rId6" Type="http://schemas.openxmlformats.org/officeDocument/2006/relationships/slideLayout" Target="../slideLayouts/slideLayout49.xml" /><Relationship Id="rId7" Type="http://schemas.openxmlformats.org/officeDocument/2006/relationships/slideLayout" Target="../slideLayouts/slideLayout50.xml" /><Relationship Id="rId8" Type="http://schemas.openxmlformats.org/officeDocument/2006/relationships/slideLayout" Target="../slideLayouts/slideLayout51.xml" /><Relationship Id="rId9" Type="http://schemas.openxmlformats.org/officeDocument/2006/relationships/slideLayout" Target="../slideLayouts/slideLayout5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26" name="Rectangle 2"/>
          <p:cNvSpPr>
            <a:spLocks noGrp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2590800" y="90488"/>
            <a:ext cx="60198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371600"/>
            <a:ext cx="81534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8DFAFD7-4A30-49D6-A927-6E07A7E5016C}" type="slidenum">
              <a:rPr lang="zh-CN" altLang="en-US" sz="1000"/>
              <a:t>*</a:t>
            </a:fld>
            <a:endParaRPr lang="zh-CN" alt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0" r:id="rId2"/>
    <p:sldLayoutId id="2147483712" r:id="rId3"/>
    <p:sldLayoutId id="2147483714" r:id="rId4"/>
    <p:sldLayoutId id="2147483716" r:id="rId5"/>
    <p:sldLayoutId id="2147483718" r:id="rId6"/>
    <p:sldLayoutId id="2147483719" r:id="rId7"/>
    <p:sldLayoutId id="2147483721" r:id="rId8"/>
    <p:sldLayoutId id="2147483723" r:id="rId9"/>
    <p:sldLayoutId id="2147483725" r:id="rId10"/>
    <p:sldLayoutId id="2147483727" r:id="rId11"/>
  </p:sldLayoutIdLst>
  <p:transition/>
  <p:timing/>
  <p:txStyles>
    <p:title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2050" name="Rectangle 2"/>
          <p:cNvSpPr>
            <a:spLocks noGrp="1" noRot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itchFamily="2" charset="2"/>
              <a:buChar char="w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ª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w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ª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Char char="w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w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E62E3FF-E724-4B6C-894C-9CF7D6077E10}" type="slidenum">
              <a: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  <p:sldLayoutId id="2147483731" r:id="rId2"/>
    <p:sldLayoutId id="2147483733" r:id="rId3"/>
    <p:sldLayoutId id="2147483735" r:id="rId4"/>
    <p:sldLayoutId id="2147483737" r:id="rId5"/>
    <p:sldLayoutId id="2147483739" r:id="rId6"/>
    <p:sldLayoutId id="2147483740" r:id="rId7"/>
    <p:sldLayoutId id="2147483742" r:id="rId8"/>
    <p:sldLayoutId id="2147483744" r:id="rId9"/>
    <p:sldLayoutId id="2147483746" r:id="rId10"/>
    <p:sldLayoutId id="2147483748" r:id="rId11"/>
  </p:sldLayoutIdLst>
  <p:transition/>
  <p:timing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1"/>
          </p:custDataLst>
        </p:nvPr>
      </p:nvGrpSpPr>
      <p:grpSpPr/>
      <p:sp>
        <p:nvSpPr>
          <p:cNvPr id="3074" name="标题占位符 1"/>
          <p:cNvSpPr>
            <a:spLocks noGrp="1"/>
          </p:cNvSpPr>
          <p:nvPr>
            <p:ph type="title" idx="4294967295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300" kern="1200">
                <a:solidFill>
                  <a:schemeClr val="tx1"/>
                </a:solidFill>
                <a:latin typeface="Calibri Light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17145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DF3BB1CC-F7F9-44E1-AFA1-FB79B4B0D186}" type="datetime1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EC62D12-A3C9-49DC-9695-5A26A6171695}" type="slidenum">
              <a:rPr lang="zh-CN" altLang="en-US" sz="900">
                <a:solidFill>
                  <a:srgbClr val="898989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9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079" name="图片 6" descr="课件学科网logo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816850" y="0"/>
            <a:ext cx="1327150" cy="7207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2" r:id="rId2"/>
    <p:sldLayoutId id="2147483754" r:id="rId3"/>
    <p:sldLayoutId id="2147483756" r:id="rId4"/>
    <p:sldLayoutId id="2147483758" r:id="rId5"/>
    <p:sldLayoutId id="2147483760" r:id="rId6"/>
    <p:sldLayoutId id="2147483762" r:id="rId7"/>
    <p:sldLayoutId id="2147483764" r:id="rId8"/>
    <p:sldLayoutId id="2147483766" r:id="rId9"/>
    <p:sldLayoutId id="2147483768" r:id="rId10"/>
  </p:sldLayoutIdLst>
  <p:transition/>
  <p:timing/>
  <p:txStyles>
    <p:titleStyle>
      <a:lvl1pPr mar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charset="0"/>
          <a:ea typeface="宋体" pitchFamily="2" charset="-122"/>
          <a:cs typeface="+mj-cs"/>
        </a:defRPr>
      </a:lvl1pPr>
    </p:titleStyle>
    <p:bodyStyle>
      <a:lvl1pPr marL="171450" indent="-171450" algn="l" defTabSz="685800" rtl="0" eaLnBrk="1" fontAlgn="base" latinLnBrk="0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4098" name="Rectangle 2"/>
          <p:cNvSpPr>
            <a:spLocks noGrp="1"/>
          </p:cNvSpPr>
          <p:nvPr>
            <p:ph type="title" idx="4294967295"/>
            <p:custDataLst>
              <p:tags r:id="rId13"/>
            </p:custDataLst>
          </p:nvPr>
        </p:nvSpPr>
        <p:spPr>
          <a:xfrm>
            <a:off x="2590800" y="90488"/>
            <a:ext cx="60198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371600"/>
            <a:ext cx="81534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28194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267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7315200" y="6248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9775D4C-7631-4C1A-919D-4D1F7DFADD05}" type="slidenum">
              <a:rPr lang="zh-CN" altLang="en-US" sz="10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0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2" r:id="rId2"/>
    <p:sldLayoutId id="2147483774" r:id="rId3"/>
    <p:sldLayoutId id="2147483776" r:id="rId4"/>
    <p:sldLayoutId id="2147483778" r:id="rId5"/>
    <p:sldLayoutId id="2147483780" r:id="rId6"/>
    <p:sldLayoutId id="2147483781" r:id="rId7"/>
    <p:sldLayoutId id="2147483783" r:id="rId8"/>
    <p:sldLayoutId id="2147483785" r:id="rId9"/>
    <p:sldLayoutId id="2147483787" r:id="rId10"/>
    <p:sldLayoutId id="2147483789" r:id="rId11"/>
  </p:sldLayoutIdLst>
  <p:transition/>
  <p:timing/>
  <p:txStyles>
    <p:title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5122" name="Rectangle 2"/>
          <p:cNvSpPr/>
          <p:nvPr>
            <p:ph type="title" idx="4294967295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3" name="Rectangle 3"/>
          <p:cNvSpPr/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4" name="Rectangle 4"/>
          <p:cNvSpPr/>
          <p:nvPr>
            <p:ph type="dt" sz="half" idx="2"/>
            <p:custDataLst>
              <p:tags r:id="rId15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125" name="Rectangle 5"/>
          <p:cNvSpPr/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126" name="Rectangle 6"/>
          <p:cNvSpPr/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E0E06AF-BA6C-4286-89D7-A82B91FC79B9}" type="slidenum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3" r:id="rId2"/>
    <p:sldLayoutId id="2147483795" r:id="rId3"/>
    <p:sldLayoutId id="2147483797" r:id="rId4"/>
    <p:sldLayoutId id="2147483799" r:id="rId5"/>
    <p:sldLayoutId id="2147483801" r:id="rId6"/>
    <p:sldLayoutId id="2147483802" r:id="rId7"/>
    <p:sldLayoutId id="2147483804" r:id="rId8"/>
    <p:sldLayoutId id="2147483806" r:id="rId9"/>
    <p:sldLayoutId id="2147483808" r:id="rId10"/>
    <p:sldLayoutId id="2147483810" r:id="rId11"/>
  </p:sldLayoutIdLst>
  <p:transition/>
  <p:timing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76.xml" /><Relationship Id="rId3" Type="http://schemas.openxmlformats.org/officeDocument/2006/relationships/image" Target="../media/image6.jpeg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image" Target="../media/image7.jpeg" /><Relationship Id="rId7" Type="http://schemas.openxmlformats.org/officeDocument/2006/relationships/tags" Target="../tags/tag379.xml" /><Relationship Id="rId8" Type="http://schemas.openxmlformats.org/officeDocument/2006/relationships/tags" Target="../tags/tag38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438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Relationship Id="rId7" Type="http://schemas.openxmlformats.org/officeDocument/2006/relationships/tags" Target="../tags/tag44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tags" Target="../tags/tag4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image" Target="../media/image8.jpeg" /><Relationship Id="rId11" Type="http://schemas.openxmlformats.org/officeDocument/2006/relationships/tags" Target="../tags/tag466.xml" /><Relationship Id="rId12" Type="http://schemas.openxmlformats.org/officeDocument/2006/relationships/tags" Target="../tags/tag467.xml" /><Relationship Id="rId13" Type="http://schemas.openxmlformats.org/officeDocument/2006/relationships/image" Target="../media/image9.jpeg" /><Relationship Id="rId14" Type="http://schemas.openxmlformats.org/officeDocument/2006/relationships/tags" Target="../tags/tag468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469.xml" /><Relationship Id="rId3" Type="http://schemas.openxmlformats.org/officeDocument/2006/relationships/tags" Target="../tags/tag470.xml" /><Relationship Id="rId4" Type="http://schemas.openxmlformats.org/officeDocument/2006/relationships/tags" Target="../tags/tag471.xml" /><Relationship Id="rId5" Type="http://schemas.openxmlformats.org/officeDocument/2006/relationships/tags" Target="../tags/tag472.xml" /><Relationship Id="rId6" Type="http://schemas.openxmlformats.org/officeDocument/2006/relationships/tags" Target="../tags/tag473.xml" /><Relationship Id="rId7" Type="http://schemas.openxmlformats.org/officeDocument/2006/relationships/tags" Target="../tags/tag4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tags" Target="../tags/tag475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tags" Target="../tags/tag479.xml" /><Relationship Id="rId3" Type="http://schemas.openxmlformats.org/officeDocument/2006/relationships/tags" Target="../tags/tag480.xml" /><Relationship Id="rId4" Type="http://schemas.openxmlformats.org/officeDocument/2006/relationships/tags" Target="../tags/tag481.xml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tags" Target="../tags/tag48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tags" Target="../tags/tag48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tags" Target="../tags/tag497.xml" /><Relationship Id="rId11" Type="http://schemas.openxmlformats.org/officeDocument/2006/relationships/tags" Target="../tags/tag498.xml" /><Relationship Id="rId2" Type="http://schemas.openxmlformats.org/officeDocument/2006/relationships/tags" Target="../tags/tag489.xml" /><Relationship Id="rId3" Type="http://schemas.openxmlformats.org/officeDocument/2006/relationships/tags" Target="../tags/tag490.xml" /><Relationship Id="rId4" Type="http://schemas.openxmlformats.org/officeDocument/2006/relationships/tags" Target="../tags/tag491.xml" /><Relationship Id="rId5" Type="http://schemas.openxmlformats.org/officeDocument/2006/relationships/tags" Target="../tags/tag492.xml" /><Relationship Id="rId6" Type="http://schemas.openxmlformats.org/officeDocument/2006/relationships/tags" Target="../tags/tag493.xml" /><Relationship Id="rId7" Type="http://schemas.openxmlformats.org/officeDocument/2006/relationships/tags" Target="../tags/tag494.xml" /><Relationship Id="rId8" Type="http://schemas.openxmlformats.org/officeDocument/2006/relationships/tags" Target="../tags/tag495.xml" /><Relationship Id="rId9" Type="http://schemas.openxmlformats.org/officeDocument/2006/relationships/tags" Target="../tags/tag49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8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05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tags" Target="../tags/tag508.xml" /><Relationship Id="rId6" Type="http://schemas.openxmlformats.org/officeDocument/2006/relationships/tags" Target="../tags/tag509.xml" /><Relationship Id="rId7" Type="http://schemas.openxmlformats.org/officeDocument/2006/relationships/tags" Target="../tags/tag5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17.xml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Relationship Id="rId7" Type="http://schemas.openxmlformats.org/officeDocument/2006/relationships/tags" Target="../tags/tag5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23.xml" /><Relationship Id="rId3" Type="http://schemas.openxmlformats.org/officeDocument/2006/relationships/tags" Target="../tags/tag524.xml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tags" Target="../tags/tag527.xml" /><Relationship Id="rId7" Type="http://schemas.openxmlformats.org/officeDocument/2006/relationships/tags" Target="../tags/tag52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Relationship Id="rId7" Type="http://schemas.openxmlformats.org/officeDocument/2006/relationships/tags" Target="../tags/tag53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35.xml" /><Relationship Id="rId3" Type="http://schemas.openxmlformats.org/officeDocument/2006/relationships/tags" Target="../tags/tag536.xml" /><Relationship Id="rId4" Type="http://schemas.openxmlformats.org/officeDocument/2006/relationships/tags" Target="../tags/tag537.xml" /><Relationship Id="rId5" Type="http://schemas.openxmlformats.org/officeDocument/2006/relationships/tags" Target="../tags/tag538.xml" /><Relationship Id="rId6" Type="http://schemas.openxmlformats.org/officeDocument/2006/relationships/tags" Target="../tags/tag539.xml" /><Relationship Id="rId7" Type="http://schemas.openxmlformats.org/officeDocument/2006/relationships/tags" Target="../tags/tag54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Relationship Id="rId6" Type="http://schemas.openxmlformats.org/officeDocument/2006/relationships/tags" Target="../tags/tag545.xml" /><Relationship Id="rId7" Type="http://schemas.openxmlformats.org/officeDocument/2006/relationships/tags" Target="../tags/tag54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47.xml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tags" Target="../tags/tag550.xml" /><Relationship Id="rId6" Type="http://schemas.openxmlformats.org/officeDocument/2006/relationships/tags" Target="../tags/tag551.xml" /><Relationship Id="rId7" Type="http://schemas.openxmlformats.org/officeDocument/2006/relationships/tags" Target="../tags/tag552.xml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562.xml" /><Relationship Id="rId11" Type="http://schemas.openxmlformats.org/officeDocument/2006/relationships/image" Target="../media/image11.png" /><Relationship Id="rId12" Type="http://schemas.openxmlformats.org/officeDocument/2006/relationships/tags" Target="../tags/tag563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tags" Target="../tags/tag560.xml" /><Relationship Id="rId8" Type="http://schemas.openxmlformats.org/officeDocument/2006/relationships/tags" Target="../tags/tag561.xml" /><Relationship Id="rId9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2.xml" /><Relationship Id="rId3" Type="http://schemas.openxmlformats.org/officeDocument/2006/relationships/tags" Target="../tags/tag403.xml" /><Relationship Id="rId4" Type="http://schemas.openxmlformats.org/officeDocument/2006/relationships/tags" Target="../tags/tag404.xml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8369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9750" y="1555750"/>
            <a:ext cx="2147888" cy="32099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8370" name="Rectangle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476375" y="260350"/>
            <a:ext cx="6300788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80000"/>
              </a:lnSpc>
              <a:buClrTx/>
              <a:buFontTx/>
            </a:pPr>
            <a:br>
              <a:rPr lang="zh-CN" altLang="en-US" sz="4400">
                <a:latin typeface="Tahoma" pitchFamily="34" charset="0"/>
                <a:ea typeface="隶书" pitchFamily="1" charset="-122"/>
              </a:rPr>
            </a:br>
            <a:br>
              <a:rPr lang="zh-CN" altLang="en-US" sz="6600">
                <a:latin typeface="Tahoma" pitchFamily="34" charset="0"/>
                <a:ea typeface="隶书" pitchFamily="1" charset="-122"/>
              </a:rPr>
            </a:br>
            <a:r>
              <a:rPr lang="zh-CN" altLang="en-US" sz="6600">
                <a:latin typeface="Tahoma" pitchFamily="34" charset="0"/>
                <a:ea typeface="隶书" pitchFamily="1" charset="-122"/>
              </a:rPr>
              <a:t> </a:t>
            </a:r>
            <a:r>
              <a:rPr lang="zh-CN" altLang="en-US" sz="8000">
                <a:latin typeface="Tahoma" pitchFamily="34" charset="0"/>
                <a:ea typeface="隶书" pitchFamily="1" charset="-122"/>
              </a:rPr>
              <a:t>登快阁</a:t>
            </a:r>
            <a:r>
              <a:rPr lang="en-US" altLang="zh-CN" sz="6600">
                <a:latin typeface="隶书" pitchFamily="1" charset="-122"/>
                <a:ea typeface="隶书" pitchFamily="1" charset="-122"/>
              </a:rPr>
              <a:t> </a:t>
            </a:r>
            <a:br>
              <a:rPr lang="en-US" altLang="zh-CN" sz="6600">
                <a:latin typeface="隶书" pitchFamily="1" charset="-122"/>
                <a:ea typeface="隶书" pitchFamily="1" charset="-122"/>
              </a:rPr>
            </a:br>
            <a:r>
              <a:rPr lang="en-US" altLang="zh-CN" sz="6600">
                <a:latin typeface="隶书" pitchFamily="1" charset="-122"/>
                <a:ea typeface="隶书" pitchFamily="1" charset="-122"/>
              </a:rPr>
              <a:t> </a:t>
            </a:r>
            <a:br>
              <a:rPr lang="en-US" altLang="zh-CN" sz="6600">
                <a:latin typeface="隶书" pitchFamily="1" charset="-122"/>
                <a:ea typeface="隶书" pitchFamily="1" charset="-122"/>
              </a:rPr>
            </a:br>
            <a:r>
              <a:rPr lang="en-US" altLang="zh-CN" sz="6600">
                <a:latin typeface="隶书" pitchFamily="1" charset="-122"/>
                <a:ea typeface="隶书" pitchFamily="1" charset="-122"/>
              </a:rPr>
              <a:t>        </a:t>
            </a:r>
            <a:r>
              <a:rPr lang="zh-CN" altLang="en-US" sz="6600" b="1">
                <a:solidFill>
                  <a:srgbClr val="0033CC"/>
                </a:solidFill>
                <a:latin typeface="Tahoma" pitchFamily="34" charset="0"/>
                <a:ea typeface="隶书" pitchFamily="1" charset="-122"/>
              </a:rPr>
              <a:t>黄庭坚</a:t>
            </a:r>
            <a:endParaRPr lang="zh-CN" altLang="en-US" sz="6600" b="1">
              <a:solidFill>
                <a:srgbClr val="0033CC"/>
              </a:solidFill>
              <a:latin typeface="Tahoma" pitchFamily="34" charset="0"/>
              <a:ea typeface="隶书" pitchFamily="1" charset="-122"/>
            </a:endParaRPr>
          </a:p>
        </p:txBody>
      </p:sp>
      <p:pic>
        <p:nvPicPr>
          <p:cNvPr id="58371" name="Picture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83075" y="2852738"/>
            <a:ext cx="3395663" cy="36004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8372" name="Rectangle 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95605" y="4796790"/>
            <a:ext cx="4968240" cy="166941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itchFamily="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itchFamily="1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itchFamily="1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itchFamily="1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itchFamily="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buClrTx/>
              <a:buSzTx/>
              <a:buFontTx/>
            </a:pPr>
            <a:r>
              <a:rPr lang="en-US" altLang="zh-CN" sz="3200" strike="noStrike" kern="1200" noProof="1">
                <a:latin typeface="+mn-lt"/>
                <a:ea typeface="+mn-ea"/>
                <a:cs typeface="+mn-cs"/>
              </a:rPr>
              <a:t>    </a:t>
            </a:r>
            <a:endParaRPr lang="en-US" altLang="zh-CN" strike="noStrike" kern="1200" noProof="1"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indent="0" algn="ctr" fontAlgn="auto">
              <a:buNone/>
            </a:pPr>
            <a:r>
              <a:rPr lang="en-US" altLang="zh-CN" sz="10000" strike="noStrike" kern="1200" noProof="1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 strike="noStrike" noProof="1">
                <a:solidFill>
                  <a:srgbClr val="648BAE"/>
                </a:solidFill>
                <a:highlight>
                  <a:srgbClr val="000000"/>
                </a:highlight>
                <a:latin typeface="宋体" pitchFamily="2" charset="-122"/>
                <a:ea typeface="宋体" pitchFamily="2" charset="-122"/>
                <a:cs typeface="+mn-cs"/>
                <a:sym typeface="+mn-ea"/>
              </a:rPr>
              <a:t>语文部编版</a:t>
            </a:r>
            <a:endParaRPr lang="zh-CN" altLang="en-US" sz="10000" b="1" strike="noStrike" noProof="1">
              <a:solidFill>
                <a:srgbClr val="648BAE"/>
              </a:solidFill>
              <a:highlight>
                <a:srgbClr val="000000"/>
              </a:highlight>
              <a:latin typeface="宋体" pitchFamily="2" charset="-122"/>
              <a:ea typeface="宋体" pitchFamily="2" charset="-122"/>
            </a:endParaRPr>
          </a:p>
          <a:p>
            <a:pPr marL="0" indent="0" algn="ctr" fontAlgn="auto">
              <a:buNone/>
            </a:pPr>
            <a:r>
              <a:rPr lang="zh-CN" altLang="en-US" sz="10000" b="1" strike="noStrike" noProof="1">
                <a:solidFill>
                  <a:srgbClr val="648BAE"/>
                </a:solidFill>
                <a:highlight>
                  <a:srgbClr val="000000"/>
                </a:highlight>
                <a:latin typeface="宋体" pitchFamily="2" charset="-122"/>
                <a:ea typeface="宋体" pitchFamily="2" charset="-122"/>
                <a:cs typeface="+mn-cs"/>
                <a:sym typeface="+mn-ea"/>
              </a:rPr>
              <a:t>必修下册</a:t>
            </a:r>
            <a:r>
              <a:rPr lang="en-US" altLang="zh-CN" sz="10000" strike="noStrike" kern="1200" noProof="1">
                <a:highlight>
                  <a:srgbClr val="000000"/>
                </a:highlight>
                <a:latin typeface="+mn-lt"/>
                <a:ea typeface="+mn-ea"/>
                <a:cs typeface="+mn-cs"/>
              </a:rPr>
              <a:t> </a:t>
            </a:r>
            <a:r>
              <a:rPr lang="en-US" altLang="zh-CN" sz="10000" strike="noStrike" kern="1200" noProof="1">
                <a:latin typeface="+mn-lt"/>
                <a:ea typeface="+mn-ea"/>
                <a:cs typeface="+mn-cs"/>
              </a:rPr>
              <a:t>  </a:t>
            </a:r>
            <a:r>
              <a:rPr lang="en-US" altLang="zh-CN" sz="3200" strike="noStrike" kern="1200" noProof="1">
                <a:latin typeface="+mn-lt"/>
                <a:ea typeface="+mn-ea"/>
                <a:cs typeface="+mn-cs"/>
              </a:rPr>
              <a:t>     </a:t>
            </a:r>
            <a:endParaRPr lang="en-US" altLang="zh-CN" sz="3200" strike="noStrike" kern="1200" noProof="1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09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0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68611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8612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68613" name="Rectangle 1"/>
          <p:cNvSpPr/>
          <p:nvPr>
            <p:custDataLst>
              <p:tags r:id="rId7"/>
            </p:custDataLst>
          </p:nvPr>
        </p:nvSpPr>
        <p:spPr>
          <a:xfrm>
            <a:off x="1006475" y="1303338"/>
            <a:ext cx="6846888" cy="353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</a:t>
            </a:r>
            <a:r>
              <a:rPr lang="zh-CN" altLang="en-US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品味审美</a:t>
            </a:r>
            <a:r>
              <a:rPr lang="zh-CN" altLang="en-US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任务设计</a:t>
            </a:r>
            <a:r>
              <a:rPr lang="zh-CN" altLang="zh-CN" sz="27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7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、请从景和情的角度赏析本诗的颔联。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3" name="Text Box 2"/>
          <p:cNvSpPr/>
          <p:nvPr>
            <p:custDataLst>
              <p:tags r:id="rId3"/>
            </p:custDataLst>
          </p:nvPr>
        </p:nvSpPr>
        <p:spPr>
          <a:xfrm>
            <a:off x="84138" y="136525"/>
            <a:ext cx="9059862" cy="64452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颔联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落木千山天远大，澄江一道月分明。</a:t>
            </a:r>
            <a:endParaRPr lang="zh-CN" altLang="en-US" sz="36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9634" name="Text Box 3"/>
          <p:cNvSpPr/>
          <p:nvPr>
            <p:custDataLst>
              <p:tags r:id="rId4"/>
            </p:custDataLst>
          </p:nvPr>
        </p:nvSpPr>
        <p:spPr>
          <a:xfrm>
            <a:off x="285750" y="2279650"/>
            <a:ext cx="810260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远望无数秋山，山上的落叶飘零了，浩渺的天空此时显得更加辽远阔大，澄净如玉的澄江在快阁亭下淙淙流过，一弯新月，映照在江水中，显得更加空明澄澈。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9635" name="Text Box 6"/>
          <p:cNvSpPr/>
          <p:nvPr>
            <p:custDataLst>
              <p:tags r:id="rId5"/>
            </p:custDataLst>
          </p:nvPr>
        </p:nvSpPr>
        <p:spPr>
          <a:xfrm>
            <a:off x="371475" y="1330325"/>
            <a:ext cx="51562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1.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描绘这两句诗的画面。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  <p:bldP spid="69634" grpId="0"/>
      <p:bldP spid="696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7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658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70659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0660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70661" name="Rectangle 1"/>
          <p:cNvSpPr/>
          <p:nvPr>
            <p:custDataLst>
              <p:tags r:id="rId7"/>
            </p:custDataLst>
          </p:nvPr>
        </p:nvSpPr>
        <p:spPr>
          <a:xfrm>
            <a:off x="1271588" y="1230313"/>
            <a:ext cx="6626225" cy="4132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、请从景和情的角度赏析本诗的颔联。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①本联写了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登高所见秋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千山重叠，无边落木，江水澄明，夜月清明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营造了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一种空明阔大的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③表现了诗人轻松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明快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的心情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、对大自然的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对官场生活的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厌倦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1" name="Text Box 7"/>
          <p:cNvSpPr/>
          <p:nvPr>
            <p:custDataLst>
              <p:tags r:id="rId3"/>
            </p:custDataLst>
          </p:nvPr>
        </p:nvSpPr>
        <p:spPr>
          <a:xfrm>
            <a:off x="328613" y="1771650"/>
            <a:ext cx="61499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了解：颔联化用了谁的诗句？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682" name="Text Box 4"/>
          <p:cNvSpPr/>
          <p:nvPr>
            <p:custDataLst>
              <p:tags r:id="rId4"/>
            </p:custDataLst>
          </p:nvPr>
        </p:nvSpPr>
        <p:spPr>
          <a:xfrm>
            <a:off x="225425" y="2768600"/>
            <a:ext cx="8170863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化用杜甫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无边落木萧萧下，不尽长江滚滚来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和谢眺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余霞散成绮，澄江净如练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的名句。</a:t>
            </a:r>
            <a:endParaRPr lang="zh-CN" altLang="en-US" sz="3600" b="1">
              <a:solidFill>
                <a:srgbClr val="0D0D0D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683" name="Text Box 2"/>
          <p:cNvSpPr/>
          <p:nvPr>
            <p:custDataLst>
              <p:tags r:id="rId5"/>
            </p:custDataLst>
          </p:nvPr>
        </p:nvSpPr>
        <p:spPr>
          <a:xfrm>
            <a:off x="0" y="165100"/>
            <a:ext cx="9137650" cy="646113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颔联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落木千山天远大，澄江一道月分明。</a:t>
            </a:r>
            <a:endParaRPr lang="zh-CN" altLang="en-US" sz="36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  <p:bldP spid="71682" grpId="0"/>
      <p:bldP spid="716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5" name="内容占位符 48130"/>
          <p:cNvSpPr/>
          <p:nvPr>
            <p:ph idx="1"/>
            <p:custDataLst>
              <p:tags r:id="rId3"/>
            </p:custDataLst>
          </p:nvPr>
        </p:nvSpPr>
        <p:spPr>
          <a:xfrm>
            <a:off x="533400" y="1524000"/>
            <a:ext cx="4194175" cy="4803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6600"/>
                </a:solidFill>
              </a:rPr>
              <a:t>        </a:t>
            </a: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登高  </a:t>
            </a:r>
            <a:r>
              <a:rPr lang="zh-CN" altLang="en-US" sz="2000" b="1" baseline="0">
                <a:solidFill>
                  <a:srgbClr val="FF0000"/>
                </a:solidFill>
                <a:latin typeface="宋体" pitchFamily="2" charset="-122"/>
              </a:rPr>
              <a:t>唐 杜甫</a:t>
            </a:r>
            <a:endParaRPr lang="zh-CN" altLang="en-US" sz="20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风急天高猿啸哀，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渚清沙白鸟飞回。 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无边落木萧萧下，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不尽长江滚滚来。 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万里悲秋常作客，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百年多病独登台。 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艰难苦恨繁霜鬓，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潦倒新停浊酒杯。</a:t>
            </a:r>
            <a:r>
              <a:rPr lang="zh-CN" altLang="en-US" sz="2800" baseline="0">
                <a:solidFill>
                  <a:srgbClr val="FF0000"/>
                </a:solidFill>
                <a:latin typeface="宋体" pitchFamily="2" charset="-122"/>
              </a:rPr>
              <a:t>　</a:t>
            </a:r>
            <a:endParaRPr lang="zh-CN" altLang="en-US" sz="2800" baseline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72706" name="内容占位符 48131"/>
          <p:cNvSpPr/>
          <p:nvPr>
            <p:ph idx="1"/>
            <p:custDataLst>
              <p:tags r:id="rId4"/>
            </p:custDataLst>
          </p:nvPr>
        </p:nvSpPr>
        <p:spPr>
          <a:xfrm>
            <a:off x="4343400" y="1524000"/>
            <a:ext cx="4194175" cy="427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6600"/>
                </a:solidFill>
              </a:rPr>
              <a:t>   </a:t>
            </a: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登快阁   </a:t>
            </a:r>
            <a:r>
              <a:rPr lang="zh-CN" altLang="en-US" sz="2000" b="1" baseline="0">
                <a:solidFill>
                  <a:srgbClr val="FF0000"/>
                </a:solidFill>
                <a:latin typeface="宋体" pitchFamily="2" charset="-122"/>
              </a:rPr>
              <a:t>北宋 黄庭坚</a:t>
            </a:r>
            <a:endParaRPr lang="zh-CN" altLang="en-US" sz="20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痴儿了却公家事，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快阁东西倚晚晴。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落木千山天远大，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澄江一道月分明。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朱弦已为佳人绝，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青眼聊因美酒横。       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万里归船弄长笛，</a:t>
            </a:r>
            <a:endParaRPr lang="zh-CN" altLang="en-US" sz="2800" b="1" baseline="0">
              <a:solidFill>
                <a:srgbClr val="FF0000"/>
              </a:solidFill>
              <a:latin typeface="宋体" pitchFamily="2" charset="-122"/>
            </a:endParaRPr>
          </a:p>
          <a:p>
            <a:pPr lvl="0" eaLnBrk="0" hangingPunct="0">
              <a:lnSpc>
                <a:spcPct val="90000"/>
              </a:lnSpc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宋体" pitchFamily="2" charset="-122"/>
              </a:rPr>
              <a:t> 此心吾与白鸥盟。</a:t>
            </a:r>
            <a:r>
              <a:rPr lang="zh-CN" altLang="en-US" sz="2800" baseline="0"/>
              <a:t> </a:t>
            </a:r>
            <a:endParaRPr lang="zh-CN" altLang="en-US" sz="2800" baseline="0"/>
          </a:p>
        </p:txBody>
      </p:sp>
      <p:cxnSp>
        <p:nvCxnSpPr>
          <p:cNvPr id="72707" name="直接连接符 48132"/>
          <p:cNvCxnSpPr/>
          <p:nvPr>
            <p:custDataLst>
              <p:tags r:id="rId5"/>
            </p:custDataLst>
          </p:nvPr>
        </p:nvCxnSpPr>
        <p:spPr>
          <a:xfrm>
            <a:off x="762000" y="3352800"/>
            <a:ext cx="25146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72708" name="直接连接符 48133"/>
          <p:cNvCxnSpPr/>
          <p:nvPr>
            <p:custDataLst>
              <p:tags r:id="rId6"/>
            </p:custDataLst>
          </p:nvPr>
        </p:nvCxnSpPr>
        <p:spPr>
          <a:xfrm>
            <a:off x="762000" y="3810000"/>
            <a:ext cx="25146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72709" name="直接连接符 48134"/>
          <p:cNvCxnSpPr/>
          <p:nvPr>
            <p:custDataLst>
              <p:tags r:id="rId7"/>
            </p:custDataLst>
          </p:nvPr>
        </p:nvCxnSpPr>
        <p:spPr>
          <a:xfrm>
            <a:off x="4648200" y="3352800"/>
            <a:ext cx="25146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72710" name="直接连接符 48135"/>
          <p:cNvCxnSpPr/>
          <p:nvPr>
            <p:custDataLst>
              <p:tags r:id="rId8"/>
            </p:custDataLst>
          </p:nvPr>
        </p:nvCxnSpPr>
        <p:spPr>
          <a:xfrm>
            <a:off x="4648200" y="38100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sp>
        <p:nvSpPr>
          <p:cNvPr id="72711" name="椭圆 48136"/>
          <p:cNvSpPr/>
          <p:nvPr>
            <p:custDataLst>
              <p:tags r:id="rId9"/>
            </p:custDataLst>
          </p:nvPr>
        </p:nvSpPr>
        <p:spPr>
          <a:xfrm>
            <a:off x="5334000" y="4191000"/>
            <a:ext cx="3810000" cy="2209800"/>
          </a:xfrm>
          <a:prstGeom prst="ellipse">
            <a:avLst/>
          </a:prstGeom>
          <a:blipFill rotWithShape="1">
            <a:blip r:embed="rId10"/>
            <a:tile tx="0" ty="0" sx="100000" sy="100000" flip="none" algn="tl"/>
          </a:blip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zh-CN" altLang="en-US" b="1">
                <a:solidFill>
                  <a:schemeClr val="tx1"/>
                </a:solidFill>
                <a:latin typeface="Garamond" pitchFamily="18" charset="0"/>
                <a:ea typeface="宋体" pitchFamily="2" charset="-122"/>
              </a:rPr>
              <a:t>    </a:t>
            </a:r>
            <a:r>
              <a:rPr lang="zh-CN" altLang="en-US" sz="2000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写登快阁所见山水秋色实景。</a:t>
            </a:r>
            <a:endParaRPr lang="zh-CN" altLang="en-US" sz="2000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sz="2000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山天远大，江月分明，生机勃勃。</a:t>
            </a:r>
            <a:endParaRPr lang="zh-CN" altLang="en-US" sz="2000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sz="2000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不但顿然开拓了自己的心胸，</a:t>
            </a:r>
            <a:endParaRPr lang="zh-CN" altLang="en-US" sz="2000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sz="2000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也屏去了许多尘俗之见。</a:t>
            </a:r>
            <a:r>
              <a:rPr lang="zh-CN" altLang="en-US" sz="2000">
                <a:solidFill>
                  <a:schemeClr val="tx1"/>
                </a:solidFill>
                <a:latin typeface="Garamond" pitchFamily="18" charset="0"/>
                <a:ea typeface="宋体" pitchFamily="2" charset="-122"/>
              </a:rPr>
              <a:t> </a:t>
            </a:r>
            <a:endParaRPr lang="zh-CN" altLang="en-US" sz="2000">
              <a:solidFill>
                <a:schemeClr val="tx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2712" name="右弧形箭头 48137"/>
          <p:cNvSpPr/>
          <p:nvPr>
            <p:custDataLst>
              <p:tags r:id="rId11"/>
            </p:custDataLst>
          </p:nvPr>
        </p:nvSpPr>
        <p:spPr>
          <a:xfrm>
            <a:off x="7391400" y="3276600"/>
            <a:ext cx="533400" cy="1219200"/>
          </a:xfrm>
          <a:prstGeom prst="curvedLeftArrow">
            <a:avLst>
              <a:gd name="adj1" fmla="val 44444"/>
              <a:gd name="adj2" fmla="val 91006"/>
              <a:gd name="adj3" fmla="val 33315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713" name="椭圆 48138"/>
          <p:cNvSpPr/>
          <p:nvPr>
            <p:custDataLst>
              <p:tags r:id="rId12"/>
            </p:custDataLst>
          </p:nvPr>
        </p:nvSpPr>
        <p:spPr>
          <a:xfrm>
            <a:off x="228600" y="4343400"/>
            <a:ext cx="4038600" cy="2057400"/>
          </a:xfrm>
          <a:prstGeom prst="ellipse">
            <a:avLst/>
          </a:prstGeom>
          <a:blipFill rotWithShape="1">
            <a:blip r:embed="rId13"/>
            <a:tile tx="0" ty="0" sx="100000" sy="100000" flip="none" algn="tl"/>
          </a:blip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zh-CN" altLang="en-US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一句仰视，一句俯视，有疏宕之气。</a:t>
            </a:r>
            <a:endParaRPr lang="zh-CN" altLang="en-US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“无边”，放大了落叶的阵势，</a:t>
            </a:r>
            <a:endParaRPr lang="zh-CN" altLang="en-US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“萧萧下”，又加快了飘落的速度。</a:t>
            </a:r>
            <a:endParaRPr lang="zh-CN" altLang="en-US" b="1">
              <a:solidFill>
                <a:schemeClr val="tx2"/>
              </a:solidFill>
              <a:latin typeface="Garamond" pitchFamily="18" charset="0"/>
              <a:ea typeface="宋体" pitchFamily="2" charset="-122"/>
            </a:endParaRPr>
          </a:p>
          <a:p>
            <a:pPr lvl="0" algn="ctr">
              <a:buClrTx/>
              <a:buFontTx/>
            </a:pPr>
            <a:r>
              <a:rPr lang="zh-CN" altLang="en-US" b="1">
                <a:solidFill>
                  <a:schemeClr val="tx2"/>
                </a:solidFill>
                <a:latin typeface="Garamond" pitchFamily="18" charset="0"/>
                <a:ea typeface="宋体" pitchFamily="2" charset="-122"/>
              </a:rPr>
              <a:t>传达出韶光易逝，壮志难酬的感怆</a:t>
            </a:r>
            <a:r>
              <a:rPr lang="zh-CN" altLang="en-US">
                <a:solidFill>
                  <a:schemeClr val="tx1"/>
                </a:solidFill>
                <a:latin typeface="Garamond" pitchFamily="18" charset="0"/>
                <a:ea typeface="宋体" pitchFamily="2" charset="-122"/>
              </a:rPr>
              <a:t>。  </a:t>
            </a:r>
            <a:endParaRPr lang="zh-CN" altLang="en-US">
              <a:solidFill>
                <a:schemeClr val="tx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2714" name="左弧形箭头 48139"/>
          <p:cNvSpPr/>
          <p:nvPr>
            <p:custDataLst>
              <p:tags r:id="rId14"/>
            </p:custDataLst>
          </p:nvPr>
        </p:nvSpPr>
        <p:spPr>
          <a:xfrm>
            <a:off x="228600" y="3352800"/>
            <a:ext cx="533400" cy="1600200"/>
          </a:xfrm>
          <a:prstGeom prst="curvedRightArrow">
            <a:avLst>
              <a:gd name="adj1" fmla="val 58333"/>
              <a:gd name="adj2" fmla="val 119445"/>
              <a:gd name="adj3" fmla="val 33315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fill="hold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72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fill="hold"/>
                                        <p:tgtEl>
                                          <p:spTgt spid="72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fill="hold"/>
                                        <p:tgtEl>
                                          <p:spTgt spid="72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fill="hold"/>
                                        <p:tgtEl>
                                          <p:spTgt spid="727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fill="hold"/>
                                        <p:tgtEl>
                                          <p:spTgt spid="727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/>
      <p:bldP spid="727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29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730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73731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3732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73733" name="Rectangle 1"/>
          <p:cNvSpPr/>
          <p:nvPr>
            <p:custDataLst>
              <p:tags r:id="rId7"/>
            </p:custDataLst>
          </p:nvPr>
        </p:nvSpPr>
        <p:spPr>
          <a:xfrm>
            <a:off x="928688" y="1130300"/>
            <a:ext cx="7677150" cy="487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江西诗派以杜诗为宗，处处追摹。本诗的颔联与杜甫《登高》的颔联“无边落木萧萧下，不尽长江滚滚来”都写到了“落木”、“江”这样相同的景物，但表达的意境却不尽相同。试分析其异同。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都表现了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景物的辽远和阔大的特点，意境开阔。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但与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杜诗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的沉郁顿挫、慷慨悲壮的意境，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黄诗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通过辽远阔大、空明澄澈的景物表现出一种如释重负，放达不羁的胸襟。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3" name="Text Box 2"/>
          <p:cNvSpPr/>
          <p:nvPr>
            <p:custDataLst>
              <p:tags r:id="rId3"/>
            </p:custDataLst>
          </p:nvPr>
        </p:nvSpPr>
        <p:spPr>
          <a:xfrm>
            <a:off x="0" y="160338"/>
            <a:ext cx="8942388" cy="646112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颈联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朱弦已为佳人绝，青眼聊因美酒横。</a:t>
            </a:r>
            <a:endParaRPr lang="zh-CN" altLang="en-US" sz="36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4754" name="Text Box 3"/>
          <p:cNvSpPr/>
          <p:nvPr>
            <p:custDataLst>
              <p:tags r:id="rId4"/>
            </p:custDataLst>
          </p:nvPr>
        </p:nvSpPr>
        <p:spPr>
          <a:xfrm>
            <a:off x="123825" y="1444625"/>
            <a:ext cx="8970963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 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前句用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伯牙摔琴谢知音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的故事。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《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吕氏春秋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·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本味篇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》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载：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钟子期死，伯牙破琴绝弦，终身不复鼓琴，以为世无足复为鼓琴者。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后句用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阮籍青白眼事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。史载阮籍善为青白眼，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见礼俗之士，以白眼对之，见所悦之人，乃见青眼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"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《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晋书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·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阮籍传</a:t>
            </a:r>
            <a:r>
              <a:rPr lang="en-US" altLang="zh-CN" sz="3600" b="1">
                <a:solidFill>
                  <a:srgbClr val="0D0D0D"/>
                </a:solidFill>
                <a:latin typeface="Arial" pitchFamily="34" charset="0"/>
              </a:rPr>
              <a:t>》</a:t>
            </a:r>
            <a:r>
              <a:rPr lang="zh-CN" altLang="en-US" sz="36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）。</a:t>
            </a:r>
            <a:endParaRPr lang="zh-CN" altLang="en-US" sz="3600" b="1">
              <a:solidFill>
                <a:srgbClr val="0D0D0D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4755" name="Text Box 5"/>
          <p:cNvSpPr/>
          <p:nvPr>
            <p:custDataLst>
              <p:tags r:id="rId5"/>
            </p:custDataLst>
          </p:nvPr>
        </p:nvSpPr>
        <p:spPr>
          <a:xfrm>
            <a:off x="184150" y="912813"/>
            <a:ext cx="523398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了解：运用了什么典故？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74754" grpId="0"/>
      <p:bldP spid="747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7" name="Text Box 6"/>
          <p:cNvSpPr/>
          <p:nvPr>
            <p:custDataLst>
              <p:tags r:id="rId3"/>
            </p:custDataLst>
          </p:nvPr>
        </p:nvSpPr>
        <p:spPr>
          <a:xfrm>
            <a:off x="250825" y="3516313"/>
            <a:ext cx="38290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"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横</a:t>
            </a:r>
            <a:r>
              <a:rPr lang="en-US" altLang="zh-CN" sz="3600" b="1">
                <a:latin typeface="Arial" pitchFamily="34" charset="0"/>
              </a:rPr>
              <a:t>"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字有何妙处？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78" name="Text Box 4"/>
          <p:cNvSpPr/>
          <p:nvPr>
            <p:custDataLst>
              <p:tags r:id="rId4"/>
            </p:custDataLst>
          </p:nvPr>
        </p:nvSpPr>
        <p:spPr>
          <a:xfrm>
            <a:off x="250825" y="4160838"/>
            <a:ext cx="8642350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 “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横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的意思是把酒杯平端起来。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写诗人只有见到美酒，才把酒杯端起来，眼中才有喜色。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把诗人无可奈何、孤独无聊的形象神情衬托了出来。 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79" name="Text Box 2"/>
          <p:cNvSpPr/>
          <p:nvPr>
            <p:custDataLst>
              <p:tags r:id="rId5"/>
            </p:custDataLst>
          </p:nvPr>
        </p:nvSpPr>
        <p:spPr>
          <a:xfrm>
            <a:off x="0" y="160338"/>
            <a:ext cx="8942388" cy="646112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颈联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朱弦已为佳人绝，青眼聊因美酒横。</a:t>
            </a:r>
            <a:endParaRPr lang="zh-CN" altLang="en-US" sz="36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矩形 1"/>
          <p:cNvSpPr/>
          <p:nvPr>
            <p:custDataLst>
              <p:tags r:id="rId6"/>
            </p:custDataLst>
          </p:nvPr>
        </p:nvSpPr>
        <p:spPr>
          <a:xfrm>
            <a:off x="141288" y="962025"/>
            <a:ext cx="8424862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颈联作者运用这两个典故表达了怎样的思想感情呢？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 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1" name="文本框 1"/>
          <p:cNvSpPr/>
          <p:nvPr>
            <p:custDataLst>
              <p:tags r:id="rId7"/>
            </p:custDataLst>
          </p:nvPr>
        </p:nvSpPr>
        <p:spPr>
          <a:xfrm>
            <a:off x="322263" y="2133600"/>
            <a:ext cx="8243887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借典抒情，表达了自己厌恶官场、欲求知音的心情。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 fill="hold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/>
      <p:bldP spid="75778" grpId="0"/>
      <p:bldP spid="75779" grpId="0"/>
      <p:bldP spid="75780" grpId="0"/>
      <p:bldP spid="757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6801" name="Text Box 2"/>
          <p:cNvSpPr/>
          <p:nvPr>
            <p:custDataLst>
              <p:tags r:id="rId3"/>
            </p:custDataLst>
          </p:nvPr>
        </p:nvSpPr>
        <p:spPr>
          <a:xfrm>
            <a:off x="0" y="193675"/>
            <a:ext cx="9031288" cy="64452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尾联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万里归船弄长笛，此心吾与白鸥盟。</a:t>
            </a:r>
            <a:endParaRPr lang="zh-CN" altLang="en-US" sz="36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6802" name="Text Box 3"/>
          <p:cNvSpPr/>
          <p:nvPr>
            <p:custDataLst>
              <p:tags r:id="rId4"/>
            </p:custDataLst>
          </p:nvPr>
        </p:nvSpPr>
        <p:spPr>
          <a:xfrm>
            <a:off x="468313" y="838200"/>
            <a:ext cx="6126162" cy="639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表明了诗人怎样的人生理想？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6803" name="Text Box 4"/>
          <p:cNvSpPr/>
          <p:nvPr>
            <p:custDataLst>
              <p:tags r:id="rId5"/>
            </p:custDataLst>
          </p:nvPr>
        </p:nvSpPr>
        <p:spPr>
          <a:xfrm>
            <a:off x="266700" y="1720850"/>
            <a:ext cx="8315325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诗人因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在现实生活中抱负得不到施展，胸怀无人理解感到痛苦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，而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向往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一种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纯朴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没有猜忌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与世无争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归隐生活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。这生活在人间社会得不到，只有驾小舟访白鸥，到江海去度余生了。 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1" grpId="0"/>
      <p:bldP spid="76802" grpId="0"/>
      <p:bldP spid="768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7825" name="文本框 1"/>
          <p:cNvSpPr/>
          <p:nvPr>
            <p:custDataLst>
              <p:tags r:id="rId3"/>
            </p:custDataLst>
          </p:nvPr>
        </p:nvSpPr>
        <p:spPr>
          <a:xfrm>
            <a:off x="536575" y="514350"/>
            <a:ext cx="29003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latin typeface="Arial" pitchFamily="34" charset="0"/>
                <a:ea typeface="宋体" pitchFamily="2" charset="-122"/>
              </a:rPr>
              <a:t>全诗结构：</a:t>
            </a:r>
            <a:endParaRPr lang="zh-CN" altLang="en-US" sz="40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26" name="文本框 2"/>
          <p:cNvSpPr/>
          <p:nvPr>
            <p:custDataLst>
              <p:tags r:id="rId4"/>
            </p:custDataLst>
          </p:nvPr>
        </p:nvSpPr>
        <p:spPr>
          <a:xfrm>
            <a:off x="938213" y="1482725"/>
            <a:ext cx="12017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Arial" pitchFamily="34" charset="0"/>
                <a:ea typeface="宋体" pitchFamily="2" charset="-122"/>
              </a:rPr>
              <a:t>首联：</a:t>
            </a:r>
            <a:endParaRPr lang="zh-CN" altLang="en-US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27" name="文本框 3"/>
          <p:cNvSpPr/>
          <p:nvPr>
            <p:custDataLst>
              <p:tags r:id="rId5"/>
            </p:custDataLst>
          </p:nvPr>
        </p:nvSpPr>
        <p:spPr>
          <a:xfrm>
            <a:off x="936625" y="2268538"/>
            <a:ext cx="13176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Arial" pitchFamily="34" charset="0"/>
                <a:ea typeface="宋体" pitchFamily="2" charset="-122"/>
              </a:rPr>
              <a:t>颔联：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28" name="文本框 4"/>
          <p:cNvSpPr/>
          <p:nvPr>
            <p:custDataLst>
              <p:tags r:id="rId6"/>
            </p:custDataLst>
          </p:nvPr>
        </p:nvSpPr>
        <p:spPr>
          <a:xfrm>
            <a:off x="955675" y="3151188"/>
            <a:ext cx="129857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Arial" pitchFamily="34" charset="0"/>
                <a:ea typeface="宋体" pitchFamily="2" charset="-122"/>
              </a:rPr>
              <a:t>颈联：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29" name="文本框 5"/>
          <p:cNvSpPr/>
          <p:nvPr>
            <p:custDataLst>
              <p:tags r:id="rId7"/>
            </p:custDataLst>
          </p:nvPr>
        </p:nvSpPr>
        <p:spPr>
          <a:xfrm>
            <a:off x="955675" y="4268788"/>
            <a:ext cx="1030288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Arial" pitchFamily="34" charset="0"/>
                <a:ea typeface="宋体" pitchFamily="2" charset="-122"/>
              </a:rPr>
              <a:t>尾联：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30" name="文本框 6"/>
          <p:cNvSpPr/>
          <p:nvPr>
            <p:custDataLst>
              <p:tags r:id="rId8"/>
            </p:custDataLst>
          </p:nvPr>
        </p:nvSpPr>
        <p:spPr>
          <a:xfrm>
            <a:off x="2357438" y="1473200"/>
            <a:ext cx="6203950" cy="584200"/>
          </a:xfrm>
          <a:prstGeom prst="rect">
            <a:avLst/>
          </a:prstGeom>
          <a:noFill/>
          <a:ln w="12700">
            <a:solidFill>
              <a:srgbClr val="89A4A7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记叙。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照应题目，写登楼一事。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31" name="文本框 7"/>
          <p:cNvSpPr/>
          <p:nvPr>
            <p:custDataLst>
              <p:tags r:id="rId9"/>
            </p:custDataLst>
          </p:nvPr>
        </p:nvSpPr>
        <p:spPr>
          <a:xfrm>
            <a:off x="2357438" y="2268538"/>
            <a:ext cx="5461000" cy="584200"/>
          </a:xfrm>
          <a:prstGeom prst="rect">
            <a:avLst/>
          </a:prstGeom>
          <a:noFill/>
          <a:ln w="12700">
            <a:solidFill>
              <a:srgbClr val="89A4A7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写景。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描写登楼所见美景。 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32" name="文本框 8"/>
          <p:cNvSpPr/>
          <p:nvPr>
            <p:custDataLst>
              <p:tags r:id="rId10"/>
            </p:custDataLst>
          </p:nvPr>
        </p:nvSpPr>
        <p:spPr>
          <a:xfrm>
            <a:off x="2357438" y="3128963"/>
            <a:ext cx="5324475" cy="584200"/>
          </a:xfrm>
          <a:prstGeom prst="rect">
            <a:avLst/>
          </a:prstGeom>
          <a:noFill/>
          <a:ln w="12700">
            <a:solidFill>
              <a:srgbClr val="89A4A7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抒情。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抒发登楼所生之感。 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7833" name="文本框 9"/>
          <p:cNvSpPr/>
          <p:nvPr>
            <p:custDataLst>
              <p:tags r:id="rId11"/>
            </p:custDataLst>
          </p:nvPr>
        </p:nvSpPr>
        <p:spPr>
          <a:xfrm>
            <a:off x="2293938" y="4268788"/>
            <a:ext cx="6332537" cy="584200"/>
          </a:xfrm>
          <a:prstGeom prst="rect">
            <a:avLst/>
          </a:prstGeom>
          <a:noFill/>
          <a:ln w="12700">
            <a:solidFill>
              <a:srgbClr val="89A4A7"/>
            </a:solidFill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述志。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弃官归隐，向往自由。</a:t>
            </a:r>
            <a:endParaRPr lang="zh-CN" altLang="en-US" sz="32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/>
      <p:bldP spid="77828" grpId="0"/>
      <p:bldP spid="77829" grpId="0"/>
      <p:bldP spid="77830" grpId="0"/>
      <p:bldP spid="77831" grpId="0"/>
      <p:bldP spid="77832" grpId="0"/>
      <p:bldP spid="778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3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4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59395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396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59397" name="文本框 13"/>
          <p:cNvSpPr txBox="1"/>
          <p:nvPr>
            <p:custDataLst>
              <p:tags r:id="rId7"/>
            </p:custDataLst>
          </p:nvPr>
        </p:nvSpPr>
        <p:spPr>
          <a:xfrm>
            <a:off x="3427843" y="1089538"/>
            <a:ext cx="168891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trike="noStrike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走进作者</a:t>
            </a:r>
            <a:endParaRPr lang="zh-CN" altLang="en-US" sz="2400" b="1" strike="noStrike" noProof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8" name="Rectangle 1"/>
          <p:cNvSpPr/>
          <p:nvPr>
            <p:custDataLst>
              <p:tags r:id="rId8"/>
            </p:custDataLst>
          </p:nvPr>
        </p:nvSpPr>
        <p:spPr>
          <a:xfrm>
            <a:off x="1360488" y="1720850"/>
            <a:ext cx="6846887" cy="413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黄庭坚（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1045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1105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），字鲁直，号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山谷道人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，晚号涪翁，洪州分宁（今江西省九江市修水县）人，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著名文学家、书法家，为盛极一时的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江西诗派开山之祖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，与杜甫、陈师道和陈与义素有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一祖三宗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（黄庭坚为其中一宗）之称。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与张耒、晁补之、秦观都游学于苏轼门下，合称为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苏门四学士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。生前与苏轼齐名，世称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苏黄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。黄庭坚书法亦能独树一格，为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宋四家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之一。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著有《山谷词》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49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850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78851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8852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78853" name="Rectangle 1"/>
          <p:cNvSpPr/>
          <p:nvPr>
            <p:custDataLst>
              <p:tags r:id="rId7"/>
            </p:custDataLst>
          </p:nvPr>
        </p:nvSpPr>
        <p:spPr>
          <a:xfrm>
            <a:off x="1449388" y="1712913"/>
            <a:ext cx="5519737" cy="2930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</a:t>
            </a:r>
            <a:r>
              <a:rPr lang="zh-CN" altLang="zh-CN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任务三</a:t>
            </a:r>
            <a:endParaRPr lang="zh-CN" altLang="zh-CN" sz="33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析手法</a:t>
            </a:r>
            <a:r>
              <a:rPr lang="en-US" altLang="zh-CN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zh-CN" sz="33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endParaRPr lang="zh-CN" altLang="zh-CN" sz="33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9873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74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79875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9876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79877" name="Rectangle 1"/>
          <p:cNvSpPr/>
          <p:nvPr>
            <p:custDataLst>
              <p:tags r:id="rId7"/>
            </p:custDataLst>
          </p:nvPr>
        </p:nvSpPr>
        <p:spPr>
          <a:xfrm>
            <a:off x="420688" y="1150938"/>
            <a:ext cx="8262937" cy="597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、这首诗最突出的表现手法是什么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请结合全诗作简要分析。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用典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用历史、传说及寓言故事为典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第一句用晋夏侯济的话、第五句用伯牙钟子期故事、第六句用阮籍能为青白眼故事、第八句用《列子》中“鸥鸟忘机”的寓言故事分别表达特定的情意，收含蓄蕴藉之效。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点化前人诗文句子入作品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颔联即化用了杜甫的名句“无边落木萧萧下，不尽长江滚滚来”、谢眺的“余霞散成绮，澄江静如练”及柳宗元的“木落寒山静，江空秋月明”，显得不露斧凿痕迹，巧妙而自然表情达意。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0897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898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0899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900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0901" name="Rectangle 1"/>
          <p:cNvSpPr/>
          <p:nvPr>
            <p:custDataLst>
              <p:tags r:id="rId7"/>
            </p:custDataLst>
          </p:nvPr>
        </p:nvSpPr>
        <p:spPr>
          <a:xfrm>
            <a:off x="1117600" y="1684338"/>
            <a:ext cx="6448425" cy="413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、颈联运用典故，作者借此表达了怎样的情怀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俞伯牙为知音摔琴绝弦的典故，表达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知音难觅的惆怅。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阮籍，善为青白眼。作者借此表达了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不与世俗同流合污的超脱和孤傲的情怀。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21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22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1923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24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1925" name="Rectangle 1"/>
          <p:cNvSpPr/>
          <p:nvPr>
            <p:custDataLst>
              <p:tags r:id="rId7"/>
            </p:custDataLst>
          </p:nvPr>
        </p:nvSpPr>
        <p:spPr>
          <a:xfrm>
            <a:off x="1117600" y="1130300"/>
            <a:ext cx="6448425" cy="5238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、诗结尾，呼应了起首，顺势作结，给人以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一气盘旋而下之感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。试分析这首诗的首联和尾联是如何呼应的。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“万里归船”既照应了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登上快阁所见的澄江实景，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又写出了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作者心中对归隐而去的冀望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此心吾与白鸥盟”表达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的对人生忘机的超然和洒脱，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又很好地诠释了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“痴儿了却公家事”从烦琐的案牍中解脱出来的欢快之情。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2945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946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2947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948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2949" name="Rectangle 1"/>
          <p:cNvSpPr/>
          <p:nvPr>
            <p:custDataLst>
              <p:tags r:id="rId7"/>
            </p:custDataLst>
          </p:nvPr>
        </p:nvSpPr>
        <p:spPr>
          <a:xfrm>
            <a:off x="1117600" y="857250"/>
            <a:ext cx="7332663" cy="6346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、这首诗蕴含了诗人怎样的感情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蕴含了诗人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的思想情感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①对公事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官场生活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的厌倦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自称“痴儿”，称处理官事为“了却”，表明诗人厌烦官场事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②“对大自然美好景色的喜爱之情。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颔联描写了深秋空阔辽远的天空，澄澈的江水，皎洁的月，倚”字表明自己更喜欢欣赏自然风物无不蕴含喜爱之情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 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③对知音难觅的苦闷惆怅之情。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颈联巧用俞伯牙为知音摔琴绝弦的典故表达知音难觅的惆怅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 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④归隐情怀。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尾联“归船”“吾与白鸥盟”表达了诗人归隐的愿望。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3969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970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3971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3972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3973" name="Rectangle 1"/>
          <p:cNvSpPr/>
          <p:nvPr>
            <p:custDataLst>
              <p:tags r:id="rId7"/>
            </p:custDataLst>
          </p:nvPr>
        </p:nvSpPr>
        <p:spPr>
          <a:xfrm>
            <a:off x="1039813" y="830263"/>
            <a:ext cx="7334250" cy="6024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有人说这首诗的意旨落脚在“归”字上，请结合全诗谈谈哪些地方体现了一个“归”字。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①自称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“痴儿”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，称处理官事为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“了却”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，表明诗人厌烦官场事务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“倚”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字表明自己更喜欢欣赏自然风物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“已”、“聊”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表明世无知音，自己已无意仕途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“弄长笛”、“与白鸥盟”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指诗人远离世俗，过悠闲忘我与世无争的生活。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7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都体现了“归”字</a:t>
            </a:r>
            <a:endParaRPr lang="zh-CN" altLang="zh-CN" sz="27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4993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994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4995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996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4997" name="Rectangle 1"/>
          <p:cNvSpPr/>
          <p:nvPr>
            <p:custDataLst>
              <p:tags r:id="rId7"/>
            </p:custDataLst>
          </p:nvPr>
        </p:nvSpPr>
        <p:spPr>
          <a:xfrm>
            <a:off x="1006475" y="857250"/>
            <a:ext cx="7334250" cy="5746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任务四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登高怀远之情思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任务设计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、学生背诵学过的登高诗词。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登高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登凤凰台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范仲淹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岳阳楼记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九月九日忆山东兄弟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7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018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6019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6020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6021" name="Rectangle 1"/>
          <p:cNvSpPr/>
          <p:nvPr>
            <p:custDataLst>
              <p:tags r:id="rId7"/>
            </p:custDataLst>
          </p:nvPr>
        </p:nvSpPr>
        <p:spPr>
          <a:xfrm>
            <a:off x="1039813" y="1212850"/>
            <a:ext cx="7334250" cy="671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、总结登高怀远之情思。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登高可远望而至思深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艰难苦恨繁霜鬓，潦倒新停浊酒杯”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抒发忧国忧民之情。</a:t>
            </a:r>
            <a:endParaRPr lang="en-US" altLang="zh-CN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总为浮云能蔽日，长安不见使人愁” 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感时伤世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的情绪便油然而生。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黄庭坚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“万里归船弄长笛，此心吾与白鸥盟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”表明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归隐之意。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范仲淹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“先天下之忧而忧，后天下之乐而乐”的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济世情怀和乐观精神。</a:t>
            </a:r>
            <a:endParaRPr lang="en-US" altLang="zh-CN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1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42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7043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7044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7045" name="Rectangle 1"/>
          <p:cNvSpPr/>
          <p:nvPr>
            <p:custDataLst>
              <p:tags r:id="rId7"/>
            </p:custDataLst>
          </p:nvPr>
        </p:nvSpPr>
        <p:spPr>
          <a:xfrm>
            <a:off x="1028700" y="1417638"/>
            <a:ext cx="7334250" cy="487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会当临绝顶，一览众山小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抒发了诗人奋发向上、勇攀高峰的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凌云壮志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独在异乡为异客，每逢佳节倍思亲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飘零他乡，登高望</a:t>
            </a:r>
            <a:r>
              <a:rPr lang="zh-CN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远思亲人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2400">
              <a:latin typeface="Arial" pitchFamily="34" charset="0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6" name="Rectangle 1"/>
          <p:cNvSpPr/>
          <p:nvPr>
            <p:custDataLst>
              <p:tags r:id="rId8"/>
            </p:custDataLst>
          </p:nvPr>
        </p:nvSpPr>
        <p:spPr>
          <a:xfrm>
            <a:off x="1195388" y="3355975"/>
            <a:ext cx="6557962" cy="191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266700">
              <a:buClrTx/>
              <a:buFontTx/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古往今来，仁人志士，才子政客，他们满腹的愁怨，一腔的豪情，都抛撒在华夏大地的名山古迹中。或登高抒豪情、遣悲怀；或抒发怀才不遇之悲歌、凌云之壮志，或抒发羁旅之乡情、忧国忧民之国愁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试问人生，何以解忧？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7" name="矩形 7"/>
          <p:cNvSpPr/>
          <p:nvPr>
            <p:custDataLst>
              <p:tags r:id="rId9"/>
            </p:custDataLst>
          </p:nvPr>
        </p:nvSpPr>
        <p:spPr>
          <a:xfrm>
            <a:off x="5486400" y="2747963"/>
            <a:ext cx="1858963" cy="600075"/>
          </a:xfrm>
          <a:prstGeom prst="rect">
            <a:avLst/>
          </a:prstGeom>
          <a:solidFill>
            <a:srgbClr val="FBE5D6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300">
                <a:latin typeface="楷体" panose="02010609060101010101" pitchFamily="49" charset="-122"/>
                <a:ea typeface="楷体" panose="02010609060101010101" pitchFamily="49" charset="-122"/>
              </a:rPr>
              <a:t>唯有登高</a:t>
            </a:r>
            <a:endParaRPr lang="zh-CN" altLang="en-US" sz="33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  <p:bldP spid="870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8065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066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88067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8068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88069" name="Rectangle 1"/>
          <p:cNvSpPr/>
          <p:nvPr>
            <p:custDataLst>
              <p:tags r:id="rId7"/>
            </p:custDataLst>
          </p:nvPr>
        </p:nvSpPr>
        <p:spPr>
          <a:xfrm>
            <a:off x="1028700" y="3079750"/>
            <a:ext cx="7334250" cy="1546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070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4250" y="1414463"/>
            <a:ext cx="7223125" cy="3808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zh-CN" sz="2700" b="1">
                <a:latin typeface="Arial" pitchFamily="34" charset="0"/>
                <a:ea typeface="宋体" pitchFamily="2" charset="-122"/>
              </a:rPr>
              <a:t>主题归纳</a:t>
            </a:r>
            <a:endParaRPr lang="zh-CN" altLang="zh-CN" sz="27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Arial" pitchFamily="34" charset="0"/>
              </a:rPr>
              <a:t>     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痴儿了却官家事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说起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，透露了对官场生涯的厌倦和对登快阁亭欣赏自然景色的渴望；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，渐入佳境，诗人陶醉在落木千山，澄江月明的美景之中，与起首处对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公家事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了却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形成鲜明对照；五、六句在良辰美景中，诗人心内的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忧烦无端而来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，诗人感受到自己的抱负无法实现、自己的胸怀无人理解的痛苦。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尾句引出了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诗人的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归船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白鸥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之想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。意味隽永，想象无穷。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>
              <a:buClrTx/>
              <a:buFontTx/>
            </a:pP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8071" name="New picture"/>
          <p:cNvPicPr>
            <a:picLocks noGrp="1"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772525" y="10258425"/>
            <a:ext cx="266700" cy="1905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88072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633200" y="12509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0417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18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60419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420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60421" name="文本框 13"/>
          <p:cNvSpPr txBox="1"/>
          <p:nvPr>
            <p:custDataLst>
              <p:tags r:id="rId7"/>
            </p:custDataLst>
          </p:nvPr>
        </p:nvSpPr>
        <p:spPr>
          <a:xfrm>
            <a:off x="3427843" y="1089538"/>
            <a:ext cx="168891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trike="noStrike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题目解说</a:t>
            </a:r>
            <a:endParaRPr lang="zh-CN" altLang="en-US" sz="2400" b="1" strike="noStrike" noProof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22" name="Rectangle 1"/>
          <p:cNvSpPr/>
          <p:nvPr>
            <p:custDataLst>
              <p:tags r:id="rId8"/>
            </p:custDataLst>
          </p:nvPr>
        </p:nvSpPr>
        <p:spPr>
          <a:xfrm>
            <a:off x="1504950" y="1881188"/>
            <a:ext cx="6846888" cy="228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此诗作于作者在太和令任上。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百姓的困苦，官吏的素餐，使作者有志难展，于是产生孤独寂寞之感。因此诗写在开朗空阔的背景下的忘怀得失的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意，终因知音难觅而产生归欤之思。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文本框 11"/>
          <p:cNvSpPr/>
          <p:nvPr>
            <p:custDataLst>
              <p:tags r:id="rId3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2" name="矩形 9"/>
          <p:cNvSpPr/>
          <p:nvPr>
            <p:custDataLst>
              <p:tags r:id="rId4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61443" name="矩形 5"/>
          <p:cNvSpPr/>
          <p:nvPr>
            <p:custDataLst>
              <p:tags r:id="rId5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44" name="矩形 6"/>
          <p:cNvSpPr/>
          <p:nvPr>
            <p:custDataLst>
              <p:tags r:id="rId6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61445" name="文本框 13"/>
          <p:cNvSpPr txBox="1"/>
          <p:nvPr>
            <p:custDataLst>
              <p:tags r:id="rId7"/>
            </p:custDataLst>
          </p:nvPr>
        </p:nvSpPr>
        <p:spPr>
          <a:xfrm>
            <a:off x="3427843" y="1089538"/>
            <a:ext cx="168891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trike="noStrike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写作背景</a:t>
            </a:r>
            <a:endParaRPr lang="zh-CN" altLang="en-US" sz="2400" b="1" strike="noStrike" noProof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6" name="Rectangle 1"/>
          <p:cNvSpPr/>
          <p:nvPr>
            <p:custDataLst>
              <p:tags r:id="rId8"/>
            </p:custDataLst>
          </p:nvPr>
        </p:nvSpPr>
        <p:spPr>
          <a:xfrm>
            <a:off x="1006475" y="1741488"/>
            <a:ext cx="6846888" cy="265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此诗作于宋神宗元丰五年（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1082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），时黄庭坚在吉州泰和县（今属江西）任知县，公事之余，诗人常到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澄江之上，以江山广远，景物清华得名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（《清一统治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吉安府》）的快阁览胜。此时作者三十八岁，在太和令任上已有三个年头。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2465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90800" y="90488"/>
            <a:ext cx="60198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en-US" altLang="zh-CN" sz="5400" b="0">
                <a:solidFill>
                  <a:srgbClr val="FF0000"/>
                </a:solidFill>
                <a:ea typeface="隶书" pitchFamily="1" charset="-122"/>
              </a:rPr>
              <a:t>《</a:t>
            </a:r>
            <a:r>
              <a:rPr lang="zh-CN" altLang="en-US" sz="5400" b="0">
                <a:solidFill>
                  <a:srgbClr val="FF0000"/>
                </a:solidFill>
                <a:ea typeface="隶书" pitchFamily="1" charset="-122"/>
              </a:rPr>
              <a:t>登快阁</a:t>
            </a:r>
            <a:r>
              <a:rPr lang="en-US" altLang="zh-CN" sz="5400" b="0">
                <a:solidFill>
                  <a:srgbClr val="FF0000"/>
                </a:solidFill>
                <a:ea typeface="隶书" pitchFamily="1" charset="-122"/>
              </a:rPr>
              <a:t>》</a:t>
            </a:r>
            <a:endParaRPr lang="en-US" altLang="zh-CN" sz="5400" b="0">
              <a:solidFill>
                <a:srgbClr val="FF0000"/>
              </a:solidFill>
              <a:ea typeface="隶书" pitchFamily="1" charset="-122"/>
            </a:endParaRPr>
          </a:p>
        </p:txBody>
      </p:sp>
      <p:sp>
        <p:nvSpPr>
          <p:cNvPr id="62466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752600"/>
            <a:ext cx="81534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buNone/>
            </a:pPr>
            <a:r>
              <a:rPr lang="zh-CN" altLang="en-US"/>
              <a:t>   </a:t>
            </a:r>
            <a:r>
              <a:rPr lang="zh-CN" altLang="en-US" b="1"/>
              <a:t>痴儿了却公家事，快阁东西倚晚晴。</a:t>
            </a:r>
            <a:br>
              <a:rPr lang="zh-CN" altLang="en-US" b="1"/>
            </a:br>
            <a:r>
              <a:rPr lang="zh-CN" altLang="en-US" b="1"/>
              <a:t>落木千山天远大，澄江一道月分明。</a:t>
            </a:r>
            <a:br>
              <a:rPr lang="zh-CN" altLang="en-US" b="1"/>
            </a:br>
            <a:r>
              <a:rPr lang="zh-CN" altLang="en-US" b="1"/>
              <a:t>朱弦已为佳人绝，青眼聊因美酒横。</a:t>
            </a:r>
            <a:br>
              <a:rPr lang="zh-CN" altLang="en-US" b="1"/>
            </a:br>
            <a:r>
              <a:rPr lang="zh-CN" altLang="en-US" b="1"/>
              <a:t>万里归船弄长笛，此心吾与白鸥盟。</a:t>
            </a:r>
            <a:endParaRPr lang="zh-CN" altLang="en-US" b="1"/>
          </a:p>
        </p:txBody>
      </p:sp>
      <p:sp>
        <p:nvSpPr>
          <p:cNvPr id="62467" name="文本框 1"/>
          <p:cNvSpPr/>
          <p:nvPr>
            <p:custDataLst>
              <p:tags r:id="rId5"/>
            </p:custDataLst>
          </p:nvPr>
        </p:nvSpPr>
        <p:spPr>
          <a:xfrm>
            <a:off x="247650" y="4003675"/>
            <a:ext cx="2224088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重点字词：</a:t>
            </a:r>
            <a:endParaRPr lang="zh-CN" altLang="en-US" sz="32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468" name="文本框 2"/>
          <p:cNvSpPr/>
          <p:nvPr>
            <p:custDataLst>
              <p:tags r:id="rId6"/>
            </p:custDataLst>
          </p:nvPr>
        </p:nvSpPr>
        <p:spPr>
          <a:xfrm>
            <a:off x="863600" y="4586288"/>
            <a:ext cx="73406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痴儿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：自指，指自己并非大器，只会敷衍官事。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469" name="文本框 3"/>
          <p:cNvSpPr/>
          <p:nvPr>
            <p:custDataLst>
              <p:tags r:id="rId7"/>
            </p:custDataLst>
          </p:nvPr>
        </p:nvSpPr>
        <p:spPr>
          <a:xfrm>
            <a:off x="830263" y="5038725"/>
            <a:ext cx="7256462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青眼</a:t>
            </a:r>
            <a:r>
              <a:rPr lang="zh-CN" altLang="en-US" sz="2800">
                <a:latin typeface="Arial" pitchFamily="34" charset="0"/>
                <a:ea typeface="宋体" pitchFamily="2" charset="-122"/>
              </a:rPr>
              <a:t>：表示对人喜爱或重视、尊重，指正眼看人。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470" name="文本框 4"/>
          <p:cNvSpPr/>
          <p:nvPr>
            <p:custDataLst>
              <p:tags r:id="rId8"/>
            </p:custDataLst>
          </p:nvPr>
        </p:nvSpPr>
        <p:spPr>
          <a:xfrm>
            <a:off x="854075" y="5900738"/>
            <a:ext cx="53832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盟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：结盟，这里指作伴。</a:t>
            </a:r>
            <a:endParaRPr lang="zh-CN" altLang="en-US" sz="32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3489" name="文本框 11"/>
          <p:cNvSpPr/>
          <p:nvPr>
            <p:custDataLst>
              <p:tags r:id="rId4"/>
            </p:custDataLst>
          </p:nvPr>
        </p:nvSpPr>
        <p:spPr>
          <a:xfrm>
            <a:off x="3443288" y="2247900"/>
            <a:ext cx="5240337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490" name="矩形 9"/>
          <p:cNvSpPr/>
          <p:nvPr>
            <p:custDataLst>
              <p:tags r:id="rId5"/>
            </p:custDataLst>
          </p:nvPr>
        </p:nvSpPr>
        <p:spPr>
          <a:xfrm>
            <a:off x="122238" y="1020763"/>
            <a:ext cx="8899525" cy="487680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300">
              <a:solidFill>
                <a:srgbClr val="FFFFFF"/>
              </a:solidFill>
              <a:latin typeface="Calibri" charset="0"/>
              <a:ea typeface="Arial" pitchFamily="34" charset="0"/>
            </a:endParaRPr>
          </a:p>
        </p:txBody>
      </p:sp>
      <p:sp>
        <p:nvSpPr>
          <p:cNvPr id="63491" name="矩形 5"/>
          <p:cNvSpPr/>
          <p:nvPr>
            <p:custDataLst>
              <p:tags r:id="rId6"/>
            </p:custDataLst>
          </p:nvPr>
        </p:nvSpPr>
        <p:spPr>
          <a:xfrm>
            <a:off x="2695575" y="1931988"/>
            <a:ext cx="51244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b="1">
                <a:solidFill>
                  <a:srgbClr val="0070C0"/>
                </a:solidFill>
                <a:latin typeface="Times New Roman" pitchFamily="18" charset="0"/>
              </a:rPr>
              <a:t>     </a:t>
            </a:r>
            <a:endParaRPr lang="zh-CN" altLang="en-US" sz="21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492" name="矩形 6"/>
          <p:cNvSpPr/>
          <p:nvPr>
            <p:custDataLst>
              <p:tags r:id="rId7"/>
            </p:custDataLst>
          </p:nvPr>
        </p:nvSpPr>
        <p:spPr>
          <a:xfrm>
            <a:off x="3432175" y="1706563"/>
            <a:ext cx="52990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latin typeface="Arial" pitchFamily="34" charset="0"/>
              </a:rPr>
              <a:t>      </a:t>
            </a:r>
            <a:endParaRPr lang="en-US" altLang="zh-CN">
              <a:latin typeface="Arial" pitchFamily="34" charset="0"/>
            </a:endParaRPr>
          </a:p>
        </p:txBody>
      </p:sp>
      <p:sp>
        <p:nvSpPr>
          <p:cNvPr id="63493" name="文本框 13"/>
          <p:cNvSpPr txBox="1"/>
          <p:nvPr>
            <p:custDataLst>
              <p:tags r:id="rId8"/>
            </p:custDataLst>
          </p:nvPr>
        </p:nvSpPr>
        <p:spPr>
          <a:xfrm>
            <a:off x="3427843" y="1089538"/>
            <a:ext cx="168891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trike="noStrike" noProof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学习过程</a:t>
            </a:r>
            <a:endParaRPr lang="zh-CN" altLang="en-US" sz="2400" b="1" strike="noStrike" noProof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494" name="Rectangle 1"/>
          <p:cNvSpPr/>
          <p:nvPr>
            <p:custDataLst>
              <p:tags r:id="rId9"/>
            </p:custDataLst>
          </p:nvPr>
        </p:nvSpPr>
        <p:spPr>
          <a:xfrm>
            <a:off x="1117600" y="1671638"/>
            <a:ext cx="6846888" cy="3900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zh-CN" sz="24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诵读诗歌</a:t>
            </a:r>
            <a:r>
              <a:rPr lang="en-US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  <a:r>
              <a:rPr lang="en-US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zh-CN" sz="27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任务设计</a:t>
            </a:r>
            <a:r>
              <a:rPr lang="zh-CN" altLang="zh-CN" sz="27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7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7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、学自由朗读。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、学生示范朗读，学生点评。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、学生齐读。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、学生试着把诗歌解读成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优美文字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4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4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7" name="Text Box 2"/>
          <p:cNvSpPr/>
          <p:nvPr>
            <p:custDataLst>
              <p:tags r:id="rId3"/>
            </p:custDataLst>
          </p:nvPr>
        </p:nvSpPr>
        <p:spPr>
          <a:xfrm>
            <a:off x="0" y="314325"/>
            <a:ext cx="9078913" cy="64452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首联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痴儿了却公家事，快阁东西倚晚晴。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5538" name="Text Box 4"/>
          <p:cNvSpPr/>
          <p:nvPr>
            <p:custDataLst>
              <p:tags r:id="rId4"/>
            </p:custDataLst>
          </p:nvPr>
        </p:nvSpPr>
        <p:spPr>
          <a:xfrm>
            <a:off x="376238" y="1673225"/>
            <a:ext cx="7989887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思考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：“了却</a:t>
            </a:r>
            <a:r>
              <a:rPr lang="zh-CN" altLang="zh-CN" sz="3600" b="1">
                <a:latin typeface="Arial" pitchFamily="34" charset="0"/>
                <a:ea typeface="宋体" pitchFamily="2" charset="-122"/>
              </a:rPr>
              <a:t>"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二字，衬托出了诗人什么心情？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5539" name="Text Box 6"/>
          <p:cNvSpPr/>
          <p:nvPr>
            <p:custDataLst>
              <p:tags r:id="rId5"/>
            </p:custDataLst>
          </p:nvPr>
        </p:nvSpPr>
        <p:spPr>
          <a:xfrm>
            <a:off x="1522413" y="3255963"/>
            <a:ext cx="43148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如释重负的欢快心情 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7" grpId="0"/>
      <p:bldP spid="65538" grpId="0"/>
      <p:bldP spid="655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1" name="矩形 1"/>
          <p:cNvSpPr/>
          <p:nvPr>
            <p:custDataLst>
              <p:tags r:id="rId3"/>
            </p:custDataLst>
          </p:nvPr>
        </p:nvSpPr>
        <p:spPr>
          <a:xfrm>
            <a:off x="539750" y="1195388"/>
            <a:ext cx="8064500" cy="2122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 b="1">
                <a:latin typeface="Arial" pitchFamily="34" charset="0"/>
              </a:rPr>
              <a:t>1.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这首诗的首联，这两句写了些什么？在表达方式上属于什么？作者为什么自称为“痴儿”？用“倚”字好还是用“赏”字好？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  <a:endParaRPr lang="zh-CN" altLang="en-US" sz="3200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       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6562" name="文本框 1"/>
          <p:cNvSpPr/>
          <p:nvPr>
            <p:custDataLst>
              <p:tags r:id="rId4"/>
            </p:custDataLst>
          </p:nvPr>
        </p:nvSpPr>
        <p:spPr>
          <a:xfrm>
            <a:off x="327025" y="2765425"/>
            <a:ext cx="8489950" cy="4092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 b="1">
                <a:latin typeface="Arial" pitchFamily="34" charset="0"/>
              </a:rPr>
              <a:t>      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首联写了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作者公务之暇登快阁眺望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。属于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叙述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的表达方式。“痴儿”是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作者的自嘲，</a:t>
            </a:r>
            <a:r>
              <a:rPr lang="zh-CN" altLang="en-US" sz="3200" b="1">
                <a:solidFill>
                  <a:srgbClr val="0D0D0D"/>
                </a:solidFill>
                <a:latin typeface="Arial" pitchFamily="34" charset="0"/>
                <a:ea typeface="宋体" pitchFamily="2" charset="-122"/>
              </a:rPr>
              <a:t>显示出一种孤傲不羁的神情，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表现对官场生活的厌倦和对登快阁欣赏自然景色的渴望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。</a:t>
            </a:r>
            <a:endParaRPr lang="zh-CN" altLang="en-US" sz="3200" b="1"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3200" b="1">
                <a:latin typeface="Arial" pitchFamily="34" charset="0"/>
                <a:ea typeface="宋体" pitchFamily="2" charset="-122"/>
              </a:rPr>
              <a:t>     “倚”字用的好，含有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倚阁，赏晚晴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两重意思，同时诗人此时已经结束一天公事，身心疲累了，就倚靠在阁楼上。如果用“赏”字，就显得呆板。</a:t>
            </a:r>
            <a:endParaRPr lang="zh-CN" altLang="en-US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6563" name="Text Box 2"/>
          <p:cNvSpPr/>
          <p:nvPr>
            <p:custDataLst>
              <p:tags r:id="rId5"/>
            </p:custDataLst>
          </p:nvPr>
        </p:nvSpPr>
        <p:spPr>
          <a:xfrm>
            <a:off x="0" y="314325"/>
            <a:ext cx="9078913" cy="64452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首联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痴儿了却公家事，快阁东西倚晚晴。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" grpId="0"/>
      <p:bldP spid="66562" grpId="0"/>
      <p:bldP spid="665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5" name="Text Box 2"/>
          <p:cNvSpPr/>
          <p:nvPr>
            <p:custDataLst>
              <p:tags r:id="rId3"/>
            </p:custDataLst>
          </p:nvPr>
        </p:nvSpPr>
        <p:spPr>
          <a:xfrm>
            <a:off x="0" y="314325"/>
            <a:ext cx="9078913" cy="64452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首联</a:t>
            </a:r>
            <a:r>
              <a:rPr lang="en-US" altLang="zh-CN" sz="3600" b="1">
                <a:latin typeface="Arial" pitchFamily="34" charset="0"/>
              </a:rPr>
              <a:t>——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痴儿了却公家事，快阁东西倚晚晴。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86" name="文本框 1"/>
          <p:cNvSpPr/>
          <p:nvPr>
            <p:custDataLst>
              <p:tags r:id="rId4"/>
            </p:custDataLst>
          </p:nvPr>
        </p:nvSpPr>
        <p:spPr>
          <a:xfrm>
            <a:off x="574675" y="1693863"/>
            <a:ext cx="249078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“登”的人：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87" name="文本框 2"/>
          <p:cNvSpPr/>
          <p:nvPr>
            <p:custDataLst>
              <p:tags r:id="rId5"/>
            </p:custDataLst>
          </p:nvPr>
        </p:nvSpPr>
        <p:spPr>
          <a:xfrm>
            <a:off x="574675" y="2401888"/>
            <a:ext cx="316388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“登”的地点：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88" name="文本框 3"/>
          <p:cNvSpPr/>
          <p:nvPr>
            <p:custDataLst>
              <p:tags r:id="rId6"/>
            </p:custDataLst>
          </p:nvPr>
        </p:nvSpPr>
        <p:spPr>
          <a:xfrm>
            <a:off x="574675" y="3140075"/>
            <a:ext cx="36385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“登”的原因：</a:t>
            </a:r>
            <a:endParaRPr lang="zh-CN" altLang="en-US" sz="36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89" name="文本框 4"/>
          <p:cNvSpPr/>
          <p:nvPr>
            <p:custDataLst>
              <p:tags r:id="rId7"/>
            </p:custDataLst>
          </p:nvPr>
        </p:nvSpPr>
        <p:spPr>
          <a:xfrm>
            <a:off x="558800" y="3854450"/>
            <a:ext cx="324167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“登”的目的：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90" name="文本框 5"/>
          <p:cNvSpPr/>
          <p:nvPr>
            <p:custDataLst>
              <p:tags r:id="rId8"/>
            </p:custDataLst>
          </p:nvPr>
        </p:nvSpPr>
        <p:spPr>
          <a:xfrm>
            <a:off x="4016375" y="1724025"/>
            <a:ext cx="21288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痴儿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91" name="文本框 6"/>
          <p:cNvSpPr/>
          <p:nvPr>
            <p:custDataLst>
              <p:tags r:id="rId9"/>
            </p:custDataLst>
          </p:nvPr>
        </p:nvSpPr>
        <p:spPr>
          <a:xfrm>
            <a:off x="4100513" y="2463800"/>
            <a:ext cx="1462087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快阁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92" name="文本框 7"/>
          <p:cNvSpPr/>
          <p:nvPr>
            <p:custDataLst>
              <p:tags r:id="rId10"/>
            </p:custDataLst>
          </p:nvPr>
        </p:nvSpPr>
        <p:spPr>
          <a:xfrm>
            <a:off x="3876675" y="3279775"/>
            <a:ext cx="132556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了却公家事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7593" name="文本框 8"/>
          <p:cNvSpPr/>
          <p:nvPr>
            <p:custDataLst>
              <p:tags r:id="rId11"/>
            </p:custDataLst>
          </p:nvPr>
        </p:nvSpPr>
        <p:spPr>
          <a:xfrm>
            <a:off x="3865563" y="3938588"/>
            <a:ext cx="41322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东西倚晚晴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  <p:bldP spid="67586" grpId="0"/>
      <p:bldP spid="67587" grpId="0"/>
      <p:bldP spid="67588" grpId="0"/>
      <p:bldP spid="67589" grpId="0"/>
      <p:bldP spid="67590" grpId="0"/>
      <p:bldP spid="67591" grpId="0"/>
      <p:bldP spid="67592" grpId="0"/>
      <p:bldP spid="67593" grpId="0"/>
    </p:bldLst>
  </p:timing>
</p:sld>
</file>

<file path=ppt/tags/tag1.xml><?xml version="1.0" encoding="utf-8"?>
<p:tagLst xmlns:p="http://schemas.openxmlformats.org/presentationml/2006/main">
  <p:tag name="AS_UNIQUEID" val="458"/>
</p:tagLst>
</file>

<file path=ppt/tags/tag10.xml><?xml version="1.0" encoding="utf-8"?>
<p:tagLst xmlns:p="http://schemas.openxmlformats.org/presentationml/2006/main">
  <p:tag name="AS_UNIQUEID" val="467"/>
</p:tagLst>
</file>

<file path=ppt/tags/tag100.xml><?xml version="1.0" encoding="utf-8"?>
<p:tagLst xmlns:p="http://schemas.openxmlformats.org/presentationml/2006/main">
  <p:tag name="AS_UNIQUEID" val="551"/>
</p:tagLst>
</file>

<file path=ppt/tags/tag101.xml><?xml version="1.0" encoding="utf-8"?>
<p:tagLst xmlns:p="http://schemas.openxmlformats.org/presentationml/2006/main">
  <p:tag name="AS_UNIQUEID" val="552"/>
</p:tagLst>
</file>

<file path=ppt/tags/tag102.xml><?xml version="1.0" encoding="utf-8"?>
<p:tagLst xmlns:p="http://schemas.openxmlformats.org/presentationml/2006/main">
  <p:tag name="AS_UNIQUEID" val="553"/>
</p:tagLst>
</file>

<file path=ppt/tags/tag103.xml><?xml version="1.0" encoding="utf-8"?>
<p:tagLst xmlns:p="http://schemas.openxmlformats.org/presentationml/2006/main">
  <p:tag name="AS_UNIQUEID" val="554"/>
</p:tagLst>
</file>

<file path=ppt/tags/tag104.xml><?xml version="1.0" encoding="utf-8"?>
<p:tagLst xmlns:p="http://schemas.openxmlformats.org/presentationml/2006/main">
  <p:tag name="AS_UNIQUEID" val="555"/>
</p:tagLst>
</file>

<file path=ppt/tags/tag105.xml><?xml version="1.0" encoding="utf-8"?>
<p:tagLst xmlns:p="http://schemas.openxmlformats.org/presentationml/2006/main">
  <p:tag name="AS_UNIQUEID" val="556"/>
</p:tagLst>
</file>

<file path=ppt/tags/tag106.xml><?xml version="1.0" encoding="utf-8"?>
<p:tagLst xmlns:p="http://schemas.openxmlformats.org/presentationml/2006/main">
  <p:tag name="AS_UNIQUEID" val="557"/>
</p:tagLst>
</file>

<file path=ppt/tags/tag107.xml><?xml version="1.0" encoding="utf-8"?>
<p:tagLst xmlns:p="http://schemas.openxmlformats.org/presentationml/2006/main">
  <p:tag name="AS_UNIQUEID" val="558"/>
</p:tagLst>
</file>

<file path=ppt/tags/tag108.xml><?xml version="1.0" encoding="utf-8"?>
<p:tagLst xmlns:p="http://schemas.openxmlformats.org/presentationml/2006/main">
  <p:tag name="AS_UNIQUEID" val="559"/>
</p:tagLst>
</file>

<file path=ppt/tags/tag109.xml><?xml version="1.0" encoding="utf-8"?>
<p:tagLst xmlns:p="http://schemas.openxmlformats.org/presentationml/2006/main">
  <p:tag name="AS_UNIQUEID" val="560"/>
</p:tagLst>
</file>

<file path=ppt/tags/tag11.xml><?xml version="1.0" encoding="utf-8"?>
<p:tagLst xmlns:p="http://schemas.openxmlformats.org/presentationml/2006/main">
  <p:tag name="AS_UNIQUEID" val="468"/>
</p:tagLst>
</file>

<file path=ppt/tags/tag110.xml><?xml version="1.0" encoding="utf-8"?>
<p:tagLst xmlns:p="http://schemas.openxmlformats.org/presentationml/2006/main">
  <p:tag name="AS_UNIQUEID" val="561"/>
</p:tagLst>
</file>

<file path=ppt/tags/tag111.xml><?xml version="1.0" encoding="utf-8"?>
<p:tagLst xmlns:p="http://schemas.openxmlformats.org/presentationml/2006/main">
  <p:tag name="AS_UNIQUEID" val="562"/>
</p:tagLst>
</file>

<file path=ppt/tags/tag112.xml><?xml version="1.0" encoding="utf-8"?>
<p:tagLst xmlns:p="http://schemas.openxmlformats.org/presentationml/2006/main">
  <p:tag name="AS_UNIQUEID" val="563"/>
</p:tagLst>
</file>

<file path=ppt/tags/tag113.xml><?xml version="1.0" encoding="utf-8"?>
<p:tagLst xmlns:p="http://schemas.openxmlformats.org/presentationml/2006/main">
  <p:tag name="AS_UNIQUEID" val="564"/>
</p:tagLst>
</file>

<file path=ppt/tags/tag114.xml><?xml version="1.0" encoding="utf-8"?>
<p:tagLst xmlns:p="http://schemas.openxmlformats.org/presentationml/2006/main">
  <p:tag name="AS_UNIQUEID" val="565"/>
</p:tagLst>
</file>

<file path=ppt/tags/tag115.xml><?xml version="1.0" encoding="utf-8"?>
<p:tagLst xmlns:p="http://schemas.openxmlformats.org/presentationml/2006/main">
  <p:tag name="AS_UNIQUEID" val="566"/>
</p:tagLst>
</file>

<file path=ppt/tags/tag116.xml><?xml version="1.0" encoding="utf-8"?>
<p:tagLst xmlns:p="http://schemas.openxmlformats.org/presentationml/2006/main">
  <p:tag name="AS_UNIQUEID" val="360"/>
</p:tagLst>
</file>

<file path=ppt/tags/tag117.xml><?xml version="1.0" encoding="utf-8"?>
<p:tagLst xmlns:p="http://schemas.openxmlformats.org/presentationml/2006/main">
  <p:tag name="AS_UNIQUEID" val="362"/>
</p:tagLst>
</file>

<file path=ppt/tags/tag118.xml><?xml version="1.0" encoding="utf-8"?>
<p:tagLst xmlns:p="http://schemas.openxmlformats.org/presentationml/2006/main">
  <p:tag name="AS_UNIQUEID" val="364"/>
</p:tagLst>
</file>

<file path=ppt/tags/tag119.xml><?xml version="1.0" encoding="utf-8"?>
<p:tagLst xmlns:p="http://schemas.openxmlformats.org/presentationml/2006/main">
  <p:tag name="AS_UNIQUEID" val="567"/>
</p:tagLst>
</file>

<file path=ppt/tags/tag12.xml><?xml version="1.0" encoding="utf-8"?>
<p:tagLst xmlns:p="http://schemas.openxmlformats.org/presentationml/2006/main">
  <p:tag name="AS_UNIQUEID" val="469"/>
</p:tagLst>
</file>

<file path=ppt/tags/tag120.xml><?xml version="1.0" encoding="utf-8"?>
<p:tagLst xmlns:p="http://schemas.openxmlformats.org/presentationml/2006/main">
  <p:tag name="AS_UNIQUEID" val="568"/>
</p:tagLst>
</file>

<file path=ppt/tags/tag121.xml><?xml version="1.0" encoding="utf-8"?>
<p:tagLst xmlns:p="http://schemas.openxmlformats.org/presentationml/2006/main">
  <p:tag name="AS_UNIQUEID" val="569"/>
</p:tagLst>
</file>

<file path=ppt/tags/tag122.xml><?xml version="1.0" encoding="utf-8"?>
<p:tagLst xmlns:p="http://schemas.openxmlformats.org/presentationml/2006/main">
  <p:tag name="AS_UNIQUEID" val="570"/>
</p:tagLst>
</file>

<file path=ppt/tags/tag123.xml><?xml version="1.0" encoding="utf-8"?>
<p:tagLst xmlns:p="http://schemas.openxmlformats.org/presentationml/2006/main">
  <p:tag name="AS_UNIQUEID" val="571"/>
</p:tagLst>
</file>

<file path=ppt/tags/tag124.xml><?xml version="1.0" encoding="utf-8"?>
<p:tagLst xmlns:p="http://schemas.openxmlformats.org/presentationml/2006/main">
  <p:tag name="AS_UNIQUEID" val="572"/>
</p:tagLst>
</file>

<file path=ppt/tags/tag125.xml><?xml version="1.0" encoding="utf-8"?>
<p:tagLst xmlns:p="http://schemas.openxmlformats.org/presentationml/2006/main">
  <p:tag name="AS_UNIQUEID" val="573"/>
</p:tagLst>
</file>

<file path=ppt/tags/tag126.xml><?xml version="1.0" encoding="utf-8"?>
<p:tagLst xmlns:p="http://schemas.openxmlformats.org/presentationml/2006/main">
  <p:tag name="AS_UNIQUEID" val="574"/>
</p:tagLst>
</file>

<file path=ppt/tags/tag127.xml><?xml version="1.0" encoding="utf-8"?>
<p:tagLst xmlns:p="http://schemas.openxmlformats.org/presentationml/2006/main">
  <p:tag name="AS_UNIQUEID" val="575"/>
</p:tagLst>
</file>

<file path=ppt/tags/tag128.xml><?xml version="1.0" encoding="utf-8"?>
<p:tagLst xmlns:p="http://schemas.openxmlformats.org/presentationml/2006/main">
  <p:tag name="AS_UNIQUEID" val="576"/>
</p:tagLst>
</file>

<file path=ppt/tags/tag129.xml><?xml version="1.0" encoding="utf-8"?>
<p:tagLst xmlns:p="http://schemas.openxmlformats.org/presentationml/2006/main">
  <p:tag name="AS_UNIQUEID" val="577"/>
</p:tagLst>
</file>

<file path=ppt/tags/tag13.xml><?xml version="1.0" encoding="utf-8"?>
<p:tagLst xmlns:p="http://schemas.openxmlformats.org/presentationml/2006/main">
  <p:tag name="AS_UNIQUEID" val="470"/>
</p:tagLst>
</file>

<file path=ppt/tags/tag130.xml><?xml version="1.0" encoding="utf-8"?>
<p:tagLst xmlns:p="http://schemas.openxmlformats.org/presentationml/2006/main">
  <p:tag name="AS_UNIQUEID" val="578"/>
</p:tagLst>
</file>

<file path=ppt/tags/tag131.xml><?xml version="1.0" encoding="utf-8"?>
<p:tagLst xmlns:p="http://schemas.openxmlformats.org/presentationml/2006/main">
  <p:tag name="AS_UNIQUEID" val="579"/>
</p:tagLst>
</file>

<file path=ppt/tags/tag132.xml><?xml version="1.0" encoding="utf-8"?>
<p:tagLst xmlns:p="http://schemas.openxmlformats.org/presentationml/2006/main">
  <p:tag name="AS_UNIQUEID" val="580"/>
</p:tagLst>
</file>

<file path=ppt/tags/tag133.xml><?xml version="1.0" encoding="utf-8"?>
<p:tagLst xmlns:p="http://schemas.openxmlformats.org/presentationml/2006/main">
  <p:tag name="AS_UNIQUEID" val="581"/>
</p:tagLst>
</file>

<file path=ppt/tags/tag134.xml><?xml version="1.0" encoding="utf-8"?>
<p:tagLst xmlns:p="http://schemas.openxmlformats.org/presentationml/2006/main">
  <p:tag name="AS_UNIQUEID" val="582"/>
</p:tagLst>
</file>

<file path=ppt/tags/tag135.xml><?xml version="1.0" encoding="utf-8"?>
<p:tagLst xmlns:p="http://schemas.openxmlformats.org/presentationml/2006/main">
  <p:tag name="AS_UNIQUEID" val="583"/>
</p:tagLst>
</file>

<file path=ppt/tags/tag136.xml><?xml version="1.0" encoding="utf-8"?>
<p:tagLst xmlns:p="http://schemas.openxmlformats.org/presentationml/2006/main">
  <p:tag name="AS_UNIQUEID" val="584"/>
</p:tagLst>
</file>

<file path=ppt/tags/tag137.xml><?xml version="1.0" encoding="utf-8"?>
<p:tagLst xmlns:p="http://schemas.openxmlformats.org/presentationml/2006/main">
  <p:tag name="AS_UNIQUEID" val="585"/>
</p:tagLst>
</file>

<file path=ppt/tags/tag138.xml><?xml version="1.0" encoding="utf-8"?>
<p:tagLst xmlns:p="http://schemas.openxmlformats.org/presentationml/2006/main">
  <p:tag name="AS_UNIQUEID" val="586"/>
</p:tagLst>
</file>

<file path=ppt/tags/tag139.xml><?xml version="1.0" encoding="utf-8"?>
<p:tagLst xmlns:p="http://schemas.openxmlformats.org/presentationml/2006/main">
  <p:tag name="AS_UNIQUEID" val="587"/>
</p:tagLst>
</file>

<file path=ppt/tags/tag14.xml><?xml version="1.0" encoding="utf-8"?>
<p:tagLst xmlns:p="http://schemas.openxmlformats.org/presentationml/2006/main">
  <p:tag name="AS_UNIQUEID" val="471"/>
</p:tagLst>
</file>

<file path=ppt/tags/tag140.xml><?xml version="1.0" encoding="utf-8"?>
<p:tagLst xmlns:p="http://schemas.openxmlformats.org/presentationml/2006/main">
  <p:tag name="AS_UNIQUEID" val="588"/>
</p:tagLst>
</file>

<file path=ppt/tags/tag141.xml><?xml version="1.0" encoding="utf-8"?>
<p:tagLst xmlns:p="http://schemas.openxmlformats.org/presentationml/2006/main">
  <p:tag name="AS_UNIQUEID" val="589"/>
</p:tagLst>
</file>

<file path=ppt/tags/tag142.xml><?xml version="1.0" encoding="utf-8"?>
<p:tagLst xmlns:p="http://schemas.openxmlformats.org/presentationml/2006/main">
  <p:tag name="AS_UNIQUEID" val="590"/>
</p:tagLst>
</file>

<file path=ppt/tags/tag143.xml><?xml version="1.0" encoding="utf-8"?>
<p:tagLst xmlns:p="http://schemas.openxmlformats.org/presentationml/2006/main">
  <p:tag name="AS_UNIQUEID" val="591"/>
</p:tagLst>
</file>

<file path=ppt/tags/tag144.xml><?xml version="1.0" encoding="utf-8"?>
<p:tagLst xmlns:p="http://schemas.openxmlformats.org/presentationml/2006/main">
  <p:tag name="AS_UNIQUEID" val="592"/>
</p:tagLst>
</file>

<file path=ppt/tags/tag145.xml><?xml version="1.0" encoding="utf-8"?>
<p:tagLst xmlns:p="http://schemas.openxmlformats.org/presentationml/2006/main">
  <p:tag name="AS_UNIQUEID" val="593"/>
</p:tagLst>
</file>

<file path=ppt/tags/tag146.xml><?xml version="1.0" encoding="utf-8"?>
<p:tagLst xmlns:p="http://schemas.openxmlformats.org/presentationml/2006/main">
  <p:tag name="AS_UNIQUEID" val="594"/>
</p:tagLst>
</file>

<file path=ppt/tags/tag147.xml><?xml version="1.0" encoding="utf-8"?>
<p:tagLst xmlns:p="http://schemas.openxmlformats.org/presentationml/2006/main">
  <p:tag name="AS_UNIQUEID" val="595"/>
</p:tagLst>
</file>

<file path=ppt/tags/tag148.xml><?xml version="1.0" encoding="utf-8"?>
<p:tagLst xmlns:p="http://schemas.openxmlformats.org/presentationml/2006/main">
  <p:tag name="AS_UNIQUEID" val="359"/>
</p:tagLst>
</file>

<file path=ppt/tags/tag149.xml><?xml version="1.0" encoding="utf-8"?>
<p:tagLst xmlns:p="http://schemas.openxmlformats.org/presentationml/2006/main">
  <p:tag name="AS_UNIQUEID" val="361"/>
</p:tagLst>
</file>

<file path=ppt/tags/tag15.xml><?xml version="1.0" encoding="utf-8"?>
<p:tagLst xmlns:p="http://schemas.openxmlformats.org/presentationml/2006/main">
  <p:tag name="AS_UNIQUEID" val="472"/>
</p:tagLst>
</file>

<file path=ppt/tags/tag150.xml><?xml version="1.0" encoding="utf-8"?>
<p:tagLst xmlns:p="http://schemas.openxmlformats.org/presentationml/2006/main">
  <p:tag name="AS_UNIQUEID" val="363"/>
</p:tagLst>
</file>

<file path=ppt/tags/tag151.xml><?xml version="1.0" encoding="utf-8"?>
<p:tagLst xmlns:p="http://schemas.openxmlformats.org/presentationml/2006/main">
  <p:tag name="AS_UNIQUEID" val="596"/>
</p:tagLst>
</file>

<file path=ppt/tags/tag152.xml><?xml version="1.0" encoding="utf-8"?>
<p:tagLst xmlns:p="http://schemas.openxmlformats.org/presentationml/2006/main">
  <p:tag name="AS_UNIQUEID" val="597"/>
</p:tagLst>
</file>

<file path=ppt/tags/tag153.xml><?xml version="1.0" encoding="utf-8"?>
<p:tagLst xmlns:p="http://schemas.openxmlformats.org/presentationml/2006/main">
  <p:tag name="AS_UNIQUEID" val="598"/>
</p:tagLst>
</file>

<file path=ppt/tags/tag154.xml><?xml version="1.0" encoding="utf-8"?>
<p:tagLst xmlns:p="http://schemas.openxmlformats.org/presentationml/2006/main">
  <p:tag name="AS_UNIQUEID" val="288"/>
</p:tagLst>
</file>

<file path=ppt/tags/tag155.xml><?xml version="1.0" encoding="utf-8"?>
<p:tagLst xmlns:p="http://schemas.openxmlformats.org/presentationml/2006/main">
  <p:tag name="AS_UNIQUEID" val="289"/>
</p:tagLst>
</file>

<file path=ppt/tags/tag156.xml><?xml version="1.0" encoding="utf-8"?>
<p:tagLst xmlns:p="http://schemas.openxmlformats.org/presentationml/2006/main">
  <p:tag name="AS_UNIQUEID" val="290"/>
</p:tagLst>
</file>

<file path=ppt/tags/tag157.xml><?xml version="1.0" encoding="utf-8"?>
<p:tagLst xmlns:p="http://schemas.openxmlformats.org/presentationml/2006/main">
  <p:tag name="AS_UNIQUEID" val="599"/>
</p:tagLst>
</file>

<file path=ppt/tags/tag158.xml><?xml version="1.0" encoding="utf-8"?>
<p:tagLst xmlns:p="http://schemas.openxmlformats.org/presentationml/2006/main">
  <p:tag name="AS_UNIQUEID" val="600"/>
</p:tagLst>
</file>

<file path=ppt/tags/tag159.xml><?xml version="1.0" encoding="utf-8"?>
<p:tagLst xmlns:p="http://schemas.openxmlformats.org/presentationml/2006/main">
  <p:tag name="AS_UNIQUEID" val="601"/>
</p:tagLst>
</file>

<file path=ppt/tags/tag16.xml><?xml version="1.0" encoding="utf-8"?>
<p:tagLst xmlns:p="http://schemas.openxmlformats.org/presentationml/2006/main">
  <p:tag name="AS_UNIQUEID" val="473"/>
</p:tagLst>
</file>

<file path=ppt/tags/tag160.xml><?xml version="1.0" encoding="utf-8"?>
<p:tagLst xmlns:p="http://schemas.openxmlformats.org/presentationml/2006/main">
  <p:tag name="AS_UNIQUEID" val="294"/>
</p:tagLst>
</file>

<file path=ppt/tags/tag161.xml><?xml version="1.0" encoding="utf-8"?>
<p:tagLst xmlns:p="http://schemas.openxmlformats.org/presentationml/2006/main">
  <p:tag name="AS_UNIQUEID" val="295"/>
</p:tagLst>
</file>

<file path=ppt/tags/tag162.xml><?xml version="1.0" encoding="utf-8"?>
<p:tagLst xmlns:p="http://schemas.openxmlformats.org/presentationml/2006/main">
  <p:tag name="AS_UNIQUEID" val="296"/>
</p:tagLst>
</file>

<file path=ppt/tags/tag163.xml><?xml version="1.0" encoding="utf-8"?>
<p:tagLst xmlns:p="http://schemas.openxmlformats.org/presentationml/2006/main">
  <p:tag name="AS_UNIQUEID" val="602"/>
</p:tagLst>
</file>

<file path=ppt/tags/tag164.xml><?xml version="1.0" encoding="utf-8"?>
<p:tagLst xmlns:p="http://schemas.openxmlformats.org/presentationml/2006/main">
  <p:tag name="AS_UNIQUEID" val="603"/>
</p:tagLst>
</file>

<file path=ppt/tags/tag165.xml><?xml version="1.0" encoding="utf-8"?>
<p:tagLst xmlns:p="http://schemas.openxmlformats.org/presentationml/2006/main">
  <p:tag name="AS_UNIQUEID" val="604"/>
</p:tagLst>
</file>

<file path=ppt/tags/tag166.xml><?xml version="1.0" encoding="utf-8"?>
<p:tagLst xmlns:p="http://schemas.openxmlformats.org/presentationml/2006/main">
  <p:tag name="AS_UNIQUEID" val="300"/>
</p:tagLst>
</file>

<file path=ppt/tags/tag167.xml><?xml version="1.0" encoding="utf-8"?>
<p:tagLst xmlns:p="http://schemas.openxmlformats.org/presentationml/2006/main">
  <p:tag name="AS_UNIQUEID" val="301"/>
</p:tagLst>
</file>

<file path=ppt/tags/tag168.xml><?xml version="1.0" encoding="utf-8"?>
<p:tagLst xmlns:p="http://schemas.openxmlformats.org/presentationml/2006/main">
  <p:tag name="AS_UNIQUEID" val="302"/>
</p:tagLst>
</file>

<file path=ppt/tags/tag169.xml><?xml version="1.0" encoding="utf-8"?>
<p:tagLst xmlns:p="http://schemas.openxmlformats.org/presentationml/2006/main">
  <p:tag name="AS_UNIQUEID" val="605"/>
</p:tagLst>
</file>

<file path=ppt/tags/tag17.xml><?xml version="1.0" encoding="utf-8"?>
<p:tagLst xmlns:p="http://schemas.openxmlformats.org/presentationml/2006/main">
  <p:tag name="AS_UNIQUEID" val="474"/>
</p:tagLst>
</file>

<file path=ppt/tags/tag170.xml><?xml version="1.0" encoding="utf-8"?>
<p:tagLst xmlns:p="http://schemas.openxmlformats.org/presentationml/2006/main">
  <p:tag name="AS_UNIQUEID" val="606"/>
</p:tagLst>
</file>

<file path=ppt/tags/tag171.xml><?xml version="1.0" encoding="utf-8"?>
<p:tagLst xmlns:p="http://schemas.openxmlformats.org/presentationml/2006/main">
  <p:tag name="AS_UNIQUEID" val="607"/>
</p:tagLst>
</file>

<file path=ppt/tags/tag172.xml><?xml version="1.0" encoding="utf-8"?>
<p:tagLst xmlns:p="http://schemas.openxmlformats.org/presentationml/2006/main">
  <p:tag name="AS_UNIQUEID" val="608"/>
</p:tagLst>
</file>

<file path=ppt/tags/tag173.xml><?xml version="1.0" encoding="utf-8"?>
<p:tagLst xmlns:p="http://schemas.openxmlformats.org/presentationml/2006/main">
  <p:tag name="AS_UNIQUEID" val="307"/>
</p:tagLst>
</file>

<file path=ppt/tags/tag174.xml><?xml version="1.0" encoding="utf-8"?>
<p:tagLst xmlns:p="http://schemas.openxmlformats.org/presentationml/2006/main">
  <p:tag name="AS_UNIQUEID" val="308"/>
</p:tagLst>
</file>

<file path=ppt/tags/tag175.xml><?xml version="1.0" encoding="utf-8"?>
<p:tagLst xmlns:p="http://schemas.openxmlformats.org/presentationml/2006/main">
  <p:tag name="AS_UNIQUEID" val="309"/>
</p:tagLst>
</file>

<file path=ppt/tags/tag176.xml><?xml version="1.0" encoding="utf-8"?>
<p:tagLst xmlns:p="http://schemas.openxmlformats.org/presentationml/2006/main">
  <p:tag name="AS_UNIQUEID" val="609"/>
</p:tagLst>
</file>

<file path=ppt/tags/tag177.xml><?xml version="1.0" encoding="utf-8"?>
<p:tagLst xmlns:p="http://schemas.openxmlformats.org/presentationml/2006/main">
  <p:tag name="AS_UNIQUEID" val="610"/>
</p:tagLst>
</file>

<file path=ppt/tags/tag178.xml><?xml version="1.0" encoding="utf-8"?>
<p:tagLst xmlns:p="http://schemas.openxmlformats.org/presentationml/2006/main">
  <p:tag name="AS_UNIQUEID" val="611"/>
</p:tagLst>
</file>

<file path=ppt/tags/tag179.xml><?xml version="1.0" encoding="utf-8"?>
<p:tagLst xmlns:p="http://schemas.openxmlformats.org/presentationml/2006/main">
  <p:tag name="AS_UNIQUEID" val="612"/>
</p:tagLst>
</file>

<file path=ppt/tags/tag18.xml><?xml version="1.0" encoding="utf-8"?>
<p:tagLst xmlns:p="http://schemas.openxmlformats.org/presentationml/2006/main">
  <p:tag name="AS_UNIQUEID" val="475"/>
</p:tagLst>
</file>

<file path=ppt/tags/tag180.xml><?xml version="1.0" encoding="utf-8"?>
<p:tagLst xmlns:p="http://schemas.openxmlformats.org/presentationml/2006/main">
  <p:tag name="AS_UNIQUEID" val="613"/>
</p:tagLst>
</file>

<file path=ppt/tags/tag181.xml><?xml version="1.0" encoding="utf-8"?>
<p:tagLst xmlns:p="http://schemas.openxmlformats.org/presentationml/2006/main">
  <p:tag name="AS_UNIQUEID" val="614"/>
</p:tagLst>
</file>

<file path=ppt/tags/tag182.xml><?xml version="1.0" encoding="utf-8"?>
<p:tagLst xmlns:p="http://schemas.openxmlformats.org/presentationml/2006/main">
  <p:tag name="AS_UNIQUEID" val="316"/>
</p:tagLst>
</file>

<file path=ppt/tags/tag183.xml><?xml version="1.0" encoding="utf-8"?>
<p:tagLst xmlns:p="http://schemas.openxmlformats.org/presentationml/2006/main">
  <p:tag name="AS_UNIQUEID" val="317"/>
</p:tagLst>
</file>

<file path=ppt/tags/tag184.xml><?xml version="1.0" encoding="utf-8"?>
<p:tagLst xmlns:p="http://schemas.openxmlformats.org/presentationml/2006/main">
  <p:tag name="AS_UNIQUEID" val="318"/>
</p:tagLst>
</file>

<file path=ppt/tags/tag185.xml><?xml version="1.0" encoding="utf-8"?>
<p:tagLst xmlns:p="http://schemas.openxmlformats.org/presentationml/2006/main">
  <p:tag name="AS_UNIQUEID" val="615"/>
</p:tagLst>
</file>

<file path=ppt/tags/tag186.xml><?xml version="1.0" encoding="utf-8"?>
<p:tagLst xmlns:p="http://schemas.openxmlformats.org/presentationml/2006/main">
  <p:tag name="AS_UNIQUEID" val="616"/>
</p:tagLst>
</file>

<file path=ppt/tags/tag187.xml><?xml version="1.0" encoding="utf-8"?>
<p:tagLst xmlns:p="http://schemas.openxmlformats.org/presentationml/2006/main">
  <p:tag name="AS_UNIQUEID" val="321"/>
</p:tagLst>
</file>

<file path=ppt/tags/tag188.xml><?xml version="1.0" encoding="utf-8"?>
<p:tagLst xmlns:p="http://schemas.openxmlformats.org/presentationml/2006/main">
  <p:tag name="AS_UNIQUEID" val="322"/>
</p:tagLst>
</file>

<file path=ppt/tags/tag189.xml><?xml version="1.0" encoding="utf-8"?>
<p:tagLst xmlns:p="http://schemas.openxmlformats.org/presentationml/2006/main">
  <p:tag name="AS_UNIQUEID" val="323"/>
</p:tagLst>
</file>

<file path=ppt/tags/tag19.xml><?xml version="1.0" encoding="utf-8"?>
<p:tagLst xmlns:p="http://schemas.openxmlformats.org/presentationml/2006/main">
  <p:tag name="AS_UNIQUEID" val="476"/>
</p:tagLst>
</file>

<file path=ppt/tags/tag190.xml><?xml version="1.0" encoding="utf-8"?>
<p:tagLst xmlns:p="http://schemas.openxmlformats.org/presentationml/2006/main">
  <p:tag name="AS_UNIQUEID" val="617"/>
</p:tagLst>
</file>

<file path=ppt/tags/tag191.xml><?xml version="1.0" encoding="utf-8"?>
<p:tagLst xmlns:p="http://schemas.openxmlformats.org/presentationml/2006/main">
  <p:tag name="AS_UNIQUEID" val="325"/>
</p:tagLst>
</file>

<file path=ppt/tags/tag192.xml><?xml version="1.0" encoding="utf-8"?>
<p:tagLst xmlns:p="http://schemas.openxmlformats.org/presentationml/2006/main">
  <p:tag name="AS_UNIQUEID" val="326"/>
</p:tagLst>
</file>

<file path=ppt/tags/tag193.xml><?xml version="1.0" encoding="utf-8"?>
<p:tagLst xmlns:p="http://schemas.openxmlformats.org/presentationml/2006/main">
  <p:tag name="AS_UNIQUEID" val="327"/>
</p:tagLst>
</file>

<file path=ppt/tags/tag194.xml><?xml version="1.0" encoding="utf-8"?>
<p:tagLst xmlns:p="http://schemas.openxmlformats.org/presentationml/2006/main">
  <p:tag name="AS_UNIQUEID" val="618"/>
</p:tagLst>
</file>

<file path=ppt/tags/tag195.xml><?xml version="1.0" encoding="utf-8"?>
<p:tagLst xmlns:p="http://schemas.openxmlformats.org/presentationml/2006/main">
  <p:tag name="AS_UNIQUEID" val="619"/>
</p:tagLst>
</file>

<file path=ppt/tags/tag196.xml><?xml version="1.0" encoding="utf-8"?>
<p:tagLst xmlns:p="http://schemas.openxmlformats.org/presentationml/2006/main">
  <p:tag name="AS_UNIQUEID" val="620"/>
</p:tagLst>
</file>

<file path=ppt/tags/tag197.xml><?xml version="1.0" encoding="utf-8"?>
<p:tagLst xmlns:p="http://schemas.openxmlformats.org/presentationml/2006/main">
  <p:tag name="AS_UNIQUEID" val="621"/>
</p:tagLst>
</file>

<file path=ppt/tags/tag198.xml><?xml version="1.0" encoding="utf-8"?>
<p:tagLst xmlns:p="http://schemas.openxmlformats.org/presentationml/2006/main">
  <p:tag name="AS_UNIQUEID" val="332"/>
</p:tagLst>
</file>

<file path=ppt/tags/tag199.xml><?xml version="1.0" encoding="utf-8"?>
<p:tagLst xmlns:p="http://schemas.openxmlformats.org/presentationml/2006/main">
  <p:tag name="AS_UNIQUEID" val="333"/>
</p:tagLst>
</file>

<file path=ppt/tags/tag2.xml><?xml version="1.0" encoding="utf-8"?>
<p:tagLst xmlns:p="http://schemas.openxmlformats.org/presentationml/2006/main">
  <p:tag name="AS_UNIQUEID" val="459"/>
</p:tagLst>
</file>

<file path=ppt/tags/tag20.xml><?xml version="1.0" encoding="utf-8"?>
<p:tagLst xmlns:p="http://schemas.openxmlformats.org/presentationml/2006/main">
  <p:tag name="AS_UNIQUEID" val="477"/>
</p:tagLst>
</file>

<file path=ppt/tags/tag200.xml><?xml version="1.0" encoding="utf-8"?>
<p:tagLst xmlns:p="http://schemas.openxmlformats.org/presentationml/2006/main">
  <p:tag name="AS_UNIQUEID" val="334"/>
</p:tagLst>
</file>

<file path=ppt/tags/tag201.xml><?xml version="1.0" encoding="utf-8"?>
<p:tagLst xmlns:p="http://schemas.openxmlformats.org/presentationml/2006/main">
  <p:tag name="AS_UNIQUEID" val="622"/>
</p:tagLst>
</file>

<file path=ppt/tags/tag202.xml><?xml version="1.0" encoding="utf-8"?>
<p:tagLst xmlns:p="http://schemas.openxmlformats.org/presentationml/2006/main">
  <p:tag name="AS_UNIQUEID" val="623"/>
</p:tagLst>
</file>

<file path=ppt/tags/tag203.xml><?xml version="1.0" encoding="utf-8"?>
<p:tagLst xmlns:p="http://schemas.openxmlformats.org/presentationml/2006/main">
  <p:tag name="AS_UNIQUEID" val="624"/>
</p:tagLst>
</file>

<file path=ppt/tags/tag204.xml><?xml version="1.0" encoding="utf-8"?>
<p:tagLst xmlns:p="http://schemas.openxmlformats.org/presentationml/2006/main">
  <p:tag name="AS_UNIQUEID" val="338"/>
</p:tagLst>
</file>

<file path=ppt/tags/tag205.xml><?xml version="1.0" encoding="utf-8"?>
<p:tagLst xmlns:p="http://schemas.openxmlformats.org/presentationml/2006/main">
  <p:tag name="AS_UNIQUEID" val="339"/>
</p:tagLst>
</file>

<file path=ppt/tags/tag206.xml><?xml version="1.0" encoding="utf-8"?>
<p:tagLst xmlns:p="http://schemas.openxmlformats.org/presentationml/2006/main">
  <p:tag name="AS_UNIQUEID" val="340"/>
</p:tagLst>
</file>

<file path=ppt/tags/tag207.xml><?xml version="1.0" encoding="utf-8"?>
<p:tagLst xmlns:p="http://schemas.openxmlformats.org/presentationml/2006/main">
  <p:tag name="AS_UNIQUEID" val="625"/>
</p:tagLst>
</file>

<file path=ppt/tags/tag208.xml><?xml version="1.0" encoding="utf-8"?>
<p:tagLst xmlns:p="http://schemas.openxmlformats.org/presentationml/2006/main">
  <p:tag name="AS_UNIQUEID" val="626"/>
</p:tagLst>
</file>

<file path=ppt/tags/tag209.xml><?xml version="1.0" encoding="utf-8"?>
<p:tagLst xmlns:p="http://schemas.openxmlformats.org/presentationml/2006/main">
  <p:tag name="AS_UNIQUEID" val="343"/>
</p:tagLst>
</file>

<file path=ppt/tags/tag21.xml><?xml version="1.0" encoding="utf-8"?>
<p:tagLst xmlns:p="http://schemas.openxmlformats.org/presentationml/2006/main">
  <p:tag name="AS_UNIQUEID" val="478"/>
</p:tagLst>
</file>

<file path=ppt/tags/tag210.xml><?xml version="1.0" encoding="utf-8"?>
<p:tagLst xmlns:p="http://schemas.openxmlformats.org/presentationml/2006/main">
  <p:tag name="AS_UNIQUEID" val="344"/>
</p:tagLst>
</file>

<file path=ppt/tags/tag211.xml><?xml version="1.0" encoding="utf-8"?>
<p:tagLst xmlns:p="http://schemas.openxmlformats.org/presentationml/2006/main">
  <p:tag name="AS_UNIQUEID" val="345"/>
</p:tagLst>
</file>

<file path=ppt/tags/tag212.xml><?xml version="1.0" encoding="utf-8"?>
<p:tagLst xmlns:p="http://schemas.openxmlformats.org/presentationml/2006/main">
  <p:tag name="AS_UNIQUEID" val="627"/>
</p:tagLst>
</file>

<file path=ppt/tags/tag213.xml><?xml version="1.0" encoding="utf-8"?>
<p:tagLst xmlns:p="http://schemas.openxmlformats.org/presentationml/2006/main">
  <p:tag name="AS_UNIQUEID" val="347"/>
</p:tagLst>
</file>

<file path=ppt/tags/tag214.xml><?xml version="1.0" encoding="utf-8"?>
<p:tagLst xmlns:p="http://schemas.openxmlformats.org/presentationml/2006/main">
  <p:tag name="AS_UNIQUEID" val="348"/>
</p:tagLst>
</file>

<file path=ppt/tags/tag215.xml><?xml version="1.0" encoding="utf-8"?>
<p:tagLst xmlns:p="http://schemas.openxmlformats.org/presentationml/2006/main">
  <p:tag name="AS_UNIQUEID" val="349"/>
</p:tagLst>
</file>

<file path=ppt/tags/tag216.xml><?xml version="1.0" encoding="utf-8"?>
<p:tagLst xmlns:p="http://schemas.openxmlformats.org/presentationml/2006/main">
  <p:tag name="AS_UNIQUEID" val="350"/>
</p:tagLst>
</file>

<file path=ppt/tags/tag217.xml><?xml version="1.0" encoding="utf-8"?>
<p:tagLst xmlns:p="http://schemas.openxmlformats.org/presentationml/2006/main">
  <p:tag name="AS_UNIQUEID" val="351"/>
</p:tagLst>
</file>

<file path=ppt/tags/tag218.xml><?xml version="1.0" encoding="utf-8"?>
<p:tagLst xmlns:p="http://schemas.openxmlformats.org/presentationml/2006/main">
  <p:tag name="AS_UNIQUEID" val="352"/>
</p:tagLst>
</file>

<file path=ppt/tags/tag219.xml><?xml version="1.0" encoding="utf-8"?>
<p:tagLst xmlns:p="http://schemas.openxmlformats.org/presentationml/2006/main">
  <p:tag name="AS_UNIQUEID" val="628"/>
</p:tagLst>
</file>

<file path=ppt/tags/tag22.xml><?xml version="1.0" encoding="utf-8"?>
<p:tagLst xmlns:p="http://schemas.openxmlformats.org/presentationml/2006/main">
  <p:tag name="AS_UNIQUEID" val="479"/>
</p:tagLst>
</file>

<file path=ppt/tags/tag220.xml><?xml version="1.0" encoding="utf-8"?>
<p:tagLst xmlns:p="http://schemas.openxmlformats.org/presentationml/2006/main">
  <p:tag name="AS_UNIQUEID" val="629"/>
</p:tagLst>
</file>

<file path=ppt/tags/tag221.xml><?xml version="1.0" encoding="utf-8"?>
<p:tagLst xmlns:p="http://schemas.openxmlformats.org/presentationml/2006/main">
  <p:tag name="AS_UNIQUEID" val="630"/>
</p:tagLst>
</file>

<file path=ppt/tags/tag222.xml><?xml version="1.0" encoding="utf-8"?>
<p:tagLst xmlns:p="http://schemas.openxmlformats.org/presentationml/2006/main">
  <p:tag name="AS_UNIQUEID" val="631"/>
</p:tagLst>
</file>

<file path=ppt/tags/tag223.xml><?xml version="1.0" encoding="utf-8"?>
<p:tagLst xmlns:p="http://schemas.openxmlformats.org/presentationml/2006/main">
  <p:tag name="AS_UNIQUEID" val="632"/>
</p:tagLst>
</file>

<file path=ppt/tags/tag224.xml><?xml version="1.0" encoding="utf-8"?>
<p:tagLst xmlns:p="http://schemas.openxmlformats.org/presentationml/2006/main">
  <p:tag name="AS_UNIQUEID" val="633"/>
</p:tagLst>
</file>

<file path=ppt/tags/tag225.xml><?xml version="1.0" encoding="utf-8"?>
<p:tagLst xmlns:p="http://schemas.openxmlformats.org/presentationml/2006/main">
  <p:tag name="AS_UNIQUEID" val="634"/>
</p:tagLst>
</file>

<file path=ppt/tags/tag226.xml><?xml version="1.0" encoding="utf-8"?>
<p:tagLst xmlns:p="http://schemas.openxmlformats.org/presentationml/2006/main">
  <p:tag name="AS_UNIQUEID" val="635"/>
</p:tagLst>
</file>

<file path=ppt/tags/tag227.xml><?xml version="1.0" encoding="utf-8"?>
<p:tagLst xmlns:p="http://schemas.openxmlformats.org/presentationml/2006/main">
  <p:tag name="AS_UNIQUEID" val="636"/>
</p:tagLst>
</file>

<file path=ppt/tags/tag228.xml><?xml version="1.0" encoding="utf-8"?>
<p:tagLst xmlns:p="http://schemas.openxmlformats.org/presentationml/2006/main">
  <p:tag name="AS_UNIQUEID" val="637"/>
</p:tagLst>
</file>

<file path=ppt/tags/tag229.xml><?xml version="1.0" encoding="utf-8"?>
<p:tagLst xmlns:p="http://schemas.openxmlformats.org/presentationml/2006/main">
  <p:tag name="AS_UNIQUEID" val="638"/>
</p:tagLst>
</file>

<file path=ppt/tags/tag23.xml><?xml version="1.0" encoding="utf-8"?>
<p:tagLst xmlns:p="http://schemas.openxmlformats.org/presentationml/2006/main">
  <p:tag name="AS_UNIQUEID" val="480"/>
</p:tagLst>
</file>

<file path=ppt/tags/tag230.xml><?xml version="1.0" encoding="utf-8"?>
<p:tagLst xmlns:p="http://schemas.openxmlformats.org/presentationml/2006/main">
  <p:tag name="AS_UNIQUEID" val="639"/>
</p:tagLst>
</file>

<file path=ppt/tags/tag231.xml><?xml version="1.0" encoding="utf-8"?>
<p:tagLst xmlns:p="http://schemas.openxmlformats.org/presentationml/2006/main">
  <p:tag name="AS_UNIQUEID" val="640"/>
</p:tagLst>
</file>

<file path=ppt/tags/tag232.xml><?xml version="1.0" encoding="utf-8"?>
<p:tagLst xmlns:p="http://schemas.openxmlformats.org/presentationml/2006/main">
  <p:tag name="AS_UNIQUEID" val="641"/>
</p:tagLst>
</file>

<file path=ppt/tags/tag233.xml><?xml version="1.0" encoding="utf-8"?>
<p:tagLst xmlns:p="http://schemas.openxmlformats.org/presentationml/2006/main">
  <p:tag name="AS_UNIQUEID" val="642"/>
</p:tagLst>
</file>

<file path=ppt/tags/tag234.xml><?xml version="1.0" encoding="utf-8"?>
<p:tagLst xmlns:p="http://schemas.openxmlformats.org/presentationml/2006/main">
  <p:tag name="AS_UNIQUEID" val="643"/>
</p:tagLst>
</file>

<file path=ppt/tags/tag235.xml><?xml version="1.0" encoding="utf-8"?>
<p:tagLst xmlns:p="http://schemas.openxmlformats.org/presentationml/2006/main">
  <p:tag name="AS_UNIQUEID" val="644"/>
</p:tagLst>
</file>

<file path=ppt/tags/tag236.xml><?xml version="1.0" encoding="utf-8"?>
<p:tagLst xmlns:p="http://schemas.openxmlformats.org/presentationml/2006/main">
  <p:tag name="AS_UNIQUEID" val="645"/>
</p:tagLst>
</file>

<file path=ppt/tags/tag237.xml><?xml version="1.0" encoding="utf-8"?>
<p:tagLst xmlns:p="http://schemas.openxmlformats.org/presentationml/2006/main">
  <p:tag name="AS_UNIQUEID" val="646"/>
</p:tagLst>
</file>

<file path=ppt/tags/tag238.xml><?xml version="1.0" encoding="utf-8"?>
<p:tagLst xmlns:p="http://schemas.openxmlformats.org/presentationml/2006/main">
  <p:tag name="AS_UNIQUEID" val="647"/>
</p:tagLst>
</file>

<file path=ppt/tags/tag239.xml><?xml version="1.0" encoding="utf-8"?>
<p:tagLst xmlns:p="http://schemas.openxmlformats.org/presentationml/2006/main">
  <p:tag name="AS_UNIQUEID" val="648"/>
</p:tagLst>
</file>

<file path=ppt/tags/tag24.xml><?xml version="1.0" encoding="utf-8"?>
<p:tagLst xmlns:p="http://schemas.openxmlformats.org/presentationml/2006/main">
  <p:tag name="AS_UNIQUEID" val="481"/>
</p:tagLst>
</file>

<file path=ppt/tags/tag240.xml><?xml version="1.0" encoding="utf-8"?>
<p:tagLst xmlns:p="http://schemas.openxmlformats.org/presentationml/2006/main">
  <p:tag name="AS_UNIQUEID" val="649"/>
</p:tagLst>
</file>

<file path=ppt/tags/tag241.xml><?xml version="1.0" encoding="utf-8"?>
<p:tagLst xmlns:p="http://schemas.openxmlformats.org/presentationml/2006/main">
  <p:tag name="AS_UNIQUEID" val="650"/>
</p:tagLst>
</file>

<file path=ppt/tags/tag242.xml><?xml version="1.0" encoding="utf-8"?>
<p:tagLst xmlns:p="http://schemas.openxmlformats.org/presentationml/2006/main">
  <p:tag name="AS_UNIQUEID" val="651"/>
</p:tagLst>
</file>

<file path=ppt/tags/tag243.xml><?xml version="1.0" encoding="utf-8"?>
<p:tagLst xmlns:p="http://schemas.openxmlformats.org/presentationml/2006/main">
  <p:tag name="AS_UNIQUEID" val="652"/>
</p:tagLst>
</file>

<file path=ppt/tags/tag244.xml><?xml version="1.0" encoding="utf-8"?>
<p:tagLst xmlns:p="http://schemas.openxmlformats.org/presentationml/2006/main">
  <p:tag name="AS_UNIQUEID" val="653"/>
</p:tagLst>
</file>

<file path=ppt/tags/tag245.xml><?xml version="1.0" encoding="utf-8"?>
<p:tagLst xmlns:p="http://schemas.openxmlformats.org/presentationml/2006/main">
  <p:tag name="AS_UNIQUEID" val="654"/>
</p:tagLst>
</file>

<file path=ppt/tags/tag246.xml><?xml version="1.0" encoding="utf-8"?>
<p:tagLst xmlns:p="http://schemas.openxmlformats.org/presentationml/2006/main">
  <p:tag name="AS_UNIQUEID" val="655"/>
</p:tagLst>
</file>

<file path=ppt/tags/tag247.xml><?xml version="1.0" encoding="utf-8"?>
<p:tagLst xmlns:p="http://schemas.openxmlformats.org/presentationml/2006/main">
  <p:tag name="AS_UNIQUEID" val="656"/>
</p:tagLst>
</file>

<file path=ppt/tags/tag248.xml><?xml version="1.0" encoding="utf-8"?>
<p:tagLst xmlns:p="http://schemas.openxmlformats.org/presentationml/2006/main">
  <p:tag name="AS_UNIQUEID" val="657"/>
</p:tagLst>
</file>

<file path=ppt/tags/tag249.xml><?xml version="1.0" encoding="utf-8"?>
<p:tagLst xmlns:p="http://schemas.openxmlformats.org/presentationml/2006/main">
  <p:tag name="AS_UNIQUEID" val="658"/>
</p:tagLst>
</file>

<file path=ppt/tags/tag25.xml><?xml version="1.0" encoding="utf-8"?>
<p:tagLst xmlns:p="http://schemas.openxmlformats.org/presentationml/2006/main">
  <p:tag name="AS_UNIQUEID" val="482"/>
</p:tagLst>
</file>

<file path=ppt/tags/tag250.xml><?xml version="1.0" encoding="utf-8"?>
<p:tagLst xmlns:p="http://schemas.openxmlformats.org/presentationml/2006/main">
  <p:tag name="AS_UNIQUEID" val="659"/>
</p:tagLst>
</file>

<file path=ppt/tags/tag251.xml><?xml version="1.0" encoding="utf-8"?>
<p:tagLst xmlns:p="http://schemas.openxmlformats.org/presentationml/2006/main">
  <p:tag name="AS_UNIQUEID" val="660"/>
</p:tagLst>
</file>

<file path=ppt/tags/tag252.xml><?xml version="1.0" encoding="utf-8"?>
<p:tagLst xmlns:p="http://schemas.openxmlformats.org/presentationml/2006/main">
  <p:tag name="AS_UNIQUEID" val="661"/>
</p:tagLst>
</file>

<file path=ppt/tags/tag253.xml><?xml version="1.0" encoding="utf-8"?>
<p:tagLst xmlns:p="http://schemas.openxmlformats.org/presentationml/2006/main">
  <p:tag name="AS_UNIQUEID" val="662"/>
</p:tagLst>
</file>

<file path=ppt/tags/tag254.xml><?xml version="1.0" encoding="utf-8"?>
<p:tagLst xmlns:p="http://schemas.openxmlformats.org/presentationml/2006/main">
  <p:tag name="AS_UNIQUEID" val="663"/>
</p:tagLst>
</file>

<file path=ppt/tags/tag255.xml><?xml version="1.0" encoding="utf-8"?>
<p:tagLst xmlns:p="http://schemas.openxmlformats.org/presentationml/2006/main">
  <p:tag name="AS_UNIQUEID" val="664"/>
</p:tagLst>
</file>

<file path=ppt/tags/tag256.xml><?xml version="1.0" encoding="utf-8"?>
<p:tagLst xmlns:p="http://schemas.openxmlformats.org/presentationml/2006/main">
  <p:tag name="AS_UNIQUEID" val="665"/>
</p:tagLst>
</file>

<file path=ppt/tags/tag257.xml><?xml version="1.0" encoding="utf-8"?>
<p:tagLst xmlns:p="http://schemas.openxmlformats.org/presentationml/2006/main">
  <p:tag name="AS_UNIQUEID" val="666"/>
</p:tagLst>
</file>

<file path=ppt/tags/tag258.xml><?xml version="1.0" encoding="utf-8"?>
<p:tagLst xmlns:p="http://schemas.openxmlformats.org/presentationml/2006/main">
  <p:tag name="AS_UNIQUEID" val="667"/>
</p:tagLst>
</file>

<file path=ppt/tags/tag259.xml><?xml version="1.0" encoding="utf-8"?>
<p:tagLst xmlns:p="http://schemas.openxmlformats.org/presentationml/2006/main">
  <p:tag name="AS_UNIQUEID" val="366"/>
</p:tagLst>
</file>

<file path=ppt/tags/tag26.xml><?xml version="1.0" encoding="utf-8"?>
<p:tagLst xmlns:p="http://schemas.openxmlformats.org/presentationml/2006/main">
  <p:tag name="AS_UNIQUEID" val="483"/>
</p:tagLst>
</file>

<file path=ppt/tags/tag260.xml><?xml version="1.0" encoding="utf-8"?>
<p:tagLst xmlns:p="http://schemas.openxmlformats.org/presentationml/2006/main">
  <p:tag name="AS_UNIQUEID" val="368"/>
</p:tagLst>
</file>

<file path=ppt/tags/tag261.xml><?xml version="1.0" encoding="utf-8"?>
<p:tagLst xmlns:p="http://schemas.openxmlformats.org/presentationml/2006/main">
  <p:tag name="AS_UNIQUEID" val="370"/>
</p:tagLst>
</file>

<file path=ppt/tags/tag262.xml><?xml version="1.0" encoding="utf-8"?>
<p:tagLst xmlns:p="http://schemas.openxmlformats.org/presentationml/2006/main">
  <p:tag name="AS_UNIQUEID" val="668"/>
</p:tagLst>
</file>

<file path=ppt/tags/tag263.xml><?xml version="1.0" encoding="utf-8"?>
<p:tagLst xmlns:p="http://schemas.openxmlformats.org/presentationml/2006/main">
  <p:tag name="AS_UNIQUEID" val="669"/>
</p:tagLst>
</file>

<file path=ppt/tags/tag264.xml><?xml version="1.0" encoding="utf-8"?>
<p:tagLst xmlns:p="http://schemas.openxmlformats.org/presentationml/2006/main">
  <p:tag name="AS_UNIQUEID" val="670"/>
</p:tagLst>
</file>

<file path=ppt/tags/tag265.xml><?xml version="1.0" encoding="utf-8"?>
<p:tagLst xmlns:p="http://schemas.openxmlformats.org/presentationml/2006/main">
  <p:tag name="AS_UNIQUEID" val="671"/>
</p:tagLst>
</file>

<file path=ppt/tags/tag266.xml><?xml version="1.0" encoding="utf-8"?>
<p:tagLst xmlns:p="http://schemas.openxmlformats.org/presentationml/2006/main">
  <p:tag name="AS_UNIQUEID" val="672"/>
</p:tagLst>
</file>

<file path=ppt/tags/tag267.xml><?xml version="1.0" encoding="utf-8"?>
<p:tagLst xmlns:p="http://schemas.openxmlformats.org/presentationml/2006/main">
  <p:tag name="AS_UNIQUEID" val="673"/>
</p:tagLst>
</file>

<file path=ppt/tags/tag268.xml><?xml version="1.0" encoding="utf-8"?>
<p:tagLst xmlns:p="http://schemas.openxmlformats.org/presentationml/2006/main">
  <p:tag name="AS_UNIQUEID" val="674"/>
</p:tagLst>
</file>

<file path=ppt/tags/tag269.xml><?xml version="1.0" encoding="utf-8"?>
<p:tagLst xmlns:p="http://schemas.openxmlformats.org/presentationml/2006/main">
  <p:tag name="AS_UNIQUEID" val="675"/>
</p:tagLst>
</file>

<file path=ppt/tags/tag27.xml><?xml version="1.0" encoding="utf-8"?>
<p:tagLst xmlns:p="http://schemas.openxmlformats.org/presentationml/2006/main">
  <p:tag name="AS_UNIQUEID" val="484"/>
</p:tagLst>
</file>

<file path=ppt/tags/tag270.xml><?xml version="1.0" encoding="utf-8"?>
<p:tagLst xmlns:p="http://schemas.openxmlformats.org/presentationml/2006/main">
  <p:tag name="AS_UNIQUEID" val="676"/>
</p:tagLst>
</file>

<file path=ppt/tags/tag271.xml><?xml version="1.0" encoding="utf-8"?>
<p:tagLst xmlns:p="http://schemas.openxmlformats.org/presentationml/2006/main">
  <p:tag name="AS_UNIQUEID" val="677"/>
</p:tagLst>
</file>

<file path=ppt/tags/tag272.xml><?xml version="1.0" encoding="utf-8"?>
<p:tagLst xmlns:p="http://schemas.openxmlformats.org/presentationml/2006/main">
  <p:tag name="AS_UNIQUEID" val="678"/>
</p:tagLst>
</file>

<file path=ppt/tags/tag273.xml><?xml version="1.0" encoding="utf-8"?>
<p:tagLst xmlns:p="http://schemas.openxmlformats.org/presentationml/2006/main">
  <p:tag name="AS_UNIQUEID" val="679"/>
</p:tagLst>
</file>

<file path=ppt/tags/tag274.xml><?xml version="1.0" encoding="utf-8"?>
<p:tagLst xmlns:p="http://schemas.openxmlformats.org/presentationml/2006/main">
  <p:tag name="AS_UNIQUEID" val="680"/>
</p:tagLst>
</file>

<file path=ppt/tags/tag275.xml><?xml version="1.0" encoding="utf-8"?>
<p:tagLst xmlns:p="http://schemas.openxmlformats.org/presentationml/2006/main">
  <p:tag name="AS_UNIQUEID" val="681"/>
</p:tagLst>
</file>

<file path=ppt/tags/tag276.xml><?xml version="1.0" encoding="utf-8"?>
<p:tagLst xmlns:p="http://schemas.openxmlformats.org/presentationml/2006/main">
  <p:tag name="AS_UNIQUEID" val="682"/>
</p:tagLst>
</file>

<file path=ppt/tags/tag277.xml><?xml version="1.0" encoding="utf-8"?>
<p:tagLst xmlns:p="http://schemas.openxmlformats.org/presentationml/2006/main">
  <p:tag name="AS_UNIQUEID" val="683"/>
</p:tagLst>
</file>

<file path=ppt/tags/tag278.xml><?xml version="1.0" encoding="utf-8"?>
<p:tagLst xmlns:p="http://schemas.openxmlformats.org/presentationml/2006/main">
  <p:tag name="AS_UNIQUEID" val="684"/>
</p:tagLst>
</file>

<file path=ppt/tags/tag279.xml><?xml version="1.0" encoding="utf-8"?>
<p:tagLst xmlns:p="http://schemas.openxmlformats.org/presentationml/2006/main">
  <p:tag name="AS_UNIQUEID" val="685"/>
</p:tagLst>
</file>

<file path=ppt/tags/tag28.xml><?xml version="1.0" encoding="utf-8"?>
<p:tagLst xmlns:p="http://schemas.openxmlformats.org/presentationml/2006/main">
  <p:tag name="AS_UNIQUEID" val="485"/>
</p:tagLst>
</file>

<file path=ppt/tags/tag280.xml><?xml version="1.0" encoding="utf-8"?>
<p:tagLst xmlns:p="http://schemas.openxmlformats.org/presentationml/2006/main">
  <p:tag name="AS_UNIQUEID" val="686"/>
</p:tagLst>
</file>

<file path=ppt/tags/tag281.xml><?xml version="1.0" encoding="utf-8"?>
<p:tagLst xmlns:p="http://schemas.openxmlformats.org/presentationml/2006/main">
  <p:tag name="AS_UNIQUEID" val="687"/>
</p:tagLst>
</file>

<file path=ppt/tags/tag282.xml><?xml version="1.0" encoding="utf-8"?>
<p:tagLst xmlns:p="http://schemas.openxmlformats.org/presentationml/2006/main">
  <p:tag name="AS_UNIQUEID" val="688"/>
</p:tagLst>
</file>

<file path=ppt/tags/tag283.xml><?xml version="1.0" encoding="utf-8"?>
<p:tagLst xmlns:p="http://schemas.openxmlformats.org/presentationml/2006/main">
  <p:tag name="AS_UNIQUEID" val="689"/>
</p:tagLst>
</file>

<file path=ppt/tags/tag284.xml><?xml version="1.0" encoding="utf-8"?>
<p:tagLst xmlns:p="http://schemas.openxmlformats.org/presentationml/2006/main">
  <p:tag name="AS_UNIQUEID" val="690"/>
</p:tagLst>
</file>

<file path=ppt/tags/tag285.xml><?xml version="1.0" encoding="utf-8"?>
<p:tagLst xmlns:p="http://schemas.openxmlformats.org/presentationml/2006/main">
  <p:tag name="AS_UNIQUEID" val="691"/>
</p:tagLst>
</file>

<file path=ppt/tags/tag286.xml><?xml version="1.0" encoding="utf-8"?>
<p:tagLst xmlns:p="http://schemas.openxmlformats.org/presentationml/2006/main">
  <p:tag name="AS_UNIQUEID" val="692"/>
</p:tagLst>
</file>

<file path=ppt/tags/tag287.xml><?xml version="1.0" encoding="utf-8"?>
<p:tagLst xmlns:p="http://schemas.openxmlformats.org/presentationml/2006/main">
  <p:tag name="AS_UNIQUEID" val="693"/>
</p:tagLst>
</file>

<file path=ppt/tags/tag288.xml><?xml version="1.0" encoding="utf-8"?>
<p:tagLst xmlns:p="http://schemas.openxmlformats.org/presentationml/2006/main">
  <p:tag name="AS_UNIQUEID" val="694"/>
</p:tagLst>
</file>

<file path=ppt/tags/tag289.xml><?xml version="1.0" encoding="utf-8"?>
<p:tagLst xmlns:p="http://schemas.openxmlformats.org/presentationml/2006/main">
  <p:tag name="AS_UNIQUEID" val="695"/>
</p:tagLst>
</file>

<file path=ppt/tags/tag29.xml><?xml version="1.0" encoding="utf-8"?>
<p:tagLst xmlns:p="http://schemas.openxmlformats.org/presentationml/2006/main">
  <p:tag name="AS_UNIQUEID" val="486"/>
</p:tagLst>
</file>

<file path=ppt/tags/tag290.xml><?xml version="1.0" encoding="utf-8"?>
<p:tagLst xmlns:p="http://schemas.openxmlformats.org/presentationml/2006/main">
  <p:tag name="AS_UNIQUEID" val="696"/>
</p:tagLst>
</file>

<file path=ppt/tags/tag291.xml><?xml version="1.0" encoding="utf-8"?>
<p:tagLst xmlns:p="http://schemas.openxmlformats.org/presentationml/2006/main">
  <p:tag name="AS_UNIQUEID" val="365"/>
</p:tagLst>
</file>

<file path=ppt/tags/tag292.xml><?xml version="1.0" encoding="utf-8"?>
<p:tagLst xmlns:p="http://schemas.openxmlformats.org/presentationml/2006/main">
  <p:tag name="AS_UNIQUEID" val="367"/>
</p:tagLst>
</file>

<file path=ppt/tags/tag293.xml><?xml version="1.0" encoding="utf-8"?>
<p:tagLst xmlns:p="http://schemas.openxmlformats.org/presentationml/2006/main">
  <p:tag name="AS_UNIQUEID" val="369"/>
</p:tagLst>
</file>

<file path=ppt/tags/tag294.xml><?xml version="1.0" encoding="utf-8"?>
<p:tagLst xmlns:p="http://schemas.openxmlformats.org/presentationml/2006/main">
  <p:tag name="AS_UNIQUEID" val="697"/>
</p:tagLst>
</file>

<file path=ppt/tags/tag295.xml><?xml version="1.0" encoding="utf-8"?>
<p:tagLst xmlns:p="http://schemas.openxmlformats.org/presentationml/2006/main">
  <p:tag name="AS_UNIQUEID" val="698"/>
</p:tagLst>
</file>

<file path=ppt/tags/tag296.xml><?xml version="1.0" encoding="utf-8"?>
<p:tagLst xmlns:p="http://schemas.openxmlformats.org/presentationml/2006/main">
  <p:tag name="AS_UNIQUEID" val="699"/>
</p:tagLst>
</file>

<file path=ppt/tags/tag297.xml><?xml version="1.0" encoding="utf-8"?>
<p:tagLst xmlns:p="http://schemas.openxmlformats.org/presentationml/2006/main">
  <p:tag name="AS_UNIQUEID" val="700"/>
</p:tagLst>
</file>

<file path=ppt/tags/tag298.xml><?xml version="1.0" encoding="utf-8"?>
<p:tagLst xmlns:p="http://schemas.openxmlformats.org/presentationml/2006/main">
  <p:tag name="AS_UNIQUEID" val="701"/>
</p:tagLst>
</file>

<file path=ppt/tags/tag299.xml><?xml version="1.0" encoding="utf-8"?>
<p:tagLst xmlns:p="http://schemas.openxmlformats.org/presentationml/2006/main">
  <p:tag name="AS_UNIQUEID" val="702"/>
</p:tagLst>
</file>

<file path=ppt/tags/tag3.xml><?xml version="1.0" encoding="utf-8"?>
<p:tagLst xmlns:p="http://schemas.openxmlformats.org/presentationml/2006/main">
  <p:tag name="AS_UNIQUEID" val="460"/>
</p:tagLst>
</file>

<file path=ppt/tags/tag30.xml><?xml version="1.0" encoding="utf-8"?>
<p:tagLst xmlns:p="http://schemas.openxmlformats.org/presentationml/2006/main">
  <p:tag name="AS_UNIQUEID" val="487"/>
</p:tagLst>
</file>

<file path=ppt/tags/tag300.xml><?xml version="1.0" encoding="utf-8"?>
<p:tagLst xmlns:p="http://schemas.openxmlformats.org/presentationml/2006/main">
  <p:tag name="AS_UNIQUEID" val="703"/>
</p:tagLst>
</file>

<file path=ppt/tags/tag301.xml><?xml version="1.0" encoding="utf-8"?>
<p:tagLst xmlns:p="http://schemas.openxmlformats.org/presentationml/2006/main">
  <p:tag name="AS_UNIQUEID" val="704"/>
</p:tagLst>
</file>

<file path=ppt/tags/tag302.xml><?xml version="1.0" encoding="utf-8"?>
<p:tagLst xmlns:p="http://schemas.openxmlformats.org/presentationml/2006/main">
  <p:tag name="AS_UNIQUEID" val="705"/>
</p:tagLst>
</file>

<file path=ppt/tags/tag303.xml><?xml version="1.0" encoding="utf-8"?>
<p:tagLst xmlns:p="http://schemas.openxmlformats.org/presentationml/2006/main">
  <p:tag name="AS_UNIQUEID" val="706"/>
</p:tagLst>
</file>

<file path=ppt/tags/tag304.xml><?xml version="1.0" encoding="utf-8"?>
<p:tagLst xmlns:p="http://schemas.openxmlformats.org/presentationml/2006/main">
  <p:tag name="AS_UNIQUEID" val="707"/>
</p:tagLst>
</file>

<file path=ppt/tags/tag305.xml><?xml version="1.0" encoding="utf-8"?>
<p:tagLst xmlns:p="http://schemas.openxmlformats.org/presentationml/2006/main">
  <p:tag name="AS_UNIQUEID" val="708"/>
</p:tagLst>
</file>

<file path=ppt/tags/tag306.xml><?xml version="1.0" encoding="utf-8"?>
<p:tagLst xmlns:p="http://schemas.openxmlformats.org/presentationml/2006/main">
  <p:tag name="AS_UNIQUEID" val="709"/>
</p:tagLst>
</file>

<file path=ppt/tags/tag307.xml><?xml version="1.0" encoding="utf-8"?>
<p:tagLst xmlns:p="http://schemas.openxmlformats.org/presentationml/2006/main">
  <p:tag name="AS_UNIQUEID" val="710"/>
</p:tagLst>
</file>

<file path=ppt/tags/tag308.xml><?xml version="1.0" encoding="utf-8"?>
<p:tagLst xmlns:p="http://schemas.openxmlformats.org/presentationml/2006/main">
  <p:tag name="AS_UNIQUEID" val="711"/>
</p:tagLst>
</file>

<file path=ppt/tags/tag309.xml><?xml version="1.0" encoding="utf-8"?>
<p:tagLst xmlns:p="http://schemas.openxmlformats.org/presentationml/2006/main">
  <p:tag name="AS_UNIQUEID" val="712"/>
</p:tagLst>
</file>

<file path=ppt/tags/tag31.xml><?xml version="1.0" encoding="utf-8"?>
<p:tagLst xmlns:p="http://schemas.openxmlformats.org/presentationml/2006/main">
  <p:tag name="AS_UNIQUEID" val="488"/>
</p:tagLst>
</file>

<file path=ppt/tags/tag310.xml><?xml version="1.0" encoding="utf-8"?>
<p:tagLst xmlns:p="http://schemas.openxmlformats.org/presentationml/2006/main">
  <p:tag name="AS_UNIQUEID" val="713"/>
</p:tagLst>
</file>

<file path=ppt/tags/tag311.xml><?xml version="1.0" encoding="utf-8"?>
<p:tagLst xmlns:p="http://schemas.openxmlformats.org/presentationml/2006/main">
  <p:tag name="AS_UNIQUEID" val="714"/>
</p:tagLst>
</file>

<file path=ppt/tags/tag312.xml><?xml version="1.0" encoding="utf-8"?>
<p:tagLst xmlns:p="http://schemas.openxmlformats.org/presentationml/2006/main">
  <p:tag name="AS_UNIQUEID" val="715"/>
</p:tagLst>
</file>

<file path=ppt/tags/tag313.xml><?xml version="1.0" encoding="utf-8"?>
<p:tagLst xmlns:p="http://schemas.openxmlformats.org/presentationml/2006/main">
  <p:tag name="AS_UNIQUEID" val="716"/>
</p:tagLst>
</file>

<file path=ppt/tags/tag314.xml><?xml version="1.0" encoding="utf-8"?>
<p:tagLst xmlns:p="http://schemas.openxmlformats.org/presentationml/2006/main">
  <p:tag name="AS_UNIQUEID" val="717"/>
</p:tagLst>
</file>

<file path=ppt/tags/tag315.xml><?xml version="1.0" encoding="utf-8"?>
<p:tagLst xmlns:p="http://schemas.openxmlformats.org/presentationml/2006/main">
  <p:tag name="AS_UNIQUEID" val="718"/>
</p:tagLst>
</file>

<file path=ppt/tags/tag316.xml><?xml version="1.0" encoding="utf-8"?>
<p:tagLst xmlns:p="http://schemas.openxmlformats.org/presentationml/2006/main">
  <p:tag name="AS_UNIQUEID" val="719"/>
</p:tagLst>
</file>

<file path=ppt/tags/tag317.xml><?xml version="1.0" encoding="utf-8"?>
<p:tagLst xmlns:p="http://schemas.openxmlformats.org/presentationml/2006/main">
  <p:tag name="AS_UNIQUEID" val="720"/>
</p:tagLst>
</file>

<file path=ppt/tags/tag318.xml><?xml version="1.0" encoding="utf-8"?>
<p:tagLst xmlns:p="http://schemas.openxmlformats.org/presentationml/2006/main">
  <p:tag name="AS_UNIQUEID" val="721"/>
</p:tagLst>
</file>

<file path=ppt/tags/tag319.xml><?xml version="1.0" encoding="utf-8"?>
<p:tagLst xmlns:p="http://schemas.openxmlformats.org/presentationml/2006/main">
  <p:tag name="AS_UNIQUEID" val="722"/>
</p:tagLst>
</file>

<file path=ppt/tags/tag32.xml><?xml version="1.0" encoding="utf-8"?>
<p:tagLst xmlns:p="http://schemas.openxmlformats.org/presentationml/2006/main">
  <p:tag name="AS_UNIQUEID" val="489"/>
</p:tagLst>
</file>

<file path=ppt/tags/tag320.xml><?xml version="1.0" encoding="utf-8"?>
<p:tagLst xmlns:p="http://schemas.openxmlformats.org/presentationml/2006/main">
  <p:tag name="AS_UNIQUEID" val="723"/>
</p:tagLst>
</file>

<file path=ppt/tags/tag321.xml><?xml version="1.0" encoding="utf-8"?>
<p:tagLst xmlns:p="http://schemas.openxmlformats.org/presentationml/2006/main">
  <p:tag name="AS_UNIQUEID" val="724"/>
</p:tagLst>
</file>

<file path=ppt/tags/tag322.xml><?xml version="1.0" encoding="utf-8"?>
<p:tagLst xmlns:p="http://schemas.openxmlformats.org/presentationml/2006/main">
  <p:tag name="AS_UNIQUEID" val="725"/>
</p:tagLst>
</file>

<file path=ppt/tags/tag323.xml><?xml version="1.0" encoding="utf-8"?>
<p:tagLst xmlns:p="http://schemas.openxmlformats.org/presentationml/2006/main">
  <p:tag name="AS_UNIQUEID" val="726"/>
</p:tagLst>
</file>

<file path=ppt/tags/tag324.xml><?xml version="1.0" encoding="utf-8"?>
<p:tagLst xmlns:p="http://schemas.openxmlformats.org/presentationml/2006/main">
  <p:tag name="AS_UNIQUEID" val="727"/>
</p:tagLst>
</file>

<file path=ppt/tags/tag325.xml><?xml version="1.0" encoding="utf-8"?>
<p:tagLst xmlns:p="http://schemas.openxmlformats.org/presentationml/2006/main">
  <p:tag name="AS_UNIQUEID" val="728"/>
</p:tagLst>
</file>

<file path=ppt/tags/tag326.xml><?xml version="1.0" encoding="utf-8"?>
<p:tagLst xmlns:p="http://schemas.openxmlformats.org/presentationml/2006/main">
  <p:tag name="AS_UNIQUEID" val="729"/>
</p:tagLst>
</file>

<file path=ppt/tags/tag327.xml><?xml version="1.0" encoding="utf-8"?>
<p:tagLst xmlns:p="http://schemas.openxmlformats.org/presentationml/2006/main">
  <p:tag name="AS_UNIQUEID" val="730"/>
</p:tagLst>
</file>

<file path=ppt/tags/tag328.xml><?xml version="1.0" encoding="utf-8"?>
<p:tagLst xmlns:p="http://schemas.openxmlformats.org/presentationml/2006/main">
  <p:tag name="AS_UNIQUEID" val="731"/>
</p:tagLst>
</file>

<file path=ppt/tags/tag329.xml><?xml version="1.0" encoding="utf-8"?>
<p:tagLst xmlns:p="http://schemas.openxmlformats.org/presentationml/2006/main">
  <p:tag name="AS_UNIQUEID" val="732"/>
</p:tagLst>
</file>

<file path=ppt/tags/tag33.xml><?xml version="1.0" encoding="utf-8"?>
<p:tagLst xmlns:p="http://schemas.openxmlformats.org/presentationml/2006/main">
  <p:tag name="AS_UNIQUEID" val="490"/>
</p:tagLst>
</file>

<file path=ppt/tags/tag330.xml><?xml version="1.0" encoding="utf-8"?>
<p:tagLst xmlns:p="http://schemas.openxmlformats.org/presentationml/2006/main">
  <p:tag name="AS_UNIQUEID" val="733"/>
</p:tagLst>
</file>

<file path=ppt/tags/tag331.xml><?xml version="1.0" encoding="utf-8"?>
<p:tagLst xmlns:p="http://schemas.openxmlformats.org/presentationml/2006/main">
  <p:tag name="AS_UNIQUEID" val="734"/>
</p:tagLst>
</file>

<file path=ppt/tags/tag332.xml><?xml version="1.0" encoding="utf-8"?>
<p:tagLst xmlns:p="http://schemas.openxmlformats.org/presentationml/2006/main">
  <p:tag name="AS_UNIQUEID" val="735"/>
</p:tagLst>
</file>

<file path=ppt/tags/tag333.xml><?xml version="1.0" encoding="utf-8"?>
<p:tagLst xmlns:p="http://schemas.openxmlformats.org/presentationml/2006/main">
  <p:tag name="AS_UNIQUEID" val="736"/>
</p:tagLst>
</file>

<file path=ppt/tags/tag334.xml><?xml version="1.0" encoding="utf-8"?>
<p:tagLst xmlns:p="http://schemas.openxmlformats.org/presentationml/2006/main">
  <p:tag name="AS_UNIQUEID" val="372"/>
</p:tagLst>
</file>

<file path=ppt/tags/tag335.xml><?xml version="1.0" encoding="utf-8"?>
<p:tagLst xmlns:p="http://schemas.openxmlformats.org/presentationml/2006/main">
  <p:tag name="AS_UNIQUEID" val="374"/>
</p:tagLst>
</file>

<file path=ppt/tags/tag336.xml><?xml version="1.0" encoding="utf-8"?>
<p:tagLst xmlns:p="http://schemas.openxmlformats.org/presentationml/2006/main">
  <p:tag name="AS_UNIQUEID" val="376"/>
</p:tagLst>
</file>

<file path=ppt/tags/tag337.xml><?xml version="1.0" encoding="utf-8"?>
<p:tagLst xmlns:p="http://schemas.openxmlformats.org/presentationml/2006/main">
  <p:tag name="AS_UNIQUEID" val="737"/>
</p:tagLst>
</file>

<file path=ppt/tags/tag338.xml><?xml version="1.0" encoding="utf-8"?>
<p:tagLst xmlns:p="http://schemas.openxmlformats.org/presentationml/2006/main">
  <p:tag name="AS_UNIQUEID" val="738"/>
</p:tagLst>
</file>

<file path=ppt/tags/tag339.xml><?xml version="1.0" encoding="utf-8"?>
<p:tagLst xmlns:p="http://schemas.openxmlformats.org/presentationml/2006/main">
  <p:tag name="AS_UNIQUEID" val="739"/>
</p:tagLst>
</file>

<file path=ppt/tags/tag34.xml><?xml version="1.0" encoding="utf-8"?>
<p:tagLst xmlns:p="http://schemas.openxmlformats.org/presentationml/2006/main">
  <p:tag name="AS_UNIQUEID" val="491"/>
</p:tagLst>
</file>

<file path=ppt/tags/tag340.xml><?xml version="1.0" encoding="utf-8"?>
<p:tagLst xmlns:p="http://schemas.openxmlformats.org/presentationml/2006/main">
  <p:tag name="AS_UNIQUEID" val="740"/>
</p:tagLst>
</file>

<file path=ppt/tags/tag341.xml><?xml version="1.0" encoding="utf-8"?>
<p:tagLst xmlns:p="http://schemas.openxmlformats.org/presentationml/2006/main">
  <p:tag name="AS_UNIQUEID" val="741"/>
</p:tagLst>
</file>

<file path=ppt/tags/tag342.xml><?xml version="1.0" encoding="utf-8"?>
<p:tagLst xmlns:p="http://schemas.openxmlformats.org/presentationml/2006/main">
  <p:tag name="AS_UNIQUEID" val="742"/>
</p:tagLst>
</file>

<file path=ppt/tags/tag343.xml><?xml version="1.0" encoding="utf-8"?>
<p:tagLst xmlns:p="http://schemas.openxmlformats.org/presentationml/2006/main">
  <p:tag name="AS_UNIQUEID" val="743"/>
</p:tagLst>
</file>

<file path=ppt/tags/tag344.xml><?xml version="1.0" encoding="utf-8"?>
<p:tagLst xmlns:p="http://schemas.openxmlformats.org/presentationml/2006/main">
  <p:tag name="AS_UNIQUEID" val="744"/>
</p:tagLst>
</file>

<file path=ppt/tags/tag345.xml><?xml version="1.0" encoding="utf-8"?>
<p:tagLst xmlns:p="http://schemas.openxmlformats.org/presentationml/2006/main">
  <p:tag name="AS_UNIQUEID" val="745"/>
</p:tagLst>
</file>

<file path=ppt/tags/tag346.xml><?xml version="1.0" encoding="utf-8"?>
<p:tagLst xmlns:p="http://schemas.openxmlformats.org/presentationml/2006/main">
  <p:tag name="AS_UNIQUEID" val="746"/>
</p:tagLst>
</file>

<file path=ppt/tags/tag347.xml><?xml version="1.0" encoding="utf-8"?>
<p:tagLst xmlns:p="http://schemas.openxmlformats.org/presentationml/2006/main">
  <p:tag name="AS_UNIQUEID" val="747"/>
</p:tagLst>
</file>

<file path=ppt/tags/tag348.xml><?xml version="1.0" encoding="utf-8"?>
<p:tagLst xmlns:p="http://schemas.openxmlformats.org/presentationml/2006/main">
  <p:tag name="AS_UNIQUEID" val="748"/>
</p:tagLst>
</file>

<file path=ppt/tags/tag349.xml><?xml version="1.0" encoding="utf-8"?>
<p:tagLst xmlns:p="http://schemas.openxmlformats.org/presentationml/2006/main">
  <p:tag name="AS_UNIQUEID" val="749"/>
</p:tagLst>
</file>

<file path=ppt/tags/tag35.xml><?xml version="1.0" encoding="utf-8"?>
<p:tagLst xmlns:p="http://schemas.openxmlformats.org/presentationml/2006/main">
  <p:tag name="AS_UNIQUEID" val="492"/>
</p:tagLst>
</file>

<file path=ppt/tags/tag350.xml><?xml version="1.0" encoding="utf-8"?>
<p:tagLst xmlns:p="http://schemas.openxmlformats.org/presentationml/2006/main">
  <p:tag name="AS_UNIQUEID" val="750"/>
</p:tagLst>
</file>

<file path=ppt/tags/tag351.xml><?xml version="1.0" encoding="utf-8"?>
<p:tagLst xmlns:p="http://schemas.openxmlformats.org/presentationml/2006/main">
  <p:tag name="AS_UNIQUEID" val="751"/>
</p:tagLst>
</file>

<file path=ppt/tags/tag352.xml><?xml version="1.0" encoding="utf-8"?>
<p:tagLst xmlns:p="http://schemas.openxmlformats.org/presentationml/2006/main">
  <p:tag name="AS_UNIQUEID" val="752"/>
</p:tagLst>
</file>

<file path=ppt/tags/tag353.xml><?xml version="1.0" encoding="utf-8"?>
<p:tagLst xmlns:p="http://schemas.openxmlformats.org/presentationml/2006/main">
  <p:tag name="AS_UNIQUEID" val="753"/>
</p:tagLst>
</file>

<file path=ppt/tags/tag354.xml><?xml version="1.0" encoding="utf-8"?>
<p:tagLst xmlns:p="http://schemas.openxmlformats.org/presentationml/2006/main">
  <p:tag name="AS_UNIQUEID" val="754"/>
</p:tagLst>
</file>

<file path=ppt/tags/tag355.xml><?xml version="1.0" encoding="utf-8"?>
<p:tagLst xmlns:p="http://schemas.openxmlformats.org/presentationml/2006/main">
  <p:tag name="AS_UNIQUEID" val="755"/>
</p:tagLst>
</file>

<file path=ppt/tags/tag356.xml><?xml version="1.0" encoding="utf-8"?>
<p:tagLst xmlns:p="http://schemas.openxmlformats.org/presentationml/2006/main">
  <p:tag name="AS_UNIQUEID" val="756"/>
</p:tagLst>
</file>

<file path=ppt/tags/tag357.xml><?xml version="1.0" encoding="utf-8"?>
<p:tagLst xmlns:p="http://schemas.openxmlformats.org/presentationml/2006/main">
  <p:tag name="AS_UNIQUEID" val="757"/>
</p:tagLst>
</file>

<file path=ppt/tags/tag358.xml><?xml version="1.0" encoding="utf-8"?>
<p:tagLst xmlns:p="http://schemas.openxmlformats.org/presentationml/2006/main">
  <p:tag name="AS_UNIQUEID" val="758"/>
</p:tagLst>
</file>

<file path=ppt/tags/tag359.xml><?xml version="1.0" encoding="utf-8"?>
<p:tagLst xmlns:p="http://schemas.openxmlformats.org/presentationml/2006/main">
  <p:tag name="AS_UNIQUEID" val="759"/>
</p:tagLst>
</file>

<file path=ppt/tags/tag36.xml><?xml version="1.0" encoding="utf-8"?>
<p:tagLst xmlns:p="http://schemas.openxmlformats.org/presentationml/2006/main">
  <p:tag name="AS_UNIQUEID" val="493"/>
</p:tagLst>
</file>

<file path=ppt/tags/tag360.xml><?xml version="1.0" encoding="utf-8"?>
<p:tagLst xmlns:p="http://schemas.openxmlformats.org/presentationml/2006/main">
  <p:tag name="AS_UNIQUEID" val="760"/>
</p:tagLst>
</file>

<file path=ppt/tags/tag361.xml><?xml version="1.0" encoding="utf-8"?>
<p:tagLst xmlns:p="http://schemas.openxmlformats.org/presentationml/2006/main">
  <p:tag name="AS_UNIQUEID" val="761"/>
</p:tagLst>
</file>

<file path=ppt/tags/tag362.xml><?xml version="1.0" encoding="utf-8"?>
<p:tagLst xmlns:p="http://schemas.openxmlformats.org/presentationml/2006/main">
  <p:tag name="AS_UNIQUEID" val="762"/>
</p:tagLst>
</file>

<file path=ppt/tags/tag363.xml><?xml version="1.0" encoding="utf-8"?>
<p:tagLst xmlns:p="http://schemas.openxmlformats.org/presentationml/2006/main">
  <p:tag name="AS_UNIQUEID" val="763"/>
</p:tagLst>
</file>

<file path=ppt/tags/tag364.xml><?xml version="1.0" encoding="utf-8"?>
<p:tagLst xmlns:p="http://schemas.openxmlformats.org/presentationml/2006/main">
  <p:tag name="AS_UNIQUEID" val="764"/>
</p:tagLst>
</file>

<file path=ppt/tags/tag365.xml><?xml version="1.0" encoding="utf-8"?>
<p:tagLst xmlns:p="http://schemas.openxmlformats.org/presentationml/2006/main">
  <p:tag name="AS_UNIQUEID" val="765"/>
</p:tagLst>
</file>

<file path=ppt/tags/tag366.xml><?xml version="1.0" encoding="utf-8"?>
<p:tagLst xmlns:p="http://schemas.openxmlformats.org/presentationml/2006/main">
  <p:tag name="AS_UNIQUEID" val="371"/>
</p:tagLst>
</file>

<file path=ppt/tags/tag367.xml><?xml version="1.0" encoding="utf-8"?>
<p:tagLst xmlns:p="http://schemas.openxmlformats.org/presentationml/2006/main">
  <p:tag name="AS_UNIQUEID" val="373"/>
</p:tagLst>
</file>

<file path=ppt/tags/tag368.xml><?xml version="1.0" encoding="utf-8"?>
<p:tagLst xmlns:p="http://schemas.openxmlformats.org/presentationml/2006/main">
  <p:tag name="AS_UNIQUEID" val="375"/>
</p:tagLst>
</file>

<file path=ppt/tags/tag369.xml><?xml version="1.0" encoding="utf-8"?>
<p:tagLst xmlns:p="http://schemas.openxmlformats.org/presentationml/2006/main">
  <p:tag name="AS_UNIQUEID" val="766"/>
</p:tagLst>
</file>

<file path=ppt/tags/tag37.xml><?xml version="1.0" encoding="utf-8"?>
<p:tagLst xmlns:p="http://schemas.openxmlformats.org/presentationml/2006/main">
  <p:tag name="AS_UNIQUEID" val="494"/>
</p:tagLst>
</file>

<file path=ppt/tags/tag370.xml><?xml version="1.0" encoding="utf-8"?>
<p:tagLst xmlns:p="http://schemas.openxmlformats.org/presentationml/2006/main">
  <p:tag name="AS_UNIQUEID" val="767"/>
</p:tagLst>
</file>

<file path=ppt/tags/tag371.xml><?xml version="1.0" encoding="utf-8"?>
<p:tagLst xmlns:p="http://schemas.openxmlformats.org/presentationml/2006/main">
  <p:tag name="AS_UNIQUEID" val="768"/>
</p:tagLst>
</file>

<file path=ppt/tags/tag372.xml><?xml version="1.0" encoding="utf-8"?>
<p:tagLst xmlns:p="http://schemas.openxmlformats.org/presentationml/2006/main">
  <p:tag name="AS_UNIQUEID" val="769"/>
</p:tagLst>
</file>

<file path=ppt/tags/tag373.xml><?xml version="1.0" encoding="utf-8"?>
<p:tagLst xmlns:p="http://schemas.openxmlformats.org/presentationml/2006/main">
  <p:tag name="AS_UNIQUEID" val="770"/>
</p:tagLst>
</file>

<file path=ppt/tags/tag374.xml><?xml version="1.0" encoding="utf-8"?>
<p:tagLst xmlns:p="http://schemas.openxmlformats.org/presentationml/2006/main">
  <p:tag name="AS_UNIQUEID" val="771"/>
</p:tagLst>
</file>

<file path=ppt/tags/tag375.xml><?xml version="1.0" encoding="utf-8"?>
<p:tagLst xmlns:p="http://schemas.openxmlformats.org/presentationml/2006/main">
  <p:tag name="AS_UNIQUEID" val="772"/>
</p:tagLst>
</file>

<file path=ppt/tags/tag376.xml><?xml version="1.0" encoding="utf-8"?>
<p:tagLst xmlns:p="http://schemas.openxmlformats.org/presentationml/2006/main">
  <p:tag name="AS_UNIQUEID" val="773"/>
</p:tagLst>
</file>

<file path=ppt/tags/tag377.xml><?xml version="1.0" encoding="utf-8"?>
<p:tagLst xmlns:p="http://schemas.openxmlformats.org/presentationml/2006/main">
  <p:tag name="AS_UNIQUEID" val="774"/>
</p:tagLst>
</file>

<file path=ppt/tags/tag378.xml><?xml version="1.0" encoding="utf-8"?>
<p:tagLst xmlns:p="http://schemas.openxmlformats.org/presentationml/2006/main">
  <p:tag name="AS_UNIQUEID" val="775"/>
</p:tagLst>
</file>

<file path=ppt/tags/tag379.xml><?xml version="1.0" encoding="utf-8"?>
<p:tagLst xmlns:p="http://schemas.openxmlformats.org/presentationml/2006/main">
  <p:tag name="AS_UNIQUEID" val="776"/>
</p:tagLst>
</file>

<file path=ppt/tags/tag38.xml><?xml version="1.0" encoding="utf-8"?>
<p:tagLst xmlns:p="http://schemas.openxmlformats.org/presentationml/2006/main">
  <p:tag name="AS_UNIQUEID" val="495"/>
</p:tagLst>
</file>

<file path=ppt/tags/tag380.xml><?xml version="1.0" encoding="utf-8"?>
<p:tagLst xmlns:p="http://schemas.openxmlformats.org/presentationml/2006/main">
  <p:tag name="AS_UNIQUEID" val="777"/>
</p:tagLst>
</file>

<file path=ppt/tags/tag381.xml><?xml version="1.0" encoding="utf-8"?>
<p:tagLst xmlns:p="http://schemas.openxmlformats.org/presentationml/2006/main">
  <p:tag name="AS_UNIQUEID" val="778"/>
</p:tagLst>
</file>

<file path=ppt/tags/tag382.xml><?xml version="1.0" encoding="utf-8"?>
<p:tagLst xmlns:p="http://schemas.openxmlformats.org/presentationml/2006/main">
  <p:tag name="AS_UNIQUEID" val="48"/>
</p:tagLst>
</file>

<file path=ppt/tags/tag383.xml><?xml version="1.0" encoding="utf-8"?>
<p:tagLst xmlns:p="http://schemas.openxmlformats.org/presentationml/2006/main">
  <p:tag name="AS_UNIQUEID" val="49"/>
</p:tagLst>
</file>

<file path=ppt/tags/tag384.xml><?xml version="1.0" encoding="utf-8"?>
<p:tagLst xmlns:p="http://schemas.openxmlformats.org/presentationml/2006/main">
  <p:tag name="AS_UNIQUEID" val="383"/>
</p:tagLst>
</file>

<file path=ppt/tags/tag385.xml><?xml version="1.0" encoding="utf-8"?>
<p:tagLst xmlns:p="http://schemas.openxmlformats.org/presentationml/2006/main">
  <p:tag name="AS_UNIQUEID" val="384"/>
</p:tagLst>
</file>

<file path=ppt/tags/tag386.xml><?xml version="1.0" encoding="utf-8"?>
<p:tagLst xmlns:p="http://schemas.openxmlformats.org/presentationml/2006/main">
  <p:tag name="AS_UNIQUEID" val="50"/>
</p:tagLst>
</file>

<file path=ppt/tags/tag387.xml><?xml version="1.0" encoding="utf-8"?>
<p:tagLst xmlns:p="http://schemas.openxmlformats.org/presentationml/2006/main">
  <p:tag name="AS_UNIQUEID" val="385"/>
</p:tagLst>
</file>

<file path=ppt/tags/tag388.xml><?xml version="1.0" encoding="utf-8"?>
<p:tagLst xmlns:p="http://schemas.openxmlformats.org/presentationml/2006/main">
  <p:tag name="AS_UNIQUEID" val="779"/>
</p:tagLst>
</file>

<file path=ppt/tags/tag389.xml><?xml version="1.0" encoding="utf-8"?>
<p:tagLst xmlns:p="http://schemas.openxmlformats.org/presentationml/2006/main">
  <p:tag name="AS_UNIQUEID" val="48"/>
</p:tagLst>
</file>

<file path=ppt/tags/tag39.xml><?xml version="1.0" encoding="utf-8"?>
<p:tagLst xmlns:p="http://schemas.openxmlformats.org/presentationml/2006/main">
  <p:tag name="AS_UNIQUEID" val="496"/>
</p:tagLst>
</file>

<file path=ppt/tags/tag390.xml><?xml version="1.0" encoding="utf-8"?>
<p:tagLst xmlns:p="http://schemas.openxmlformats.org/presentationml/2006/main">
  <p:tag name="AS_UNIQUEID" val="49"/>
</p:tagLst>
</file>

<file path=ppt/tags/tag391.xml><?xml version="1.0" encoding="utf-8"?>
<p:tagLst xmlns:p="http://schemas.openxmlformats.org/presentationml/2006/main">
  <p:tag name="AS_UNIQUEID" val="387"/>
</p:tagLst>
</file>

<file path=ppt/tags/tag392.xml><?xml version="1.0" encoding="utf-8"?>
<p:tagLst xmlns:p="http://schemas.openxmlformats.org/presentationml/2006/main">
  <p:tag name="AS_UNIQUEID" val="388"/>
</p:tagLst>
</file>

<file path=ppt/tags/tag393.xml><?xml version="1.0" encoding="utf-8"?>
<p:tagLst xmlns:p="http://schemas.openxmlformats.org/presentationml/2006/main">
  <p:tag name="AS_UNIQUEID" val="50"/>
</p:tagLst>
</file>

<file path=ppt/tags/tag394.xml><?xml version="1.0" encoding="utf-8"?>
<p:tagLst xmlns:p="http://schemas.openxmlformats.org/presentationml/2006/main">
  <p:tag name="AS_UNIQUEID" val="389"/>
</p:tagLst>
</file>

<file path=ppt/tags/tag395.xml><?xml version="1.0" encoding="utf-8"?>
<p:tagLst xmlns:p="http://schemas.openxmlformats.org/presentationml/2006/main">
  <p:tag name="AS_UNIQUEID" val="780"/>
</p:tagLst>
</file>

<file path=ppt/tags/tag396.xml><?xml version="1.0" encoding="utf-8"?>
<p:tagLst xmlns:p="http://schemas.openxmlformats.org/presentationml/2006/main">
  <p:tag name="AS_UNIQUEID" val="48"/>
</p:tagLst>
</file>

<file path=ppt/tags/tag397.xml><?xml version="1.0" encoding="utf-8"?>
<p:tagLst xmlns:p="http://schemas.openxmlformats.org/presentationml/2006/main">
  <p:tag name="AS_UNIQUEID" val="49"/>
</p:tagLst>
</file>

<file path=ppt/tags/tag398.xml><?xml version="1.0" encoding="utf-8"?>
<p:tagLst xmlns:p="http://schemas.openxmlformats.org/presentationml/2006/main">
  <p:tag name="AS_UNIQUEID" val="391"/>
</p:tagLst>
</file>

<file path=ppt/tags/tag399.xml><?xml version="1.0" encoding="utf-8"?>
<p:tagLst xmlns:p="http://schemas.openxmlformats.org/presentationml/2006/main">
  <p:tag name="AS_UNIQUEID" val="392"/>
</p:tagLst>
</file>

<file path=ppt/tags/tag4.xml><?xml version="1.0" encoding="utf-8"?>
<p:tagLst xmlns:p="http://schemas.openxmlformats.org/presentationml/2006/main">
  <p:tag name="AS_UNIQUEID" val="461"/>
</p:tagLst>
</file>

<file path=ppt/tags/tag40.xml><?xml version="1.0" encoding="utf-8"?>
<p:tagLst xmlns:p="http://schemas.openxmlformats.org/presentationml/2006/main">
  <p:tag name="AS_UNIQUEID" val="497"/>
</p:tagLst>
</file>

<file path=ppt/tags/tag400.xml><?xml version="1.0" encoding="utf-8"?>
<p:tagLst xmlns:p="http://schemas.openxmlformats.org/presentationml/2006/main">
  <p:tag name="AS_UNIQUEID" val="50"/>
</p:tagLst>
</file>

<file path=ppt/tags/tag401.xml><?xml version="1.0" encoding="utf-8"?>
<p:tagLst xmlns:p="http://schemas.openxmlformats.org/presentationml/2006/main">
  <p:tag name="AS_UNIQUEID" val="393"/>
</p:tagLst>
</file>

<file path=ppt/tags/tag402.xml><?xml version="1.0" encoding="utf-8"?>
<p:tagLst xmlns:p="http://schemas.openxmlformats.org/presentationml/2006/main">
  <p:tag name="AS_UNIQUEID" val="781"/>
</p:tagLst>
</file>

<file path=ppt/tags/tag403.xml><?xml version="1.0" encoding="utf-8"?>
<p:tagLst xmlns:p="http://schemas.openxmlformats.org/presentationml/2006/main">
  <p:tag name="AS_UNIQUEID" val="782"/>
</p:tagLst>
</file>

<file path=ppt/tags/tag404.xml><?xml version="1.0" encoding="utf-8"?>
<p:tagLst xmlns:p="http://schemas.openxmlformats.org/presentationml/2006/main">
  <p:tag name="AS_UNIQUEID" val="783"/>
</p:tagLst>
</file>

<file path=ppt/tags/tag405.xml><?xml version="1.0" encoding="utf-8"?>
<p:tagLst xmlns:p="http://schemas.openxmlformats.org/presentationml/2006/main">
  <p:tag name="AS_UNIQUEID" val="784"/>
</p:tagLst>
</file>

<file path=ppt/tags/tag406.xml><?xml version="1.0" encoding="utf-8"?>
<p:tagLst xmlns:p="http://schemas.openxmlformats.org/presentationml/2006/main">
  <p:tag name="AS_UNIQUEID" val="785"/>
</p:tagLst>
</file>

<file path=ppt/tags/tag407.xml><?xml version="1.0" encoding="utf-8"?>
<p:tagLst xmlns:p="http://schemas.openxmlformats.org/presentationml/2006/main">
  <p:tag name="AS_UNIQUEID" val="786"/>
</p:tagLst>
</file>

<file path=ppt/tags/tag408.xml><?xml version="1.0" encoding="utf-8"?>
<p:tagLst xmlns:p="http://schemas.openxmlformats.org/presentationml/2006/main">
  <p:tag name="AS_UNIQUEID" val="787"/>
</p:tagLst>
</file>

<file path=ppt/tags/tag409.xml><?xml version="1.0" encoding="utf-8"?>
<p:tagLst xmlns:p="http://schemas.openxmlformats.org/presentationml/2006/main">
  <p:tag name="AS_UNIQUEID" val="788"/>
</p:tagLst>
</file>

<file path=ppt/tags/tag41.xml><?xml version="1.0" encoding="utf-8"?>
<p:tagLst xmlns:p="http://schemas.openxmlformats.org/presentationml/2006/main">
  <p:tag name="AS_UNIQUEID" val="354"/>
</p:tagLst>
</file>

<file path=ppt/tags/tag410.xml><?xml version="1.0" encoding="utf-8"?>
<p:tagLst xmlns:p="http://schemas.openxmlformats.org/presentationml/2006/main">
  <p:tag name="AS_UNIQUEID" val="395"/>
</p:tagLst>
</file>

<file path=ppt/tags/tag411.xml><?xml version="1.0" encoding="utf-8"?>
<p:tagLst xmlns:p="http://schemas.openxmlformats.org/presentationml/2006/main">
  <p:tag name="AS_UNIQUEID" val="396"/>
</p:tagLst>
</file>

<file path=ppt/tags/tag412.xml><?xml version="1.0" encoding="utf-8"?>
<p:tagLst xmlns:p="http://schemas.openxmlformats.org/presentationml/2006/main">
  <p:tag name="AS_UNIQUEID" val="397"/>
</p:tagLst>
</file>

<file path=ppt/tags/tag413.xml><?xml version="1.0" encoding="utf-8"?>
<p:tagLst xmlns:p="http://schemas.openxmlformats.org/presentationml/2006/main">
  <p:tag name="AS_UNIQUEID" val="789"/>
</p:tagLst>
</file>

<file path=ppt/tags/tag414.xml><?xml version="1.0" encoding="utf-8"?>
<p:tagLst xmlns:p="http://schemas.openxmlformats.org/presentationml/2006/main">
  <p:tag name="AS_UNIQUEID" val="48"/>
</p:tagLst>
</file>

<file path=ppt/tags/tag415.xml><?xml version="1.0" encoding="utf-8"?>
<p:tagLst xmlns:p="http://schemas.openxmlformats.org/presentationml/2006/main">
  <p:tag name="AS_UNIQUEID" val="49"/>
</p:tagLst>
</file>

<file path=ppt/tags/tag416.xml><?xml version="1.0" encoding="utf-8"?>
<p:tagLst xmlns:p="http://schemas.openxmlformats.org/presentationml/2006/main">
  <p:tag name="AS_UNIQUEID" val="399"/>
</p:tagLst>
</file>

<file path=ppt/tags/tag417.xml><?xml version="1.0" encoding="utf-8"?>
<p:tagLst xmlns:p="http://schemas.openxmlformats.org/presentationml/2006/main">
  <p:tag name="AS_UNIQUEID" val="400"/>
</p:tagLst>
</file>

<file path=ppt/tags/tag418.xml><?xml version="1.0" encoding="utf-8"?>
<p:tagLst xmlns:p="http://schemas.openxmlformats.org/presentationml/2006/main">
  <p:tag name="AS_UNIQUEID" val="50"/>
</p:tagLst>
</file>

<file path=ppt/tags/tag419.xml><?xml version="1.0" encoding="utf-8"?>
<p:tagLst xmlns:p="http://schemas.openxmlformats.org/presentationml/2006/main">
  <p:tag name="AS_UNIQUEID" val="401"/>
</p:tagLst>
</file>

<file path=ppt/tags/tag42.xml><?xml version="1.0" encoding="utf-8"?>
<p:tagLst xmlns:p="http://schemas.openxmlformats.org/presentationml/2006/main">
  <p:tag name="AS_UNIQUEID" val="356"/>
</p:tagLst>
</file>

<file path=ppt/tags/tag420.xml><?xml version="1.0" encoding="utf-8"?>
<p:tagLst xmlns:p="http://schemas.openxmlformats.org/presentationml/2006/main">
  <p:tag name="AS_UNIQUEID" val="790"/>
</p:tagLst>
</file>

<file path=ppt/tags/tag421.xml><?xml version="1.0" encoding="utf-8"?>
<p:tagLst xmlns:p="http://schemas.openxmlformats.org/presentationml/2006/main">
  <p:tag name="AS_UNIQUEID" val="791"/>
</p:tagLst>
</file>

<file path=ppt/tags/tag422.xml><?xml version="1.0" encoding="utf-8"?>
<p:tagLst xmlns:p="http://schemas.openxmlformats.org/presentationml/2006/main">
  <p:tag name="AS_UNIQUEID" val="792"/>
</p:tagLst>
</file>

<file path=ppt/tags/tag423.xml><?xml version="1.0" encoding="utf-8"?>
<p:tagLst xmlns:p="http://schemas.openxmlformats.org/presentationml/2006/main">
  <p:tag name="AS_UNIQUEID" val="793"/>
</p:tagLst>
</file>

<file path=ppt/tags/tag424.xml><?xml version="1.0" encoding="utf-8"?>
<p:tagLst xmlns:p="http://schemas.openxmlformats.org/presentationml/2006/main">
  <p:tag name="AS_UNIQUEID" val="794"/>
</p:tagLst>
</file>

<file path=ppt/tags/tag425.xml><?xml version="1.0" encoding="utf-8"?>
<p:tagLst xmlns:p="http://schemas.openxmlformats.org/presentationml/2006/main">
  <p:tag name="AS_UNIQUEID" val="795"/>
</p:tagLst>
</file>

<file path=ppt/tags/tag426.xml><?xml version="1.0" encoding="utf-8"?>
<p:tagLst xmlns:p="http://schemas.openxmlformats.org/presentationml/2006/main">
  <p:tag name="AS_UNIQUEID" val="796"/>
</p:tagLst>
</file>

<file path=ppt/tags/tag427.xml><?xml version="1.0" encoding="utf-8"?>
<p:tagLst xmlns:p="http://schemas.openxmlformats.org/presentationml/2006/main">
  <p:tag name="AS_UNIQUEID" val="797"/>
</p:tagLst>
</file>

<file path=ppt/tags/tag428.xml><?xml version="1.0" encoding="utf-8"?>
<p:tagLst xmlns:p="http://schemas.openxmlformats.org/presentationml/2006/main">
  <p:tag name="AS_UNIQUEID" val="798"/>
</p:tagLst>
</file>

<file path=ppt/tags/tag429.xml><?xml version="1.0" encoding="utf-8"?>
<p:tagLst xmlns:p="http://schemas.openxmlformats.org/presentationml/2006/main">
  <p:tag name="AS_UNIQUEID" val="799"/>
</p:tagLst>
</file>

<file path=ppt/tags/tag43.xml><?xml version="1.0" encoding="utf-8"?>
<p:tagLst xmlns:p="http://schemas.openxmlformats.org/presentationml/2006/main">
  <p:tag name="AS_UNIQUEID" val="358"/>
</p:tagLst>
</file>

<file path=ppt/tags/tag430.xml><?xml version="1.0" encoding="utf-8"?>
<p:tagLst xmlns:p="http://schemas.openxmlformats.org/presentationml/2006/main">
  <p:tag name="AS_UNIQUEID" val="800"/>
</p:tagLst>
</file>

<file path=ppt/tags/tag431.xml><?xml version="1.0" encoding="utf-8"?>
<p:tagLst xmlns:p="http://schemas.openxmlformats.org/presentationml/2006/main">
  <p:tag name="AS_UNIQUEID" val="801"/>
</p:tagLst>
</file>

<file path=ppt/tags/tag432.xml><?xml version="1.0" encoding="utf-8"?>
<p:tagLst xmlns:p="http://schemas.openxmlformats.org/presentationml/2006/main">
  <p:tag name="AS_UNIQUEID" val="802"/>
</p:tagLst>
</file>

<file path=ppt/tags/tag433.xml><?xml version="1.0" encoding="utf-8"?>
<p:tagLst xmlns:p="http://schemas.openxmlformats.org/presentationml/2006/main">
  <p:tag name="AS_UNIQUEID" val="803"/>
</p:tagLst>
</file>

<file path=ppt/tags/tag434.xml><?xml version="1.0" encoding="utf-8"?>
<p:tagLst xmlns:p="http://schemas.openxmlformats.org/presentationml/2006/main">
  <p:tag name="AS_UNIQUEID" val="804"/>
</p:tagLst>
</file>

<file path=ppt/tags/tag435.xml><?xml version="1.0" encoding="utf-8"?>
<p:tagLst xmlns:p="http://schemas.openxmlformats.org/presentationml/2006/main">
  <p:tag name="AS_UNIQUEID" val="805"/>
</p:tagLst>
</file>

<file path=ppt/tags/tag436.xml><?xml version="1.0" encoding="utf-8"?>
<p:tagLst xmlns:p="http://schemas.openxmlformats.org/presentationml/2006/main">
  <p:tag name="AS_UNIQUEID" val="806"/>
</p:tagLst>
</file>

<file path=ppt/tags/tag437.xml><?xml version="1.0" encoding="utf-8"?>
<p:tagLst xmlns:p="http://schemas.openxmlformats.org/presentationml/2006/main">
  <p:tag name="AS_UNIQUEID" val="807"/>
</p:tagLst>
</file>

<file path=ppt/tags/tag438.xml><?xml version="1.0" encoding="utf-8"?>
<p:tagLst xmlns:p="http://schemas.openxmlformats.org/presentationml/2006/main">
  <p:tag name="AS_UNIQUEID" val="808"/>
</p:tagLst>
</file>

<file path=ppt/tags/tag439.xml><?xml version="1.0" encoding="utf-8"?>
<p:tagLst xmlns:p="http://schemas.openxmlformats.org/presentationml/2006/main">
  <p:tag name="AS_UNIQUEID" val="48"/>
</p:tagLst>
</file>

<file path=ppt/tags/tag44.xml><?xml version="1.0" encoding="utf-8"?>
<p:tagLst xmlns:p="http://schemas.openxmlformats.org/presentationml/2006/main">
  <p:tag name="AS_UNIQUEID" val="498"/>
</p:tagLst>
</file>

<file path=ppt/tags/tag440.xml><?xml version="1.0" encoding="utf-8"?>
<p:tagLst xmlns:p="http://schemas.openxmlformats.org/presentationml/2006/main">
  <p:tag name="AS_UNIQUEID" val="49"/>
</p:tagLst>
</file>

<file path=ppt/tags/tag441.xml><?xml version="1.0" encoding="utf-8"?>
<p:tagLst xmlns:p="http://schemas.openxmlformats.org/presentationml/2006/main">
  <p:tag name="AS_UNIQUEID" val="403"/>
</p:tagLst>
</file>

<file path=ppt/tags/tag442.xml><?xml version="1.0" encoding="utf-8"?>
<p:tagLst xmlns:p="http://schemas.openxmlformats.org/presentationml/2006/main">
  <p:tag name="AS_UNIQUEID" val="404"/>
</p:tagLst>
</file>

<file path=ppt/tags/tag443.xml><?xml version="1.0" encoding="utf-8"?>
<p:tagLst xmlns:p="http://schemas.openxmlformats.org/presentationml/2006/main">
  <p:tag name="AS_UNIQUEID" val="405"/>
</p:tagLst>
</file>

<file path=ppt/tags/tag444.xml><?xml version="1.0" encoding="utf-8"?>
<p:tagLst xmlns:p="http://schemas.openxmlformats.org/presentationml/2006/main">
  <p:tag name="AS_UNIQUEID" val="809"/>
</p:tagLst>
</file>

<file path=ppt/tags/tag445.xml><?xml version="1.0" encoding="utf-8"?>
<p:tagLst xmlns:p="http://schemas.openxmlformats.org/presentationml/2006/main">
  <p:tag name="AS_UNIQUEID" val="810"/>
</p:tagLst>
</file>

<file path=ppt/tags/tag446.xml><?xml version="1.0" encoding="utf-8"?>
<p:tagLst xmlns:p="http://schemas.openxmlformats.org/presentationml/2006/main">
  <p:tag name="AS_UNIQUEID" val="811"/>
</p:tagLst>
</file>

<file path=ppt/tags/tag447.xml><?xml version="1.0" encoding="utf-8"?>
<p:tagLst xmlns:p="http://schemas.openxmlformats.org/presentationml/2006/main">
  <p:tag name="AS_UNIQUEID" val="812"/>
</p:tagLst>
</file>

<file path=ppt/tags/tag448.xml><?xml version="1.0" encoding="utf-8"?>
<p:tagLst xmlns:p="http://schemas.openxmlformats.org/presentationml/2006/main">
  <p:tag name="AS_UNIQUEID" val="813"/>
</p:tagLst>
</file>

<file path=ppt/tags/tag449.xml><?xml version="1.0" encoding="utf-8"?>
<p:tagLst xmlns:p="http://schemas.openxmlformats.org/presentationml/2006/main">
  <p:tag name="AS_UNIQUEID" val="48"/>
</p:tagLst>
</file>

<file path=ppt/tags/tag45.xml><?xml version="1.0" encoding="utf-8"?>
<p:tagLst xmlns:p="http://schemas.openxmlformats.org/presentationml/2006/main">
  <p:tag name="AS_UNIQUEID" val="499"/>
</p:tagLst>
</file>

<file path=ppt/tags/tag450.xml><?xml version="1.0" encoding="utf-8"?>
<p:tagLst xmlns:p="http://schemas.openxmlformats.org/presentationml/2006/main">
  <p:tag name="AS_UNIQUEID" val="49"/>
</p:tagLst>
</file>

<file path=ppt/tags/tag451.xml><?xml version="1.0" encoding="utf-8"?>
<p:tagLst xmlns:p="http://schemas.openxmlformats.org/presentationml/2006/main">
  <p:tag name="AS_UNIQUEID" val="407"/>
</p:tagLst>
</file>

<file path=ppt/tags/tag452.xml><?xml version="1.0" encoding="utf-8"?>
<p:tagLst xmlns:p="http://schemas.openxmlformats.org/presentationml/2006/main">
  <p:tag name="AS_UNIQUEID" val="408"/>
</p:tagLst>
</file>

<file path=ppt/tags/tag453.xml><?xml version="1.0" encoding="utf-8"?>
<p:tagLst xmlns:p="http://schemas.openxmlformats.org/presentationml/2006/main">
  <p:tag name="AS_UNIQUEID" val="409"/>
</p:tagLst>
</file>

<file path=ppt/tags/tag454.xml><?xml version="1.0" encoding="utf-8"?>
<p:tagLst xmlns:p="http://schemas.openxmlformats.org/presentationml/2006/main">
  <p:tag name="AS_UNIQUEID" val="814"/>
</p:tagLst>
</file>

<file path=ppt/tags/tag455.xml><?xml version="1.0" encoding="utf-8"?>
<p:tagLst xmlns:p="http://schemas.openxmlformats.org/presentationml/2006/main">
  <p:tag name="AS_UNIQUEID" val="815"/>
</p:tagLst>
</file>

<file path=ppt/tags/tag456.xml><?xml version="1.0" encoding="utf-8"?>
<p:tagLst xmlns:p="http://schemas.openxmlformats.org/presentationml/2006/main">
  <p:tag name="AS_UNIQUEID" val="816"/>
</p:tagLst>
</file>

<file path=ppt/tags/tag457.xml><?xml version="1.0" encoding="utf-8"?>
<p:tagLst xmlns:p="http://schemas.openxmlformats.org/presentationml/2006/main">
  <p:tag name="AS_UNIQUEID" val="817"/>
</p:tagLst>
</file>

<file path=ppt/tags/tag458.xml><?xml version="1.0" encoding="utf-8"?>
<p:tagLst xmlns:p="http://schemas.openxmlformats.org/presentationml/2006/main">
  <p:tag name="AS_UNIQUEID" val="818"/>
</p:tagLst>
</file>

<file path=ppt/tags/tag459.xml><?xml version="1.0" encoding="utf-8"?>
<p:tagLst xmlns:p="http://schemas.openxmlformats.org/presentationml/2006/main">
  <p:tag name="AS_UNIQUEID" val="819"/>
</p:tagLst>
</file>

<file path=ppt/tags/tag46.xml><?xml version="1.0" encoding="utf-8"?>
<p:tagLst xmlns:p="http://schemas.openxmlformats.org/presentationml/2006/main">
  <p:tag name="AS_UNIQUEID" val="500"/>
</p:tagLst>
</file>

<file path=ppt/tags/tag460.xml><?xml version="1.0" encoding="utf-8"?>
<p:tagLst xmlns:p="http://schemas.openxmlformats.org/presentationml/2006/main">
  <p:tag name="AS_UNIQUEID" val="820"/>
</p:tagLst>
</file>

<file path=ppt/tags/tag461.xml><?xml version="1.0" encoding="utf-8"?>
<p:tagLst xmlns:p="http://schemas.openxmlformats.org/presentationml/2006/main">
  <p:tag name="AS_UNIQUEID" val="821"/>
</p:tagLst>
</file>

<file path=ppt/tags/tag462.xml><?xml version="1.0" encoding="utf-8"?>
<p:tagLst xmlns:p="http://schemas.openxmlformats.org/presentationml/2006/main">
  <p:tag name="AS_UNIQUEID" val="822"/>
</p:tagLst>
</file>

<file path=ppt/tags/tag463.xml><?xml version="1.0" encoding="utf-8"?>
<p:tagLst xmlns:p="http://schemas.openxmlformats.org/presentationml/2006/main">
  <p:tag name="AS_UNIQUEID" val="823"/>
</p:tagLst>
</file>

<file path=ppt/tags/tag464.xml><?xml version="1.0" encoding="utf-8"?>
<p:tagLst xmlns:p="http://schemas.openxmlformats.org/presentationml/2006/main">
  <p:tag name="AS_UNIQUEID" val="824"/>
</p:tagLst>
</file>

<file path=ppt/tags/tag465.xml><?xml version="1.0" encoding="utf-8"?>
<p:tagLst xmlns:p="http://schemas.openxmlformats.org/presentationml/2006/main">
  <p:tag name="AS_UNIQUEID" val="825"/>
</p:tagLst>
</file>

<file path=ppt/tags/tag466.xml><?xml version="1.0" encoding="utf-8"?>
<p:tagLst xmlns:p="http://schemas.openxmlformats.org/presentationml/2006/main">
  <p:tag name="AS_UNIQUEID" val="826"/>
</p:tagLst>
</file>

<file path=ppt/tags/tag467.xml><?xml version="1.0" encoding="utf-8"?>
<p:tagLst xmlns:p="http://schemas.openxmlformats.org/presentationml/2006/main">
  <p:tag name="AS_UNIQUEID" val="827"/>
</p:tagLst>
</file>

<file path=ppt/tags/tag468.xml><?xml version="1.0" encoding="utf-8"?>
<p:tagLst xmlns:p="http://schemas.openxmlformats.org/presentationml/2006/main">
  <p:tag name="AS_UNIQUEID" val="828"/>
</p:tagLst>
</file>

<file path=ppt/tags/tag469.xml><?xml version="1.0" encoding="utf-8"?>
<p:tagLst xmlns:p="http://schemas.openxmlformats.org/presentationml/2006/main">
  <p:tag name="AS_UNIQUEID" val="829"/>
</p:tagLst>
</file>

<file path=ppt/tags/tag47.xml><?xml version="1.0" encoding="utf-8"?>
<p:tagLst xmlns:p="http://schemas.openxmlformats.org/presentationml/2006/main">
  <p:tag name="AS_UNIQUEID" val="501"/>
</p:tagLst>
</file>

<file path=ppt/tags/tag470.xml><?xml version="1.0" encoding="utf-8"?>
<p:tagLst xmlns:p="http://schemas.openxmlformats.org/presentationml/2006/main">
  <p:tag name="AS_UNIQUEID" val="48"/>
</p:tagLst>
</file>

<file path=ppt/tags/tag471.xml><?xml version="1.0" encoding="utf-8"?>
<p:tagLst xmlns:p="http://schemas.openxmlformats.org/presentationml/2006/main">
  <p:tag name="AS_UNIQUEID" val="49"/>
</p:tagLst>
</file>

<file path=ppt/tags/tag472.xml><?xml version="1.0" encoding="utf-8"?>
<p:tagLst xmlns:p="http://schemas.openxmlformats.org/presentationml/2006/main">
  <p:tag name="AS_UNIQUEID" val="411"/>
</p:tagLst>
</file>

<file path=ppt/tags/tag473.xml><?xml version="1.0" encoding="utf-8"?>
<p:tagLst xmlns:p="http://schemas.openxmlformats.org/presentationml/2006/main">
  <p:tag name="AS_UNIQUEID" val="412"/>
</p:tagLst>
</file>

<file path=ppt/tags/tag474.xml><?xml version="1.0" encoding="utf-8"?>
<p:tagLst xmlns:p="http://schemas.openxmlformats.org/presentationml/2006/main">
  <p:tag name="AS_UNIQUEID" val="413"/>
</p:tagLst>
</file>

<file path=ppt/tags/tag475.xml><?xml version="1.0" encoding="utf-8"?>
<p:tagLst xmlns:p="http://schemas.openxmlformats.org/presentationml/2006/main">
  <p:tag name="AS_UNIQUEID" val="830"/>
</p:tagLst>
</file>

<file path=ppt/tags/tag476.xml><?xml version="1.0" encoding="utf-8"?>
<p:tagLst xmlns:p="http://schemas.openxmlformats.org/presentationml/2006/main">
  <p:tag name="AS_UNIQUEID" val="831"/>
</p:tagLst>
</file>

<file path=ppt/tags/tag477.xml><?xml version="1.0" encoding="utf-8"?>
<p:tagLst xmlns:p="http://schemas.openxmlformats.org/presentationml/2006/main">
  <p:tag name="AS_UNIQUEID" val="832"/>
</p:tagLst>
</file>

<file path=ppt/tags/tag478.xml><?xml version="1.0" encoding="utf-8"?>
<p:tagLst xmlns:p="http://schemas.openxmlformats.org/presentationml/2006/main">
  <p:tag name="AS_UNIQUEID" val="833"/>
</p:tagLst>
</file>

<file path=ppt/tags/tag479.xml><?xml version="1.0" encoding="utf-8"?>
<p:tagLst xmlns:p="http://schemas.openxmlformats.org/presentationml/2006/main">
  <p:tag name="AS_UNIQUEID" val="834"/>
</p:tagLst>
</file>

<file path=ppt/tags/tag48.xml><?xml version="1.0" encoding="utf-8"?>
<p:tagLst xmlns:p="http://schemas.openxmlformats.org/presentationml/2006/main">
  <p:tag name="AS_UNIQUEID" val="502"/>
</p:tagLst>
</file>

<file path=ppt/tags/tag480.xml><?xml version="1.0" encoding="utf-8"?>
<p:tagLst xmlns:p="http://schemas.openxmlformats.org/presentationml/2006/main">
  <p:tag name="AS_UNIQUEID" val="835"/>
</p:tagLst>
</file>

<file path=ppt/tags/tag481.xml><?xml version="1.0" encoding="utf-8"?>
<p:tagLst xmlns:p="http://schemas.openxmlformats.org/presentationml/2006/main">
  <p:tag name="AS_UNIQUEID" val="836"/>
</p:tagLst>
</file>

<file path=ppt/tags/tag482.xml><?xml version="1.0" encoding="utf-8"?>
<p:tagLst xmlns:p="http://schemas.openxmlformats.org/presentationml/2006/main">
  <p:tag name="AS_UNIQUEID" val="837"/>
</p:tagLst>
</file>

<file path=ppt/tags/tag483.xml><?xml version="1.0" encoding="utf-8"?>
<p:tagLst xmlns:p="http://schemas.openxmlformats.org/presentationml/2006/main">
  <p:tag name="AS_UNIQUEID" val="838"/>
</p:tagLst>
</file>

<file path=ppt/tags/tag484.xml><?xml version="1.0" encoding="utf-8"?>
<p:tagLst xmlns:p="http://schemas.openxmlformats.org/presentationml/2006/main">
  <p:tag name="AS_UNIQUEID" val="839"/>
</p:tagLst>
</file>

<file path=ppt/tags/tag485.xml><?xml version="1.0" encoding="utf-8"?>
<p:tagLst xmlns:p="http://schemas.openxmlformats.org/presentationml/2006/main">
  <p:tag name="AS_UNIQUEID" val="840"/>
</p:tagLst>
</file>

<file path=ppt/tags/tag486.xml><?xml version="1.0" encoding="utf-8"?>
<p:tagLst xmlns:p="http://schemas.openxmlformats.org/presentationml/2006/main">
  <p:tag name="AS_UNIQUEID" val="841"/>
</p:tagLst>
</file>

<file path=ppt/tags/tag487.xml><?xml version="1.0" encoding="utf-8"?>
<p:tagLst xmlns:p="http://schemas.openxmlformats.org/presentationml/2006/main">
  <p:tag name="AS_UNIQUEID" val="842"/>
</p:tagLst>
</file>

<file path=ppt/tags/tag488.xml><?xml version="1.0" encoding="utf-8"?>
<p:tagLst xmlns:p="http://schemas.openxmlformats.org/presentationml/2006/main">
  <p:tag name="AS_UNIQUEID" val="843"/>
</p:tagLst>
</file>

<file path=ppt/tags/tag489.xml><?xml version="1.0" encoding="utf-8"?>
<p:tagLst xmlns:p="http://schemas.openxmlformats.org/presentationml/2006/main">
  <p:tag name="AS_UNIQUEID" val="844"/>
</p:tagLst>
</file>

<file path=ppt/tags/tag49.xml><?xml version="1.0" encoding="utf-8"?>
<p:tagLst xmlns:p="http://schemas.openxmlformats.org/presentationml/2006/main">
  <p:tag name="AS_UNIQUEID" val="503"/>
</p:tagLst>
</file>

<file path=ppt/tags/tag490.xml><?xml version="1.0" encoding="utf-8"?>
<p:tagLst xmlns:p="http://schemas.openxmlformats.org/presentationml/2006/main">
  <p:tag name="AS_UNIQUEID" val="845"/>
</p:tagLst>
</file>

<file path=ppt/tags/tag491.xml><?xml version="1.0" encoding="utf-8"?>
<p:tagLst xmlns:p="http://schemas.openxmlformats.org/presentationml/2006/main">
  <p:tag name="AS_UNIQUEID" val="846"/>
</p:tagLst>
</file>

<file path=ppt/tags/tag492.xml><?xml version="1.0" encoding="utf-8"?>
<p:tagLst xmlns:p="http://schemas.openxmlformats.org/presentationml/2006/main">
  <p:tag name="AS_UNIQUEID" val="847"/>
</p:tagLst>
</file>

<file path=ppt/tags/tag493.xml><?xml version="1.0" encoding="utf-8"?>
<p:tagLst xmlns:p="http://schemas.openxmlformats.org/presentationml/2006/main">
  <p:tag name="AS_UNIQUEID" val="848"/>
</p:tagLst>
</file>

<file path=ppt/tags/tag494.xml><?xml version="1.0" encoding="utf-8"?>
<p:tagLst xmlns:p="http://schemas.openxmlformats.org/presentationml/2006/main">
  <p:tag name="AS_UNIQUEID" val="849"/>
</p:tagLst>
</file>

<file path=ppt/tags/tag495.xml><?xml version="1.0" encoding="utf-8"?>
<p:tagLst xmlns:p="http://schemas.openxmlformats.org/presentationml/2006/main">
  <p:tag name="AS_UNIQUEID" val="850"/>
</p:tagLst>
</file>

<file path=ppt/tags/tag496.xml><?xml version="1.0" encoding="utf-8"?>
<p:tagLst xmlns:p="http://schemas.openxmlformats.org/presentationml/2006/main">
  <p:tag name="AS_UNIQUEID" val="851"/>
</p:tagLst>
</file>

<file path=ppt/tags/tag497.xml><?xml version="1.0" encoding="utf-8"?>
<p:tagLst xmlns:p="http://schemas.openxmlformats.org/presentationml/2006/main">
  <p:tag name="AS_UNIQUEID" val="852"/>
</p:tagLst>
</file>

<file path=ppt/tags/tag498.xml><?xml version="1.0" encoding="utf-8"?>
<p:tagLst xmlns:p="http://schemas.openxmlformats.org/presentationml/2006/main">
  <p:tag name="AS_UNIQUEID" val="853"/>
</p:tagLst>
</file>

<file path=ppt/tags/tag499.xml><?xml version="1.0" encoding="utf-8"?>
<p:tagLst xmlns:p="http://schemas.openxmlformats.org/presentationml/2006/main">
  <p:tag name="AS_UNIQUEID" val="854"/>
</p:tagLst>
</file>

<file path=ppt/tags/tag5.xml><?xml version="1.0" encoding="utf-8"?>
<p:tagLst xmlns:p="http://schemas.openxmlformats.org/presentationml/2006/main">
  <p:tag name="AS_UNIQUEID" val="462"/>
</p:tagLst>
</file>

<file path=ppt/tags/tag50.xml><?xml version="1.0" encoding="utf-8"?>
<p:tagLst xmlns:p="http://schemas.openxmlformats.org/presentationml/2006/main">
  <p:tag name="AS_UNIQUEID" val="504"/>
</p:tagLst>
</file>

<file path=ppt/tags/tag500.xml><?xml version="1.0" encoding="utf-8"?>
<p:tagLst xmlns:p="http://schemas.openxmlformats.org/presentationml/2006/main">
  <p:tag name="AS_UNIQUEID" val="48"/>
</p:tagLst>
</file>

<file path=ppt/tags/tag501.xml><?xml version="1.0" encoding="utf-8"?>
<p:tagLst xmlns:p="http://schemas.openxmlformats.org/presentationml/2006/main">
  <p:tag name="AS_UNIQUEID" val="49"/>
</p:tagLst>
</file>

<file path=ppt/tags/tag502.xml><?xml version="1.0" encoding="utf-8"?>
<p:tagLst xmlns:p="http://schemas.openxmlformats.org/presentationml/2006/main">
  <p:tag name="AS_UNIQUEID" val="415"/>
</p:tagLst>
</file>

<file path=ppt/tags/tag503.xml><?xml version="1.0" encoding="utf-8"?>
<p:tagLst xmlns:p="http://schemas.openxmlformats.org/presentationml/2006/main">
  <p:tag name="AS_UNIQUEID" val="416"/>
</p:tagLst>
</file>

<file path=ppt/tags/tag504.xml><?xml version="1.0" encoding="utf-8"?>
<p:tagLst xmlns:p="http://schemas.openxmlformats.org/presentationml/2006/main">
  <p:tag name="AS_UNIQUEID" val="417"/>
</p:tagLst>
</file>

<file path=ppt/tags/tag505.xml><?xml version="1.0" encoding="utf-8"?>
<p:tagLst xmlns:p="http://schemas.openxmlformats.org/presentationml/2006/main">
  <p:tag name="AS_UNIQUEID" val="855"/>
</p:tagLst>
</file>

<file path=ppt/tags/tag506.xml><?xml version="1.0" encoding="utf-8"?>
<p:tagLst xmlns:p="http://schemas.openxmlformats.org/presentationml/2006/main">
  <p:tag name="AS_UNIQUEID" val="48"/>
</p:tagLst>
</file>

<file path=ppt/tags/tag507.xml><?xml version="1.0" encoding="utf-8"?>
<p:tagLst xmlns:p="http://schemas.openxmlformats.org/presentationml/2006/main">
  <p:tag name="AS_UNIQUEID" val="49"/>
</p:tagLst>
</file>

<file path=ppt/tags/tag508.xml><?xml version="1.0" encoding="utf-8"?>
<p:tagLst xmlns:p="http://schemas.openxmlformats.org/presentationml/2006/main">
  <p:tag name="AS_UNIQUEID" val="419"/>
</p:tagLst>
</file>

<file path=ppt/tags/tag509.xml><?xml version="1.0" encoding="utf-8"?>
<p:tagLst xmlns:p="http://schemas.openxmlformats.org/presentationml/2006/main">
  <p:tag name="AS_UNIQUEID" val="420"/>
</p:tagLst>
</file>

<file path=ppt/tags/tag51.xml><?xml version="1.0" encoding="utf-8"?>
<p:tagLst xmlns:p="http://schemas.openxmlformats.org/presentationml/2006/main">
  <p:tag name="AS_UNIQUEID" val="505"/>
</p:tagLst>
</file>

<file path=ppt/tags/tag510.xml><?xml version="1.0" encoding="utf-8"?>
<p:tagLst xmlns:p="http://schemas.openxmlformats.org/presentationml/2006/main">
  <p:tag name="AS_UNIQUEID" val="421"/>
</p:tagLst>
</file>

<file path=ppt/tags/tag511.xml><?xml version="1.0" encoding="utf-8"?>
<p:tagLst xmlns:p="http://schemas.openxmlformats.org/presentationml/2006/main">
  <p:tag name="AS_UNIQUEID" val="856"/>
</p:tagLst>
</file>

<file path=ppt/tags/tag512.xml><?xml version="1.0" encoding="utf-8"?>
<p:tagLst xmlns:p="http://schemas.openxmlformats.org/presentationml/2006/main">
  <p:tag name="AS_UNIQUEID" val="48"/>
</p:tagLst>
</file>

<file path=ppt/tags/tag513.xml><?xml version="1.0" encoding="utf-8"?>
<p:tagLst xmlns:p="http://schemas.openxmlformats.org/presentationml/2006/main">
  <p:tag name="AS_UNIQUEID" val="49"/>
</p:tagLst>
</file>

<file path=ppt/tags/tag514.xml><?xml version="1.0" encoding="utf-8"?>
<p:tagLst xmlns:p="http://schemas.openxmlformats.org/presentationml/2006/main">
  <p:tag name="AS_UNIQUEID" val="423"/>
</p:tagLst>
</file>

<file path=ppt/tags/tag515.xml><?xml version="1.0" encoding="utf-8"?>
<p:tagLst xmlns:p="http://schemas.openxmlformats.org/presentationml/2006/main">
  <p:tag name="AS_UNIQUEID" val="424"/>
</p:tagLst>
</file>

<file path=ppt/tags/tag516.xml><?xml version="1.0" encoding="utf-8"?>
<p:tagLst xmlns:p="http://schemas.openxmlformats.org/presentationml/2006/main">
  <p:tag name="AS_UNIQUEID" val="425"/>
</p:tagLst>
</file>

<file path=ppt/tags/tag517.xml><?xml version="1.0" encoding="utf-8"?>
<p:tagLst xmlns:p="http://schemas.openxmlformats.org/presentationml/2006/main">
  <p:tag name="AS_UNIQUEID" val="857"/>
</p:tagLst>
</file>

<file path=ppt/tags/tag518.xml><?xml version="1.0" encoding="utf-8"?>
<p:tagLst xmlns:p="http://schemas.openxmlformats.org/presentationml/2006/main">
  <p:tag name="AS_UNIQUEID" val="48"/>
</p:tagLst>
</file>

<file path=ppt/tags/tag519.xml><?xml version="1.0" encoding="utf-8"?>
<p:tagLst xmlns:p="http://schemas.openxmlformats.org/presentationml/2006/main">
  <p:tag name="AS_UNIQUEID" val="49"/>
</p:tagLst>
</file>

<file path=ppt/tags/tag52.xml><?xml version="1.0" encoding="utf-8"?>
<p:tagLst xmlns:p="http://schemas.openxmlformats.org/presentationml/2006/main">
  <p:tag name="AS_UNIQUEID" val="506"/>
</p:tagLst>
</file>

<file path=ppt/tags/tag520.xml><?xml version="1.0" encoding="utf-8"?>
<p:tagLst xmlns:p="http://schemas.openxmlformats.org/presentationml/2006/main">
  <p:tag name="AS_UNIQUEID" val="427"/>
</p:tagLst>
</file>

<file path=ppt/tags/tag521.xml><?xml version="1.0" encoding="utf-8"?>
<p:tagLst xmlns:p="http://schemas.openxmlformats.org/presentationml/2006/main">
  <p:tag name="AS_UNIQUEID" val="428"/>
</p:tagLst>
</file>

<file path=ppt/tags/tag522.xml><?xml version="1.0" encoding="utf-8"?>
<p:tagLst xmlns:p="http://schemas.openxmlformats.org/presentationml/2006/main">
  <p:tag name="AS_UNIQUEID" val="429"/>
</p:tagLst>
</file>

<file path=ppt/tags/tag523.xml><?xml version="1.0" encoding="utf-8"?>
<p:tagLst xmlns:p="http://schemas.openxmlformats.org/presentationml/2006/main">
  <p:tag name="AS_UNIQUEID" val="858"/>
</p:tagLst>
</file>

<file path=ppt/tags/tag524.xml><?xml version="1.0" encoding="utf-8"?>
<p:tagLst xmlns:p="http://schemas.openxmlformats.org/presentationml/2006/main">
  <p:tag name="AS_UNIQUEID" val="48"/>
</p:tagLst>
</file>

<file path=ppt/tags/tag525.xml><?xml version="1.0" encoding="utf-8"?>
<p:tagLst xmlns:p="http://schemas.openxmlformats.org/presentationml/2006/main">
  <p:tag name="AS_UNIQUEID" val="49"/>
</p:tagLst>
</file>

<file path=ppt/tags/tag526.xml><?xml version="1.0" encoding="utf-8"?>
<p:tagLst xmlns:p="http://schemas.openxmlformats.org/presentationml/2006/main">
  <p:tag name="AS_UNIQUEID" val="431"/>
</p:tagLst>
</file>

<file path=ppt/tags/tag527.xml><?xml version="1.0" encoding="utf-8"?>
<p:tagLst xmlns:p="http://schemas.openxmlformats.org/presentationml/2006/main">
  <p:tag name="AS_UNIQUEID" val="432"/>
</p:tagLst>
</file>

<file path=ppt/tags/tag528.xml><?xml version="1.0" encoding="utf-8"?>
<p:tagLst xmlns:p="http://schemas.openxmlformats.org/presentationml/2006/main">
  <p:tag name="AS_UNIQUEID" val="433"/>
</p:tagLst>
</file>

<file path=ppt/tags/tag529.xml><?xml version="1.0" encoding="utf-8"?>
<p:tagLst xmlns:p="http://schemas.openxmlformats.org/presentationml/2006/main">
  <p:tag name="AS_UNIQUEID" val="859"/>
</p:tagLst>
</file>

<file path=ppt/tags/tag53.xml><?xml version="1.0" encoding="utf-8"?>
<p:tagLst xmlns:p="http://schemas.openxmlformats.org/presentationml/2006/main">
  <p:tag name="AS_UNIQUEID" val="507"/>
</p:tagLst>
</file>

<file path=ppt/tags/tag530.xml><?xml version="1.0" encoding="utf-8"?>
<p:tagLst xmlns:p="http://schemas.openxmlformats.org/presentationml/2006/main">
  <p:tag name="AS_UNIQUEID" val="48"/>
</p:tagLst>
</file>

<file path=ppt/tags/tag531.xml><?xml version="1.0" encoding="utf-8"?>
<p:tagLst xmlns:p="http://schemas.openxmlformats.org/presentationml/2006/main">
  <p:tag name="AS_UNIQUEID" val="49"/>
</p:tagLst>
</file>

<file path=ppt/tags/tag532.xml><?xml version="1.0" encoding="utf-8"?>
<p:tagLst xmlns:p="http://schemas.openxmlformats.org/presentationml/2006/main">
  <p:tag name="AS_UNIQUEID" val="435"/>
</p:tagLst>
</file>

<file path=ppt/tags/tag533.xml><?xml version="1.0" encoding="utf-8"?>
<p:tagLst xmlns:p="http://schemas.openxmlformats.org/presentationml/2006/main">
  <p:tag name="AS_UNIQUEID" val="436"/>
</p:tagLst>
</file>

<file path=ppt/tags/tag534.xml><?xml version="1.0" encoding="utf-8"?>
<p:tagLst xmlns:p="http://schemas.openxmlformats.org/presentationml/2006/main">
  <p:tag name="AS_UNIQUEID" val="437"/>
</p:tagLst>
</file>

<file path=ppt/tags/tag535.xml><?xml version="1.0" encoding="utf-8"?>
<p:tagLst xmlns:p="http://schemas.openxmlformats.org/presentationml/2006/main">
  <p:tag name="AS_UNIQUEID" val="860"/>
</p:tagLst>
</file>

<file path=ppt/tags/tag536.xml><?xml version="1.0" encoding="utf-8"?>
<p:tagLst xmlns:p="http://schemas.openxmlformats.org/presentationml/2006/main">
  <p:tag name="AS_UNIQUEID" val="48"/>
</p:tagLst>
</file>

<file path=ppt/tags/tag537.xml><?xml version="1.0" encoding="utf-8"?>
<p:tagLst xmlns:p="http://schemas.openxmlformats.org/presentationml/2006/main">
  <p:tag name="AS_UNIQUEID" val="49"/>
</p:tagLst>
</file>

<file path=ppt/tags/tag538.xml><?xml version="1.0" encoding="utf-8"?>
<p:tagLst xmlns:p="http://schemas.openxmlformats.org/presentationml/2006/main">
  <p:tag name="AS_UNIQUEID" val="439"/>
</p:tagLst>
</file>

<file path=ppt/tags/tag539.xml><?xml version="1.0" encoding="utf-8"?>
<p:tagLst xmlns:p="http://schemas.openxmlformats.org/presentationml/2006/main">
  <p:tag name="AS_UNIQUEID" val="440"/>
</p:tagLst>
</file>

<file path=ppt/tags/tag54.xml><?xml version="1.0" encoding="utf-8"?>
<p:tagLst xmlns:p="http://schemas.openxmlformats.org/presentationml/2006/main">
  <p:tag name="AS_UNIQUEID" val="508"/>
</p:tagLst>
</file>

<file path=ppt/tags/tag540.xml><?xml version="1.0" encoding="utf-8"?>
<p:tagLst xmlns:p="http://schemas.openxmlformats.org/presentationml/2006/main">
  <p:tag name="AS_UNIQUEID" val="441"/>
</p:tagLst>
</file>

<file path=ppt/tags/tag541.xml><?xml version="1.0" encoding="utf-8"?>
<p:tagLst xmlns:p="http://schemas.openxmlformats.org/presentationml/2006/main">
  <p:tag name="AS_UNIQUEID" val="861"/>
</p:tagLst>
</file>

<file path=ppt/tags/tag542.xml><?xml version="1.0" encoding="utf-8"?>
<p:tagLst xmlns:p="http://schemas.openxmlformats.org/presentationml/2006/main">
  <p:tag name="AS_UNIQUEID" val="48"/>
</p:tagLst>
</file>

<file path=ppt/tags/tag543.xml><?xml version="1.0" encoding="utf-8"?>
<p:tagLst xmlns:p="http://schemas.openxmlformats.org/presentationml/2006/main">
  <p:tag name="AS_UNIQUEID" val="49"/>
</p:tagLst>
</file>

<file path=ppt/tags/tag544.xml><?xml version="1.0" encoding="utf-8"?>
<p:tagLst xmlns:p="http://schemas.openxmlformats.org/presentationml/2006/main">
  <p:tag name="AS_UNIQUEID" val="443"/>
</p:tagLst>
</file>

<file path=ppt/tags/tag545.xml><?xml version="1.0" encoding="utf-8"?>
<p:tagLst xmlns:p="http://schemas.openxmlformats.org/presentationml/2006/main">
  <p:tag name="AS_UNIQUEID" val="444"/>
</p:tagLst>
</file>

<file path=ppt/tags/tag546.xml><?xml version="1.0" encoding="utf-8"?>
<p:tagLst xmlns:p="http://schemas.openxmlformats.org/presentationml/2006/main">
  <p:tag name="AS_UNIQUEID" val="445"/>
</p:tagLst>
</file>

<file path=ppt/tags/tag547.xml><?xml version="1.0" encoding="utf-8"?>
<p:tagLst xmlns:p="http://schemas.openxmlformats.org/presentationml/2006/main">
  <p:tag name="AS_UNIQUEID" val="862"/>
</p:tagLst>
</file>

<file path=ppt/tags/tag548.xml><?xml version="1.0" encoding="utf-8"?>
<p:tagLst xmlns:p="http://schemas.openxmlformats.org/presentationml/2006/main">
  <p:tag name="AS_UNIQUEID" val="48"/>
</p:tagLst>
</file>

<file path=ppt/tags/tag549.xml><?xml version="1.0" encoding="utf-8"?>
<p:tagLst xmlns:p="http://schemas.openxmlformats.org/presentationml/2006/main">
  <p:tag name="AS_UNIQUEID" val="49"/>
</p:tagLst>
</file>

<file path=ppt/tags/tag55.xml><?xml version="1.0" encoding="utf-8"?>
<p:tagLst xmlns:p="http://schemas.openxmlformats.org/presentationml/2006/main">
  <p:tag name="AS_UNIQUEID" val="509"/>
</p:tagLst>
</file>

<file path=ppt/tags/tag550.xml><?xml version="1.0" encoding="utf-8"?>
<p:tagLst xmlns:p="http://schemas.openxmlformats.org/presentationml/2006/main">
  <p:tag name="AS_UNIQUEID" val="447"/>
</p:tagLst>
</file>

<file path=ppt/tags/tag551.xml><?xml version="1.0" encoding="utf-8"?>
<p:tagLst xmlns:p="http://schemas.openxmlformats.org/presentationml/2006/main">
  <p:tag name="AS_UNIQUEID" val="448"/>
</p:tagLst>
</file>

<file path=ppt/tags/tag552.xml><?xml version="1.0" encoding="utf-8"?>
<p:tagLst xmlns:p="http://schemas.openxmlformats.org/presentationml/2006/main">
  <p:tag name="AS_UNIQUEID" val="449"/>
</p:tagLst>
</file>

<file path=ppt/tags/tag553.xml><?xml version="1.0" encoding="utf-8"?>
<p:tagLst xmlns:p="http://schemas.openxmlformats.org/presentationml/2006/main">
  <p:tag name="AS_UNIQUEID" val="450"/>
</p:tagLst>
</file>

<file path=ppt/tags/tag554.xml><?xml version="1.0" encoding="utf-8"?>
<p:tagLst xmlns:p="http://schemas.openxmlformats.org/presentationml/2006/main">
  <p:tag name="AS_UNIQUEID" val="451"/>
</p:tagLst>
</file>

<file path=ppt/tags/tag555.xml><?xml version="1.0" encoding="utf-8"?>
<p:tagLst xmlns:p="http://schemas.openxmlformats.org/presentationml/2006/main">
  <p:tag name="AS_UNIQUEID" val="863"/>
</p:tagLst>
</file>

<file path=ppt/tags/tag556.xml><?xml version="1.0" encoding="utf-8"?>
<p:tagLst xmlns:p="http://schemas.openxmlformats.org/presentationml/2006/main">
  <p:tag name="AS_UNIQUEID" val="48"/>
</p:tagLst>
</file>

<file path=ppt/tags/tag557.xml><?xml version="1.0" encoding="utf-8"?>
<p:tagLst xmlns:p="http://schemas.openxmlformats.org/presentationml/2006/main">
  <p:tag name="AS_UNIQUEID" val="49"/>
</p:tagLst>
</file>

<file path=ppt/tags/tag558.xml><?xml version="1.0" encoding="utf-8"?>
<p:tagLst xmlns:p="http://schemas.openxmlformats.org/presentationml/2006/main">
  <p:tag name="AS_UNIQUEID" val="453"/>
</p:tagLst>
</file>

<file path=ppt/tags/tag559.xml><?xml version="1.0" encoding="utf-8"?>
<p:tagLst xmlns:p="http://schemas.openxmlformats.org/presentationml/2006/main">
  <p:tag name="AS_UNIQUEID" val="454"/>
</p:tagLst>
</file>

<file path=ppt/tags/tag56.xml><?xml version="1.0" encoding="utf-8"?>
<p:tagLst xmlns:p="http://schemas.openxmlformats.org/presentationml/2006/main">
  <p:tag name="AS_UNIQUEID" val="510"/>
</p:tagLst>
</file>

<file path=ppt/tags/tag560.xml><?xml version="1.0" encoding="utf-8"?>
<p:tagLst xmlns:p="http://schemas.openxmlformats.org/presentationml/2006/main">
  <p:tag name="AS_UNIQUEID" val="455"/>
</p:tagLst>
</file>

<file path=ppt/tags/tag561.xml><?xml version="1.0" encoding="utf-8"?>
<p:tagLst xmlns:p="http://schemas.openxmlformats.org/presentationml/2006/main">
  <p:tag name="AS_UNIQUEID" val="456"/>
</p:tagLst>
</file>

<file path=ppt/tags/tag562.xml><?xml version="1.0" encoding="utf-8"?>
<p:tagLst xmlns:p="http://schemas.openxmlformats.org/presentationml/2006/main">
  <p:tag name="AS_UNIQUEID" val="457"/>
</p:tagLst>
</file>

<file path=ppt/tags/tag563.xml><?xml version="1.0" encoding="utf-8"?>
<p:tagLst xmlns:p="http://schemas.openxmlformats.org/presentationml/2006/main">
  <p:tag name="AS_UNIQUEID" val="864"/>
</p:tagLst>
</file>

<file path=ppt/tags/tag5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7.xml><?xml version="1.0" encoding="utf-8"?>
<p:tagLst xmlns:p="http://schemas.openxmlformats.org/presentationml/2006/main">
  <p:tag name="AS_UNIQUEID" val="511"/>
</p:tagLst>
</file>

<file path=ppt/tags/tag58.xml><?xml version="1.0" encoding="utf-8"?>
<p:tagLst xmlns:p="http://schemas.openxmlformats.org/presentationml/2006/main">
  <p:tag name="AS_UNIQUEID" val="512"/>
</p:tagLst>
</file>

<file path=ppt/tags/tag59.xml><?xml version="1.0" encoding="utf-8"?>
<p:tagLst xmlns:p="http://schemas.openxmlformats.org/presentationml/2006/main">
  <p:tag name="AS_UNIQUEID" val="513"/>
</p:tagLst>
</file>

<file path=ppt/tags/tag6.xml><?xml version="1.0" encoding="utf-8"?>
<p:tagLst xmlns:p="http://schemas.openxmlformats.org/presentationml/2006/main">
  <p:tag name="AS_UNIQUEID" val="463"/>
</p:tagLst>
</file>

<file path=ppt/tags/tag60.xml><?xml version="1.0" encoding="utf-8"?>
<p:tagLst xmlns:p="http://schemas.openxmlformats.org/presentationml/2006/main">
  <p:tag name="AS_UNIQUEID" val="514"/>
</p:tagLst>
</file>

<file path=ppt/tags/tag61.xml><?xml version="1.0" encoding="utf-8"?>
<p:tagLst xmlns:p="http://schemas.openxmlformats.org/presentationml/2006/main">
  <p:tag name="AS_UNIQUEID" val="515"/>
</p:tagLst>
</file>

<file path=ppt/tags/tag62.xml><?xml version="1.0" encoding="utf-8"?>
<p:tagLst xmlns:p="http://schemas.openxmlformats.org/presentationml/2006/main">
  <p:tag name="AS_UNIQUEID" val="516"/>
</p:tagLst>
</file>

<file path=ppt/tags/tag63.xml><?xml version="1.0" encoding="utf-8"?>
<p:tagLst xmlns:p="http://schemas.openxmlformats.org/presentationml/2006/main">
  <p:tag name="AS_UNIQUEID" val="517"/>
</p:tagLst>
</file>

<file path=ppt/tags/tag64.xml><?xml version="1.0" encoding="utf-8"?>
<p:tagLst xmlns:p="http://schemas.openxmlformats.org/presentationml/2006/main">
  <p:tag name="AS_UNIQUEID" val="518"/>
</p:tagLst>
</file>

<file path=ppt/tags/tag65.xml><?xml version="1.0" encoding="utf-8"?>
<p:tagLst xmlns:p="http://schemas.openxmlformats.org/presentationml/2006/main">
  <p:tag name="AS_UNIQUEID" val="519"/>
</p:tagLst>
</file>

<file path=ppt/tags/tag66.xml><?xml version="1.0" encoding="utf-8"?>
<p:tagLst xmlns:p="http://schemas.openxmlformats.org/presentationml/2006/main">
  <p:tag name="AS_UNIQUEID" val="520"/>
</p:tagLst>
</file>

<file path=ppt/tags/tag67.xml><?xml version="1.0" encoding="utf-8"?>
<p:tagLst xmlns:p="http://schemas.openxmlformats.org/presentationml/2006/main">
  <p:tag name="AS_UNIQUEID" val="521"/>
</p:tagLst>
</file>

<file path=ppt/tags/tag68.xml><?xml version="1.0" encoding="utf-8"?>
<p:tagLst xmlns:p="http://schemas.openxmlformats.org/presentationml/2006/main">
  <p:tag name="AS_UNIQUEID" val="522"/>
</p:tagLst>
</file>

<file path=ppt/tags/tag69.xml><?xml version="1.0" encoding="utf-8"?>
<p:tagLst xmlns:p="http://schemas.openxmlformats.org/presentationml/2006/main">
  <p:tag name="AS_UNIQUEID" val="523"/>
</p:tagLst>
</file>

<file path=ppt/tags/tag7.xml><?xml version="1.0" encoding="utf-8"?>
<p:tagLst xmlns:p="http://schemas.openxmlformats.org/presentationml/2006/main">
  <p:tag name="AS_UNIQUEID" val="464"/>
</p:tagLst>
</file>

<file path=ppt/tags/tag70.xml><?xml version="1.0" encoding="utf-8"?>
<p:tagLst xmlns:p="http://schemas.openxmlformats.org/presentationml/2006/main">
  <p:tag name="AS_UNIQUEID" val="524"/>
</p:tagLst>
</file>

<file path=ppt/tags/tag71.xml><?xml version="1.0" encoding="utf-8"?>
<p:tagLst xmlns:p="http://schemas.openxmlformats.org/presentationml/2006/main">
  <p:tag name="AS_UNIQUEID" val="525"/>
</p:tagLst>
</file>

<file path=ppt/tags/tag72.xml><?xml version="1.0" encoding="utf-8"?>
<p:tagLst xmlns:p="http://schemas.openxmlformats.org/presentationml/2006/main">
  <p:tag name="AS_UNIQUEID" val="526"/>
</p:tagLst>
</file>

<file path=ppt/tags/tag73.xml><?xml version="1.0" encoding="utf-8"?>
<p:tagLst xmlns:p="http://schemas.openxmlformats.org/presentationml/2006/main">
  <p:tag name="AS_UNIQUEID" val="353"/>
</p:tagLst>
</file>

<file path=ppt/tags/tag74.xml><?xml version="1.0" encoding="utf-8"?>
<p:tagLst xmlns:p="http://schemas.openxmlformats.org/presentationml/2006/main">
  <p:tag name="AS_UNIQUEID" val="355"/>
</p:tagLst>
</file>

<file path=ppt/tags/tag75.xml><?xml version="1.0" encoding="utf-8"?>
<p:tagLst xmlns:p="http://schemas.openxmlformats.org/presentationml/2006/main">
  <p:tag name="AS_UNIQUEID" val="357"/>
</p:tagLst>
</file>

<file path=ppt/tags/tag76.xml><?xml version="1.0" encoding="utf-8"?>
<p:tagLst xmlns:p="http://schemas.openxmlformats.org/presentationml/2006/main">
  <p:tag name="AS_UNIQUEID" val="527"/>
</p:tagLst>
</file>

<file path=ppt/tags/tag77.xml><?xml version="1.0" encoding="utf-8"?>
<p:tagLst xmlns:p="http://schemas.openxmlformats.org/presentationml/2006/main">
  <p:tag name="AS_UNIQUEID" val="528"/>
</p:tagLst>
</file>

<file path=ppt/tags/tag78.xml><?xml version="1.0" encoding="utf-8"?>
<p:tagLst xmlns:p="http://schemas.openxmlformats.org/presentationml/2006/main">
  <p:tag name="AS_UNIQUEID" val="529"/>
</p:tagLst>
</file>

<file path=ppt/tags/tag79.xml><?xml version="1.0" encoding="utf-8"?>
<p:tagLst xmlns:p="http://schemas.openxmlformats.org/presentationml/2006/main">
  <p:tag name="AS_UNIQUEID" val="530"/>
</p:tagLst>
</file>

<file path=ppt/tags/tag8.xml><?xml version="1.0" encoding="utf-8"?>
<p:tagLst xmlns:p="http://schemas.openxmlformats.org/presentationml/2006/main">
  <p:tag name="AS_UNIQUEID" val="465"/>
</p:tagLst>
</file>

<file path=ppt/tags/tag80.xml><?xml version="1.0" encoding="utf-8"?>
<p:tagLst xmlns:p="http://schemas.openxmlformats.org/presentationml/2006/main">
  <p:tag name="AS_UNIQUEID" val="531"/>
</p:tagLst>
</file>

<file path=ppt/tags/tag81.xml><?xml version="1.0" encoding="utf-8"?>
<p:tagLst xmlns:p="http://schemas.openxmlformats.org/presentationml/2006/main">
  <p:tag name="AS_UNIQUEID" val="532"/>
</p:tagLst>
</file>

<file path=ppt/tags/tag82.xml><?xml version="1.0" encoding="utf-8"?>
<p:tagLst xmlns:p="http://schemas.openxmlformats.org/presentationml/2006/main">
  <p:tag name="AS_UNIQUEID" val="533"/>
</p:tagLst>
</file>

<file path=ppt/tags/tag83.xml><?xml version="1.0" encoding="utf-8"?>
<p:tagLst xmlns:p="http://schemas.openxmlformats.org/presentationml/2006/main">
  <p:tag name="AS_UNIQUEID" val="534"/>
</p:tagLst>
</file>

<file path=ppt/tags/tag84.xml><?xml version="1.0" encoding="utf-8"?>
<p:tagLst xmlns:p="http://schemas.openxmlformats.org/presentationml/2006/main">
  <p:tag name="AS_UNIQUEID" val="535"/>
</p:tagLst>
</file>

<file path=ppt/tags/tag85.xml><?xml version="1.0" encoding="utf-8"?>
<p:tagLst xmlns:p="http://schemas.openxmlformats.org/presentationml/2006/main">
  <p:tag name="AS_UNIQUEID" val="536"/>
</p:tagLst>
</file>

<file path=ppt/tags/tag86.xml><?xml version="1.0" encoding="utf-8"?>
<p:tagLst xmlns:p="http://schemas.openxmlformats.org/presentationml/2006/main">
  <p:tag name="AS_UNIQUEID" val="537"/>
</p:tagLst>
</file>

<file path=ppt/tags/tag87.xml><?xml version="1.0" encoding="utf-8"?>
<p:tagLst xmlns:p="http://schemas.openxmlformats.org/presentationml/2006/main">
  <p:tag name="AS_UNIQUEID" val="538"/>
</p:tagLst>
</file>

<file path=ppt/tags/tag88.xml><?xml version="1.0" encoding="utf-8"?>
<p:tagLst xmlns:p="http://schemas.openxmlformats.org/presentationml/2006/main">
  <p:tag name="AS_UNIQUEID" val="539"/>
</p:tagLst>
</file>

<file path=ppt/tags/tag89.xml><?xml version="1.0" encoding="utf-8"?>
<p:tagLst xmlns:p="http://schemas.openxmlformats.org/presentationml/2006/main">
  <p:tag name="AS_UNIQUEID" val="540"/>
</p:tagLst>
</file>

<file path=ppt/tags/tag9.xml><?xml version="1.0" encoding="utf-8"?>
<p:tagLst xmlns:p="http://schemas.openxmlformats.org/presentationml/2006/main">
  <p:tag name="AS_UNIQUEID" val="466"/>
</p:tagLst>
</file>

<file path=ppt/tags/tag90.xml><?xml version="1.0" encoding="utf-8"?>
<p:tagLst xmlns:p="http://schemas.openxmlformats.org/presentationml/2006/main">
  <p:tag name="AS_UNIQUEID" val="541"/>
</p:tagLst>
</file>

<file path=ppt/tags/tag91.xml><?xml version="1.0" encoding="utf-8"?>
<p:tagLst xmlns:p="http://schemas.openxmlformats.org/presentationml/2006/main">
  <p:tag name="AS_UNIQUEID" val="542"/>
</p:tagLst>
</file>

<file path=ppt/tags/tag92.xml><?xml version="1.0" encoding="utf-8"?>
<p:tagLst xmlns:p="http://schemas.openxmlformats.org/presentationml/2006/main">
  <p:tag name="AS_UNIQUEID" val="543"/>
</p:tagLst>
</file>

<file path=ppt/tags/tag93.xml><?xml version="1.0" encoding="utf-8"?>
<p:tagLst xmlns:p="http://schemas.openxmlformats.org/presentationml/2006/main">
  <p:tag name="AS_UNIQUEID" val="544"/>
</p:tagLst>
</file>

<file path=ppt/tags/tag94.xml><?xml version="1.0" encoding="utf-8"?>
<p:tagLst xmlns:p="http://schemas.openxmlformats.org/presentationml/2006/main">
  <p:tag name="AS_UNIQUEID" val="545"/>
</p:tagLst>
</file>

<file path=ppt/tags/tag95.xml><?xml version="1.0" encoding="utf-8"?>
<p:tagLst xmlns:p="http://schemas.openxmlformats.org/presentationml/2006/main">
  <p:tag name="AS_UNIQUEID" val="546"/>
</p:tagLst>
</file>

<file path=ppt/tags/tag96.xml><?xml version="1.0" encoding="utf-8"?>
<p:tagLst xmlns:p="http://schemas.openxmlformats.org/presentationml/2006/main">
  <p:tag name="AS_UNIQUEID" val="547"/>
</p:tagLst>
</file>

<file path=ppt/tags/tag97.xml><?xml version="1.0" encoding="utf-8"?>
<p:tagLst xmlns:p="http://schemas.openxmlformats.org/presentationml/2006/main">
  <p:tag name="AS_UNIQUEID" val="548"/>
</p:tagLst>
</file>

<file path=ppt/tags/tag98.xml><?xml version="1.0" encoding="utf-8"?>
<p:tagLst xmlns:p="http://schemas.openxmlformats.org/presentationml/2006/main">
  <p:tag name="AS_UNIQUEID" val="549"/>
</p:tagLst>
</file>

<file path=ppt/tags/tag99.xml><?xml version="1.0" encoding="utf-8"?>
<p:tagLst xmlns:p="http://schemas.openxmlformats.org/presentationml/2006/main">
  <p:tag name="AS_UNIQUEID" val="550"/>
</p:tagLst>
</file>

<file path=ppt/theme/theme1.xml><?xml version="1.0" encoding="utf-8"?>
<a:theme xmlns:r="http://schemas.openxmlformats.org/officeDocument/2006/relationships" xmlns:a="http://schemas.openxmlformats.org/drawingml/2006/main" name="麦田夕照">
  <a:themeElements>
    <a:clrScheme name="麦田夕照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C5B303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欢天喜地">
  <a:themeElements>
    <a:clrScheme name="欢天喜地 1">
      <a:dk1>
        <a:srgbClr val="C0C0C0"/>
      </a:dk1>
      <a:lt1>
        <a:srgbClr val="FFFFFF"/>
      </a:lt1>
      <a:dk2>
        <a:srgbClr val="FFA679"/>
      </a:dk2>
      <a:lt2>
        <a:srgbClr val="FFFF66"/>
      </a:lt2>
      <a:accent1>
        <a:srgbClr val="9C9CBE"/>
      </a:accent1>
      <a:accent2>
        <a:srgbClr val="FFFFCC"/>
      </a:accent2>
      <a:accent3>
        <a:srgbClr val="FFD0BE"/>
      </a:accent3>
      <a:accent4>
        <a:srgbClr val="DADADA"/>
      </a:accent4>
      <a:accent5>
        <a:srgbClr val="CBCBDB"/>
      </a:accent5>
      <a:accent6>
        <a:srgbClr val="E7E7B9"/>
      </a:accent6>
      <a:hlink>
        <a:srgbClr val="CCECFF"/>
      </a:hlink>
      <a:folHlink>
        <a:srgbClr val="99FF66"/>
      </a:folHlink>
    </a:clrScheme>
    <a:fontScheme name="欢天喜地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欢天喜地 1">
        <a:dk1>
          <a:srgbClr val="C0C0C0"/>
        </a:dk1>
        <a:lt1>
          <a:srgbClr val="FFFFFF"/>
        </a:lt1>
        <a:dk2>
          <a:srgbClr val="FFA679"/>
        </a:dk2>
        <a:lt2>
          <a:srgbClr val="FFFF66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ADADA"/>
        </a:accent4>
        <a:accent5>
          <a:srgbClr val="CBCBDB"/>
        </a:accent5>
        <a:accent6>
          <a:srgbClr val="E7E7B9"/>
        </a:accent6>
        <a:hlink>
          <a:srgbClr val="CCECFF"/>
        </a:hlink>
        <a:folHlink>
          <a:srgbClr val="99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2">
        <a:dk1>
          <a:srgbClr val="B2B2B2"/>
        </a:dk1>
        <a:lt1>
          <a:srgbClr val="FFFFFF"/>
        </a:lt1>
        <a:dk2>
          <a:srgbClr val="EBA18D"/>
        </a:dk2>
        <a:lt2>
          <a:srgbClr val="FFFFFF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ADADA"/>
        </a:accent4>
        <a:accent5>
          <a:srgbClr val="E1C0C8"/>
        </a:accent5>
        <a:accent6>
          <a:srgbClr val="B98AE7"/>
        </a:accent6>
        <a:hlink>
          <a:srgbClr val="FFFF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3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EEEEE"/>
        </a:accent5>
        <a:accent6>
          <a:srgbClr val="E7E7E7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4">
        <a:dk1>
          <a:srgbClr val="C0C0C0"/>
        </a:dk1>
        <a:lt1>
          <a:srgbClr val="FFFFFF"/>
        </a:lt1>
        <a:dk2>
          <a:srgbClr val="E0A172"/>
        </a:dk2>
        <a:lt2>
          <a:srgbClr val="FFFF99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ADADA"/>
        </a:accent4>
        <a:accent5>
          <a:srgbClr val="C4CED2"/>
        </a:accent5>
        <a:accent6>
          <a:srgbClr val="B9B9E7"/>
        </a:accent6>
        <a:hlink>
          <a:srgbClr val="4D4D4D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5">
        <a:dk1>
          <a:srgbClr val="B2B2B2"/>
        </a:dk1>
        <a:lt1>
          <a:srgbClr val="FFFF66"/>
        </a:lt1>
        <a:dk2>
          <a:srgbClr val="D5E2CC"/>
        </a:dk2>
        <a:lt2>
          <a:srgbClr val="FFFFFF"/>
        </a:lt2>
        <a:accent1>
          <a:srgbClr val="859AC3"/>
        </a:accent1>
        <a:accent2>
          <a:srgbClr val="66CCFF"/>
        </a:accent2>
        <a:accent3>
          <a:srgbClr val="E7EEE2"/>
        </a:accent3>
        <a:accent4>
          <a:srgbClr val="DADA56"/>
        </a:accent4>
        <a:accent5>
          <a:srgbClr val="C2CADE"/>
        </a:accent5>
        <a:accent6>
          <a:srgbClr val="5CB9E7"/>
        </a:accent6>
        <a:hlink>
          <a:srgbClr val="0000CC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6">
        <a:dk1>
          <a:srgbClr val="C0C0C0"/>
        </a:dk1>
        <a:lt1>
          <a:srgbClr val="FFFFCC"/>
        </a:lt1>
        <a:dk2>
          <a:srgbClr val="FFCC99"/>
        </a:dk2>
        <a:lt2>
          <a:srgbClr val="00000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ADAAE"/>
        </a:accent4>
        <a:accent5>
          <a:srgbClr val="BCD0C5"/>
        </a:accent5>
        <a:accent6>
          <a:srgbClr val="B92D8A"/>
        </a:accent6>
        <a:hlink>
          <a:srgbClr val="CCEC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欢天喜地 7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A"/>
        </a:accent3>
        <a:accent4>
          <a:srgbClr val="000056"/>
        </a:accent4>
        <a:accent5>
          <a:srgbClr val="F2F2E3"/>
        </a:accent5>
        <a:accent6>
          <a:srgbClr val="2D2DB9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欢天喜地 8">
        <a:dk1>
          <a:srgbClr val="B2B2B2"/>
        </a:dk1>
        <a:lt1>
          <a:srgbClr val="66FFFF"/>
        </a:lt1>
        <a:dk2>
          <a:srgbClr val="FFCCCC"/>
        </a:dk2>
        <a:lt2>
          <a:srgbClr val="660066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6DADA"/>
        </a:accent4>
        <a:accent5>
          <a:srgbClr val="BDC7D5"/>
        </a:accent5>
        <a:accent6>
          <a:srgbClr val="007373"/>
        </a:accent6>
        <a:hlink>
          <a:srgbClr val="FFFF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麦田夕照">
  <a:themeElements>
    <a:clrScheme name="麦田夕照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C5B303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206</Paragraphs>
  <Slides>29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2">
      <vt:lpstr>Arial</vt:lpstr>
      <vt:lpstr>Tahoma</vt:lpstr>
      <vt:lpstr>宋体</vt:lpstr>
      <vt:lpstr>Wingdings</vt:lpstr>
      <vt:lpstr>Calibri Light</vt:lpstr>
      <vt:lpstr>Calibri</vt:lpstr>
      <vt:lpstr>隶书</vt:lpstr>
      <vt:lpstr>黑体</vt:lpstr>
      <vt:lpstr>微软雅黑</vt:lpstr>
      <vt:lpstr>Times New Roman</vt:lpstr>
      <vt:lpstr>楷体</vt:lpstr>
      <vt:lpstr>Garamond</vt:lpstr>
      <vt:lpstr>麦田夕照</vt:lpstr>
      <vt:lpstr>PowerPoint Presentation</vt:lpstr>
      <vt:lpstr>PowerPoint Presentation</vt:lpstr>
      <vt:lpstr>PowerPoint Presentation</vt:lpstr>
      <vt:lpstr>PowerPoint Presentation</vt:lpstr>
      <vt:lpstr>《登快阁》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2022-02-10T08:45:30.885</cp:lastPrinted>
  <dcterms:created xsi:type="dcterms:W3CDTF">2022-02-10T08:45:30Z</dcterms:created>
  <dcterms:modified xsi:type="dcterms:W3CDTF">2022-02-10T00:45:31Z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