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37" r:id="rId4"/>
    <p:sldId id="256" r:id="rId5"/>
    <p:sldId id="497" r:id="rId6"/>
    <p:sldId id="277" r:id="rId7"/>
    <p:sldId id="538" r:id="rId8"/>
    <p:sldId id="539" r:id="rId9"/>
    <p:sldId id="540" r:id="rId10"/>
    <p:sldId id="541" r:id="rId11"/>
    <p:sldId id="542" r:id="rId12"/>
    <p:sldId id="543" r:id="rId13"/>
    <p:sldId id="545" r:id="rId14"/>
    <p:sldId id="544" r:id="rId15"/>
    <p:sldId id="337" r:id="rId16"/>
    <p:sldId id="577" r:id="rId17"/>
    <p:sldId id="312" r:id="rId18"/>
    <p:sldId id="550" r:id="rId19"/>
    <p:sldId id="551" r:id="rId20"/>
    <p:sldId id="552" r:id="rId21"/>
    <p:sldId id="566" r:id="rId22"/>
    <p:sldId id="553" r:id="rId23"/>
    <p:sldId id="554" r:id="rId24"/>
    <p:sldId id="555" r:id="rId25"/>
    <p:sldId id="556" r:id="rId26"/>
    <p:sldId id="557" r:id="rId27"/>
    <p:sldId id="558" r:id="rId28"/>
    <p:sldId id="559" r:id="rId29"/>
    <p:sldId id="560" r:id="rId30"/>
    <p:sldId id="561" r:id="rId31"/>
    <p:sldId id="562" r:id="rId32"/>
    <p:sldId id="576" r:id="rId33"/>
    <p:sldId id="573" r:id="rId34"/>
    <p:sldId id="563" r:id="rId35"/>
    <p:sldId id="575" r:id="rId36"/>
    <p:sldId id="570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3766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76"/>
  </p:normalViewPr>
  <p:slideViewPr>
    <p:cSldViewPr snapToGrid="0" showGuides="1">
      <p:cViewPr varScale="1">
        <p:scale>
          <a:sx n="68" d="100"/>
          <a:sy n="68" d="100"/>
        </p:scale>
        <p:origin x="84" y="186"/>
      </p:cViewPr>
      <p:guideLst>
        <p:guide orient="horz" pos="2180"/>
        <p:guide pos="376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tags" Target="tags/tag124.xml" /><Relationship Id="rId39" Type="http://schemas.openxmlformats.org/officeDocument/2006/relationships/presProps" Target="presProps.xml" /><Relationship Id="rId4" Type="http://schemas.openxmlformats.org/officeDocument/2006/relationships/slide" Target="slides/slide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en-US" sz="1200"/>
              <a:t>‹#›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307934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4814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56875B5-CB13-4085-A074-6036F3B0346C}" type="slidenum">
              <a:rPr lang="en-US" altLang="en-US">
                <a:latin typeface="Calibri" panose="020f0502020204030204" pitchFamily="34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9.xml" /><Relationship Id="rId100" Type="http://schemas.openxmlformats.org/officeDocument/2006/relationships/tags" Target="../tags/tag99.xml" /><Relationship Id="rId101" Type="http://schemas.openxmlformats.org/officeDocument/2006/relationships/tags" Target="../tags/tag100.xml" /><Relationship Id="rId102" Type="http://schemas.openxmlformats.org/officeDocument/2006/relationships/tags" Target="../tags/tag101.xml" /><Relationship Id="rId103" Type="http://schemas.openxmlformats.org/officeDocument/2006/relationships/tags" Target="../tags/tag102.xml" /><Relationship Id="rId104" Type="http://schemas.openxmlformats.org/officeDocument/2006/relationships/tags" Target="../tags/tag103.xml" /><Relationship Id="rId105" Type="http://schemas.openxmlformats.org/officeDocument/2006/relationships/tags" Target="../tags/tag104.xml" /><Relationship Id="rId106" Type="http://schemas.openxmlformats.org/officeDocument/2006/relationships/tags" Target="../tags/tag105.xml" /><Relationship Id="rId107" Type="http://schemas.openxmlformats.org/officeDocument/2006/relationships/tags" Target="../tags/tag106.xml" /><Relationship Id="rId108" Type="http://schemas.openxmlformats.org/officeDocument/2006/relationships/tags" Target="../tags/tag107.xml" /><Relationship Id="rId109" Type="http://schemas.openxmlformats.org/officeDocument/2006/relationships/tags" Target="../tags/tag108.xml" /><Relationship Id="rId11" Type="http://schemas.openxmlformats.org/officeDocument/2006/relationships/tags" Target="../tags/tag10.xml" /><Relationship Id="rId110" Type="http://schemas.openxmlformats.org/officeDocument/2006/relationships/tags" Target="../tags/tag109.xml" /><Relationship Id="rId111" Type="http://schemas.openxmlformats.org/officeDocument/2006/relationships/tags" Target="../tags/tag110.xml" /><Relationship Id="rId112" Type="http://schemas.openxmlformats.org/officeDocument/2006/relationships/tags" Target="../tags/tag111.xml" /><Relationship Id="rId113" Type="http://schemas.openxmlformats.org/officeDocument/2006/relationships/tags" Target="../tags/tag112.xml" /><Relationship Id="rId114" Type="http://schemas.openxmlformats.org/officeDocument/2006/relationships/tags" Target="../tags/tag113.xml" /><Relationship Id="rId115" Type="http://schemas.openxmlformats.org/officeDocument/2006/relationships/tags" Target="../tags/tag114.xml" /><Relationship Id="rId116" Type="http://schemas.openxmlformats.org/officeDocument/2006/relationships/tags" Target="../tags/tag115.xml" /><Relationship Id="rId117" Type="http://schemas.openxmlformats.org/officeDocument/2006/relationships/tags" Target="../tags/tag116.xml" /><Relationship Id="rId118" Type="http://schemas.openxmlformats.org/officeDocument/2006/relationships/tags" Target="../tags/tag117.xml" /><Relationship Id="rId119" Type="http://schemas.openxmlformats.org/officeDocument/2006/relationships/tags" Target="../tags/tag118.xml" /><Relationship Id="rId12" Type="http://schemas.openxmlformats.org/officeDocument/2006/relationships/tags" Target="../tags/tag11.xml" /><Relationship Id="rId120" Type="http://schemas.openxmlformats.org/officeDocument/2006/relationships/tags" Target="../tags/tag119.xml" /><Relationship Id="rId121" Type="http://schemas.openxmlformats.org/officeDocument/2006/relationships/tags" Target="../tags/tag120.xml" /><Relationship Id="rId122" Type="http://schemas.openxmlformats.org/officeDocument/2006/relationships/tags" Target="../tags/tag121.xml" /><Relationship Id="rId123" Type="http://schemas.openxmlformats.org/officeDocument/2006/relationships/tags" Target="../tags/tag122.xml" /><Relationship Id="rId124" Type="http://schemas.openxmlformats.org/officeDocument/2006/relationships/image" Target="../media/image6.png" /><Relationship Id="rId125" Type="http://schemas.openxmlformats.org/officeDocument/2006/relationships/image" Target="../media/image7.svg" /><Relationship Id="rId126" Type="http://schemas.openxmlformats.org/officeDocument/2006/relationships/image" Target="../media/image1.png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1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tags" Target="../tags/tag24.xml" /><Relationship Id="rId26" Type="http://schemas.openxmlformats.org/officeDocument/2006/relationships/tags" Target="../tags/tag25.xml" /><Relationship Id="rId27" Type="http://schemas.openxmlformats.org/officeDocument/2006/relationships/tags" Target="../tags/tag26.xml" /><Relationship Id="rId28" Type="http://schemas.openxmlformats.org/officeDocument/2006/relationships/tags" Target="../tags/tag27.xml" /><Relationship Id="rId29" Type="http://schemas.openxmlformats.org/officeDocument/2006/relationships/tags" Target="../tags/tag28.xml" /><Relationship Id="rId3" Type="http://schemas.openxmlformats.org/officeDocument/2006/relationships/tags" Target="../tags/tag2.xml" /><Relationship Id="rId30" Type="http://schemas.openxmlformats.org/officeDocument/2006/relationships/tags" Target="../tags/tag29.xml" /><Relationship Id="rId31" Type="http://schemas.openxmlformats.org/officeDocument/2006/relationships/tags" Target="../tags/tag30.xml" /><Relationship Id="rId32" Type="http://schemas.openxmlformats.org/officeDocument/2006/relationships/tags" Target="../tags/tag31.xml" /><Relationship Id="rId33" Type="http://schemas.openxmlformats.org/officeDocument/2006/relationships/tags" Target="../tags/tag32.xml" /><Relationship Id="rId34" Type="http://schemas.openxmlformats.org/officeDocument/2006/relationships/tags" Target="../tags/tag33.xml" /><Relationship Id="rId35" Type="http://schemas.openxmlformats.org/officeDocument/2006/relationships/tags" Target="../tags/tag34.xml" /><Relationship Id="rId36" Type="http://schemas.openxmlformats.org/officeDocument/2006/relationships/tags" Target="../tags/tag35.xml" /><Relationship Id="rId37" Type="http://schemas.openxmlformats.org/officeDocument/2006/relationships/tags" Target="../tags/tag36.xml" /><Relationship Id="rId38" Type="http://schemas.openxmlformats.org/officeDocument/2006/relationships/tags" Target="../tags/tag37.xml" /><Relationship Id="rId39" Type="http://schemas.openxmlformats.org/officeDocument/2006/relationships/tags" Target="../tags/tag38.xml" /><Relationship Id="rId4" Type="http://schemas.openxmlformats.org/officeDocument/2006/relationships/tags" Target="../tags/tag3.xml" /><Relationship Id="rId40" Type="http://schemas.openxmlformats.org/officeDocument/2006/relationships/tags" Target="../tags/tag39.xml" /><Relationship Id="rId41" Type="http://schemas.openxmlformats.org/officeDocument/2006/relationships/tags" Target="../tags/tag40.xml" /><Relationship Id="rId42" Type="http://schemas.openxmlformats.org/officeDocument/2006/relationships/tags" Target="../tags/tag41.xml" /><Relationship Id="rId43" Type="http://schemas.openxmlformats.org/officeDocument/2006/relationships/tags" Target="../tags/tag42.xml" /><Relationship Id="rId44" Type="http://schemas.openxmlformats.org/officeDocument/2006/relationships/tags" Target="../tags/tag43.xml" /><Relationship Id="rId45" Type="http://schemas.openxmlformats.org/officeDocument/2006/relationships/tags" Target="../tags/tag44.xml" /><Relationship Id="rId46" Type="http://schemas.openxmlformats.org/officeDocument/2006/relationships/tags" Target="../tags/tag45.xml" /><Relationship Id="rId47" Type="http://schemas.openxmlformats.org/officeDocument/2006/relationships/tags" Target="../tags/tag46.xml" /><Relationship Id="rId48" Type="http://schemas.openxmlformats.org/officeDocument/2006/relationships/tags" Target="../tags/tag47.xml" /><Relationship Id="rId49" Type="http://schemas.openxmlformats.org/officeDocument/2006/relationships/tags" Target="../tags/tag48.xml" /><Relationship Id="rId5" Type="http://schemas.openxmlformats.org/officeDocument/2006/relationships/tags" Target="../tags/tag4.xml" /><Relationship Id="rId50" Type="http://schemas.openxmlformats.org/officeDocument/2006/relationships/tags" Target="../tags/tag49.xml" /><Relationship Id="rId51" Type="http://schemas.openxmlformats.org/officeDocument/2006/relationships/tags" Target="../tags/tag50.xml" /><Relationship Id="rId52" Type="http://schemas.openxmlformats.org/officeDocument/2006/relationships/tags" Target="../tags/tag51.xml" /><Relationship Id="rId53" Type="http://schemas.openxmlformats.org/officeDocument/2006/relationships/tags" Target="../tags/tag52.xml" /><Relationship Id="rId54" Type="http://schemas.openxmlformats.org/officeDocument/2006/relationships/tags" Target="../tags/tag53.xml" /><Relationship Id="rId55" Type="http://schemas.openxmlformats.org/officeDocument/2006/relationships/tags" Target="../tags/tag54.xml" /><Relationship Id="rId56" Type="http://schemas.openxmlformats.org/officeDocument/2006/relationships/tags" Target="../tags/tag55.xml" /><Relationship Id="rId57" Type="http://schemas.openxmlformats.org/officeDocument/2006/relationships/tags" Target="../tags/tag56.xml" /><Relationship Id="rId58" Type="http://schemas.openxmlformats.org/officeDocument/2006/relationships/tags" Target="../tags/tag57.xml" /><Relationship Id="rId59" Type="http://schemas.openxmlformats.org/officeDocument/2006/relationships/tags" Target="../tags/tag58.xml" /><Relationship Id="rId6" Type="http://schemas.openxmlformats.org/officeDocument/2006/relationships/tags" Target="../tags/tag5.xml" /><Relationship Id="rId60" Type="http://schemas.openxmlformats.org/officeDocument/2006/relationships/tags" Target="../tags/tag59.xml" /><Relationship Id="rId61" Type="http://schemas.openxmlformats.org/officeDocument/2006/relationships/tags" Target="../tags/tag60.xml" /><Relationship Id="rId62" Type="http://schemas.openxmlformats.org/officeDocument/2006/relationships/tags" Target="../tags/tag61.xml" /><Relationship Id="rId63" Type="http://schemas.openxmlformats.org/officeDocument/2006/relationships/tags" Target="../tags/tag62.xml" /><Relationship Id="rId64" Type="http://schemas.openxmlformats.org/officeDocument/2006/relationships/tags" Target="../tags/tag63.xml" /><Relationship Id="rId65" Type="http://schemas.openxmlformats.org/officeDocument/2006/relationships/tags" Target="../tags/tag64.xml" /><Relationship Id="rId66" Type="http://schemas.openxmlformats.org/officeDocument/2006/relationships/tags" Target="../tags/tag65.xml" /><Relationship Id="rId67" Type="http://schemas.openxmlformats.org/officeDocument/2006/relationships/tags" Target="../tags/tag66.xml" /><Relationship Id="rId68" Type="http://schemas.openxmlformats.org/officeDocument/2006/relationships/tags" Target="../tags/tag67.xml" /><Relationship Id="rId69" Type="http://schemas.openxmlformats.org/officeDocument/2006/relationships/tags" Target="../tags/tag68.xml" /><Relationship Id="rId7" Type="http://schemas.openxmlformats.org/officeDocument/2006/relationships/tags" Target="../tags/tag6.xml" /><Relationship Id="rId70" Type="http://schemas.openxmlformats.org/officeDocument/2006/relationships/tags" Target="../tags/tag69.xml" /><Relationship Id="rId71" Type="http://schemas.openxmlformats.org/officeDocument/2006/relationships/tags" Target="../tags/tag70.xml" /><Relationship Id="rId72" Type="http://schemas.openxmlformats.org/officeDocument/2006/relationships/tags" Target="../tags/tag71.xml" /><Relationship Id="rId73" Type="http://schemas.openxmlformats.org/officeDocument/2006/relationships/tags" Target="../tags/tag72.xml" /><Relationship Id="rId74" Type="http://schemas.openxmlformats.org/officeDocument/2006/relationships/tags" Target="../tags/tag73.xml" /><Relationship Id="rId75" Type="http://schemas.openxmlformats.org/officeDocument/2006/relationships/tags" Target="../tags/tag74.xml" /><Relationship Id="rId76" Type="http://schemas.openxmlformats.org/officeDocument/2006/relationships/tags" Target="../tags/tag75.xml" /><Relationship Id="rId77" Type="http://schemas.openxmlformats.org/officeDocument/2006/relationships/tags" Target="../tags/tag76.xml" /><Relationship Id="rId78" Type="http://schemas.openxmlformats.org/officeDocument/2006/relationships/tags" Target="../tags/tag77.xml" /><Relationship Id="rId79" Type="http://schemas.openxmlformats.org/officeDocument/2006/relationships/tags" Target="../tags/tag78.xml" /><Relationship Id="rId8" Type="http://schemas.openxmlformats.org/officeDocument/2006/relationships/tags" Target="../tags/tag7.xml" /><Relationship Id="rId80" Type="http://schemas.openxmlformats.org/officeDocument/2006/relationships/tags" Target="../tags/tag79.xml" /><Relationship Id="rId81" Type="http://schemas.openxmlformats.org/officeDocument/2006/relationships/tags" Target="../tags/tag80.xml" /><Relationship Id="rId82" Type="http://schemas.openxmlformats.org/officeDocument/2006/relationships/tags" Target="../tags/tag81.xml" /><Relationship Id="rId83" Type="http://schemas.openxmlformats.org/officeDocument/2006/relationships/tags" Target="../tags/tag82.xml" /><Relationship Id="rId84" Type="http://schemas.openxmlformats.org/officeDocument/2006/relationships/tags" Target="../tags/tag83.xml" /><Relationship Id="rId85" Type="http://schemas.openxmlformats.org/officeDocument/2006/relationships/tags" Target="../tags/tag84.xml" /><Relationship Id="rId86" Type="http://schemas.openxmlformats.org/officeDocument/2006/relationships/tags" Target="../tags/tag85.xml" /><Relationship Id="rId87" Type="http://schemas.openxmlformats.org/officeDocument/2006/relationships/tags" Target="../tags/tag86.xml" /><Relationship Id="rId88" Type="http://schemas.openxmlformats.org/officeDocument/2006/relationships/tags" Target="../tags/tag87.xml" /><Relationship Id="rId89" Type="http://schemas.openxmlformats.org/officeDocument/2006/relationships/tags" Target="../tags/tag88.xml" /><Relationship Id="rId9" Type="http://schemas.openxmlformats.org/officeDocument/2006/relationships/tags" Target="../tags/tag8.xml" /><Relationship Id="rId90" Type="http://schemas.openxmlformats.org/officeDocument/2006/relationships/tags" Target="../tags/tag89.xml" /><Relationship Id="rId91" Type="http://schemas.openxmlformats.org/officeDocument/2006/relationships/tags" Target="../tags/tag90.xml" /><Relationship Id="rId92" Type="http://schemas.openxmlformats.org/officeDocument/2006/relationships/tags" Target="../tags/tag91.xml" /><Relationship Id="rId93" Type="http://schemas.openxmlformats.org/officeDocument/2006/relationships/tags" Target="../tags/tag92.xml" /><Relationship Id="rId94" Type="http://schemas.openxmlformats.org/officeDocument/2006/relationships/tags" Target="../tags/tag93.xml" /><Relationship Id="rId95" Type="http://schemas.openxmlformats.org/officeDocument/2006/relationships/tags" Target="../tags/tag94.xml" /><Relationship Id="rId96" Type="http://schemas.openxmlformats.org/officeDocument/2006/relationships/tags" Target="../tags/tag95.xml" /><Relationship Id="rId97" Type="http://schemas.openxmlformats.org/officeDocument/2006/relationships/tags" Target="../tags/tag96.xml" /><Relationship Id="rId98" Type="http://schemas.openxmlformats.org/officeDocument/2006/relationships/tags" Target="../tags/tag97.xml" /><Relationship Id="rId99" Type="http://schemas.openxmlformats.org/officeDocument/2006/relationships/tags" Target="../tags/tag9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jpe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jpeg" /><Relationship Id="rId6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Relationship Id="rId3" Type="http://schemas.openxmlformats.org/officeDocument/2006/relationships/tags" Target="../tags/tag12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Relationship Id="rId4" Type="http://schemas.openxmlformats.org/officeDocument/2006/relationships/image" Target="../media/image19.jpeg" /><Relationship Id="rId5" Type="http://schemas.openxmlformats.org/officeDocument/2006/relationships/image" Target="../media/image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Relationship Id="rId5" Type="http://schemas.openxmlformats.org/officeDocument/2006/relationships/image" Target="../media/image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Relationship Id="rId5" Type="http://schemas.openxmlformats.org/officeDocument/2006/relationships/image" Target="../media/image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9506" name="文本框 149505"/>
          <p:cNvSpPr txBox="1"/>
          <p:nvPr/>
        </p:nvSpPr>
        <p:spPr>
          <a:xfrm>
            <a:off x="741045" y="1188720"/>
            <a:ext cx="107092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  乡愁作为人类普遍的一种情结,是诗歌创作历久常新的主题之一。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5130" y="1852295"/>
            <a:ext cx="10439400" cy="454787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noAutofit/>
          </a:bodyPr>
          <a:lstStyle/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举头望明月，低头思故乡。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——李白《静夜思》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露从今夜白，月是故乡明。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——杜甫《月夜忆舍弟》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日暮乡关何处是？烟波江上使人愁。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——崔颢《黄鹤楼》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乡书何处达？归雁洛阳边。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——王湾«次北固山下»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独在异乡为异客，每逢佳节倍思亲。</a:t>
            </a:r>
          </a:p>
          <a:p>
            <a:pPr lvl="0" algn="l" eaLnBrk="1" hangingPunct="1">
              <a:buClrTx/>
              <a:buSzTx/>
              <a:buFontTx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——王维«九月九日忆山东兄弟»</a:t>
            </a:r>
          </a:p>
        </p:txBody>
      </p:sp>
      <p:sp>
        <p:nvSpPr>
          <p:cNvPr id="2" name="矩形 1"/>
          <p:cNvSpPr/>
          <p:nvPr/>
        </p:nvSpPr>
        <p:spPr>
          <a:xfrm>
            <a:off x="203200" y="214680"/>
            <a:ext cx="416779" cy="116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zh-CN" sz="100">
                <a:solidFill>
                  <a:schemeClr val="bg1"/>
                </a:solidFill>
                <a:latin typeface="宋体" panose="02010600030101010101" pitchFamily="2" charset="-122"/>
              </a:rPr>
              <a:t>导入新课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43360" y="6174377"/>
            <a:ext cx="357051" cy="116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"/>
              <a:t>2</a:t>
            </a:r>
          </a:p>
        </p:txBody>
      </p:sp>
      <p:sp>
        <p:nvSpPr>
          <p:cNvPr id="7172" name="矩形 5"/>
          <p:cNvSpPr/>
          <p:nvPr/>
        </p:nvSpPr>
        <p:spPr>
          <a:xfrm>
            <a:off x="7004367" y="2452053"/>
            <a:ext cx="4995862" cy="265176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乡愁，是一种“剪不段，理还乱”的离愁，是一种对家乡最深切的思念，是一个羁旅他乡的游子的一颗火热的心！</a:t>
            </a:r>
          </a:p>
        </p:txBody>
      </p:sp>
      <p:pic>
        <p:nvPicPr>
          <p:cNvPr id="717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导入新课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7" grpId="0"/>
      <p:bldP spid="71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矩形 2"/>
          <p:cNvSpPr/>
          <p:nvPr/>
        </p:nvSpPr>
        <p:spPr>
          <a:xfrm>
            <a:off x="1231900" y="400050"/>
            <a:ext cx="10006965" cy="12618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1.这首诗应该带着怎样的感情来读呢？边读边标注重音及节奏。</a:t>
            </a:r>
          </a:p>
        </p:txBody>
      </p:sp>
      <p:grpSp>
        <p:nvGrpSpPr>
          <p:cNvPr id="14339" name="组合 8"/>
          <p:cNvGrpSpPr/>
          <p:nvPr/>
        </p:nvGrpSpPr>
        <p:grpSpPr>
          <a:xfrm>
            <a:off x="1608667" y="1750484"/>
            <a:ext cx="10378017" cy="4569460"/>
            <a:chOff x="1206235" y="1535358"/>
            <a:chExt cx="7784450" cy="3427544"/>
          </a:xfrm>
        </p:grpSpPr>
        <p:sp>
          <p:nvSpPr>
            <p:cNvPr id="21569" name="矩形 3"/>
            <p:cNvSpPr>
              <a:spLocks noChangeArrowheads="1"/>
            </p:cNvSpPr>
            <p:nvPr/>
          </p:nvSpPr>
          <p:spPr bwMode="auto">
            <a:xfrm>
              <a:off x="1206235" y="1535358"/>
              <a:ext cx="3969228" cy="339018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小时候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乡愁是一枚小小的邮票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我在这头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母亲在那头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935" b="1" i="0" u="none" strike="noStrike" kern="1200" cap="none" spc="30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长大后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乡愁是一张窄窄的船票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我在这头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新娘在那头</a:t>
              </a:r>
            </a:p>
          </p:txBody>
        </p:sp>
        <p:sp>
          <p:nvSpPr>
            <p:cNvPr id="21570" name="矩形 5"/>
            <p:cNvSpPr>
              <a:spLocks noChangeArrowheads="1"/>
            </p:cNvSpPr>
            <p:nvPr/>
          </p:nvSpPr>
          <p:spPr bwMode="auto">
            <a:xfrm>
              <a:off x="5021457" y="1535358"/>
              <a:ext cx="3969228" cy="339018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后来啊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乡愁是一方矮矮的坟墓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我在这头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母亲在里头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935" b="1" i="0" u="none" strike="noStrike" kern="1200" cap="none" spc="30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而现在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乡愁是一湾浅浅的海峡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我在这头</a:t>
              </a:r>
            </a:p>
            <a:p>
              <a:pPr marL="0" marR="0" lvl="0" indent="0" algn="l" defTabSz="685800" rtl="0" eaLnBrk="1" fontAlgn="base" latinLnBrk="1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935" b="1" i="0" u="none" strike="noStrike" kern="1200" cap="none" spc="30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大陆在那头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4745199" y="1535358"/>
              <a:ext cx="0" cy="3326248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 rot="20757870">
            <a:off x="2340371" y="2171781"/>
            <a:ext cx="425451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1" name="矩形 10"/>
          <p:cNvSpPr/>
          <p:nvPr/>
        </p:nvSpPr>
        <p:spPr>
          <a:xfrm rot="20757870">
            <a:off x="3578621" y="2171781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2" name="矩形 11"/>
          <p:cNvSpPr/>
          <p:nvPr/>
        </p:nvSpPr>
        <p:spPr>
          <a:xfrm rot="20757870">
            <a:off x="4854971" y="2171781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3" name="矩形 12"/>
          <p:cNvSpPr/>
          <p:nvPr/>
        </p:nvSpPr>
        <p:spPr>
          <a:xfrm rot="20757870">
            <a:off x="1914922" y="2658614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4" name="矩形 13"/>
          <p:cNvSpPr/>
          <p:nvPr/>
        </p:nvSpPr>
        <p:spPr>
          <a:xfrm rot="20757870">
            <a:off x="2314971" y="3153915"/>
            <a:ext cx="425451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5" name="矩形 14"/>
          <p:cNvSpPr/>
          <p:nvPr/>
        </p:nvSpPr>
        <p:spPr>
          <a:xfrm rot="20757870">
            <a:off x="2295922" y="4631349"/>
            <a:ext cx="425449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6" name="矩形 15"/>
          <p:cNvSpPr/>
          <p:nvPr/>
        </p:nvSpPr>
        <p:spPr>
          <a:xfrm rot="20757870">
            <a:off x="3597671" y="4631348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7" name="矩形 16"/>
          <p:cNvSpPr/>
          <p:nvPr/>
        </p:nvSpPr>
        <p:spPr>
          <a:xfrm rot="20757870">
            <a:off x="4854971" y="4631348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8" name="矩形 17"/>
          <p:cNvSpPr/>
          <p:nvPr/>
        </p:nvSpPr>
        <p:spPr>
          <a:xfrm rot="20757870">
            <a:off x="1923389" y="5120298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19" name="矩形 18"/>
          <p:cNvSpPr/>
          <p:nvPr/>
        </p:nvSpPr>
        <p:spPr>
          <a:xfrm rot="20757870">
            <a:off x="2270522" y="5613482"/>
            <a:ext cx="425449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0" name="矩形 19"/>
          <p:cNvSpPr/>
          <p:nvPr/>
        </p:nvSpPr>
        <p:spPr>
          <a:xfrm rot="20757870">
            <a:off x="7382270" y="2171782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1" name="矩形 20"/>
          <p:cNvSpPr/>
          <p:nvPr/>
        </p:nvSpPr>
        <p:spPr>
          <a:xfrm rot="20757870">
            <a:off x="8648037" y="2171781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2" name="矩形 21"/>
          <p:cNvSpPr/>
          <p:nvPr/>
        </p:nvSpPr>
        <p:spPr>
          <a:xfrm rot="20757870">
            <a:off x="9941321" y="2171782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3" name="矩形 22"/>
          <p:cNvSpPr/>
          <p:nvPr/>
        </p:nvSpPr>
        <p:spPr>
          <a:xfrm rot="20757870">
            <a:off x="7009736" y="2658614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4" name="矩形 23"/>
          <p:cNvSpPr/>
          <p:nvPr/>
        </p:nvSpPr>
        <p:spPr>
          <a:xfrm rot="20757870">
            <a:off x="7356872" y="3153915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5" name="矩形 24"/>
          <p:cNvSpPr/>
          <p:nvPr/>
        </p:nvSpPr>
        <p:spPr>
          <a:xfrm rot="20757870">
            <a:off x="7382272" y="4631348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6" name="矩形 25"/>
          <p:cNvSpPr/>
          <p:nvPr/>
        </p:nvSpPr>
        <p:spPr>
          <a:xfrm rot="20757870">
            <a:off x="8667090" y="4631348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7" name="矩形 26"/>
          <p:cNvSpPr/>
          <p:nvPr/>
        </p:nvSpPr>
        <p:spPr>
          <a:xfrm rot="20757870">
            <a:off x="9941321" y="4631348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8" name="矩形 27"/>
          <p:cNvSpPr/>
          <p:nvPr/>
        </p:nvSpPr>
        <p:spPr>
          <a:xfrm rot="20757870">
            <a:off x="7009736" y="5120299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29" name="矩形 28"/>
          <p:cNvSpPr/>
          <p:nvPr/>
        </p:nvSpPr>
        <p:spPr>
          <a:xfrm rot="20757870">
            <a:off x="7418255" y="5613481"/>
            <a:ext cx="427567" cy="660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</a:p>
        </p:txBody>
      </p:sp>
      <p:sp>
        <p:nvSpPr>
          <p:cNvPr id="30" name="矩形 29"/>
          <p:cNvSpPr/>
          <p:nvPr/>
        </p:nvSpPr>
        <p:spPr>
          <a:xfrm>
            <a:off x="1631951" y="24659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1" name="矩形 30"/>
          <p:cNvSpPr/>
          <p:nvPr/>
        </p:nvSpPr>
        <p:spPr>
          <a:xfrm>
            <a:off x="2057400" y="24659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2" name="矩形 31"/>
          <p:cNvSpPr/>
          <p:nvPr/>
        </p:nvSpPr>
        <p:spPr>
          <a:xfrm>
            <a:off x="3742267" y="24659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3" name="矩形 32"/>
          <p:cNvSpPr/>
          <p:nvPr/>
        </p:nvSpPr>
        <p:spPr>
          <a:xfrm>
            <a:off x="4167717" y="24659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4" name="矩形 33"/>
          <p:cNvSpPr/>
          <p:nvPr/>
        </p:nvSpPr>
        <p:spPr>
          <a:xfrm>
            <a:off x="5037667" y="24659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5" name="矩形 34"/>
          <p:cNvSpPr/>
          <p:nvPr/>
        </p:nvSpPr>
        <p:spPr>
          <a:xfrm>
            <a:off x="5450417" y="24659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6" name="矩形 35"/>
          <p:cNvSpPr/>
          <p:nvPr/>
        </p:nvSpPr>
        <p:spPr>
          <a:xfrm>
            <a:off x="2457451" y="29485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7" name="矩形 36"/>
          <p:cNvSpPr/>
          <p:nvPr/>
        </p:nvSpPr>
        <p:spPr>
          <a:xfrm>
            <a:off x="2895600" y="29485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8" name="矩形 37"/>
          <p:cNvSpPr/>
          <p:nvPr/>
        </p:nvSpPr>
        <p:spPr>
          <a:xfrm>
            <a:off x="2885017" y="3460752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39" name="矩形 38"/>
          <p:cNvSpPr/>
          <p:nvPr/>
        </p:nvSpPr>
        <p:spPr>
          <a:xfrm>
            <a:off x="3314700" y="34607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0" name="矩形 39"/>
          <p:cNvSpPr/>
          <p:nvPr/>
        </p:nvSpPr>
        <p:spPr>
          <a:xfrm>
            <a:off x="1665817" y="49297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1" name="矩形 40"/>
          <p:cNvSpPr/>
          <p:nvPr/>
        </p:nvSpPr>
        <p:spPr>
          <a:xfrm>
            <a:off x="2048933" y="49297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2" name="矩形 41"/>
          <p:cNvSpPr/>
          <p:nvPr/>
        </p:nvSpPr>
        <p:spPr>
          <a:xfrm>
            <a:off x="3750733" y="49297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3" name="矩形 42"/>
          <p:cNvSpPr/>
          <p:nvPr/>
        </p:nvSpPr>
        <p:spPr>
          <a:xfrm>
            <a:off x="4176184" y="49297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4" name="矩形 43"/>
          <p:cNvSpPr/>
          <p:nvPr/>
        </p:nvSpPr>
        <p:spPr>
          <a:xfrm>
            <a:off x="5037667" y="49297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5" name="矩形 44"/>
          <p:cNvSpPr/>
          <p:nvPr/>
        </p:nvSpPr>
        <p:spPr>
          <a:xfrm>
            <a:off x="5458884" y="49297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6" name="矩形 45"/>
          <p:cNvSpPr/>
          <p:nvPr/>
        </p:nvSpPr>
        <p:spPr>
          <a:xfrm>
            <a:off x="2457451" y="54038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7" name="矩形 46"/>
          <p:cNvSpPr/>
          <p:nvPr/>
        </p:nvSpPr>
        <p:spPr>
          <a:xfrm>
            <a:off x="2904067" y="54038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8" name="矩形 47"/>
          <p:cNvSpPr/>
          <p:nvPr/>
        </p:nvSpPr>
        <p:spPr>
          <a:xfrm>
            <a:off x="2832100" y="59584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49" name="矩形 48"/>
          <p:cNvSpPr/>
          <p:nvPr/>
        </p:nvSpPr>
        <p:spPr>
          <a:xfrm>
            <a:off x="3306233" y="59584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0" name="矩形 49"/>
          <p:cNvSpPr/>
          <p:nvPr/>
        </p:nvSpPr>
        <p:spPr>
          <a:xfrm>
            <a:off x="6745818" y="24659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1" name="矩形 50"/>
          <p:cNvSpPr/>
          <p:nvPr/>
        </p:nvSpPr>
        <p:spPr>
          <a:xfrm>
            <a:off x="7128934" y="24659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2" name="矩形 51"/>
          <p:cNvSpPr/>
          <p:nvPr/>
        </p:nvSpPr>
        <p:spPr>
          <a:xfrm>
            <a:off x="8847668" y="24659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3" name="矩形 52"/>
          <p:cNvSpPr/>
          <p:nvPr/>
        </p:nvSpPr>
        <p:spPr>
          <a:xfrm>
            <a:off x="9281583" y="24659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4" name="矩形 53"/>
          <p:cNvSpPr/>
          <p:nvPr/>
        </p:nvSpPr>
        <p:spPr>
          <a:xfrm>
            <a:off x="10117668" y="24659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5" name="矩形 54"/>
          <p:cNvSpPr/>
          <p:nvPr/>
        </p:nvSpPr>
        <p:spPr>
          <a:xfrm>
            <a:off x="10538883" y="24659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6" name="矩形 55"/>
          <p:cNvSpPr/>
          <p:nvPr/>
        </p:nvSpPr>
        <p:spPr>
          <a:xfrm>
            <a:off x="7573434" y="2940051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7" name="矩形 56"/>
          <p:cNvSpPr/>
          <p:nvPr/>
        </p:nvSpPr>
        <p:spPr>
          <a:xfrm>
            <a:off x="7992534" y="2940051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8" name="矩形 57"/>
          <p:cNvSpPr/>
          <p:nvPr/>
        </p:nvSpPr>
        <p:spPr>
          <a:xfrm>
            <a:off x="7996768" y="34607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59" name="矩形 58"/>
          <p:cNvSpPr/>
          <p:nvPr/>
        </p:nvSpPr>
        <p:spPr>
          <a:xfrm>
            <a:off x="8403168" y="34607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0" name="矩形 59"/>
          <p:cNvSpPr/>
          <p:nvPr/>
        </p:nvSpPr>
        <p:spPr>
          <a:xfrm>
            <a:off x="6745818" y="49297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1" name="矩形 60"/>
          <p:cNvSpPr/>
          <p:nvPr/>
        </p:nvSpPr>
        <p:spPr>
          <a:xfrm>
            <a:off x="7128934" y="49297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2" name="矩形 61"/>
          <p:cNvSpPr/>
          <p:nvPr/>
        </p:nvSpPr>
        <p:spPr>
          <a:xfrm>
            <a:off x="8839199" y="49297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3" name="矩形 62"/>
          <p:cNvSpPr/>
          <p:nvPr/>
        </p:nvSpPr>
        <p:spPr>
          <a:xfrm>
            <a:off x="9273118" y="49297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4" name="矩形 63"/>
          <p:cNvSpPr/>
          <p:nvPr/>
        </p:nvSpPr>
        <p:spPr>
          <a:xfrm>
            <a:off x="10109199" y="4929717"/>
            <a:ext cx="582084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5" name="矩形 64"/>
          <p:cNvSpPr/>
          <p:nvPr/>
        </p:nvSpPr>
        <p:spPr>
          <a:xfrm>
            <a:off x="10530418" y="4929717"/>
            <a:ext cx="582083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6" name="矩形 65"/>
          <p:cNvSpPr/>
          <p:nvPr/>
        </p:nvSpPr>
        <p:spPr>
          <a:xfrm>
            <a:off x="7573434" y="54038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7" name="矩形 66"/>
          <p:cNvSpPr/>
          <p:nvPr/>
        </p:nvSpPr>
        <p:spPr>
          <a:xfrm>
            <a:off x="7992534" y="5403852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8" name="矩形 67"/>
          <p:cNvSpPr/>
          <p:nvPr/>
        </p:nvSpPr>
        <p:spPr>
          <a:xfrm>
            <a:off x="7988299" y="59584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69" name="矩形 68"/>
          <p:cNvSpPr/>
          <p:nvPr/>
        </p:nvSpPr>
        <p:spPr>
          <a:xfrm>
            <a:off x="8413752" y="5958417"/>
            <a:ext cx="584200" cy="4975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</a:p>
        </p:txBody>
      </p:sp>
      <p:sp>
        <p:nvSpPr>
          <p:cNvPr id="2" name="对话气泡: 圆角矩形 1"/>
          <p:cNvSpPr/>
          <p:nvPr/>
        </p:nvSpPr>
        <p:spPr>
          <a:xfrm>
            <a:off x="5786120" y="2879725"/>
            <a:ext cx="5839884" cy="975784"/>
          </a:xfrm>
          <a:prstGeom prst="wedgeRoundRectCallout">
            <a:avLst>
              <a:gd name="adj1" fmla="val 4003"/>
              <a:gd name="adj2" fmla="val 593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本诗句式整齐，有意形成回环往复的节奏。朗诵时注意体会。</a:t>
            </a:r>
          </a:p>
        </p:txBody>
      </p:sp>
      <p:pic>
        <p:nvPicPr>
          <p:cNvPr id="1229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58" y="50990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7"/>
          <p:cNvSpPr txBox="1"/>
          <p:nvPr/>
        </p:nvSpPr>
        <p:spPr>
          <a:xfrm>
            <a:off x="898208" y="60356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: 对角圆角 2"/>
          <p:cNvSpPr/>
          <p:nvPr/>
        </p:nvSpPr>
        <p:spPr>
          <a:xfrm>
            <a:off x="1168400" y="955040"/>
            <a:ext cx="10125710" cy="1035050"/>
          </a:xfrm>
          <a:prstGeom prst="round2DiagRect">
            <a:avLst/>
          </a:prstGeom>
          <a:noFill/>
          <a:ln w="63500" cap="rnd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2.诗歌是按照什么顺序写的？可以分为哪几个部分？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668732" y="2135506"/>
            <a:ext cx="2089151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时间顺序</a:t>
            </a:r>
          </a:p>
        </p:txBody>
      </p:sp>
      <p:sp>
        <p:nvSpPr>
          <p:cNvPr id="21" name="矩形 20"/>
          <p:cNvSpPr/>
          <p:nvPr/>
        </p:nvSpPr>
        <p:spPr>
          <a:xfrm>
            <a:off x="2731982" y="2962487"/>
            <a:ext cx="5353051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小时候的乡愁——母子分离</a:t>
            </a:r>
          </a:p>
        </p:txBody>
      </p:sp>
      <p:sp>
        <p:nvSpPr>
          <p:cNvPr id="22" name="矩形 21"/>
          <p:cNvSpPr/>
          <p:nvPr/>
        </p:nvSpPr>
        <p:spPr>
          <a:xfrm>
            <a:off x="2731982" y="3718137"/>
            <a:ext cx="5353051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长大后的乡愁——夫妻分离</a:t>
            </a:r>
          </a:p>
        </p:txBody>
      </p:sp>
      <p:sp>
        <p:nvSpPr>
          <p:cNvPr id="23" name="矩形 22"/>
          <p:cNvSpPr/>
          <p:nvPr/>
        </p:nvSpPr>
        <p:spPr>
          <a:xfrm>
            <a:off x="2731982" y="4473787"/>
            <a:ext cx="5353051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后来的乡愁——母子死别</a:t>
            </a:r>
          </a:p>
        </p:txBody>
      </p:sp>
      <p:sp>
        <p:nvSpPr>
          <p:cNvPr id="24" name="矩形 23"/>
          <p:cNvSpPr/>
          <p:nvPr/>
        </p:nvSpPr>
        <p:spPr>
          <a:xfrm>
            <a:off x="2731982" y="5229437"/>
            <a:ext cx="5649384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现在的乡愁——与大陆的分离</a:t>
            </a:r>
          </a:p>
        </p:txBody>
      </p:sp>
      <p:pic>
        <p:nvPicPr>
          <p:cNvPr id="133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2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79500" y="1219835"/>
            <a:ext cx="811784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endParaRPr lang="zh-CN" altLang="en-US" sz="2000" b="1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1522" y="1124308"/>
            <a:ext cx="9740841" cy="903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665">
                <a:latin typeface="隶书" panose="02010509060101010101" pitchFamily="49" charset="-122"/>
                <a:ea typeface="隶书" panose="02010509060101010101" pitchFamily="49" charset="-122"/>
              </a:rPr>
              <a:t>    差不多20分钟就写好了，并不是我才思敏捷，而是这种感觉在我心里已经酝酿了20 年，我不过花20 分钟把它记录下来。</a:t>
            </a:r>
          </a:p>
        </p:txBody>
      </p:sp>
      <p:sp>
        <p:nvSpPr>
          <p:cNvPr id="13315" name="WordArt 4"/>
          <p:cNvSpPr>
            <a:spLocks noTextEdit="1"/>
          </p:cNvSpPr>
          <p:nvPr/>
        </p:nvSpPr>
        <p:spPr>
          <a:xfrm rot="21026000">
            <a:off x="5652457" y="3492556"/>
            <a:ext cx="2198907" cy="1374017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21273"/>
              </a:avLst>
            </a:prstTxWarp>
            <a:noAutofit/>
          </a:bodyPr>
          <a:lstStyle/>
          <a:p>
            <a:pPr algn="ctr"/>
            <a:r>
              <a:rPr lang="zh-CN" altLang="en-US" sz="88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乡愁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364739" y="2448348"/>
            <a:ext cx="2676097" cy="4267200"/>
            <a:chOff x="1408" y="428"/>
            <a:chExt cx="3536" cy="5771"/>
          </a:xfrm>
        </p:grpSpPr>
        <p:cxnSp>
          <p:nvCxnSpPr>
            <p:cNvPr id="25" name="直接连接符 24"/>
            <p:cNvCxnSpPr/>
            <p:nvPr>
              <p:custDataLst>
                <p:tags r:id="rId2"/>
              </p:custDataLst>
            </p:nvPr>
          </p:nvCxnSpPr>
          <p:spPr>
            <a:xfrm flipH="1">
              <a:off x="4634" y="3294"/>
              <a:ext cx="311" cy="0"/>
            </a:xfrm>
            <a:prstGeom prst="line">
              <a:avLst/>
            </a:prstGeom>
            <a:noFill/>
            <a:ln w="12700" cap="flat" cmpd="sng" algn="ctr">
              <a:solidFill>
                <a:srgbClr val="1F74AD"/>
              </a:solidFill>
              <a:prstDash val="dash"/>
              <a:miter lim="800000"/>
            </a:ln>
            <a:effectLst/>
          </p:spPr>
        </p:cxnSp>
        <p:sp>
          <p:nvSpPr>
            <p:cNvPr id="26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2330" y="2148"/>
              <a:ext cx="326" cy="478"/>
            </a:xfrm>
            <a:custGeom>
              <a:gdLst>
                <a:gd name="T0" fmla="*/ 347 w 347"/>
                <a:gd name="T1" fmla="*/ 384 h 510"/>
                <a:gd name="T2" fmla="*/ 322 w 347"/>
                <a:gd name="T3" fmla="*/ 422 h 510"/>
                <a:gd name="T4" fmla="*/ 292 w 347"/>
                <a:gd name="T5" fmla="*/ 458 h 510"/>
                <a:gd name="T6" fmla="*/ 265 w 347"/>
                <a:gd name="T7" fmla="*/ 479 h 510"/>
                <a:gd name="T8" fmla="*/ 233 w 347"/>
                <a:gd name="T9" fmla="*/ 498 h 510"/>
                <a:gd name="T10" fmla="*/ 194 w 347"/>
                <a:gd name="T11" fmla="*/ 508 h 510"/>
                <a:gd name="T12" fmla="*/ 174 w 347"/>
                <a:gd name="T13" fmla="*/ 510 h 510"/>
                <a:gd name="T14" fmla="*/ 134 w 347"/>
                <a:gd name="T15" fmla="*/ 505 h 510"/>
                <a:gd name="T16" fmla="*/ 99 w 347"/>
                <a:gd name="T17" fmla="*/ 489 h 510"/>
                <a:gd name="T18" fmla="*/ 69 w 347"/>
                <a:gd name="T19" fmla="*/ 469 h 510"/>
                <a:gd name="T20" fmla="*/ 43 w 347"/>
                <a:gd name="T21" fmla="*/ 446 h 510"/>
                <a:gd name="T22" fmla="*/ 11 w 347"/>
                <a:gd name="T23" fmla="*/ 402 h 510"/>
                <a:gd name="T24" fmla="*/ 0 w 347"/>
                <a:gd name="T25" fmla="*/ 384 h 510"/>
                <a:gd name="T26" fmla="*/ 15 w 347"/>
                <a:gd name="T27" fmla="*/ 375 h 510"/>
                <a:gd name="T28" fmla="*/ 27 w 347"/>
                <a:gd name="T29" fmla="*/ 362 h 510"/>
                <a:gd name="T30" fmla="*/ 48 w 347"/>
                <a:gd name="T31" fmla="*/ 322 h 510"/>
                <a:gd name="T32" fmla="*/ 58 w 347"/>
                <a:gd name="T33" fmla="*/ 290 h 510"/>
                <a:gd name="T34" fmla="*/ 75 w 347"/>
                <a:gd name="T35" fmla="*/ 216 h 510"/>
                <a:gd name="T36" fmla="*/ 80 w 347"/>
                <a:gd name="T37" fmla="*/ 177 h 510"/>
                <a:gd name="T38" fmla="*/ 82 w 347"/>
                <a:gd name="T39" fmla="*/ 169 h 510"/>
                <a:gd name="T40" fmla="*/ 84 w 347"/>
                <a:gd name="T41" fmla="*/ 157 h 510"/>
                <a:gd name="T42" fmla="*/ 87 w 347"/>
                <a:gd name="T43" fmla="*/ 134 h 510"/>
                <a:gd name="T44" fmla="*/ 94 w 347"/>
                <a:gd name="T45" fmla="*/ 40 h 510"/>
                <a:gd name="T46" fmla="*/ 263 w 347"/>
                <a:gd name="T47" fmla="*/ 0 h 510"/>
                <a:gd name="T48" fmla="*/ 265 w 347"/>
                <a:gd name="T49" fmla="*/ 70 h 510"/>
                <a:gd name="T50" fmla="*/ 268 w 347"/>
                <a:gd name="T51" fmla="*/ 132 h 510"/>
                <a:gd name="T52" fmla="*/ 270 w 347"/>
                <a:gd name="T53" fmla="*/ 157 h 510"/>
                <a:gd name="T54" fmla="*/ 270 w 347"/>
                <a:gd name="T55" fmla="*/ 169 h 510"/>
                <a:gd name="T56" fmla="*/ 272 w 347"/>
                <a:gd name="T57" fmla="*/ 177 h 510"/>
                <a:gd name="T58" fmla="*/ 285 w 347"/>
                <a:gd name="T59" fmla="*/ 266 h 510"/>
                <a:gd name="T60" fmla="*/ 302 w 347"/>
                <a:gd name="T61" fmla="*/ 325 h 510"/>
                <a:gd name="T62" fmla="*/ 310 w 347"/>
                <a:gd name="T63" fmla="*/ 344 h 510"/>
                <a:gd name="T64" fmla="*/ 325 w 347"/>
                <a:gd name="T65" fmla="*/ 369 h 510"/>
                <a:gd name="T66" fmla="*/ 339 w 347"/>
                <a:gd name="T67" fmla="*/ 380 h 510"/>
                <a:gd name="T68" fmla="*/ 347 w 347"/>
                <a:gd name="T69" fmla="*/ 384 h 5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7" h="510">
                  <a:moveTo>
                    <a:pt x="347" y="384"/>
                  </a:moveTo>
                  <a:lnTo>
                    <a:pt x="347" y="384"/>
                  </a:lnTo>
                  <a:lnTo>
                    <a:pt x="337" y="402"/>
                  </a:lnTo>
                  <a:lnTo>
                    <a:pt x="322" y="422"/>
                  </a:lnTo>
                  <a:lnTo>
                    <a:pt x="303" y="446"/>
                  </a:lnTo>
                  <a:lnTo>
                    <a:pt x="292" y="458"/>
                  </a:lnTo>
                  <a:lnTo>
                    <a:pt x="278" y="469"/>
                  </a:lnTo>
                  <a:lnTo>
                    <a:pt x="265" y="479"/>
                  </a:lnTo>
                  <a:lnTo>
                    <a:pt x="250" y="489"/>
                  </a:lnTo>
                  <a:lnTo>
                    <a:pt x="233" y="498"/>
                  </a:lnTo>
                  <a:lnTo>
                    <a:pt x="215" y="505"/>
                  </a:lnTo>
                  <a:lnTo>
                    <a:pt x="194" y="508"/>
                  </a:lnTo>
                  <a:lnTo>
                    <a:pt x="174" y="510"/>
                  </a:lnTo>
                  <a:lnTo>
                    <a:pt x="174" y="510"/>
                  </a:lnTo>
                  <a:lnTo>
                    <a:pt x="152" y="508"/>
                  </a:lnTo>
                  <a:lnTo>
                    <a:pt x="134" y="505"/>
                  </a:lnTo>
                  <a:lnTo>
                    <a:pt x="116" y="498"/>
                  </a:lnTo>
                  <a:lnTo>
                    <a:pt x="99" y="489"/>
                  </a:lnTo>
                  <a:lnTo>
                    <a:pt x="82" y="479"/>
                  </a:lnTo>
                  <a:lnTo>
                    <a:pt x="69" y="469"/>
                  </a:lnTo>
                  <a:lnTo>
                    <a:pt x="55" y="458"/>
                  </a:lnTo>
                  <a:lnTo>
                    <a:pt x="43" y="446"/>
                  </a:lnTo>
                  <a:lnTo>
                    <a:pt x="25" y="422"/>
                  </a:lnTo>
                  <a:lnTo>
                    <a:pt x="11" y="402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8" y="380"/>
                  </a:lnTo>
                  <a:lnTo>
                    <a:pt x="15" y="375"/>
                  </a:lnTo>
                  <a:lnTo>
                    <a:pt x="20" y="369"/>
                  </a:lnTo>
                  <a:lnTo>
                    <a:pt x="27" y="362"/>
                  </a:lnTo>
                  <a:lnTo>
                    <a:pt x="38" y="344"/>
                  </a:lnTo>
                  <a:lnTo>
                    <a:pt x="48" y="322"/>
                  </a:lnTo>
                  <a:lnTo>
                    <a:pt x="48" y="322"/>
                  </a:lnTo>
                  <a:lnTo>
                    <a:pt x="58" y="290"/>
                  </a:lnTo>
                  <a:lnTo>
                    <a:pt x="67" y="253"/>
                  </a:lnTo>
                  <a:lnTo>
                    <a:pt x="75" y="216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2" y="169"/>
                  </a:lnTo>
                  <a:lnTo>
                    <a:pt x="82" y="169"/>
                  </a:lnTo>
                  <a:lnTo>
                    <a:pt x="84" y="157"/>
                  </a:lnTo>
                  <a:lnTo>
                    <a:pt x="84" y="157"/>
                  </a:lnTo>
                  <a:lnTo>
                    <a:pt x="87" y="134"/>
                  </a:lnTo>
                  <a:lnTo>
                    <a:pt x="87" y="134"/>
                  </a:lnTo>
                  <a:lnTo>
                    <a:pt x="90" y="82"/>
                  </a:lnTo>
                  <a:lnTo>
                    <a:pt x="94" y="40"/>
                  </a:lnTo>
                  <a:lnTo>
                    <a:pt x="95" y="1"/>
                  </a:lnTo>
                  <a:lnTo>
                    <a:pt x="263" y="0"/>
                  </a:lnTo>
                  <a:lnTo>
                    <a:pt x="263" y="0"/>
                  </a:lnTo>
                  <a:lnTo>
                    <a:pt x="265" y="70"/>
                  </a:lnTo>
                  <a:lnTo>
                    <a:pt x="268" y="132"/>
                  </a:lnTo>
                  <a:lnTo>
                    <a:pt x="268" y="132"/>
                  </a:lnTo>
                  <a:lnTo>
                    <a:pt x="270" y="157"/>
                  </a:lnTo>
                  <a:lnTo>
                    <a:pt x="270" y="157"/>
                  </a:lnTo>
                  <a:lnTo>
                    <a:pt x="270" y="169"/>
                  </a:lnTo>
                  <a:lnTo>
                    <a:pt x="270" y="169"/>
                  </a:lnTo>
                  <a:lnTo>
                    <a:pt x="272" y="177"/>
                  </a:lnTo>
                  <a:lnTo>
                    <a:pt x="272" y="177"/>
                  </a:lnTo>
                  <a:lnTo>
                    <a:pt x="278" y="226"/>
                  </a:lnTo>
                  <a:lnTo>
                    <a:pt x="285" y="266"/>
                  </a:lnTo>
                  <a:lnTo>
                    <a:pt x="293" y="298"/>
                  </a:lnTo>
                  <a:lnTo>
                    <a:pt x="302" y="325"/>
                  </a:lnTo>
                  <a:lnTo>
                    <a:pt x="302" y="325"/>
                  </a:lnTo>
                  <a:lnTo>
                    <a:pt x="310" y="344"/>
                  </a:lnTo>
                  <a:lnTo>
                    <a:pt x="319" y="359"/>
                  </a:lnTo>
                  <a:lnTo>
                    <a:pt x="325" y="369"/>
                  </a:lnTo>
                  <a:lnTo>
                    <a:pt x="332" y="375"/>
                  </a:lnTo>
                  <a:lnTo>
                    <a:pt x="339" y="380"/>
                  </a:lnTo>
                  <a:lnTo>
                    <a:pt x="344" y="382"/>
                  </a:lnTo>
                  <a:lnTo>
                    <a:pt x="347" y="384"/>
                  </a:lnTo>
                  <a:lnTo>
                    <a:pt x="347" y="384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2407" y="2148"/>
              <a:ext cx="176" cy="165"/>
            </a:xfrm>
            <a:custGeom>
              <a:gdLst>
                <a:gd name="T0" fmla="*/ 188 w 188"/>
                <a:gd name="T1" fmla="*/ 169 h 174"/>
                <a:gd name="T2" fmla="*/ 188 w 188"/>
                <a:gd name="T3" fmla="*/ 169 h 174"/>
                <a:gd name="T4" fmla="*/ 141 w 188"/>
                <a:gd name="T5" fmla="*/ 172 h 174"/>
                <a:gd name="T6" fmla="*/ 91 w 188"/>
                <a:gd name="T7" fmla="*/ 174 h 174"/>
                <a:gd name="T8" fmla="*/ 91 w 188"/>
                <a:gd name="T9" fmla="*/ 174 h 174"/>
                <a:gd name="T10" fmla="*/ 44 w 188"/>
                <a:gd name="T11" fmla="*/ 172 h 174"/>
                <a:gd name="T12" fmla="*/ 0 w 188"/>
                <a:gd name="T13" fmla="*/ 169 h 174"/>
                <a:gd name="T14" fmla="*/ 0 w 188"/>
                <a:gd name="T15" fmla="*/ 169 h 174"/>
                <a:gd name="T16" fmla="*/ 2 w 188"/>
                <a:gd name="T17" fmla="*/ 157 h 174"/>
                <a:gd name="T18" fmla="*/ 2 w 188"/>
                <a:gd name="T19" fmla="*/ 157 h 174"/>
                <a:gd name="T20" fmla="*/ 5 w 188"/>
                <a:gd name="T21" fmla="*/ 134 h 174"/>
                <a:gd name="T22" fmla="*/ 5 w 188"/>
                <a:gd name="T23" fmla="*/ 134 h 174"/>
                <a:gd name="T24" fmla="*/ 8 w 188"/>
                <a:gd name="T25" fmla="*/ 82 h 174"/>
                <a:gd name="T26" fmla="*/ 12 w 188"/>
                <a:gd name="T27" fmla="*/ 40 h 174"/>
                <a:gd name="T28" fmla="*/ 13 w 188"/>
                <a:gd name="T29" fmla="*/ 1 h 174"/>
                <a:gd name="T30" fmla="*/ 181 w 188"/>
                <a:gd name="T31" fmla="*/ 0 h 174"/>
                <a:gd name="T32" fmla="*/ 181 w 188"/>
                <a:gd name="T33" fmla="*/ 0 h 174"/>
                <a:gd name="T34" fmla="*/ 183 w 188"/>
                <a:gd name="T35" fmla="*/ 70 h 174"/>
                <a:gd name="T36" fmla="*/ 186 w 188"/>
                <a:gd name="T37" fmla="*/ 132 h 174"/>
                <a:gd name="T38" fmla="*/ 186 w 188"/>
                <a:gd name="T39" fmla="*/ 132 h 174"/>
                <a:gd name="T40" fmla="*/ 188 w 188"/>
                <a:gd name="T41" fmla="*/ 157 h 174"/>
                <a:gd name="T42" fmla="*/ 188 w 188"/>
                <a:gd name="T43" fmla="*/ 157 h 174"/>
                <a:gd name="T44" fmla="*/ 188 w 188"/>
                <a:gd name="T45" fmla="*/ 169 h 174"/>
                <a:gd name="T46" fmla="*/ 188 w 188"/>
                <a:gd name="T47" fmla="*/ 169 h 1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8" h="174">
                  <a:moveTo>
                    <a:pt x="188" y="169"/>
                  </a:moveTo>
                  <a:lnTo>
                    <a:pt x="188" y="169"/>
                  </a:lnTo>
                  <a:lnTo>
                    <a:pt x="141" y="172"/>
                  </a:lnTo>
                  <a:lnTo>
                    <a:pt x="91" y="174"/>
                  </a:lnTo>
                  <a:lnTo>
                    <a:pt x="91" y="174"/>
                  </a:lnTo>
                  <a:lnTo>
                    <a:pt x="44" y="172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2" y="157"/>
                  </a:lnTo>
                  <a:lnTo>
                    <a:pt x="2" y="157"/>
                  </a:lnTo>
                  <a:lnTo>
                    <a:pt x="5" y="134"/>
                  </a:lnTo>
                  <a:lnTo>
                    <a:pt x="5" y="134"/>
                  </a:lnTo>
                  <a:lnTo>
                    <a:pt x="8" y="82"/>
                  </a:lnTo>
                  <a:lnTo>
                    <a:pt x="12" y="40"/>
                  </a:lnTo>
                  <a:lnTo>
                    <a:pt x="13" y="1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83" y="7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57"/>
                  </a:lnTo>
                  <a:lnTo>
                    <a:pt x="188" y="157"/>
                  </a:lnTo>
                  <a:lnTo>
                    <a:pt x="188" y="169"/>
                  </a:lnTo>
                  <a:lnTo>
                    <a:pt x="188" y="169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7"/>
            <p:cNvSpPr/>
            <p:nvPr>
              <p:custDataLst>
                <p:tags r:id="rId5"/>
              </p:custDataLst>
            </p:nvPr>
          </p:nvSpPr>
          <p:spPr bwMode="auto">
            <a:xfrm>
              <a:off x="2223" y="5791"/>
              <a:ext cx="107" cy="231"/>
            </a:xfrm>
            <a:custGeom>
              <a:gdLst>
                <a:gd name="T0" fmla="*/ 112 w 112"/>
                <a:gd name="T1" fmla="*/ 246 h 246"/>
                <a:gd name="T2" fmla="*/ 16 w 112"/>
                <a:gd name="T3" fmla="*/ 246 h 246"/>
                <a:gd name="T4" fmla="*/ 6 w 112"/>
                <a:gd name="T5" fmla="*/ 100 h 246"/>
                <a:gd name="T6" fmla="*/ 0 w 112"/>
                <a:gd name="T7" fmla="*/ 8 h 246"/>
                <a:gd name="T8" fmla="*/ 97 w 112"/>
                <a:gd name="T9" fmla="*/ 0 h 246"/>
                <a:gd name="T10" fmla="*/ 102 w 112"/>
                <a:gd name="T11" fmla="*/ 92 h 246"/>
                <a:gd name="T12" fmla="*/ 112 w 112"/>
                <a:gd name="T13" fmla="*/ 246 h 2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46">
                  <a:moveTo>
                    <a:pt x="112" y="246"/>
                  </a:moveTo>
                  <a:lnTo>
                    <a:pt x="16" y="246"/>
                  </a:lnTo>
                  <a:lnTo>
                    <a:pt x="6" y="100"/>
                  </a:lnTo>
                  <a:lnTo>
                    <a:pt x="0" y="8"/>
                  </a:lnTo>
                  <a:lnTo>
                    <a:pt x="97" y="0"/>
                  </a:lnTo>
                  <a:lnTo>
                    <a:pt x="102" y="92"/>
                  </a:lnTo>
                  <a:lnTo>
                    <a:pt x="112" y="246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8"/>
            <p:cNvSpPr/>
            <p:nvPr>
              <p:custDataLst>
                <p:tags r:id="rId6"/>
              </p:custDataLst>
            </p:nvPr>
          </p:nvSpPr>
          <p:spPr bwMode="auto">
            <a:xfrm>
              <a:off x="1912" y="5950"/>
              <a:ext cx="446" cy="240"/>
            </a:xfrm>
            <a:custGeom>
              <a:gdLst>
                <a:gd name="T0" fmla="*/ 333 w 477"/>
                <a:gd name="T1" fmla="*/ 7 h 255"/>
                <a:gd name="T2" fmla="*/ 334 w 477"/>
                <a:gd name="T3" fmla="*/ 28 h 255"/>
                <a:gd name="T4" fmla="*/ 333 w 477"/>
                <a:gd name="T5" fmla="*/ 50 h 255"/>
                <a:gd name="T6" fmla="*/ 321 w 477"/>
                <a:gd name="T7" fmla="*/ 74 h 255"/>
                <a:gd name="T8" fmla="*/ 299 w 477"/>
                <a:gd name="T9" fmla="*/ 94 h 255"/>
                <a:gd name="T10" fmla="*/ 260 w 477"/>
                <a:gd name="T11" fmla="*/ 111 h 255"/>
                <a:gd name="T12" fmla="*/ 203 w 477"/>
                <a:gd name="T13" fmla="*/ 116 h 255"/>
                <a:gd name="T14" fmla="*/ 123 w 477"/>
                <a:gd name="T15" fmla="*/ 109 h 255"/>
                <a:gd name="T16" fmla="*/ 114 w 477"/>
                <a:gd name="T17" fmla="*/ 107 h 255"/>
                <a:gd name="T18" fmla="*/ 89 w 477"/>
                <a:gd name="T19" fmla="*/ 111 h 255"/>
                <a:gd name="T20" fmla="*/ 67 w 477"/>
                <a:gd name="T21" fmla="*/ 122 h 255"/>
                <a:gd name="T22" fmla="*/ 61 w 477"/>
                <a:gd name="T23" fmla="*/ 129 h 255"/>
                <a:gd name="T24" fmla="*/ 34 w 477"/>
                <a:gd name="T25" fmla="*/ 156 h 255"/>
                <a:gd name="T26" fmla="*/ 12 w 477"/>
                <a:gd name="T27" fmla="*/ 190 h 255"/>
                <a:gd name="T28" fmla="*/ 2 w 477"/>
                <a:gd name="T29" fmla="*/ 215 h 255"/>
                <a:gd name="T30" fmla="*/ 0 w 477"/>
                <a:gd name="T31" fmla="*/ 231 h 255"/>
                <a:gd name="T32" fmla="*/ 5 w 477"/>
                <a:gd name="T33" fmla="*/ 248 h 255"/>
                <a:gd name="T34" fmla="*/ 10 w 477"/>
                <a:gd name="T35" fmla="*/ 255 h 255"/>
                <a:gd name="T36" fmla="*/ 225 w 477"/>
                <a:gd name="T37" fmla="*/ 253 h 255"/>
                <a:gd name="T38" fmla="*/ 323 w 477"/>
                <a:gd name="T39" fmla="*/ 250 h 255"/>
                <a:gd name="T40" fmla="*/ 393 w 477"/>
                <a:gd name="T41" fmla="*/ 245 h 255"/>
                <a:gd name="T42" fmla="*/ 462 w 477"/>
                <a:gd name="T43" fmla="*/ 233 h 255"/>
                <a:gd name="T44" fmla="*/ 469 w 477"/>
                <a:gd name="T45" fmla="*/ 231 h 255"/>
                <a:gd name="T46" fmla="*/ 475 w 477"/>
                <a:gd name="T47" fmla="*/ 186 h 255"/>
                <a:gd name="T48" fmla="*/ 477 w 477"/>
                <a:gd name="T49" fmla="*/ 136 h 255"/>
                <a:gd name="T50" fmla="*/ 472 w 477"/>
                <a:gd name="T51" fmla="*/ 74 h 255"/>
                <a:gd name="T52" fmla="*/ 470 w 477"/>
                <a:gd name="T53" fmla="*/ 67 h 255"/>
                <a:gd name="T54" fmla="*/ 462 w 477"/>
                <a:gd name="T55" fmla="*/ 52 h 255"/>
                <a:gd name="T56" fmla="*/ 457 w 477"/>
                <a:gd name="T57" fmla="*/ 27 h 255"/>
                <a:gd name="T58" fmla="*/ 453 w 477"/>
                <a:gd name="T59" fmla="*/ 7 h 255"/>
                <a:gd name="T60" fmla="*/ 450 w 477"/>
                <a:gd name="T61" fmla="*/ 0 h 255"/>
                <a:gd name="T62" fmla="*/ 333 w 477"/>
                <a:gd name="T63" fmla="*/ 7 h 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7" h="255">
                  <a:moveTo>
                    <a:pt x="333" y="7"/>
                  </a:moveTo>
                  <a:lnTo>
                    <a:pt x="333" y="7"/>
                  </a:lnTo>
                  <a:lnTo>
                    <a:pt x="334" y="12"/>
                  </a:lnTo>
                  <a:lnTo>
                    <a:pt x="334" y="28"/>
                  </a:lnTo>
                  <a:lnTo>
                    <a:pt x="334" y="39"/>
                  </a:lnTo>
                  <a:lnTo>
                    <a:pt x="333" y="50"/>
                  </a:lnTo>
                  <a:lnTo>
                    <a:pt x="328" y="62"/>
                  </a:lnTo>
                  <a:lnTo>
                    <a:pt x="321" y="74"/>
                  </a:lnTo>
                  <a:lnTo>
                    <a:pt x="311" y="84"/>
                  </a:lnTo>
                  <a:lnTo>
                    <a:pt x="299" y="94"/>
                  </a:lnTo>
                  <a:lnTo>
                    <a:pt x="282" y="104"/>
                  </a:lnTo>
                  <a:lnTo>
                    <a:pt x="260" y="111"/>
                  </a:lnTo>
                  <a:lnTo>
                    <a:pt x="235" y="114"/>
                  </a:lnTo>
                  <a:lnTo>
                    <a:pt x="203" y="116"/>
                  </a:lnTo>
                  <a:lnTo>
                    <a:pt x="166" y="114"/>
                  </a:lnTo>
                  <a:lnTo>
                    <a:pt x="123" y="109"/>
                  </a:lnTo>
                  <a:lnTo>
                    <a:pt x="123" y="109"/>
                  </a:lnTo>
                  <a:lnTo>
                    <a:pt x="114" y="107"/>
                  </a:lnTo>
                  <a:lnTo>
                    <a:pt x="106" y="107"/>
                  </a:lnTo>
                  <a:lnTo>
                    <a:pt x="89" y="111"/>
                  </a:lnTo>
                  <a:lnTo>
                    <a:pt x="74" y="117"/>
                  </a:lnTo>
                  <a:lnTo>
                    <a:pt x="67" y="122"/>
                  </a:lnTo>
                  <a:lnTo>
                    <a:pt x="61" y="129"/>
                  </a:lnTo>
                  <a:lnTo>
                    <a:pt x="61" y="129"/>
                  </a:lnTo>
                  <a:lnTo>
                    <a:pt x="47" y="141"/>
                  </a:lnTo>
                  <a:lnTo>
                    <a:pt x="34" y="156"/>
                  </a:lnTo>
                  <a:lnTo>
                    <a:pt x="22" y="173"/>
                  </a:lnTo>
                  <a:lnTo>
                    <a:pt x="12" y="190"/>
                  </a:lnTo>
                  <a:lnTo>
                    <a:pt x="4" y="206"/>
                  </a:lnTo>
                  <a:lnTo>
                    <a:pt x="2" y="215"/>
                  </a:lnTo>
                  <a:lnTo>
                    <a:pt x="0" y="223"/>
                  </a:lnTo>
                  <a:lnTo>
                    <a:pt x="0" y="231"/>
                  </a:lnTo>
                  <a:lnTo>
                    <a:pt x="2" y="240"/>
                  </a:lnTo>
                  <a:lnTo>
                    <a:pt x="5" y="248"/>
                  </a:lnTo>
                  <a:lnTo>
                    <a:pt x="10" y="255"/>
                  </a:lnTo>
                  <a:lnTo>
                    <a:pt x="10" y="255"/>
                  </a:lnTo>
                  <a:lnTo>
                    <a:pt x="123" y="255"/>
                  </a:lnTo>
                  <a:lnTo>
                    <a:pt x="225" y="253"/>
                  </a:lnTo>
                  <a:lnTo>
                    <a:pt x="277" y="253"/>
                  </a:lnTo>
                  <a:lnTo>
                    <a:pt x="323" y="250"/>
                  </a:lnTo>
                  <a:lnTo>
                    <a:pt x="323" y="250"/>
                  </a:lnTo>
                  <a:lnTo>
                    <a:pt x="393" y="245"/>
                  </a:lnTo>
                  <a:lnTo>
                    <a:pt x="438" y="238"/>
                  </a:lnTo>
                  <a:lnTo>
                    <a:pt x="462" y="233"/>
                  </a:lnTo>
                  <a:lnTo>
                    <a:pt x="469" y="231"/>
                  </a:lnTo>
                  <a:lnTo>
                    <a:pt x="469" y="231"/>
                  </a:lnTo>
                  <a:lnTo>
                    <a:pt x="470" y="220"/>
                  </a:lnTo>
                  <a:lnTo>
                    <a:pt x="475" y="186"/>
                  </a:lnTo>
                  <a:lnTo>
                    <a:pt x="477" y="163"/>
                  </a:lnTo>
                  <a:lnTo>
                    <a:pt x="477" y="136"/>
                  </a:lnTo>
                  <a:lnTo>
                    <a:pt x="477" y="107"/>
                  </a:lnTo>
                  <a:lnTo>
                    <a:pt x="472" y="74"/>
                  </a:lnTo>
                  <a:lnTo>
                    <a:pt x="472" y="74"/>
                  </a:lnTo>
                  <a:lnTo>
                    <a:pt x="470" y="67"/>
                  </a:lnTo>
                  <a:lnTo>
                    <a:pt x="465" y="59"/>
                  </a:lnTo>
                  <a:lnTo>
                    <a:pt x="462" y="52"/>
                  </a:lnTo>
                  <a:lnTo>
                    <a:pt x="460" y="42"/>
                  </a:lnTo>
                  <a:lnTo>
                    <a:pt x="457" y="27"/>
                  </a:lnTo>
                  <a:lnTo>
                    <a:pt x="453" y="7"/>
                  </a:lnTo>
                  <a:lnTo>
                    <a:pt x="453" y="7"/>
                  </a:lnTo>
                  <a:lnTo>
                    <a:pt x="452" y="2"/>
                  </a:lnTo>
                  <a:lnTo>
                    <a:pt x="450" y="0"/>
                  </a:lnTo>
                  <a:lnTo>
                    <a:pt x="447" y="0"/>
                  </a:lnTo>
                  <a:lnTo>
                    <a:pt x="333" y="7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9"/>
            <p:cNvSpPr/>
            <p:nvPr>
              <p:custDataLst>
                <p:tags r:id="rId7"/>
              </p:custDataLst>
            </p:nvPr>
          </p:nvSpPr>
          <p:spPr bwMode="auto">
            <a:xfrm>
              <a:off x="2647" y="5791"/>
              <a:ext cx="105" cy="231"/>
            </a:xfrm>
            <a:custGeom>
              <a:gdLst>
                <a:gd name="T0" fmla="*/ 0 w 112"/>
                <a:gd name="T1" fmla="*/ 246 h 246"/>
                <a:gd name="T2" fmla="*/ 94 w 112"/>
                <a:gd name="T3" fmla="*/ 246 h 246"/>
                <a:gd name="T4" fmla="*/ 106 w 112"/>
                <a:gd name="T5" fmla="*/ 100 h 246"/>
                <a:gd name="T6" fmla="*/ 112 w 112"/>
                <a:gd name="T7" fmla="*/ 8 h 246"/>
                <a:gd name="T8" fmla="*/ 15 w 112"/>
                <a:gd name="T9" fmla="*/ 0 h 246"/>
                <a:gd name="T10" fmla="*/ 8 w 112"/>
                <a:gd name="T11" fmla="*/ 92 h 246"/>
                <a:gd name="T12" fmla="*/ 0 w 112"/>
                <a:gd name="T13" fmla="*/ 246 h 2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46">
                  <a:moveTo>
                    <a:pt x="0" y="246"/>
                  </a:moveTo>
                  <a:lnTo>
                    <a:pt x="94" y="246"/>
                  </a:lnTo>
                  <a:lnTo>
                    <a:pt x="106" y="100"/>
                  </a:lnTo>
                  <a:lnTo>
                    <a:pt x="112" y="8"/>
                  </a:lnTo>
                  <a:lnTo>
                    <a:pt x="15" y="0"/>
                  </a:lnTo>
                  <a:lnTo>
                    <a:pt x="8" y="92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0"/>
            <p:cNvSpPr/>
            <p:nvPr>
              <p:custDataLst>
                <p:tags r:id="rId8"/>
              </p:custDataLst>
            </p:nvPr>
          </p:nvSpPr>
          <p:spPr bwMode="auto">
            <a:xfrm>
              <a:off x="2028" y="3993"/>
              <a:ext cx="917" cy="1873"/>
            </a:xfrm>
            <a:custGeom>
              <a:gdLst>
                <a:gd name="T0" fmla="*/ 976 w 976"/>
                <a:gd name="T1" fmla="*/ 4 h 1998"/>
                <a:gd name="T2" fmla="*/ 953 w 976"/>
                <a:gd name="T3" fmla="*/ 232 h 1998"/>
                <a:gd name="T4" fmla="*/ 775 w 976"/>
                <a:gd name="T5" fmla="*/ 1998 h 1998"/>
                <a:gd name="T6" fmla="*/ 644 w 976"/>
                <a:gd name="T7" fmla="*/ 1983 h 1998"/>
                <a:gd name="T8" fmla="*/ 661 w 976"/>
                <a:gd name="T9" fmla="*/ 1810 h 1998"/>
                <a:gd name="T10" fmla="*/ 678 w 976"/>
                <a:gd name="T11" fmla="*/ 1596 h 1998"/>
                <a:gd name="T12" fmla="*/ 686 w 976"/>
                <a:gd name="T13" fmla="*/ 1361 h 1998"/>
                <a:gd name="T14" fmla="*/ 686 w 976"/>
                <a:gd name="T15" fmla="*/ 1123 h 1998"/>
                <a:gd name="T16" fmla="*/ 681 w 976"/>
                <a:gd name="T17" fmla="*/ 1009 h 1998"/>
                <a:gd name="T18" fmla="*/ 671 w 976"/>
                <a:gd name="T19" fmla="*/ 901 h 1998"/>
                <a:gd name="T20" fmla="*/ 656 w 976"/>
                <a:gd name="T21" fmla="*/ 804 h 1998"/>
                <a:gd name="T22" fmla="*/ 636 w 976"/>
                <a:gd name="T23" fmla="*/ 717 h 1998"/>
                <a:gd name="T24" fmla="*/ 609 w 976"/>
                <a:gd name="T25" fmla="*/ 645 h 1998"/>
                <a:gd name="T26" fmla="*/ 585 w 976"/>
                <a:gd name="T27" fmla="*/ 601 h 1998"/>
                <a:gd name="T28" fmla="*/ 567 w 976"/>
                <a:gd name="T29" fmla="*/ 577 h 1998"/>
                <a:gd name="T30" fmla="*/ 547 w 976"/>
                <a:gd name="T31" fmla="*/ 559 h 1998"/>
                <a:gd name="T32" fmla="*/ 525 w 976"/>
                <a:gd name="T33" fmla="*/ 544 h 1998"/>
                <a:gd name="T34" fmla="*/ 500 w 976"/>
                <a:gd name="T35" fmla="*/ 537 h 1998"/>
                <a:gd name="T36" fmla="*/ 488 w 976"/>
                <a:gd name="T37" fmla="*/ 536 h 1998"/>
                <a:gd name="T38" fmla="*/ 463 w 976"/>
                <a:gd name="T39" fmla="*/ 541 h 1998"/>
                <a:gd name="T40" fmla="*/ 439 w 976"/>
                <a:gd name="T41" fmla="*/ 551 h 1998"/>
                <a:gd name="T42" fmla="*/ 417 w 976"/>
                <a:gd name="T43" fmla="*/ 567 h 1998"/>
                <a:gd name="T44" fmla="*/ 399 w 976"/>
                <a:gd name="T45" fmla="*/ 588 h 1998"/>
                <a:gd name="T46" fmla="*/ 380 w 976"/>
                <a:gd name="T47" fmla="*/ 614 h 1998"/>
                <a:gd name="T48" fmla="*/ 350 w 976"/>
                <a:gd name="T49" fmla="*/ 678 h 1998"/>
                <a:gd name="T50" fmla="*/ 327 w 976"/>
                <a:gd name="T51" fmla="*/ 759 h 1998"/>
                <a:gd name="T52" fmla="*/ 310 w 976"/>
                <a:gd name="T53" fmla="*/ 851 h 1998"/>
                <a:gd name="T54" fmla="*/ 297 w 976"/>
                <a:gd name="T55" fmla="*/ 953 h 1998"/>
                <a:gd name="T56" fmla="*/ 290 w 976"/>
                <a:gd name="T57" fmla="*/ 1064 h 1998"/>
                <a:gd name="T58" fmla="*/ 285 w 976"/>
                <a:gd name="T59" fmla="*/ 1240 h 1998"/>
                <a:gd name="T60" fmla="*/ 290 w 976"/>
                <a:gd name="T61" fmla="*/ 1480 h 1998"/>
                <a:gd name="T62" fmla="*/ 302 w 976"/>
                <a:gd name="T63" fmla="*/ 1706 h 1998"/>
                <a:gd name="T64" fmla="*/ 318 w 976"/>
                <a:gd name="T65" fmla="*/ 1903 h 1998"/>
                <a:gd name="T66" fmla="*/ 196 w 976"/>
                <a:gd name="T67" fmla="*/ 1998 h 1998"/>
                <a:gd name="T68" fmla="*/ 100 w 976"/>
                <a:gd name="T69" fmla="*/ 1029 h 1998"/>
                <a:gd name="T70" fmla="*/ 21 w 976"/>
                <a:gd name="T71" fmla="*/ 232 h 1998"/>
                <a:gd name="T72" fmla="*/ 466 w 976"/>
                <a:gd name="T73" fmla="*/ 0 h 1998"/>
                <a:gd name="T74" fmla="*/ 486 w 976"/>
                <a:gd name="T75" fmla="*/ 0 h 19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1998">
                  <a:moveTo>
                    <a:pt x="976" y="4"/>
                  </a:moveTo>
                  <a:lnTo>
                    <a:pt x="976" y="4"/>
                  </a:lnTo>
                  <a:lnTo>
                    <a:pt x="953" y="232"/>
                  </a:lnTo>
                  <a:lnTo>
                    <a:pt x="953" y="232"/>
                  </a:lnTo>
                  <a:lnTo>
                    <a:pt x="872" y="1029"/>
                  </a:lnTo>
                  <a:lnTo>
                    <a:pt x="775" y="1998"/>
                  </a:lnTo>
                  <a:lnTo>
                    <a:pt x="644" y="1983"/>
                  </a:lnTo>
                  <a:lnTo>
                    <a:pt x="644" y="1983"/>
                  </a:lnTo>
                  <a:lnTo>
                    <a:pt x="652" y="1903"/>
                  </a:lnTo>
                  <a:lnTo>
                    <a:pt x="661" y="1810"/>
                  </a:lnTo>
                  <a:lnTo>
                    <a:pt x="669" y="1708"/>
                  </a:lnTo>
                  <a:lnTo>
                    <a:pt x="678" y="1596"/>
                  </a:lnTo>
                  <a:lnTo>
                    <a:pt x="683" y="1480"/>
                  </a:lnTo>
                  <a:lnTo>
                    <a:pt x="686" y="1361"/>
                  </a:lnTo>
                  <a:lnTo>
                    <a:pt x="688" y="1240"/>
                  </a:lnTo>
                  <a:lnTo>
                    <a:pt x="686" y="1123"/>
                  </a:lnTo>
                  <a:lnTo>
                    <a:pt x="684" y="1066"/>
                  </a:lnTo>
                  <a:lnTo>
                    <a:pt x="681" y="1009"/>
                  </a:lnTo>
                  <a:lnTo>
                    <a:pt x="676" y="955"/>
                  </a:lnTo>
                  <a:lnTo>
                    <a:pt x="671" y="901"/>
                  </a:lnTo>
                  <a:lnTo>
                    <a:pt x="664" y="851"/>
                  </a:lnTo>
                  <a:lnTo>
                    <a:pt x="656" y="804"/>
                  </a:lnTo>
                  <a:lnTo>
                    <a:pt x="646" y="759"/>
                  </a:lnTo>
                  <a:lnTo>
                    <a:pt x="636" y="717"/>
                  </a:lnTo>
                  <a:lnTo>
                    <a:pt x="624" y="678"/>
                  </a:lnTo>
                  <a:lnTo>
                    <a:pt x="609" y="645"/>
                  </a:lnTo>
                  <a:lnTo>
                    <a:pt x="594" y="614"/>
                  </a:lnTo>
                  <a:lnTo>
                    <a:pt x="585" y="601"/>
                  </a:lnTo>
                  <a:lnTo>
                    <a:pt x="575" y="588"/>
                  </a:lnTo>
                  <a:lnTo>
                    <a:pt x="567" y="577"/>
                  </a:lnTo>
                  <a:lnTo>
                    <a:pt x="557" y="567"/>
                  </a:lnTo>
                  <a:lnTo>
                    <a:pt x="547" y="559"/>
                  </a:lnTo>
                  <a:lnTo>
                    <a:pt x="535" y="551"/>
                  </a:lnTo>
                  <a:lnTo>
                    <a:pt x="525" y="544"/>
                  </a:lnTo>
                  <a:lnTo>
                    <a:pt x="513" y="541"/>
                  </a:lnTo>
                  <a:lnTo>
                    <a:pt x="500" y="537"/>
                  </a:lnTo>
                  <a:lnTo>
                    <a:pt x="488" y="536"/>
                  </a:lnTo>
                  <a:lnTo>
                    <a:pt x="488" y="536"/>
                  </a:lnTo>
                  <a:lnTo>
                    <a:pt x="474" y="537"/>
                  </a:lnTo>
                  <a:lnTo>
                    <a:pt x="463" y="541"/>
                  </a:lnTo>
                  <a:lnTo>
                    <a:pt x="451" y="544"/>
                  </a:lnTo>
                  <a:lnTo>
                    <a:pt x="439" y="551"/>
                  </a:lnTo>
                  <a:lnTo>
                    <a:pt x="427" y="557"/>
                  </a:lnTo>
                  <a:lnTo>
                    <a:pt x="417" y="567"/>
                  </a:lnTo>
                  <a:lnTo>
                    <a:pt x="407" y="577"/>
                  </a:lnTo>
                  <a:lnTo>
                    <a:pt x="399" y="588"/>
                  </a:lnTo>
                  <a:lnTo>
                    <a:pt x="389" y="601"/>
                  </a:lnTo>
                  <a:lnTo>
                    <a:pt x="380" y="614"/>
                  </a:lnTo>
                  <a:lnTo>
                    <a:pt x="365" y="645"/>
                  </a:lnTo>
                  <a:lnTo>
                    <a:pt x="350" y="678"/>
                  </a:lnTo>
                  <a:lnTo>
                    <a:pt x="339" y="717"/>
                  </a:lnTo>
                  <a:lnTo>
                    <a:pt x="327" y="759"/>
                  </a:lnTo>
                  <a:lnTo>
                    <a:pt x="318" y="802"/>
                  </a:lnTo>
                  <a:lnTo>
                    <a:pt x="310" y="851"/>
                  </a:lnTo>
                  <a:lnTo>
                    <a:pt x="303" y="901"/>
                  </a:lnTo>
                  <a:lnTo>
                    <a:pt x="297" y="953"/>
                  </a:lnTo>
                  <a:lnTo>
                    <a:pt x="293" y="1009"/>
                  </a:lnTo>
                  <a:lnTo>
                    <a:pt x="290" y="1064"/>
                  </a:lnTo>
                  <a:lnTo>
                    <a:pt x="286" y="1123"/>
                  </a:lnTo>
                  <a:lnTo>
                    <a:pt x="285" y="1240"/>
                  </a:lnTo>
                  <a:lnTo>
                    <a:pt x="286" y="1361"/>
                  </a:lnTo>
                  <a:lnTo>
                    <a:pt x="290" y="1480"/>
                  </a:lnTo>
                  <a:lnTo>
                    <a:pt x="295" y="1596"/>
                  </a:lnTo>
                  <a:lnTo>
                    <a:pt x="302" y="1706"/>
                  </a:lnTo>
                  <a:lnTo>
                    <a:pt x="310" y="1810"/>
                  </a:lnTo>
                  <a:lnTo>
                    <a:pt x="318" y="1903"/>
                  </a:lnTo>
                  <a:lnTo>
                    <a:pt x="327" y="1982"/>
                  </a:lnTo>
                  <a:lnTo>
                    <a:pt x="196" y="1998"/>
                  </a:lnTo>
                  <a:lnTo>
                    <a:pt x="196" y="1998"/>
                  </a:lnTo>
                  <a:lnTo>
                    <a:pt x="100" y="1029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0" y="2"/>
                  </a:lnTo>
                  <a:lnTo>
                    <a:pt x="466" y="0"/>
                  </a:lnTo>
                  <a:lnTo>
                    <a:pt x="476" y="0"/>
                  </a:lnTo>
                  <a:lnTo>
                    <a:pt x="486" y="0"/>
                  </a:lnTo>
                  <a:lnTo>
                    <a:pt x="976" y="4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1"/>
            <p:cNvSpPr/>
            <p:nvPr>
              <p:custDataLst>
                <p:tags r:id="rId9"/>
              </p:custDataLst>
            </p:nvPr>
          </p:nvSpPr>
          <p:spPr bwMode="auto">
            <a:xfrm>
              <a:off x="2028" y="3993"/>
              <a:ext cx="917" cy="281"/>
            </a:xfrm>
            <a:custGeom>
              <a:gdLst>
                <a:gd name="T0" fmla="*/ 976 w 976"/>
                <a:gd name="T1" fmla="*/ 4 h 299"/>
                <a:gd name="T2" fmla="*/ 976 w 976"/>
                <a:gd name="T3" fmla="*/ 4 h 299"/>
                <a:gd name="T4" fmla="*/ 948 w 976"/>
                <a:gd name="T5" fmla="*/ 281 h 299"/>
                <a:gd name="T6" fmla="*/ 572 w 976"/>
                <a:gd name="T7" fmla="*/ 299 h 299"/>
                <a:gd name="T8" fmla="*/ 402 w 976"/>
                <a:gd name="T9" fmla="*/ 299 h 299"/>
                <a:gd name="T10" fmla="*/ 28 w 976"/>
                <a:gd name="T11" fmla="*/ 289 h 299"/>
                <a:gd name="T12" fmla="*/ 28 w 976"/>
                <a:gd name="T13" fmla="*/ 289 h 299"/>
                <a:gd name="T14" fmla="*/ 0 w 976"/>
                <a:gd name="T15" fmla="*/ 2 h 299"/>
                <a:gd name="T16" fmla="*/ 466 w 976"/>
                <a:gd name="T17" fmla="*/ 0 h 299"/>
                <a:gd name="T18" fmla="*/ 476 w 976"/>
                <a:gd name="T19" fmla="*/ 0 h 299"/>
                <a:gd name="T20" fmla="*/ 486 w 976"/>
                <a:gd name="T21" fmla="*/ 0 h 299"/>
                <a:gd name="T22" fmla="*/ 976 w 976"/>
                <a:gd name="T23" fmla="*/ 4 h 2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6" h="299">
                  <a:moveTo>
                    <a:pt x="976" y="4"/>
                  </a:moveTo>
                  <a:lnTo>
                    <a:pt x="976" y="4"/>
                  </a:lnTo>
                  <a:lnTo>
                    <a:pt x="948" y="281"/>
                  </a:lnTo>
                  <a:lnTo>
                    <a:pt x="572" y="299"/>
                  </a:lnTo>
                  <a:lnTo>
                    <a:pt x="402" y="299"/>
                  </a:lnTo>
                  <a:lnTo>
                    <a:pt x="28" y="289"/>
                  </a:lnTo>
                  <a:lnTo>
                    <a:pt x="28" y="289"/>
                  </a:lnTo>
                  <a:lnTo>
                    <a:pt x="0" y="2"/>
                  </a:lnTo>
                  <a:lnTo>
                    <a:pt x="466" y="0"/>
                  </a:lnTo>
                  <a:lnTo>
                    <a:pt x="476" y="0"/>
                  </a:lnTo>
                  <a:lnTo>
                    <a:pt x="486" y="0"/>
                  </a:lnTo>
                  <a:lnTo>
                    <a:pt x="976" y="4"/>
                  </a:lnTo>
                  <a:close/>
                </a:path>
              </a:pathLst>
            </a:custGeom>
            <a:solidFill>
              <a:srgbClr val="242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Rectangle 1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026" y="3019"/>
              <a:ext cx="2" cy="2"/>
            </a:xfrm>
            <a:prstGeom prst="rect">
              <a:avLst/>
            </a:prstGeom>
            <a:solidFill>
              <a:srgbClr val="F0A8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"/>
            <p:cNvSpPr/>
            <p:nvPr>
              <p:custDataLst>
                <p:tags r:id="rId11"/>
              </p:custDataLst>
            </p:nvPr>
          </p:nvSpPr>
          <p:spPr bwMode="auto">
            <a:xfrm>
              <a:off x="1723" y="1306"/>
              <a:ext cx="208" cy="386"/>
            </a:xfrm>
            <a:custGeom>
              <a:gdLst>
                <a:gd name="T0" fmla="*/ 191 w 221"/>
                <a:gd name="T1" fmla="*/ 78 h 413"/>
                <a:gd name="T2" fmla="*/ 191 w 221"/>
                <a:gd name="T3" fmla="*/ 78 h 413"/>
                <a:gd name="T4" fmla="*/ 185 w 221"/>
                <a:gd name="T5" fmla="*/ 71 h 413"/>
                <a:gd name="T6" fmla="*/ 169 w 221"/>
                <a:gd name="T7" fmla="*/ 54 h 413"/>
                <a:gd name="T8" fmla="*/ 148 w 221"/>
                <a:gd name="T9" fmla="*/ 34 h 413"/>
                <a:gd name="T10" fmla="*/ 134 w 221"/>
                <a:gd name="T11" fmla="*/ 24 h 413"/>
                <a:gd name="T12" fmla="*/ 121 w 221"/>
                <a:gd name="T13" fmla="*/ 16 h 413"/>
                <a:gd name="T14" fmla="*/ 106 w 221"/>
                <a:gd name="T15" fmla="*/ 7 h 413"/>
                <a:gd name="T16" fmla="*/ 92 w 221"/>
                <a:gd name="T17" fmla="*/ 2 h 413"/>
                <a:gd name="T18" fmla="*/ 77 w 221"/>
                <a:gd name="T19" fmla="*/ 0 h 413"/>
                <a:gd name="T20" fmla="*/ 69 w 221"/>
                <a:gd name="T21" fmla="*/ 2 h 413"/>
                <a:gd name="T22" fmla="*/ 62 w 221"/>
                <a:gd name="T23" fmla="*/ 2 h 413"/>
                <a:gd name="T24" fmla="*/ 55 w 221"/>
                <a:gd name="T25" fmla="*/ 6 h 413"/>
                <a:gd name="T26" fmla="*/ 49 w 221"/>
                <a:gd name="T27" fmla="*/ 9 h 413"/>
                <a:gd name="T28" fmla="*/ 42 w 221"/>
                <a:gd name="T29" fmla="*/ 14 h 413"/>
                <a:gd name="T30" fmla="*/ 35 w 221"/>
                <a:gd name="T31" fmla="*/ 21 h 413"/>
                <a:gd name="T32" fmla="*/ 29 w 221"/>
                <a:gd name="T33" fmla="*/ 29 h 413"/>
                <a:gd name="T34" fmla="*/ 23 w 221"/>
                <a:gd name="T35" fmla="*/ 39 h 413"/>
                <a:gd name="T36" fmla="*/ 17 w 221"/>
                <a:gd name="T37" fmla="*/ 49 h 413"/>
                <a:gd name="T38" fmla="*/ 12 w 221"/>
                <a:gd name="T39" fmla="*/ 63 h 413"/>
                <a:gd name="T40" fmla="*/ 12 w 221"/>
                <a:gd name="T41" fmla="*/ 63 h 413"/>
                <a:gd name="T42" fmla="*/ 7 w 221"/>
                <a:gd name="T43" fmla="*/ 79 h 413"/>
                <a:gd name="T44" fmla="*/ 3 w 221"/>
                <a:gd name="T45" fmla="*/ 94 h 413"/>
                <a:gd name="T46" fmla="*/ 2 w 221"/>
                <a:gd name="T47" fmla="*/ 113 h 413"/>
                <a:gd name="T48" fmla="*/ 0 w 221"/>
                <a:gd name="T49" fmla="*/ 130 h 413"/>
                <a:gd name="T50" fmla="*/ 0 w 221"/>
                <a:gd name="T51" fmla="*/ 148 h 413"/>
                <a:gd name="T52" fmla="*/ 2 w 221"/>
                <a:gd name="T53" fmla="*/ 167 h 413"/>
                <a:gd name="T54" fmla="*/ 5 w 221"/>
                <a:gd name="T55" fmla="*/ 203 h 413"/>
                <a:gd name="T56" fmla="*/ 13 w 221"/>
                <a:gd name="T57" fmla="*/ 242 h 413"/>
                <a:gd name="T58" fmla="*/ 25 w 221"/>
                <a:gd name="T59" fmla="*/ 277 h 413"/>
                <a:gd name="T60" fmla="*/ 40 w 221"/>
                <a:gd name="T61" fmla="*/ 311 h 413"/>
                <a:gd name="T62" fmla="*/ 57 w 221"/>
                <a:gd name="T63" fmla="*/ 341 h 413"/>
                <a:gd name="T64" fmla="*/ 65 w 221"/>
                <a:gd name="T65" fmla="*/ 354 h 413"/>
                <a:gd name="T66" fmla="*/ 75 w 221"/>
                <a:gd name="T67" fmla="*/ 368 h 413"/>
                <a:gd name="T68" fmla="*/ 84 w 221"/>
                <a:gd name="T69" fmla="*/ 378 h 413"/>
                <a:gd name="T70" fmla="*/ 94 w 221"/>
                <a:gd name="T71" fmla="*/ 388 h 413"/>
                <a:gd name="T72" fmla="*/ 106 w 221"/>
                <a:gd name="T73" fmla="*/ 396 h 413"/>
                <a:gd name="T74" fmla="*/ 116 w 221"/>
                <a:gd name="T75" fmla="*/ 403 h 413"/>
                <a:gd name="T76" fmla="*/ 126 w 221"/>
                <a:gd name="T77" fmla="*/ 408 h 413"/>
                <a:gd name="T78" fmla="*/ 138 w 221"/>
                <a:gd name="T79" fmla="*/ 411 h 413"/>
                <a:gd name="T80" fmla="*/ 148 w 221"/>
                <a:gd name="T81" fmla="*/ 413 h 413"/>
                <a:gd name="T82" fmla="*/ 159 w 221"/>
                <a:gd name="T83" fmla="*/ 411 h 413"/>
                <a:gd name="T84" fmla="*/ 169 w 221"/>
                <a:gd name="T85" fmla="*/ 408 h 413"/>
                <a:gd name="T86" fmla="*/ 181 w 221"/>
                <a:gd name="T87" fmla="*/ 403 h 413"/>
                <a:gd name="T88" fmla="*/ 191 w 221"/>
                <a:gd name="T89" fmla="*/ 395 h 413"/>
                <a:gd name="T90" fmla="*/ 201 w 221"/>
                <a:gd name="T91" fmla="*/ 383 h 413"/>
                <a:gd name="T92" fmla="*/ 213 w 221"/>
                <a:gd name="T93" fmla="*/ 370 h 413"/>
                <a:gd name="T94" fmla="*/ 221 w 221"/>
                <a:gd name="T95" fmla="*/ 354 h 413"/>
                <a:gd name="T96" fmla="*/ 221 w 221"/>
                <a:gd name="T97" fmla="*/ 354 h 413"/>
                <a:gd name="T98" fmla="*/ 216 w 221"/>
                <a:gd name="T99" fmla="*/ 333 h 413"/>
                <a:gd name="T100" fmla="*/ 211 w 221"/>
                <a:gd name="T101" fmla="*/ 307 h 413"/>
                <a:gd name="T102" fmla="*/ 205 w 221"/>
                <a:gd name="T103" fmla="*/ 274 h 413"/>
                <a:gd name="T104" fmla="*/ 198 w 221"/>
                <a:gd name="T105" fmla="*/ 234 h 413"/>
                <a:gd name="T106" fmla="*/ 193 w 221"/>
                <a:gd name="T107" fmla="*/ 187 h 413"/>
                <a:gd name="T108" fmla="*/ 190 w 221"/>
                <a:gd name="T109" fmla="*/ 135 h 413"/>
                <a:gd name="T110" fmla="*/ 191 w 221"/>
                <a:gd name="T111" fmla="*/ 78 h 413"/>
                <a:gd name="T112" fmla="*/ 191 w 221"/>
                <a:gd name="T113" fmla="*/ 78 h 4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1" h="412">
                  <a:moveTo>
                    <a:pt x="191" y="78"/>
                  </a:moveTo>
                  <a:lnTo>
                    <a:pt x="191" y="78"/>
                  </a:lnTo>
                  <a:lnTo>
                    <a:pt x="185" y="71"/>
                  </a:lnTo>
                  <a:lnTo>
                    <a:pt x="169" y="54"/>
                  </a:lnTo>
                  <a:lnTo>
                    <a:pt x="148" y="34"/>
                  </a:lnTo>
                  <a:lnTo>
                    <a:pt x="134" y="24"/>
                  </a:lnTo>
                  <a:lnTo>
                    <a:pt x="121" y="16"/>
                  </a:lnTo>
                  <a:lnTo>
                    <a:pt x="106" y="7"/>
                  </a:lnTo>
                  <a:lnTo>
                    <a:pt x="92" y="2"/>
                  </a:lnTo>
                  <a:lnTo>
                    <a:pt x="77" y="0"/>
                  </a:lnTo>
                  <a:lnTo>
                    <a:pt x="69" y="2"/>
                  </a:lnTo>
                  <a:lnTo>
                    <a:pt x="62" y="2"/>
                  </a:lnTo>
                  <a:lnTo>
                    <a:pt x="55" y="6"/>
                  </a:lnTo>
                  <a:lnTo>
                    <a:pt x="49" y="9"/>
                  </a:lnTo>
                  <a:lnTo>
                    <a:pt x="42" y="14"/>
                  </a:lnTo>
                  <a:lnTo>
                    <a:pt x="35" y="21"/>
                  </a:lnTo>
                  <a:lnTo>
                    <a:pt x="29" y="29"/>
                  </a:lnTo>
                  <a:lnTo>
                    <a:pt x="23" y="39"/>
                  </a:lnTo>
                  <a:lnTo>
                    <a:pt x="17" y="49"/>
                  </a:lnTo>
                  <a:lnTo>
                    <a:pt x="12" y="63"/>
                  </a:lnTo>
                  <a:lnTo>
                    <a:pt x="12" y="63"/>
                  </a:lnTo>
                  <a:lnTo>
                    <a:pt x="7" y="79"/>
                  </a:lnTo>
                  <a:lnTo>
                    <a:pt x="3" y="94"/>
                  </a:lnTo>
                  <a:lnTo>
                    <a:pt x="2" y="113"/>
                  </a:lnTo>
                  <a:lnTo>
                    <a:pt x="0" y="130"/>
                  </a:lnTo>
                  <a:lnTo>
                    <a:pt x="0" y="148"/>
                  </a:lnTo>
                  <a:lnTo>
                    <a:pt x="2" y="167"/>
                  </a:lnTo>
                  <a:lnTo>
                    <a:pt x="5" y="203"/>
                  </a:lnTo>
                  <a:lnTo>
                    <a:pt x="13" y="242"/>
                  </a:lnTo>
                  <a:lnTo>
                    <a:pt x="25" y="277"/>
                  </a:lnTo>
                  <a:lnTo>
                    <a:pt x="40" y="311"/>
                  </a:lnTo>
                  <a:lnTo>
                    <a:pt x="57" y="341"/>
                  </a:lnTo>
                  <a:lnTo>
                    <a:pt x="65" y="354"/>
                  </a:lnTo>
                  <a:lnTo>
                    <a:pt x="75" y="368"/>
                  </a:lnTo>
                  <a:lnTo>
                    <a:pt x="84" y="378"/>
                  </a:lnTo>
                  <a:lnTo>
                    <a:pt x="94" y="388"/>
                  </a:lnTo>
                  <a:lnTo>
                    <a:pt x="106" y="396"/>
                  </a:lnTo>
                  <a:lnTo>
                    <a:pt x="116" y="403"/>
                  </a:lnTo>
                  <a:lnTo>
                    <a:pt x="126" y="408"/>
                  </a:lnTo>
                  <a:lnTo>
                    <a:pt x="138" y="411"/>
                  </a:lnTo>
                  <a:lnTo>
                    <a:pt x="148" y="413"/>
                  </a:lnTo>
                  <a:lnTo>
                    <a:pt x="159" y="411"/>
                  </a:lnTo>
                  <a:lnTo>
                    <a:pt x="169" y="408"/>
                  </a:lnTo>
                  <a:lnTo>
                    <a:pt x="181" y="403"/>
                  </a:lnTo>
                  <a:lnTo>
                    <a:pt x="191" y="395"/>
                  </a:lnTo>
                  <a:lnTo>
                    <a:pt x="201" y="383"/>
                  </a:lnTo>
                  <a:lnTo>
                    <a:pt x="213" y="370"/>
                  </a:lnTo>
                  <a:lnTo>
                    <a:pt x="221" y="354"/>
                  </a:lnTo>
                  <a:lnTo>
                    <a:pt x="221" y="354"/>
                  </a:lnTo>
                  <a:lnTo>
                    <a:pt x="216" y="333"/>
                  </a:lnTo>
                  <a:lnTo>
                    <a:pt x="211" y="307"/>
                  </a:lnTo>
                  <a:lnTo>
                    <a:pt x="205" y="274"/>
                  </a:lnTo>
                  <a:lnTo>
                    <a:pt x="198" y="234"/>
                  </a:lnTo>
                  <a:lnTo>
                    <a:pt x="193" y="187"/>
                  </a:lnTo>
                  <a:lnTo>
                    <a:pt x="190" y="135"/>
                  </a:lnTo>
                  <a:lnTo>
                    <a:pt x="191" y="78"/>
                  </a:lnTo>
                  <a:lnTo>
                    <a:pt x="191" y="78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4"/>
            <p:cNvSpPr/>
            <p:nvPr>
              <p:custDataLst>
                <p:tags r:id="rId12"/>
              </p:custDataLst>
            </p:nvPr>
          </p:nvSpPr>
          <p:spPr bwMode="auto">
            <a:xfrm>
              <a:off x="1779" y="1413"/>
              <a:ext cx="88" cy="178"/>
            </a:xfrm>
            <a:custGeom>
              <a:gdLst>
                <a:gd name="T0" fmla="*/ 94 w 94"/>
                <a:gd name="T1" fmla="*/ 191 h 191"/>
                <a:gd name="T2" fmla="*/ 94 w 94"/>
                <a:gd name="T3" fmla="*/ 191 h 191"/>
                <a:gd name="T4" fmla="*/ 94 w 94"/>
                <a:gd name="T5" fmla="*/ 181 h 191"/>
                <a:gd name="T6" fmla="*/ 89 w 94"/>
                <a:gd name="T7" fmla="*/ 157 h 191"/>
                <a:gd name="T8" fmla="*/ 85 w 94"/>
                <a:gd name="T9" fmla="*/ 142 h 191"/>
                <a:gd name="T10" fmla="*/ 80 w 94"/>
                <a:gd name="T11" fmla="*/ 129 h 191"/>
                <a:gd name="T12" fmla="*/ 74 w 94"/>
                <a:gd name="T13" fmla="*/ 115 h 191"/>
                <a:gd name="T14" fmla="*/ 69 w 94"/>
                <a:gd name="T15" fmla="*/ 110 h 191"/>
                <a:gd name="T16" fmla="*/ 63 w 94"/>
                <a:gd name="T17" fmla="*/ 107 h 191"/>
                <a:gd name="T18" fmla="*/ 63 w 94"/>
                <a:gd name="T19" fmla="*/ 107 h 191"/>
                <a:gd name="T20" fmla="*/ 55 w 94"/>
                <a:gd name="T21" fmla="*/ 97 h 191"/>
                <a:gd name="T22" fmla="*/ 50 w 94"/>
                <a:gd name="T23" fmla="*/ 87 h 191"/>
                <a:gd name="T24" fmla="*/ 47 w 94"/>
                <a:gd name="T25" fmla="*/ 77 h 191"/>
                <a:gd name="T26" fmla="*/ 47 w 94"/>
                <a:gd name="T27" fmla="*/ 67 h 191"/>
                <a:gd name="T28" fmla="*/ 47 w 94"/>
                <a:gd name="T29" fmla="*/ 57 h 191"/>
                <a:gd name="T30" fmla="*/ 48 w 94"/>
                <a:gd name="T31" fmla="*/ 48 h 191"/>
                <a:gd name="T32" fmla="*/ 53 w 94"/>
                <a:gd name="T33" fmla="*/ 35 h 191"/>
                <a:gd name="T34" fmla="*/ 53 w 94"/>
                <a:gd name="T35" fmla="*/ 35 h 191"/>
                <a:gd name="T36" fmla="*/ 53 w 94"/>
                <a:gd name="T37" fmla="*/ 30 h 191"/>
                <a:gd name="T38" fmla="*/ 52 w 94"/>
                <a:gd name="T39" fmla="*/ 25 h 191"/>
                <a:gd name="T40" fmla="*/ 48 w 94"/>
                <a:gd name="T41" fmla="*/ 18 h 191"/>
                <a:gd name="T42" fmla="*/ 42 w 94"/>
                <a:gd name="T43" fmla="*/ 13 h 191"/>
                <a:gd name="T44" fmla="*/ 30 w 94"/>
                <a:gd name="T45" fmla="*/ 3 h 191"/>
                <a:gd name="T46" fmla="*/ 25 w 94"/>
                <a:gd name="T47" fmla="*/ 0 h 191"/>
                <a:gd name="T48" fmla="*/ 20 w 94"/>
                <a:gd name="T49" fmla="*/ 0 h 191"/>
                <a:gd name="T50" fmla="*/ 20 w 94"/>
                <a:gd name="T51" fmla="*/ 0 h 191"/>
                <a:gd name="T52" fmla="*/ 16 w 94"/>
                <a:gd name="T53" fmla="*/ 0 h 191"/>
                <a:gd name="T54" fmla="*/ 15 w 94"/>
                <a:gd name="T55" fmla="*/ 3 h 191"/>
                <a:gd name="T56" fmla="*/ 10 w 94"/>
                <a:gd name="T57" fmla="*/ 10 h 191"/>
                <a:gd name="T58" fmla="*/ 6 w 94"/>
                <a:gd name="T59" fmla="*/ 20 h 191"/>
                <a:gd name="T60" fmla="*/ 3 w 94"/>
                <a:gd name="T61" fmla="*/ 33 h 191"/>
                <a:gd name="T62" fmla="*/ 1 w 94"/>
                <a:gd name="T63" fmla="*/ 50 h 191"/>
                <a:gd name="T64" fmla="*/ 0 w 94"/>
                <a:gd name="T65" fmla="*/ 65 h 191"/>
                <a:gd name="T66" fmla="*/ 0 w 94"/>
                <a:gd name="T67" fmla="*/ 82 h 191"/>
                <a:gd name="T68" fmla="*/ 1 w 94"/>
                <a:gd name="T69" fmla="*/ 99 h 191"/>
                <a:gd name="T70" fmla="*/ 1 w 94"/>
                <a:gd name="T71" fmla="*/ 99 h 191"/>
                <a:gd name="T72" fmla="*/ 6 w 94"/>
                <a:gd name="T73" fmla="*/ 124 h 191"/>
                <a:gd name="T74" fmla="*/ 11 w 94"/>
                <a:gd name="T75" fmla="*/ 139 h 191"/>
                <a:gd name="T76" fmla="*/ 15 w 94"/>
                <a:gd name="T77" fmla="*/ 144 h 191"/>
                <a:gd name="T78" fmla="*/ 18 w 94"/>
                <a:gd name="T79" fmla="*/ 147 h 191"/>
                <a:gd name="T80" fmla="*/ 23 w 94"/>
                <a:gd name="T81" fmla="*/ 149 h 191"/>
                <a:gd name="T82" fmla="*/ 27 w 94"/>
                <a:gd name="T83" fmla="*/ 151 h 191"/>
                <a:gd name="T84" fmla="*/ 27 w 94"/>
                <a:gd name="T85" fmla="*/ 151 h 191"/>
                <a:gd name="T86" fmla="*/ 38 w 94"/>
                <a:gd name="T87" fmla="*/ 149 h 191"/>
                <a:gd name="T88" fmla="*/ 45 w 94"/>
                <a:gd name="T89" fmla="*/ 147 h 191"/>
                <a:gd name="T90" fmla="*/ 53 w 94"/>
                <a:gd name="T91" fmla="*/ 149 h 191"/>
                <a:gd name="T92" fmla="*/ 62 w 94"/>
                <a:gd name="T93" fmla="*/ 152 h 191"/>
                <a:gd name="T94" fmla="*/ 70 w 94"/>
                <a:gd name="T95" fmla="*/ 159 h 191"/>
                <a:gd name="T96" fmla="*/ 82 w 94"/>
                <a:gd name="T97" fmla="*/ 172 h 191"/>
                <a:gd name="T98" fmla="*/ 94 w 94"/>
                <a:gd name="T99" fmla="*/ 191 h 191"/>
                <a:gd name="T100" fmla="*/ 94 w 94"/>
                <a:gd name="T101" fmla="*/ 191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191">
                  <a:moveTo>
                    <a:pt x="94" y="191"/>
                  </a:moveTo>
                  <a:lnTo>
                    <a:pt x="94" y="191"/>
                  </a:lnTo>
                  <a:lnTo>
                    <a:pt x="94" y="181"/>
                  </a:lnTo>
                  <a:lnTo>
                    <a:pt x="89" y="157"/>
                  </a:lnTo>
                  <a:lnTo>
                    <a:pt x="85" y="142"/>
                  </a:lnTo>
                  <a:lnTo>
                    <a:pt x="80" y="129"/>
                  </a:lnTo>
                  <a:lnTo>
                    <a:pt x="74" y="115"/>
                  </a:lnTo>
                  <a:lnTo>
                    <a:pt x="69" y="110"/>
                  </a:lnTo>
                  <a:lnTo>
                    <a:pt x="63" y="107"/>
                  </a:lnTo>
                  <a:lnTo>
                    <a:pt x="63" y="107"/>
                  </a:lnTo>
                  <a:lnTo>
                    <a:pt x="55" y="97"/>
                  </a:lnTo>
                  <a:lnTo>
                    <a:pt x="50" y="87"/>
                  </a:lnTo>
                  <a:lnTo>
                    <a:pt x="47" y="77"/>
                  </a:lnTo>
                  <a:lnTo>
                    <a:pt x="47" y="67"/>
                  </a:lnTo>
                  <a:lnTo>
                    <a:pt x="47" y="57"/>
                  </a:lnTo>
                  <a:lnTo>
                    <a:pt x="48" y="48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3" y="30"/>
                  </a:lnTo>
                  <a:lnTo>
                    <a:pt x="52" y="25"/>
                  </a:lnTo>
                  <a:lnTo>
                    <a:pt x="48" y="18"/>
                  </a:lnTo>
                  <a:lnTo>
                    <a:pt x="42" y="13"/>
                  </a:lnTo>
                  <a:lnTo>
                    <a:pt x="30" y="3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0" y="10"/>
                  </a:lnTo>
                  <a:lnTo>
                    <a:pt x="6" y="20"/>
                  </a:lnTo>
                  <a:lnTo>
                    <a:pt x="3" y="33"/>
                  </a:lnTo>
                  <a:lnTo>
                    <a:pt x="1" y="50"/>
                  </a:lnTo>
                  <a:lnTo>
                    <a:pt x="0" y="65"/>
                  </a:lnTo>
                  <a:lnTo>
                    <a:pt x="0" y="82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6" y="124"/>
                  </a:lnTo>
                  <a:lnTo>
                    <a:pt x="11" y="139"/>
                  </a:lnTo>
                  <a:lnTo>
                    <a:pt x="15" y="144"/>
                  </a:lnTo>
                  <a:lnTo>
                    <a:pt x="18" y="147"/>
                  </a:lnTo>
                  <a:lnTo>
                    <a:pt x="23" y="14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38" y="149"/>
                  </a:lnTo>
                  <a:lnTo>
                    <a:pt x="45" y="147"/>
                  </a:lnTo>
                  <a:lnTo>
                    <a:pt x="53" y="149"/>
                  </a:lnTo>
                  <a:lnTo>
                    <a:pt x="62" y="152"/>
                  </a:lnTo>
                  <a:lnTo>
                    <a:pt x="70" y="159"/>
                  </a:lnTo>
                  <a:lnTo>
                    <a:pt x="82" y="172"/>
                  </a:lnTo>
                  <a:lnTo>
                    <a:pt x="94" y="191"/>
                  </a:lnTo>
                  <a:lnTo>
                    <a:pt x="94" y="1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15"/>
            <p:cNvSpPr/>
            <p:nvPr>
              <p:custDataLst>
                <p:tags r:id="rId13"/>
              </p:custDataLst>
            </p:nvPr>
          </p:nvSpPr>
          <p:spPr bwMode="auto">
            <a:xfrm>
              <a:off x="3054" y="1308"/>
              <a:ext cx="210" cy="386"/>
            </a:xfrm>
            <a:custGeom>
              <a:gdLst>
                <a:gd name="T0" fmla="*/ 32 w 223"/>
                <a:gd name="T1" fmla="*/ 77 h 413"/>
                <a:gd name="T2" fmla="*/ 32 w 223"/>
                <a:gd name="T3" fmla="*/ 77 h 413"/>
                <a:gd name="T4" fmla="*/ 38 w 223"/>
                <a:gd name="T5" fmla="*/ 71 h 413"/>
                <a:gd name="T6" fmla="*/ 53 w 223"/>
                <a:gd name="T7" fmla="*/ 54 h 413"/>
                <a:gd name="T8" fmla="*/ 75 w 223"/>
                <a:gd name="T9" fmla="*/ 34 h 413"/>
                <a:gd name="T10" fmla="*/ 89 w 223"/>
                <a:gd name="T11" fmla="*/ 24 h 413"/>
                <a:gd name="T12" fmla="*/ 102 w 223"/>
                <a:gd name="T13" fmla="*/ 15 h 413"/>
                <a:gd name="T14" fmla="*/ 117 w 223"/>
                <a:gd name="T15" fmla="*/ 7 h 413"/>
                <a:gd name="T16" fmla="*/ 132 w 223"/>
                <a:gd name="T17" fmla="*/ 2 h 413"/>
                <a:gd name="T18" fmla="*/ 146 w 223"/>
                <a:gd name="T19" fmla="*/ 0 h 413"/>
                <a:gd name="T20" fmla="*/ 154 w 223"/>
                <a:gd name="T21" fmla="*/ 2 h 413"/>
                <a:gd name="T22" fmla="*/ 161 w 223"/>
                <a:gd name="T23" fmla="*/ 2 h 413"/>
                <a:gd name="T24" fmla="*/ 167 w 223"/>
                <a:gd name="T25" fmla="*/ 5 h 413"/>
                <a:gd name="T26" fmla="*/ 176 w 223"/>
                <a:gd name="T27" fmla="*/ 9 h 413"/>
                <a:gd name="T28" fmla="*/ 183 w 223"/>
                <a:gd name="T29" fmla="*/ 14 h 413"/>
                <a:gd name="T30" fmla="*/ 188 w 223"/>
                <a:gd name="T31" fmla="*/ 20 h 413"/>
                <a:gd name="T32" fmla="*/ 194 w 223"/>
                <a:gd name="T33" fmla="*/ 29 h 413"/>
                <a:gd name="T34" fmla="*/ 201 w 223"/>
                <a:gd name="T35" fmla="*/ 39 h 413"/>
                <a:gd name="T36" fmla="*/ 206 w 223"/>
                <a:gd name="T37" fmla="*/ 50 h 413"/>
                <a:gd name="T38" fmla="*/ 211 w 223"/>
                <a:gd name="T39" fmla="*/ 62 h 413"/>
                <a:gd name="T40" fmla="*/ 211 w 223"/>
                <a:gd name="T41" fmla="*/ 62 h 413"/>
                <a:gd name="T42" fmla="*/ 216 w 223"/>
                <a:gd name="T43" fmla="*/ 79 h 413"/>
                <a:gd name="T44" fmla="*/ 220 w 223"/>
                <a:gd name="T45" fmla="*/ 96 h 413"/>
                <a:gd name="T46" fmla="*/ 221 w 223"/>
                <a:gd name="T47" fmla="*/ 113 h 413"/>
                <a:gd name="T48" fmla="*/ 223 w 223"/>
                <a:gd name="T49" fmla="*/ 129 h 413"/>
                <a:gd name="T50" fmla="*/ 223 w 223"/>
                <a:gd name="T51" fmla="*/ 148 h 413"/>
                <a:gd name="T52" fmla="*/ 221 w 223"/>
                <a:gd name="T53" fmla="*/ 166 h 413"/>
                <a:gd name="T54" fmla="*/ 216 w 223"/>
                <a:gd name="T55" fmla="*/ 205 h 413"/>
                <a:gd name="T56" fmla="*/ 208 w 223"/>
                <a:gd name="T57" fmla="*/ 242 h 413"/>
                <a:gd name="T58" fmla="*/ 198 w 223"/>
                <a:gd name="T59" fmla="*/ 277 h 413"/>
                <a:gd name="T60" fmla="*/ 183 w 223"/>
                <a:gd name="T61" fmla="*/ 311 h 413"/>
                <a:gd name="T62" fmla="*/ 166 w 223"/>
                <a:gd name="T63" fmla="*/ 341 h 413"/>
                <a:gd name="T64" fmla="*/ 157 w 223"/>
                <a:gd name="T65" fmla="*/ 354 h 413"/>
                <a:gd name="T66" fmla="*/ 147 w 223"/>
                <a:gd name="T67" fmla="*/ 368 h 413"/>
                <a:gd name="T68" fmla="*/ 137 w 223"/>
                <a:gd name="T69" fmla="*/ 378 h 413"/>
                <a:gd name="T70" fmla="*/ 127 w 223"/>
                <a:gd name="T71" fmla="*/ 388 h 413"/>
                <a:gd name="T72" fmla="*/ 117 w 223"/>
                <a:gd name="T73" fmla="*/ 396 h 413"/>
                <a:gd name="T74" fmla="*/ 107 w 223"/>
                <a:gd name="T75" fmla="*/ 403 h 413"/>
                <a:gd name="T76" fmla="*/ 95 w 223"/>
                <a:gd name="T77" fmla="*/ 408 h 413"/>
                <a:gd name="T78" fmla="*/ 85 w 223"/>
                <a:gd name="T79" fmla="*/ 411 h 413"/>
                <a:gd name="T80" fmla="*/ 74 w 223"/>
                <a:gd name="T81" fmla="*/ 413 h 413"/>
                <a:gd name="T82" fmla="*/ 63 w 223"/>
                <a:gd name="T83" fmla="*/ 411 h 413"/>
                <a:gd name="T84" fmla="*/ 52 w 223"/>
                <a:gd name="T85" fmla="*/ 408 h 413"/>
                <a:gd name="T86" fmla="*/ 42 w 223"/>
                <a:gd name="T87" fmla="*/ 403 h 413"/>
                <a:gd name="T88" fmla="*/ 32 w 223"/>
                <a:gd name="T89" fmla="*/ 394 h 413"/>
                <a:gd name="T90" fmla="*/ 20 w 223"/>
                <a:gd name="T91" fmla="*/ 383 h 413"/>
                <a:gd name="T92" fmla="*/ 10 w 223"/>
                <a:gd name="T93" fmla="*/ 369 h 413"/>
                <a:gd name="T94" fmla="*/ 0 w 223"/>
                <a:gd name="T95" fmla="*/ 352 h 413"/>
                <a:gd name="T96" fmla="*/ 0 w 223"/>
                <a:gd name="T97" fmla="*/ 352 h 413"/>
                <a:gd name="T98" fmla="*/ 6 w 223"/>
                <a:gd name="T99" fmla="*/ 332 h 413"/>
                <a:gd name="T100" fmla="*/ 11 w 223"/>
                <a:gd name="T101" fmla="*/ 307 h 413"/>
                <a:gd name="T102" fmla="*/ 18 w 223"/>
                <a:gd name="T103" fmla="*/ 274 h 413"/>
                <a:gd name="T104" fmla="*/ 25 w 223"/>
                <a:gd name="T105" fmla="*/ 233 h 413"/>
                <a:gd name="T106" fmla="*/ 30 w 223"/>
                <a:gd name="T107" fmla="*/ 186 h 413"/>
                <a:gd name="T108" fmla="*/ 33 w 223"/>
                <a:gd name="T109" fmla="*/ 134 h 413"/>
                <a:gd name="T110" fmla="*/ 32 w 223"/>
                <a:gd name="T111" fmla="*/ 77 h 413"/>
                <a:gd name="T112" fmla="*/ 32 w 223"/>
                <a:gd name="T113" fmla="*/ 77 h 4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3" h="412">
                  <a:moveTo>
                    <a:pt x="32" y="77"/>
                  </a:moveTo>
                  <a:lnTo>
                    <a:pt x="32" y="77"/>
                  </a:lnTo>
                  <a:lnTo>
                    <a:pt x="38" y="71"/>
                  </a:lnTo>
                  <a:lnTo>
                    <a:pt x="53" y="54"/>
                  </a:lnTo>
                  <a:lnTo>
                    <a:pt x="75" y="34"/>
                  </a:lnTo>
                  <a:lnTo>
                    <a:pt x="89" y="24"/>
                  </a:lnTo>
                  <a:lnTo>
                    <a:pt x="102" y="15"/>
                  </a:lnTo>
                  <a:lnTo>
                    <a:pt x="117" y="7"/>
                  </a:lnTo>
                  <a:lnTo>
                    <a:pt x="132" y="2"/>
                  </a:lnTo>
                  <a:lnTo>
                    <a:pt x="146" y="0"/>
                  </a:lnTo>
                  <a:lnTo>
                    <a:pt x="154" y="2"/>
                  </a:lnTo>
                  <a:lnTo>
                    <a:pt x="161" y="2"/>
                  </a:lnTo>
                  <a:lnTo>
                    <a:pt x="167" y="5"/>
                  </a:lnTo>
                  <a:lnTo>
                    <a:pt x="176" y="9"/>
                  </a:lnTo>
                  <a:lnTo>
                    <a:pt x="183" y="14"/>
                  </a:lnTo>
                  <a:lnTo>
                    <a:pt x="188" y="20"/>
                  </a:lnTo>
                  <a:lnTo>
                    <a:pt x="194" y="29"/>
                  </a:lnTo>
                  <a:lnTo>
                    <a:pt x="201" y="39"/>
                  </a:lnTo>
                  <a:lnTo>
                    <a:pt x="206" y="50"/>
                  </a:lnTo>
                  <a:lnTo>
                    <a:pt x="211" y="62"/>
                  </a:lnTo>
                  <a:lnTo>
                    <a:pt x="211" y="62"/>
                  </a:lnTo>
                  <a:lnTo>
                    <a:pt x="216" y="79"/>
                  </a:lnTo>
                  <a:lnTo>
                    <a:pt x="220" y="96"/>
                  </a:lnTo>
                  <a:lnTo>
                    <a:pt x="221" y="113"/>
                  </a:lnTo>
                  <a:lnTo>
                    <a:pt x="223" y="129"/>
                  </a:lnTo>
                  <a:lnTo>
                    <a:pt x="223" y="148"/>
                  </a:lnTo>
                  <a:lnTo>
                    <a:pt x="221" y="166"/>
                  </a:lnTo>
                  <a:lnTo>
                    <a:pt x="216" y="205"/>
                  </a:lnTo>
                  <a:lnTo>
                    <a:pt x="208" y="242"/>
                  </a:lnTo>
                  <a:lnTo>
                    <a:pt x="198" y="277"/>
                  </a:lnTo>
                  <a:lnTo>
                    <a:pt x="183" y="311"/>
                  </a:lnTo>
                  <a:lnTo>
                    <a:pt x="166" y="341"/>
                  </a:lnTo>
                  <a:lnTo>
                    <a:pt x="157" y="354"/>
                  </a:lnTo>
                  <a:lnTo>
                    <a:pt x="147" y="368"/>
                  </a:lnTo>
                  <a:lnTo>
                    <a:pt x="137" y="378"/>
                  </a:lnTo>
                  <a:lnTo>
                    <a:pt x="127" y="388"/>
                  </a:lnTo>
                  <a:lnTo>
                    <a:pt x="117" y="396"/>
                  </a:lnTo>
                  <a:lnTo>
                    <a:pt x="107" y="403"/>
                  </a:lnTo>
                  <a:lnTo>
                    <a:pt x="95" y="408"/>
                  </a:lnTo>
                  <a:lnTo>
                    <a:pt x="85" y="411"/>
                  </a:lnTo>
                  <a:lnTo>
                    <a:pt x="74" y="413"/>
                  </a:lnTo>
                  <a:lnTo>
                    <a:pt x="63" y="411"/>
                  </a:lnTo>
                  <a:lnTo>
                    <a:pt x="52" y="408"/>
                  </a:lnTo>
                  <a:lnTo>
                    <a:pt x="42" y="403"/>
                  </a:lnTo>
                  <a:lnTo>
                    <a:pt x="32" y="394"/>
                  </a:lnTo>
                  <a:lnTo>
                    <a:pt x="20" y="383"/>
                  </a:lnTo>
                  <a:lnTo>
                    <a:pt x="10" y="369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6" y="332"/>
                  </a:lnTo>
                  <a:lnTo>
                    <a:pt x="11" y="307"/>
                  </a:lnTo>
                  <a:lnTo>
                    <a:pt x="18" y="274"/>
                  </a:lnTo>
                  <a:lnTo>
                    <a:pt x="25" y="233"/>
                  </a:lnTo>
                  <a:lnTo>
                    <a:pt x="30" y="186"/>
                  </a:lnTo>
                  <a:lnTo>
                    <a:pt x="33" y="134"/>
                  </a:lnTo>
                  <a:lnTo>
                    <a:pt x="32" y="77"/>
                  </a:lnTo>
                  <a:lnTo>
                    <a:pt x="32" y="77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16"/>
            <p:cNvSpPr/>
            <p:nvPr>
              <p:custDataLst>
                <p:tags r:id="rId14"/>
              </p:custDataLst>
            </p:nvPr>
          </p:nvSpPr>
          <p:spPr bwMode="auto">
            <a:xfrm>
              <a:off x="3121" y="1414"/>
              <a:ext cx="88" cy="178"/>
            </a:xfrm>
            <a:custGeom>
              <a:gdLst>
                <a:gd name="T0" fmla="*/ 0 w 94"/>
                <a:gd name="T1" fmla="*/ 191 h 191"/>
                <a:gd name="T2" fmla="*/ 0 w 94"/>
                <a:gd name="T3" fmla="*/ 191 h 191"/>
                <a:gd name="T4" fmla="*/ 0 w 94"/>
                <a:gd name="T5" fmla="*/ 181 h 191"/>
                <a:gd name="T6" fmla="*/ 4 w 94"/>
                <a:gd name="T7" fmla="*/ 158 h 191"/>
                <a:gd name="T8" fmla="*/ 9 w 94"/>
                <a:gd name="T9" fmla="*/ 143 h 191"/>
                <a:gd name="T10" fmla="*/ 14 w 94"/>
                <a:gd name="T11" fmla="*/ 129 h 191"/>
                <a:gd name="T12" fmla="*/ 20 w 94"/>
                <a:gd name="T13" fmla="*/ 116 h 191"/>
                <a:gd name="T14" fmla="*/ 25 w 94"/>
                <a:gd name="T15" fmla="*/ 111 h 191"/>
                <a:gd name="T16" fmla="*/ 30 w 94"/>
                <a:gd name="T17" fmla="*/ 106 h 191"/>
                <a:gd name="T18" fmla="*/ 30 w 94"/>
                <a:gd name="T19" fmla="*/ 106 h 191"/>
                <a:gd name="T20" fmla="*/ 39 w 94"/>
                <a:gd name="T21" fmla="*/ 98 h 191"/>
                <a:gd name="T22" fmla="*/ 44 w 94"/>
                <a:gd name="T23" fmla="*/ 87 h 191"/>
                <a:gd name="T24" fmla="*/ 47 w 94"/>
                <a:gd name="T25" fmla="*/ 77 h 191"/>
                <a:gd name="T26" fmla="*/ 47 w 94"/>
                <a:gd name="T27" fmla="*/ 67 h 191"/>
                <a:gd name="T28" fmla="*/ 47 w 94"/>
                <a:gd name="T29" fmla="*/ 57 h 191"/>
                <a:gd name="T30" fmla="*/ 45 w 94"/>
                <a:gd name="T31" fmla="*/ 49 h 191"/>
                <a:gd name="T32" fmla="*/ 40 w 94"/>
                <a:gd name="T33" fmla="*/ 35 h 191"/>
                <a:gd name="T34" fmla="*/ 40 w 94"/>
                <a:gd name="T35" fmla="*/ 35 h 191"/>
                <a:gd name="T36" fmla="*/ 40 w 94"/>
                <a:gd name="T37" fmla="*/ 30 h 191"/>
                <a:gd name="T38" fmla="*/ 42 w 94"/>
                <a:gd name="T39" fmla="*/ 25 h 191"/>
                <a:gd name="T40" fmla="*/ 47 w 94"/>
                <a:gd name="T41" fmla="*/ 19 h 191"/>
                <a:gd name="T42" fmla="*/ 52 w 94"/>
                <a:gd name="T43" fmla="*/ 14 h 191"/>
                <a:gd name="T44" fmla="*/ 64 w 94"/>
                <a:gd name="T45" fmla="*/ 4 h 191"/>
                <a:gd name="T46" fmla="*/ 69 w 94"/>
                <a:gd name="T47" fmla="*/ 0 h 191"/>
                <a:gd name="T48" fmla="*/ 76 w 94"/>
                <a:gd name="T49" fmla="*/ 0 h 191"/>
                <a:gd name="T50" fmla="*/ 76 w 94"/>
                <a:gd name="T51" fmla="*/ 0 h 191"/>
                <a:gd name="T52" fmla="*/ 77 w 94"/>
                <a:gd name="T53" fmla="*/ 0 h 191"/>
                <a:gd name="T54" fmla="*/ 79 w 94"/>
                <a:gd name="T55" fmla="*/ 4 h 191"/>
                <a:gd name="T56" fmla="*/ 84 w 94"/>
                <a:gd name="T57" fmla="*/ 10 h 191"/>
                <a:gd name="T58" fmla="*/ 87 w 94"/>
                <a:gd name="T59" fmla="*/ 20 h 191"/>
                <a:gd name="T60" fmla="*/ 91 w 94"/>
                <a:gd name="T61" fmla="*/ 34 h 191"/>
                <a:gd name="T62" fmla="*/ 92 w 94"/>
                <a:gd name="T63" fmla="*/ 51 h 191"/>
                <a:gd name="T64" fmla="*/ 94 w 94"/>
                <a:gd name="T65" fmla="*/ 66 h 191"/>
                <a:gd name="T66" fmla="*/ 94 w 94"/>
                <a:gd name="T67" fmla="*/ 82 h 191"/>
                <a:gd name="T68" fmla="*/ 92 w 94"/>
                <a:gd name="T69" fmla="*/ 99 h 191"/>
                <a:gd name="T70" fmla="*/ 92 w 94"/>
                <a:gd name="T71" fmla="*/ 99 h 191"/>
                <a:gd name="T72" fmla="*/ 87 w 94"/>
                <a:gd name="T73" fmla="*/ 124 h 191"/>
                <a:gd name="T74" fmla="*/ 81 w 94"/>
                <a:gd name="T75" fmla="*/ 139 h 191"/>
                <a:gd name="T76" fmla="*/ 79 w 94"/>
                <a:gd name="T77" fmla="*/ 145 h 191"/>
                <a:gd name="T78" fmla="*/ 76 w 94"/>
                <a:gd name="T79" fmla="*/ 148 h 191"/>
                <a:gd name="T80" fmla="*/ 71 w 94"/>
                <a:gd name="T81" fmla="*/ 150 h 191"/>
                <a:gd name="T82" fmla="*/ 67 w 94"/>
                <a:gd name="T83" fmla="*/ 151 h 191"/>
                <a:gd name="T84" fmla="*/ 67 w 94"/>
                <a:gd name="T85" fmla="*/ 151 h 191"/>
                <a:gd name="T86" fmla="*/ 56 w 94"/>
                <a:gd name="T87" fmla="*/ 150 h 191"/>
                <a:gd name="T88" fmla="*/ 49 w 94"/>
                <a:gd name="T89" fmla="*/ 148 h 191"/>
                <a:gd name="T90" fmla="*/ 40 w 94"/>
                <a:gd name="T91" fmla="*/ 150 h 191"/>
                <a:gd name="T92" fmla="*/ 32 w 94"/>
                <a:gd name="T93" fmla="*/ 153 h 191"/>
                <a:gd name="T94" fmla="*/ 22 w 94"/>
                <a:gd name="T95" fmla="*/ 160 h 191"/>
                <a:gd name="T96" fmla="*/ 12 w 94"/>
                <a:gd name="T97" fmla="*/ 173 h 191"/>
                <a:gd name="T98" fmla="*/ 0 w 94"/>
                <a:gd name="T99" fmla="*/ 191 h 191"/>
                <a:gd name="T100" fmla="*/ 0 w 94"/>
                <a:gd name="T101" fmla="*/ 191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191">
                  <a:moveTo>
                    <a:pt x="0" y="191"/>
                  </a:moveTo>
                  <a:lnTo>
                    <a:pt x="0" y="191"/>
                  </a:lnTo>
                  <a:lnTo>
                    <a:pt x="0" y="181"/>
                  </a:lnTo>
                  <a:lnTo>
                    <a:pt x="4" y="158"/>
                  </a:lnTo>
                  <a:lnTo>
                    <a:pt x="9" y="143"/>
                  </a:lnTo>
                  <a:lnTo>
                    <a:pt x="14" y="129"/>
                  </a:lnTo>
                  <a:lnTo>
                    <a:pt x="20" y="116"/>
                  </a:lnTo>
                  <a:lnTo>
                    <a:pt x="25" y="111"/>
                  </a:lnTo>
                  <a:lnTo>
                    <a:pt x="30" y="106"/>
                  </a:lnTo>
                  <a:lnTo>
                    <a:pt x="30" y="106"/>
                  </a:lnTo>
                  <a:lnTo>
                    <a:pt x="39" y="98"/>
                  </a:lnTo>
                  <a:lnTo>
                    <a:pt x="44" y="87"/>
                  </a:lnTo>
                  <a:lnTo>
                    <a:pt x="47" y="77"/>
                  </a:lnTo>
                  <a:lnTo>
                    <a:pt x="47" y="67"/>
                  </a:lnTo>
                  <a:lnTo>
                    <a:pt x="47" y="57"/>
                  </a:lnTo>
                  <a:lnTo>
                    <a:pt x="45" y="49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40" y="30"/>
                  </a:lnTo>
                  <a:lnTo>
                    <a:pt x="42" y="25"/>
                  </a:lnTo>
                  <a:lnTo>
                    <a:pt x="47" y="19"/>
                  </a:lnTo>
                  <a:lnTo>
                    <a:pt x="52" y="14"/>
                  </a:lnTo>
                  <a:lnTo>
                    <a:pt x="64" y="4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4"/>
                  </a:lnTo>
                  <a:lnTo>
                    <a:pt x="84" y="10"/>
                  </a:lnTo>
                  <a:lnTo>
                    <a:pt x="87" y="20"/>
                  </a:lnTo>
                  <a:lnTo>
                    <a:pt x="91" y="34"/>
                  </a:lnTo>
                  <a:lnTo>
                    <a:pt x="92" y="51"/>
                  </a:lnTo>
                  <a:lnTo>
                    <a:pt x="94" y="66"/>
                  </a:lnTo>
                  <a:lnTo>
                    <a:pt x="94" y="82"/>
                  </a:lnTo>
                  <a:lnTo>
                    <a:pt x="92" y="99"/>
                  </a:lnTo>
                  <a:lnTo>
                    <a:pt x="92" y="99"/>
                  </a:lnTo>
                  <a:lnTo>
                    <a:pt x="87" y="124"/>
                  </a:lnTo>
                  <a:lnTo>
                    <a:pt x="81" y="139"/>
                  </a:lnTo>
                  <a:lnTo>
                    <a:pt x="79" y="145"/>
                  </a:lnTo>
                  <a:lnTo>
                    <a:pt x="76" y="148"/>
                  </a:lnTo>
                  <a:lnTo>
                    <a:pt x="71" y="150"/>
                  </a:lnTo>
                  <a:lnTo>
                    <a:pt x="67" y="151"/>
                  </a:lnTo>
                  <a:lnTo>
                    <a:pt x="67" y="151"/>
                  </a:lnTo>
                  <a:lnTo>
                    <a:pt x="56" y="150"/>
                  </a:lnTo>
                  <a:lnTo>
                    <a:pt x="49" y="148"/>
                  </a:lnTo>
                  <a:lnTo>
                    <a:pt x="40" y="150"/>
                  </a:lnTo>
                  <a:lnTo>
                    <a:pt x="32" y="153"/>
                  </a:lnTo>
                  <a:lnTo>
                    <a:pt x="22" y="160"/>
                  </a:lnTo>
                  <a:lnTo>
                    <a:pt x="12" y="173"/>
                  </a:lnTo>
                  <a:lnTo>
                    <a:pt x="0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17"/>
            <p:cNvSpPr/>
            <p:nvPr>
              <p:custDataLst>
                <p:tags r:id="rId15"/>
              </p:custDataLst>
            </p:nvPr>
          </p:nvSpPr>
          <p:spPr bwMode="auto">
            <a:xfrm>
              <a:off x="1871" y="518"/>
              <a:ext cx="1243" cy="1712"/>
            </a:xfrm>
            <a:custGeom>
              <a:gdLst>
                <a:gd name="T0" fmla="*/ 1327 w 1327"/>
                <a:gd name="T1" fmla="*/ 1067 h 1827"/>
                <a:gd name="T2" fmla="*/ 1319 w 1327"/>
                <a:gd name="T3" fmla="*/ 1141 h 1827"/>
                <a:gd name="T4" fmla="*/ 1294 w 1327"/>
                <a:gd name="T5" fmla="*/ 1246 h 1827"/>
                <a:gd name="T6" fmla="*/ 1264 w 1327"/>
                <a:gd name="T7" fmla="*/ 1339 h 1827"/>
                <a:gd name="T8" fmla="*/ 1237 w 1327"/>
                <a:gd name="T9" fmla="*/ 1404 h 1827"/>
                <a:gd name="T10" fmla="*/ 1203 w 1327"/>
                <a:gd name="T11" fmla="*/ 1470 h 1827"/>
                <a:gd name="T12" fmla="*/ 1166 w 1327"/>
                <a:gd name="T13" fmla="*/ 1533 h 1827"/>
                <a:gd name="T14" fmla="*/ 1121 w 1327"/>
                <a:gd name="T15" fmla="*/ 1595 h 1827"/>
                <a:gd name="T16" fmla="*/ 1071 w 1327"/>
                <a:gd name="T17" fmla="*/ 1652 h 1827"/>
                <a:gd name="T18" fmla="*/ 1014 w 1327"/>
                <a:gd name="T19" fmla="*/ 1704 h 1827"/>
                <a:gd name="T20" fmla="*/ 948 w 1327"/>
                <a:gd name="T21" fmla="*/ 1750 h 1827"/>
                <a:gd name="T22" fmla="*/ 878 w 1327"/>
                <a:gd name="T23" fmla="*/ 1787 h 1827"/>
                <a:gd name="T24" fmla="*/ 799 w 1327"/>
                <a:gd name="T25" fmla="*/ 1812 h 1827"/>
                <a:gd name="T26" fmla="*/ 713 w 1327"/>
                <a:gd name="T27" fmla="*/ 1825 h 1827"/>
                <a:gd name="T28" fmla="*/ 666 w 1327"/>
                <a:gd name="T29" fmla="*/ 1827 h 1827"/>
                <a:gd name="T30" fmla="*/ 576 w 1327"/>
                <a:gd name="T31" fmla="*/ 1820 h 1827"/>
                <a:gd name="T32" fmla="*/ 493 w 1327"/>
                <a:gd name="T33" fmla="*/ 1800 h 1827"/>
                <a:gd name="T34" fmla="*/ 418 w 1327"/>
                <a:gd name="T35" fmla="*/ 1768 h 1827"/>
                <a:gd name="T36" fmla="*/ 349 w 1327"/>
                <a:gd name="T37" fmla="*/ 1728 h 1827"/>
                <a:gd name="T38" fmla="*/ 289 w 1327"/>
                <a:gd name="T39" fmla="*/ 1679 h 1827"/>
                <a:gd name="T40" fmla="*/ 233 w 1327"/>
                <a:gd name="T41" fmla="*/ 1624 h 1827"/>
                <a:gd name="T42" fmla="*/ 186 w 1327"/>
                <a:gd name="T43" fmla="*/ 1564 h 1827"/>
                <a:gd name="T44" fmla="*/ 144 w 1327"/>
                <a:gd name="T45" fmla="*/ 1500 h 1827"/>
                <a:gd name="T46" fmla="*/ 107 w 1327"/>
                <a:gd name="T47" fmla="*/ 1436 h 1827"/>
                <a:gd name="T48" fmla="*/ 77 w 1327"/>
                <a:gd name="T49" fmla="*/ 1371 h 1827"/>
                <a:gd name="T50" fmla="*/ 52 w 1327"/>
                <a:gd name="T51" fmla="*/ 1307 h 1827"/>
                <a:gd name="T52" fmla="*/ 19 w 1327"/>
                <a:gd name="T53" fmla="*/ 1189 h 1827"/>
                <a:gd name="T54" fmla="*/ 2 w 1327"/>
                <a:gd name="T55" fmla="*/ 1097 h 1827"/>
                <a:gd name="T56" fmla="*/ 0 w 1327"/>
                <a:gd name="T57" fmla="*/ 1065 h 1827"/>
                <a:gd name="T58" fmla="*/ 3 w 1327"/>
                <a:gd name="T59" fmla="*/ 810 h 1827"/>
                <a:gd name="T60" fmla="*/ 15 w 1327"/>
                <a:gd name="T61" fmla="*/ 643 h 1827"/>
                <a:gd name="T62" fmla="*/ 25 w 1327"/>
                <a:gd name="T63" fmla="*/ 560 h 1827"/>
                <a:gd name="T64" fmla="*/ 40 w 1327"/>
                <a:gd name="T65" fmla="*/ 481 h 1827"/>
                <a:gd name="T66" fmla="*/ 60 w 1327"/>
                <a:gd name="T67" fmla="*/ 406 h 1827"/>
                <a:gd name="T68" fmla="*/ 76 w 1327"/>
                <a:gd name="T69" fmla="*/ 362 h 1827"/>
                <a:gd name="T70" fmla="*/ 112 w 1327"/>
                <a:gd name="T71" fmla="*/ 282 h 1827"/>
                <a:gd name="T72" fmla="*/ 159 w 1327"/>
                <a:gd name="T73" fmla="*/ 208 h 1827"/>
                <a:gd name="T74" fmla="*/ 203 w 1327"/>
                <a:gd name="T75" fmla="*/ 158 h 1827"/>
                <a:gd name="T76" fmla="*/ 237 w 1327"/>
                <a:gd name="T77" fmla="*/ 129 h 1827"/>
                <a:gd name="T78" fmla="*/ 272 w 1327"/>
                <a:gd name="T79" fmla="*/ 102 h 1827"/>
                <a:gd name="T80" fmla="*/ 312 w 1327"/>
                <a:gd name="T81" fmla="*/ 77 h 1827"/>
                <a:gd name="T82" fmla="*/ 354 w 1327"/>
                <a:gd name="T83" fmla="*/ 55 h 1827"/>
                <a:gd name="T84" fmla="*/ 401 w 1327"/>
                <a:gd name="T85" fmla="*/ 39 h 1827"/>
                <a:gd name="T86" fmla="*/ 453 w 1327"/>
                <a:gd name="T87" fmla="*/ 24 h 1827"/>
                <a:gd name="T88" fmla="*/ 507 w 1327"/>
                <a:gd name="T89" fmla="*/ 12 h 1827"/>
                <a:gd name="T90" fmla="*/ 567 w 1327"/>
                <a:gd name="T91" fmla="*/ 5 h 1827"/>
                <a:gd name="T92" fmla="*/ 631 w 1327"/>
                <a:gd name="T93" fmla="*/ 0 h 1827"/>
                <a:gd name="T94" fmla="*/ 665 w 1327"/>
                <a:gd name="T95" fmla="*/ 0 h 1827"/>
                <a:gd name="T96" fmla="*/ 782 w 1327"/>
                <a:gd name="T97" fmla="*/ 7 h 1827"/>
                <a:gd name="T98" fmla="*/ 886 w 1327"/>
                <a:gd name="T99" fmla="*/ 27 h 1827"/>
                <a:gd name="T100" fmla="*/ 975 w 1327"/>
                <a:gd name="T101" fmla="*/ 57 h 1827"/>
                <a:gd name="T102" fmla="*/ 1051 w 1327"/>
                <a:gd name="T103" fmla="*/ 99 h 1827"/>
                <a:gd name="T104" fmla="*/ 1116 w 1327"/>
                <a:gd name="T105" fmla="*/ 149 h 1827"/>
                <a:gd name="T106" fmla="*/ 1168 w 1327"/>
                <a:gd name="T107" fmla="*/ 210 h 1827"/>
                <a:gd name="T108" fmla="*/ 1213 w 1327"/>
                <a:gd name="T109" fmla="*/ 277 h 1827"/>
                <a:gd name="T110" fmla="*/ 1247 w 1327"/>
                <a:gd name="T111" fmla="*/ 351 h 1827"/>
                <a:gd name="T112" fmla="*/ 1274 w 1327"/>
                <a:gd name="T113" fmla="*/ 431 h 1827"/>
                <a:gd name="T114" fmla="*/ 1294 w 1327"/>
                <a:gd name="T115" fmla="*/ 515 h 1827"/>
                <a:gd name="T116" fmla="*/ 1309 w 1327"/>
                <a:gd name="T117" fmla="*/ 604 h 1827"/>
                <a:gd name="T118" fmla="*/ 1317 w 1327"/>
                <a:gd name="T119" fmla="*/ 695 h 1827"/>
                <a:gd name="T120" fmla="*/ 1326 w 1327"/>
                <a:gd name="T121" fmla="*/ 881 h 1827"/>
                <a:gd name="T122" fmla="*/ 1327 w 1327"/>
                <a:gd name="T123" fmla="*/ 1067 h 18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7" h="1827">
                  <a:moveTo>
                    <a:pt x="1327" y="1067"/>
                  </a:moveTo>
                  <a:lnTo>
                    <a:pt x="1327" y="1067"/>
                  </a:lnTo>
                  <a:lnTo>
                    <a:pt x="1326" y="1099"/>
                  </a:lnTo>
                  <a:lnTo>
                    <a:pt x="1319" y="1141"/>
                  </a:lnTo>
                  <a:lnTo>
                    <a:pt x="1309" y="1191"/>
                  </a:lnTo>
                  <a:lnTo>
                    <a:pt x="1294" y="1246"/>
                  </a:lnTo>
                  <a:lnTo>
                    <a:pt x="1275" y="1307"/>
                  </a:lnTo>
                  <a:lnTo>
                    <a:pt x="1264" y="1339"/>
                  </a:lnTo>
                  <a:lnTo>
                    <a:pt x="1250" y="1371"/>
                  </a:lnTo>
                  <a:lnTo>
                    <a:pt x="1237" y="1404"/>
                  </a:lnTo>
                  <a:lnTo>
                    <a:pt x="1220" y="1436"/>
                  </a:lnTo>
                  <a:lnTo>
                    <a:pt x="1203" y="1470"/>
                  </a:lnTo>
                  <a:lnTo>
                    <a:pt x="1185" y="1501"/>
                  </a:lnTo>
                  <a:lnTo>
                    <a:pt x="1166" y="1533"/>
                  </a:lnTo>
                  <a:lnTo>
                    <a:pt x="1145" y="1565"/>
                  </a:lnTo>
                  <a:lnTo>
                    <a:pt x="1121" y="1595"/>
                  </a:lnTo>
                  <a:lnTo>
                    <a:pt x="1096" y="1626"/>
                  </a:lnTo>
                  <a:lnTo>
                    <a:pt x="1071" y="1652"/>
                  </a:lnTo>
                  <a:lnTo>
                    <a:pt x="1042" y="1679"/>
                  </a:lnTo>
                  <a:lnTo>
                    <a:pt x="1014" y="1704"/>
                  </a:lnTo>
                  <a:lnTo>
                    <a:pt x="982" y="1728"/>
                  </a:lnTo>
                  <a:lnTo>
                    <a:pt x="948" y="1750"/>
                  </a:lnTo>
                  <a:lnTo>
                    <a:pt x="915" y="1770"/>
                  </a:lnTo>
                  <a:lnTo>
                    <a:pt x="878" y="1787"/>
                  </a:lnTo>
                  <a:lnTo>
                    <a:pt x="839" y="1800"/>
                  </a:lnTo>
                  <a:lnTo>
                    <a:pt x="799" y="1812"/>
                  </a:lnTo>
                  <a:lnTo>
                    <a:pt x="757" y="1820"/>
                  </a:lnTo>
                  <a:lnTo>
                    <a:pt x="713" y="1825"/>
                  </a:lnTo>
                  <a:lnTo>
                    <a:pt x="666" y="1827"/>
                  </a:lnTo>
                  <a:lnTo>
                    <a:pt x="666" y="1827"/>
                  </a:lnTo>
                  <a:lnTo>
                    <a:pt x="619" y="1825"/>
                  </a:lnTo>
                  <a:lnTo>
                    <a:pt x="576" y="1820"/>
                  </a:lnTo>
                  <a:lnTo>
                    <a:pt x="534" y="1812"/>
                  </a:lnTo>
                  <a:lnTo>
                    <a:pt x="493" y="1800"/>
                  </a:lnTo>
                  <a:lnTo>
                    <a:pt x="455" y="1785"/>
                  </a:lnTo>
                  <a:lnTo>
                    <a:pt x="418" y="1768"/>
                  </a:lnTo>
                  <a:lnTo>
                    <a:pt x="383" y="1750"/>
                  </a:lnTo>
                  <a:lnTo>
                    <a:pt x="349" y="1728"/>
                  </a:lnTo>
                  <a:lnTo>
                    <a:pt x="319" y="1704"/>
                  </a:lnTo>
                  <a:lnTo>
                    <a:pt x="289" y="1679"/>
                  </a:lnTo>
                  <a:lnTo>
                    <a:pt x="260" y="1652"/>
                  </a:lnTo>
                  <a:lnTo>
                    <a:pt x="233" y="1624"/>
                  </a:lnTo>
                  <a:lnTo>
                    <a:pt x="210" y="1594"/>
                  </a:lnTo>
                  <a:lnTo>
                    <a:pt x="186" y="1564"/>
                  </a:lnTo>
                  <a:lnTo>
                    <a:pt x="165" y="1533"/>
                  </a:lnTo>
                  <a:lnTo>
                    <a:pt x="144" y="1500"/>
                  </a:lnTo>
                  <a:lnTo>
                    <a:pt x="126" y="1468"/>
                  </a:lnTo>
                  <a:lnTo>
                    <a:pt x="107" y="1436"/>
                  </a:lnTo>
                  <a:lnTo>
                    <a:pt x="92" y="1402"/>
                  </a:lnTo>
                  <a:lnTo>
                    <a:pt x="77" y="1371"/>
                  </a:lnTo>
                  <a:lnTo>
                    <a:pt x="64" y="1339"/>
                  </a:lnTo>
                  <a:lnTo>
                    <a:pt x="52" y="1307"/>
                  </a:lnTo>
                  <a:lnTo>
                    <a:pt x="34" y="1246"/>
                  </a:lnTo>
                  <a:lnTo>
                    <a:pt x="19" y="1189"/>
                  </a:lnTo>
                  <a:lnTo>
                    <a:pt x="8" y="1139"/>
                  </a:lnTo>
                  <a:lnTo>
                    <a:pt x="2" y="1097"/>
                  </a:lnTo>
                  <a:lnTo>
                    <a:pt x="0" y="1065"/>
                  </a:lnTo>
                  <a:lnTo>
                    <a:pt x="0" y="1065"/>
                  </a:lnTo>
                  <a:lnTo>
                    <a:pt x="0" y="896"/>
                  </a:lnTo>
                  <a:lnTo>
                    <a:pt x="3" y="810"/>
                  </a:lnTo>
                  <a:lnTo>
                    <a:pt x="7" y="726"/>
                  </a:lnTo>
                  <a:lnTo>
                    <a:pt x="15" y="643"/>
                  </a:lnTo>
                  <a:lnTo>
                    <a:pt x="20" y="601"/>
                  </a:lnTo>
                  <a:lnTo>
                    <a:pt x="25" y="560"/>
                  </a:lnTo>
                  <a:lnTo>
                    <a:pt x="32" y="520"/>
                  </a:lnTo>
                  <a:lnTo>
                    <a:pt x="40" y="481"/>
                  </a:lnTo>
                  <a:lnTo>
                    <a:pt x="50" y="443"/>
                  </a:lnTo>
                  <a:lnTo>
                    <a:pt x="60" y="406"/>
                  </a:lnTo>
                  <a:lnTo>
                    <a:pt x="60" y="406"/>
                  </a:lnTo>
                  <a:lnTo>
                    <a:pt x="76" y="362"/>
                  </a:lnTo>
                  <a:lnTo>
                    <a:pt x="92" y="320"/>
                  </a:lnTo>
                  <a:lnTo>
                    <a:pt x="112" y="282"/>
                  </a:lnTo>
                  <a:lnTo>
                    <a:pt x="136" y="243"/>
                  </a:lnTo>
                  <a:lnTo>
                    <a:pt x="159" y="208"/>
                  </a:lnTo>
                  <a:lnTo>
                    <a:pt x="188" y="175"/>
                  </a:lnTo>
                  <a:lnTo>
                    <a:pt x="203" y="158"/>
                  </a:lnTo>
                  <a:lnTo>
                    <a:pt x="220" y="143"/>
                  </a:lnTo>
                  <a:lnTo>
                    <a:pt x="237" y="129"/>
                  </a:lnTo>
                  <a:lnTo>
                    <a:pt x="253" y="114"/>
                  </a:lnTo>
                  <a:lnTo>
                    <a:pt x="272" y="102"/>
                  </a:lnTo>
                  <a:lnTo>
                    <a:pt x="292" y="89"/>
                  </a:lnTo>
                  <a:lnTo>
                    <a:pt x="312" y="77"/>
                  </a:lnTo>
                  <a:lnTo>
                    <a:pt x="332" y="67"/>
                  </a:lnTo>
                  <a:lnTo>
                    <a:pt x="354" y="55"/>
                  </a:lnTo>
                  <a:lnTo>
                    <a:pt x="378" y="47"/>
                  </a:lnTo>
                  <a:lnTo>
                    <a:pt x="401" y="39"/>
                  </a:lnTo>
                  <a:lnTo>
                    <a:pt x="426" y="30"/>
                  </a:lnTo>
                  <a:lnTo>
                    <a:pt x="453" y="24"/>
                  </a:lnTo>
                  <a:lnTo>
                    <a:pt x="480" y="17"/>
                  </a:lnTo>
                  <a:lnTo>
                    <a:pt x="507" y="12"/>
                  </a:lnTo>
                  <a:lnTo>
                    <a:pt x="537" y="8"/>
                  </a:lnTo>
                  <a:lnTo>
                    <a:pt x="567" y="5"/>
                  </a:lnTo>
                  <a:lnTo>
                    <a:pt x="599" y="2"/>
                  </a:lnTo>
                  <a:lnTo>
                    <a:pt x="631" y="0"/>
                  </a:lnTo>
                  <a:lnTo>
                    <a:pt x="665" y="0"/>
                  </a:lnTo>
                  <a:lnTo>
                    <a:pt x="665" y="0"/>
                  </a:lnTo>
                  <a:lnTo>
                    <a:pt x="725" y="2"/>
                  </a:lnTo>
                  <a:lnTo>
                    <a:pt x="782" y="7"/>
                  </a:lnTo>
                  <a:lnTo>
                    <a:pt x="836" y="15"/>
                  </a:lnTo>
                  <a:lnTo>
                    <a:pt x="886" y="27"/>
                  </a:lnTo>
                  <a:lnTo>
                    <a:pt x="931" y="40"/>
                  </a:lnTo>
                  <a:lnTo>
                    <a:pt x="975" y="57"/>
                  </a:lnTo>
                  <a:lnTo>
                    <a:pt x="1014" y="77"/>
                  </a:lnTo>
                  <a:lnTo>
                    <a:pt x="1051" y="99"/>
                  </a:lnTo>
                  <a:lnTo>
                    <a:pt x="1084" y="123"/>
                  </a:lnTo>
                  <a:lnTo>
                    <a:pt x="1116" y="149"/>
                  </a:lnTo>
                  <a:lnTo>
                    <a:pt x="1143" y="178"/>
                  </a:lnTo>
                  <a:lnTo>
                    <a:pt x="1168" y="210"/>
                  </a:lnTo>
                  <a:lnTo>
                    <a:pt x="1192" y="242"/>
                  </a:lnTo>
                  <a:lnTo>
                    <a:pt x="1213" y="277"/>
                  </a:lnTo>
                  <a:lnTo>
                    <a:pt x="1232" y="314"/>
                  </a:lnTo>
                  <a:lnTo>
                    <a:pt x="1247" y="351"/>
                  </a:lnTo>
                  <a:lnTo>
                    <a:pt x="1262" y="389"/>
                  </a:lnTo>
                  <a:lnTo>
                    <a:pt x="1274" y="431"/>
                  </a:lnTo>
                  <a:lnTo>
                    <a:pt x="1285" y="471"/>
                  </a:lnTo>
                  <a:lnTo>
                    <a:pt x="1294" y="515"/>
                  </a:lnTo>
                  <a:lnTo>
                    <a:pt x="1302" y="559"/>
                  </a:lnTo>
                  <a:lnTo>
                    <a:pt x="1309" y="604"/>
                  </a:lnTo>
                  <a:lnTo>
                    <a:pt x="1314" y="648"/>
                  </a:lnTo>
                  <a:lnTo>
                    <a:pt x="1317" y="695"/>
                  </a:lnTo>
                  <a:lnTo>
                    <a:pt x="1324" y="787"/>
                  </a:lnTo>
                  <a:lnTo>
                    <a:pt x="1326" y="881"/>
                  </a:lnTo>
                  <a:lnTo>
                    <a:pt x="1327" y="975"/>
                  </a:lnTo>
                  <a:lnTo>
                    <a:pt x="1327" y="1067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18"/>
            <p:cNvSpPr/>
            <p:nvPr>
              <p:custDataLst>
                <p:tags r:id="rId16"/>
              </p:custDataLst>
            </p:nvPr>
          </p:nvSpPr>
          <p:spPr bwMode="auto">
            <a:xfrm>
              <a:off x="1871" y="518"/>
              <a:ext cx="1243" cy="1712"/>
            </a:xfrm>
            <a:custGeom>
              <a:gdLst>
                <a:gd name="T0" fmla="*/ 1327 w 1327"/>
                <a:gd name="T1" fmla="*/ 1067 h 1827"/>
                <a:gd name="T2" fmla="*/ 1319 w 1327"/>
                <a:gd name="T3" fmla="*/ 1141 h 1827"/>
                <a:gd name="T4" fmla="*/ 1294 w 1327"/>
                <a:gd name="T5" fmla="*/ 1246 h 1827"/>
                <a:gd name="T6" fmla="*/ 1264 w 1327"/>
                <a:gd name="T7" fmla="*/ 1339 h 1827"/>
                <a:gd name="T8" fmla="*/ 1237 w 1327"/>
                <a:gd name="T9" fmla="*/ 1404 h 1827"/>
                <a:gd name="T10" fmla="*/ 1203 w 1327"/>
                <a:gd name="T11" fmla="*/ 1470 h 1827"/>
                <a:gd name="T12" fmla="*/ 1166 w 1327"/>
                <a:gd name="T13" fmla="*/ 1533 h 1827"/>
                <a:gd name="T14" fmla="*/ 1121 w 1327"/>
                <a:gd name="T15" fmla="*/ 1595 h 1827"/>
                <a:gd name="T16" fmla="*/ 1071 w 1327"/>
                <a:gd name="T17" fmla="*/ 1652 h 1827"/>
                <a:gd name="T18" fmla="*/ 1014 w 1327"/>
                <a:gd name="T19" fmla="*/ 1704 h 1827"/>
                <a:gd name="T20" fmla="*/ 948 w 1327"/>
                <a:gd name="T21" fmla="*/ 1750 h 1827"/>
                <a:gd name="T22" fmla="*/ 878 w 1327"/>
                <a:gd name="T23" fmla="*/ 1787 h 1827"/>
                <a:gd name="T24" fmla="*/ 799 w 1327"/>
                <a:gd name="T25" fmla="*/ 1812 h 1827"/>
                <a:gd name="T26" fmla="*/ 713 w 1327"/>
                <a:gd name="T27" fmla="*/ 1825 h 1827"/>
                <a:gd name="T28" fmla="*/ 666 w 1327"/>
                <a:gd name="T29" fmla="*/ 1827 h 1827"/>
                <a:gd name="T30" fmla="*/ 576 w 1327"/>
                <a:gd name="T31" fmla="*/ 1820 h 1827"/>
                <a:gd name="T32" fmla="*/ 493 w 1327"/>
                <a:gd name="T33" fmla="*/ 1800 h 1827"/>
                <a:gd name="T34" fmla="*/ 418 w 1327"/>
                <a:gd name="T35" fmla="*/ 1768 h 1827"/>
                <a:gd name="T36" fmla="*/ 349 w 1327"/>
                <a:gd name="T37" fmla="*/ 1728 h 1827"/>
                <a:gd name="T38" fmla="*/ 289 w 1327"/>
                <a:gd name="T39" fmla="*/ 1679 h 1827"/>
                <a:gd name="T40" fmla="*/ 233 w 1327"/>
                <a:gd name="T41" fmla="*/ 1624 h 1827"/>
                <a:gd name="T42" fmla="*/ 186 w 1327"/>
                <a:gd name="T43" fmla="*/ 1564 h 1827"/>
                <a:gd name="T44" fmla="*/ 144 w 1327"/>
                <a:gd name="T45" fmla="*/ 1500 h 1827"/>
                <a:gd name="T46" fmla="*/ 107 w 1327"/>
                <a:gd name="T47" fmla="*/ 1436 h 1827"/>
                <a:gd name="T48" fmla="*/ 77 w 1327"/>
                <a:gd name="T49" fmla="*/ 1371 h 1827"/>
                <a:gd name="T50" fmla="*/ 52 w 1327"/>
                <a:gd name="T51" fmla="*/ 1307 h 1827"/>
                <a:gd name="T52" fmla="*/ 19 w 1327"/>
                <a:gd name="T53" fmla="*/ 1189 h 1827"/>
                <a:gd name="T54" fmla="*/ 2 w 1327"/>
                <a:gd name="T55" fmla="*/ 1097 h 1827"/>
                <a:gd name="T56" fmla="*/ 0 w 1327"/>
                <a:gd name="T57" fmla="*/ 1065 h 1827"/>
                <a:gd name="T58" fmla="*/ 3 w 1327"/>
                <a:gd name="T59" fmla="*/ 810 h 1827"/>
                <a:gd name="T60" fmla="*/ 15 w 1327"/>
                <a:gd name="T61" fmla="*/ 643 h 1827"/>
                <a:gd name="T62" fmla="*/ 25 w 1327"/>
                <a:gd name="T63" fmla="*/ 560 h 1827"/>
                <a:gd name="T64" fmla="*/ 40 w 1327"/>
                <a:gd name="T65" fmla="*/ 481 h 1827"/>
                <a:gd name="T66" fmla="*/ 60 w 1327"/>
                <a:gd name="T67" fmla="*/ 406 h 1827"/>
                <a:gd name="T68" fmla="*/ 76 w 1327"/>
                <a:gd name="T69" fmla="*/ 362 h 1827"/>
                <a:gd name="T70" fmla="*/ 112 w 1327"/>
                <a:gd name="T71" fmla="*/ 282 h 1827"/>
                <a:gd name="T72" fmla="*/ 159 w 1327"/>
                <a:gd name="T73" fmla="*/ 208 h 1827"/>
                <a:gd name="T74" fmla="*/ 203 w 1327"/>
                <a:gd name="T75" fmla="*/ 158 h 1827"/>
                <a:gd name="T76" fmla="*/ 237 w 1327"/>
                <a:gd name="T77" fmla="*/ 129 h 1827"/>
                <a:gd name="T78" fmla="*/ 272 w 1327"/>
                <a:gd name="T79" fmla="*/ 102 h 1827"/>
                <a:gd name="T80" fmla="*/ 312 w 1327"/>
                <a:gd name="T81" fmla="*/ 77 h 1827"/>
                <a:gd name="T82" fmla="*/ 354 w 1327"/>
                <a:gd name="T83" fmla="*/ 55 h 1827"/>
                <a:gd name="T84" fmla="*/ 401 w 1327"/>
                <a:gd name="T85" fmla="*/ 39 h 1827"/>
                <a:gd name="T86" fmla="*/ 453 w 1327"/>
                <a:gd name="T87" fmla="*/ 24 h 1827"/>
                <a:gd name="T88" fmla="*/ 507 w 1327"/>
                <a:gd name="T89" fmla="*/ 12 h 1827"/>
                <a:gd name="T90" fmla="*/ 567 w 1327"/>
                <a:gd name="T91" fmla="*/ 5 h 1827"/>
                <a:gd name="T92" fmla="*/ 631 w 1327"/>
                <a:gd name="T93" fmla="*/ 0 h 1827"/>
                <a:gd name="T94" fmla="*/ 665 w 1327"/>
                <a:gd name="T95" fmla="*/ 0 h 1827"/>
                <a:gd name="T96" fmla="*/ 782 w 1327"/>
                <a:gd name="T97" fmla="*/ 7 h 1827"/>
                <a:gd name="T98" fmla="*/ 886 w 1327"/>
                <a:gd name="T99" fmla="*/ 27 h 1827"/>
                <a:gd name="T100" fmla="*/ 975 w 1327"/>
                <a:gd name="T101" fmla="*/ 57 h 1827"/>
                <a:gd name="T102" fmla="*/ 1051 w 1327"/>
                <a:gd name="T103" fmla="*/ 99 h 1827"/>
                <a:gd name="T104" fmla="*/ 1116 w 1327"/>
                <a:gd name="T105" fmla="*/ 149 h 1827"/>
                <a:gd name="T106" fmla="*/ 1168 w 1327"/>
                <a:gd name="T107" fmla="*/ 210 h 1827"/>
                <a:gd name="T108" fmla="*/ 1213 w 1327"/>
                <a:gd name="T109" fmla="*/ 277 h 1827"/>
                <a:gd name="T110" fmla="*/ 1247 w 1327"/>
                <a:gd name="T111" fmla="*/ 351 h 1827"/>
                <a:gd name="T112" fmla="*/ 1274 w 1327"/>
                <a:gd name="T113" fmla="*/ 431 h 1827"/>
                <a:gd name="T114" fmla="*/ 1294 w 1327"/>
                <a:gd name="T115" fmla="*/ 515 h 1827"/>
                <a:gd name="T116" fmla="*/ 1309 w 1327"/>
                <a:gd name="T117" fmla="*/ 604 h 1827"/>
                <a:gd name="T118" fmla="*/ 1317 w 1327"/>
                <a:gd name="T119" fmla="*/ 695 h 1827"/>
                <a:gd name="T120" fmla="*/ 1326 w 1327"/>
                <a:gd name="T121" fmla="*/ 881 h 1827"/>
                <a:gd name="T122" fmla="*/ 1327 w 1327"/>
                <a:gd name="T123" fmla="*/ 1067 h 18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7" h="1827">
                  <a:moveTo>
                    <a:pt x="1327" y="1067"/>
                  </a:moveTo>
                  <a:lnTo>
                    <a:pt x="1327" y="1067"/>
                  </a:lnTo>
                  <a:lnTo>
                    <a:pt x="1326" y="1099"/>
                  </a:lnTo>
                  <a:lnTo>
                    <a:pt x="1319" y="1141"/>
                  </a:lnTo>
                  <a:lnTo>
                    <a:pt x="1309" y="1191"/>
                  </a:lnTo>
                  <a:lnTo>
                    <a:pt x="1294" y="1246"/>
                  </a:lnTo>
                  <a:lnTo>
                    <a:pt x="1275" y="1307"/>
                  </a:lnTo>
                  <a:lnTo>
                    <a:pt x="1264" y="1339"/>
                  </a:lnTo>
                  <a:lnTo>
                    <a:pt x="1250" y="1371"/>
                  </a:lnTo>
                  <a:lnTo>
                    <a:pt x="1237" y="1404"/>
                  </a:lnTo>
                  <a:lnTo>
                    <a:pt x="1220" y="1436"/>
                  </a:lnTo>
                  <a:lnTo>
                    <a:pt x="1203" y="1470"/>
                  </a:lnTo>
                  <a:lnTo>
                    <a:pt x="1185" y="1501"/>
                  </a:lnTo>
                  <a:lnTo>
                    <a:pt x="1166" y="1533"/>
                  </a:lnTo>
                  <a:lnTo>
                    <a:pt x="1145" y="1565"/>
                  </a:lnTo>
                  <a:lnTo>
                    <a:pt x="1121" y="1595"/>
                  </a:lnTo>
                  <a:lnTo>
                    <a:pt x="1096" y="1626"/>
                  </a:lnTo>
                  <a:lnTo>
                    <a:pt x="1071" y="1652"/>
                  </a:lnTo>
                  <a:lnTo>
                    <a:pt x="1042" y="1679"/>
                  </a:lnTo>
                  <a:lnTo>
                    <a:pt x="1014" y="1704"/>
                  </a:lnTo>
                  <a:lnTo>
                    <a:pt x="982" y="1728"/>
                  </a:lnTo>
                  <a:lnTo>
                    <a:pt x="948" y="1750"/>
                  </a:lnTo>
                  <a:lnTo>
                    <a:pt x="915" y="1770"/>
                  </a:lnTo>
                  <a:lnTo>
                    <a:pt x="878" y="1787"/>
                  </a:lnTo>
                  <a:lnTo>
                    <a:pt x="839" y="1800"/>
                  </a:lnTo>
                  <a:lnTo>
                    <a:pt x="799" y="1812"/>
                  </a:lnTo>
                  <a:lnTo>
                    <a:pt x="757" y="1820"/>
                  </a:lnTo>
                  <a:lnTo>
                    <a:pt x="713" y="1825"/>
                  </a:lnTo>
                  <a:lnTo>
                    <a:pt x="666" y="1827"/>
                  </a:lnTo>
                  <a:lnTo>
                    <a:pt x="666" y="1827"/>
                  </a:lnTo>
                  <a:lnTo>
                    <a:pt x="619" y="1825"/>
                  </a:lnTo>
                  <a:lnTo>
                    <a:pt x="576" y="1820"/>
                  </a:lnTo>
                  <a:lnTo>
                    <a:pt x="534" y="1812"/>
                  </a:lnTo>
                  <a:lnTo>
                    <a:pt x="493" y="1800"/>
                  </a:lnTo>
                  <a:lnTo>
                    <a:pt x="455" y="1785"/>
                  </a:lnTo>
                  <a:lnTo>
                    <a:pt x="418" y="1768"/>
                  </a:lnTo>
                  <a:lnTo>
                    <a:pt x="383" y="1750"/>
                  </a:lnTo>
                  <a:lnTo>
                    <a:pt x="349" y="1728"/>
                  </a:lnTo>
                  <a:lnTo>
                    <a:pt x="319" y="1704"/>
                  </a:lnTo>
                  <a:lnTo>
                    <a:pt x="289" y="1679"/>
                  </a:lnTo>
                  <a:lnTo>
                    <a:pt x="260" y="1652"/>
                  </a:lnTo>
                  <a:lnTo>
                    <a:pt x="233" y="1624"/>
                  </a:lnTo>
                  <a:lnTo>
                    <a:pt x="210" y="1594"/>
                  </a:lnTo>
                  <a:lnTo>
                    <a:pt x="186" y="1564"/>
                  </a:lnTo>
                  <a:lnTo>
                    <a:pt x="165" y="1533"/>
                  </a:lnTo>
                  <a:lnTo>
                    <a:pt x="144" y="1500"/>
                  </a:lnTo>
                  <a:lnTo>
                    <a:pt x="126" y="1468"/>
                  </a:lnTo>
                  <a:lnTo>
                    <a:pt x="107" y="1436"/>
                  </a:lnTo>
                  <a:lnTo>
                    <a:pt x="92" y="1402"/>
                  </a:lnTo>
                  <a:lnTo>
                    <a:pt x="77" y="1371"/>
                  </a:lnTo>
                  <a:lnTo>
                    <a:pt x="64" y="1339"/>
                  </a:lnTo>
                  <a:lnTo>
                    <a:pt x="52" y="1307"/>
                  </a:lnTo>
                  <a:lnTo>
                    <a:pt x="34" y="1246"/>
                  </a:lnTo>
                  <a:lnTo>
                    <a:pt x="19" y="1189"/>
                  </a:lnTo>
                  <a:lnTo>
                    <a:pt x="8" y="1139"/>
                  </a:lnTo>
                  <a:lnTo>
                    <a:pt x="2" y="1097"/>
                  </a:lnTo>
                  <a:lnTo>
                    <a:pt x="0" y="1065"/>
                  </a:lnTo>
                  <a:lnTo>
                    <a:pt x="0" y="1065"/>
                  </a:lnTo>
                  <a:lnTo>
                    <a:pt x="0" y="896"/>
                  </a:lnTo>
                  <a:lnTo>
                    <a:pt x="3" y="810"/>
                  </a:lnTo>
                  <a:lnTo>
                    <a:pt x="7" y="726"/>
                  </a:lnTo>
                  <a:lnTo>
                    <a:pt x="15" y="643"/>
                  </a:lnTo>
                  <a:lnTo>
                    <a:pt x="20" y="601"/>
                  </a:lnTo>
                  <a:lnTo>
                    <a:pt x="25" y="560"/>
                  </a:lnTo>
                  <a:lnTo>
                    <a:pt x="32" y="520"/>
                  </a:lnTo>
                  <a:lnTo>
                    <a:pt x="40" y="481"/>
                  </a:lnTo>
                  <a:lnTo>
                    <a:pt x="50" y="443"/>
                  </a:lnTo>
                  <a:lnTo>
                    <a:pt x="60" y="406"/>
                  </a:lnTo>
                  <a:lnTo>
                    <a:pt x="60" y="406"/>
                  </a:lnTo>
                  <a:lnTo>
                    <a:pt x="76" y="362"/>
                  </a:lnTo>
                  <a:lnTo>
                    <a:pt x="92" y="320"/>
                  </a:lnTo>
                  <a:lnTo>
                    <a:pt x="112" y="282"/>
                  </a:lnTo>
                  <a:lnTo>
                    <a:pt x="136" y="243"/>
                  </a:lnTo>
                  <a:lnTo>
                    <a:pt x="159" y="208"/>
                  </a:lnTo>
                  <a:lnTo>
                    <a:pt x="188" y="175"/>
                  </a:lnTo>
                  <a:lnTo>
                    <a:pt x="203" y="158"/>
                  </a:lnTo>
                  <a:lnTo>
                    <a:pt x="220" y="143"/>
                  </a:lnTo>
                  <a:lnTo>
                    <a:pt x="237" y="129"/>
                  </a:lnTo>
                  <a:lnTo>
                    <a:pt x="253" y="114"/>
                  </a:lnTo>
                  <a:lnTo>
                    <a:pt x="272" y="102"/>
                  </a:lnTo>
                  <a:lnTo>
                    <a:pt x="292" y="89"/>
                  </a:lnTo>
                  <a:lnTo>
                    <a:pt x="312" y="77"/>
                  </a:lnTo>
                  <a:lnTo>
                    <a:pt x="332" y="67"/>
                  </a:lnTo>
                  <a:lnTo>
                    <a:pt x="354" y="55"/>
                  </a:lnTo>
                  <a:lnTo>
                    <a:pt x="378" y="47"/>
                  </a:lnTo>
                  <a:lnTo>
                    <a:pt x="401" y="39"/>
                  </a:lnTo>
                  <a:lnTo>
                    <a:pt x="426" y="30"/>
                  </a:lnTo>
                  <a:lnTo>
                    <a:pt x="453" y="24"/>
                  </a:lnTo>
                  <a:lnTo>
                    <a:pt x="480" y="17"/>
                  </a:lnTo>
                  <a:lnTo>
                    <a:pt x="507" y="12"/>
                  </a:lnTo>
                  <a:lnTo>
                    <a:pt x="537" y="8"/>
                  </a:lnTo>
                  <a:lnTo>
                    <a:pt x="567" y="5"/>
                  </a:lnTo>
                  <a:lnTo>
                    <a:pt x="599" y="2"/>
                  </a:lnTo>
                  <a:lnTo>
                    <a:pt x="631" y="0"/>
                  </a:lnTo>
                  <a:lnTo>
                    <a:pt x="665" y="0"/>
                  </a:lnTo>
                  <a:lnTo>
                    <a:pt x="665" y="0"/>
                  </a:lnTo>
                  <a:lnTo>
                    <a:pt x="725" y="2"/>
                  </a:lnTo>
                  <a:lnTo>
                    <a:pt x="782" y="7"/>
                  </a:lnTo>
                  <a:lnTo>
                    <a:pt x="836" y="15"/>
                  </a:lnTo>
                  <a:lnTo>
                    <a:pt x="886" y="27"/>
                  </a:lnTo>
                  <a:lnTo>
                    <a:pt x="931" y="40"/>
                  </a:lnTo>
                  <a:lnTo>
                    <a:pt x="975" y="57"/>
                  </a:lnTo>
                  <a:lnTo>
                    <a:pt x="1014" y="77"/>
                  </a:lnTo>
                  <a:lnTo>
                    <a:pt x="1051" y="99"/>
                  </a:lnTo>
                  <a:lnTo>
                    <a:pt x="1084" y="123"/>
                  </a:lnTo>
                  <a:lnTo>
                    <a:pt x="1116" y="149"/>
                  </a:lnTo>
                  <a:lnTo>
                    <a:pt x="1143" y="178"/>
                  </a:lnTo>
                  <a:lnTo>
                    <a:pt x="1168" y="210"/>
                  </a:lnTo>
                  <a:lnTo>
                    <a:pt x="1192" y="242"/>
                  </a:lnTo>
                  <a:lnTo>
                    <a:pt x="1213" y="277"/>
                  </a:lnTo>
                  <a:lnTo>
                    <a:pt x="1232" y="314"/>
                  </a:lnTo>
                  <a:lnTo>
                    <a:pt x="1247" y="351"/>
                  </a:lnTo>
                  <a:lnTo>
                    <a:pt x="1262" y="389"/>
                  </a:lnTo>
                  <a:lnTo>
                    <a:pt x="1274" y="431"/>
                  </a:lnTo>
                  <a:lnTo>
                    <a:pt x="1285" y="471"/>
                  </a:lnTo>
                  <a:lnTo>
                    <a:pt x="1294" y="515"/>
                  </a:lnTo>
                  <a:lnTo>
                    <a:pt x="1302" y="559"/>
                  </a:lnTo>
                  <a:lnTo>
                    <a:pt x="1309" y="604"/>
                  </a:lnTo>
                  <a:lnTo>
                    <a:pt x="1314" y="648"/>
                  </a:lnTo>
                  <a:lnTo>
                    <a:pt x="1317" y="695"/>
                  </a:lnTo>
                  <a:lnTo>
                    <a:pt x="1324" y="787"/>
                  </a:lnTo>
                  <a:lnTo>
                    <a:pt x="1326" y="881"/>
                  </a:lnTo>
                  <a:lnTo>
                    <a:pt x="1327" y="975"/>
                  </a:lnTo>
                  <a:lnTo>
                    <a:pt x="1327" y="10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19"/>
            <p:cNvSpPr/>
            <p:nvPr>
              <p:custDataLst>
                <p:tags r:id="rId17"/>
              </p:custDataLst>
            </p:nvPr>
          </p:nvSpPr>
          <p:spPr bwMode="auto">
            <a:xfrm>
              <a:off x="2079" y="1204"/>
              <a:ext cx="264" cy="146"/>
            </a:xfrm>
            <a:custGeom>
              <a:gdLst>
                <a:gd name="T0" fmla="*/ 282 w 282"/>
                <a:gd name="T1" fmla="*/ 123 h 156"/>
                <a:gd name="T2" fmla="*/ 282 w 282"/>
                <a:gd name="T3" fmla="*/ 123 h 156"/>
                <a:gd name="T4" fmla="*/ 282 w 282"/>
                <a:gd name="T5" fmla="*/ 118 h 156"/>
                <a:gd name="T6" fmla="*/ 280 w 282"/>
                <a:gd name="T7" fmla="*/ 104 h 156"/>
                <a:gd name="T8" fmla="*/ 275 w 282"/>
                <a:gd name="T9" fmla="*/ 84 h 156"/>
                <a:gd name="T10" fmla="*/ 270 w 282"/>
                <a:gd name="T11" fmla="*/ 74 h 156"/>
                <a:gd name="T12" fmla="*/ 265 w 282"/>
                <a:gd name="T13" fmla="*/ 62 h 156"/>
                <a:gd name="T14" fmla="*/ 259 w 282"/>
                <a:gd name="T15" fmla="*/ 50 h 156"/>
                <a:gd name="T16" fmla="*/ 250 w 282"/>
                <a:gd name="T17" fmla="*/ 40 h 156"/>
                <a:gd name="T18" fmla="*/ 242 w 282"/>
                <a:gd name="T19" fmla="*/ 30 h 156"/>
                <a:gd name="T20" fmla="*/ 230 w 282"/>
                <a:gd name="T21" fmla="*/ 20 h 156"/>
                <a:gd name="T22" fmla="*/ 217 w 282"/>
                <a:gd name="T23" fmla="*/ 12 h 156"/>
                <a:gd name="T24" fmla="*/ 200 w 282"/>
                <a:gd name="T25" fmla="*/ 5 h 156"/>
                <a:gd name="T26" fmla="*/ 183 w 282"/>
                <a:gd name="T27" fmla="*/ 2 h 156"/>
                <a:gd name="T28" fmla="*/ 163 w 282"/>
                <a:gd name="T29" fmla="*/ 0 h 156"/>
                <a:gd name="T30" fmla="*/ 163 w 282"/>
                <a:gd name="T31" fmla="*/ 0 h 156"/>
                <a:gd name="T32" fmla="*/ 145 w 282"/>
                <a:gd name="T33" fmla="*/ 0 h 156"/>
                <a:gd name="T34" fmla="*/ 128 w 282"/>
                <a:gd name="T35" fmla="*/ 2 h 156"/>
                <a:gd name="T36" fmla="*/ 111 w 282"/>
                <a:gd name="T37" fmla="*/ 7 h 156"/>
                <a:gd name="T38" fmla="*/ 96 w 282"/>
                <a:gd name="T39" fmla="*/ 12 h 156"/>
                <a:gd name="T40" fmla="*/ 81 w 282"/>
                <a:gd name="T41" fmla="*/ 19 h 156"/>
                <a:gd name="T42" fmla="*/ 67 w 282"/>
                <a:gd name="T43" fmla="*/ 27 h 156"/>
                <a:gd name="T44" fmla="*/ 56 w 282"/>
                <a:gd name="T45" fmla="*/ 35 h 156"/>
                <a:gd name="T46" fmla="*/ 44 w 282"/>
                <a:gd name="T47" fmla="*/ 44 h 156"/>
                <a:gd name="T48" fmla="*/ 25 w 282"/>
                <a:gd name="T49" fmla="*/ 62 h 156"/>
                <a:gd name="T50" fmla="*/ 12 w 282"/>
                <a:gd name="T51" fmla="*/ 77 h 156"/>
                <a:gd name="T52" fmla="*/ 0 w 282"/>
                <a:gd name="T53" fmla="*/ 92 h 156"/>
                <a:gd name="T54" fmla="*/ 0 w 282"/>
                <a:gd name="T55" fmla="*/ 92 h 156"/>
                <a:gd name="T56" fmla="*/ 10 w 282"/>
                <a:gd name="T57" fmla="*/ 101 h 156"/>
                <a:gd name="T58" fmla="*/ 24 w 282"/>
                <a:gd name="T59" fmla="*/ 111 h 156"/>
                <a:gd name="T60" fmla="*/ 41 w 282"/>
                <a:gd name="T61" fmla="*/ 123 h 156"/>
                <a:gd name="T62" fmla="*/ 62 w 282"/>
                <a:gd name="T63" fmla="*/ 134 h 156"/>
                <a:gd name="T64" fmla="*/ 89 w 282"/>
                <a:gd name="T65" fmla="*/ 144 h 156"/>
                <a:gd name="T66" fmla="*/ 104 w 282"/>
                <a:gd name="T67" fmla="*/ 148 h 156"/>
                <a:gd name="T68" fmla="*/ 119 w 282"/>
                <a:gd name="T69" fmla="*/ 151 h 156"/>
                <a:gd name="T70" fmla="*/ 138 w 282"/>
                <a:gd name="T71" fmla="*/ 154 h 156"/>
                <a:gd name="T72" fmla="*/ 156 w 282"/>
                <a:gd name="T73" fmla="*/ 156 h 156"/>
                <a:gd name="T74" fmla="*/ 156 w 282"/>
                <a:gd name="T75" fmla="*/ 156 h 156"/>
                <a:gd name="T76" fmla="*/ 187 w 282"/>
                <a:gd name="T77" fmla="*/ 154 h 156"/>
                <a:gd name="T78" fmla="*/ 213 w 282"/>
                <a:gd name="T79" fmla="*/ 151 h 156"/>
                <a:gd name="T80" fmla="*/ 235 w 282"/>
                <a:gd name="T81" fmla="*/ 146 h 156"/>
                <a:gd name="T82" fmla="*/ 252 w 282"/>
                <a:gd name="T83" fmla="*/ 139 h 156"/>
                <a:gd name="T84" fmla="*/ 265 w 282"/>
                <a:gd name="T85" fmla="*/ 133 h 156"/>
                <a:gd name="T86" fmla="*/ 275 w 282"/>
                <a:gd name="T87" fmla="*/ 128 h 156"/>
                <a:gd name="T88" fmla="*/ 282 w 282"/>
                <a:gd name="T89" fmla="*/ 123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282" y="123"/>
                  </a:moveTo>
                  <a:lnTo>
                    <a:pt x="282" y="123"/>
                  </a:lnTo>
                  <a:lnTo>
                    <a:pt x="282" y="118"/>
                  </a:lnTo>
                  <a:lnTo>
                    <a:pt x="280" y="104"/>
                  </a:lnTo>
                  <a:lnTo>
                    <a:pt x="275" y="84"/>
                  </a:lnTo>
                  <a:lnTo>
                    <a:pt x="270" y="74"/>
                  </a:lnTo>
                  <a:lnTo>
                    <a:pt x="265" y="62"/>
                  </a:lnTo>
                  <a:lnTo>
                    <a:pt x="259" y="50"/>
                  </a:lnTo>
                  <a:lnTo>
                    <a:pt x="250" y="40"/>
                  </a:lnTo>
                  <a:lnTo>
                    <a:pt x="242" y="30"/>
                  </a:lnTo>
                  <a:lnTo>
                    <a:pt x="230" y="20"/>
                  </a:lnTo>
                  <a:lnTo>
                    <a:pt x="217" y="12"/>
                  </a:lnTo>
                  <a:lnTo>
                    <a:pt x="200" y="5"/>
                  </a:lnTo>
                  <a:lnTo>
                    <a:pt x="183" y="2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5" y="0"/>
                  </a:lnTo>
                  <a:lnTo>
                    <a:pt x="128" y="2"/>
                  </a:lnTo>
                  <a:lnTo>
                    <a:pt x="111" y="7"/>
                  </a:lnTo>
                  <a:lnTo>
                    <a:pt x="96" y="12"/>
                  </a:lnTo>
                  <a:lnTo>
                    <a:pt x="81" y="19"/>
                  </a:lnTo>
                  <a:lnTo>
                    <a:pt x="67" y="27"/>
                  </a:lnTo>
                  <a:lnTo>
                    <a:pt x="56" y="35"/>
                  </a:lnTo>
                  <a:lnTo>
                    <a:pt x="44" y="44"/>
                  </a:lnTo>
                  <a:lnTo>
                    <a:pt x="25" y="62"/>
                  </a:lnTo>
                  <a:lnTo>
                    <a:pt x="12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0" y="101"/>
                  </a:lnTo>
                  <a:lnTo>
                    <a:pt x="24" y="111"/>
                  </a:lnTo>
                  <a:lnTo>
                    <a:pt x="41" y="123"/>
                  </a:lnTo>
                  <a:lnTo>
                    <a:pt x="62" y="134"/>
                  </a:lnTo>
                  <a:lnTo>
                    <a:pt x="89" y="144"/>
                  </a:lnTo>
                  <a:lnTo>
                    <a:pt x="104" y="148"/>
                  </a:lnTo>
                  <a:lnTo>
                    <a:pt x="119" y="151"/>
                  </a:lnTo>
                  <a:lnTo>
                    <a:pt x="138" y="154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87" y="154"/>
                  </a:lnTo>
                  <a:lnTo>
                    <a:pt x="213" y="151"/>
                  </a:lnTo>
                  <a:lnTo>
                    <a:pt x="235" y="146"/>
                  </a:lnTo>
                  <a:lnTo>
                    <a:pt x="252" y="139"/>
                  </a:lnTo>
                  <a:lnTo>
                    <a:pt x="265" y="133"/>
                  </a:lnTo>
                  <a:lnTo>
                    <a:pt x="275" y="128"/>
                  </a:lnTo>
                  <a:lnTo>
                    <a:pt x="282" y="1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20"/>
            <p:cNvSpPr/>
            <p:nvPr>
              <p:custDataLst>
                <p:tags r:id="rId18"/>
              </p:custDataLst>
            </p:nvPr>
          </p:nvSpPr>
          <p:spPr bwMode="auto">
            <a:xfrm>
              <a:off x="2079" y="1204"/>
              <a:ext cx="264" cy="146"/>
            </a:xfrm>
            <a:custGeom>
              <a:gdLst>
                <a:gd name="T0" fmla="*/ 282 w 282"/>
                <a:gd name="T1" fmla="*/ 123 h 156"/>
                <a:gd name="T2" fmla="*/ 282 w 282"/>
                <a:gd name="T3" fmla="*/ 123 h 156"/>
                <a:gd name="T4" fmla="*/ 282 w 282"/>
                <a:gd name="T5" fmla="*/ 118 h 156"/>
                <a:gd name="T6" fmla="*/ 280 w 282"/>
                <a:gd name="T7" fmla="*/ 104 h 156"/>
                <a:gd name="T8" fmla="*/ 275 w 282"/>
                <a:gd name="T9" fmla="*/ 84 h 156"/>
                <a:gd name="T10" fmla="*/ 270 w 282"/>
                <a:gd name="T11" fmla="*/ 74 h 156"/>
                <a:gd name="T12" fmla="*/ 265 w 282"/>
                <a:gd name="T13" fmla="*/ 62 h 156"/>
                <a:gd name="T14" fmla="*/ 259 w 282"/>
                <a:gd name="T15" fmla="*/ 50 h 156"/>
                <a:gd name="T16" fmla="*/ 250 w 282"/>
                <a:gd name="T17" fmla="*/ 40 h 156"/>
                <a:gd name="T18" fmla="*/ 242 w 282"/>
                <a:gd name="T19" fmla="*/ 30 h 156"/>
                <a:gd name="T20" fmla="*/ 230 w 282"/>
                <a:gd name="T21" fmla="*/ 20 h 156"/>
                <a:gd name="T22" fmla="*/ 217 w 282"/>
                <a:gd name="T23" fmla="*/ 12 h 156"/>
                <a:gd name="T24" fmla="*/ 200 w 282"/>
                <a:gd name="T25" fmla="*/ 5 h 156"/>
                <a:gd name="T26" fmla="*/ 183 w 282"/>
                <a:gd name="T27" fmla="*/ 2 h 156"/>
                <a:gd name="T28" fmla="*/ 163 w 282"/>
                <a:gd name="T29" fmla="*/ 0 h 156"/>
                <a:gd name="T30" fmla="*/ 163 w 282"/>
                <a:gd name="T31" fmla="*/ 0 h 156"/>
                <a:gd name="T32" fmla="*/ 145 w 282"/>
                <a:gd name="T33" fmla="*/ 0 h 156"/>
                <a:gd name="T34" fmla="*/ 128 w 282"/>
                <a:gd name="T35" fmla="*/ 2 h 156"/>
                <a:gd name="T36" fmla="*/ 111 w 282"/>
                <a:gd name="T37" fmla="*/ 7 h 156"/>
                <a:gd name="T38" fmla="*/ 96 w 282"/>
                <a:gd name="T39" fmla="*/ 12 h 156"/>
                <a:gd name="T40" fmla="*/ 81 w 282"/>
                <a:gd name="T41" fmla="*/ 19 h 156"/>
                <a:gd name="T42" fmla="*/ 67 w 282"/>
                <a:gd name="T43" fmla="*/ 27 h 156"/>
                <a:gd name="T44" fmla="*/ 56 w 282"/>
                <a:gd name="T45" fmla="*/ 35 h 156"/>
                <a:gd name="T46" fmla="*/ 44 w 282"/>
                <a:gd name="T47" fmla="*/ 44 h 156"/>
                <a:gd name="T48" fmla="*/ 25 w 282"/>
                <a:gd name="T49" fmla="*/ 62 h 156"/>
                <a:gd name="T50" fmla="*/ 12 w 282"/>
                <a:gd name="T51" fmla="*/ 77 h 156"/>
                <a:gd name="T52" fmla="*/ 0 w 282"/>
                <a:gd name="T53" fmla="*/ 92 h 156"/>
                <a:gd name="T54" fmla="*/ 0 w 282"/>
                <a:gd name="T55" fmla="*/ 92 h 156"/>
                <a:gd name="T56" fmla="*/ 10 w 282"/>
                <a:gd name="T57" fmla="*/ 101 h 156"/>
                <a:gd name="T58" fmla="*/ 24 w 282"/>
                <a:gd name="T59" fmla="*/ 111 h 156"/>
                <a:gd name="T60" fmla="*/ 41 w 282"/>
                <a:gd name="T61" fmla="*/ 123 h 156"/>
                <a:gd name="T62" fmla="*/ 62 w 282"/>
                <a:gd name="T63" fmla="*/ 134 h 156"/>
                <a:gd name="T64" fmla="*/ 89 w 282"/>
                <a:gd name="T65" fmla="*/ 144 h 156"/>
                <a:gd name="T66" fmla="*/ 104 w 282"/>
                <a:gd name="T67" fmla="*/ 148 h 156"/>
                <a:gd name="T68" fmla="*/ 119 w 282"/>
                <a:gd name="T69" fmla="*/ 151 h 156"/>
                <a:gd name="T70" fmla="*/ 138 w 282"/>
                <a:gd name="T71" fmla="*/ 154 h 156"/>
                <a:gd name="T72" fmla="*/ 156 w 282"/>
                <a:gd name="T73" fmla="*/ 156 h 156"/>
                <a:gd name="T74" fmla="*/ 156 w 282"/>
                <a:gd name="T75" fmla="*/ 156 h 156"/>
                <a:gd name="T76" fmla="*/ 187 w 282"/>
                <a:gd name="T77" fmla="*/ 154 h 156"/>
                <a:gd name="T78" fmla="*/ 213 w 282"/>
                <a:gd name="T79" fmla="*/ 151 h 156"/>
                <a:gd name="T80" fmla="*/ 235 w 282"/>
                <a:gd name="T81" fmla="*/ 146 h 156"/>
                <a:gd name="T82" fmla="*/ 252 w 282"/>
                <a:gd name="T83" fmla="*/ 139 h 156"/>
                <a:gd name="T84" fmla="*/ 265 w 282"/>
                <a:gd name="T85" fmla="*/ 133 h 156"/>
                <a:gd name="T86" fmla="*/ 275 w 282"/>
                <a:gd name="T87" fmla="*/ 128 h 156"/>
                <a:gd name="T88" fmla="*/ 282 w 282"/>
                <a:gd name="T89" fmla="*/ 123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282" y="123"/>
                  </a:moveTo>
                  <a:lnTo>
                    <a:pt x="282" y="123"/>
                  </a:lnTo>
                  <a:lnTo>
                    <a:pt x="282" y="118"/>
                  </a:lnTo>
                  <a:lnTo>
                    <a:pt x="280" y="104"/>
                  </a:lnTo>
                  <a:lnTo>
                    <a:pt x="275" y="84"/>
                  </a:lnTo>
                  <a:lnTo>
                    <a:pt x="270" y="74"/>
                  </a:lnTo>
                  <a:lnTo>
                    <a:pt x="265" y="62"/>
                  </a:lnTo>
                  <a:lnTo>
                    <a:pt x="259" y="50"/>
                  </a:lnTo>
                  <a:lnTo>
                    <a:pt x="250" y="40"/>
                  </a:lnTo>
                  <a:lnTo>
                    <a:pt x="242" y="30"/>
                  </a:lnTo>
                  <a:lnTo>
                    <a:pt x="230" y="20"/>
                  </a:lnTo>
                  <a:lnTo>
                    <a:pt x="217" y="12"/>
                  </a:lnTo>
                  <a:lnTo>
                    <a:pt x="200" y="5"/>
                  </a:lnTo>
                  <a:lnTo>
                    <a:pt x="183" y="2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5" y="0"/>
                  </a:lnTo>
                  <a:lnTo>
                    <a:pt x="128" y="2"/>
                  </a:lnTo>
                  <a:lnTo>
                    <a:pt x="111" y="7"/>
                  </a:lnTo>
                  <a:lnTo>
                    <a:pt x="96" y="12"/>
                  </a:lnTo>
                  <a:lnTo>
                    <a:pt x="81" y="19"/>
                  </a:lnTo>
                  <a:lnTo>
                    <a:pt x="67" y="27"/>
                  </a:lnTo>
                  <a:lnTo>
                    <a:pt x="56" y="35"/>
                  </a:lnTo>
                  <a:lnTo>
                    <a:pt x="44" y="44"/>
                  </a:lnTo>
                  <a:lnTo>
                    <a:pt x="25" y="62"/>
                  </a:lnTo>
                  <a:lnTo>
                    <a:pt x="12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10" y="101"/>
                  </a:lnTo>
                  <a:lnTo>
                    <a:pt x="24" y="111"/>
                  </a:lnTo>
                  <a:lnTo>
                    <a:pt x="41" y="123"/>
                  </a:lnTo>
                  <a:lnTo>
                    <a:pt x="62" y="134"/>
                  </a:lnTo>
                  <a:lnTo>
                    <a:pt x="89" y="144"/>
                  </a:lnTo>
                  <a:lnTo>
                    <a:pt x="104" y="148"/>
                  </a:lnTo>
                  <a:lnTo>
                    <a:pt x="119" y="151"/>
                  </a:lnTo>
                  <a:lnTo>
                    <a:pt x="138" y="154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87" y="154"/>
                  </a:lnTo>
                  <a:lnTo>
                    <a:pt x="213" y="151"/>
                  </a:lnTo>
                  <a:lnTo>
                    <a:pt x="235" y="146"/>
                  </a:lnTo>
                  <a:lnTo>
                    <a:pt x="252" y="139"/>
                  </a:lnTo>
                  <a:lnTo>
                    <a:pt x="265" y="133"/>
                  </a:lnTo>
                  <a:lnTo>
                    <a:pt x="275" y="128"/>
                  </a:lnTo>
                  <a:lnTo>
                    <a:pt x="282" y="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21"/>
            <p:cNvSpPr/>
            <p:nvPr>
              <p:custDataLst>
                <p:tags r:id="rId19"/>
              </p:custDataLst>
            </p:nvPr>
          </p:nvSpPr>
          <p:spPr bwMode="auto">
            <a:xfrm>
              <a:off x="2075" y="1199"/>
              <a:ext cx="268" cy="128"/>
            </a:xfrm>
            <a:custGeom>
              <a:gdLst>
                <a:gd name="T0" fmla="*/ 285 w 285"/>
                <a:gd name="T1" fmla="*/ 136 h 136"/>
                <a:gd name="T2" fmla="*/ 282 w 285"/>
                <a:gd name="T3" fmla="*/ 123 h 136"/>
                <a:gd name="T4" fmla="*/ 268 w 285"/>
                <a:gd name="T5" fmla="*/ 86 h 136"/>
                <a:gd name="T6" fmla="*/ 262 w 285"/>
                <a:gd name="T7" fmla="*/ 74 h 136"/>
                <a:gd name="T8" fmla="*/ 255 w 285"/>
                <a:gd name="T9" fmla="*/ 62 h 136"/>
                <a:gd name="T10" fmla="*/ 235 w 285"/>
                <a:gd name="T11" fmla="*/ 41 h 136"/>
                <a:gd name="T12" fmla="*/ 221 w 285"/>
                <a:gd name="T13" fmla="*/ 31 h 136"/>
                <a:gd name="T14" fmla="*/ 205 w 285"/>
                <a:gd name="T15" fmla="*/ 24 h 136"/>
                <a:gd name="T16" fmla="*/ 169 w 285"/>
                <a:gd name="T17" fmla="*/ 16 h 136"/>
                <a:gd name="T18" fmla="*/ 164 w 285"/>
                <a:gd name="T19" fmla="*/ 16 h 136"/>
                <a:gd name="T20" fmla="*/ 164 w 285"/>
                <a:gd name="T21" fmla="*/ 16 h 136"/>
                <a:gd name="T22" fmla="*/ 164 w 285"/>
                <a:gd name="T23" fmla="*/ 16 h 136"/>
                <a:gd name="T24" fmla="*/ 164 w 285"/>
                <a:gd name="T25" fmla="*/ 16 h 136"/>
                <a:gd name="T26" fmla="*/ 159 w 285"/>
                <a:gd name="T27" fmla="*/ 16 h 136"/>
                <a:gd name="T28" fmla="*/ 158 w 285"/>
                <a:gd name="T29" fmla="*/ 16 h 136"/>
                <a:gd name="T30" fmla="*/ 154 w 285"/>
                <a:gd name="T31" fmla="*/ 16 h 136"/>
                <a:gd name="T32" fmla="*/ 151 w 285"/>
                <a:gd name="T33" fmla="*/ 16 h 136"/>
                <a:gd name="T34" fmla="*/ 131 w 285"/>
                <a:gd name="T35" fmla="*/ 17 h 136"/>
                <a:gd name="T36" fmla="*/ 97 w 285"/>
                <a:gd name="T37" fmla="*/ 29 h 136"/>
                <a:gd name="T38" fmla="*/ 80 w 285"/>
                <a:gd name="T39" fmla="*/ 37 h 136"/>
                <a:gd name="T40" fmla="*/ 67 w 285"/>
                <a:gd name="T41" fmla="*/ 46 h 136"/>
                <a:gd name="T42" fmla="*/ 42 w 285"/>
                <a:gd name="T43" fmla="*/ 64 h 136"/>
                <a:gd name="T44" fmla="*/ 10 w 285"/>
                <a:gd name="T45" fmla="*/ 94 h 136"/>
                <a:gd name="T46" fmla="*/ 0 w 285"/>
                <a:gd name="T47" fmla="*/ 108 h 136"/>
                <a:gd name="T48" fmla="*/ 7 w 285"/>
                <a:gd name="T49" fmla="*/ 93 h 136"/>
                <a:gd name="T50" fmla="*/ 18 w 285"/>
                <a:gd name="T51" fmla="*/ 78 h 136"/>
                <a:gd name="T52" fmla="*/ 35 w 285"/>
                <a:gd name="T53" fmla="*/ 59 h 136"/>
                <a:gd name="T54" fmla="*/ 57 w 285"/>
                <a:gd name="T55" fmla="*/ 37 h 136"/>
                <a:gd name="T56" fmla="*/ 72 w 285"/>
                <a:gd name="T57" fmla="*/ 27 h 136"/>
                <a:gd name="T58" fmla="*/ 89 w 285"/>
                <a:gd name="T59" fmla="*/ 19 h 136"/>
                <a:gd name="T60" fmla="*/ 121 w 285"/>
                <a:gd name="T61" fmla="*/ 7 h 136"/>
                <a:gd name="T62" fmla="*/ 151 w 285"/>
                <a:gd name="T63" fmla="*/ 0 h 136"/>
                <a:gd name="T64" fmla="*/ 176 w 285"/>
                <a:gd name="T65" fmla="*/ 2 h 136"/>
                <a:gd name="T66" fmla="*/ 200 w 285"/>
                <a:gd name="T67" fmla="*/ 5 h 136"/>
                <a:gd name="T68" fmla="*/ 231 w 285"/>
                <a:gd name="T69" fmla="*/ 21 h 136"/>
                <a:gd name="T70" fmla="*/ 247 w 285"/>
                <a:gd name="T71" fmla="*/ 32 h 136"/>
                <a:gd name="T72" fmla="*/ 258 w 285"/>
                <a:gd name="T73" fmla="*/ 44 h 136"/>
                <a:gd name="T74" fmla="*/ 267 w 285"/>
                <a:gd name="T75" fmla="*/ 57 h 136"/>
                <a:gd name="T76" fmla="*/ 278 w 285"/>
                <a:gd name="T77" fmla="*/ 83 h 136"/>
                <a:gd name="T78" fmla="*/ 283 w 285"/>
                <a:gd name="T79" fmla="*/ 104 h 136"/>
                <a:gd name="T80" fmla="*/ 285 w 285"/>
                <a:gd name="T81" fmla="*/ 121 h 136"/>
                <a:gd name="T82" fmla="*/ 285 w 285"/>
                <a:gd name="T83" fmla="*/ 133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6">
                  <a:moveTo>
                    <a:pt x="285" y="136"/>
                  </a:moveTo>
                  <a:lnTo>
                    <a:pt x="285" y="136"/>
                  </a:lnTo>
                  <a:lnTo>
                    <a:pt x="282" y="123"/>
                  </a:lnTo>
                  <a:lnTo>
                    <a:pt x="282" y="123"/>
                  </a:lnTo>
                  <a:lnTo>
                    <a:pt x="277" y="106"/>
                  </a:lnTo>
                  <a:lnTo>
                    <a:pt x="268" y="86"/>
                  </a:lnTo>
                  <a:lnTo>
                    <a:pt x="268" y="86"/>
                  </a:lnTo>
                  <a:lnTo>
                    <a:pt x="262" y="74"/>
                  </a:lnTo>
                  <a:lnTo>
                    <a:pt x="255" y="62"/>
                  </a:lnTo>
                  <a:lnTo>
                    <a:pt x="255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35" y="41"/>
                  </a:lnTo>
                  <a:lnTo>
                    <a:pt x="221" y="31"/>
                  </a:lnTo>
                  <a:lnTo>
                    <a:pt x="205" y="24"/>
                  </a:lnTo>
                  <a:lnTo>
                    <a:pt x="205" y="24"/>
                  </a:lnTo>
                  <a:lnTo>
                    <a:pt x="188" y="17"/>
                  </a:lnTo>
                  <a:lnTo>
                    <a:pt x="169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3" y="16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54" y="16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31" y="17"/>
                  </a:lnTo>
                  <a:lnTo>
                    <a:pt x="131" y="17"/>
                  </a:lnTo>
                  <a:lnTo>
                    <a:pt x="114" y="22"/>
                  </a:lnTo>
                  <a:lnTo>
                    <a:pt x="97" y="29"/>
                  </a:lnTo>
                  <a:lnTo>
                    <a:pt x="97" y="29"/>
                  </a:lnTo>
                  <a:lnTo>
                    <a:pt x="80" y="37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23" y="81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8" y="78"/>
                  </a:lnTo>
                  <a:lnTo>
                    <a:pt x="35" y="59"/>
                  </a:lnTo>
                  <a:lnTo>
                    <a:pt x="35" y="59"/>
                  </a:lnTo>
                  <a:lnTo>
                    <a:pt x="45" y="49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72" y="27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106" y="12"/>
                  </a:lnTo>
                  <a:lnTo>
                    <a:pt x="121" y="7"/>
                  </a:lnTo>
                  <a:lnTo>
                    <a:pt x="137" y="4"/>
                  </a:lnTo>
                  <a:lnTo>
                    <a:pt x="151" y="0"/>
                  </a:lnTo>
                  <a:lnTo>
                    <a:pt x="164" y="0"/>
                  </a:lnTo>
                  <a:lnTo>
                    <a:pt x="176" y="2"/>
                  </a:lnTo>
                  <a:lnTo>
                    <a:pt x="188" y="4"/>
                  </a:lnTo>
                  <a:lnTo>
                    <a:pt x="200" y="5"/>
                  </a:lnTo>
                  <a:lnTo>
                    <a:pt x="216" y="12"/>
                  </a:lnTo>
                  <a:lnTo>
                    <a:pt x="231" y="21"/>
                  </a:lnTo>
                  <a:lnTo>
                    <a:pt x="242" y="27"/>
                  </a:lnTo>
                  <a:lnTo>
                    <a:pt x="247" y="32"/>
                  </a:lnTo>
                  <a:lnTo>
                    <a:pt x="247" y="32"/>
                  </a:lnTo>
                  <a:lnTo>
                    <a:pt x="258" y="44"/>
                  </a:lnTo>
                  <a:lnTo>
                    <a:pt x="267" y="57"/>
                  </a:lnTo>
                  <a:lnTo>
                    <a:pt x="267" y="57"/>
                  </a:lnTo>
                  <a:lnTo>
                    <a:pt x="273" y="71"/>
                  </a:lnTo>
                  <a:lnTo>
                    <a:pt x="278" y="83"/>
                  </a:lnTo>
                  <a:lnTo>
                    <a:pt x="278" y="83"/>
                  </a:lnTo>
                  <a:lnTo>
                    <a:pt x="283" y="104"/>
                  </a:lnTo>
                  <a:lnTo>
                    <a:pt x="285" y="121"/>
                  </a:lnTo>
                  <a:lnTo>
                    <a:pt x="285" y="121"/>
                  </a:lnTo>
                  <a:lnTo>
                    <a:pt x="285" y="133"/>
                  </a:lnTo>
                  <a:lnTo>
                    <a:pt x="285" y="133"/>
                  </a:lnTo>
                  <a:lnTo>
                    <a:pt x="285" y="136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22"/>
            <p:cNvSpPr/>
            <p:nvPr>
              <p:custDataLst>
                <p:tags r:id="rId20"/>
              </p:custDataLst>
            </p:nvPr>
          </p:nvSpPr>
          <p:spPr bwMode="auto">
            <a:xfrm>
              <a:off x="2075" y="1199"/>
              <a:ext cx="268" cy="128"/>
            </a:xfrm>
            <a:custGeom>
              <a:gdLst>
                <a:gd name="T0" fmla="*/ 285 w 285"/>
                <a:gd name="T1" fmla="*/ 136 h 136"/>
                <a:gd name="T2" fmla="*/ 282 w 285"/>
                <a:gd name="T3" fmla="*/ 123 h 136"/>
                <a:gd name="T4" fmla="*/ 268 w 285"/>
                <a:gd name="T5" fmla="*/ 86 h 136"/>
                <a:gd name="T6" fmla="*/ 262 w 285"/>
                <a:gd name="T7" fmla="*/ 74 h 136"/>
                <a:gd name="T8" fmla="*/ 255 w 285"/>
                <a:gd name="T9" fmla="*/ 62 h 136"/>
                <a:gd name="T10" fmla="*/ 235 w 285"/>
                <a:gd name="T11" fmla="*/ 41 h 136"/>
                <a:gd name="T12" fmla="*/ 221 w 285"/>
                <a:gd name="T13" fmla="*/ 31 h 136"/>
                <a:gd name="T14" fmla="*/ 205 w 285"/>
                <a:gd name="T15" fmla="*/ 24 h 136"/>
                <a:gd name="T16" fmla="*/ 169 w 285"/>
                <a:gd name="T17" fmla="*/ 16 h 136"/>
                <a:gd name="T18" fmla="*/ 164 w 285"/>
                <a:gd name="T19" fmla="*/ 16 h 136"/>
                <a:gd name="T20" fmla="*/ 164 w 285"/>
                <a:gd name="T21" fmla="*/ 16 h 136"/>
                <a:gd name="T22" fmla="*/ 164 w 285"/>
                <a:gd name="T23" fmla="*/ 16 h 136"/>
                <a:gd name="T24" fmla="*/ 164 w 285"/>
                <a:gd name="T25" fmla="*/ 16 h 136"/>
                <a:gd name="T26" fmla="*/ 159 w 285"/>
                <a:gd name="T27" fmla="*/ 16 h 136"/>
                <a:gd name="T28" fmla="*/ 158 w 285"/>
                <a:gd name="T29" fmla="*/ 16 h 136"/>
                <a:gd name="T30" fmla="*/ 154 w 285"/>
                <a:gd name="T31" fmla="*/ 16 h 136"/>
                <a:gd name="T32" fmla="*/ 151 w 285"/>
                <a:gd name="T33" fmla="*/ 16 h 136"/>
                <a:gd name="T34" fmla="*/ 131 w 285"/>
                <a:gd name="T35" fmla="*/ 17 h 136"/>
                <a:gd name="T36" fmla="*/ 97 w 285"/>
                <a:gd name="T37" fmla="*/ 29 h 136"/>
                <a:gd name="T38" fmla="*/ 80 w 285"/>
                <a:gd name="T39" fmla="*/ 37 h 136"/>
                <a:gd name="T40" fmla="*/ 67 w 285"/>
                <a:gd name="T41" fmla="*/ 46 h 136"/>
                <a:gd name="T42" fmla="*/ 42 w 285"/>
                <a:gd name="T43" fmla="*/ 64 h 136"/>
                <a:gd name="T44" fmla="*/ 10 w 285"/>
                <a:gd name="T45" fmla="*/ 94 h 136"/>
                <a:gd name="T46" fmla="*/ 0 w 285"/>
                <a:gd name="T47" fmla="*/ 108 h 136"/>
                <a:gd name="T48" fmla="*/ 7 w 285"/>
                <a:gd name="T49" fmla="*/ 93 h 136"/>
                <a:gd name="T50" fmla="*/ 18 w 285"/>
                <a:gd name="T51" fmla="*/ 78 h 136"/>
                <a:gd name="T52" fmla="*/ 35 w 285"/>
                <a:gd name="T53" fmla="*/ 59 h 136"/>
                <a:gd name="T54" fmla="*/ 57 w 285"/>
                <a:gd name="T55" fmla="*/ 37 h 136"/>
                <a:gd name="T56" fmla="*/ 72 w 285"/>
                <a:gd name="T57" fmla="*/ 27 h 136"/>
                <a:gd name="T58" fmla="*/ 89 w 285"/>
                <a:gd name="T59" fmla="*/ 19 h 136"/>
                <a:gd name="T60" fmla="*/ 121 w 285"/>
                <a:gd name="T61" fmla="*/ 7 h 136"/>
                <a:gd name="T62" fmla="*/ 151 w 285"/>
                <a:gd name="T63" fmla="*/ 0 h 136"/>
                <a:gd name="T64" fmla="*/ 176 w 285"/>
                <a:gd name="T65" fmla="*/ 2 h 136"/>
                <a:gd name="T66" fmla="*/ 200 w 285"/>
                <a:gd name="T67" fmla="*/ 5 h 136"/>
                <a:gd name="T68" fmla="*/ 231 w 285"/>
                <a:gd name="T69" fmla="*/ 21 h 136"/>
                <a:gd name="T70" fmla="*/ 247 w 285"/>
                <a:gd name="T71" fmla="*/ 32 h 136"/>
                <a:gd name="T72" fmla="*/ 258 w 285"/>
                <a:gd name="T73" fmla="*/ 44 h 136"/>
                <a:gd name="T74" fmla="*/ 267 w 285"/>
                <a:gd name="T75" fmla="*/ 57 h 136"/>
                <a:gd name="T76" fmla="*/ 278 w 285"/>
                <a:gd name="T77" fmla="*/ 83 h 136"/>
                <a:gd name="T78" fmla="*/ 283 w 285"/>
                <a:gd name="T79" fmla="*/ 104 h 136"/>
                <a:gd name="T80" fmla="*/ 285 w 285"/>
                <a:gd name="T81" fmla="*/ 121 h 136"/>
                <a:gd name="T82" fmla="*/ 285 w 285"/>
                <a:gd name="T83" fmla="*/ 133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6">
                  <a:moveTo>
                    <a:pt x="285" y="136"/>
                  </a:moveTo>
                  <a:lnTo>
                    <a:pt x="285" y="136"/>
                  </a:lnTo>
                  <a:lnTo>
                    <a:pt x="282" y="123"/>
                  </a:lnTo>
                  <a:lnTo>
                    <a:pt x="282" y="123"/>
                  </a:lnTo>
                  <a:lnTo>
                    <a:pt x="277" y="106"/>
                  </a:lnTo>
                  <a:lnTo>
                    <a:pt x="268" y="86"/>
                  </a:lnTo>
                  <a:lnTo>
                    <a:pt x="268" y="86"/>
                  </a:lnTo>
                  <a:lnTo>
                    <a:pt x="262" y="74"/>
                  </a:lnTo>
                  <a:lnTo>
                    <a:pt x="255" y="62"/>
                  </a:lnTo>
                  <a:lnTo>
                    <a:pt x="255" y="62"/>
                  </a:lnTo>
                  <a:lnTo>
                    <a:pt x="245" y="51"/>
                  </a:lnTo>
                  <a:lnTo>
                    <a:pt x="235" y="41"/>
                  </a:lnTo>
                  <a:lnTo>
                    <a:pt x="235" y="41"/>
                  </a:lnTo>
                  <a:lnTo>
                    <a:pt x="221" y="31"/>
                  </a:lnTo>
                  <a:lnTo>
                    <a:pt x="205" y="24"/>
                  </a:lnTo>
                  <a:lnTo>
                    <a:pt x="205" y="24"/>
                  </a:lnTo>
                  <a:lnTo>
                    <a:pt x="188" y="17"/>
                  </a:lnTo>
                  <a:lnTo>
                    <a:pt x="169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3" y="16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54" y="16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31" y="17"/>
                  </a:lnTo>
                  <a:lnTo>
                    <a:pt x="131" y="17"/>
                  </a:lnTo>
                  <a:lnTo>
                    <a:pt x="114" y="22"/>
                  </a:lnTo>
                  <a:lnTo>
                    <a:pt x="97" y="29"/>
                  </a:lnTo>
                  <a:lnTo>
                    <a:pt x="97" y="29"/>
                  </a:lnTo>
                  <a:lnTo>
                    <a:pt x="80" y="37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23" y="81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8" y="78"/>
                  </a:lnTo>
                  <a:lnTo>
                    <a:pt x="35" y="59"/>
                  </a:lnTo>
                  <a:lnTo>
                    <a:pt x="35" y="59"/>
                  </a:lnTo>
                  <a:lnTo>
                    <a:pt x="45" y="49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72" y="27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106" y="12"/>
                  </a:lnTo>
                  <a:lnTo>
                    <a:pt x="121" y="7"/>
                  </a:lnTo>
                  <a:lnTo>
                    <a:pt x="137" y="4"/>
                  </a:lnTo>
                  <a:lnTo>
                    <a:pt x="151" y="0"/>
                  </a:lnTo>
                  <a:lnTo>
                    <a:pt x="164" y="0"/>
                  </a:lnTo>
                  <a:lnTo>
                    <a:pt x="176" y="2"/>
                  </a:lnTo>
                  <a:lnTo>
                    <a:pt x="188" y="4"/>
                  </a:lnTo>
                  <a:lnTo>
                    <a:pt x="200" y="5"/>
                  </a:lnTo>
                  <a:lnTo>
                    <a:pt x="216" y="12"/>
                  </a:lnTo>
                  <a:lnTo>
                    <a:pt x="231" y="21"/>
                  </a:lnTo>
                  <a:lnTo>
                    <a:pt x="242" y="27"/>
                  </a:lnTo>
                  <a:lnTo>
                    <a:pt x="247" y="32"/>
                  </a:lnTo>
                  <a:lnTo>
                    <a:pt x="247" y="32"/>
                  </a:lnTo>
                  <a:lnTo>
                    <a:pt x="258" y="44"/>
                  </a:lnTo>
                  <a:lnTo>
                    <a:pt x="267" y="57"/>
                  </a:lnTo>
                  <a:lnTo>
                    <a:pt x="267" y="57"/>
                  </a:lnTo>
                  <a:lnTo>
                    <a:pt x="273" y="71"/>
                  </a:lnTo>
                  <a:lnTo>
                    <a:pt x="278" y="83"/>
                  </a:lnTo>
                  <a:lnTo>
                    <a:pt x="278" y="83"/>
                  </a:lnTo>
                  <a:lnTo>
                    <a:pt x="283" y="104"/>
                  </a:lnTo>
                  <a:lnTo>
                    <a:pt x="285" y="121"/>
                  </a:lnTo>
                  <a:lnTo>
                    <a:pt x="285" y="121"/>
                  </a:lnTo>
                  <a:lnTo>
                    <a:pt x="285" y="133"/>
                  </a:lnTo>
                  <a:lnTo>
                    <a:pt x="285" y="133"/>
                  </a:lnTo>
                  <a:lnTo>
                    <a:pt x="285" y="1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23"/>
            <p:cNvSpPr/>
            <p:nvPr>
              <p:custDataLst>
                <p:tags r:id="rId21"/>
              </p:custDataLst>
            </p:nvPr>
          </p:nvSpPr>
          <p:spPr bwMode="auto">
            <a:xfrm>
              <a:off x="2163" y="1212"/>
              <a:ext cx="137" cy="137"/>
            </a:xfrm>
            <a:custGeom>
              <a:gdLst>
                <a:gd name="T0" fmla="*/ 148 w 148"/>
                <a:gd name="T1" fmla="*/ 67 h 145"/>
                <a:gd name="T2" fmla="*/ 148 w 148"/>
                <a:gd name="T3" fmla="*/ 67 h 145"/>
                <a:gd name="T4" fmla="*/ 148 w 148"/>
                <a:gd name="T5" fmla="*/ 82 h 145"/>
                <a:gd name="T6" fmla="*/ 144 w 148"/>
                <a:gd name="T7" fmla="*/ 95 h 145"/>
                <a:gd name="T8" fmla="*/ 138 w 148"/>
                <a:gd name="T9" fmla="*/ 109 h 145"/>
                <a:gd name="T10" fmla="*/ 129 w 148"/>
                <a:gd name="T11" fmla="*/ 120 h 145"/>
                <a:gd name="T12" fmla="*/ 119 w 148"/>
                <a:gd name="T13" fmla="*/ 130 h 145"/>
                <a:gd name="T14" fmla="*/ 108 w 148"/>
                <a:gd name="T15" fmla="*/ 139 h 145"/>
                <a:gd name="T16" fmla="*/ 94 w 148"/>
                <a:gd name="T17" fmla="*/ 144 h 145"/>
                <a:gd name="T18" fmla="*/ 79 w 148"/>
                <a:gd name="T19" fmla="*/ 145 h 145"/>
                <a:gd name="T20" fmla="*/ 79 w 148"/>
                <a:gd name="T21" fmla="*/ 145 h 145"/>
                <a:gd name="T22" fmla="*/ 64 w 148"/>
                <a:gd name="T23" fmla="*/ 145 h 145"/>
                <a:gd name="T24" fmla="*/ 51 w 148"/>
                <a:gd name="T25" fmla="*/ 142 h 145"/>
                <a:gd name="T26" fmla="*/ 37 w 148"/>
                <a:gd name="T27" fmla="*/ 137 h 145"/>
                <a:gd name="T28" fmla="*/ 25 w 148"/>
                <a:gd name="T29" fmla="*/ 129 h 145"/>
                <a:gd name="T30" fmla="*/ 15 w 148"/>
                <a:gd name="T31" fmla="*/ 119 h 145"/>
                <a:gd name="T32" fmla="*/ 9 w 148"/>
                <a:gd name="T33" fmla="*/ 107 h 145"/>
                <a:gd name="T34" fmla="*/ 4 w 148"/>
                <a:gd name="T35" fmla="*/ 93 h 145"/>
                <a:gd name="T36" fmla="*/ 0 w 148"/>
                <a:gd name="T37" fmla="*/ 78 h 145"/>
                <a:gd name="T38" fmla="*/ 0 w 148"/>
                <a:gd name="T39" fmla="*/ 78 h 145"/>
                <a:gd name="T40" fmla="*/ 0 w 148"/>
                <a:gd name="T41" fmla="*/ 63 h 145"/>
                <a:gd name="T42" fmla="*/ 4 w 148"/>
                <a:gd name="T43" fmla="*/ 50 h 145"/>
                <a:gd name="T44" fmla="*/ 9 w 148"/>
                <a:gd name="T45" fmla="*/ 36 h 145"/>
                <a:gd name="T46" fmla="*/ 17 w 148"/>
                <a:gd name="T47" fmla="*/ 25 h 145"/>
                <a:gd name="T48" fmla="*/ 27 w 148"/>
                <a:gd name="T49" fmla="*/ 15 h 145"/>
                <a:gd name="T50" fmla="*/ 40 w 148"/>
                <a:gd name="T51" fmla="*/ 6 h 145"/>
                <a:gd name="T52" fmla="*/ 54 w 148"/>
                <a:gd name="T53" fmla="*/ 1 h 145"/>
                <a:gd name="T54" fmla="*/ 67 w 148"/>
                <a:gd name="T55" fmla="*/ 0 h 145"/>
                <a:gd name="T56" fmla="*/ 67 w 148"/>
                <a:gd name="T57" fmla="*/ 0 h 145"/>
                <a:gd name="T58" fmla="*/ 82 w 148"/>
                <a:gd name="T59" fmla="*/ 0 h 145"/>
                <a:gd name="T60" fmla="*/ 98 w 148"/>
                <a:gd name="T61" fmla="*/ 3 h 145"/>
                <a:gd name="T62" fmla="*/ 111 w 148"/>
                <a:gd name="T63" fmla="*/ 8 h 145"/>
                <a:gd name="T64" fmla="*/ 121 w 148"/>
                <a:gd name="T65" fmla="*/ 16 h 145"/>
                <a:gd name="T66" fmla="*/ 131 w 148"/>
                <a:gd name="T67" fmla="*/ 26 h 145"/>
                <a:gd name="T68" fmla="*/ 139 w 148"/>
                <a:gd name="T69" fmla="*/ 38 h 145"/>
                <a:gd name="T70" fmla="*/ 144 w 148"/>
                <a:gd name="T71" fmla="*/ 52 h 145"/>
                <a:gd name="T72" fmla="*/ 148 w 148"/>
                <a:gd name="T73" fmla="*/ 67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5">
                  <a:moveTo>
                    <a:pt x="148" y="67"/>
                  </a:moveTo>
                  <a:lnTo>
                    <a:pt x="148" y="67"/>
                  </a:lnTo>
                  <a:lnTo>
                    <a:pt x="148" y="82"/>
                  </a:lnTo>
                  <a:lnTo>
                    <a:pt x="144" y="95"/>
                  </a:lnTo>
                  <a:lnTo>
                    <a:pt x="138" y="109"/>
                  </a:lnTo>
                  <a:lnTo>
                    <a:pt x="129" y="120"/>
                  </a:lnTo>
                  <a:lnTo>
                    <a:pt x="119" y="130"/>
                  </a:lnTo>
                  <a:lnTo>
                    <a:pt x="108" y="139"/>
                  </a:lnTo>
                  <a:lnTo>
                    <a:pt x="94" y="144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64" y="145"/>
                  </a:lnTo>
                  <a:lnTo>
                    <a:pt x="51" y="142"/>
                  </a:lnTo>
                  <a:lnTo>
                    <a:pt x="37" y="137"/>
                  </a:lnTo>
                  <a:lnTo>
                    <a:pt x="25" y="129"/>
                  </a:lnTo>
                  <a:lnTo>
                    <a:pt x="15" y="119"/>
                  </a:lnTo>
                  <a:lnTo>
                    <a:pt x="9" y="107"/>
                  </a:lnTo>
                  <a:lnTo>
                    <a:pt x="4" y="9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4" y="50"/>
                  </a:lnTo>
                  <a:lnTo>
                    <a:pt x="9" y="36"/>
                  </a:lnTo>
                  <a:lnTo>
                    <a:pt x="17" y="25"/>
                  </a:lnTo>
                  <a:lnTo>
                    <a:pt x="27" y="15"/>
                  </a:lnTo>
                  <a:lnTo>
                    <a:pt x="40" y="6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0"/>
                  </a:lnTo>
                  <a:lnTo>
                    <a:pt x="98" y="3"/>
                  </a:lnTo>
                  <a:lnTo>
                    <a:pt x="111" y="8"/>
                  </a:lnTo>
                  <a:lnTo>
                    <a:pt x="121" y="16"/>
                  </a:lnTo>
                  <a:lnTo>
                    <a:pt x="131" y="26"/>
                  </a:lnTo>
                  <a:lnTo>
                    <a:pt x="139" y="38"/>
                  </a:lnTo>
                  <a:lnTo>
                    <a:pt x="144" y="52"/>
                  </a:lnTo>
                  <a:lnTo>
                    <a:pt x="148" y="67"/>
                  </a:lnTo>
                  <a:close/>
                </a:path>
              </a:pathLst>
            </a:custGeom>
            <a:solidFill>
              <a:srgbClr val="5C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24"/>
            <p:cNvSpPr/>
            <p:nvPr>
              <p:custDataLst>
                <p:tags r:id="rId22"/>
              </p:custDataLst>
            </p:nvPr>
          </p:nvSpPr>
          <p:spPr bwMode="auto">
            <a:xfrm>
              <a:off x="2163" y="1212"/>
              <a:ext cx="137" cy="137"/>
            </a:xfrm>
            <a:custGeom>
              <a:gdLst>
                <a:gd name="T0" fmla="*/ 148 w 148"/>
                <a:gd name="T1" fmla="*/ 67 h 145"/>
                <a:gd name="T2" fmla="*/ 148 w 148"/>
                <a:gd name="T3" fmla="*/ 67 h 145"/>
                <a:gd name="T4" fmla="*/ 148 w 148"/>
                <a:gd name="T5" fmla="*/ 82 h 145"/>
                <a:gd name="T6" fmla="*/ 144 w 148"/>
                <a:gd name="T7" fmla="*/ 95 h 145"/>
                <a:gd name="T8" fmla="*/ 138 w 148"/>
                <a:gd name="T9" fmla="*/ 109 h 145"/>
                <a:gd name="T10" fmla="*/ 129 w 148"/>
                <a:gd name="T11" fmla="*/ 120 h 145"/>
                <a:gd name="T12" fmla="*/ 119 w 148"/>
                <a:gd name="T13" fmla="*/ 130 h 145"/>
                <a:gd name="T14" fmla="*/ 108 w 148"/>
                <a:gd name="T15" fmla="*/ 139 h 145"/>
                <a:gd name="T16" fmla="*/ 94 w 148"/>
                <a:gd name="T17" fmla="*/ 144 h 145"/>
                <a:gd name="T18" fmla="*/ 79 w 148"/>
                <a:gd name="T19" fmla="*/ 145 h 145"/>
                <a:gd name="T20" fmla="*/ 79 w 148"/>
                <a:gd name="T21" fmla="*/ 145 h 145"/>
                <a:gd name="T22" fmla="*/ 64 w 148"/>
                <a:gd name="T23" fmla="*/ 145 h 145"/>
                <a:gd name="T24" fmla="*/ 51 w 148"/>
                <a:gd name="T25" fmla="*/ 142 h 145"/>
                <a:gd name="T26" fmla="*/ 37 w 148"/>
                <a:gd name="T27" fmla="*/ 137 h 145"/>
                <a:gd name="T28" fmla="*/ 25 w 148"/>
                <a:gd name="T29" fmla="*/ 129 h 145"/>
                <a:gd name="T30" fmla="*/ 15 w 148"/>
                <a:gd name="T31" fmla="*/ 119 h 145"/>
                <a:gd name="T32" fmla="*/ 9 w 148"/>
                <a:gd name="T33" fmla="*/ 107 h 145"/>
                <a:gd name="T34" fmla="*/ 4 w 148"/>
                <a:gd name="T35" fmla="*/ 93 h 145"/>
                <a:gd name="T36" fmla="*/ 0 w 148"/>
                <a:gd name="T37" fmla="*/ 78 h 145"/>
                <a:gd name="T38" fmla="*/ 0 w 148"/>
                <a:gd name="T39" fmla="*/ 78 h 145"/>
                <a:gd name="T40" fmla="*/ 0 w 148"/>
                <a:gd name="T41" fmla="*/ 63 h 145"/>
                <a:gd name="T42" fmla="*/ 4 w 148"/>
                <a:gd name="T43" fmla="*/ 50 h 145"/>
                <a:gd name="T44" fmla="*/ 9 w 148"/>
                <a:gd name="T45" fmla="*/ 36 h 145"/>
                <a:gd name="T46" fmla="*/ 17 w 148"/>
                <a:gd name="T47" fmla="*/ 25 h 145"/>
                <a:gd name="T48" fmla="*/ 27 w 148"/>
                <a:gd name="T49" fmla="*/ 15 h 145"/>
                <a:gd name="T50" fmla="*/ 40 w 148"/>
                <a:gd name="T51" fmla="*/ 6 h 145"/>
                <a:gd name="T52" fmla="*/ 54 w 148"/>
                <a:gd name="T53" fmla="*/ 1 h 145"/>
                <a:gd name="T54" fmla="*/ 67 w 148"/>
                <a:gd name="T55" fmla="*/ 0 h 145"/>
                <a:gd name="T56" fmla="*/ 67 w 148"/>
                <a:gd name="T57" fmla="*/ 0 h 145"/>
                <a:gd name="T58" fmla="*/ 82 w 148"/>
                <a:gd name="T59" fmla="*/ 0 h 145"/>
                <a:gd name="T60" fmla="*/ 98 w 148"/>
                <a:gd name="T61" fmla="*/ 3 h 145"/>
                <a:gd name="T62" fmla="*/ 111 w 148"/>
                <a:gd name="T63" fmla="*/ 8 h 145"/>
                <a:gd name="T64" fmla="*/ 121 w 148"/>
                <a:gd name="T65" fmla="*/ 16 h 145"/>
                <a:gd name="T66" fmla="*/ 131 w 148"/>
                <a:gd name="T67" fmla="*/ 26 h 145"/>
                <a:gd name="T68" fmla="*/ 139 w 148"/>
                <a:gd name="T69" fmla="*/ 38 h 145"/>
                <a:gd name="T70" fmla="*/ 144 w 148"/>
                <a:gd name="T71" fmla="*/ 52 h 145"/>
                <a:gd name="T72" fmla="*/ 148 w 148"/>
                <a:gd name="T73" fmla="*/ 67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5">
                  <a:moveTo>
                    <a:pt x="148" y="67"/>
                  </a:moveTo>
                  <a:lnTo>
                    <a:pt x="148" y="67"/>
                  </a:lnTo>
                  <a:lnTo>
                    <a:pt x="148" y="82"/>
                  </a:lnTo>
                  <a:lnTo>
                    <a:pt x="144" y="95"/>
                  </a:lnTo>
                  <a:lnTo>
                    <a:pt x="138" y="109"/>
                  </a:lnTo>
                  <a:lnTo>
                    <a:pt x="129" y="120"/>
                  </a:lnTo>
                  <a:lnTo>
                    <a:pt x="119" y="130"/>
                  </a:lnTo>
                  <a:lnTo>
                    <a:pt x="108" y="139"/>
                  </a:lnTo>
                  <a:lnTo>
                    <a:pt x="94" y="144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64" y="145"/>
                  </a:lnTo>
                  <a:lnTo>
                    <a:pt x="51" y="142"/>
                  </a:lnTo>
                  <a:lnTo>
                    <a:pt x="37" y="137"/>
                  </a:lnTo>
                  <a:lnTo>
                    <a:pt x="25" y="129"/>
                  </a:lnTo>
                  <a:lnTo>
                    <a:pt x="15" y="119"/>
                  </a:lnTo>
                  <a:lnTo>
                    <a:pt x="9" y="107"/>
                  </a:lnTo>
                  <a:lnTo>
                    <a:pt x="4" y="93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4" y="50"/>
                  </a:lnTo>
                  <a:lnTo>
                    <a:pt x="9" y="36"/>
                  </a:lnTo>
                  <a:lnTo>
                    <a:pt x="17" y="25"/>
                  </a:lnTo>
                  <a:lnTo>
                    <a:pt x="27" y="15"/>
                  </a:lnTo>
                  <a:lnTo>
                    <a:pt x="40" y="6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0"/>
                  </a:lnTo>
                  <a:lnTo>
                    <a:pt x="98" y="3"/>
                  </a:lnTo>
                  <a:lnTo>
                    <a:pt x="111" y="8"/>
                  </a:lnTo>
                  <a:lnTo>
                    <a:pt x="121" y="16"/>
                  </a:lnTo>
                  <a:lnTo>
                    <a:pt x="131" y="26"/>
                  </a:lnTo>
                  <a:lnTo>
                    <a:pt x="139" y="38"/>
                  </a:lnTo>
                  <a:lnTo>
                    <a:pt x="144" y="52"/>
                  </a:lnTo>
                  <a:lnTo>
                    <a:pt x="148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25"/>
            <p:cNvSpPr/>
            <p:nvPr>
              <p:custDataLst>
                <p:tags r:id="rId23"/>
              </p:custDataLst>
            </p:nvPr>
          </p:nvSpPr>
          <p:spPr bwMode="auto">
            <a:xfrm>
              <a:off x="2201" y="1249"/>
              <a:ext cx="60" cy="62"/>
            </a:xfrm>
            <a:custGeom>
              <a:gdLst>
                <a:gd name="T0" fmla="*/ 66 w 66"/>
                <a:gd name="T1" fmla="*/ 30 h 65"/>
                <a:gd name="T2" fmla="*/ 66 w 66"/>
                <a:gd name="T3" fmla="*/ 30 h 65"/>
                <a:gd name="T4" fmla="*/ 66 w 66"/>
                <a:gd name="T5" fmla="*/ 37 h 65"/>
                <a:gd name="T6" fmla="*/ 64 w 66"/>
                <a:gd name="T7" fmla="*/ 43 h 65"/>
                <a:gd name="T8" fmla="*/ 63 w 66"/>
                <a:gd name="T9" fmla="*/ 48 h 65"/>
                <a:gd name="T10" fmla="*/ 59 w 66"/>
                <a:gd name="T11" fmla="*/ 53 h 65"/>
                <a:gd name="T12" fmla="*/ 54 w 66"/>
                <a:gd name="T13" fmla="*/ 58 h 65"/>
                <a:gd name="T14" fmla="*/ 49 w 66"/>
                <a:gd name="T15" fmla="*/ 62 h 65"/>
                <a:gd name="T16" fmla="*/ 42 w 66"/>
                <a:gd name="T17" fmla="*/ 64 h 65"/>
                <a:gd name="T18" fmla="*/ 36 w 66"/>
                <a:gd name="T19" fmla="*/ 65 h 65"/>
                <a:gd name="T20" fmla="*/ 36 w 66"/>
                <a:gd name="T21" fmla="*/ 65 h 65"/>
                <a:gd name="T22" fmla="*/ 29 w 66"/>
                <a:gd name="T23" fmla="*/ 65 h 65"/>
                <a:gd name="T24" fmla="*/ 24 w 66"/>
                <a:gd name="T25" fmla="*/ 64 h 65"/>
                <a:gd name="T26" fmla="*/ 17 w 66"/>
                <a:gd name="T27" fmla="*/ 60 h 65"/>
                <a:gd name="T28" fmla="*/ 12 w 66"/>
                <a:gd name="T29" fmla="*/ 57 h 65"/>
                <a:gd name="T30" fmla="*/ 9 w 66"/>
                <a:gd name="T31" fmla="*/ 53 h 65"/>
                <a:gd name="T32" fmla="*/ 5 w 66"/>
                <a:gd name="T33" fmla="*/ 47 h 65"/>
                <a:gd name="T34" fmla="*/ 2 w 66"/>
                <a:gd name="T35" fmla="*/ 42 h 65"/>
                <a:gd name="T36" fmla="*/ 0 w 66"/>
                <a:gd name="T37" fmla="*/ 35 h 65"/>
                <a:gd name="T38" fmla="*/ 0 w 66"/>
                <a:gd name="T39" fmla="*/ 35 h 65"/>
                <a:gd name="T40" fmla="*/ 2 w 66"/>
                <a:gd name="T41" fmla="*/ 28 h 65"/>
                <a:gd name="T42" fmla="*/ 2 w 66"/>
                <a:gd name="T43" fmla="*/ 22 h 65"/>
                <a:gd name="T44" fmla="*/ 5 w 66"/>
                <a:gd name="T45" fmla="*/ 17 h 65"/>
                <a:gd name="T46" fmla="*/ 9 w 66"/>
                <a:gd name="T47" fmla="*/ 12 h 65"/>
                <a:gd name="T48" fmla="*/ 14 w 66"/>
                <a:gd name="T49" fmla="*/ 6 h 65"/>
                <a:gd name="T50" fmla="*/ 19 w 66"/>
                <a:gd name="T51" fmla="*/ 3 h 65"/>
                <a:gd name="T52" fmla="*/ 24 w 66"/>
                <a:gd name="T53" fmla="*/ 1 h 65"/>
                <a:gd name="T54" fmla="*/ 31 w 66"/>
                <a:gd name="T55" fmla="*/ 0 h 65"/>
                <a:gd name="T56" fmla="*/ 31 w 66"/>
                <a:gd name="T57" fmla="*/ 0 h 65"/>
                <a:gd name="T58" fmla="*/ 37 w 66"/>
                <a:gd name="T59" fmla="*/ 0 h 65"/>
                <a:gd name="T60" fmla="*/ 44 w 66"/>
                <a:gd name="T61" fmla="*/ 1 h 65"/>
                <a:gd name="T62" fmla="*/ 49 w 66"/>
                <a:gd name="T63" fmla="*/ 5 h 65"/>
                <a:gd name="T64" fmla="*/ 54 w 66"/>
                <a:gd name="T65" fmla="*/ 8 h 65"/>
                <a:gd name="T66" fmla="*/ 59 w 66"/>
                <a:gd name="T67" fmla="*/ 12 h 65"/>
                <a:gd name="T68" fmla="*/ 63 w 66"/>
                <a:gd name="T69" fmla="*/ 17 h 65"/>
                <a:gd name="T70" fmla="*/ 66 w 66"/>
                <a:gd name="T71" fmla="*/ 23 h 65"/>
                <a:gd name="T72" fmla="*/ 66 w 66"/>
                <a:gd name="T73" fmla="*/ 3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66" y="30"/>
                  </a:moveTo>
                  <a:lnTo>
                    <a:pt x="66" y="30"/>
                  </a:lnTo>
                  <a:lnTo>
                    <a:pt x="66" y="37"/>
                  </a:lnTo>
                  <a:lnTo>
                    <a:pt x="64" y="43"/>
                  </a:lnTo>
                  <a:lnTo>
                    <a:pt x="63" y="48"/>
                  </a:lnTo>
                  <a:lnTo>
                    <a:pt x="59" y="53"/>
                  </a:lnTo>
                  <a:lnTo>
                    <a:pt x="54" y="58"/>
                  </a:lnTo>
                  <a:lnTo>
                    <a:pt x="49" y="62"/>
                  </a:lnTo>
                  <a:lnTo>
                    <a:pt x="42" y="64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29" y="65"/>
                  </a:lnTo>
                  <a:lnTo>
                    <a:pt x="24" y="64"/>
                  </a:lnTo>
                  <a:lnTo>
                    <a:pt x="17" y="60"/>
                  </a:lnTo>
                  <a:lnTo>
                    <a:pt x="12" y="57"/>
                  </a:lnTo>
                  <a:lnTo>
                    <a:pt x="9" y="53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9" y="12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49" y="5"/>
                  </a:lnTo>
                  <a:lnTo>
                    <a:pt x="54" y="8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6" y="23"/>
                  </a:lnTo>
                  <a:lnTo>
                    <a:pt x="66" y="30"/>
                  </a:lnTo>
                  <a:close/>
                </a:path>
              </a:pathLst>
            </a:custGeom>
            <a:solidFill>
              <a:srgbClr val="301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26"/>
            <p:cNvSpPr/>
            <p:nvPr>
              <p:custDataLst>
                <p:tags r:id="rId24"/>
              </p:custDataLst>
            </p:nvPr>
          </p:nvSpPr>
          <p:spPr bwMode="auto">
            <a:xfrm>
              <a:off x="2201" y="1249"/>
              <a:ext cx="60" cy="62"/>
            </a:xfrm>
            <a:custGeom>
              <a:gdLst>
                <a:gd name="T0" fmla="*/ 66 w 66"/>
                <a:gd name="T1" fmla="*/ 30 h 65"/>
                <a:gd name="T2" fmla="*/ 66 w 66"/>
                <a:gd name="T3" fmla="*/ 30 h 65"/>
                <a:gd name="T4" fmla="*/ 66 w 66"/>
                <a:gd name="T5" fmla="*/ 37 h 65"/>
                <a:gd name="T6" fmla="*/ 64 w 66"/>
                <a:gd name="T7" fmla="*/ 43 h 65"/>
                <a:gd name="T8" fmla="*/ 63 w 66"/>
                <a:gd name="T9" fmla="*/ 48 h 65"/>
                <a:gd name="T10" fmla="*/ 59 w 66"/>
                <a:gd name="T11" fmla="*/ 53 h 65"/>
                <a:gd name="T12" fmla="*/ 54 w 66"/>
                <a:gd name="T13" fmla="*/ 58 h 65"/>
                <a:gd name="T14" fmla="*/ 49 w 66"/>
                <a:gd name="T15" fmla="*/ 62 h 65"/>
                <a:gd name="T16" fmla="*/ 42 w 66"/>
                <a:gd name="T17" fmla="*/ 64 h 65"/>
                <a:gd name="T18" fmla="*/ 36 w 66"/>
                <a:gd name="T19" fmla="*/ 65 h 65"/>
                <a:gd name="T20" fmla="*/ 36 w 66"/>
                <a:gd name="T21" fmla="*/ 65 h 65"/>
                <a:gd name="T22" fmla="*/ 29 w 66"/>
                <a:gd name="T23" fmla="*/ 65 h 65"/>
                <a:gd name="T24" fmla="*/ 24 w 66"/>
                <a:gd name="T25" fmla="*/ 64 h 65"/>
                <a:gd name="T26" fmla="*/ 17 w 66"/>
                <a:gd name="T27" fmla="*/ 60 h 65"/>
                <a:gd name="T28" fmla="*/ 12 w 66"/>
                <a:gd name="T29" fmla="*/ 57 h 65"/>
                <a:gd name="T30" fmla="*/ 9 w 66"/>
                <a:gd name="T31" fmla="*/ 53 h 65"/>
                <a:gd name="T32" fmla="*/ 5 w 66"/>
                <a:gd name="T33" fmla="*/ 47 h 65"/>
                <a:gd name="T34" fmla="*/ 2 w 66"/>
                <a:gd name="T35" fmla="*/ 42 h 65"/>
                <a:gd name="T36" fmla="*/ 0 w 66"/>
                <a:gd name="T37" fmla="*/ 35 h 65"/>
                <a:gd name="T38" fmla="*/ 0 w 66"/>
                <a:gd name="T39" fmla="*/ 35 h 65"/>
                <a:gd name="T40" fmla="*/ 2 w 66"/>
                <a:gd name="T41" fmla="*/ 28 h 65"/>
                <a:gd name="T42" fmla="*/ 2 w 66"/>
                <a:gd name="T43" fmla="*/ 22 h 65"/>
                <a:gd name="T44" fmla="*/ 5 w 66"/>
                <a:gd name="T45" fmla="*/ 17 h 65"/>
                <a:gd name="T46" fmla="*/ 9 w 66"/>
                <a:gd name="T47" fmla="*/ 12 h 65"/>
                <a:gd name="T48" fmla="*/ 14 w 66"/>
                <a:gd name="T49" fmla="*/ 6 h 65"/>
                <a:gd name="T50" fmla="*/ 19 w 66"/>
                <a:gd name="T51" fmla="*/ 3 h 65"/>
                <a:gd name="T52" fmla="*/ 24 w 66"/>
                <a:gd name="T53" fmla="*/ 1 h 65"/>
                <a:gd name="T54" fmla="*/ 31 w 66"/>
                <a:gd name="T55" fmla="*/ 0 h 65"/>
                <a:gd name="T56" fmla="*/ 31 w 66"/>
                <a:gd name="T57" fmla="*/ 0 h 65"/>
                <a:gd name="T58" fmla="*/ 37 w 66"/>
                <a:gd name="T59" fmla="*/ 0 h 65"/>
                <a:gd name="T60" fmla="*/ 44 w 66"/>
                <a:gd name="T61" fmla="*/ 1 h 65"/>
                <a:gd name="T62" fmla="*/ 49 w 66"/>
                <a:gd name="T63" fmla="*/ 5 h 65"/>
                <a:gd name="T64" fmla="*/ 54 w 66"/>
                <a:gd name="T65" fmla="*/ 8 h 65"/>
                <a:gd name="T66" fmla="*/ 59 w 66"/>
                <a:gd name="T67" fmla="*/ 12 h 65"/>
                <a:gd name="T68" fmla="*/ 63 w 66"/>
                <a:gd name="T69" fmla="*/ 17 h 65"/>
                <a:gd name="T70" fmla="*/ 66 w 66"/>
                <a:gd name="T71" fmla="*/ 23 h 65"/>
                <a:gd name="T72" fmla="*/ 66 w 66"/>
                <a:gd name="T73" fmla="*/ 3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66" y="30"/>
                  </a:moveTo>
                  <a:lnTo>
                    <a:pt x="66" y="30"/>
                  </a:lnTo>
                  <a:lnTo>
                    <a:pt x="66" y="37"/>
                  </a:lnTo>
                  <a:lnTo>
                    <a:pt x="64" y="43"/>
                  </a:lnTo>
                  <a:lnTo>
                    <a:pt x="63" y="48"/>
                  </a:lnTo>
                  <a:lnTo>
                    <a:pt x="59" y="53"/>
                  </a:lnTo>
                  <a:lnTo>
                    <a:pt x="54" y="58"/>
                  </a:lnTo>
                  <a:lnTo>
                    <a:pt x="49" y="62"/>
                  </a:lnTo>
                  <a:lnTo>
                    <a:pt x="42" y="64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29" y="65"/>
                  </a:lnTo>
                  <a:lnTo>
                    <a:pt x="24" y="64"/>
                  </a:lnTo>
                  <a:lnTo>
                    <a:pt x="17" y="60"/>
                  </a:lnTo>
                  <a:lnTo>
                    <a:pt x="12" y="57"/>
                  </a:lnTo>
                  <a:lnTo>
                    <a:pt x="9" y="53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9" y="12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49" y="5"/>
                  </a:lnTo>
                  <a:lnTo>
                    <a:pt x="54" y="8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6" y="23"/>
                  </a:lnTo>
                  <a:lnTo>
                    <a:pt x="6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27"/>
            <p:cNvSpPr/>
            <p:nvPr>
              <p:custDataLst>
                <p:tags r:id="rId25"/>
              </p:custDataLst>
            </p:nvPr>
          </p:nvSpPr>
          <p:spPr bwMode="auto">
            <a:xfrm>
              <a:off x="2182" y="1231"/>
              <a:ext cx="47" cy="47"/>
            </a:xfrm>
            <a:custGeom>
              <a:gdLst>
                <a:gd name="T0" fmla="*/ 49 w 49"/>
                <a:gd name="T1" fmla="*/ 23 h 50"/>
                <a:gd name="T2" fmla="*/ 49 w 49"/>
                <a:gd name="T3" fmla="*/ 23 h 50"/>
                <a:gd name="T4" fmla="*/ 49 w 49"/>
                <a:gd name="T5" fmla="*/ 28 h 50"/>
                <a:gd name="T6" fmla="*/ 49 w 49"/>
                <a:gd name="T7" fmla="*/ 32 h 50"/>
                <a:gd name="T8" fmla="*/ 44 w 49"/>
                <a:gd name="T9" fmla="*/ 40 h 50"/>
                <a:gd name="T10" fmla="*/ 35 w 49"/>
                <a:gd name="T11" fmla="*/ 47 h 50"/>
                <a:gd name="T12" fmla="*/ 32 w 49"/>
                <a:gd name="T13" fmla="*/ 48 h 50"/>
                <a:gd name="T14" fmla="*/ 27 w 49"/>
                <a:gd name="T15" fmla="*/ 50 h 50"/>
                <a:gd name="T16" fmla="*/ 27 w 49"/>
                <a:gd name="T17" fmla="*/ 50 h 50"/>
                <a:gd name="T18" fmla="*/ 22 w 49"/>
                <a:gd name="T19" fmla="*/ 48 h 50"/>
                <a:gd name="T20" fmla="*/ 17 w 49"/>
                <a:gd name="T21" fmla="*/ 48 h 50"/>
                <a:gd name="T22" fmla="*/ 8 w 49"/>
                <a:gd name="T23" fmla="*/ 43 h 50"/>
                <a:gd name="T24" fmla="*/ 2 w 49"/>
                <a:gd name="T25" fmla="*/ 37 h 50"/>
                <a:gd name="T26" fmla="*/ 0 w 49"/>
                <a:gd name="T27" fmla="*/ 32 h 50"/>
                <a:gd name="T28" fmla="*/ 0 w 49"/>
                <a:gd name="T29" fmla="*/ 26 h 50"/>
                <a:gd name="T30" fmla="*/ 0 w 49"/>
                <a:gd name="T31" fmla="*/ 26 h 50"/>
                <a:gd name="T32" fmla="*/ 0 w 49"/>
                <a:gd name="T33" fmla="*/ 21 h 50"/>
                <a:gd name="T34" fmla="*/ 0 w 49"/>
                <a:gd name="T35" fmla="*/ 16 h 50"/>
                <a:gd name="T36" fmla="*/ 5 w 49"/>
                <a:gd name="T37" fmla="*/ 8 h 50"/>
                <a:gd name="T38" fmla="*/ 13 w 49"/>
                <a:gd name="T39" fmla="*/ 3 h 50"/>
                <a:gd name="T40" fmla="*/ 17 w 49"/>
                <a:gd name="T41" fmla="*/ 0 h 50"/>
                <a:gd name="T42" fmla="*/ 22 w 49"/>
                <a:gd name="T43" fmla="*/ 0 h 50"/>
                <a:gd name="T44" fmla="*/ 22 w 49"/>
                <a:gd name="T45" fmla="*/ 0 h 50"/>
                <a:gd name="T46" fmla="*/ 27 w 49"/>
                <a:gd name="T47" fmla="*/ 0 h 50"/>
                <a:gd name="T48" fmla="*/ 32 w 49"/>
                <a:gd name="T49" fmla="*/ 1 h 50"/>
                <a:gd name="T50" fmla="*/ 40 w 49"/>
                <a:gd name="T51" fmla="*/ 5 h 50"/>
                <a:gd name="T52" fmla="*/ 47 w 49"/>
                <a:gd name="T53" fmla="*/ 13 h 50"/>
                <a:gd name="T54" fmla="*/ 49 w 49"/>
                <a:gd name="T55" fmla="*/ 18 h 50"/>
                <a:gd name="T56" fmla="*/ 49 w 49"/>
                <a:gd name="T57" fmla="*/ 23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49" y="23"/>
                  </a:moveTo>
                  <a:lnTo>
                    <a:pt x="49" y="23"/>
                  </a:lnTo>
                  <a:lnTo>
                    <a:pt x="49" y="28"/>
                  </a:lnTo>
                  <a:lnTo>
                    <a:pt x="49" y="32"/>
                  </a:lnTo>
                  <a:lnTo>
                    <a:pt x="44" y="40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2" y="48"/>
                  </a:lnTo>
                  <a:lnTo>
                    <a:pt x="17" y="48"/>
                  </a:lnTo>
                  <a:lnTo>
                    <a:pt x="8" y="43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40" y="5"/>
                  </a:lnTo>
                  <a:lnTo>
                    <a:pt x="47" y="13"/>
                  </a:lnTo>
                  <a:lnTo>
                    <a:pt x="49" y="18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28"/>
            <p:cNvSpPr/>
            <p:nvPr>
              <p:custDataLst>
                <p:tags r:id="rId26"/>
              </p:custDataLst>
            </p:nvPr>
          </p:nvSpPr>
          <p:spPr bwMode="auto">
            <a:xfrm>
              <a:off x="2182" y="1231"/>
              <a:ext cx="47" cy="47"/>
            </a:xfrm>
            <a:custGeom>
              <a:gdLst>
                <a:gd name="T0" fmla="*/ 49 w 49"/>
                <a:gd name="T1" fmla="*/ 23 h 50"/>
                <a:gd name="T2" fmla="*/ 49 w 49"/>
                <a:gd name="T3" fmla="*/ 23 h 50"/>
                <a:gd name="T4" fmla="*/ 49 w 49"/>
                <a:gd name="T5" fmla="*/ 28 h 50"/>
                <a:gd name="T6" fmla="*/ 49 w 49"/>
                <a:gd name="T7" fmla="*/ 32 h 50"/>
                <a:gd name="T8" fmla="*/ 44 w 49"/>
                <a:gd name="T9" fmla="*/ 40 h 50"/>
                <a:gd name="T10" fmla="*/ 35 w 49"/>
                <a:gd name="T11" fmla="*/ 47 h 50"/>
                <a:gd name="T12" fmla="*/ 32 w 49"/>
                <a:gd name="T13" fmla="*/ 48 h 50"/>
                <a:gd name="T14" fmla="*/ 27 w 49"/>
                <a:gd name="T15" fmla="*/ 50 h 50"/>
                <a:gd name="T16" fmla="*/ 27 w 49"/>
                <a:gd name="T17" fmla="*/ 50 h 50"/>
                <a:gd name="T18" fmla="*/ 22 w 49"/>
                <a:gd name="T19" fmla="*/ 48 h 50"/>
                <a:gd name="T20" fmla="*/ 17 w 49"/>
                <a:gd name="T21" fmla="*/ 48 h 50"/>
                <a:gd name="T22" fmla="*/ 8 w 49"/>
                <a:gd name="T23" fmla="*/ 43 h 50"/>
                <a:gd name="T24" fmla="*/ 2 w 49"/>
                <a:gd name="T25" fmla="*/ 37 h 50"/>
                <a:gd name="T26" fmla="*/ 0 w 49"/>
                <a:gd name="T27" fmla="*/ 32 h 50"/>
                <a:gd name="T28" fmla="*/ 0 w 49"/>
                <a:gd name="T29" fmla="*/ 26 h 50"/>
                <a:gd name="T30" fmla="*/ 0 w 49"/>
                <a:gd name="T31" fmla="*/ 26 h 50"/>
                <a:gd name="T32" fmla="*/ 0 w 49"/>
                <a:gd name="T33" fmla="*/ 21 h 50"/>
                <a:gd name="T34" fmla="*/ 0 w 49"/>
                <a:gd name="T35" fmla="*/ 16 h 50"/>
                <a:gd name="T36" fmla="*/ 5 w 49"/>
                <a:gd name="T37" fmla="*/ 8 h 50"/>
                <a:gd name="T38" fmla="*/ 13 w 49"/>
                <a:gd name="T39" fmla="*/ 3 h 50"/>
                <a:gd name="T40" fmla="*/ 17 w 49"/>
                <a:gd name="T41" fmla="*/ 0 h 50"/>
                <a:gd name="T42" fmla="*/ 22 w 49"/>
                <a:gd name="T43" fmla="*/ 0 h 50"/>
                <a:gd name="T44" fmla="*/ 22 w 49"/>
                <a:gd name="T45" fmla="*/ 0 h 50"/>
                <a:gd name="T46" fmla="*/ 27 w 49"/>
                <a:gd name="T47" fmla="*/ 0 h 50"/>
                <a:gd name="T48" fmla="*/ 32 w 49"/>
                <a:gd name="T49" fmla="*/ 1 h 50"/>
                <a:gd name="T50" fmla="*/ 40 w 49"/>
                <a:gd name="T51" fmla="*/ 5 h 50"/>
                <a:gd name="T52" fmla="*/ 47 w 49"/>
                <a:gd name="T53" fmla="*/ 13 h 50"/>
                <a:gd name="T54" fmla="*/ 49 w 49"/>
                <a:gd name="T55" fmla="*/ 18 h 50"/>
                <a:gd name="T56" fmla="*/ 49 w 49"/>
                <a:gd name="T57" fmla="*/ 23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49" y="23"/>
                  </a:moveTo>
                  <a:lnTo>
                    <a:pt x="49" y="23"/>
                  </a:lnTo>
                  <a:lnTo>
                    <a:pt x="49" y="28"/>
                  </a:lnTo>
                  <a:lnTo>
                    <a:pt x="49" y="32"/>
                  </a:lnTo>
                  <a:lnTo>
                    <a:pt x="44" y="40"/>
                  </a:lnTo>
                  <a:lnTo>
                    <a:pt x="35" y="47"/>
                  </a:lnTo>
                  <a:lnTo>
                    <a:pt x="32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2" y="48"/>
                  </a:lnTo>
                  <a:lnTo>
                    <a:pt x="17" y="48"/>
                  </a:lnTo>
                  <a:lnTo>
                    <a:pt x="8" y="43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40" y="5"/>
                  </a:lnTo>
                  <a:lnTo>
                    <a:pt x="47" y="13"/>
                  </a:lnTo>
                  <a:lnTo>
                    <a:pt x="49" y="18"/>
                  </a:lnTo>
                  <a:lnTo>
                    <a:pt x="49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29"/>
            <p:cNvSpPr/>
            <p:nvPr>
              <p:custDataLst>
                <p:tags r:id="rId27"/>
              </p:custDataLst>
            </p:nvPr>
          </p:nvSpPr>
          <p:spPr bwMode="auto">
            <a:xfrm>
              <a:off x="2240" y="1289"/>
              <a:ext cx="32" cy="34"/>
            </a:xfrm>
            <a:custGeom>
              <a:gdLst>
                <a:gd name="T0" fmla="*/ 36 w 36"/>
                <a:gd name="T1" fmla="*/ 15 h 35"/>
                <a:gd name="T2" fmla="*/ 36 w 36"/>
                <a:gd name="T3" fmla="*/ 15 h 35"/>
                <a:gd name="T4" fmla="*/ 36 w 36"/>
                <a:gd name="T5" fmla="*/ 23 h 35"/>
                <a:gd name="T6" fmla="*/ 32 w 36"/>
                <a:gd name="T7" fmla="*/ 28 h 35"/>
                <a:gd name="T8" fmla="*/ 27 w 36"/>
                <a:gd name="T9" fmla="*/ 33 h 35"/>
                <a:gd name="T10" fmla="*/ 21 w 36"/>
                <a:gd name="T11" fmla="*/ 35 h 35"/>
                <a:gd name="T12" fmla="*/ 21 w 36"/>
                <a:gd name="T13" fmla="*/ 35 h 35"/>
                <a:gd name="T14" fmla="*/ 14 w 36"/>
                <a:gd name="T15" fmla="*/ 33 h 35"/>
                <a:gd name="T16" fmla="*/ 7 w 36"/>
                <a:gd name="T17" fmla="*/ 30 h 35"/>
                <a:gd name="T18" fmla="*/ 4 w 36"/>
                <a:gd name="T19" fmla="*/ 25 h 35"/>
                <a:gd name="T20" fmla="*/ 0 w 36"/>
                <a:gd name="T21" fmla="*/ 18 h 35"/>
                <a:gd name="T22" fmla="*/ 0 w 36"/>
                <a:gd name="T23" fmla="*/ 18 h 35"/>
                <a:gd name="T24" fmla="*/ 2 w 36"/>
                <a:gd name="T25" fmla="*/ 11 h 35"/>
                <a:gd name="T26" fmla="*/ 5 w 36"/>
                <a:gd name="T27" fmla="*/ 5 h 35"/>
                <a:gd name="T28" fmla="*/ 10 w 36"/>
                <a:gd name="T29" fmla="*/ 1 h 35"/>
                <a:gd name="T30" fmla="*/ 17 w 36"/>
                <a:gd name="T31" fmla="*/ 0 h 35"/>
                <a:gd name="T32" fmla="*/ 17 w 36"/>
                <a:gd name="T33" fmla="*/ 0 h 35"/>
                <a:gd name="T34" fmla="*/ 24 w 36"/>
                <a:gd name="T35" fmla="*/ 0 h 35"/>
                <a:gd name="T36" fmla="*/ 31 w 36"/>
                <a:gd name="T37" fmla="*/ 3 h 35"/>
                <a:gd name="T38" fmla="*/ 34 w 36"/>
                <a:gd name="T39" fmla="*/ 8 h 35"/>
                <a:gd name="T40" fmla="*/ 36 w 36"/>
                <a:gd name="T41" fmla="*/ 15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36" y="15"/>
                  </a:moveTo>
                  <a:lnTo>
                    <a:pt x="36" y="15"/>
                  </a:lnTo>
                  <a:lnTo>
                    <a:pt x="36" y="23"/>
                  </a:lnTo>
                  <a:lnTo>
                    <a:pt x="32" y="28"/>
                  </a:lnTo>
                  <a:lnTo>
                    <a:pt x="27" y="33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14" y="33"/>
                  </a:lnTo>
                  <a:lnTo>
                    <a:pt x="7" y="30"/>
                  </a:lnTo>
                  <a:lnTo>
                    <a:pt x="4" y="2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4" y="8"/>
                  </a:lnTo>
                  <a:lnTo>
                    <a:pt x="36" y="15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30"/>
            <p:cNvSpPr/>
            <p:nvPr>
              <p:custDataLst>
                <p:tags r:id="rId28"/>
              </p:custDataLst>
            </p:nvPr>
          </p:nvSpPr>
          <p:spPr bwMode="auto">
            <a:xfrm>
              <a:off x="2240" y="1289"/>
              <a:ext cx="32" cy="34"/>
            </a:xfrm>
            <a:custGeom>
              <a:gdLst>
                <a:gd name="T0" fmla="*/ 36 w 36"/>
                <a:gd name="T1" fmla="*/ 15 h 35"/>
                <a:gd name="T2" fmla="*/ 36 w 36"/>
                <a:gd name="T3" fmla="*/ 15 h 35"/>
                <a:gd name="T4" fmla="*/ 36 w 36"/>
                <a:gd name="T5" fmla="*/ 23 h 35"/>
                <a:gd name="T6" fmla="*/ 32 w 36"/>
                <a:gd name="T7" fmla="*/ 28 h 35"/>
                <a:gd name="T8" fmla="*/ 27 w 36"/>
                <a:gd name="T9" fmla="*/ 33 h 35"/>
                <a:gd name="T10" fmla="*/ 21 w 36"/>
                <a:gd name="T11" fmla="*/ 35 h 35"/>
                <a:gd name="T12" fmla="*/ 21 w 36"/>
                <a:gd name="T13" fmla="*/ 35 h 35"/>
                <a:gd name="T14" fmla="*/ 14 w 36"/>
                <a:gd name="T15" fmla="*/ 33 h 35"/>
                <a:gd name="T16" fmla="*/ 7 w 36"/>
                <a:gd name="T17" fmla="*/ 30 h 35"/>
                <a:gd name="T18" fmla="*/ 4 w 36"/>
                <a:gd name="T19" fmla="*/ 25 h 35"/>
                <a:gd name="T20" fmla="*/ 0 w 36"/>
                <a:gd name="T21" fmla="*/ 18 h 35"/>
                <a:gd name="T22" fmla="*/ 0 w 36"/>
                <a:gd name="T23" fmla="*/ 18 h 35"/>
                <a:gd name="T24" fmla="*/ 2 w 36"/>
                <a:gd name="T25" fmla="*/ 11 h 35"/>
                <a:gd name="T26" fmla="*/ 5 w 36"/>
                <a:gd name="T27" fmla="*/ 5 h 35"/>
                <a:gd name="T28" fmla="*/ 10 w 36"/>
                <a:gd name="T29" fmla="*/ 1 h 35"/>
                <a:gd name="T30" fmla="*/ 17 w 36"/>
                <a:gd name="T31" fmla="*/ 0 h 35"/>
                <a:gd name="T32" fmla="*/ 17 w 36"/>
                <a:gd name="T33" fmla="*/ 0 h 35"/>
                <a:gd name="T34" fmla="*/ 24 w 36"/>
                <a:gd name="T35" fmla="*/ 0 h 35"/>
                <a:gd name="T36" fmla="*/ 31 w 36"/>
                <a:gd name="T37" fmla="*/ 3 h 35"/>
                <a:gd name="T38" fmla="*/ 34 w 36"/>
                <a:gd name="T39" fmla="*/ 8 h 35"/>
                <a:gd name="T40" fmla="*/ 36 w 36"/>
                <a:gd name="T41" fmla="*/ 15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36" y="15"/>
                  </a:moveTo>
                  <a:lnTo>
                    <a:pt x="36" y="15"/>
                  </a:lnTo>
                  <a:lnTo>
                    <a:pt x="36" y="23"/>
                  </a:lnTo>
                  <a:lnTo>
                    <a:pt x="32" y="28"/>
                  </a:lnTo>
                  <a:lnTo>
                    <a:pt x="27" y="33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14" y="33"/>
                  </a:lnTo>
                  <a:lnTo>
                    <a:pt x="7" y="30"/>
                  </a:lnTo>
                  <a:lnTo>
                    <a:pt x="4" y="2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4" y="8"/>
                  </a:lnTo>
                  <a:lnTo>
                    <a:pt x="36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31"/>
            <p:cNvSpPr/>
            <p:nvPr>
              <p:custDataLst>
                <p:tags r:id="rId29"/>
              </p:custDataLst>
            </p:nvPr>
          </p:nvSpPr>
          <p:spPr bwMode="auto">
            <a:xfrm>
              <a:off x="2555" y="989"/>
              <a:ext cx="362" cy="90"/>
            </a:xfrm>
            <a:custGeom>
              <a:gdLst>
                <a:gd name="T0" fmla="*/ 0 w 388"/>
                <a:gd name="T1" fmla="*/ 46 h 96"/>
                <a:gd name="T2" fmla="*/ 0 w 388"/>
                <a:gd name="T3" fmla="*/ 46 h 96"/>
                <a:gd name="T4" fmla="*/ 7 w 388"/>
                <a:gd name="T5" fmla="*/ 41 h 96"/>
                <a:gd name="T6" fmla="*/ 27 w 388"/>
                <a:gd name="T7" fmla="*/ 30 h 96"/>
                <a:gd name="T8" fmla="*/ 42 w 388"/>
                <a:gd name="T9" fmla="*/ 25 h 96"/>
                <a:gd name="T10" fmla="*/ 59 w 388"/>
                <a:gd name="T11" fmla="*/ 19 h 96"/>
                <a:gd name="T12" fmla="*/ 81 w 388"/>
                <a:gd name="T13" fmla="*/ 14 h 96"/>
                <a:gd name="T14" fmla="*/ 104 w 388"/>
                <a:gd name="T15" fmla="*/ 7 h 96"/>
                <a:gd name="T16" fmla="*/ 131 w 388"/>
                <a:gd name="T17" fmla="*/ 4 h 96"/>
                <a:gd name="T18" fmla="*/ 159 w 388"/>
                <a:gd name="T19" fmla="*/ 0 h 96"/>
                <a:gd name="T20" fmla="*/ 191 w 388"/>
                <a:gd name="T21" fmla="*/ 0 h 96"/>
                <a:gd name="T22" fmla="*/ 227 w 388"/>
                <a:gd name="T23" fmla="*/ 2 h 96"/>
                <a:gd name="T24" fmla="*/ 263 w 388"/>
                <a:gd name="T25" fmla="*/ 5 h 96"/>
                <a:gd name="T26" fmla="*/ 302 w 388"/>
                <a:gd name="T27" fmla="*/ 12 h 96"/>
                <a:gd name="T28" fmla="*/ 344 w 388"/>
                <a:gd name="T29" fmla="*/ 24 h 96"/>
                <a:gd name="T30" fmla="*/ 388 w 388"/>
                <a:gd name="T31" fmla="*/ 39 h 96"/>
                <a:gd name="T32" fmla="*/ 388 w 388"/>
                <a:gd name="T33" fmla="*/ 39 h 96"/>
                <a:gd name="T34" fmla="*/ 376 w 388"/>
                <a:gd name="T35" fmla="*/ 49 h 96"/>
                <a:gd name="T36" fmla="*/ 361 w 388"/>
                <a:gd name="T37" fmla="*/ 57 h 96"/>
                <a:gd name="T38" fmla="*/ 342 w 388"/>
                <a:gd name="T39" fmla="*/ 66 h 96"/>
                <a:gd name="T40" fmla="*/ 342 w 388"/>
                <a:gd name="T41" fmla="*/ 66 h 96"/>
                <a:gd name="T42" fmla="*/ 322 w 388"/>
                <a:gd name="T43" fmla="*/ 61 h 96"/>
                <a:gd name="T44" fmla="*/ 300 w 388"/>
                <a:gd name="T45" fmla="*/ 56 h 96"/>
                <a:gd name="T46" fmla="*/ 280 w 388"/>
                <a:gd name="T47" fmla="*/ 54 h 96"/>
                <a:gd name="T48" fmla="*/ 258 w 388"/>
                <a:gd name="T49" fmla="*/ 52 h 96"/>
                <a:gd name="T50" fmla="*/ 237 w 388"/>
                <a:gd name="T51" fmla="*/ 52 h 96"/>
                <a:gd name="T52" fmla="*/ 217 w 388"/>
                <a:gd name="T53" fmla="*/ 52 h 96"/>
                <a:gd name="T54" fmla="*/ 176 w 388"/>
                <a:gd name="T55" fmla="*/ 56 h 96"/>
                <a:gd name="T56" fmla="*/ 139 w 388"/>
                <a:gd name="T57" fmla="*/ 64 h 96"/>
                <a:gd name="T58" fmla="*/ 107 w 388"/>
                <a:gd name="T59" fmla="*/ 72 h 96"/>
                <a:gd name="T60" fmla="*/ 79 w 388"/>
                <a:gd name="T61" fmla="*/ 84 h 96"/>
                <a:gd name="T62" fmla="*/ 69 w 388"/>
                <a:gd name="T63" fmla="*/ 91 h 96"/>
                <a:gd name="T64" fmla="*/ 59 w 388"/>
                <a:gd name="T65" fmla="*/ 96 h 96"/>
                <a:gd name="T66" fmla="*/ 59 w 388"/>
                <a:gd name="T67" fmla="*/ 96 h 96"/>
                <a:gd name="T68" fmla="*/ 42 w 388"/>
                <a:gd name="T69" fmla="*/ 88 h 96"/>
                <a:gd name="T70" fmla="*/ 25 w 388"/>
                <a:gd name="T71" fmla="*/ 79 h 96"/>
                <a:gd name="T72" fmla="*/ 18 w 388"/>
                <a:gd name="T73" fmla="*/ 72 h 96"/>
                <a:gd name="T74" fmla="*/ 12 w 388"/>
                <a:gd name="T75" fmla="*/ 66 h 96"/>
                <a:gd name="T76" fmla="*/ 5 w 388"/>
                <a:gd name="T77" fmla="*/ 56 h 96"/>
                <a:gd name="T78" fmla="*/ 0 w 388"/>
                <a:gd name="T79" fmla="*/ 46 h 96"/>
                <a:gd name="T80" fmla="*/ 0 w 388"/>
                <a:gd name="T81" fmla="*/ 46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8" h="96">
                  <a:moveTo>
                    <a:pt x="0" y="46"/>
                  </a:moveTo>
                  <a:lnTo>
                    <a:pt x="0" y="46"/>
                  </a:lnTo>
                  <a:lnTo>
                    <a:pt x="7" y="41"/>
                  </a:lnTo>
                  <a:lnTo>
                    <a:pt x="27" y="30"/>
                  </a:lnTo>
                  <a:lnTo>
                    <a:pt x="42" y="25"/>
                  </a:lnTo>
                  <a:lnTo>
                    <a:pt x="59" y="19"/>
                  </a:lnTo>
                  <a:lnTo>
                    <a:pt x="81" y="14"/>
                  </a:lnTo>
                  <a:lnTo>
                    <a:pt x="104" y="7"/>
                  </a:lnTo>
                  <a:lnTo>
                    <a:pt x="131" y="4"/>
                  </a:lnTo>
                  <a:lnTo>
                    <a:pt x="159" y="0"/>
                  </a:lnTo>
                  <a:lnTo>
                    <a:pt x="191" y="0"/>
                  </a:lnTo>
                  <a:lnTo>
                    <a:pt x="227" y="2"/>
                  </a:lnTo>
                  <a:lnTo>
                    <a:pt x="263" y="5"/>
                  </a:lnTo>
                  <a:lnTo>
                    <a:pt x="302" y="12"/>
                  </a:lnTo>
                  <a:lnTo>
                    <a:pt x="344" y="24"/>
                  </a:lnTo>
                  <a:lnTo>
                    <a:pt x="388" y="39"/>
                  </a:lnTo>
                  <a:lnTo>
                    <a:pt x="388" y="39"/>
                  </a:lnTo>
                  <a:lnTo>
                    <a:pt x="376" y="49"/>
                  </a:lnTo>
                  <a:lnTo>
                    <a:pt x="361" y="57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22" y="61"/>
                  </a:lnTo>
                  <a:lnTo>
                    <a:pt x="300" y="56"/>
                  </a:lnTo>
                  <a:lnTo>
                    <a:pt x="280" y="54"/>
                  </a:lnTo>
                  <a:lnTo>
                    <a:pt x="258" y="52"/>
                  </a:lnTo>
                  <a:lnTo>
                    <a:pt x="237" y="52"/>
                  </a:lnTo>
                  <a:lnTo>
                    <a:pt x="217" y="52"/>
                  </a:lnTo>
                  <a:lnTo>
                    <a:pt x="176" y="56"/>
                  </a:lnTo>
                  <a:lnTo>
                    <a:pt x="139" y="64"/>
                  </a:lnTo>
                  <a:lnTo>
                    <a:pt x="107" y="72"/>
                  </a:lnTo>
                  <a:lnTo>
                    <a:pt x="79" y="84"/>
                  </a:lnTo>
                  <a:lnTo>
                    <a:pt x="69" y="91"/>
                  </a:lnTo>
                  <a:lnTo>
                    <a:pt x="59" y="96"/>
                  </a:lnTo>
                  <a:lnTo>
                    <a:pt x="59" y="96"/>
                  </a:lnTo>
                  <a:lnTo>
                    <a:pt x="42" y="88"/>
                  </a:lnTo>
                  <a:lnTo>
                    <a:pt x="25" y="79"/>
                  </a:lnTo>
                  <a:lnTo>
                    <a:pt x="18" y="72"/>
                  </a:lnTo>
                  <a:lnTo>
                    <a:pt x="12" y="66"/>
                  </a:lnTo>
                  <a:lnTo>
                    <a:pt x="5" y="56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6E4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32"/>
            <p:cNvSpPr/>
            <p:nvPr>
              <p:custDataLst>
                <p:tags r:id="rId30"/>
              </p:custDataLst>
            </p:nvPr>
          </p:nvSpPr>
          <p:spPr bwMode="auto">
            <a:xfrm>
              <a:off x="2024" y="993"/>
              <a:ext cx="364" cy="81"/>
            </a:xfrm>
            <a:custGeom>
              <a:gdLst>
                <a:gd name="T0" fmla="*/ 387 w 387"/>
                <a:gd name="T1" fmla="*/ 32 h 87"/>
                <a:gd name="T2" fmla="*/ 387 w 387"/>
                <a:gd name="T3" fmla="*/ 32 h 87"/>
                <a:gd name="T4" fmla="*/ 380 w 387"/>
                <a:gd name="T5" fmla="*/ 28 h 87"/>
                <a:gd name="T6" fmla="*/ 360 w 387"/>
                <a:gd name="T7" fmla="*/ 20 h 87"/>
                <a:gd name="T8" fmla="*/ 345 w 387"/>
                <a:gd name="T9" fmla="*/ 15 h 87"/>
                <a:gd name="T10" fmla="*/ 327 w 387"/>
                <a:gd name="T11" fmla="*/ 10 h 87"/>
                <a:gd name="T12" fmla="*/ 305 w 387"/>
                <a:gd name="T13" fmla="*/ 6 h 87"/>
                <a:gd name="T14" fmla="*/ 281 w 387"/>
                <a:gd name="T15" fmla="*/ 3 h 87"/>
                <a:gd name="T16" fmla="*/ 255 w 387"/>
                <a:gd name="T17" fmla="*/ 0 h 87"/>
                <a:gd name="T18" fmla="*/ 226 w 387"/>
                <a:gd name="T19" fmla="*/ 0 h 87"/>
                <a:gd name="T20" fmla="*/ 194 w 387"/>
                <a:gd name="T21" fmla="*/ 1 h 87"/>
                <a:gd name="T22" fmla="*/ 159 w 387"/>
                <a:gd name="T23" fmla="*/ 5 h 87"/>
                <a:gd name="T24" fmla="*/ 122 w 387"/>
                <a:gd name="T25" fmla="*/ 13 h 87"/>
                <a:gd name="T26" fmla="*/ 83 w 387"/>
                <a:gd name="T27" fmla="*/ 23 h 87"/>
                <a:gd name="T28" fmla="*/ 43 w 387"/>
                <a:gd name="T29" fmla="*/ 37 h 87"/>
                <a:gd name="T30" fmla="*/ 0 w 387"/>
                <a:gd name="T31" fmla="*/ 55 h 87"/>
                <a:gd name="T32" fmla="*/ 0 w 387"/>
                <a:gd name="T33" fmla="*/ 55 h 87"/>
                <a:gd name="T34" fmla="*/ 13 w 387"/>
                <a:gd name="T35" fmla="*/ 63 h 87"/>
                <a:gd name="T36" fmla="*/ 28 w 387"/>
                <a:gd name="T37" fmla="*/ 72 h 87"/>
                <a:gd name="T38" fmla="*/ 48 w 387"/>
                <a:gd name="T39" fmla="*/ 79 h 87"/>
                <a:gd name="T40" fmla="*/ 48 w 387"/>
                <a:gd name="T41" fmla="*/ 79 h 87"/>
                <a:gd name="T42" fmla="*/ 68 w 387"/>
                <a:gd name="T43" fmla="*/ 72 h 87"/>
                <a:gd name="T44" fmla="*/ 88 w 387"/>
                <a:gd name="T45" fmla="*/ 67 h 87"/>
                <a:gd name="T46" fmla="*/ 110 w 387"/>
                <a:gd name="T47" fmla="*/ 62 h 87"/>
                <a:gd name="T48" fmla="*/ 130 w 387"/>
                <a:gd name="T49" fmla="*/ 58 h 87"/>
                <a:gd name="T50" fmla="*/ 152 w 387"/>
                <a:gd name="T51" fmla="*/ 57 h 87"/>
                <a:gd name="T52" fmla="*/ 172 w 387"/>
                <a:gd name="T53" fmla="*/ 55 h 87"/>
                <a:gd name="T54" fmla="*/ 213 w 387"/>
                <a:gd name="T55" fmla="*/ 57 h 87"/>
                <a:gd name="T56" fmla="*/ 250 w 387"/>
                <a:gd name="T57" fmla="*/ 60 h 87"/>
                <a:gd name="T58" fmla="*/ 283 w 387"/>
                <a:gd name="T59" fmla="*/ 68 h 87"/>
                <a:gd name="T60" fmla="*/ 312 w 387"/>
                <a:gd name="T61" fmla="*/ 77 h 87"/>
                <a:gd name="T62" fmla="*/ 323 w 387"/>
                <a:gd name="T63" fmla="*/ 82 h 87"/>
                <a:gd name="T64" fmla="*/ 333 w 387"/>
                <a:gd name="T65" fmla="*/ 87 h 87"/>
                <a:gd name="T66" fmla="*/ 333 w 387"/>
                <a:gd name="T67" fmla="*/ 87 h 87"/>
                <a:gd name="T68" fmla="*/ 350 w 387"/>
                <a:gd name="T69" fmla="*/ 79 h 87"/>
                <a:gd name="T70" fmla="*/ 365 w 387"/>
                <a:gd name="T71" fmla="*/ 67 h 87"/>
                <a:gd name="T72" fmla="*/ 372 w 387"/>
                <a:gd name="T73" fmla="*/ 60 h 87"/>
                <a:gd name="T74" fmla="*/ 379 w 387"/>
                <a:gd name="T75" fmla="*/ 53 h 87"/>
                <a:gd name="T76" fmla="*/ 384 w 387"/>
                <a:gd name="T77" fmla="*/ 43 h 87"/>
                <a:gd name="T78" fmla="*/ 387 w 387"/>
                <a:gd name="T79" fmla="*/ 32 h 87"/>
                <a:gd name="T80" fmla="*/ 387 w 387"/>
                <a:gd name="T81" fmla="*/ 32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87">
                  <a:moveTo>
                    <a:pt x="387" y="32"/>
                  </a:moveTo>
                  <a:lnTo>
                    <a:pt x="387" y="32"/>
                  </a:lnTo>
                  <a:lnTo>
                    <a:pt x="380" y="28"/>
                  </a:lnTo>
                  <a:lnTo>
                    <a:pt x="360" y="20"/>
                  </a:lnTo>
                  <a:lnTo>
                    <a:pt x="345" y="15"/>
                  </a:lnTo>
                  <a:lnTo>
                    <a:pt x="327" y="10"/>
                  </a:lnTo>
                  <a:lnTo>
                    <a:pt x="305" y="6"/>
                  </a:lnTo>
                  <a:lnTo>
                    <a:pt x="281" y="3"/>
                  </a:lnTo>
                  <a:lnTo>
                    <a:pt x="255" y="0"/>
                  </a:lnTo>
                  <a:lnTo>
                    <a:pt x="226" y="0"/>
                  </a:lnTo>
                  <a:lnTo>
                    <a:pt x="194" y="1"/>
                  </a:lnTo>
                  <a:lnTo>
                    <a:pt x="159" y="5"/>
                  </a:lnTo>
                  <a:lnTo>
                    <a:pt x="122" y="13"/>
                  </a:lnTo>
                  <a:lnTo>
                    <a:pt x="83" y="23"/>
                  </a:lnTo>
                  <a:lnTo>
                    <a:pt x="43" y="37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3" y="63"/>
                  </a:lnTo>
                  <a:lnTo>
                    <a:pt x="28" y="72"/>
                  </a:lnTo>
                  <a:lnTo>
                    <a:pt x="48" y="79"/>
                  </a:lnTo>
                  <a:lnTo>
                    <a:pt x="48" y="79"/>
                  </a:lnTo>
                  <a:lnTo>
                    <a:pt x="68" y="72"/>
                  </a:lnTo>
                  <a:lnTo>
                    <a:pt x="88" y="67"/>
                  </a:lnTo>
                  <a:lnTo>
                    <a:pt x="110" y="62"/>
                  </a:lnTo>
                  <a:lnTo>
                    <a:pt x="130" y="58"/>
                  </a:lnTo>
                  <a:lnTo>
                    <a:pt x="152" y="57"/>
                  </a:lnTo>
                  <a:lnTo>
                    <a:pt x="172" y="55"/>
                  </a:lnTo>
                  <a:lnTo>
                    <a:pt x="213" y="57"/>
                  </a:lnTo>
                  <a:lnTo>
                    <a:pt x="250" y="60"/>
                  </a:lnTo>
                  <a:lnTo>
                    <a:pt x="283" y="68"/>
                  </a:lnTo>
                  <a:lnTo>
                    <a:pt x="312" y="77"/>
                  </a:lnTo>
                  <a:lnTo>
                    <a:pt x="323" y="82"/>
                  </a:lnTo>
                  <a:lnTo>
                    <a:pt x="333" y="87"/>
                  </a:lnTo>
                  <a:lnTo>
                    <a:pt x="333" y="87"/>
                  </a:lnTo>
                  <a:lnTo>
                    <a:pt x="350" y="79"/>
                  </a:lnTo>
                  <a:lnTo>
                    <a:pt x="365" y="67"/>
                  </a:lnTo>
                  <a:lnTo>
                    <a:pt x="372" y="60"/>
                  </a:lnTo>
                  <a:lnTo>
                    <a:pt x="379" y="53"/>
                  </a:lnTo>
                  <a:lnTo>
                    <a:pt x="384" y="43"/>
                  </a:lnTo>
                  <a:lnTo>
                    <a:pt x="387" y="32"/>
                  </a:lnTo>
                  <a:lnTo>
                    <a:pt x="387" y="32"/>
                  </a:lnTo>
                  <a:close/>
                </a:path>
              </a:pathLst>
            </a:custGeom>
            <a:solidFill>
              <a:srgbClr val="6E4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33"/>
            <p:cNvSpPr/>
            <p:nvPr>
              <p:custDataLst>
                <p:tags r:id="rId31"/>
              </p:custDataLst>
            </p:nvPr>
          </p:nvSpPr>
          <p:spPr bwMode="auto">
            <a:xfrm>
              <a:off x="2394" y="1523"/>
              <a:ext cx="186" cy="53"/>
            </a:xfrm>
            <a:custGeom>
              <a:gdLst>
                <a:gd name="T0" fmla="*/ 0 w 198"/>
                <a:gd name="T1" fmla="*/ 53 h 55"/>
                <a:gd name="T2" fmla="*/ 0 w 198"/>
                <a:gd name="T3" fmla="*/ 53 h 55"/>
                <a:gd name="T4" fmla="*/ 8 w 198"/>
                <a:gd name="T5" fmla="*/ 45 h 55"/>
                <a:gd name="T6" fmla="*/ 17 w 198"/>
                <a:gd name="T7" fmla="*/ 37 h 55"/>
                <a:gd name="T8" fmla="*/ 30 w 198"/>
                <a:gd name="T9" fmla="*/ 27 h 55"/>
                <a:gd name="T10" fmla="*/ 47 w 198"/>
                <a:gd name="T11" fmla="*/ 16 h 55"/>
                <a:gd name="T12" fmla="*/ 64 w 198"/>
                <a:gd name="T13" fmla="*/ 8 h 55"/>
                <a:gd name="T14" fmla="*/ 84 w 198"/>
                <a:gd name="T15" fmla="*/ 1 h 55"/>
                <a:gd name="T16" fmla="*/ 94 w 198"/>
                <a:gd name="T17" fmla="*/ 0 h 55"/>
                <a:gd name="T18" fmla="*/ 104 w 198"/>
                <a:gd name="T19" fmla="*/ 0 h 55"/>
                <a:gd name="T20" fmla="*/ 104 w 198"/>
                <a:gd name="T21" fmla="*/ 0 h 55"/>
                <a:gd name="T22" fmla="*/ 114 w 198"/>
                <a:gd name="T23" fmla="*/ 0 h 55"/>
                <a:gd name="T24" fmla="*/ 124 w 198"/>
                <a:gd name="T25" fmla="*/ 1 h 55"/>
                <a:gd name="T26" fmla="*/ 143 w 198"/>
                <a:gd name="T27" fmla="*/ 8 h 55"/>
                <a:gd name="T28" fmla="*/ 158 w 198"/>
                <a:gd name="T29" fmla="*/ 16 h 55"/>
                <a:gd name="T30" fmla="*/ 171 w 198"/>
                <a:gd name="T31" fmla="*/ 27 h 55"/>
                <a:gd name="T32" fmla="*/ 183 w 198"/>
                <a:gd name="T33" fmla="*/ 37 h 55"/>
                <a:gd name="T34" fmla="*/ 191 w 198"/>
                <a:gd name="T35" fmla="*/ 45 h 55"/>
                <a:gd name="T36" fmla="*/ 198 w 198"/>
                <a:gd name="T37" fmla="*/ 55 h 55"/>
                <a:gd name="T38" fmla="*/ 198 w 198"/>
                <a:gd name="T39" fmla="*/ 55 h 55"/>
                <a:gd name="T40" fmla="*/ 183 w 198"/>
                <a:gd name="T41" fmla="*/ 47 h 55"/>
                <a:gd name="T42" fmla="*/ 164 w 198"/>
                <a:gd name="T43" fmla="*/ 38 h 55"/>
                <a:gd name="T44" fmla="*/ 141 w 198"/>
                <a:gd name="T45" fmla="*/ 32 h 55"/>
                <a:gd name="T46" fmla="*/ 127 w 198"/>
                <a:gd name="T47" fmla="*/ 30 h 55"/>
                <a:gd name="T48" fmla="*/ 112 w 198"/>
                <a:gd name="T49" fmla="*/ 28 h 55"/>
                <a:gd name="T50" fmla="*/ 96 w 198"/>
                <a:gd name="T51" fmla="*/ 28 h 55"/>
                <a:gd name="T52" fmla="*/ 77 w 198"/>
                <a:gd name="T53" fmla="*/ 30 h 55"/>
                <a:gd name="T54" fmla="*/ 59 w 198"/>
                <a:gd name="T55" fmla="*/ 33 h 55"/>
                <a:gd name="T56" fmla="*/ 40 w 198"/>
                <a:gd name="T57" fmla="*/ 37 h 55"/>
                <a:gd name="T58" fmla="*/ 20 w 198"/>
                <a:gd name="T59" fmla="*/ 45 h 55"/>
                <a:gd name="T60" fmla="*/ 0 w 198"/>
                <a:gd name="T61" fmla="*/ 53 h 55"/>
                <a:gd name="T62" fmla="*/ 0 w 198"/>
                <a:gd name="T63" fmla="*/ 53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8" h="55">
                  <a:moveTo>
                    <a:pt x="0" y="53"/>
                  </a:moveTo>
                  <a:lnTo>
                    <a:pt x="0" y="53"/>
                  </a:lnTo>
                  <a:lnTo>
                    <a:pt x="8" y="45"/>
                  </a:lnTo>
                  <a:lnTo>
                    <a:pt x="17" y="37"/>
                  </a:lnTo>
                  <a:lnTo>
                    <a:pt x="30" y="27"/>
                  </a:lnTo>
                  <a:lnTo>
                    <a:pt x="47" y="16"/>
                  </a:lnTo>
                  <a:lnTo>
                    <a:pt x="64" y="8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0"/>
                  </a:lnTo>
                  <a:lnTo>
                    <a:pt x="124" y="1"/>
                  </a:lnTo>
                  <a:lnTo>
                    <a:pt x="143" y="8"/>
                  </a:lnTo>
                  <a:lnTo>
                    <a:pt x="158" y="16"/>
                  </a:lnTo>
                  <a:lnTo>
                    <a:pt x="171" y="27"/>
                  </a:lnTo>
                  <a:lnTo>
                    <a:pt x="183" y="37"/>
                  </a:lnTo>
                  <a:lnTo>
                    <a:pt x="191" y="45"/>
                  </a:lnTo>
                  <a:lnTo>
                    <a:pt x="198" y="55"/>
                  </a:lnTo>
                  <a:lnTo>
                    <a:pt x="198" y="55"/>
                  </a:lnTo>
                  <a:lnTo>
                    <a:pt x="183" y="47"/>
                  </a:lnTo>
                  <a:lnTo>
                    <a:pt x="164" y="38"/>
                  </a:lnTo>
                  <a:lnTo>
                    <a:pt x="141" y="32"/>
                  </a:lnTo>
                  <a:lnTo>
                    <a:pt x="127" y="30"/>
                  </a:lnTo>
                  <a:lnTo>
                    <a:pt x="112" y="28"/>
                  </a:lnTo>
                  <a:lnTo>
                    <a:pt x="96" y="28"/>
                  </a:lnTo>
                  <a:lnTo>
                    <a:pt x="77" y="30"/>
                  </a:lnTo>
                  <a:lnTo>
                    <a:pt x="59" y="33"/>
                  </a:lnTo>
                  <a:lnTo>
                    <a:pt x="40" y="37"/>
                  </a:lnTo>
                  <a:lnTo>
                    <a:pt x="20" y="45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34"/>
            <p:cNvSpPr/>
            <p:nvPr>
              <p:custDataLst>
                <p:tags r:id="rId32"/>
              </p:custDataLst>
            </p:nvPr>
          </p:nvSpPr>
          <p:spPr bwMode="auto">
            <a:xfrm>
              <a:off x="2173" y="1696"/>
              <a:ext cx="643" cy="238"/>
            </a:xfrm>
            <a:custGeom>
              <a:gdLst>
                <a:gd name="T0" fmla="*/ 685 w 685"/>
                <a:gd name="T1" fmla="*/ 1 h 255"/>
                <a:gd name="T2" fmla="*/ 685 w 685"/>
                <a:gd name="T3" fmla="*/ 1 h 255"/>
                <a:gd name="T4" fmla="*/ 678 w 685"/>
                <a:gd name="T5" fmla="*/ 18 h 255"/>
                <a:gd name="T6" fmla="*/ 669 w 685"/>
                <a:gd name="T7" fmla="*/ 36 h 255"/>
                <a:gd name="T8" fmla="*/ 658 w 685"/>
                <a:gd name="T9" fmla="*/ 60 h 255"/>
                <a:gd name="T10" fmla="*/ 641 w 685"/>
                <a:gd name="T11" fmla="*/ 87 h 255"/>
                <a:gd name="T12" fmla="*/ 621 w 685"/>
                <a:gd name="T13" fmla="*/ 117 h 255"/>
                <a:gd name="T14" fmla="*/ 596 w 685"/>
                <a:gd name="T15" fmla="*/ 147 h 255"/>
                <a:gd name="T16" fmla="*/ 581 w 685"/>
                <a:gd name="T17" fmla="*/ 161 h 255"/>
                <a:gd name="T18" fmla="*/ 565 w 685"/>
                <a:gd name="T19" fmla="*/ 176 h 255"/>
                <a:gd name="T20" fmla="*/ 565 w 685"/>
                <a:gd name="T21" fmla="*/ 176 h 255"/>
                <a:gd name="T22" fmla="*/ 542 w 685"/>
                <a:gd name="T23" fmla="*/ 192 h 255"/>
                <a:gd name="T24" fmla="*/ 518 w 685"/>
                <a:gd name="T25" fmla="*/ 209 h 255"/>
                <a:gd name="T26" fmla="*/ 492 w 685"/>
                <a:gd name="T27" fmla="*/ 223 h 255"/>
                <a:gd name="T28" fmla="*/ 461 w 685"/>
                <a:gd name="T29" fmla="*/ 236 h 255"/>
                <a:gd name="T30" fmla="*/ 430 w 685"/>
                <a:gd name="T31" fmla="*/ 244 h 255"/>
                <a:gd name="T32" fmla="*/ 396 w 685"/>
                <a:gd name="T33" fmla="*/ 251 h 255"/>
                <a:gd name="T34" fmla="*/ 359 w 685"/>
                <a:gd name="T35" fmla="*/ 255 h 255"/>
                <a:gd name="T36" fmla="*/ 319 w 685"/>
                <a:gd name="T37" fmla="*/ 255 h 255"/>
                <a:gd name="T38" fmla="*/ 319 w 685"/>
                <a:gd name="T39" fmla="*/ 255 h 255"/>
                <a:gd name="T40" fmla="*/ 282 w 685"/>
                <a:gd name="T41" fmla="*/ 251 h 255"/>
                <a:gd name="T42" fmla="*/ 247 w 685"/>
                <a:gd name="T43" fmla="*/ 244 h 255"/>
                <a:gd name="T44" fmla="*/ 213 w 685"/>
                <a:gd name="T45" fmla="*/ 234 h 255"/>
                <a:gd name="T46" fmla="*/ 185 w 685"/>
                <a:gd name="T47" fmla="*/ 224 h 255"/>
                <a:gd name="T48" fmla="*/ 158 w 685"/>
                <a:gd name="T49" fmla="*/ 211 h 255"/>
                <a:gd name="T50" fmla="*/ 134 w 685"/>
                <a:gd name="T51" fmla="*/ 196 h 255"/>
                <a:gd name="T52" fmla="*/ 112 w 685"/>
                <a:gd name="T53" fmla="*/ 181 h 255"/>
                <a:gd name="T54" fmla="*/ 94 w 685"/>
                <a:gd name="T55" fmla="*/ 164 h 255"/>
                <a:gd name="T56" fmla="*/ 94 w 685"/>
                <a:gd name="T57" fmla="*/ 164 h 255"/>
                <a:gd name="T58" fmla="*/ 79 w 685"/>
                <a:gd name="T59" fmla="*/ 150 h 255"/>
                <a:gd name="T60" fmla="*/ 67 w 685"/>
                <a:gd name="T61" fmla="*/ 135 h 255"/>
                <a:gd name="T62" fmla="*/ 55 w 685"/>
                <a:gd name="T63" fmla="*/ 122 h 255"/>
                <a:gd name="T64" fmla="*/ 45 w 685"/>
                <a:gd name="T65" fmla="*/ 107 h 255"/>
                <a:gd name="T66" fmla="*/ 30 w 685"/>
                <a:gd name="T67" fmla="*/ 80 h 255"/>
                <a:gd name="T68" fmla="*/ 17 w 685"/>
                <a:gd name="T69" fmla="*/ 55 h 255"/>
                <a:gd name="T70" fmla="*/ 8 w 685"/>
                <a:gd name="T71" fmla="*/ 33 h 255"/>
                <a:gd name="T72" fmla="*/ 3 w 685"/>
                <a:gd name="T73" fmla="*/ 15 h 255"/>
                <a:gd name="T74" fmla="*/ 0 w 685"/>
                <a:gd name="T75" fmla="*/ 0 h 255"/>
                <a:gd name="T76" fmla="*/ 685 w 685"/>
                <a:gd name="T77" fmla="*/ 1 h 2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5" h="255">
                  <a:moveTo>
                    <a:pt x="685" y="1"/>
                  </a:moveTo>
                  <a:lnTo>
                    <a:pt x="685" y="1"/>
                  </a:lnTo>
                  <a:lnTo>
                    <a:pt x="678" y="18"/>
                  </a:lnTo>
                  <a:lnTo>
                    <a:pt x="669" y="36"/>
                  </a:lnTo>
                  <a:lnTo>
                    <a:pt x="658" y="60"/>
                  </a:lnTo>
                  <a:lnTo>
                    <a:pt x="641" y="87"/>
                  </a:lnTo>
                  <a:lnTo>
                    <a:pt x="621" y="117"/>
                  </a:lnTo>
                  <a:lnTo>
                    <a:pt x="596" y="147"/>
                  </a:lnTo>
                  <a:lnTo>
                    <a:pt x="581" y="161"/>
                  </a:lnTo>
                  <a:lnTo>
                    <a:pt x="565" y="176"/>
                  </a:lnTo>
                  <a:lnTo>
                    <a:pt x="565" y="176"/>
                  </a:lnTo>
                  <a:lnTo>
                    <a:pt x="542" y="192"/>
                  </a:lnTo>
                  <a:lnTo>
                    <a:pt x="518" y="209"/>
                  </a:lnTo>
                  <a:lnTo>
                    <a:pt x="492" y="223"/>
                  </a:lnTo>
                  <a:lnTo>
                    <a:pt x="461" y="236"/>
                  </a:lnTo>
                  <a:lnTo>
                    <a:pt x="430" y="244"/>
                  </a:lnTo>
                  <a:lnTo>
                    <a:pt x="396" y="251"/>
                  </a:lnTo>
                  <a:lnTo>
                    <a:pt x="359" y="255"/>
                  </a:lnTo>
                  <a:lnTo>
                    <a:pt x="319" y="255"/>
                  </a:lnTo>
                  <a:lnTo>
                    <a:pt x="319" y="255"/>
                  </a:lnTo>
                  <a:lnTo>
                    <a:pt x="282" y="251"/>
                  </a:lnTo>
                  <a:lnTo>
                    <a:pt x="247" y="244"/>
                  </a:lnTo>
                  <a:lnTo>
                    <a:pt x="213" y="234"/>
                  </a:lnTo>
                  <a:lnTo>
                    <a:pt x="185" y="224"/>
                  </a:lnTo>
                  <a:lnTo>
                    <a:pt x="158" y="211"/>
                  </a:lnTo>
                  <a:lnTo>
                    <a:pt x="134" y="196"/>
                  </a:lnTo>
                  <a:lnTo>
                    <a:pt x="112" y="181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79" y="150"/>
                  </a:lnTo>
                  <a:lnTo>
                    <a:pt x="67" y="135"/>
                  </a:lnTo>
                  <a:lnTo>
                    <a:pt x="55" y="122"/>
                  </a:lnTo>
                  <a:lnTo>
                    <a:pt x="45" y="107"/>
                  </a:lnTo>
                  <a:lnTo>
                    <a:pt x="30" y="80"/>
                  </a:lnTo>
                  <a:lnTo>
                    <a:pt x="17" y="55"/>
                  </a:lnTo>
                  <a:lnTo>
                    <a:pt x="8" y="33"/>
                  </a:lnTo>
                  <a:lnTo>
                    <a:pt x="3" y="15"/>
                  </a:lnTo>
                  <a:lnTo>
                    <a:pt x="0" y="0"/>
                  </a:lnTo>
                  <a:lnTo>
                    <a:pt x="685" y="1"/>
                  </a:lnTo>
                  <a:close/>
                </a:path>
              </a:pathLst>
            </a:custGeom>
            <a:solidFill>
              <a:srgbClr val="854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35"/>
            <p:cNvSpPr/>
            <p:nvPr>
              <p:custDataLst>
                <p:tags r:id="rId33"/>
              </p:custDataLst>
            </p:nvPr>
          </p:nvSpPr>
          <p:spPr bwMode="auto">
            <a:xfrm>
              <a:off x="2195" y="1696"/>
              <a:ext cx="585" cy="69"/>
            </a:xfrm>
            <a:custGeom>
              <a:gdLst>
                <a:gd name="T0" fmla="*/ 625 w 625"/>
                <a:gd name="T1" fmla="*/ 1 h 73"/>
                <a:gd name="T2" fmla="*/ 611 w 625"/>
                <a:gd name="T3" fmla="*/ 57 h 73"/>
                <a:gd name="T4" fmla="*/ 611 w 625"/>
                <a:gd name="T5" fmla="*/ 57 h 73"/>
                <a:gd name="T6" fmla="*/ 579 w 625"/>
                <a:gd name="T7" fmla="*/ 62 h 73"/>
                <a:gd name="T8" fmla="*/ 541 w 625"/>
                <a:gd name="T9" fmla="*/ 67 h 73"/>
                <a:gd name="T10" fmla="*/ 499 w 625"/>
                <a:gd name="T11" fmla="*/ 70 h 73"/>
                <a:gd name="T12" fmla="*/ 454 w 625"/>
                <a:gd name="T13" fmla="*/ 72 h 73"/>
                <a:gd name="T14" fmla="*/ 355 w 625"/>
                <a:gd name="T15" fmla="*/ 73 h 73"/>
                <a:gd name="T16" fmla="*/ 255 w 625"/>
                <a:gd name="T17" fmla="*/ 72 h 73"/>
                <a:gd name="T18" fmla="*/ 165 w 625"/>
                <a:gd name="T19" fmla="*/ 70 h 73"/>
                <a:gd name="T20" fmla="*/ 88 w 625"/>
                <a:gd name="T21" fmla="*/ 67 h 73"/>
                <a:gd name="T22" fmla="*/ 17 w 625"/>
                <a:gd name="T23" fmla="*/ 63 h 73"/>
                <a:gd name="T24" fmla="*/ 0 w 625"/>
                <a:gd name="T25" fmla="*/ 0 h 73"/>
                <a:gd name="T26" fmla="*/ 625 w 625"/>
                <a:gd name="T27" fmla="*/ 1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5" h="73">
                  <a:moveTo>
                    <a:pt x="625" y="1"/>
                  </a:moveTo>
                  <a:lnTo>
                    <a:pt x="611" y="57"/>
                  </a:lnTo>
                  <a:lnTo>
                    <a:pt x="611" y="57"/>
                  </a:lnTo>
                  <a:lnTo>
                    <a:pt x="579" y="62"/>
                  </a:lnTo>
                  <a:lnTo>
                    <a:pt x="541" y="67"/>
                  </a:lnTo>
                  <a:lnTo>
                    <a:pt x="499" y="70"/>
                  </a:lnTo>
                  <a:lnTo>
                    <a:pt x="454" y="72"/>
                  </a:lnTo>
                  <a:lnTo>
                    <a:pt x="355" y="73"/>
                  </a:lnTo>
                  <a:lnTo>
                    <a:pt x="255" y="72"/>
                  </a:lnTo>
                  <a:lnTo>
                    <a:pt x="165" y="70"/>
                  </a:lnTo>
                  <a:lnTo>
                    <a:pt x="88" y="67"/>
                  </a:lnTo>
                  <a:lnTo>
                    <a:pt x="17" y="63"/>
                  </a:lnTo>
                  <a:lnTo>
                    <a:pt x="0" y="0"/>
                  </a:lnTo>
                  <a:lnTo>
                    <a:pt x="625" y="1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36"/>
            <p:cNvSpPr/>
            <p:nvPr>
              <p:custDataLst>
                <p:tags r:id="rId34"/>
              </p:custDataLst>
            </p:nvPr>
          </p:nvSpPr>
          <p:spPr bwMode="auto">
            <a:xfrm>
              <a:off x="2261" y="1814"/>
              <a:ext cx="443" cy="120"/>
            </a:xfrm>
            <a:custGeom>
              <a:gdLst>
                <a:gd name="T0" fmla="*/ 471 w 471"/>
                <a:gd name="T1" fmla="*/ 51 h 130"/>
                <a:gd name="T2" fmla="*/ 471 w 471"/>
                <a:gd name="T3" fmla="*/ 51 h 130"/>
                <a:gd name="T4" fmla="*/ 448 w 471"/>
                <a:gd name="T5" fmla="*/ 67 h 130"/>
                <a:gd name="T6" fmla="*/ 424 w 471"/>
                <a:gd name="T7" fmla="*/ 84 h 130"/>
                <a:gd name="T8" fmla="*/ 398 w 471"/>
                <a:gd name="T9" fmla="*/ 98 h 130"/>
                <a:gd name="T10" fmla="*/ 367 w 471"/>
                <a:gd name="T11" fmla="*/ 111 h 130"/>
                <a:gd name="T12" fmla="*/ 336 w 471"/>
                <a:gd name="T13" fmla="*/ 119 h 130"/>
                <a:gd name="T14" fmla="*/ 302 w 471"/>
                <a:gd name="T15" fmla="*/ 126 h 130"/>
                <a:gd name="T16" fmla="*/ 265 w 471"/>
                <a:gd name="T17" fmla="*/ 130 h 130"/>
                <a:gd name="T18" fmla="*/ 225 w 471"/>
                <a:gd name="T19" fmla="*/ 130 h 130"/>
                <a:gd name="T20" fmla="*/ 225 w 471"/>
                <a:gd name="T21" fmla="*/ 130 h 130"/>
                <a:gd name="T22" fmla="*/ 188 w 471"/>
                <a:gd name="T23" fmla="*/ 126 h 130"/>
                <a:gd name="T24" fmla="*/ 153 w 471"/>
                <a:gd name="T25" fmla="*/ 119 h 130"/>
                <a:gd name="T26" fmla="*/ 119 w 471"/>
                <a:gd name="T27" fmla="*/ 109 h 130"/>
                <a:gd name="T28" fmla="*/ 91 w 471"/>
                <a:gd name="T29" fmla="*/ 99 h 130"/>
                <a:gd name="T30" fmla="*/ 64 w 471"/>
                <a:gd name="T31" fmla="*/ 86 h 130"/>
                <a:gd name="T32" fmla="*/ 40 w 471"/>
                <a:gd name="T33" fmla="*/ 71 h 130"/>
                <a:gd name="T34" fmla="*/ 18 w 471"/>
                <a:gd name="T35" fmla="*/ 56 h 130"/>
                <a:gd name="T36" fmla="*/ 0 w 471"/>
                <a:gd name="T37" fmla="*/ 39 h 130"/>
                <a:gd name="T38" fmla="*/ 0 w 471"/>
                <a:gd name="T39" fmla="*/ 39 h 130"/>
                <a:gd name="T40" fmla="*/ 40 w 471"/>
                <a:gd name="T41" fmla="*/ 29 h 130"/>
                <a:gd name="T42" fmla="*/ 99 w 471"/>
                <a:gd name="T43" fmla="*/ 15 h 130"/>
                <a:gd name="T44" fmla="*/ 134 w 471"/>
                <a:gd name="T45" fmla="*/ 9 h 130"/>
                <a:gd name="T46" fmla="*/ 169 w 471"/>
                <a:gd name="T47" fmla="*/ 5 h 130"/>
                <a:gd name="T48" fmla="*/ 205 w 471"/>
                <a:gd name="T49" fmla="*/ 2 h 130"/>
                <a:gd name="T50" fmla="*/ 242 w 471"/>
                <a:gd name="T51" fmla="*/ 0 h 130"/>
                <a:gd name="T52" fmla="*/ 242 w 471"/>
                <a:gd name="T53" fmla="*/ 0 h 130"/>
                <a:gd name="T54" fmla="*/ 275 w 471"/>
                <a:gd name="T55" fmla="*/ 2 h 130"/>
                <a:gd name="T56" fmla="*/ 309 w 471"/>
                <a:gd name="T57" fmla="*/ 5 h 130"/>
                <a:gd name="T58" fmla="*/ 341 w 471"/>
                <a:gd name="T59" fmla="*/ 12 h 130"/>
                <a:gd name="T60" fmla="*/ 372 w 471"/>
                <a:gd name="T61" fmla="*/ 19 h 130"/>
                <a:gd name="T62" fmla="*/ 403 w 471"/>
                <a:gd name="T63" fmla="*/ 27 h 130"/>
                <a:gd name="T64" fmla="*/ 430 w 471"/>
                <a:gd name="T65" fmla="*/ 36 h 130"/>
                <a:gd name="T66" fmla="*/ 471 w 471"/>
                <a:gd name="T67" fmla="*/ 51 h 130"/>
                <a:gd name="T68" fmla="*/ 471 w 471"/>
                <a:gd name="T69" fmla="*/ 51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1" h="130">
                  <a:moveTo>
                    <a:pt x="471" y="51"/>
                  </a:moveTo>
                  <a:lnTo>
                    <a:pt x="471" y="51"/>
                  </a:lnTo>
                  <a:lnTo>
                    <a:pt x="448" y="67"/>
                  </a:lnTo>
                  <a:lnTo>
                    <a:pt x="424" y="84"/>
                  </a:lnTo>
                  <a:lnTo>
                    <a:pt x="398" y="98"/>
                  </a:lnTo>
                  <a:lnTo>
                    <a:pt x="367" y="111"/>
                  </a:lnTo>
                  <a:lnTo>
                    <a:pt x="336" y="119"/>
                  </a:lnTo>
                  <a:lnTo>
                    <a:pt x="302" y="126"/>
                  </a:lnTo>
                  <a:lnTo>
                    <a:pt x="265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188" y="126"/>
                  </a:lnTo>
                  <a:lnTo>
                    <a:pt x="153" y="119"/>
                  </a:lnTo>
                  <a:lnTo>
                    <a:pt x="119" y="109"/>
                  </a:lnTo>
                  <a:lnTo>
                    <a:pt x="91" y="99"/>
                  </a:lnTo>
                  <a:lnTo>
                    <a:pt x="64" y="86"/>
                  </a:lnTo>
                  <a:lnTo>
                    <a:pt x="40" y="71"/>
                  </a:lnTo>
                  <a:lnTo>
                    <a:pt x="18" y="5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40" y="29"/>
                  </a:lnTo>
                  <a:lnTo>
                    <a:pt x="99" y="15"/>
                  </a:lnTo>
                  <a:lnTo>
                    <a:pt x="134" y="9"/>
                  </a:lnTo>
                  <a:lnTo>
                    <a:pt x="169" y="5"/>
                  </a:lnTo>
                  <a:lnTo>
                    <a:pt x="205" y="2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75" y="2"/>
                  </a:lnTo>
                  <a:lnTo>
                    <a:pt x="309" y="5"/>
                  </a:lnTo>
                  <a:lnTo>
                    <a:pt x="341" y="12"/>
                  </a:lnTo>
                  <a:lnTo>
                    <a:pt x="372" y="19"/>
                  </a:lnTo>
                  <a:lnTo>
                    <a:pt x="403" y="27"/>
                  </a:lnTo>
                  <a:lnTo>
                    <a:pt x="430" y="36"/>
                  </a:lnTo>
                  <a:lnTo>
                    <a:pt x="471" y="51"/>
                  </a:lnTo>
                  <a:lnTo>
                    <a:pt x="471" y="51"/>
                  </a:lnTo>
                  <a:close/>
                </a:path>
              </a:pathLst>
            </a:custGeom>
            <a:solidFill>
              <a:srgbClr val="F08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37"/>
            <p:cNvSpPr/>
            <p:nvPr>
              <p:custDataLst>
                <p:tags r:id="rId35"/>
              </p:custDataLst>
            </p:nvPr>
          </p:nvSpPr>
          <p:spPr bwMode="auto">
            <a:xfrm>
              <a:off x="2058" y="1525"/>
              <a:ext cx="66" cy="99"/>
            </a:xfrm>
            <a:custGeom>
              <a:gdLst>
                <a:gd name="T0" fmla="*/ 0 w 69"/>
                <a:gd name="T1" fmla="*/ 0 h 106"/>
                <a:gd name="T2" fmla="*/ 0 w 69"/>
                <a:gd name="T3" fmla="*/ 0 h 106"/>
                <a:gd name="T4" fmla="*/ 10 w 69"/>
                <a:gd name="T5" fmla="*/ 7 h 106"/>
                <a:gd name="T6" fmla="*/ 19 w 69"/>
                <a:gd name="T7" fmla="*/ 15 h 106"/>
                <a:gd name="T8" fmla="*/ 31 w 69"/>
                <a:gd name="T9" fmla="*/ 27 h 106"/>
                <a:gd name="T10" fmla="*/ 42 w 69"/>
                <a:gd name="T11" fmla="*/ 42 h 106"/>
                <a:gd name="T12" fmla="*/ 54 w 69"/>
                <a:gd name="T13" fmla="*/ 59 h 106"/>
                <a:gd name="T14" fmla="*/ 64 w 69"/>
                <a:gd name="T15" fmla="*/ 81 h 106"/>
                <a:gd name="T16" fmla="*/ 68 w 69"/>
                <a:gd name="T17" fmla="*/ 93 h 106"/>
                <a:gd name="T18" fmla="*/ 69 w 69"/>
                <a:gd name="T19" fmla="*/ 106 h 106"/>
                <a:gd name="T20" fmla="*/ 69 w 69"/>
                <a:gd name="T21" fmla="*/ 106 h 106"/>
                <a:gd name="T22" fmla="*/ 51 w 69"/>
                <a:gd name="T23" fmla="*/ 84 h 106"/>
                <a:gd name="T24" fmla="*/ 36 w 69"/>
                <a:gd name="T25" fmla="*/ 66 h 106"/>
                <a:gd name="T26" fmla="*/ 29 w 69"/>
                <a:gd name="T27" fmla="*/ 56 h 106"/>
                <a:gd name="T28" fmla="*/ 26 w 69"/>
                <a:gd name="T29" fmla="*/ 47 h 106"/>
                <a:gd name="T30" fmla="*/ 26 w 69"/>
                <a:gd name="T31" fmla="*/ 47 h 106"/>
                <a:gd name="T32" fmla="*/ 19 w 69"/>
                <a:gd name="T33" fmla="*/ 31 h 106"/>
                <a:gd name="T34" fmla="*/ 10 w 69"/>
                <a:gd name="T35" fmla="*/ 15 h 106"/>
                <a:gd name="T36" fmla="*/ 0 w 69"/>
                <a:gd name="T37" fmla="*/ 0 h 106"/>
                <a:gd name="T38" fmla="*/ 0 w 69"/>
                <a:gd name="T39" fmla="*/ 0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105">
                  <a:moveTo>
                    <a:pt x="0" y="0"/>
                  </a:moveTo>
                  <a:lnTo>
                    <a:pt x="0" y="0"/>
                  </a:lnTo>
                  <a:lnTo>
                    <a:pt x="10" y="7"/>
                  </a:lnTo>
                  <a:lnTo>
                    <a:pt x="19" y="15"/>
                  </a:lnTo>
                  <a:lnTo>
                    <a:pt x="31" y="27"/>
                  </a:lnTo>
                  <a:lnTo>
                    <a:pt x="42" y="42"/>
                  </a:lnTo>
                  <a:lnTo>
                    <a:pt x="54" y="59"/>
                  </a:lnTo>
                  <a:lnTo>
                    <a:pt x="64" y="81"/>
                  </a:lnTo>
                  <a:lnTo>
                    <a:pt x="68" y="93"/>
                  </a:lnTo>
                  <a:lnTo>
                    <a:pt x="69" y="106"/>
                  </a:lnTo>
                  <a:lnTo>
                    <a:pt x="69" y="106"/>
                  </a:lnTo>
                  <a:lnTo>
                    <a:pt x="51" y="84"/>
                  </a:lnTo>
                  <a:lnTo>
                    <a:pt x="36" y="66"/>
                  </a:lnTo>
                  <a:lnTo>
                    <a:pt x="29" y="56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19" y="31"/>
                  </a:lnTo>
                  <a:lnTo>
                    <a:pt x="1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38"/>
            <p:cNvSpPr/>
            <p:nvPr>
              <p:custDataLst>
                <p:tags r:id="rId36"/>
              </p:custDataLst>
            </p:nvPr>
          </p:nvSpPr>
          <p:spPr bwMode="auto">
            <a:xfrm>
              <a:off x="2876" y="1525"/>
              <a:ext cx="66" cy="99"/>
            </a:xfrm>
            <a:custGeom>
              <a:gdLst>
                <a:gd name="T0" fmla="*/ 71 w 71"/>
                <a:gd name="T1" fmla="*/ 0 h 106"/>
                <a:gd name="T2" fmla="*/ 71 w 71"/>
                <a:gd name="T3" fmla="*/ 0 h 106"/>
                <a:gd name="T4" fmla="*/ 61 w 71"/>
                <a:gd name="T5" fmla="*/ 7 h 106"/>
                <a:gd name="T6" fmla="*/ 52 w 71"/>
                <a:gd name="T7" fmla="*/ 15 h 106"/>
                <a:gd name="T8" fmla="*/ 41 w 71"/>
                <a:gd name="T9" fmla="*/ 27 h 106"/>
                <a:gd name="T10" fmla="*/ 29 w 71"/>
                <a:gd name="T11" fmla="*/ 42 h 106"/>
                <a:gd name="T12" fmla="*/ 17 w 71"/>
                <a:gd name="T13" fmla="*/ 61 h 106"/>
                <a:gd name="T14" fmla="*/ 7 w 71"/>
                <a:gd name="T15" fmla="*/ 83 h 106"/>
                <a:gd name="T16" fmla="*/ 4 w 71"/>
                <a:gd name="T17" fmla="*/ 94 h 106"/>
                <a:gd name="T18" fmla="*/ 0 w 71"/>
                <a:gd name="T19" fmla="*/ 106 h 106"/>
                <a:gd name="T20" fmla="*/ 0 w 71"/>
                <a:gd name="T21" fmla="*/ 106 h 106"/>
                <a:gd name="T22" fmla="*/ 21 w 71"/>
                <a:gd name="T23" fmla="*/ 86 h 106"/>
                <a:gd name="T24" fmla="*/ 36 w 71"/>
                <a:gd name="T25" fmla="*/ 66 h 106"/>
                <a:gd name="T26" fmla="*/ 42 w 71"/>
                <a:gd name="T27" fmla="*/ 56 h 106"/>
                <a:gd name="T28" fmla="*/ 46 w 71"/>
                <a:gd name="T29" fmla="*/ 47 h 106"/>
                <a:gd name="T30" fmla="*/ 46 w 71"/>
                <a:gd name="T31" fmla="*/ 47 h 106"/>
                <a:gd name="T32" fmla="*/ 52 w 71"/>
                <a:gd name="T33" fmla="*/ 32 h 106"/>
                <a:gd name="T34" fmla="*/ 61 w 71"/>
                <a:gd name="T35" fmla="*/ 17 h 106"/>
                <a:gd name="T36" fmla="*/ 71 w 71"/>
                <a:gd name="T37" fmla="*/ 0 h 106"/>
                <a:gd name="T38" fmla="*/ 71 w 71"/>
                <a:gd name="T39" fmla="*/ 0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105">
                  <a:moveTo>
                    <a:pt x="71" y="0"/>
                  </a:moveTo>
                  <a:lnTo>
                    <a:pt x="71" y="0"/>
                  </a:lnTo>
                  <a:lnTo>
                    <a:pt x="61" y="7"/>
                  </a:lnTo>
                  <a:lnTo>
                    <a:pt x="52" y="15"/>
                  </a:lnTo>
                  <a:lnTo>
                    <a:pt x="41" y="27"/>
                  </a:lnTo>
                  <a:lnTo>
                    <a:pt x="29" y="42"/>
                  </a:lnTo>
                  <a:lnTo>
                    <a:pt x="17" y="61"/>
                  </a:lnTo>
                  <a:lnTo>
                    <a:pt x="7" y="83"/>
                  </a:lnTo>
                  <a:lnTo>
                    <a:pt x="4" y="94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1" y="86"/>
                  </a:lnTo>
                  <a:lnTo>
                    <a:pt x="36" y="66"/>
                  </a:lnTo>
                  <a:lnTo>
                    <a:pt x="42" y="56"/>
                  </a:lnTo>
                  <a:lnTo>
                    <a:pt x="46" y="47"/>
                  </a:lnTo>
                  <a:lnTo>
                    <a:pt x="46" y="47"/>
                  </a:lnTo>
                  <a:lnTo>
                    <a:pt x="52" y="32"/>
                  </a:lnTo>
                  <a:lnTo>
                    <a:pt x="61" y="17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39"/>
            <p:cNvSpPr/>
            <p:nvPr>
              <p:custDataLst>
                <p:tags r:id="rId37"/>
              </p:custDataLst>
            </p:nvPr>
          </p:nvSpPr>
          <p:spPr bwMode="auto">
            <a:xfrm>
              <a:off x="2176" y="1345"/>
              <a:ext cx="191" cy="53"/>
            </a:xfrm>
            <a:custGeom>
              <a:gdLst>
                <a:gd name="T0" fmla="*/ 203 w 203"/>
                <a:gd name="T1" fmla="*/ 0 h 57"/>
                <a:gd name="T2" fmla="*/ 203 w 203"/>
                <a:gd name="T3" fmla="*/ 0 h 57"/>
                <a:gd name="T4" fmla="*/ 200 w 203"/>
                <a:gd name="T5" fmla="*/ 4 h 57"/>
                <a:gd name="T6" fmla="*/ 192 w 203"/>
                <a:gd name="T7" fmla="*/ 12 h 57"/>
                <a:gd name="T8" fmla="*/ 176 w 203"/>
                <a:gd name="T9" fmla="*/ 24 h 57"/>
                <a:gd name="T10" fmla="*/ 166 w 203"/>
                <a:gd name="T11" fmla="*/ 31 h 57"/>
                <a:gd name="T12" fmla="*/ 156 w 203"/>
                <a:gd name="T13" fmla="*/ 37 h 57"/>
                <a:gd name="T14" fmla="*/ 143 w 203"/>
                <a:gd name="T15" fmla="*/ 44 h 57"/>
                <a:gd name="T16" fmla="*/ 128 w 203"/>
                <a:gd name="T17" fmla="*/ 49 h 57"/>
                <a:gd name="T18" fmla="*/ 111 w 203"/>
                <a:gd name="T19" fmla="*/ 52 h 57"/>
                <a:gd name="T20" fmla="*/ 93 w 203"/>
                <a:gd name="T21" fmla="*/ 56 h 57"/>
                <a:gd name="T22" fmla="*/ 72 w 203"/>
                <a:gd name="T23" fmla="*/ 57 h 57"/>
                <a:gd name="T24" fmla="*/ 51 w 203"/>
                <a:gd name="T25" fmla="*/ 57 h 57"/>
                <a:gd name="T26" fmla="*/ 25 w 203"/>
                <a:gd name="T27" fmla="*/ 54 h 57"/>
                <a:gd name="T28" fmla="*/ 0 w 203"/>
                <a:gd name="T29" fmla="*/ 49 h 57"/>
                <a:gd name="T30" fmla="*/ 0 w 203"/>
                <a:gd name="T31" fmla="*/ 49 h 57"/>
                <a:gd name="T32" fmla="*/ 22 w 203"/>
                <a:gd name="T33" fmla="*/ 49 h 57"/>
                <a:gd name="T34" fmla="*/ 46 w 203"/>
                <a:gd name="T35" fmla="*/ 47 h 57"/>
                <a:gd name="T36" fmla="*/ 76 w 203"/>
                <a:gd name="T37" fmla="*/ 44 h 57"/>
                <a:gd name="T38" fmla="*/ 109 w 203"/>
                <a:gd name="T39" fmla="*/ 39 h 57"/>
                <a:gd name="T40" fmla="*/ 143 w 203"/>
                <a:gd name="T41" fmla="*/ 31 h 57"/>
                <a:gd name="T42" fmla="*/ 160 w 203"/>
                <a:gd name="T43" fmla="*/ 24 h 57"/>
                <a:gd name="T44" fmla="*/ 175 w 203"/>
                <a:gd name="T45" fmla="*/ 17 h 57"/>
                <a:gd name="T46" fmla="*/ 190 w 203"/>
                <a:gd name="T47" fmla="*/ 9 h 57"/>
                <a:gd name="T48" fmla="*/ 203 w 203"/>
                <a:gd name="T4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203" y="0"/>
                  </a:moveTo>
                  <a:lnTo>
                    <a:pt x="203" y="0"/>
                  </a:lnTo>
                  <a:lnTo>
                    <a:pt x="200" y="4"/>
                  </a:lnTo>
                  <a:lnTo>
                    <a:pt x="192" y="12"/>
                  </a:lnTo>
                  <a:lnTo>
                    <a:pt x="176" y="24"/>
                  </a:lnTo>
                  <a:lnTo>
                    <a:pt x="166" y="31"/>
                  </a:lnTo>
                  <a:lnTo>
                    <a:pt x="156" y="37"/>
                  </a:lnTo>
                  <a:lnTo>
                    <a:pt x="143" y="44"/>
                  </a:lnTo>
                  <a:lnTo>
                    <a:pt x="128" y="49"/>
                  </a:lnTo>
                  <a:lnTo>
                    <a:pt x="111" y="52"/>
                  </a:lnTo>
                  <a:lnTo>
                    <a:pt x="93" y="56"/>
                  </a:lnTo>
                  <a:lnTo>
                    <a:pt x="72" y="57"/>
                  </a:lnTo>
                  <a:lnTo>
                    <a:pt x="51" y="57"/>
                  </a:lnTo>
                  <a:lnTo>
                    <a:pt x="25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2" y="49"/>
                  </a:lnTo>
                  <a:lnTo>
                    <a:pt x="46" y="47"/>
                  </a:lnTo>
                  <a:lnTo>
                    <a:pt x="76" y="44"/>
                  </a:lnTo>
                  <a:lnTo>
                    <a:pt x="109" y="39"/>
                  </a:lnTo>
                  <a:lnTo>
                    <a:pt x="143" y="31"/>
                  </a:lnTo>
                  <a:lnTo>
                    <a:pt x="160" y="24"/>
                  </a:lnTo>
                  <a:lnTo>
                    <a:pt x="175" y="17"/>
                  </a:lnTo>
                  <a:lnTo>
                    <a:pt x="190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0"/>
            <p:cNvSpPr/>
            <p:nvPr>
              <p:custDataLst>
                <p:tags r:id="rId38"/>
              </p:custDataLst>
            </p:nvPr>
          </p:nvSpPr>
          <p:spPr bwMode="auto">
            <a:xfrm>
              <a:off x="2176" y="1345"/>
              <a:ext cx="191" cy="53"/>
            </a:xfrm>
            <a:custGeom>
              <a:gdLst>
                <a:gd name="T0" fmla="*/ 203 w 203"/>
                <a:gd name="T1" fmla="*/ 0 h 57"/>
                <a:gd name="T2" fmla="*/ 203 w 203"/>
                <a:gd name="T3" fmla="*/ 0 h 57"/>
                <a:gd name="T4" fmla="*/ 200 w 203"/>
                <a:gd name="T5" fmla="*/ 4 h 57"/>
                <a:gd name="T6" fmla="*/ 192 w 203"/>
                <a:gd name="T7" fmla="*/ 12 h 57"/>
                <a:gd name="T8" fmla="*/ 176 w 203"/>
                <a:gd name="T9" fmla="*/ 24 h 57"/>
                <a:gd name="T10" fmla="*/ 166 w 203"/>
                <a:gd name="T11" fmla="*/ 31 h 57"/>
                <a:gd name="T12" fmla="*/ 156 w 203"/>
                <a:gd name="T13" fmla="*/ 37 h 57"/>
                <a:gd name="T14" fmla="*/ 143 w 203"/>
                <a:gd name="T15" fmla="*/ 44 h 57"/>
                <a:gd name="T16" fmla="*/ 128 w 203"/>
                <a:gd name="T17" fmla="*/ 49 h 57"/>
                <a:gd name="T18" fmla="*/ 111 w 203"/>
                <a:gd name="T19" fmla="*/ 52 h 57"/>
                <a:gd name="T20" fmla="*/ 93 w 203"/>
                <a:gd name="T21" fmla="*/ 56 h 57"/>
                <a:gd name="T22" fmla="*/ 72 w 203"/>
                <a:gd name="T23" fmla="*/ 57 h 57"/>
                <a:gd name="T24" fmla="*/ 51 w 203"/>
                <a:gd name="T25" fmla="*/ 57 h 57"/>
                <a:gd name="T26" fmla="*/ 25 w 203"/>
                <a:gd name="T27" fmla="*/ 54 h 57"/>
                <a:gd name="T28" fmla="*/ 0 w 203"/>
                <a:gd name="T29" fmla="*/ 49 h 57"/>
                <a:gd name="T30" fmla="*/ 0 w 203"/>
                <a:gd name="T31" fmla="*/ 49 h 57"/>
                <a:gd name="T32" fmla="*/ 22 w 203"/>
                <a:gd name="T33" fmla="*/ 49 h 57"/>
                <a:gd name="T34" fmla="*/ 46 w 203"/>
                <a:gd name="T35" fmla="*/ 47 h 57"/>
                <a:gd name="T36" fmla="*/ 76 w 203"/>
                <a:gd name="T37" fmla="*/ 44 h 57"/>
                <a:gd name="T38" fmla="*/ 109 w 203"/>
                <a:gd name="T39" fmla="*/ 39 h 57"/>
                <a:gd name="T40" fmla="*/ 143 w 203"/>
                <a:gd name="T41" fmla="*/ 31 h 57"/>
                <a:gd name="T42" fmla="*/ 160 w 203"/>
                <a:gd name="T43" fmla="*/ 24 h 57"/>
                <a:gd name="T44" fmla="*/ 175 w 203"/>
                <a:gd name="T45" fmla="*/ 17 h 57"/>
                <a:gd name="T46" fmla="*/ 190 w 203"/>
                <a:gd name="T47" fmla="*/ 9 h 57"/>
                <a:gd name="T48" fmla="*/ 203 w 203"/>
                <a:gd name="T4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203" y="0"/>
                  </a:moveTo>
                  <a:lnTo>
                    <a:pt x="203" y="0"/>
                  </a:lnTo>
                  <a:lnTo>
                    <a:pt x="200" y="4"/>
                  </a:lnTo>
                  <a:lnTo>
                    <a:pt x="192" y="12"/>
                  </a:lnTo>
                  <a:lnTo>
                    <a:pt x="176" y="24"/>
                  </a:lnTo>
                  <a:lnTo>
                    <a:pt x="166" y="31"/>
                  </a:lnTo>
                  <a:lnTo>
                    <a:pt x="156" y="37"/>
                  </a:lnTo>
                  <a:lnTo>
                    <a:pt x="143" y="44"/>
                  </a:lnTo>
                  <a:lnTo>
                    <a:pt x="128" y="49"/>
                  </a:lnTo>
                  <a:lnTo>
                    <a:pt x="111" y="52"/>
                  </a:lnTo>
                  <a:lnTo>
                    <a:pt x="93" y="56"/>
                  </a:lnTo>
                  <a:lnTo>
                    <a:pt x="72" y="57"/>
                  </a:lnTo>
                  <a:lnTo>
                    <a:pt x="51" y="57"/>
                  </a:lnTo>
                  <a:lnTo>
                    <a:pt x="25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2" y="49"/>
                  </a:lnTo>
                  <a:lnTo>
                    <a:pt x="46" y="47"/>
                  </a:lnTo>
                  <a:lnTo>
                    <a:pt x="76" y="44"/>
                  </a:lnTo>
                  <a:lnTo>
                    <a:pt x="109" y="39"/>
                  </a:lnTo>
                  <a:lnTo>
                    <a:pt x="143" y="31"/>
                  </a:lnTo>
                  <a:lnTo>
                    <a:pt x="160" y="24"/>
                  </a:lnTo>
                  <a:lnTo>
                    <a:pt x="175" y="17"/>
                  </a:lnTo>
                  <a:lnTo>
                    <a:pt x="190" y="9"/>
                  </a:lnTo>
                  <a:lnTo>
                    <a:pt x="2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1"/>
            <p:cNvSpPr/>
            <p:nvPr>
              <p:custDataLst>
                <p:tags r:id="rId39"/>
              </p:custDataLst>
            </p:nvPr>
          </p:nvSpPr>
          <p:spPr bwMode="auto">
            <a:xfrm>
              <a:off x="2619" y="1345"/>
              <a:ext cx="189" cy="53"/>
            </a:xfrm>
            <a:custGeom>
              <a:gdLst>
                <a:gd name="T0" fmla="*/ 0 w 203"/>
                <a:gd name="T1" fmla="*/ 0 h 57"/>
                <a:gd name="T2" fmla="*/ 0 w 203"/>
                <a:gd name="T3" fmla="*/ 0 h 57"/>
                <a:gd name="T4" fmla="*/ 3 w 203"/>
                <a:gd name="T5" fmla="*/ 4 h 57"/>
                <a:gd name="T6" fmla="*/ 12 w 203"/>
                <a:gd name="T7" fmla="*/ 12 h 57"/>
                <a:gd name="T8" fmla="*/ 27 w 203"/>
                <a:gd name="T9" fmla="*/ 26 h 57"/>
                <a:gd name="T10" fmla="*/ 35 w 203"/>
                <a:gd name="T11" fmla="*/ 31 h 57"/>
                <a:gd name="T12" fmla="*/ 47 w 203"/>
                <a:gd name="T13" fmla="*/ 37 h 57"/>
                <a:gd name="T14" fmla="*/ 60 w 203"/>
                <a:gd name="T15" fmla="*/ 44 h 57"/>
                <a:gd name="T16" fmla="*/ 75 w 203"/>
                <a:gd name="T17" fmla="*/ 49 h 57"/>
                <a:gd name="T18" fmla="*/ 92 w 203"/>
                <a:gd name="T19" fmla="*/ 54 h 57"/>
                <a:gd name="T20" fmla="*/ 111 w 203"/>
                <a:gd name="T21" fmla="*/ 57 h 57"/>
                <a:gd name="T22" fmla="*/ 131 w 203"/>
                <a:gd name="T23" fmla="*/ 57 h 57"/>
                <a:gd name="T24" fmla="*/ 153 w 203"/>
                <a:gd name="T25" fmla="*/ 57 h 57"/>
                <a:gd name="T26" fmla="*/ 176 w 203"/>
                <a:gd name="T27" fmla="*/ 56 h 57"/>
                <a:gd name="T28" fmla="*/ 203 w 203"/>
                <a:gd name="T29" fmla="*/ 51 h 57"/>
                <a:gd name="T30" fmla="*/ 203 w 203"/>
                <a:gd name="T31" fmla="*/ 51 h 57"/>
                <a:gd name="T32" fmla="*/ 181 w 203"/>
                <a:gd name="T33" fmla="*/ 51 h 57"/>
                <a:gd name="T34" fmla="*/ 156 w 203"/>
                <a:gd name="T35" fmla="*/ 49 h 57"/>
                <a:gd name="T36" fmla="*/ 126 w 203"/>
                <a:gd name="T37" fmla="*/ 46 h 57"/>
                <a:gd name="T38" fmla="*/ 94 w 203"/>
                <a:gd name="T39" fmla="*/ 39 h 57"/>
                <a:gd name="T40" fmla="*/ 60 w 203"/>
                <a:gd name="T41" fmla="*/ 31 h 57"/>
                <a:gd name="T42" fmla="*/ 43 w 203"/>
                <a:gd name="T43" fmla="*/ 24 h 57"/>
                <a:gd name="T44" fmla="*/ 28 w 203"/>
                <a:gd name="T45" fmla="*/ 17 h 57"/>
                <a:gd name="T46" fmla="*/ 13 w 203"/>
                <a:gd name="T47" fmla="*/ 9 h 57"/>
                <a:gd name="T48" fmla="*/ 0 w 203"/>
                <a:gd name="T4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0" y="0"/>
                  </a:moveTo>
                  <a:lnTo>
                    <a:pt x="0" y="0"/>
                  </a:lnTo>
                  <a:lnTo>
                    <a:pt x="3" y="4"/>
                  </a:lnTo>
                  <a:lnTo>
                    <a:pt x="12" y="12"/>
                  </a:lnTo>
                  <a:lnTo>
                    <a:pt x="27" y="26"/>
                  </a:lnTo>
                  <a:lnTo>
                    <a:pt x="35" y="31"/>
                  </a:lnTo>
                  <a:lnTo>
                    <a:pt x="47" y="37"/>
                  </a:lnTo>
                  <a:lnTo>
                    <a:pt x="60" y="44"/>
                  </a:lnTo>
                  <a:lnTo>
                    <a:pt x="75" y="49"/>
                  </a:lnTo>
                  <a:lnTo>
                    <a:pt x="92" y="54"/>
                  </a:lnTo>
                  <a:lnTo>
                    <a:pt x="111" y="57"/>
                  </a:lnTo>
                  <a:lnTo>
                    <a:pt x="131" y="57"/>
                  </a:lnTo>
                  <a:lnTo>
                    <a:pt x="153" y="57"/>
                  </a:lnTo>
                  <a:lnTo>
                    <a:pt x="176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181" y="51"/>
                  </a:lnTo>
                  <a:lnTo>
                    <a:pt x="156" y="49"/>
                  </a:lnTo>
                  <a:lnTo>
                    <a:pt x="126" y="46"/>
                  </a:lnTo>
                  <a:lnTo>
                    <a:pt x="94" y="39"/>
                  </a:lnTo>
                  <a:lnTo>
                    <a:pt x="60" y="31"/>
                  </a:lnTo>
                  <a:lnTo>
                    <a:pt x="43" y="24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2"/>
            <p:cNvSpPr/>
            <p:nvPr>
              <p:custDataLst>
                <p:tags r:id="rId40"/>
              </p:custDataLst>
            </p:nvPr>
          </p:nvSpPr>
          <p:spPr bwMode="auto">
            <a:xfrm>
              <a:off x="2619" y="1345"/>
              <a:ext cx="189" cy="53"/>
            </a:xfrm>
            <a:custGeom>
              <a:gdLst>
                <a:gd name="T0" fmla="*/ 0 w 203"/>
                <a:gd name="T1" fmla="*/ 0 h 57"/>
                <a:gd name="T2" fmla="*/ 0 w 203"/>
                <a:gd name="T3" fmla="*/ 0 h 57"/>
                <a:gd name="T4" fmla="*/ 3 w 203"/>
                <a:gd name="T5" fmla="*/ 4 h 57"/>
                <a:gd name="T6" fmla="*/ 12 w 203"/>
                <a:gd name="T7" fmla="*/ 12 h 57"/>
                <a:gd name="T8" fmla="*/ 27 w 203"/>
                <a:gd name="T9" fmla="*/ 26 h 57"/>
                <a:gd name="T10" fmla="*/ 35 w 203"/>
                <a:gd name="T11" fmla="*/ 31 h 57"/>
                <a:gd name="T12" fmla="*/ 47 w 203"/>
                <a:gd name="T13" fmla="*/ 37 h 57"/>
                <a:gd name="T14" fmla="*/ 60 w 203"/>
                <a:gd name="T15" fmla="*/ 44 h 57"/>
                <a:gd name="T16" fmla="*/ 75 w 203"/>
                <a:gd name="T17" fmla="*/ 49 h 57"/>
                <a:gd name="T18" fmla="*/ 92 w 203"/>
                <a:gd name="T19" fmla="*/ 54 h 57"/>
                <a:gd name="T20" fmla="*/ 111 w 203"/>
                <a:gd name="T21" fmla="*/ 57 h 57"/>
                <a:gd name="T22" fmla="*/ 131 w 203"/>
                <a:gd name="T23" fmla="*/ 57 h 57"/>
                <a:gd name="T24" fmla="*/ 153 w 203"/>
                <a:gd name="T25" fmla="*/ 57 h 57"/>
                <a:gd name="T26" fmla="*/ 176 w 203"/>
                <a:gd name="T27" fmla="*/ 56 h 57"/>
                <a:gd name="T28" fmla="*/ 203 w 203"/>
                <a:gd name="T29" fmla="*/ 51 h 57"/>
                <a:gd name="T30" fmla="*/ 203 w 203"/>
                <a:gd name="T31" fmla="*/ 51 h 57"/>
                <a:gd name="T32" fmla="*/ 181 w 203"/>
                <a:gd name="T33" fmla="*/ 51 h 57"/>
                <a:gd name="T34" fmla="*/ 156 w 203"/>
                <a:gd name="T35" fmla="*/ 49 h 57"/>
                <a:gd name="T36" fmla="*/ 126 w 203"/>
                <a:gd name="T37" fmla="*/ 46 h 57"/>
                <a:gd name="T38" fmla="*/ 94 w 203"/>
                <a:gd name="T39" fmla="*/ 39 h 57"/>
                <a:gd name="T40" fmla="*/ 60 w 203"/>
                <a:gd name="T41" fmla="*/ 31 h 57"/>
                <a:gd name="T42" fmla="*/ 43 w 203"/>
                <a:gd name="T43" fmla="*/ 24 h 57"/>
                <a:gd name="T44" fmla="*/ 28 w 203"/>
                <a:gd name="T45" fmla="*/ 17 h 57"/>
                <a:gd name="T46" fmla="*/ 13 w 203"/>
                <a:gd name="T47" fmla="*/ 9 h 57"/>
                <a:gd name="T48" fmla="*/ 0 w 203"/>
                <a:gd name="T4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57">
                  <a:moveTo>
                    <a:pt x="0" y="0"/>
                  </a:moveTo>
                  <a:lnTo>
                    <a:pt x="0" y="0"/>
                  </a:lnTo>
                  <a:lnTo>
                    <a:pt x="3" y="4"/>
                  </a:lnTo>
                  <a:lnTo>
                    <a:pt x="12" y="12"/>
                  </a:lnTo>
                  <a:lnTo>
                    <a:pt x="27" y="26"/>
                  </a:lnTo>
                  <a:lnTo>
                    <a:pt x="35" y="31"/>
                  </a:lnTo>
                  <a:lnTo>
                    <a:pt x="47" y="37"/>
                  </a:lnTo>
                  <a:lnTo>
                    <a:pt x="60" y="44"/>
                  </a:lnTo>
                  <a:lnTo>
                    <a:pt x="75" y="49"/>
                  </a:lnTo>
                  <a:lnTo>
                    <a:pt x="92" y="54"/>
                  </a:lnTo>
                  <a:lnTo>
                    <a:pt x="111" y="57"/>
                  </a:lnTo>
                  <a:lnTo>
                    <a:pt x="131" y="57"/>
                  </a:lnTo>
                  <a:lnTo>
                    <a:pt x="153" y="57"/>
                  </a:lnTo>
                  <a:lnTo>
                    <a:pt x="176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181" y="51"/>
                  </a:lnTo>
                  <a:lnTo>
                    <a:pt x="156" y="49"/>
                  </a:lnTo>
                  <a:lnTo>
                    <a:pt x="126" y="46"/>
                  </a:lnTo>
                  <a:lnTo>
                    <a:pt x="94" y="39"/>
                  </a:lnTo>
                  <a:lnTo>
                    <a:pt x="60" y="31"/>
                  </a:lnTo>
                  <a:lnTo>
                    <a:pt x="43" y="24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3"/>
            <p:cNvSpPr/>
            <p:nvPr>
              <p:custDataLst>
                <p:tags r:id="rId41"/>
              </p:custDataLst>
            </p:nvPr>
          </p:nvSpPr>
          <p:spPr bwMode="auto">
            <a:xfrm>
              <a:off x="2506" y="3993"/>
              <a:ext cx="11" cy="0"/>
            </a:xfrm>
            <a:custGeom>
              <a:gdLst>
                <a:gd name="T0" fmla="*/ 11 w 11"/>
                <a:gd name="T1" fmla="*/ 11 w 11"/>
                <a:gd name="T2" fmla="*/ 0 w 11"/>
                <a:gd name="T3" fmla="*/ 11 w 1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4"/>
            <p:cNvSpPr/>
            <p:nvPr>
              <p:custDataLst>
                <p:tags r:id="rId42"/>
              </p:custDataLst>
            </p:nvPr>
          </p:nvSpPr>
          <p:spPr bwMode="auto">
            <a:xfrm>
              <a:off x="1743" y="3809"/>
              <a:ext cx="478" cy="381"/>
            </a:xfrm>
            <a:custGeom>
              <a:gdLst>
                <a:gd name="T0" fmla="*/ 119 w 510"/>
                <a:gd name="T1" fmla="*/ 0 h 406"/>
                <a:gd name="T2" fmla="*/ 132 w 510"/>
                <a:gd name="T3" fmla="*/ 20 h 406"/>
                <a:gd name="T4" fmla="*/ 163 w 510"/>
                <a:gd name="T5" fmla="*/ 44 h 406"/>
                <a:gd name="T6" fmla="*/ 183 w 510"/>
                <a:gd name="T7" fmla="*/ 54 h 406"/>
                <a:gd name="T8" fmla="*/ 211 w 510"/>
                <a:gd name="T9" fmla="*/ 62 h 406"/>
                <a:gd name="T10" fmla="*/ 243 w 510"/>
                <a:gd name="T11" fmla="*/ 64 h 406"/>
                <a:gd name="T12" fmla="*/ 253 w 510"/>
                <a:gd name="T13" fmla="*/ 66 h 406"/>
                <a:gd name="T14" fmla="*/ 309 w 510"/>
                <a:gd name="T15" fmla="*/ 69 h 406"/>
                <a:gd name="T16" fmla="*/ 369 w 510"/>
                <a:gd name="T17" fmla="*/ 66 h 406"/>
                <a:gd name="T18" fmla="*/ 408 w 510"/>
                <a:gd name="T19" fmla="*/ 59 h 406"/>
                <a:gd name="T20" fmla="*/ 481 w 510"/>
                <a:gd name="T21" fmla="*/ 45 h 406"/>
                <a:gd name="T22" fmla="*/ 493 w 510"/>
                <a:gd name="T23" fmla="*/ 45 h 406"/>
                <a:gd name="T24" fmla="*/ 497 w 510"/>
                <a:gd name="T25" fmla="*/ 50 h 406"/>
                <a:gd name="T26" fmla="*/ 491 w 510"/>
                <a:gd name="T27" fmla="*/ 64 h 406"/>
                <a:gd name="T28" fmla="*/ 483 w 510"/>
                <a:gd name="T29" fmla="*/ 77 h 406"/>
                <a:gd name="T30" fmla="*/ 465 w 510"/>
                <a:gd name="T31" fmla="*/ 97 h 406"/>
                <a:gd name="T32" fmla="*/ 438 w 510"/>
                <a:gd name="T33" fmla="*/ 107 h 406"/>
                <a:gd name="T34" fmla="*/ 374 w 510"/>
                <a:gd name="T35" fmla="*/ 121 h 406"/>
                <a:gd name="T36" fmla="*/ 371 w 510"/>
                <a:gd name="T37" fmla="*/ 121 h 406"/>
                <a:gd name="T38" fmla="*/ 369 w 510"/>
                <a:gd name="T39" fmla="*/ 124 h 406"/>
                <a:gd name="T40" fmla="*/ 379 w 510"/>
                <a:gd name="T41" fmla="*/ 134 h 406"/>
                <a:gd name="T42" fmla="*/ 424 w 510"/>
                <a:gd name="T43" fmla="*/ 165 h 406"/>
                <a:gd name="T44" fmla="*/ 460 w 510"/>
                <a:gd name="T45" fmla="*/ 195 h 406"/>
                <a:gd name="T46" fmla="*/ 491 w 510"/>
                <a:gd name="T47" fmla="*/ 232 h 406"/>
                <a:gd name="T48" fmla="*/ 503 w 510"/>
                <a:gd name="T49" fmla="*/ 252 h 406"/>
                <a:gd name="T50" fmla="*/ 508 w 510"/>
                <a:gd name="T51" fmla="*/ 274 h 406"/>
                <a:gd name="T52" fmla="*/ 508 w 510"/>
                <a:gd name="T53" fmla="*/ 295 h 406"/>
                <a:gd name="T54" fmla="*/ 502 w 510"/>
                <a:gd name="T55" fmla="*/ 321 h 406"/>
                <a:gd name="T56" fmla="*/ 486 w 510"/>
                <a:gd name="T57" fmla="*/ 346 h 406"/>
                <a:gd name="T58" fmla="*/ 463 w 510"/>
                <a:gd name="T59" fmla="*/ 373 h 406"/>
                <a:gd name="T60" fmla="*/ 450 w 510"/>
                <a:gd name="T61" fmla="*/ 384 h 406"/>
                <a:gd name="T62" fmla="*/ 419 w 510"/>
                <a:gd name="T63" fmla="*/ 399 h 406"/>
                <a:gd name="T64" fmla="*/ 387 w 510"/>
                <a:gd name="T65" fmla="*/ 406 h 406"/>
                <a:gd name="T66" fmla="*/ 352 w 510"/>
                <a:gd name="T67" fmla="*/ 404 h 406"/>
                <a:gd name="T68" fmla="*/ 317 w 510"/>
                <a:gd name="T69" fmla="*/ 396 h 406"/>
                <a:gd name="T70" fmla="*/ 282 w 510"/>
                <a:gd name="T71" fmla="*/ 383 h 406"/>
                <a:gd name="T72" fmla="*/ 248 w 510"/>
                <a:gd name="T73" fmla="*/ 362 h 406"/>
                <a:gd name="T74" fmla="*/ 218 w 510"/>
                <a:gd name="T75" fmla="*/ 339 h 406"/>
                <a:gd name="T76" fmla="*/ 203 w 510"/>
                <a:gd name="T77" fmla="*/ 326 h 406"/>
                <a:gd name="T78" fmla="*/ 0 w 510"/>
                <a:gd name="T79" fmla="*/ 129 h 4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0" h="406">
                  <a:moveTo>
                    <a:pt x="119" y="0"/>
                  </a:moveTo>
                  <a:lnTo>
                    <a:pt x="119" y="0"/>
                  </a:lnTo>
                  <a:lnTo>
                    <a:pt x="124" y="10"/>
                  </a:lnTo>
                  <a:lnTo>
                    <a:pt x="132" y="20"/>
                  </a:lnTo>
                  <a:lnTo>
                    <a:pt x="146" y="32"/>
                  </a:lnTo>
                  <a:lnTo>
                    <a:pt x="163" y="44"/>
                  </a:lnTo>
                  <a:lnTo>
                    <a:pt x="173" y="49"/>
                  </a:lnTo>
                  <a:lnTo>
                    <a:pt x="183" y="54"/>
                  </a:lnTo>
                  <a:lnTo>
                    <a:pt x="196" y="59"/>
                  </a:lnTo>
                  <a:lnTo>
                    <a:pt x="211" y="62"/>
                  </a:lnTo>
                  <a:lnTo>
                    <a:pt x="226" y="64"/>
                  </a:lnTo>
                  <a:lnTo>
                    <a:pt x="243" y="64"/>
                  </a:lnTo>
                  <a:lnTo>
                    <a:pt x="243" y="64"/>
                  </a:lnTo>
                  <a:lnTo>
                    <a:pt x="253" y="66"/>
                  </a:lnTo>
                  <a:lnTo>
                    <a:pt x="285" y="69"/>
                  </a:lnTo>
                  <a:lnTo>
                    <a:pt x="309" y="69"/>
                  </a:lnTo>
                  <a:lnTo>
                    <a:pt x="335" y="67"/>
                  </a:lnTo>
                  <a:lnTo>
                    <a:pt x="369" y="66"/>
                  </a:lnTo>
                  <a:lnTo>
                    <a:pt x="408" y="59"/>
                  </a:lnTo>
                  <a:lnTo>
                    <a:pt x="408" y="59"/>
                  </a:lnTo>
                  <a:lnTo>
                    <a:pt x="451" y="50"/>
                  </a:lnTo>
                  <a:lnTo>
                    <a:pt x="481" y="45"/>
                  </a:lnTo>
                  <a:lnTo>
                    <a:pt x="490" y="44"/>
                  </a:lnTo>
                  <a:lnTo>
                    <a:pt x="493" y="45"/>
                  </a:lnTo>
                  <a:lnTo>
                    <a:pt x="495" y="47"/>
                  </a:lnTo>
                  <a:lnTo>
                    <a:pt x="497" y="50"/>
                  </a:lnTo>
                  <a:lnTo>
                    <a:pt x="497" y="54"/>
                  </a:lnTo>
                  <a:lnTo>
                    <a:pt x="491" y="64"/>
                  </a:lnTo>
                  <a:lnTo>
                    <a:pt x="491" y="64"/>
                  </a:lnTo>
                  <a:lnTo>
                    <a:pt x="483" y="77"/>
                  </a:lnTo>
                  <a:lnTo>
                    <a:pt x="475" y="89"/>
                  </a:lnTo>
                  <a:lnTo>
                    <a:pt x="465" y="97"/>
                  </a:lnTo>
                  <a:lnTo>
                    <a:pt x="453" y="102"/>
                  </a:lnTo>
                  <a:lnTo>
                    <a:pt x="438" y="107"/>
                  </a:lnTo>
                  <a:lnTo>
                    <a:pt x="419" y="113"/>
                  </a:lnTo>
                  <a:lnTo>
                    <a:pt x="374" y="121"/>
                  </a:lnTo>
                  <a:lnTo>
                    <a:pt x="374" y="121"/>
                  </a:lnTo>
                  <a:lnTo>
                    <a:pt x="371" y="121"/>
                  </a:lnTo>
                  <a:lnTo>
                    <a:pt x="369" y="123"/>
                  </a:lnTo>
                  <a:lnTo>
                    <a:pt x="369" y="124"/>
                  </a:lnTo>
                  <a:lnTo>
                    <a:pt x="371" y="128"/>
                  </a:lnTo>
                  <a:lnTo>
                    <a:pt x="379" y="134"/>
                  </a:lnTo>
                  <a:lnTo>
                    <a:pt x="391" y="143"/>
                  </a:lnTo>
                  <a:lnTo>
                    <a:pt x="424" y="165"/>
                  </a:lnTo>
                  <a:lnTo>
                    <a:pt x="443" y="180"/>
                  </a:lnTo>
                  <a:lnTo>
                    <a:pt x="460" y="195"/>
                  </a:lnTo>
                  <a:lnTo>
                    <a:pt x="476" y="212"/>
                  </a:lnTo>
                  <a:lnTo>
                    <a:pt x="491" y="232"/>
                  </a:lnTo>
                  <a:lnTo>
                    <a:pt x="498" y="240"/>
                  </a:lnTo>
                  <a:lnTo>
                    <a:pt x="503" y="252"/>
                  </a:lnTo>
                  <a:lnTo>
                    <a:pt x="507" y="262"/>
                  </a:lnTo>
                  <a:lnTo>
                    <a:pt x="508" y="274"/>
                  </a:lnTo>
                  <a:lnTo>
                    <a:pt x="510" y="284"/>
                  </a:lnTo>
                  <a:lnTo>
                    <a:pt x="508" y="295"/>
                  </a:lnTo>
                  <a:lnTo>
                    <a:pt x="507" y="309"/>
                  </a:lnTo>
                  <a:lnTo>
                    <a:pt x="502" y="321"/>
                  </a:lnTo>
                  <a:lnTo>
                    <a:pt x="495" y="334"/>
                  </a:lnTo>
                  <a:lnTo>
                    <a:pt x="486" y="346"/>
                  </a:lnTo>
                  <a:lnTo>
                    <a:pt x="476" y="359"/>
                  </a:lnTo>
                  <a:lnTo>
                    <a:pt x="463" y="373"/>
                  </a:lnTo>
                  <a:lnTo>
                    <a:pt x="463" y="373"/>
                  </a:lnTo>
                  <a:lnTo>
                    <a:pt x="450" y="384"/>
                  </a:lnTo>
                  <a:lnTo>
                    <a:pt x="434" y="393"/>
                  </a:lnTo>
                  <a:lnTo>
                    <a:pt x="419" y="399"/>
                  </a:lnTo>
                  <a:lnTo>
                    <a:pt x="404" y="403"/>
                  </a:lnTo>
                  <a:lnTo>
                    <a:pt x="387" y="406"/>
                  </a:lnTo>
                  <a:lnTo>
                    <a:pt x="371" y="406"/>
                  </a:lnTo>
                  <a:lnTo>
                    <a:pt x="352" y="404"/>
                  </a:lnTo>
                  <a:lnTo>
                    <a:pt x="335" y="401"/>
                  </a:lnTo>
                  <a:lnTo>
                    <a:pt x="317" y="396"/>
                  </a:lnTo>
                  <a:lnTo>
                    <a:pt x="300" y="389"/>
                  </a:lnTo>
                  <a:lnTo>
                    <a:pt x="282" y="383"/>
                  </a:lnTo>
                  <a:lnTo>
                    <a:pt x="265" y="373"/>
                  </a:lnTo>
                  <a:lnTo>
                    <a:pt x="248" y="362"/>
                  </a:lnTo>
                  <a:lnTo>
                    <a:pt x="233" y="351"/>
                  </a:lnTo>
                  <a:lnTo>
                    <a:pt x="218" y="339"/>
                  </a:lnTo>
                  <a:lnTo>
                    <a:pt x="203" y="326"/>
                  </a:lnTo>
                  <a:lnTo>
                    <a:pt x="203" y="326"/>
                  </a:lnTo>
                  <a:lnTo>
                    <a:pt x="87" y="213"/>
                  </a:lnTo>
                  <a:lnTo>
                    <a:pt x="0" y="129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45"/>
            <p:cNvSpPr/>
            <p:nvPr>
              <p:custDataLst>
                <p:tags r:id="rId43"/>
              </p:custDataLst>
            </p:nvPr>
          </p:nvSpPr>
          <p:spPr bwMode="auto">
            <a:xfrm>
              <a:off x="1408" y="2554"/>
              <a:ext cx="668" cy="1438"/>
            </a:xfrm>
            <a:custGeom>
              <a:gdLst>
                <a:gd name="T0" fmla="*/ 713 w 713"/>
                <a:gd name="T1" fmla="*/ 0 h 1535"/>
                <a:gd name="T2" fmla="*/ 634 w 713"/>
                <a:gd name="T3" fmla="*/ 71 h 1535"/>
                <a:gd name="T4" fmla="*/ 500 w 713"/>
                <a:gd name="T5" fmla="*/ 202 h 1535"/>
                <a:gd name="T6" fmla="*/ 389 w 713"/>
                <a:gd name="T7" fmla="*/ 319 h 1535"/>
                <a:gd name="T8" fmla="*/ 273 w 713"/>
                <a:gd name="T9" fmla="*/ 452 h 1535"/>
                <a:gd name="T10" fmla="*/ 161 w 713"/>
                <a:gd name="T11" fmla="*/ 599 h 1535"/>
                <a:gd name="T12" fmla="*/ 84 w 713"/>
                <a:gd name="T13" fmla="*/ 715 h 1535"/>
                <a:gd name="T14" fmla="*/ 37 w 713"/>
                <a:gd name="T15" fmla="*/ 792 h 1535"/>
                <a:gd name="T16" fmla="*/ 15 w 713"/>
                <a:gd name="T17" fmla="*/ 833 h 1535"/>
                <a:gd name="T18" fmla="*/ 1 w 713"/>
                <a:gd name="T19" fmla="*/ 873 h 1535"/>
                <a:gd name="T20" fmla="*/ 0 w 713"/>
                <a:gd name="T21" fmla="*/ 918 h 1535"/>
                <a:gd name="T22" fmla="*/ 8 w 713"/>
                <a:gd name="T23" fmla="*/ 968 h 1535"/>
                <a:gd name="T24" fmla="*/ 25 w 713"/>
                <a:gd name="T25" fmla="*/ 1022 h 1535"/>
                <a:gd name="T26" fmla="*/ 48 w 713"/>
                <a:gd name="T27" fmla="*/ 1079 h 1535"/>
                <a:gd name="T28" fmla="*/ 80 w 713"/>
                <a:gd name="T29" fmla="*/ 1136 h 1535"/>
                <a:gd name="T30" fmla="*/ 152 w 713"/>
                <a:gd name="T31" fmla="*/ 1250 h 1535"/>
                <a:gd name="T32" fmla="*/ 231 w 713"/>
                <a:gd name="T33" fmla="*/ 1354 h 1535"/>
                <a:gd name="T34" fmla="*/ 307 w 713"/>
                <a:gd name="T35" fmla="*/ 1443 h 1535"/>
                <a:gd name="T36" fmla="*/ 392 w 713"/>
                <a:gd name="T37" fmla="*/ 1535 h 1535"/>
                <a:gd name="T38" fmla="*/ 542 w 713"/>
                <a:gd name="T39" fmla="*/ 1359 h 1535"/>
                <a:gd name="T40" fmla="*/ 481 w 713"/>
                <a:gd name="T41" fmla="*/ 1277 h 1535"/>
                <a:gd name="T42" fmla="*/ 424 w 713"/>
                <a:gd name="T43" fmla="*/ 1186 h 1535"/>
                <a:gd name="T44" fmla="*/ 386 w 713"/>
                <a:gd name="T45" fmla="*/ 1113 h 1535"/>
                <a:gd name="T46" fmla="*/ 350 w 713"/>
                <a:gd name="T47" fmla="*/ 1032 h 1535"/>
                <a:gd name="T48" fmla="*/ 320 w 713"/>
                <a:gd name="T49" fmla="*/ 947 h 1535"/>
                <a:gd name="T50" fmla="*/ 310 w 713"/>
                <a:gd name="T51" fmla="*/ 901 h 1535"/>
                <a:gd name="T52" fmla="*/ 357 w 713"/>
                <a:gd name="T53" fmla="*/ 817 h 1535"/>
                <a:gd name="T54" fmla="*/ 416 w 713"/>
                <a:gd name="T55" fmla="*/ 740 h 1535"/>
                <a:gd name="T56" fmla="*/ 478 w 713"/>
                <a:gd name="T57" fmla="*/ 668 h 1535"/>
                <a:gd name="T58" fmla="*/ 542 w 713"/>
                <a:gd name="T59" fmla="*/ 606 h 1535"/>
                <a:gd name="T60" fmla="*/ 647 w 713"/>
                <a:gd name="T61" fmla="*/ 515 h 1535"/>
                <a:gd name="T62" fmla="*/ 693 w 713"/>
                <a:gd name="T63" fmla="*/ 482 h 15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3" h="1535">
                  <a:moveTo>
                    <a:pt x="713" y="0"/>
                  </a:moveTo>
                  <a:lnTo>
                    <a:pt x="713" y="0"/>
                  </a:lnTo>
                  <a:lnTo>
                    <a:pt x="691" y="19"/>
                  </a:lnTo>
                  <a:lnTo>
                    <a:pt x="634" y="71"/>
                  </a:lnTo>
                  <a:lnTo>
                    <a:pt x="550" y="151"/>
                  </a:lnTo>
                  <a:lnTo>
                    <a:pt x="500" y="202"/>
                  </a:lnTo>
                  <a:lnTo>
                    <a:pt x="446" y="257"/>
                  </a:lnTo>
                  <a:lnTo>
                    <a:pt x="389" y="319"/>
                  </a:lnTo>
                  <a:lnTo>
                    <a:pt x="332" y="383"/>
                  </a:lnTo>
                  <a:lnTo>
                    <a:pt x="273" y="452"/>
                  </a:lnTo>
                  <a:lnTo>
                    <a:pt x="216" y="524"/>
                  </a:lnTo>
                  <a:lnTo>
                    <a:pt x="161" y="599"/>
                  </a:lnTo>
                  <a:lnTo>
                    <a:pt x="107" y="675"/>
                  </a:lnTo>
                  <a:lnTo>
                    <a:pt x="84" y="715"/>
                  </a:lnTo>
                  <a:lnTo>
                    <a:pt x="58" y="754"/>
                  </a:lnTo>
                  <a:lnTo>
                    <a:pt x="37" y="792"/>
                  </a:lnTo>
                  <a:lnTo>
                    <a:pt x="15" y="833"/>
                  </a:lnTo>
                  <a:lnTo>
                    <a:pt x="15" y="833"/>
                  </a:lnTo>
                  <a:lnTo>
                    <a:pt x="6" y="853"/>
                  </a:lnTo>
                  <a:lnTo>
                    <a:pt x="1" y="873"/>
                  </a:lnTo>
                  <a:lnTo>
                    <a:pt x="0" y="895"/>
                  </a:lnTo>
                  <a:lnTo>
                    <a:pt x="0" y="918"/>
                  </a:lnTo>
                  <a:lnTo>
                    <a:pt x="1" y="943"/>
                  </a:lnTo>
                  <a:lnTo>
                    <a:pt x="8" y="968"/>
                  </a:lnTo>
                  <a:lnTo>
                    <a:pt x="15" y="995"/>
                  </a:lnTo>
                  <a:lnTo>
                    <a:pt x="25" y="1022"/>
                  </a:lnTo>
                  <a:lnTo>
                    <a:pt x="37" y="1051"/>
                  </a:lnTo>
                  <a:lnTo>
                    <a:pt x="48" y="1079"/>
                  </a:lnTo>
                  <a:lnTo>
                    <a:pt x="63" y="1108"/>
                  </a:lnTo>
                  <a:lnTo>
                    <a:pt x="80" y="1136"/>
                  </a:lnTo>
                  <a:lnTo>
                    <a:pt x="114" y="1193"/>
                  </a:lnTo>
                  <a:lnTo>
                    <a:pt x="152" y="1250"/>
                  </a:lnTo>
                  <a:lnTo>
                    <a:pt x="193" y="1304"/>
                  </a:lnTo>
                  <a:lnTo>
                    <a:pt x="231" y="1354"/>
                  </a:lnTo>
                  <a:lnTo>
                    <a:pt x="270" y="1401"/>
                  </a:lnTo>
                  <a:lnTo>
                    <a:pt x="307" y="1443"/>
                  </a:lnTo>
                  <a:lnTo>
                    <a:pt x="364" y="1507"/>
                  </a:lnTo>
                  <a:lnTo>
                    <a:pt x="392" y="1535"/>
                  </a:lnTo>
                  <a:lnTo>
                    <a:pt x="542" y="1359"/>
                  </a:lnTo>
                  <a:lnTo>
                    <a:pt x="542" y="1359"/>
                  </a:lnTo>
                  <a:lnTo>
                    <a:pt x="513" y="1321"/>
                  </a:lnTo>
                  <a:lnTo>
                    <a:pt x="481" y="1277"/>
                  </a:lnTo>
                  <a:lnTo>
                    <a:pt x="444" y="1218"/>
                  </a:lnTo>
                  <a:lnTo>
                    <a:pt x="424" y="1186"/>
                  </a:lnTo>
                  <a:lnTo>
                    <a:pt x="406" y="1151"/>
                  </a:lnTo>
                  <a:lnTo>
                    <a:pt x="386" y="1113"/>
                  </a:lnTo>
                  <a:lnTo>
                    <a:pt x="367" y="1072"/>
                  </a:lnTo>
                  <a:lnTo>
                    <a:pt x="350" y="1032"/>
                  </a:lnTo>
                  <a:lnTo>
                    <a:pt x="334" y="989"/>
                  </a:lnTo>
                  <a:lnTo>
                    <a:pt x="320" y="947"/>
                  </a:lnTo>
                  <a:lnTo>
                    <a:pt x="310" y="901"/>
                  </a:lnTo>
                  <a:lnTo>
                    <a:pt x="310" y="901"/>
                  </a:lnTo>
                  <a:lnTo>
                    <a:pt x="332" y="859"/>
                  </a:lnTo>
                  <a:lnTo>
                    <a:pt x="357" y="817"/>
                  </a:lnTo>
                  <a:lnTo>
                    <a:pt x="386" y="777"/>
                  </a:lnTo>
                  <a:lnTo>
                    <a:pt x="416" y="740"/>
                  </a:lnTo>
                  <a:lnTo>
                    <a:pt x="446" y="703"/>
                  </a:lnTo>
                  <a:lnTo>
                    <a:pt x="478" y="668"/>
                  </a:lnTo>
                  <a:lnTo>
                    <a:pt x="510" y="636"/>
                  </a:lnTo>
                  <a:lnTo>
                    <a:pt x="542" y="606"/>
                  </a:lnTo>
                  <a:lnTo>
                    <a:pt x="600" y="554"/>
                  </a:lnTo>
                  <a:lnTo>
                    <a:pt x="647" y="515"/>
                  </a:lnTo>
                  <a:lnTo>
                    <a:pt x="681" y="490"/>
                  </a:lnTo>
                  <a:lnTo>
                    <a:pt x="693" y="482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46"/>
            <p:cNvSpPr/>
            <p:nvPr>
              <p:custDataLst>
                <p:tags r:id="rId44"/>
              </p:custDataLst>
            </p:nvPr>
          </p:nvSpPr>
          <p:spPr bwMode="auto">
            <a:xfrm>
              <a:off x="2896" y="2266"/>
              <a:ext cx="1104" cy="836"/>
            </a:xfrm>
            <a:custGeom>
              <a:gdLst>
                <a:gd name="T0" fmla="*/ 10 w 1176"/>
                <a:gd name="T1" fmla="*/ 718 h 893"/>
                <a:gd name="T2" fmla="*/ 49 w 1176"/>
                <a:gd name="T3" fmla="*/ 749 h 893"/>
                <a:gd name="T4" fmla="*/ 96 w 1176"/>
                <a:gd name="T5" fmla="*/ 779 h 893"/>
                <a:gd name="T6" fmla="*/ 166 w 1176"/>
                <a:gd name="T7" fmla="*/ 812 h 893"/>
                <a:gd name="T8" fmla="*/ 258 w 1176"/>
                <a:gd name="T9" fmla="*/ 846 h 893"/>
                <a:gd name="T10" fmla="*/ 372 w 1176"/>
                <a:gd name="T11" fmla="*/ 873 h 893"/>
                <a:gd name="T12" fmla="*/ 475 w 1176"/>
                <a:gd name="T13" fmla="*/ 886 h 893"/>
                <a:gd name="T14" fmla="*/ 550 w 1176"/>
                <a:gd name="T15" fmla="*/ 891 h 893"/>
                <a:gd name="T16" fmla="*/ 634 w 1176"/>
                <a:gd name="T17" fmla="*/ 893 h 893"/>
                <a:gd name="T18" fmla="*/ 678 w 1176"/>
                <a:gd name="T19" fmla="*/ 891 h 893"/>
                <a:gd name="T20" fmla="*/ 698 w 1176"/>
                <a:gd name="T21" fmla="*/ 890 h 893"/>
                <a:gd name="T22" fmla="*/ 742 w 1176"/>
                <a:gd name="T23" fmla="*/ 871 h 893"/>
                <a:gd name="T24" fmla="*/ 785 w 1176"/>
                <a:gd name="T25" fmla="*/ 841 h 893"/>
                <a:gd name="T26" fmla="*/ 829 w 1176"/>
                <a:gd name="T27" fmla="*/ 797 h 893"/>
                <a:gd name="T28" fmla="*/ 871 w 1176"/>
                <a:gd name="T29" fmla="*/ 744 h 893"/>
                <a:gd name="T30" fmla="*/ 913 w 1176"/>
                <a:gd name="T31" fmla="*/ 683 h 893"/>
                <a:gd name="T32" fmla="*/ 972 w 1176"/>
                <a:gd name="T33" fmla="*/ 581 h 893"/>
                <a:gd name="T34" fmla="*/ 1044 w 1176"/>
                <a:gd name="T35" fmla="*/ 437 h 893"/>
                <a:gd name="T36" fmla="*/ 1102 w 1176"/>
                <a:gd name="T37" fmla="*/ 301 h 893"/>
                <a:gd name="T38" fmla="*/ 1161 w 1176"/>
                <a:gd name="T39" fmla="*/ 146 h 893"/>
                <a:gd name="T40" fmla="*/ 1176 w 1176"/>
                <a:gd name="T41" fmla="*/ 103 h 893"/>
                <a:gd name="T42" fmla="*/ 1010 w 1176"/>
                <a:gd name="T43" fmla="*/ 0 h 893"/>
                <a:gd name="T44" fmla="*/ 936 w 1176"/>
                <a:gd name="T45" fmla="*/ 131 h 893"/>
                <a:gd name="T46" fmla="*/ 857 w 1176"/>
                <a:gd name="T47" fmla="*/ 259 h 893"/>
                <a:gd name="T48" fmla="*/ 795 w 1176"/>
                <a:gd name="T49" fmla="*/ 349 h 893"/>
                <a:gd name="T50" fmla="*/ 728 w 1176"/>
                <a:gd name="T51" fmla="*/ 438 h 893"/>
                <a:gd name="T52" fmla="*/ 659 w 1176"/>
                <a:gd name="T53" fmla="*/ 515 h 893"/>
                <a:gd name="T54" fmla="*/ 624 w 1176"/>
                <a:gd name="T55" fmla="*/ 547 h 893"/>
                <a:gd name="T56" fmla="*/ 575 w 1176"/>
                <a:gd name="T57" fmla="*/ 549 h 893"/>
                <a:gd name="T58" fmla="*/ 525 w 1176"/>
                <a:gd name="T59" fmla="*/ 542 h 893"/>
                <a:gd name="T60" fmla="*/ 473 w 1176"/>
                <a:gd name="T61" fmla="*/ 532 h 893"/>
                <a:gd name="T62" fmla="*/ 367 w 1176"/>
                <a:gd name="T63" fmla="*/ 499 h 893"/>
                <a:gd name="T64" fmla="*/ 265 w 1176"/>
                <a:gd name="T65" fmla="*/ 453 h 893"/>
                <a:gd name="T66" fmla="*/ 173 w 1176"/>
                <a:gd name="T67" fmla="*/ 405 h 893"/>
                <a:gd name="T68" fmla="*/ 62 w 1176"/>
                <a:gd name="T69" fmla="*/ 339 h 893"/>
                <a:gd name="T70" fmla="*/ 0 w 1176"/>
                <a:gd name="T71" fmla="*/ 297 h 8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6" h="893">
                  <a:moveTo>
                    <a:pt x="10" y="718"/>
                  </a:moveTo>
                  <a:lnTo>
                    <a:pt x="10" y="718"/>
                  </a:lnTo>
                  <a:lnTo>
                    <a:pt x="20" y="727"/>
                  </a:lnTo>
                  <a:lnTo>
                    <a:pt x="49" y="749"/>
                  </a:lnTo>
                  <a:lnTo>
                    <a:pt x="69" y="762"/>
                  </a:lnTo>
                  <a:lnTo>
                    <a:pt x="96" y="779"/>
                  </a:lnTo>
                  <a:lnTo>
                    <a:pt x="127" y="796"/>
                  </a:lnTo>
                  <a:lnTo>
                    <a:pt x="166" y="812"/>
                  </a:lnTo>
                  <a:lnTo>
                    <a:pt x="208" y="829"/>
                  </a:lnTo>
                  <a:lnTo>
                    <a:pt x="258" y="846"/>
                  </a:lnTo>
                  <a:lnTo>
                    <a:pt x="312" y="859"/>
                  </a:lnTo>
                  <a:lnTo>
                    <a:pt x="372" y="873"/>
                  </a:lnTo>
                  <a:lnTo>
                    <a:pt x="440" y="883"/>
                  </a:lnTo>
                  <a:lnTo>
                    <a:pt x="475" y="886"/>
                  </a:lnTo>
                  <a:lnTo>
                    <a:pt x="512" y="890"/>
                  </a:lnTo>
                  <a:lnTo>
                    <a:pt x="550" y="891"/>
                  </a:lnTo>
                  <a:lnTo>
                    <a:pt x="592" y="893"/>
                  </a:lnTo>
                  <a:lnTo>
                    <a:pt x="634" y="893"/>
                  </a:lnTo>
                  <a:lnTo>
                    <a:pt x="678" y="891"/>
                  </a:lnTo>
                  <a:lnTo>
                    <a:pt x="678" y="891"/>
                  </a:lnTo>
                  <a:lnTo>
                    <a:pt x="688" y="891"/>
                  </a:lnTo>
                  <a:lnTo>
                    <a:pt x="698" y="890"/>
                  </a:lnTo>
                  <a:lnTo>
                    <a:pt x="720" y="883"/>
                  </a:lnTo>
                  <a:lnTo>
                    <a:pt x="742" y="871"/>
                  </a:lnTo>
                  <a:lnTo>
                    <a:pt x="763" y="858"/>
                  </a:lnTo>
                  <a:lnTo>
                    <a:pt x="785" y="841"/>
                  </a:lnTo>
                  <a:lnTo>
                    <a:pt x="807" y="821"/>
                  </a:lnTo>
                  <a:lnTo>
                    <a:pt x="829" y="797"/>
                  </a:lnTo>
                  <a:lnTo>
                    <a:pt x="849" y="772"/>
                  </a:lnTo>
                  <a:lnTo>
                    <a:pt x="871" y="744"/>
                  </a:lnTo>
                  <a:lnTo>
                    <a:pt x="893" y="713"/>
                  </a:lnTo>
                  <a:lnTo>
                    <a:pt x="913" y="683"/>
                  </a:lnTo>
                  <a:lnTo>
                    <a:pt x="933" y="650"/>
                  </a:lnTo>
                  <a:lnTo>
                    <a:pt x="972" y="581"/>
                  </a:lnTo>
                  <a:lnTo>
                    <a:pt x="1008" y="509"/>
                  </a:lnTo>
                  <a:lnTo>
                    <a:pt x="1044" y="437"/>
                  </a:lnTo>
                  <a:lnTo>
                    <a:pt x="1076" y="366"/>
                  </a:lnTo>
                  <a:lnTo>
                    <a:pt x="1102" y="301"/>
                  </a:lnTo>
                  <a:lnTo>
                    <a:pt x="1128" y="240"/>
                  </a:lnTo>
                  <a:lnTo>
                    <a:pt x="1161" y="146"/>
                  </a:lnTo>
                  <a:lnTo>
                    <a:pt x="1171" y="116"/>
                  </a:lnTo>
                  <a:lnTo>
                    <a:pt x="1176" y="103"/>
                  </a:lnTo>
                  <a:lnTo>
                    <a:pt x="1010" y="0"/>
                  </a:lnTo>
                  <a:lnTo>
                    <a:pt x="1010" y="0"/>
                  </a:lnTo>
                  <a:lnTo>
                    <a:pt x="975" y="63"/>
                  </a:lnTo>
                  <a:lnTo>
                    <a:pt x="936" y="131"/>
                  </a:lnTo>
                  <a:lnTo>
                    <a:pt x="886" y="214"/>
                  </a:lnTo>
                  <a:lnTo>
                    <a:pt x="857" y="259"/>
                  </a:lnTo>
                  <a:lnTo>
                    <a:pt x="827" y="304"/>
                  </a:lnTo>
                  <a:lnTo>
                    <a:pt x="795" y="349"/>
                  </a:lnTo>
                  <a:lnTo>
                    <a:pt x="762" y="395"/>
                  </a:lnTo>
                  <a:lnTo>
                    <a:pt x="728" y="438"/>
                  </a:lnTo>
                  <a:lnTo>
                    <a:pt x="693" y="479"/>
                  </a:lnTo>
                  <a:lnTo>
                    <a:pt x="659" y="515"/>
                  </a:lnTo>
                  <a:lnTo>
                    <a:pt x="624" y="547"/>
                  </a:lnTo>
                  <a:lnTo>
                    <a:pt x="624" y="547"/>
                  </a:lnTo>
                  <a:lnTo>
                    <a:pt x="601" y="549"/>
                  </a:lnTo>
                  <a:lnTo>
                    <a:pt x="575" y="549"/>
                  </a:lnTo>
                  <a:lnTo>
                    <a:pt x="550" y="546"/>
                  </a:lnTo>
                  <a:lnTo>
                    <a:pt x="525" y="542"/>
                  </a:lnTo>
                  <a:lnTo>
                    <a:pt x="500" y="537"/>
                  </a:lnTo>
                  <a:lnTo>
                    <a:pt x="473" y="532"/>
                  </a:lnTo>
                  <a:lnTo>
                    <a:pt x="421" y="517"/>
                  </a:lnTo>
                  <a:lnTo>
                    <a:pt x="367" y="499"/>
                  </a:lnTo>
                  <a:lnTo>
                    <a:pt x="315" y="477"/>
                  </a:lnTo>
                  <a:lnTo>
                    <a:pt x="265" y="453"/>
                  </a:lnTo>
                  <a:lnTo>
                    <a:pt x="218" y="430"/>
                  </a:lnTo>
                  <a:lnTo>
                    <a:pt x="173" y="405"/>
                  </a:lnTo>
                  <a:lnTo>
                    <a:pt x="131" y="381"/>
                  </a:lnTo>
                  <a:lnTo>
                    <a:pt x="62" y="339"/>
                  </a:lnTo>
                  <a:lnTo>
                    <a:pt x="17" y="309"/>
                  </a:lnTo>
                  <a:lnTo>
                    <a:pt x="0" y="297"/>
                  </a:lnTo>
                  <a:lnTo>
                    <a:pt x="10" y="718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Rectangle 47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2497" y="1606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Rectangle 48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2495" y="2335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Rectangle 49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2495" y="2335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Rectangle 50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2495" y="1606"/>
              <a:ext cx="2" cy="2"/>
            </a:xfrm>
            <a:prstGeom prst="rect">
              <a:avLst/>
            </a:prstGeom>
            <a:solidFill>
              <a:srgbClr val="DBC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51"/>
            <p:cNvSpPr/>
            <p:nvPr>
              <p:custDataLst>
                <p:tags r:id="rId49"/>
              </p:custDataLst>
            </p:nvPr>
          </p:nvSpPr>
          <p:spPr bwMode="auto">
            <a:xfrm>
              <a:off x="2180" y="1143"/>
              <a:ext cx="178" cy="84"/>
            </a:xfrm>
            <a:custGeom>
              <a:gdLst>
                <a:gd name="T0" fmla="*/ 189 w 189"/>
                <a:gd name="T1" fmla="*/ 91 h 91"/>
                <a:gd name="T2" fmla="*/ 189 w 189"/>
                <a:gd name="T3" fmla="*/ 91 h 91"/>
                <a:gd name="T4" fmla="*/ 188 w 189"/>
                <a:gd name="T5" fmla="*/ 84 h 91"/>
                <a:gd name="T6" fmla="*/ 184 w 189"/>
                <a:gd name="T7" fmla="*/ 70 h 91"/>
                <a:gd name="T8" fmla="*/ 179 w 189"/>
                <a:gd name="T9" fmla="*/ 60 h 91"/>
                <a:gd name="T10" fmla="*/ 174 w 189"/>
                <a:gd name="T11" fmla="*/ 50 h 91"/>
                <a:gd name="T12" fmla="*/ 167 w 189"/>
                <a:gd name="T13" fmla="*/ 40 h 91"/>
                <a:gd name="T14" fmla="*/ 159 w 189"/>
                <a:gd name="T15" fmla="*/ 30 h 91"/>
                <a:gd name="T16" fmla="*/ 147 w 189"/>
                <a:gd name="T17" fmla="*/ 20 h 91"/>
                <a:gd name="T18" fmla="*/ 134 w 189"/>
                <a:gd name="T19" fmla="*/ 12 h 91"/>
                <a:gd name="T20" fmla="*/ 119 w 189"/>
                <a:gd name="T21" fmla="*/ 5 h 91"/>
                <a:gd name="T22" fmla="*/ 102 w 189"/>
                <a:gd name="T23" fmla="*/ 2 h 91"/>
                <a:gd name="T24" fmla="*/ 80 w 189"/>
                <a:gd name="T25" fmla="*/ 0 h 91"/>
                <a:gd name="T26" fmla="*/ 57 w 189"/>
                <a:gd name="T27" fmla="*/ 2 h 91"/>
                <a:gd name="T28" fmla="*/ 30 w 189"/>
                <a:gd name="T29" fmla="*/ 7 h 91"/>
                <a:gd name="T30" fmla="*/ 0 w 189"/>
                <a:gd name="T31" fmla="*/ 17 h 91"/>
                <a:gd name="T32" fmla="*/ 0 w 189"/>
                <a:gd name="T33" fmla="*/ 17 h 91"/>
                <a:gd name="T34" fmla="*/ 6 w 189"/>
                <a:gd name="T35" fmla="*/ 15 h 91"/>
                <a:gd name="T36" fmla="*/ 21 w 189"/>
                <a:gd name="T37" fmla="*/ 13 h 91"/>
                <a:gd name="T38" fmla="*/ 45 w 189"/>
                <a:gd name="T39" fmla="*/ 12 h 91"/>
                <a:gd name="T40" fmla="*/ 58 w 189"/>
                <a:gd name="T41" fmla="*/ 12 h 91"/>
                <a:gd name="T42" fmla="*/ 72 w 189"/>
                <a:gd name="T43" fmla="*/ 13 h 91"/>
                <a:gd name="T44" fmla="*/ 87 w 189"/>
                <a:gd name="T45" fmla="*/ 15 h 91"/>
                <a:gd name="T46" fmla="*/ 104 w 189"/>
                <a:gd name="T47" fmla="*/ 20 h 91"/>
                <a:gd name="T48" fmla="*/ 119 w 189"/>
                <a:gd name="T49" fmla="*/ 25 h 91"/>
                <a:gd name="T50" fmla="*/ 134 w 189"/>
                <a:gd name="T51" fmla="*/ 34 h 91"/>
                <a:gd name="T52" fmla="*/ 149 w 189"/>
                <a:gd name="T53" fmla="*/ 44 h 91"/>
                <a:gd name="T54" fmla="*/ 164 w 189"/>
                <a:gd name="T55" fmla="*/ 57 h 91"/>
                <a:gd name="T56" fmla="*/ 178 w 189"/>
                <a:gd name="T57" fmla="*/ 72 h 91"/>
                <a:gd name="T58" fmla="*/ 189 w 189"/>
                <a:gd name="T59" fmla="*/ 91 h 91"/>
                <a:gd name="T60" fmla="*/ 189 w 189"/>
                <a:gd name="T61" fmla="*/ 9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91">
                  <a:moveTo>
                    <a:pt x="189" y="91"/>
                  </a:moveTo>
                  <a:lnTo>
                    <a:pt x="189" y="91"/>
                  </a:lnTo>
                  <a:lnTo>
                    <a:pt x="188" y="84"/>
                  </a:lnTo>
                  <a:lnTo>
                    <a:pt x="184" y="70"/>
                  </a:lnTo>
                  <a:lnTo>
                    <a:pt x="179" y="60"/>
                  </a:lnTo>
                  <a:lnTo>
                    <a:pt x="174" y="50"/>
                  </a:lnTo>
                  <a:lnTo>
                    <a:pt x="167" y="40"/>
                  </a:lnTo>
                  <a:lnTo>
                    <a:pt x="159" y="30"/>
                  </a:lnTo>
                  <a:lnTo>
                    <a:pt x="147" y="20"/>
                  </a:lnTo>
                  <a:lnTo>
                    <a:pt x="134" y="12"/>
                  </a:lnTo>
                  <a:lnTo>
                    <a:pt x="119" y="5"/>
                  </a:lnTo>
                  <a:lnTo>
                    <a:pt x="102" y="2"/>
                  </a:lnTo>
                  <a:lnTo>
                    <a:pt x="80" y="0"/>
                  </a:lnTo>
                  <a:lnTo>
                    <a:pt x="57" y="2"/>
                  </a:lnTo>
                  <a:lnTo>
                    <a:pt x="30" y="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6" y="15"/>
                  </a:lnTo>
                  <a:lnTo>
                    <a:pt x="21" y="13"/>
                  </a:lnTo>
                  <a:lnTo>
                    <a:pt x="45" y="12"/>
                  </a:lnTo>
                  <a:lnTo>
                    <a:pt x="58" y="12"/>
                  </a:lnTo>
                  <a:lnTo>
                    <a:pt x="72" y="13"/>
                  </a:lnTo>
                  <a:lnTo>
                    <a:pt x="87" y="15"/>
                  </a:lnTo>
                  <a:lnTo>
                    <a:pt x="104" y="20"/>
                  </a:lnTo>
                  <a:lnTo>
                    <a:pt x="119" y="25"/>
                  </a:lnTo>
                  <a:lnTo>
                    <a:pt x="134" y="34"/>
                  </a:lnTo>
                  <a:lnTo>
                    <a:pt x="149" y="44"/>
                  </a:lnTo>
                  <a:lnTo>
                    <a:pt x="164" y="57"/>
                  </a:lnTo>
                  <a:lnTo>
                    <a:pt x="178" y="72"/>
                  </a:lnTo>
                  <a:lnTo>
                    <a:pt x="189" y="91"/>
                  </a:lnTo>
                  <a:lnTo>
                    <a:pt x="189" y="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52"/>
            <p:cNvSpPr/>
            <p:nvPr>
              <p:custDataLst>
                <p:tags r:id="rId50"/>
              </p:custDataLst>
            </p:nvPr>
          </p:nvSpPr>
          <p:spPr bwMode="auto">
            <a:xfrm>
              <a:off x="2632" y="1204"/>
              <a:ext cx="264" cy="146"/>
            </a:xfrm>
            <a:custGeom>
              <a:gdLst>
                <a:gd name="T0" fmla="*/ 0 w 282"/>
                <a:gd name="T1" fmla="*/ 123 h 156"/>
                <a:gd name="T2" fmla="*/ 0 w 282"/>
                <a:gd name="T3" fmla="*/ 123 h 156"/>
                <a:gd name="T4" fmla="*/ 0 w 282"/>
                <a:gd name="T5" fmla="*/ 118 h 156"/>
                <a:gd name="T6" fmla="*/ 2 w 282"/>
                <a:gd name="T7" fmla="*/ 104 h 156"/>
                <a:gd name="T8" fmla="*/ 7 w 282"/>
                <a:gd name="T9" fmla="*/ 84 h 156"/>
                <a:gd name="T10" fmla="*/ 12 w 282"/>
                <a:gd name="T11" fmla="*/ 74 h 156"/>
                <a:gd name="T12" fmla="*/ 17 w 282"/>
                <a:gd name="T13" fmla="*/ 62 h 156"/>
                <a:gd name="T14" fmla="*/ 23 w 282"/>
                <a:gd name="T15" fmla="*/ 52 h 156"/>
                <a:gd name="T16" fmla="*/ 32 w 282"/>
                <a:gd name="T17" fmla="*/ 40 h 156"/>
                <a:gd name="T18" fmla="*/ 42 w 282"/>
                <a:gd name="T19" fmla="*/ 30 h 156"/>
                <a:gd name="T20" fmla="*/ 52 w 282"/>
                <a:gd name="T21" fmla="*/ 20 h 156"/>
                <a:gd name="T22" fmla="*/ 65 w 282"/>
                <a:gd name="T23" fmla="*/ 14 h 156"/>
                <a:gd name="T24" fmla="*/ 82 w 282"/>
                <a:gd name="T25" fmla="*/ 7 h 156"/>
                <a:gd name="T26" fmla="*/ 99 w 282"/>
                <a:gd name="T27" fmla="*/ 2 h 156"/>
                <a:gd name="T28" fmla="*/ 119 w 282"/>
                <a:gd name="T29" fmla="*/ 0 h 156"/>
                <a:gd name="T30" fmla="*/ 119 w 282"/>
                <a:gd name="T31" fmla="*/ 0 h 156"/>
                <a:gd name="T32" fmla="*/ 138 w 282"/>
                <a:gd name="T33" fmla="*/ 0 h 156"/>
                <a:gd name="T34" fmla="*/ 156 w 282"/>
                <a:gd name="T35" fmla="*/ 3 h 156"/>
                <a:gd name="T36" fmla="*/ 171 w 282"/>
                <a:gd name="T37" fmla="*/ 7 h 156"/>
                <a:gd name="T38" fmla="*/ 188 w 282"/>
                <a:gd name="T39" fmla="*/ 14 h 156"/>
                <a:gd name="T40" fmla="*/ 201 w 282"/>
                <a:gd name="T41" fmla="*/ 20 h 156"/>
                <a:gd name="T42" fmla="*/ 215 w 282"/>
                <a:gd name="T43" fmla="*/ 29 h 156"/>
                <a:gd name="T44" fmla="*/ 226 w 282"/>
                <a:gd name="T45" fmla="*/ 37 h 156"/>
                <a:gd name="T46" fmla="*/ 238 w 282"/>
                <a:gd name="T47" fmla="*/ 45 h 156"/>
                <a:gd name="T48" fmla="*/ 257 w 282"/>
                <a:gd name="T49" fmla="*/ 62 h 156"/>
                <a:gd name="T50" fmla="*/ 270 w 282"/>
                <a:gd name="T51" fmla="*/ 77 h 156"/>
                <a:gd name="T52" fmla="*/ 282 w 282"/>
                <a:gd name="T53" fmla="*/ 92 h 156"/>
                <a:gd name="T54" fmla="*/ 282 w 282"/>
                <a:gd name="T55" fmla="*/ 92 h 156"/>
                <a:gd name="T56" fmla="*/ 272 w 282"/>
                <a:gd name="T57" fmla="*/ 102 h 156"/>
                <a:gd name="T58" fmla="*/ 258 w 282"/>
                <a:gd name="T59" fmla="*/ 113 h 156"/>
                <a:gd name="T60" fmla="*/ 242 w 282"/>
                <a:gd name="T61" fmla="*/ 123 h 156"/>
                <a:gd name="T62" fmla="*/ 220 w 282"/>
                <a:gd name="T63" fmla="*/ 134 h 156"/>
                <a:gd name="T64" fmla="*/ 193 w 282"/>
                <a:gd name="T65" fmla="*/ 144 h 156"/>
                <a:gd name="T66" fmla="*/ 178 w 282"/>
                <a:gd name="T67" fmla="*/ 149 h 156"/>
                <a:gd name="T68" fmla="*/ 163 w 282"/>
                <a:gd name="T69" fmla="*/ 153 h 156"/>
                <a:gd name="T70" fmla="*/ 144 w 282"/>
                <a:gd name="T71" fmla="*/ 154 h 156"/>
                <a:gd name="T72" fmla="*/ 126 w 282"/>
                <a:gd name="T73" fmla="*/ 156 h 156"/>
                <a:gd name="T74" fmla="*/ 126 w 282"/>
                <a:gd name="T75" fmla="*/ 156 h 156"/>
                <a:gd name="T76" fmla="*/ 96 w 282"/>
                <a:gd name="T77" fmla="*/ 156 h 156"/>
                <a:gd name="T78" fmla="*/ 69 w 282"/>
                <a:gd name="T79" fmla="*/ 151 h 156"/>
                <a:gd name="T80" fmla="*/ 47 w 282"/>
                <a:gd name="T81" fmla="*/ 146 h 156"/>
                <a:gd name="T82" fmla="*/ 30 w 282"/>
                <a:gd name="T83" fmla="*/ 141 h 156"/>
                <a:gd name="T84" fmla="*/ 17 w 282"/>
                <a:gd name="T85" fmla="*/ 134 h 156"/>
                <a:gd name="T86" fmla="*/ 7 w 282"/>
                <a:gd name="T87" fmla="*/ 128 h 156"/>
                <a:gd name="T88" fmla="*/ 0 w 282"/>
                <a:gd name="T89" fmla="*/ 123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0" y="123"/>
                  </a:moveTo>
                  <a:lnTo>
                    <a:pt x="0" y="123"/>
                  </a:lnTo>
                  <a:lnTo>
                    <a:pt x="0" y="118"/>
                  </a:lnTo>
                  <a:lnTo>
                    <a:pt x="2" y="104"/>
                  </a:lnTo>
                  <a:lnTo>
                    <a:pt x="7" y="84"/>
                  </a:lnTo>
                  <a:lnTo>
                    <a:pt x="12" y="74"/>
                  </a:lnTo>
                  <a:lnTo>
                    <a:pt x="17" y="62"/>
                  </a:lnTo>
                  <a:lnTo>
                    <a:pt x="23" y="52"/>
                  </a:lnTo>
                  <a:lnTo>
                    <a:pt x="32" y="40"/>
                  </a:lnTo>
                  <a:lnTo>
                    <a:pt x="42" y="30"/>
                  </a:lnTo>
                  <a:lnTo>
                    <a:pt x="52" y="20"/>
                  </a:lnTo>
                  <a:lnTo>
                    <a:pt x="65" y="14"/>
                  </a:lnTo>
                  <a:lnTo>
                    <a:pt x="82" y="7"/>
                  </a:lnTo>
                  <a:lnTo>
                    <a:pt x="99" y="2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8" y="0"/>
                  </a:lnTo>
                  <a:lnTo>
                    <a:pt x="156" y="3"/>
                  </a:lnTo>
                  <a:lnTo>
                    <a:pt x="171" y="7"/>
                  </a:lnTo>
                  <a:lnTo>
                    <a:pt x="188" y="14"/>
                  </a:lnTo>
                  <a:lnTo>
                    <a:pt x="201" y="20"/>
                  </a:lnTo>
                  <a:lnTo>
                    <a:pt x="215" y="29"/>
                  </a:lnTo>
                  <a:lnTo>
                    <a:pt x="226" y="37"/>
                  </a:lnTo>
                  <a:lnTo>
                    <a:pt x="238" y="45"/>
                  </a:lnTo>
                  <a:lnTo>
                    <a:pt x="257" y="62"/>
                  </a:lnTo>
                  <a:lnTo>
                    <a:pt x="270" y="77"/>
                  </a:lnTo>
                  <a:lnTo>
                    <a:pt x="282" y="92"/>
                  </a:lnTo>
                  <a:lnTo>
                    <a:pt x="282" y="92"/>
                  </a:lnTo>
                  <a:lnTo>
                    <a:pt x="272" y="102"/>
                  </a:lnTo>
                  <a:lnTo>
                    <a:pt x="258" y="113"/>
                  </a:lnTo>
                  <a:lnTo>
                    <a:pt x="242" y="123"/>
                  </a:lnTo>
                  <a:lnTo>
                    <a:pt x="220" y="134"/>
                  </a:lnTo>
                  <a:lnTo>
                    <a:pt x="193" y="144"/>
                  </a:lnTo>
                  <a:lnTo>
                    <a:pt x="178" y="149"/>
                  </a:lnTo>
                  <a:lnTo>
                    <a:pt x="163" y="153"/>
                  </a:lnTo>
                  <a:lnTo>
                    <a:pt x="144" y="154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96" y="156"/>
                  </a:lnTo>
                  <a:lnTo>
                    <a:pt x="69" y="151"/>
                  </a:lnTo>
                  <a:lnTo>
                    <a:pt x="47" y="146"/>
                  </a:lnTo>
                  <a:lnTo>
                    <a:pt x="30" y="141"/>
                  </a:lnTo>
                  <a:lnTo>
                    <a:pt x="17" y="134"/>
                  </a:lnTo>
                  <a:lnTo>
                    <a:pt x="7" y="128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53"/>
            <p:cNvSpPr/>
            <p:nvPr>
              <p:custDataLst>
                <p:tags r:id="rId51"/>
              </p:custDataLst>
            </p:nvPr>
          </p:nvSpPr>
          <p:spPr bwMode="auto">
            <a:xfrm>
              <a:off x="2632" y="1204"/>
              <a:ext cx="264" cy="146"/>
            </a:xfrm>
            <a:custGeom>
              <a:gdLst>
                <a:gd name="T0" fmla="*/ 0 w 282"/>
                <a:gd name="T1" fmla="*/ 123 h 156"/>
                <a:gd name="T2" fmla="*/ 0 w 282"/>
                <a:gd name="T3" fmla="*/ 123 h 156"/>
                <a:gd name="T4" fmla="*/ 0 w 282"/>
                <a:gd name="T5" fmla="*/ 118 h 156"/>
                <a:gd name="T6" fmla="*/ 2 w 282"/>
                <a:gd name="T7" fmla="*/ 104 h 156"/>
                <a:gd name="T8" fmla="*/ 7 w 282"/>
                <a:gd name="T9" fmla="*/ 84 h 156"/>
                <a:gd name="T10" fmla="*/ 12 w 282"/>
                <a:gd name="T11" fmla="*/ 74 h 156"/>
                <a:gd name="T12" fmla="*/ 17 w 282"/>
                <a:gd name="T13" fmla="*/ 62 h 156"/>
                <a:gd name="T14" fmla="*/ 23 w 282"/>
                <a:gd name="T15" fmla="*/ 52 h 156"/>
                <a:gd name="T16" fmla="*/ 32 w 282"/>
                <a:gd name="T17" fmla="*/ 40 h 156"/>
                <a:gd name="T18" fmla="*/ 42 w 282"/>
                <a:gd name="T19" fmla="*/ 30 h 156"/>
                <a:gd name="T20" fmla="*/ 52 w 282"/>
                <a:gd name="T21" fmla="*/ 20 h 156"/>
                <a:gd name="T22" fmla="*/ 65 w 282"/>
                <a:gd name="T23" fmla="*/ 14 h 156"/>
                <a:gd name="T24" fmla="*/ 82 w 282"/>
                <a:gd name="T25" fmla="*/ 7 h 156"/>
                <a:gd name="T26" fmla="*/ 99 w 282"/>
                <a:gd name="T27" fmla="*/ 2 h 156"/>
                <a:gd name="T28" fmla="*/ 119 w 282"/>
                <a:gd name="T29" fmla="*/ 0 h 156"/>
                <a:gd name="T30" fmla="*/ 119 w 282"/>
                <a:gd name="T31" fmla="*/ 0 h 156"/>
                <a:gd name="T32" fmla="*/ 138 w 282"/>
                <a:gd name="T33" fmla="*/ 0 h 156"/>
                <a:gd name="T34" fmla="*/ 156 w 282"/>
                <a:gd name="T35" fmla="*/ 3 h 156"/>
                <a:gd name="T36" fmla="*/ 171 w 282"/>
                <a:gd name="T37" fmla="*/ 7 h 156"/>
                <a:gd name="T38" fmla="*/ 188 w 282"/>
                <a:gd name="T39" fmla="*/ 14 h 156"/>
                <a:gd name="T40" fmla="*/ 201 w 282"/>
                <a:gd name="T41" fmla="*/ 20 h 156"/>
                <a:gd name="T42" fmla="*/ 215 w 282"/>
                <a:gd name="T43" fmla="*/ 29 h 156"/>
                <a:gd name="T44" fmla="*/ 226 w 282"/>
                <a:gd name="T45" fmla="*/ 37 h 156"/>
                <a:gd name="T46" fmla="*/ 238 w 282"/>
                <a:gd name="T47" fmla="*/ 45 h 156"/>
                <a:gd name="T48" fmla="*/ 257 w 282"/>
                <a:gd name="T49" fmla="*/ 62 h 156"/>
                <a:gd name="T50" fmla="*/ 270 w 282"/>
                <a:gd name="T51" fmla="*/ 77 h 156"/>
                <a:gd name="T52" fmla="*/ 282 w 282"/>
                <a:gd name="T53" fmla="*/ 92 h 156"/>
                <a:gd name="T54" fmla="*/ 282 w 282"/>
                <a:gd name="T55" fmla="*/ 92 h 156"/>
                <a:gd name="T56" fmla="*/ 272 w 282"/>
                <a:gd name="T57" fmla="*/ 102 h 156"/>
                <a:gd name="T58" fmla="*/ 258 w 282"/>
                <a:gd name="T59" fmla="*/ 113 h 156"/>
                <a:gd name="T60" fmla="*/ 242 w 282"/>
                <a:gd name="T61" fmla="*/ 123 h 156"/>
                <a:gd name="T62" fmla="*/ 220 w 282"/>
                <a:gd name="T63" fmla="*/ 134 h 156"/>
                <a:gd name="T64" fmla="*/ 193 w 282"/>
                <a:gd name="T65" fmla="*/ 144 h 156"/>
                <a:gd name="T66" fmla="*/ 178 w 282"/>
                <a:gd name="T67" fmla="*/ 149 h 156"/>
                <a:gd name="T68" fmla="*/ 163 w 282"/>
                <a:gd name="T69" fmla="*/ 153 h 156"/>
                <a:gd name="T70" fmla="*/ 144 w 282"/>
                <a:gd name="T71" fmla="*/ 154 h 156"/>
                <a:gd name="T72" fmla="*/ 126 w 282"/>
                <a:gd name="T73" fmla="*/ 156 h 156"/>
                <a:gd name="T74" fmla="*/ 126 w 282"/>
                <a:gd name="T75" fmla="*/ 156 h 156"/>
                <a:gd name="T76" fmla="*/ 96 w 282"/>
                <a:gd name="T77" fmla="*/ 156 h 156"/>
                <a:gd name="T78" fmla="*/ 69 w 282"/>
                <a:gd name="T79" fmla="*/ 151 h 156"/>
                <a:gd name="T80" fmla="*/ 47 w 282"/>
                <a:gd name="T81" fmla="*/ 146 h 156"/>
                <a:gd name="T82" fmla="*/ 30 w 282"/>
                <a:gd name="T83" fmla="*/ 141 h 156"/>
                <a:gd name="T84" fmla="*/ 17 w 282"/>
                <a:gd name="T85" fmla="*/ 134 h 156"/>
                <a:gd name="T86" fmla="*/ 7 w 282"/>
                <a:gd name="T87" fmla="*/ 128 h 156"/>
                <a:gd name="T88" fmla="*/ 0 w 282"/>
                <a:gd name="T89" fmla="*/ 123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56">
                  <a:moveTo>
                    <a:pt x="0" y="123"/>
                  </a:moveTo>
                  <a:lnTo>
                    <a:pt x="0" y="123"/>
                  </a:lnTo>
                  <a:lnTo>
                    <a:pt x="0" y="118"/>
                  </a:lnTo>
                  <a:lnTo>
                    <a:pt x="2" y="104"/>
                  </a:lnTo>
                  <a:lnTo>
                    <a:pt x="7" y="84"/>
                  </a:lnTo>
                  <a:lnTo>
                    <a:pt x="12" y="74"/>
                  </a:lnTo>
                  <a:lnTo>
                    <a:pt x="17" y="62"/>
                  </a:lnTo>
                  <a:lnTo>
                    <a:pt x="23" y="52"/>
                  </a:lnTo>
                  <a:lnTo>
                    <a:pt x="32" y="40"/>
                  </a:lnTo>
                  <a:lnTo>
                    <a:pt x="42" y="30"/>
                  </a:lnTo>
                  <a:lnTo>
                    <a:pt x="52" y="20"/>
                  </a:lnTo>
                  <a:lnTo>
                    <a:pt x="65" y="14"/>
                  </a:lnTo>
                  <a:lnTo>
                    <a:pt x="82" y="7"/>
                  </a:lnTo>
                  <a:lnTo>
                    <a:pt x="99" y="2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38" y="0"/>
                  </a:lnTo>
                  <a:lnTo>
                    <a:pt x="156" y="3"/>
                  </a:lnTo>
                  <a:lnTo>
                    <a:pt x="171" y="7"/>
                  </a:lnTo>
                  <a:lnTo>
                    <a:pt x="188" y="14"/>
                  </a:lnTo>
                  <a:lnTo>
                    <a:pt x="201" y="20"/>
                  </a:lnTo>
                  <a:lnTo>
                    <a:pt x="215" y="29"/>
                  </a:lnTo>
                  <a:lnTo>
                    <a:pt x="226" y="37"/>
                  </a:lnTo>
                  <a:lnTo>
                    <a:pt x="238" y="45"/>
                  </a:lnTo>
                  <a:lnTo>
                    <a:pt x="257" y="62"/>
                  </a:lnTo>
                  <a:lnTo>
                    <a:pt x="270" y="77"/>
                  </a:lnTo>
                  <a:lnTo>
                    <a:pt x="282" y="92"/>
                  </a:lnTo>
                  <a:lnTo>
                    <a:pt x="282" y="92"/>
                  </a:lnTo>
                  <a:lnTo>
                    <a:pt x="272" y="102"/>
                  </a:lnTo>
                  <a:lnTo>
                    <a:pt x="258" y="113"/>
                  </a:lnTo>
                  <a:lnTo>
                    <a:pt x="242" y="123"/>
                  </a:lnTo>
                  <a:lnTo>
                    <a:pt x="220" y="134"/>
                  </a:lnTo>
                  <a:lnTo>
                    <a:pt x="193" y="144"/>
                  </a:lnTo>
                  <a:lnTo>
                    <a:pt x="178" y="149"/>
                  </a:lnTo>
                  <a:lnTo>
                    <a:pt x="163" y="153"/>
                  </a:lnTo>
                  <a:lnTo>
                    <a:pt x="144" y="154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96" y="156"/>
                  </a:lnTo>
                  <a:lnTo>
                    <a:pt x="69" y="151"/>
                  </a:lnTo>
                  <a:lnTo>
                    <a:pt x="47" y="146"/>
                  </a:lnTo>
                  <a:lnTo>
                    <a:pt x="30" y="141"/>
                  </a:lnTo>
                  <a:lnTo>
                    <a:pt x="17" y="134"/>
                  </a:lnTo>
                  <a:lnTo>
                    <a:pt x="7" y="128"/>
                  </a:lnTo>
                  <a:lnTo>
                    <a:pt x="0" y="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54"/>
            <p:cNvSpPr/>
            <p:nvPr>
              <p:custDataLst>
                <p:tags r:id="rId52"/>
              </p:custDataLst>
            </p:nvPr>
          </p:nvSpPr>
          <p:spPr bwMode="auto">
            <a:xfrm>
              <a:off x="2632" y="1201"/>
              <a:ext cx="268" cy="126"/>
            </a:xfrm>
            <a:custGeom>
              <a:gdLst>
                <a:gd name="T0" fmla="*/ 0 w 285"/>
                <a:gd name="T1" fmla="*/ 134 h 134"/>
                <a:gd name="T2" fmla="*/ 3 w 285"/>
                <a:gd name="T3" fmla="*/ 121 h 134"/>
                <a:gd name="T4" fmla="*/ 17 w 285"/>
                <a:gd name="T5" fmla="*/ 84 h 134"/>
                <a:gd name="T6" fmla="*/ 23 w 285"/>
                <a:gd name="T7" fmla="*/ 72 h 134"/>
                <a:gd name="T8" fmla="*/ 32 w 285"/>
                <a:gd name="T9" fmla="*/ 60 h 134"/>
                <a:gd name="T10" fmla="*/ 52 w 285"/>
                <a:gd name="T11" fmla="*/ 39 h 134"/>
                <a:gd name="T12" fmla="*/ 65 w 285"/>
                <a:gd name="T13" fmla="*/ 29 h 134"/>
                <a:gd name="T14" fmla="*/ 80 w 285"/>
                <a:gd name="T15" fmla="*/ 22 h 134"/>
                <a:gd name="T16" fmla="*/ 116 w 285"/>
                <a:gd name="T17" fmla="*/ 14 h 134"/>
                <a:gd name="T18" fmla="*/ 121 w 285"/>
                <a:gd name="T19" fmla="*/ 14 h 134"/>
                <a:gd name="T20" fmla="*/ 121 w 285"/>
                <a:gd name="T21" fmla="*/ 14 h 134"/>
                <a:gd name="T22" fmla="*/ 121 w 285"/>
                <a:gd name="T23" fmla="*/ 14 h 134"/>
                <a:gd name="T24" fmla="*/ 121 w 285"/>
                <a:gd name="T25" fmla="*/ 14 h 134"/>
                <a:gd name="T26" fmla="*/ 126 w 285"/>
                <a:gd name="T27" fmla="*/ 14 h 134"/>
                <a:gd name="T28" fmla="*/ 127 w 285"/>
                <a:gd name="T29" fmla="*/ 14 h 134"/>
                <a:gd name="T30" fmla="*/ 131 w 285"/>
                <a:gd name="T31" fmla="*/ 14 h 134"/>
                <a:gd name="T32" fmla="*/ 136 w 285"/>
                <a:gd name="T33" fmla="*/ 14 h 134"/>
                <a:gd name="T34" fmla="*/ 154 w 285"/>
                <a:gd name="T35" fmla="*/ 17 h 134"/>
                <a:gd name="T36" fmla="*/ 190 w 285"/>
                <a:gd name="T37" fmla="*/ 29 h 134"/>
                <a:gd name="T38" fmla="*/ 205 w 285"/>
                <a:gd name="T39" fmla="*/ 35 h 134"/>
                <a:gd name="T40" fmla="*/ 218 w 285"/>
                <a:gd name="T41" fmla="*/ 45 h 134"/>
                <a:gd name="T42" fmla="*/ 243 w 285"/>
                <a:gd name="T43" fmla="*/ 62 h 134"/>
                <a:gd name="T44" fmla="*/ 275 w 285"/>
                <a:gd name="T45" fmla="*/ 94 h 134"/>
                <a:gd name="T46" fmla="*/ 285 w 285"/>
                <a:gd name="T47" fmla="*/ 106 h 134"/>
                <a:gd name="T48" fmla="*/ 279 w 285"/>
                <a:gd name="T49" fmla="*/ 92 h 134"/>
                <a:gd name="T50" fmla="*/ 267 w 285"/>
                <a:gd name="T51" fmla="*/ 77 h 134"/>
                <a:gd name="T52" fmla="*/ 250 w 285"/>
                <a:gd name="T53" fmla="*/ 57 h 134"/>
                <a:gd name="T54" fmla="*/ 228 w 285"/>
                <a:gd name="T55" fmla="*/ 37 h 134"/>
                <a:gd name="T56" fmla="*/ 213 w 285"/>
                <a:gd name="T57" fmla="*/ 27 h 134"/>
                <a:gd name="T58" fmla="*/ 196 w 285"/>
                <a:gd name="T59" fmla="*/ 17 h 134"/>
                <a:gd name="T60" fmla="*/ 164 w 285"/>
                <a:gd name="T61" fmla="*/ 5 h 134"/>
                <a:gd name="T62" fmla="*/ 134 w 285"/>
                <a:gd name="T63" fmla="*/ 0 h 134"/>
                <a:gd name="T64" fmla="*/ 109 w 285"/>
                <a:gd name="T65" fmla="*/ 0 h 134"/>
                <a:gd name="T66" fmla="*/ 87 w 285"/>
                <a:gd name="T67" fmla="*/ 5 h 134"/>
                <a:gd name="T68" fmla="*/ 54 w 285"/>
                <a:gd name="T69" fmla="*/ 19 h 134"/>
                <a:gd name="T70" fmla="*/ 39 w 285"/>
                <a:gd name="T71" fmla="*/ 30 h 134"/>
                <a:gd name="T72" fmla="*/ 27 w 285"/>
                <a:gd name="T73" fmla="*/ 44 h 134"/>
                <a:gd name="T74" fmla="*/ 18 w 285"/>
                <a:gd name="T75" fmla="*/ 55 h 134"/>
                <a:gd name="T76" fmla="*/ 7 w 285"/>
                <a:gd name="T77" fmla="*/ 81 h 134"/>
                <a:gd name="T78" fmla="*/ 2 w 285"/>
                <a:gd name="T79" fmla="*/ 102 h 134"/>
                <a:gd name="T80" fmla="*/ 0 w 285"/>
                <a:gd name="T81" fmla="*/ 119 h 134"/>
                <a:gd name="T82" fmla="*/ 0 w 285"/>
                <a:gd name="T83" fmla="*/ 131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4">
                  <a:moveTo>
                    <a:pt x="0" y="134"/>
                  </a:moveTo>
                  <a:lnTo>
                    <a:pt x="0" y="134"/>
                  </a:lnTo>
                  <a:lnTo>
                    <a:pt x="3" y="121"/>
                  </a:lnTo>
                  <a:lnTo>
                    <a:pt x="3" y="121"/>
                  </a:lnTo>
                  <a:lnTo>
                    <a:pt x="8" y="104"/>
                  </a:lnTo>
                  <a:lnTo>
                    <a:pt x="17" y="84"/>
                  </a:lnTo>
                  <a:lnTo>
                    <a:pt x="17" y="84"/>
                  </a:lnTo>
                  <a:lnTo>
                    <a:pt x="23" y="7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0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97" y="17"/>
                  </a:lnTo>
                  <a:lnTo>
                    <a:pt x="116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2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7" y="14"/>
                  </a:lnTo>
                  <a:lnTo>
                    <a:pt x="127" y="14"/>
                  </a:lnTo>
                  <a:lnTo>
                    <a:pt x="131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71" y="22"/>
                  </a:lnTo>
                  <a:lnTo>
                    <a:pt x="190" y="29"/>
                  </a:lnTo>
                  <a:lnTo>
                    <a:pt x="190" y="29"/>
                  </a:lnTo>
                  <a:lnTo>
                    <a:pt x="205" y="35"/>
                  </a:lnTo>
                  <a:lnTo>
                    <a:pt x="218" y="45"/>
                  </a:lnTo>
                  <a:lnTo>
                    <a:pt x="218" y="45"/>
                  </a:lnTo>
                  <a:lnTo>
                    <a:pt x="243" y="62"/>
                  </a:lnTo>
                  <a:lnTo>
                    <a:pt x="243" y="62"/>
                  </a:lnTo>
                  <a:lnTo>
                    <a:pt x="262" y="79"/>
                  </a:lnTo>
                  <a:lnTo>
                    <a:pt x="275" y="94"/>
                  </a:lnTo>
                  <a:lnTo>
                    <a:pt x="275" y="94"/>
                  </a:lnTo>
                  <a:lnTo>
                    <a:pt x="285" y="106"/>
                  </a:lnTo>
                  <a:lnTo>
                    <a:pt x="285" y="106"/>
                  </a:lnTo>
                  <a:lnTo>
                    <a:pt x="279" y="92"/>
                  </a:lnTo>
                  <a:lnTo>
                    <a:pt x="279" y="92"/>
                  </a:lnTo>
                  <a:lnTo>
                    <a:pt x="267" y="77"/>
                  </a:lnTo>
                  <a:lnTo>
                    <a:pt x="250" y="57"/>
                  </a:lnTo>
                  <a:lnTo>
                    <a:pt x="250" y="57"/>
                  </a:lnTo>
                  <a:lnTo>
                    <a:pt x="240" y="47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13" y="27"/>
                  </a:lnTo>
                  <a:lnTo>
                    <a:pt x="196" y="17"/>
                  </a:lnTo>
                  <a:lnTo>
                    <a:pt x="196" y="17"/>
                  </a:lnTo>
                  <a:lnTo>
                    <a:pt x="179" y="10"/>
                  </a:lnTo>
                  <a:lnTo>
                    <a:pt x="164" y="5"/>
                  </a:lnTo>
                  <a:lnTo>
                    <a:pt x="149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7" y="2"/>
                  </a:lnTo>
                  <a:lnTo>
                    <a:pt x="87" y="5"/>
                  </a:lnTo>
                  <a:lnTo>
                    <a:pt x="69" y="12"/>
                  </a:lnTo>
                  <a:lnTo>
                    <a:pt x="54" y="19"/>
                  </a:lnTo>
                  <a:lnTo>
                    <a:pt x="45" y="25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27" y="44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2" y="69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2" y="10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55"/>
            <p:cNvSpPr/>
            <p:nvPr>
              <p:custDataLst>
                <p:tags r:id="rId53"/>
              </p:custDataLst>
            </p:nvPr>
          </p:nvSpPr>
          <p:spPr bwMode="auto">
            <a:xfrm>
              <a:off x="2632" y="1201"/>
              <a:ext cx="268" cy="126"/>
            </a:xfrm>
            <a:custGeom>
              <a:gdLst>
                <a:gd name="T0" fmla="*/ 0 w 285"/>
                <a:gd name="T1" fmla="*/ 134 h 134"/>
                <a:gd name="T2" fmla="*/ 3 w 285"/>
                <a:gd name="T3" fmla="*/ 121 h 134"/>
                <a:gd name="T4" fmla="*/ 17 w 285"/>
                <a:gd name="T5" fmla="*/ 84 h 134"/>
                <a:gd name="T6" fmla="*/ 23 w 285"/>
                <a:gd name="T7" fmla="*/ 72 h 134"/>
                <a:gd name="T8" fmla="*/ 32 w 285"/>
                <a:gd name="T9" fmla="*/ 60 h 134"/>
                <a:gd name="T10" fmla="*/ 52 w 285"/>
                <a:gd name="T11" fmla="*/ 39 h 134"/>
                <a:gd name="T12" fmla="*/ 65 w 285"/>
                <a:gd name="T13" fmla="*/ 29 h 134"/>
                <a:gd name="T14" fmla="*/ 80 w 285"/>
                <a:gd name="T15" fmla="*/ 22 h 134"/>
                <a:gd name="T16" fmla="*/ 116 w 285"/>
                <a:gd name="T17" fmla="*/ 14 h 134"/>
                <a:gd name="T18" fmla="*/ 121 w 285"/>
                <a:gd name="T19" fmla="*/ 14 h 134"/>
                <a:gd name="T20" fmla="*/ 121 w 285"/>
                <a:gd name="T21" fmla="*/ 14 h 134"/>
                <a:gd name="T22" fmla="*/ 121 w 285"/>
                <a:gd name="T23" fmla="*/ 14 h 134"/>
                <a:gd name="T24" fmla="*/ 121 w 285"/>
                <a:gd name="T25" fmla="*/ 14 h 134"/>
                <a:gd name="T26" fmla="*/ 126 w 285"/>
                <a:gd name="T27" fmla="*/ 14 h 134"/>
                <a:gd name="T28" fmla="*/ 127 w 285"/>
                <a:gd name="T29" fmla="*/ 14 h 134"/>
                <a:gd name="T30" fmla="*/ 131 w 285"/>
                <a:gd name="T31" fmla="*/ 14 h 134"/>
                <a:gd name="T32" fmla="*/ 136 w 285"/>
                <a:gd name="T33" fmla="*/ 14 h 134"/>
                <a:gd name="T34" fmla="*/ 154 w 285"/>
                <a:gd name="T35" fmla="*/ 17 h 134"/>
                <a:gd name="T36" fmla="*/ 190 w 285"/>
                <a:gd name="T37" fmla="*/ 29 h 134"/>
                <a:gd name="T38" fmla="*/ 205 w 285"/>
                <a:gd name="T39" fmla="*/ 35 h 134"/>
                <a:gd name="T40" fmla="*/ 218 w 285"/>
                <a:gd name="T41" fmla="*/ 45 h 134"/>
                <a:gd name="T42" fmla="*/ 243 w 285"/>
                <a:gd name="T43" fmla="*/ 62 h 134"/>
                <a:gd name="T44" fmla="*/ 275 w 285"/>
                <a:gd name="T45" fmla="*/ 94 h 134"/>
                <a:gd name="T46" fmla="*/ 285 w 285"/>
                <a:gd name="T47" fmla="*/ 106 h 134"/>
                <a:gd name="T48" fmla="*/ 279 w 285"/>
                <a:gd name="T49" fmla="*/ 92 h 134"/>
                <a:gd name="T50" fmla="*/ 267 w 285"/>
                <a:gd name="T51" fmla="*/ 77 h 134"/>
                <a:gd name="T52" fmla="*/ 250 w 285"/>
                <a:gd name="T53" fmla="*/ 57 h 134"/>
                <a:gd name="T54" fmla="*/ 228 w 285"/>
                <a:gd name="T55" fmla="*/ 37 h 134"/>
                <a:gd name="T56" fmla="*/ 213 w 285"/>
                <a:gd name="T57" fmla="*/ 27 h 134"/>
                <a:gd name="T58" fmla="*/ 196 w 285"/>
                <a:gd name="T59" fmla="*/ 17 h 134"/>
                <a:gd name="T60" fmla="*/ 164 w 285"/>
                <a:gd name="T61" fmla="*/ 5 h 134"/>
                <a:gd name="T62" fmla="*/ 134 w 285"/>
                <a:gd name="T63" fmla="*/ 0 h 134"/>
                <a:gd name="T64" fmla="*/ 109 w 285"/>
                <a:gd name="T65" fmla="*/ 0 h 134"/>
                <a:gd name="T66" fmla="*/ 87 w 285"/>
                <a:gd name="T67" fmla="*/ 5 h 134"/>
                <a:gd name="T68" fmla="*/ 54 w 285"/>
                <a:gd name="T69" fmla="*/ 19 h 134"/>
                <a:gd name="T70" fmla="*/ 39 w 285"/>
                <a:gd name="T71" fmla="*/ 30 h 134"/>
                <a:gd name="T72" fmla="*/ 27 w 285"/>
                <a:gd name="T73" fmla="*/ 44 h 134"/>
                <a:gd name="T74" fmla="*/ 18 w 285"/>
                <a:gd name="T75" fmla="*/ 55 h 134"/>
                <a:gd name="T76" fmla="*/ 7 w 285"/>
                <a:gd name="T77" fmla="*/ 81 h 134"/>
                <a:gd name="T78" fmla="*/ 2 w 285"/>
                <a:gd name="T79" fmla="*/ 102 h 134"/>
                <a:gd name="T80" fmla="*/ 0 w 285"/>
                <a:gd name="T81" fmla="*/ 119 h 134"/>
                <a:gd name="T82" fmla="*/ 0 w 285"/>
                <a:gd name="T83" fmla="*/ 131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5" h="134">
                  <a:moveTo>
                    <a:pt x="0" y="134"/>
                  </a:moveTo>
                  <a:lnTo>
                    <a:pt x="0" y="134"/>
                  </a:lnTo>
                  <a:lnTo>
                    <a:pt x="3" y="121"/>
                  </a:lnTo>
                  <a:lnTo>
                    <a:pt x="3" y="121"/>
                  </a:lnTo>
                  <a:lnTo>
                    <a:pt x="8" y="104"/>
                  </a:lnTo>
                  <a:lnTo>
                    <a:pt x="17" y="84"/>
                  </a:lnTo>
                  <a:lnTo>
                    <a:pt x="17" y="84"/>
                  </a:lnTo>
                  <a:lnTo>
                    <a:pt x="23" y="72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40" y="50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97" y="17"/>
                  </a:lnTo>
                  <a:lnTo>
                    <a:pt x="116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1" y="14"/>
                  </a:lnTo>
                  <a:lnTo>
                    <a:pt x="122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7" y="14"/>
                  </a:lnTo>
                  <a:lnTo>
                    <a:pt x="127" y="14"/>
                  </a:lnTo>
                  <a:lnTo>
                    <a:pt x="131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71" y="22"/>
                  </a:lnTo>
                  <a:lnTo>
                    <a:pt x="190" y="29"/>
                  </a:lnTo>
                  <a:lnTo>
                    <a:pt x="190" y="29"/>
                  </a:lnTo>
                  <a:lnTo>
                    <a:pt x="205" y="35"/>
                  </a:lnTo>
                  <a:lnTo>
                    <a:pt x="218" y="45"/>
                  </a:lnTo>
                  <a:lnTo>
                    <a:pt x="218" y="45"/>
                  </a:lnTo>
                  <a:lnTo>
                    <a:pt x="243" y="62"/>
                  </a:lnTo>
                  <a:lnTo>
                    <a:pt x="243" y="62"/>
                  </a:lnTo>
                  <a:lnTo>
                    <a:pt x="262" y="79"/>
                  </a:lnTo>
                  <a:lnTo>
                    <a:pt x="275" y="94"/>
                  </a:lnTo>
                  <a:lnTo>
                    <a:pt x="275" y="94"/>
                  </a:lnTo>
                  <a:lnTo>
                    <a:pt x="285" y="106"/>
                  </a:lnTo>
                  <a:lnTo>
                    <a:pt x="285" y="106"/>
                  </a:lnTo>
                  <a:lnTo>
                    <a:pt x="279" y="92"/>
                  </a:lnTo>
                  <a:lnTo>
                    <a:pt x="279" y="92"/>
                  </a:lnTo>
                  <a:lnTo>
                    <a:pt x="267" y="77"/>
                  </a:lnTo>
                  <a:lnTo>
                    <a:pt x="250" y="57"/>
                  </a:lnTo>
                  <a:lnTo>
                    <a:pt x="250" y="57"/>
                  </a:lnTo>
                  <a:lnTo>
                    <a:pt x="240" y="47"/>
                  </a:lnTo>
                  <a:lnTo>
                    <a:pt x="228" y="37"/>
                  </a:lnTo>
                  <a:lnTo>
                    <a:pt x="228" y="37"/>
                  </a:lnTo>
                  <a:lnTo>
                    <a:pt x="213" y="27"/>
                  </a:lnTo>
                  <a:lnTo>
                    <a:pt x="196" y="17"/>
                  </a:lnTo>
                  <a:lnTo>
                    <a:pt x="196" y="17"/>
                  </a:lnTo>
                  <a:lnTo>
                    <a:pt x="179" y="10"/>
                  </a:lnTo>
                  <a:lnTo>
                    <a:pt x="164" y="5"/>
                  </a:lnTo>
                  <a:lnTo>
                    <a:pt x="149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7" y="2"/>
                  </a:lnTo>
                  <a:lnTo>
                    <a:pt x="87" y="5"/>
                  </a:lnTo>
                  <a:lnTo>
                    <a:pt x="69" y="12"/>
                  </a:lnTo>
                  <a:lnTo>
                    <a:pt x="54" y="19"/>
                  </a:lnTo>
                  <a:lnTo>
                    <a:pt x="45" y="25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27" y="44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2" y="69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2" y="102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56"/>
            <p:cNvSpPr/>
            <p:nvPr>
              <p:custDataLst>
                <p:tags r:id="rId54"/>
              </p:custDataLst>
            </p:nvPr>
          </p:nvSpPr>
          <p:spPr bwMode="auto">
            <a:xfrm>
              <a:off x="2675" y="1212"/>
              <a:ext cx="139" cy="139"/>
            </a:xfrm>
            <a:custGeom>
              <a:gdLst>
                <a:gd name="T0" fmla="*/ 0 w 148"/>
                <a:gd name="T1" fmla="*/ 67 h 147"/>
                <a:gd name="T2" fmla="*/ 0 w 148"/>
                <a:gd name="T3" fmla="*/ 67 h 147"/>
                <a:gd name="T4" fmla="*/ 0 w 148"/>
                <a:gd name="T5" fmla="*/ 82 h 147"/>
                <a:gd name="T6" fmla="*/ 4 w 148"/>
                <a:gd name="T7" fmla="*/ 97 h 147"/>
                <a:gd name="T8" fmla="*/ 10 w 148"/>
                <a:gd name="T9" fmla="*/ 109 h 147"/>
                <a:gd name="T10" fmla="*/ 19 w 148"/>
                <a:gd name="T11" fmla="*/ 120 h 147"/>
                <a:gd name="T12" fmla="*/ 29 w 148"/>
                <a:gd name="T13" fmla="*/ 130 h 147"/>
                <a:gd name="T14" fmla="*/ 41 w 148"/>
                <a:gd name="T15" fmla="*/ 139 h 147"/>
                <a:gd name="T16" fmla="*/ 54 w 148"/>
                <a:gd name="T17" fmla="*/ 144 h 147"/>
                <a:gd name="T18" fmla="*/ 69 w 148"/>
                <a:gd name="T19" fmla="*/ 147 h 147"/>
                <a:gd name="T20" fmla="*/ 69 w 148"/>
                <a:gd name="T21" fmla="*/ 147 h 147"/>
                <a:gd name="T22" fmla="*/ 84 w 148"/>
                <a:gd name="T23" fmla="*/ 147 h 147"/>
                <a:gd name="T24" fmla="*/ 98 w 148"/>
                <a:gd name="T25" fmla="*/ 144 h 147"/>
                <a:gd name="T26" fmla="*/ 111 w 148"/>
                <a:gd name="T27" fmla="*/ 137 h 147"/>
                <a:gd name="T28" fmla="*/ 123 w 148"/>
                <a:gd name="T29" fmla="*/ 129 h 147"/>
                <a:gd name="T30" fmla="*/ 133 w 148"/>
                <a:gd name="T31" fmla="*/ 119 h 147"/>
                <a:gd name="T32" fmla="*/ 140 w 148"/>
                <a:gd name="T33" fmla="*/ 107 h 147"/>
                <a:gd name="T34" fmla="*/ 146 w 148"/>
                <a:gd name="T35" fmla="*/ 93 h 147"/>
                <a:gd name="T36" fmla="*/ 148 w 148"/>
                <a:gd name="T37" fmla="*/ 78 h 147"/>
                <a:gd name="T38" fmla="*/ 148 w 148"/>
                <a:gd name="T39" fmla="*/ 78 h 147"/>
                <a:gd name="T40" fmla="*/ 148 w 148"/>
                <a:gd name="T41" fmla="*/ 63 h 147"/>
                <a:gd name="T42" fmla="*/ 145 w 148"/>
                <a:gd name="T43" fmla="*/ 50 h 147"/>
                <a:gd name="T44" fmla="*/ 140 w 148"/>
                <a:gd name="T45" fmla="*/ 36 h 147"/>
                <a:gd name="T46" fmla="*/ 131 w 148"/>
                <a:gd name="T47" fmla="*/ 25 h 147"/>
                <a:gd name="T48" fmla="*/ 121 w 148"/>
                <a:gd name="T49" fmla="*/ 15 h 147"/>
                <a:gd name="T50" fmla="*/ 109 w 148"/>
                <a:gd name="T51" fmla="*/ 8 h 147"/>
                <a:gd name="T52" fmla="*/ 96 w 148"/>
                <a:gd name="T53" fmla="*/ 3 h 147"/>
                <a:gd name="T54" fmla="*/ 81 w 148"/>
                <a:gd name="T55" fmla="*/ 0 h 147"/>
                <a:gd name="T56" fmla="*/ 81 w 148"/>
                <a:gd name="T57" fmla="*/ 0 h 147"/>
                <a:gd name="T58" fmla="*/ 66 w 148"/>
                <a:gd name="T59" fmla="*/ 0 h 147"/>
                <a:gd name="T60" fmla="*/ 51 w 148"/>
                <a:gd name="T61" fmla="*/ 3 h 147"/>
                <a:gd name="T62" fmla="*/ 39 w 148"/>
                <a:gd name="T63" fmla="*/ 8 h 147"/>
                <a:gd name="T64" fmla="*/ 27 w 148"/>
                <a:gd name="T65" fmla="*/ 16 h 147"/>
                <a:gd name="T66" fmla="*/ 17 w 148"/>
                <a:gd name="T67" fmla="*/ 26 h 147"/>
                <a:gd name="T68" fmla="*/ 9 w 148"/>
                <a:gd name="T69" fmla="*/ 38 h 147"/>
                <a:gd name="T70" fmla="*/ 4 w 148"/>
                <a:gd name="T71" fmla="*/ 52 h 147"/>
                <a:gd name="T72" fmla="*/ 0 w 148"/>
                <a:gd name="T73" fmla="*/ 6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7">
                  <a:moveTo>
                    <a:pt x="0" y="67"/>
                  </a:moveTo>
                  <a:lnTo>
                    <a:pt x="0" y="67"/>
                  </a:lnTo>
                  <a:lnTo>
                    <a:pt x="0" y="82"/>
                  </a:lnTo>
                  <a:lnTo>
                    <a:pt x="4" y="97"/>
                  </a:lnTo>
                  <a:lnTo>
                    <a:pt x="10" y="109"/>
                  </a:lnTo>
                  <a:lnTo>
                    <a:pt x="19" y="120"/>
                  </a:lnTo>
                  <a:lnTo>
                    <a:pt x="29" y="130"/>
                  </a:lnTo>
                  <a:lnTo>
                    <a:pt x="41" y="139"/>
                  </a:lnTo>
                  <a:lnTo>
                    <a:pt x="54" y="144"/>
                  </a:lnTo>
                  <a:lnTo>
                    <a:pt x="69" y="147"/>
                  </a:lnTo>
                  <a:lnTo>
                    <a:pt x="69" y="147"/>
                  </a:lnTo>
                  <a:lnTo>
                    <a:pt x="84" y="147"/>
                  </a:lnTo>
                  <a:lnTo>
                    <a:pt x="98" y="144"/>
                  </a:lnTo>
                  <a:lnTo>
                    <a:pt x="111" y="137"/>
                  </a:lnTo>
                  <a:lnTo>
                    <a:pt x="123" y="129"/>
                  </a:lnTo>
                  <a:lnTo>
                    <a:pt x="133" y="119"/>
                  </a:lnTo>
                  <a:lnTo>
                    <a:pt x="140" y="107"/>
                  </a:lnTo>
                  <a:lnTo>
                    <a:pt x="146" y="93"/>
                  </a:lnTo>
                  <a:lnTo>
                    <a:pt x="148" y="78"/>
                  </a:lnTo>
                  <a:lnTo>
                    <a:pt x="148" y="78"/>
                  </a:lnTo>
                  <a:lnTo>
                    <a:pt x="148" y="63"/>
                  </a:lnTo>
                  <a:lnTo>
                    <a:pt x="145" y="50"/>
                  </a:lnTo>
                  <a:lnTo>
                    <a:pt x="140" y="36"/>
                  </a:lnTo>
                  <a:lnTo>
                    <a:pt x="131" y="25"/>
                  </a:lnTo>
                  <a:lnTo>
                    <a:pt x="121" y="15"/>
                  </a:lnTo>
                  <a:lnTo>
                    <a:pt x="109" y="8"/>
                  </a:lnTo>
                  <a:lnTo>
                    <a:pt x="96" y="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66" y="0"/>
                  </a:lnTo>
                  <a:lnTo>
                    <a:pt x="51" y="3"/>
                  </a:lnTo>
                  <a:lnTo>
                    <a:pt x="39" y="8"/>
                  </a:lnTo>
                  <a:lnTo>
                    <a:pt x="27" y="16"/>
                  </a:lnTo>
                  <a:lnTo>
                    <a:pt x="17" y="26"/>
                  </a:lnTo>
                  <a:lnTo>
                    <a:pt x="9" y="38"/>
                  </a:lnTo>
                  <a:lnTo>
                    <a:pt x="4" y="5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5C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Freeform 57"/>
            <p:cNvSpPr/>
            <p:nvPr>
              <p:custDataLst>
                <p:tags r:id="rId55"/>
              </p:custDataLst>
            </p:nvPr>
          </p:nvSpPr>
          <p:spPr bwMode="auto">
            <a:xfrm>
              <a:off x="2675" y="1212"/>
              <a:ext cx="139" cy="139"/>
            </a:xfrm>
            <a:custGeom>
              <a:gdLst>
                <a:gd name="T0" fmla="*/ 0 w 148"/>
                <a:gd name="T1" fmla="*/ 67 h 147"/>
                <a:gd name="T2" fmla="*/ 0 w 148"/>
                <a:gd name="T3" fmla="*/ 67 h 147"/>
                <a:gd name="T4" fmla="*/ 0 w 148"/>
                <a:gd name="T5" fmla="*/ 82 h 147"/>
                <a:gd name="T6" fmla="*/ 4 w 148"/>
                <a:gd name="T7" fmla="*/ 97 h 147"/>
                <a:gd name="T8" fmla="*/ 10 w 148"/>
                <a:gd name="T9" fmla="*/ 109 h 147"/>
                <a:gd name="T10" fmla="*/ 19 w 148"/>
                <a:gd name="T11" fmla="*/ 120 h 147"/>
                <a:gd name="T12" fmla="*/ 29 w 148"/>
                <a:gd name="T13" fmla="*/ 130 h 147"/>
                <a:gd name="T14" fmla="*/ 41 w 148"/>
                <a:gd name="T15" fmla="*/ 139 h 147"/>
                <a:gd name="T16" fmla="*/ 54 w 148"/>
                <a:gd name="T17" fmla="*/ 144 h 147"/>
                <a:gd name="T18" fmla="*/ 69 w 148"/>
                <a:gd name="T19" fmla="*/ 147 h 147"/>
                <a:gd name="T20" fmla="*/ 69 w 148"/>
                <a:gd name="T21" fmla="*/ 147 h 147"/>
                <a:gd name="T22" fmla="*/ 84 w 148"/>
                <a:gd name="T23" fmla="*/ 147 h 147"/>
                <a:gd name="T24" fmla="*/ 98 w 148"/>
                <a:gd name="T25" fmla="*/ 144 h 147"/>
                <a:gd name="T26" fmla="*/ 111 w 148"/>
                <a:gd name="T27" fmla="*/ 137 h 147"/>
                <a:gd name="T28" fmla="*/ 123 w 148"/>
                <a:gd name="T29" fmla="*/ 129 h 147"/>
                <a:gd name="T30" fmla="*/ 133 w 148"/>
                <a:gd name="T31" fmla="*/ 119 h 147"/>
                <a:gd name="T32" fmla="*/ 140 w 148"/>
                <a:gd name="T33" fmla="*/ 107 h 147"/>
                <a:gd name="T34" fmla="*/ 146 w 148"/>
                <a:gd name="T35" fmla="*/ 93 h 147"/>
                <a:gd name="T36" fmla="*/ 148 w 148"/>
                <a:gd name="T37" fmla="*/ 78 h 147"/>
                <a:gd name="T38" fmla="*/ 148 w 148"/>
                <a:gd name="T39" fmla="*/ 78 h 147"/>
                <a:gd name="T40" fmla="*/ 148 w 148"/>
                <a:gd name="T41" fmla="*/ 63 h 147"/>
                <a:gd name="T42" fmla="*/ 145 w 148"/>
                <a:gd name="T43" fmla="*/ 50 h 147"/>
                <a:gd name="T44" fmla="*/ 140 w 148"/>
                <a:gd name="T45" fmla="*/ 36 h 147"/>
                <a:gd name="T46" fmla="*/ 131 w 148"/>
                <a:gd name="T47" fmla="*/ 25 h 147"/>
                <a:gd name="T48" fmla="*/ 121 w 148"/>
                <a:gd name="T49" fmla="*/ 15 h 147"/>
                <a:gd name="T50" fmla="*/ 109 w 148"/>
                <a:gd name="T51" fmla="*/ 8 h 147"/>
                <a:gd name="T52" fmla="*/ 96 w 148"/>
                <a:gd name="T53" fmla="*/ 3 h 147"/>
                <a:gd name="T54" fmla="*/ 81 w 148"/>
                <a:gd name="T55" fmla="*/ 0 h 147"/>
                <a:gd name="T56" fmla="*/ 81 w 148"/>
                <a:gd name="T57" fmla="*/ 0 h 147"/>
                <a:gd name="T58" fmla="*/ 66 w 148"/>
                <a:gd name="T59" fmla="*/ 0 h 147"/>
                <a:gd name="T60" fmla="*/ 51 w 148"/>
                <a:gd name="T61" fmla="*/ 3 h 147"/>
                <a:gd name="T62" fmla="*/ 39 w 148"/>
                <a:gd name="T63" fmla="*/ 8 h 147"/>
                <a:gd name="T64" fmla="*/ 27 w 148"/>
                <a:gd name="T65" fmla="*/ 16 h 147"/>
                <a:gd name="T66" fmla="*/ 17 w 148"/>
                <a:gd name="T67" fmla="*/ 26 h 147"/>
                <a:gd name="T68" fmla="*/ 9 w 148"/>
                <a:gd name="T69" fmla="*/ 38 h 147"/>
                <a:gd name="T70" fmla="*/ 4 w 148"/>
                <a:gd name="T71" fmla="*/ 52 h 147"/>
                <a:gd name="T72" fmla="*/ 0 w 148"/>
                <a:gd name="T73" fmla="*/ 6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7">
                  <a:moveTo>
                    <a:pt x="0" y="67"/>
                  </a:moveTo>
                  <a:lnTo>
                    <a:pt x="0" y="67"/>
                  </a:lnTo>
                  <a:lnTo>
                    <a:pt x="0" y="82"/>
                  </a:lnTo>
                  <a:lnTo>
                    <a:pt x="4" y="97"/>
                  </a:lnTo>
                  <a:lnTo>
                    <a:pt x="10" y="109"/>
                  </a:lnTo>
                  <a:lnTo>
                    <a:pt x="19" y="120"/>
                  </a:lnTo>
                  <a:lnTo>
                    <a:pt x="29" y="130"/>
                  </a:lnTo>
                  <a:lnTo>
                    <a:pt x="41" y="139"/>
                  </a:lnTo>
                  <a:lnTo>
                    <a:pt x="54" y="144"/>
                  </a:lnTo>
                  <a:lnTo>
                    <a:pt x="69" y="147"/>
                  </a:lnTo>
                  <a:lnTo>
                    <a:pt x="69" y="147"/>
                  </a:lnTo>
                  <a:lnTo>
                    <a:pt x="84" y="147"/>
                  </a:lnTo>
                  <a:lnTo>
                    <a:pt x="98" y="144"/>
                  </a:lnTo>
                  <a:lnTo>
                    <a:pt x="111" y="137"/>
                  </a:lnTo>
                  <a:lnTo>
                    <a:pt x="123" y="129"/>
                  </a:lnTo>
                  <a:lnTo>
                    <a:pt x="133" y="119"/>
                  </a:lnTo>
                  <a:lnTo>
                    <a:pt x="140" y="107"/>
                  </a:lnTo>
                  <a:lnTo>
                    <a:pt x="146" y="93"/>
                  </a:lnTo>
                  <a:lnTo>
                    <a:pt x="148" y="78"/>
                  </a:lnTo>
                  <a:lnTo>
                    <a:pt x="148" y="78"/>
                  </a:lnTo>
                  <a:lnTo>
                    <a:pt x="148" y="63"/>
                  </a:lnTo>
                  <a:lnTo>
                    <a:pt x="145" y="50"/>
                  </a:lnTo>
                  <a:lnTo>
                    <a:pt x="140" y="36"/>
                  </a:lnTo>
                  <a:lnTo>
                    <a:pt x="131" y="25"/>
                  </a:lnTo>
                  <a:lnTo>
                    <a:pt x="121" y="15"/>
                  </a:lnTo>
                  <a:lnTo>
                    <a:pt x="109" y="8"/>
                  </a:lnTo>
                  <a:lnTo>
                    <a:pt x="96" y="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66" y="0"/>
                  </a:lnTo>
                  <a:lnTo>
                    <a:pt x="51" y="3"/>
                  </a:lnTo>
                  <a:lnTo>
                    <a:pt x="39" y="8"/>
                  </a:lnTo>
                  <a:lnTo>
                    <a:pt x="27" y="16"/>
                  </a:lnTo>
                  <a:lnTo>
                    <a:pt x="17" y="26"/>
                  </a:lnTo>
                  <a:lnTo>
                    <a:pt x="9" y="38"/>
                  </a:lnTo>
                  <a:lnTo>
                    <a:pt x="4" y="52"/>
                  </a:lnTo>
                  <a:lnTo>
                    <a:pt x="0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Freeform 58"/>
            <p:cNvSpPr/>
            <p:nvPr>
              <p:custDataLst>
                <p:tags r:id="rId56"/>
              </p:custDataLst>
            </p:nvPr>
          </p:nvSpPr>
          <p:spPr bwMode="auto">
            <a:xfrm>
              <a:off x="2714" y="1249"/>
              <a:ext cx="62" cy="62"/>
            </a:xfrm>
            <a:custGeom>
              <a:gdLst>
                <a:gd name="T0" fmla="*/ 0 w 66"/>
                <a:gd name="T1" fmla="*/ 30 h 65"/>
                <a:gd name="T2" fmla="*/ 0 w 66"/>
                <a:gd name="T3" fmla="*/ 30 h 65"/>
                <a:gd name="T4" fmla="*/ 0 w 66"/>
                <a:gd name="T5" fmla="*/ 37 h 65"/>
                <a:gd name="T6" fmla="*/ 2 w 66"/>
                <a:gd name="T7" fmla="*/ 43 h 65"/>
                <a:gd name="T8" fmla="*/ 4 w 66"/>
                <a:gd name="T9" fmla="*/ 48 h 65"/>
                <a:gd name="T10" fmla="*/ 7 w 66"/>
                <a:gd name="T11" fmla="*/ 53 h 65"/>
                <a:gd name="T12" fmla="*/ 12 w 66"/>
                <a:gd name="T13" fmla="*/ 58 h 65"/>
                <a:gd name="T14" fmla="*/ 17 w 66"/>
                <a:gd name="T15" fmla="*/ 62 h 65"/>
                <a:gd name="T16" fmla="*/ 24 w 66"/>
                <a:gd name="T17" fmla="*/ 65 h 65"/>
                <a:gd name="T18" fmla="*/ 30 w 66"/>
                <a:gd name="T19" fmla="*/ 65 h 65"/>
                <a:gd name="T20" fmla="*/ 30 w 66"/>
                <a:gd name="T21" fmla="*/ 65 h 65"/>
                <a:gd name="T22" fmla="*/ 37 w 66"/>
                <a:gd name="T23" fmla="*/ 65 h 65"/>
                <a:gd name="T24" fmla="*/ 42 w 66"/>
                <a:gd name="T25" fmla="*/ 64 h 65"/>
                <a:gd name="T26" fmla="*/ 49 w 66"/>
                <a:gd name="T27" fmla="*/ 62 h 65"/>
                <a:gd name="T28" fmla="*/ 54 w 66"/>
                <a:gd name="T29" fmla="*/ 58 h 65"/>
                <a:gd name="T30" fmla="*/ 57 w 66"/>
                <a:gd name="T31" fmla="*/ 53 h 65"/>
                <a:gd name="T32" fmla="*/ 61 w 66"/>
                <a:gd name="T33" fmla="*/ 48 h 65"/>
                <a:gd name="T34" fmla="*/ 64 w 66"/>
                <a:gd name="T35" fmla="*/ 42 h 65"/>
                <a:gd name="T36" fmla="*/ 66 w 66"/>
                <a:gd name="T37" fmla="*/ 35 h 65"/>
                <a:gd name="T38" fmla="*/ 66 w 66"/>
                <a:gd name="T39" fmla="*/ 35 h 65"/>
                <a:gd name="T40" fmla="*/ 66 w 66"/>
                <a:gd name="T41" fmla="*/ 28 h 65"/>
                <a:gd name="T42" fmla="*/ 64 w 66"/>
                <a:gd name="T43" fmla="*/ 23 h 65"/>
                <a:gd name="T44" fmla="*/ 61 w 66"/>
                <a:gd name="T45" fmla="*/ 17 h 65"/>
                <a:gd name="T46" fmla="*/ 57 w 66"/>
                <a:gd name="T47" fmla="*/ 12 h 65"/>
                <a:gd name="T48" fmla="*/ 52 w 66"/>
                <a:gd name="T49" fmla="*/ 8 h 65"/>
                <a:gd name="T50" fmla="*/ 47 w 66"/>
                <a:gd name="T51" fmla="*/ 5 h 65"/>
                <a:gd name="T52" fmla="*/ 42 w 66"/>
                <a:gd name="T53" fmla="*/ 1 h 65"/>
                <a:gd name="T54" fmla="*/ 35 w 66"/>
                <a:gd name="T55" fmla="*/ 0 h 65"/>
                <a:gd name="T56" fmla="*/ 35 w 66"/>
                <a:gd name="T57" fmla="*/ 0 h 65"/>
                <a:gd name="T58" fmla="*/ 29 w 66"/>
                <a:gd name="T59" fmla="*/ 1 h 65"/>
                <a:gd name="T60" fmla="*/ 22 w 66"/>
                <a:gd name="T61" fmla="*/ 1 h 65"/>
                <a:gd name="T62" fmla="*/ 17 w 66"/>
                <a:gd name="T63" fmla="*/ 5 h 65"/>
                <a:gd name="T64" fmla="*/ 12 w 66"/>
                <a:gd name="T65" fmla="*/ 8 h 65"/>
                <a:gd name="T66" fmla="*/ 7 w 66"/>
                <a:gd name="T67" fmla="*/ 13 h 65"/>
                <a:gd name="T68" fmla="*/ 4 w 66"/>
                <a:gd name="T69" fmla="*/ 18 h 65"/>
                <a:gd name="T70" fmla="*/ 2 w 66"/>
                <a:gd name="T71" fmla="*/ 23 h 65"/>
                <a:gd name="T72" fmla="*/ 0 w 66"/>
                <a:gd name="T73" fmla="*/ 3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0" y="30"/>
                  </a:moveTo>
                  <a:lnTo>
                    <a:pt x="0" y="30"/>
                  </a:lnTo>
                  <a:lnTo>
                    <a:pt x="0" y="37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7" y="53"/>
                  </a:lnTo>
                  <a:lnTo>
                    <a:pt x="12" y="58"/>
                  </a:lnTo>
                  <a:lnTo>
                    <a:pt x="17" y="62"/>
                  </a:lnTo>
                  <a:lnTo>
                    <a:pt x="24" y="65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7" y="65"/>
                  </a:lnTo>
                  <a:lnTo>
                    <a:pt x="42" y="64"/>
                  </a:lnTo>
                  <a:lnTo>
                    <a:pt x="49" y="62"/>
                  </a:lnTo>
                  <a:lnTo>
                    <a:pt x="54" y="58"/>
                  </a:lnTo>
                  <a:lnTo>
                    <a:pt x="57" y="53"/>
                  </a:lnTo>
                  <a:lnTo>
                    <a:pt x="61" y="48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28"/>
                  </a:lnTo>
                  <a:lnTo>
                    <a:pt x="64" y="23"/>
                  </a:lnTo>
                  <a:lnTo>
                    <a:pt x="61" y="17"/>
                  </a:lnTo>
                  <a:lnTo>
                    <a:pt x="57" y="12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1"/>
                  </a:lnTo>
                  <a:lnTo>
                    <a:pt x="22" y="1"/>
                  </a:lnTo>
                  <a:lnTo>
                    <a:pt x="17" y="5"/>
                  </a:lnTo>
                  <a:lnTo>
                    <a:pt x="12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301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59"/>
            <p:cNvSpPr/>
            <p:nvPr>
              <p:custDataLst>
                <p:tags r:id="rId57"/>
              </p:custDataLst>
            </p:nvPr>
          </p:nvSpPr>
          <p:spPr bwMode="auto">
            <a:xfrm>
              <a:off x="2714" y="1249"/>
              <a:ext cx="62" cy="62"/>
            </a:xfrm>
            <a:custGeom>
              <a:gdLst>
                <a:gd name="T0" fmla="*/ 0 w 66"/>
                <a:gd name="T1" fmla="*/ 30 h 65"/>
                <a:gd name="T2" fmla="*/ 0 w 66"/>
                <a:gd name="T3" fmla="*/ 30 h 65"/>
                <a:gd name="T4" fmla="*/ 0 w 66"/>
                <a:gd name="T5" fmla="*/ 37 h 65"/>
                <a:gd name="T6" fmla="*/ 2 w 66"/>
                <a:gd name="T7" fmla="*/ 43 h 65"/>
                <a:gd name="T8" fmla="*/ 4 w 66"/>
                <a:gd name="T9" fmla="*/ 48 h 65"/>
                <a:gd name="T10" fmla="*/ 7 w 66"/>
                <a:gd name="T11" fmla="*/ 53 h 65"/>
                <a:gd name="T12" fmla="*/ 12 w 66"/>
                <a:gd name="T13" fmla="*/ 58 h 65"/>
                <a:gd name="T14" fmla="*/ 17 w 66"/>
                <a:gd name="T15" fmla="*/ 62 h 65"/>
                <a:gd name="T16" fmla="*/ 24 w 66"/>
                <a:gd name="T17" fmla="*/ 65 h 65"/>
                <a:gd name="T18" fmla="*/ 30 w 66"/>
                <a:gd name="T19" fmla="*/ 65 h 65"/>
                <a:gd name="T20" fmla="*/ 30 w 66"/>
                <a:gd name="T21" fmla="*/ 65 h 65"/>
                <a:gd name="T22" fmla="*/ 37 w 66"/>
                <a:gd name="T23" fmla="*/ 65 h 65"/>
                <a:gd name="T24" fmla="*/ 42 w 66"/>
                <a:gd name="T25" fmla="*/ 64 h 65"/>
                <a:gd name="T26" fmla="*/ 49 w 66"/>
                <a:gd name="T27" fmla="*/ 62 h 65"/>
                <a:gd name="T28" fmla="*/ 54 w 66"/>
                <a:gd name="T29" fmla="*/ 58 h 65"/>
                <a:gd name="T30" fmla="*/ 57 w 66"/>
                <a:gd name="T31" fmla="*/ 53 h 65"/>
                <a:gd name="T32" fmla="*/ 61 w 66"/>
                <a:gd name="T33" fmla="*/ 48 h 65"/>
                <a:gd name="T34" fmla="*/ 64 w 66"/>
                <a:gd name="T35" fmla="*/ 42 h 65"/>
                <a:gd name="T36" fmla="*/ 66 w 66"/>
                <a:gd name="T37" fmla="*/ 35 h 65"/>
                <a:gd name="T38" fmla="*/ 66 w 66"/>
                <a:gd name="T39" fmla="*/ 35 h 65"/>
                <a:gd name="T40" fmla="*/ 66 w 66"/>
                <a:gd name="T41" fmla="*/ 28 h 65"/>
                <a:gd name="T42" fmla="*/ 64 w 66"/>
                <a:gd name="T43" fmla="*/ 23 h 65"/>
                <a:gd name="T44" fmla="*/ 61 w 66"/>
                <a:gd name="T45" fmla="*/ 17 h 65"/>
                <a:gd name="T46" fmla="*/ 57 w 66"/>
                <a:gd name="T47" fmla="*/ 12 h 65"/>
                <a:gd name="T48" fmla="*/ 52 w 66"/>
                <a:gd name="T49" fmla="*/ 8 h 65"/>
                <a:gd name="T50" fmla="*/ 47 w 66"/>
                <a:gd name="T51" fmla="*/ 5 h 65"/>
                <a:gd name="T52" fmla="*/ 42 w 66"/>
                <a:gd name="T53" fmla="*/ 1 h 65"/>
                <a:gd name="T54" fmla="*/ 35 w 66"/>
                <a:gd name="T55" fmla="*/ 0 h 65"/>
                <a:gd name="T56" fmla="*/ 35 w 66"/>
                <a:gd name="T57" fmla="*/ 0 h 65"/>
                <a:gd name="T58" fmla="*/ 29 w 66"/>
                <a:gd name="T59" fmla="*/ 1 h 65"/>
                <a:gd name="T60" fmla="*/ 22 w 66"/>
                <a:gd name="T61" fmla="*/ 1 h 65"/>
                <a:gd name="T62" fmla="*/ 17 w 66"/>
                <a:gd name="T63" fmla="*/ 5 h 65"/>
                <a:gd name="T64" fmla="*/ 12 w 66"/>
                <a:gd name="T65" fmla="*/ 8 h 65"/>
                <a:gd name="T66" fmla="*/ 7 w 66"/>
                <a:gd name="T67" fmla="*/ 13 h 65"/>
                <a:gd name="T68" fmla="*/ 4 w 66"/>
                <a:gd name="T69" fmla="*/ 18 h 65"/>
                <a:gd name="T70" fmla="*/ 2 w 66"/>
                <a:gd name="T71" fmla="*/ 23 h 65"/>
                <a:gd name="T72" fmla="*/ 0 w 66"/>
                <a:gd name="T73" fmla="*/ 3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65">
                  <a:moveTo>
                    <a:pt x="0" y="30"/>
                  </a:moveTo>
                  <a:lnTo>
                    <a:pt x="0" y="30"/>
                  </a:lnTo>
                  <a:lnTo>
                    <a:pt x="0" y="37"/>
                  </a:lnTo>
                  <a:lnTo>
                    <a:pt x="2" y="43"/>
                  </a:lnTo>
                  <a:lnTo>
                    <a:pt x="4" y="48"/>
                  </a:lnTo>
                  <a:lnTo>
                    <a:pt x="7" y="53"/>
                  </a:lnTo>
                  <a:lnTo>
                    <a:pt x="12" y="58"/>
                  </a:lnTo>
                  <a:lnTo>
                    <a:pt x="17" y="62"/>
                  </a:lnTo>
                  <a:lnTo>
                    <a:pt x="24" y="65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7" y="65"/>
                  </a:lnTo>
                  <a:lnTo>
                    <a:pt x="42" y="64"/>
                  </a:lnTo>
                  <a:lnTo>
                    <a:pt x="49" y="62"/>
                  </a:lnTo>
                  <a:lnTo>
                    <a:pt x="54" y="58"/>
                  </a:lnTo>
                  <a:lnTo>
                    <a:pt x="57" y="53"/>
                  </a:lnTo>
                  <a:lnTo>
                    <a:pt x="61" y="48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28"/>
                  </a:lnTo>
                  <a:lnTo>
                    <a:pt x="64" y="23"/>
                  </a:lnTo>
                  <a:lnTo>
                    <a:pt x="61" y="17"/>
                  </a:lnTo>
                  <a:lnTo>
                    <a:pt x="57" y="12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1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1"/>
                  </a:lnTo>
                  <a:lnTo>
                    <a:pt x="22" y="1"/>
                  </a:lnTo>
                  <a:lnTo>
                    <a:pt x="17" y="5"/>
                  </a:lnTo>
                  <a:lnTo>
                    <a:pt x="12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60"/>
            <p:cNvSpPr/>
            <p:nvPr>
              <p:custDataLst>
                <p:tags r:id="rId58"/>
              </p:custDataLst>
            </p:nvPr>
          </p:nvSpPr>
          <p:spPr bwMode="auto">
            <a:xfrm>
              <a:off x="2748" y="1231"/>
              <a:ext cx="45" cy="47"/>
            </a:xfrm>
            <a:custGeom>
              <a:gdLst>
                <a:gd name="T0" fmla="*/ 0 w 49"/>
                <a:gd name="T1" fmla="*/ 23 h 50"/>
                <a:gd name="T2" fmla="*/ 0 w 49"/>
                <a:gd name="T3" fmla="*/ 23 h 50"/>
                <a:gd name="T4" fmla="*/ 0 w 49"/>
                <a:gd name="T5" fmla="*/ 28 h 50"/>
                <a:gd name="T6" fmla="*/ 0 w 49"/>
                <a:gd name="T7" fmla="*/ 33 h 50"/>
                <a:gd name="T8" fmla="*/ 5 w 49"/>
                <a:gd name="T9" fmla="*/ 42 h 50"/>
                <a:gd name="T10" fmla="*/ 14 w 49"/>
                <a:gd name="T11" fmla="*/ 47 h 50"/>
                <a:gd name="T12" fmla="*/ 17 w 49"/>
                <a:gd name="T13" fmla="*/ 48 h 50"/>
                <a:gd name="T14" fmla="*/ 22 w 49"/>
                <a:gd name="T15" fmla="*/ 50 h 50"/>
                <a:gd name="T16" fmla="*/ 22 w 49"/>
                <a:gd name="T17" fmla="*/ 50 h 50"/>
                <a:gd name="T18" fmla="*/ 27 w 49"/>
                <a:gd name="T19" fmla="*/ 50 h 50"/>
                <a:gd name="T20" fmla="*/ 32 w 49"/>
                <a:gd name="T21" fmla="*/ 48 h 50"/>
                <a:gd name="T22" fmla="*/ 41 w 49"/>
                <a:gd name="T23" fmla="*/ 43 h 50"/>
                <a:gd name="T24" fmla="*/ 47 w 49"/>
                <a:gd name="T25" fmla="*/ 37 h 50"/>
                <a:gd name="T26" fmla="*/ 49 w 49"/>
                <a:gd name="T27" fmla="*/ 32 h 50"/>
                <a:gd name="T28" fmla="*/ 49 w 49"/>
                <a:gd name="T29" fmla="*/ 26 h 50"/>
                <a:gd name="T30" fmla="*/ 49 w 49"/>
                <a:gd name="T31" fmla="*/ 26 h 50"/>
                <a:gd name="T32" fmla="*/ 49 w 49"/>
                <a:gd name="T33" fmla="*/ 21 h 50"/>
                <a:gd name="T34" fmla="*/ 49 w 49"/>
                <a:gd name="T35" fmla="*/ 16 h 50"/>
                <a:gd name="T36" fmla="*/ 44 w 49"/>
                <a:gd name="T37" fmla="*/ 8 h 50"/>
                <a:gd name="T38" fmla="*/ 36 w 49"/>
                <a:gd name="T39" fmla="*/ 3 h 50"/>
                <a:gd name="T40" fmla="*/ 32 w 49"/>
                <a:gd name="T41" fmla="*/ 1 h 50"/>
                <a:gd name="T42" fmla="*/ 27 w 49"/>
                <a:gd name="T43" fmla="*/ 0 h 50"/>
                <a:gd name="T44" fmla="*/ 27 w 49"/>
                <a:gd name="T45" fmla="*/ 0 h 50"/>
                <a:gd name="T46" fmla="*/ 22 w 49"/>
                <a:gd name="T47" fmla="*/ 0 h 50"/>
                <a:gd name="T48" fmla="*/ 17 w 49"/>
                <a:gd name="T49" fmla="*/ 1 h 50"/>
                <a:gd name="T50" fmla="*/ 9 w 49"/>
                <a:gd name="T51" fmla="*/ 6 h 50"/>
                <a:gd name="T52" fmla="*/ 2 w 49"/>
                <a:gd name="T53" fmla="*/ 13 h 50"/>
                <a:gd name="T54" fmla="*/ 0 w 49"/>
                <a:gd name="T55" fmla="*/ 18 h 50"/>
                <a:gd name="T56" fmla="*/ 0 w 49"/>
                <a:gd name="T57" fmla="*/ 23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0" y="23"/>
                  </a:move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41" y="43"/>
                  </a:lnTo>
                  <a:lnTo>
                    <a:pt x="47" y="37"/>
                  </a:lnTo>
                  <a:lnTo>
                    <a:pt x="49" y="3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9" y="6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61"/>
            <p:cNvSpPr/>
            <p:nvPr>
              <p:custDataLst>
                <p:tags r:id="rId59"/>
              </p:custDataLst>
            </p:nvPr>
          </p:nvSpPr>
          <p:spPr bwMode="auto">
            <a:xfrm>
              <a:off x="2748" y="1231"/>
              <a:ext cx="45" cy="47"/>
            </a:xfrm>
            <a:custGeom>
              <a:gdLst>
                <a:gd name="T0" fmla="*/ 0 w 49"/>
                <a:gd name="T1" fmla="*/ 23 h 50"/>
                <a:gd name="T2" fmla="*/ 0 w 49"/>
                <a:gd name="T3" fmla="*/ 23 h 50"/>
                <a:gd name="T4" fmla="*/ 0 w 49"/>
                <a:gd name="T5" fmla="*/ 28 h 50"/>
                <a:gd name="T6" fmla="*/ 0 w 49"/>
                <a:gd name="T7" fmla="*/ 33 h 50"/>
                <a:gd name="T8" fmla="*/ 5 w 49"/>
                <a:gd name="T9" fmla="*/ 42 h 50"/>
                <a:gd name="T10" fmla="*/ 14 w 49"/>
                <a:gd name="T11" fmla="*/ 47 h 50"/>
                <a:gd name="T12" fmla="*/ 17 w 49"/>
                <a:gd name="T13" fmla="*/ 48 h 50"/>
                <a:gd name="T14" fmla="*/ 22 w 49"/>
                <a:gd name="T15" fmla="*/ 50 h 50"/>
                <a:gd name="T16" fmla="*/ 22 w 49"/>
                <a:gd name="T17" fmla="*/ 50 h 50"/>
                <a:gd name="T18" fmla="*/ 27 w 49"/>
                <a:gd name="T19" fmla="*/ 50 h 50"/>
                <a:gd name="T20" fmla="*/ 32 w 49"/>
                <a:gd name="T21" fmla="*/ 48 h 50"/>
                <a:gd name="T22" fmla="*/ 41 w 49"/>
                <a:gd name="T23" fmla="*/ 43 h 50"/>
                <a:gd name="T24" fmla="*/ 47 w 49"/>
                <a:gd name="T25" fmla="*/ 37 h 50"/>
                <a:gd name="T26" fmla="*/ 49 w 49"/>
                <a:gd name="T27" fmla="*/ 32 h 50"/>
                <a:gd name="T28" fmla="*/ 49 w 49"/>
                <a:gd name="T29" fmla="*/ 26 h 50"/>
                <a:gd name="T30" fmla="*/ 49 w 49"/>
                <a:gd name="T31" fmla="*/ 26 h 50"/>
                <a:gd name="T32" fmla="*/ 49 w 49"/>
                <a:gd name="T33" fmla="*/ 21 h 50"/>
                <a:gd name="T34" fmla="*/ 49 w 49"/>
                <a:gd name="T35" fmla="*/ 16 h 50"/>
                <a:gd name="T36" fmla="*/ 44 w 49"/>
                <a:gd name="T37" fmla="*/ 8 h 50"/>
                <a:gd name="T38" fmla="*/ 36 w 49"/>
                <a:gd name="T39" fmla="*/ 3 h 50"/>
                <a:gd name="T40" fmla="*/ 32 w 49"/>
                <a:gd name="T41" fmla="*/ 1 h 50"/>
                <a:gd name="T42" fmla="*/ 27 w 49"/>
                <a:gd name="T43" fmla="*/ 0 h 50"/>
                <a:gd name="T44" fmla="*/ 27 w 49"/>
                <a:gd name="T45" fmla="*/ 0 h 50"/>
                <a:gd name="T46" fmla="*/ 22 w 49"/>
                <a:gd name="T47" fmla="*/ 0 h 50"/>
                <a:gd name="T48" fmla="*/ 17 w 49"/>
                <a:gd name="T49" fmla="*/ 1 h 50"/>
                <a:gd name="T50" fmla="*/ 9 w 49"/>
                <a:gd name="T51" fmla="*/ 6 h 50"/>
                <a:gd name="T52" fmla="*/ 2 w 49"/>
                <a:gd name="T53" fmla="*/ 13 h 50"/>
                <a:gd name="T54" fmla="*/ 0 w 49"/>
                <a:gd name="T55" fmla="*/ 18 h 50"/>
                <a:gd name="T56" fmla="*/ 0 w 49"/>
                <a:gd name="T57" fmla="*/ 23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50">
                  <a:moveTo>
                    <a:pt x="0" y="23"/>
                  </a:move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41" y="43"/>
                  </a:lnTo>
                  <a:lnTo>
                    <a:pt x="47" y="37"/>
                  </a:lnTo>
                  <a:lnTo>
                    <a:pt x="49" y="3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9" y="6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62"/>
            <p:cNvSpPr/>
            <p:nvPr>
              <p:custDataLst>
                <p:tags r:id="rId60"/>
              </p:custDataLst>
            </p:nvPr>
          </p:nvSpPr>
          <p:spPr bwMode="auto">
            <a:xfrm>
              <a:off x="2703" y="1289"/>
              <a:ext cx="34" cy="34"/>
            </a:xfrm>
            <a:custGeom>
              <a:gdLst>
                <a:gd name="T0" fmla="*/ 0 w 36"/>
                <a:gd name="T1" fmla="*/ 16 h 35"/>
                <a:gd name="T2" fmla="*/ 0 w 36"/>
                <a:gd name="T3" fmla="*/ 16 h 35"/>
                <a:gd name="T4" fmla="*/ 0 w 36"/>
                <a:gd name="T5" fmla="*/ 23 h 35"/>
                <a:gd name="T6" fmla="*/ 4 w 36"/>
                <a:gd name="T7" fmla="*/ 28 h 35"/>
                <a:gd name="T8" fmla="*/ 9 w 36"/>
                <a:gd name="T9" fmla="*/ 33 h 35"/>
                <a:gd name="T10" fmla="*/ 16 w 36"/>
                <a:gd name="T11" fmla="*/ 35 h 35"/>
                <a:gd name="T12" fmla="*/ 16 w 36"/>
                <a:gd name="T13" fmla="*/ 35 h 35"/>
                <a:gd name="T14" fmla="*/ 22 w 36"/>
                <a:gd name="T15" fmla="*/ 35 h 35"/>
                <a:gd name="T16" fmla="*/ 29 w 36"/>
                <a:gd name="T17" fmla="*/ 32 h 35"/>
                <a:gd name="T18" fmla="*/ 32 w 36"/>
                <a:gd name="T19" fmla="*/ 25 h 35"/>
                <a:gd name="T20" fmla="*/ 36 w 36"/>
                <a:gd name="T21" fmla="*/ 18 h 35"/>
                <a:gd name="T22" fmla="*/ 36 w 36"/>
                <a:gd name="T23" fmla="*/ 18 h 35"/>
                <a:gd name="T24" fmla="*/ 34 w 36"/>
                <a:gd name="T25" fmla="*/ 11 h 35"/>
                <a:gd name="T26" fmla="*/ 31 w 36"/>
                <a:gd name="T27" fmla="*/ 6 h 35"/>
                <a:gd name="T28" fmla="*/ 26 w 36"/>
                <a:gd name="T29" fmla="*/ 1 h 35"/>
                <a:gd name="T30" fmla="*/ 19 w 36"/>
                <a:gd name="T31" fmla="*/ 0 h 35"/>
                <a:gd name="T32" fmla="*/ 19 w 36"/>
                <a:gd name="T33" fmla="*/ 0 h 35"/>
                <a:gd name="T34" fmla="*/ 12 w 36"/>
                <a:gd name="T35" fmla="*/ 1 h 35"/>
                <a:gd name="T36" fmla="*/ 5 w 36"/>
                <a:gd name="T37" fmla="*/ 5 h 35"/>
                <a:gd name="T38" fmla="*/ 2 w 36"/>
                <a:gd name="T39" fmla="*/ 10 h 35"/>
                <a:gd name="T40" fmla="*/ 0 w 36"/>
                <a:gd name="T41" fmla="*/ 16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0" y="16"/>
                  </a:move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22" y="35"/>
                  </a:lnTo>
                  <a:lnTo>
                    <a:pt x="29" y="32"/>
                  </a:lnTo>
                  <a:lnTo>
                    <a:pt x="32" y="25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63"/>
            <p:cNvSpPr/>
            <p:nvPr>
              <p:custDataLst>
                <p:tags r:id="rId61"/>
              </p:custDataLst>
            </p:nvPr>
          </p:nvSpPr>
          <p:spPr bwMode="auto">
            <a:xfrm>
              <a:off x="2703" y="1289"/>
              <a:ext cx="34" cy="34"/>
            </a:xfrm>
            <a:custGeom>
              <a:gdLst>
                <a:gd name="T0" fmla="*/ 0 w 36"/>
                <a:gd name="T1" fmla="*/ 16 h 35"/>
                <a:gd name="T2" fmla="*/ 0 w 36"/>
                <a:gd name="T3" fmla="*/ 16 h 35"/>
                <a:gd name="T4" fmla="*/ 0 w 36"/>
                <a:gd name="T5" fmla="*/ 23 h 35"/>
                <a:gd name="T6" fmla="*/ 4 w 36"/>
                <a:gd name="T7" fmla="*/ 28 h 35"/>
                <a:gd name="T8" fmla="*/ 9 w 36"/>
                <a:gd name="T9" fmla="*/ 33 h 35"/>
                <a:gd name="T10" fmla="*/ 16 w 36"/>
                <a:gd name="T11" fmla="*/ 35 h 35"/>
                <a:gd name="T12" fmla="*/ 16 w 36"/>
                <a:gd name="T13" fmla="*/ 35 h 35"/>
                <a:gd name="T14" fmla="*/ 22 w 36"/>
                <a:gd name="T15" fmla="*/ 35 h 35"/>
                <a:gd name="T16" fmla="*/ 29 w 36"/>
                <a:gd name="T17" fmla="*/ 32 h 35"/>
                <a:gd name="T18" fmla="*/ 32 w 36"/>
                <a:gd name="T19" fmla="*/ 25 h 35"/>
                <a:gd name="T20" fmla="*/ 36 w 36"/>
                <a:gd name="T21" fmla="*/ 18 h 35"/>
                <a:gd name="T22" fmla="*/ 36 w 36"/>
                <a:gd name="T23" fmla="*/ 18 h 35"/>
                <a:gd name="T24" fmla="*/ 34 w 36"/>
                <a:gd name="T25" fmla="*/ 11 h 35"/>
                <a:gd name="T26" fmla="*/ 31 w 36"/>
                <a:gd name="T27" fmla="*/ 6 h 35"/>
                <a:gd name="T28" fmla="*/ 26 w 36"/>
                <a:gd name="T29" fmla="*/ 1 h 35"/>
                <a:gd name="T30" fmla="*/ 19 w 36"/>
                <a:gd name="T31" fmla="*/ 0 h 35"/>
                <a:gd name="T32" fmla="*/ 19 w 36"/>
                <a:gd name="T33" fmla="*/ 0 h 35"/>
                <a:gd name="T34" fmla="*/ 12 w 36"/>
                <a:gd name="T35" fmla="*/ 1 h 35"/>
                <a:gd name="T36" fmla="*/ 5 w 36"/>
                <a:gd name="T37" fmla="*/ 5 h 35"/>
                <a:gd name="T38" fmla="*/ 2 w 36"/>
                <a:gd name="T39" fmla="*/ 10 h 35"/>
                <a:gd name="T40" fmla="*/ 0 w 36"/>
                <a:gd name="T41" fmla="*/ 16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5">
                  <a:moveTo>
                    <a:pt x="0" y="16"/>
                  </a:move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22" y="35"/>
                  </a:lnTo>
                  <a:lnTo>
                    <a:pt x="29" y="32"/>
                  </a:lnTo>
                  <a:lnTo>
                    <a:pt x="32" y="25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64"/>
            <p:cNvSpPr/>
            <p:nvPr>
              <p:custDataLst>
                <p:tags r:id="rId62"/>
              </p:custDataLst>
            </p:nvPr>
          </p:nvSpPr>
          <p:spPr bwMode="auto">
            <a:xfrm>
              <a:off x="2619" y="1143"/>
              <a:ext cx="178" cy="84"/>
            </a:xfrm>
            <a:custGeom>
              <a:gdLst>
                <a:gd name="T0" fmla="*/ 0 w 189"/>
                <a:gd name="T1" fmla="*/ 91 h 91"/>
                <a:gd name="T2" fmla="*/ 0 w 189"/>
                <a:gd name="T3" fmla="*/ 91 h 91"/>
                <a:gd name="T4" fmla="*/ 2 w 189"/>
                <a:gd name="T5" fmla="*/ 84 h 91"/>
                <a:gd name="T6" fmla="*/ 7 w 189"/>
                <a:gd name="T7" fmla="*/ 70 h 91"/>
                <a:gd name="T8" fmla="*/ 10 w 189"/>
                <a:gd name="T9" fmla="*/ 60 h 91"/>
                <a:gd name="T10" fmla="*/ 15 w 189"/>
                <a:gd name="T11" fmla="*/ 50 h 91"/>
                <a:gd name="T12" fmla="*/ 22 w 189"/>
                <a:gd name="T13" fmla="*/ 40 h 91"/>
                <a:gd name="T14" fmla="*/ 32 w 189"/>
                <a:gd name="T15" fmla="*/ 30 h 91"/>
                <a:gd name="T16" fmla="*/ 42 w 189"/>
                <a:gd name="T17" fmla="*/ 20 h 91"/>
                <a:gd name="T18" fmla="*/ 55 w 189"/>
                <a:gd name="T19" fmla="*/ 12 h 91"/>
                <a:gd name="T20" fmla="*/ 70 w 189"/>
                <a:gd name="T21" fmla="*/ 7 h 91"/>
                <a:gd name="T22" fmla="*/ 89 w 189"/>
                <a:gd name="T23" fmla="*/ 2 h 91"/>
                <a:gd name="T24" fmla="*/ 109 w 189"/>
                <a:gd name="T25" fmla="*/ 0 h 91"/>
                <a:gd name="T26" fmla="*/ 132 w 189"/>
                <a:gd name="T27" fmla="*/ 2 h 91"/>
                <a:gd name="T28" fmla="*/ 159 w 189"/>
                <a:gd name="T29" fmla="*/ 8 h 91"/>
                <a:gd name="T30" fmla="*/ 189 w 189"/>
                <a:gd name="T31" fmla="*/ 17 h 91"/>
                <a:gd name="T32" fmla="*/ 189 w 189"/>
                <a:gd name="T33" fmla="*/ 17 h 91"/>
                <a:gd name="T34" fmla="*/ 183 w 189"/>
                <a:gd name="T35" fmla="*/ 17 h 91"/>
                <a:gd name="T36" fmla="*/ 168 w 189"/>
                <a:gd name="T37" fmla="*/ 13 h 91"/>
                <a:gd name="T38" fmla="*/ 146 w 189"/>
                <a:gd name="T39" fmla="*/ 12 h 91"/>
                <a:gd name="T40" fmla="*/ 132 w 189"/>
                <a:gd name="T41" fmla="*/ 13 h 91"/>
                <a:gd name="T42" fmla="*/ 117 w 189"/>
                <a:gd name="T43" fmla="*/ 13 h 91"/>
                <a:gd name="T44" fmla="*/ 102 w 189"/>
                <a:gd name="T45" fmla="*/ 17 h 91"/>
                <a:gd name="T46" fmla="*/ 87 w 189"/>
                <a:gd name="T47" fmla="*/ 20 h 91"/>
                <a:gd name="T48" fmla="*/ 70 w 189"/>
                <a:gd name="T49" fmla="*/ 27 h 91"/>
                <a:gd name="T50" fmla="*/ 55 w 189"/>
                <a:gd name="T51" fmla="*/ 34 h 91"/>
                <a:gd name="T52" fmla="*/ 40 w 189"/>
                <a:gd name="T53" fmla="*/ 44 h 91"/>
                <a:gd name="T54" fmla="*/ 25 w 189"/>
                <a:gd name="T55" fmla="*/ 57 h 91"/>
                <a:gd name="T56" fmla="*/ 12 w 189"/>
                <a:gd name="T57" fmla="*/ 72 h 91"/>
                <a:gd name="T58" fmla="*/ 0 w 189"/>
                <a:gd name="T59" fmla="*/ 91 h 91"/>
                <a:gd name="T60" fmla="*/ 0 w 189"/>
                <a:gd name="T61" fmla="*/ 91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9" h="91">
                  <a:moveTo>
                    <a:pt x="0" y="91"/>
                  </a:moveTo>
                  <a:lnTo>
                    <a:pt x="0" y="91"/>
                  </a:lnTo>
                  <a:lnTo>
                    <a:pt x="2" y="84"/>
                  </a:lnTo>
                  <a:lnTo>
                    <a:pt x="7" y="70"/>
                  </a:lnTo>
                  <a:lnTo>
                    <a:pt x="10" y="60"/>
                  </a:lnTo>
                  <a:lnTo>
                    <a:pt x="15" y="50"/>
                  </a:lnTo>
                  <a:lnTo>
                    <a:pt x="22" y="40"/>
                  </a:lnTo>
                  <a:lnTo>
                    <a:pt x="32" y="30"/>
                  </a:lnTo>
                  <a:lnTo>
                    <a:pt x="42" y="20"/>
                  </a:lnTo>
                  <a:lnTo>
                    <a:pt x="55" y="12"/>
                  </a:lnTo>
                  <a:lnTo>
                    <a:pt x="70" y="7"/>
                  </a:lnTo>
                  <a:lnTo>
                    <a:pt x="89" y="2"/>
                  </a:lnTo>
                  <a:lnTo>
                    <a:pt x="109" y="0"/>
                  </a:lnTo>
                  <a:lnTo>
                    <a:pt x="132" y="2"/>
                  </a:lnTo>
                  <a:lnTo>
                    <a:pt x="159" y="8"/>
                  </a:lnTo>
                  <a:lnTo>
                    <a:pt x="189" y="17"/>
                  </a:lnTo>
                  <a:lnTo>
                    <a:pt x="189" y="17"/>
                  </a:lnTo>
                  <a:lnTo>
                    <a:pt x="183" y="17"/>
                  </a:lnTo>
                  <a:lnTo>
                    <a:pt x="168" y="13"/>
                  </a:lnTo>
                  <a:lnTo>
                    <a:pt x="146" y="12"/>
                  </a:lnTo>
                  <a:lnTo>
                    <a:pt x="132" y="13"/>
                  </a:lnTo>
                  <a:lnTo>
                    <a:pt x="117" y="13"/>
                  </a:lnTo>
                  <a:lnTo>
                    <a:pt x="102" y="17"/>
                  </a:lnTo>
                  <a:lnTo>
                    <a:pt x="87" y="20"/>
                  </a:lnTo>
                  <a:lnTo>
                    <a:pt x="70" y="27"/>
                  </a:lnTo>
                  <a:lnTo>
                    <a:pt x="55" y="34"/>
                  </a:lnTo>
                  <a:lnTo>
                    <a:pt x="40" y="44"/>
                  </a:lnTo>
                  <a:lnTo>
                    <a:pt x="25" y="57"/>
                  </a:lnTo>
                  <a:lnTo>
                    <a:pt x="12" y="72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DE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65"/>
            <p:cNvSpPr/>
            <p:nvPr>
              <p:custDataLst>
                <p:tags r:id="rId63"/>
              </p:custDataLst>
            </p:nvPr>
          </p:nvSpPr>
          <p:spPr bwMode="auto">
            <a:xfrm>
              <a:off x="2619" y="5967"/>
              <a:ext cx="433" cy="233"/>
            </a:xfrm>
            <a:custGeom>
              <a:gdLst>
                <a:gd name="T0" fmla="*/ 139 w 461"/>
                <a:gd name="T1" fmla="*/ 6 h 248"/>
                <a:gd name="T2" fmla="*/ 139 w 461"/>
                <a:gd name="T3" fmla="*/ 6 h 248"/>
                <a:gd name="T4" fmla="*/ 139 w 461"/>
                <a:gd name="T5" fmla="*/ 11 h 248"/>
                <a:gd name="T6" fmla="*/ 137 w 461"/>
                <a:gd name="T7" fmla="*/ 27 h 248"/>
                <a:gd name="T8" fmla="*/ 139 w 461"/>
                <a:gd name="T9" fmla="*/ 37 h 248"/>
                <a:gd name="T10" fmla="*/ 141 w 461"/>
                <a:gd name="T11" fmla="*/ 48 h 248"/>
                <a:gd name="T12" fmla="*/ 144 w 461"/>
                <a:gd name="T13" fmla="*/ 60 h 248"/>
                <a:gd name="T14" fmla="*/ 151 w 461"/>
                <a:gd name="T15" fmla="*/ 72 h 248"/>
                <a:gd name="T16" fmla="*/ 161 w 461"/>
                <a:gd name="T17" fmla="*/ 82 h 248"/>
                <a:gd name="T18" fmla="*/ 173 w 461"/>
                <a:gd name="T19" fmla="*/ 92 h 248"/>
                <a:gd name="T20" fmla="*/ 189 w 461"/>
                <a:gd name="T21" fmla="*/ 100 h 248"/>
                <a:gd name="T22" fmla="*/ 210 w 461"/>
                <a:gd name="T23" fmla="*/ 107 h 248"/>
                <a:gd name="T24" fmla="*/ 235 w 461"/>
                <a:gd name="T25" fmla="*/ 112 h 248"/>
                <a:gd name="T26" fmla="*/ 265 w 461"/>
                <a:gd name="T27" fmla="*/ 114 h 248"/>
                <a:gd name="T28" fmla="*/ 300 w 461"/>
                <a:gd name="T29" fmla="*/ 112 h 248"/>
                <a:gd name="T30" fmla="*/ 342 w 461"/>
                <a:gd name="T31" fmla="*/ 107 h 248"/>
                <a:gd name="T32" fmla="*/ 342 w 461"/>
                <a:gd name="T33" fmla="*/ 107 h 248"/>
                <a:gd name="T34" fmla="*/ 359 w 461"/>
                <a:gd name="T35" fmla="*/ 105 h 248"/>
                <a:gd name="T36" fmla="*/ 376 w 461"/>
                <a:gd name="T37" fmla="*/ 109 h 248"/>
                <a:gd name="T38" fmla="*/ 391 w 461"/>
                <a:gd name="T39" fmla="*/ 115 h 248"/>
                <a:gd name="T40" fmla="*/ 404 w 461"/>
                <a:gd name="T41" fmla="*/ 126 h 248"/>
                <a:gd name="T42" fmla="*/ 404 w 461"/>
                <a:gd name="T43" fmla="*/ 126 h 248"/>
                <a:gd name="T44" fmla="*/ 416 w 461"/>
                <a:gd name="T45" fmla="*/ 139 h 248"/>
                <a:gd name="T46" fmla="*/ 429 w 461"/>
                <a:gd name="T47" fmla="*/ 152 h 248"/>
                <a:gd name="T48" fmla="*/ 441 w 461"/>
                <a:gd name="T49" fmla="*/ 169 h 248"/>
                <a:gd name="T50" fmla="*/ 451 w 461"/>
                <a:gd name="T51" fmla="*/ 184 h 248"/>
                <a:gd name="T52" fmla="*/ 458 w 461"/>
                <a:gd name="T53" fmla="*/ 201 h 248"/>
                <a:gd name="T54" fmla="*/ 461 w 461"/>
                <a:gd name="T55" fmla="*/ 209 h 248"/>
                <a:gd name="T56" fmla="*/ 461 w 461"/>
                <a:gd name="T57" fmla="*/ 218 h 248"/>
                <a:gd name="T58" fmla="*/ 461 w 461"/>
                <a:gd name="T59" fmla="*/ 226 h 248"/>
                <a:gd name="T60" fmla="*/ 460 w 461"/>
                <a:gd name="T61" fmla="*/ 233 h 248"/>
                <a:gd name="T62" fmla="*/ 458 w 461"/>
                <a:gd name="T63" fmla="*/ 241 h 248"/>
                <a:gd name="T64" fmla="*/ 453 w 461"/>
                <a:gd name="T65" fmla="*/ 248 h 248"/>
                <a:gd name="T66" fmla="*/ 453 w 461"/>
                <a:gd name="T67" fmla="*/ 248 h 248"/>
                <a:gd name="T68" fmla="*/ 342 w 461"/>
                <a:gd name="T69" fmla="*/ 248 h 248"/>
                <a:gd name="T70" fmla="*/ 243 w 461"/>
                <a:gd name="T71" fmla="*/ 246 h 248"/>
                <a:gd name="T72" fmla="*/ 149 w 461"/>
                <a:gd name="T73" fmla="*/ 243 h 248"/>
                <a:gd name="T74" fmla="*/ 149 w 461"/>
                <a:gd name="T75" fmla="*/ 243 h 248"/>
                <a:gd name="T76" fmla="*/ 80 w 461"/>
                <a:gd name="T77" fmla="*/ 238 h 248"/>
                <a:gd name="T78" fmla="*/ 37 w 461"/>
                <a:gd name="T79" fmla="*/ 231 h 248"/>
                <a:gd name="T80" fmla="*/ 15 w 461"/>
                <a:gd name="T81" fmla="*/ 226 h 248"/>
                <a:gd name="T82" fmla="*/ 8 w 461"/>
                <a:gd name="T83" fmla="*/ 225 h 248"/>
                <a:gd name="T84" fmla="*/ 8 w 461"/>
                <a:gd name="T85" fmla="*/ 225 h 248"/>
                <a:gd name="T86" fmla="*/ 7 w 461"/>
                <a:gd name="T87" fmla="*/ 213 h 248"/>
                <a:gd name="T88" fmla="*/ 2 w 461"/>
                <a:gd name="T89" fmla="*/ 181 h 248"/>
                <a:gd name="T90" fmla="*/ 0 w 461"/>
                <a:gd name="T91" fmla="*/ 159 h 248"/>
                <a:gd name="T92" fmla="*/ 0 w 461"/>
                <a:gd name="T93" fmla="*/ 132 h 248"/>
                <a:gd name="T94" fmla="*/ 0 w 461"/>
                <a:gd name="T95" fmla="*/ 104 h 248"/>
                <a:gd name="T96" fmla="*/ 5 w 461"/>
                <a:gd name="T97" fmla="*/ 72 h 248"/>
                <a:gd name="T98" fmla="*/ 5 w 461"/>
                <a:gd name="T99" fmla="*/ 72 h 248"/>
                <a:gd name="T100" fmla="*/ 7 w 461"/>
                <a:gd name="T101" fmla="*/ 65 h 248"/>
                <a:gd name="T102" fmla="*/ 12 w 461"/>
                <a:gd name="T103" fmla="*/ 57 h 248"/>
                <a:gd name="T104" fmla="*/ 17 w 461"/>
                <a:gd name="T105" fmla="*/ 40 h 248"/>
                <a:gd name="T106" fmla="*/ 22 w 461"/>
                <a:gd name="T107" fmla="*/ 6 h 248"/>
                <a:gd name="T108" fmla="*/ 22 w 461"/>
                <a:gd name="T109" fmla="*/ 6 h 248"/>
                <a:gd name="T110" fmla="*/ 25 w 461"/>
                <a:gd name="T111" fmla="*/ 1 h 248"/>
                <a:gd name="T112" fmla="*/ 27 w 461"/>
                <a:gd name="T113" fmla="*/ 0 h 248"/>
                <a:gd name="T114" fmla="*/ 30 w 461"/>
                <a:gd name="T115" fmla="*/ 0 h 248"/>
                <a:gd name="T116" fmla="*/ 139 w 461"/>
                <a:gd name="T117" fmla="*/ 6 h 2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1" h="248">
                  <a:moveTo>
                    <a:pt x="139" y="6"/>
                  </a:moveTo>
                  <a:lnTo>
                    <a:pt x="139" y="6"/>
                  </a:lnTo>
                  <a:lnTo>
                    <a:pt x="139" y="11"/>
                  </a:lnTo>
                  <a:lnTo>
                    <a:pt x="137" y="27"/>
                  </a:lnTo>
                  <a:lnTo>
                    <a:pt x="139" y="37"/>
                  </a:lnTo>
                  <a:lnTo>
                    <a:pt x="141" y="48"/>
                  </a:lnTo>
                  <a:lnTo>
                    <a:pt x="144" y="60"/>
                  </a:lnTo>
                  <a:lnTo>
                    <a:pt x="151" y="72"/>
                  </a:lnTo>
                  <a:lnTo>
                    <a:pt x="161" y="82"/>
                  </a:lnTo>
                  <a:lnTo>
                    <a:pt x="173" y="92"/>
                  </a:lnTo>
                  <a:lnTo>
                    <a:pt x="189" y="100"/>
                  </a:lnTo>
                  <a:lnTo>
                    <a:pt x="210" y="107"/>
                  </a:lnTo>
                  <a:lnTo>
                    <a:pt x="235" y="112"/>
                  </a:lnTo>
                  <a:lnTo>
                    <a:pt x="265" y="114"/>
                  </a:lnTo>
                  <a:lnTo>
                    <a:pt x="300" y="112"/>
                  </a:lnTo>
                  <a:lnTo>
                    <a:pt x="342" y="107"/>
                  </a:lnTo>
                  <a:lnTo>
                    <a:pt x="342" y="107"/>
                  </a:lnTo>
                  <a:lnTo>
                    <a:pt x="359" y="105"/>
                  </a:lnTo>
                  <a:lnTo>
                    <a:pt x="376" y="109"/>
                  </a:lnTo>
                  <a:lnTo>
                    <a:pt x="391" y="115"/>
                  </a:lnTo>
                  <a:lnTo>
                    <a:pt x="404" y="126"/>
                  </a:lnTo>
                  <a:lnTo>
                    <a:pt x="404" y="126"/>
                  </a:lnTo>
                  <a:lnTo>
                    <a:pt x="416" y="139"/>
                  </a:lnTo>
                  <a:lnTo>
                    <a:pt x="429" y="152"/>
                  </a:lnTo>
                  <a:lnTo>
                    <a:pt x="441" y="169"/>
                  </a:lnTo>
                  <a:lnTo>
                    <a:pt x="451" y="184"/>
                  </a:lnTo>
                  <a:lnTo>
                    <a:pt x="458" y="201"/>
                  </a:lnTo>
                  <a:lnTo>
                    <a:pt x="461" y="209"/>
                  </a:lnTo>
                  <a:lnTo>
                    <a:pt x="461" y="218"/>
                  </a:lnTo>
                  <a:lnTo>
                    <a:pt x="461" y="226"/>
                  </a:lnTo>
                  <a:lnTo>
                    <a:pt x="460" y="233"/>
                  </a:lnTo>
                  <a:lnTo>
                    <a:pt x="458" y="241"/>
                  </a:lnTo>
                  <a:lnTo>
                    <a:pt x="453" y="248"/>
                  </a:lnTo>
                  <a:lnTo>
                    <a:pt x="453" y="248"/>
                  </a:lnTo>
                  <a:lnTo>
                    <a:pt x="342" y="248"/>
                  </a:lnTo>
                  <a:lnTo>
                    <a:pt x="243" y="246"/>
                  </a:lnTo>
                  <a:lnTo>
                    <a:pt x="149" y="243"/>
                  </a:lnTo>
                  <a:lnTo>
                    <a:pt x="149" y="243"/>
                  </a:lnTo>
                  <a:lnTo>
                    <a:pt x="80" y="238"/>
                  </a:lnTo>
                  <a:lnTo>
                    <a:pt x="37" y="231"/>
                  </a:lnTo>
                  <a:lnTo>
                    <a:pt x="15" y="226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7" y="213"/>
                  </a:lnTo>
                  <a:lnTo>
                    <a:pt x="2" y="181"/>
                  </a:lnTo>
                  <a:lnTo>
                    <a:pt x="0" y="159"/>
                  </a:lnTo>
                  <a:lnTo>
                    <a:pt x="0" y="132"/>
                  </a:lnTo>
                  <a:lnTo>
                    <a:pt x="0" y="104"/>
                  </a:lnTo>
                  <a:lnTo>
                    <a:pt x="5" y="72"/>
                  </a:lnTo>
                  <a:lnTo>
                    <a:pt x="5" y="72"/>
                  </a:lnTo>
                  <a:lnTo>
                    <a:pt x="7" y="65"/>
                  </a:lnTo>
                  <a:lnTo>
                    <a:pt x="12" y="57"/>
                  </a:lnTo>
                  <a:lnTo>
                    <a:pt x="17" y="4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5" y="1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66"/>
            <p:cNvSpPr/>
            <p:nvPr>
              <p:custDataLst>
                <p:tags r:id="rId64"/>
              </p:custDataLst>
            </p:nvPr>
          </p:nvSpPr>
          <p:spPr bwMode="auto">
            <a:xfrm>
              <a:off x="2152" y="428"/>
              <a:ext cx="1041" cy="1039"/>
            </a:xfrm>
            <a:custGeom>
              <a:gdLst>
                <a:gd name="T0" fmla="*/ 131 w 1111"/>
                <a:gd name="T1" fmla="*/ 341 h 1109"/>
                <a:gd name="T2" fmla="*/ 156 w 1111"/>
                <a:gd name="T3" fmla="*/ 364 h 1109"/>
                <a:gd name="T4" fmla="*/ 210 w 1111"/>
                <a:gd name="T5" fmla="*/ 401 h 1109"/>
                <a:gd name="T6" fmla="*/ 261 w 1111"/>
                <a:gd name="T7" fmla="*/ 432 h 1109"/>
                <a:gd name="T8" fmla="*/ 323 w 1111"/>
                <a:gd name="T9" fmla="*/ 462 h 1109"/>
                <a:gd name="T10" fmla="*/ 396 w 1111"/>
                <a:gd name="T11" fmla="*/ 487 h 1109"/>
                <a:gd name="T12" fmla="*/ 480 w 1111"/>
                <a:gd name="T13" fmla="*/ 507 h 1109"/>
                <a:gd name="T14" fmla="*/ 527 w 1111"/>
                <a:gd name="T15" fmla="*/ 515 h 1109"/>
                <a:gd name="T16" fmla="*/ 613 w 1111"/>
                <a:gd name="T17" fmla="*/ 527 h 1109"/>
                <a:gd name="T18" fmla="*/ 685 w 1111"/>
                <a:gd name="T19" fmla="*/ 542 h 1109"/>
                <a:gd name="T20" fmla="*/ 742 w 1111"/>
                <a:gd name="T21" fmla="*/ 561 h 1109"/>
                <a:gd name="T22" fmla="*/ 786 w 1111"/>
                <a:gd name="T23" fmla="*/ 581 h 1109"/>
                <a:gd name="T24" fmla="*/ 821 w 1111"/>
                <a:gd name="T25" fmla="*/ 603 h 1109"/>
                <a:gd name="T26" fmla="*/ 846 w 1111"/>
                <a:gd name="T27" fmla="*/ 624 h 1109"/>
                <a:gd name="T28" fmla="*/ 866 w 1111"/>
                <a:gd name="T29" fmla="*/ 650 h 1109"/>
                <a:gd name="T30" fmla="*/ 880 w 1111"/>
                <a:gd name="T31" fmla="*/ 675 h 1109"/>
                <a:gd name="T32" fmla="*/ 885 w 1111"/>
                <a:gd name="T33" fmla="*/ 688 h 1109"/>
                <a:gd name="T34" fmla="*/ 900 w 1111"/>
                <a:gd name="T35" fmla="*/ 737 h 1109"/>
                <a:gd name="T36" fmla="*/ 913 w 1111"/>
                <a:gd name="T37" fmla="*/ 807 h 1109"/>
                <a:gd name="T38" fmla="*/ 923 w 1111"/>
                <a:gd name="T39" fmla="*/ 891 h 1109"/>
                <a:gd name="T40" fmla="*/ 975 w 1111"/>
                <a:gd name="T41" fmla="*/ 1109 h 1109"/>
                <a:gd name="T42" fmla="*/ 1027 w 1111"/>
                <a:gd name="T43" fmla="*/ 985 h 1109"/>
                <a:gd name="T44" fmla="*/ 1041 w 1111"/>
                <a:gd name="T45" fmla="*/ 975 h 1109"/>
                <a:gd name="T46" fmla="*/ 1081 w 1111"/>
                <a:gd name="T47" fmla="*/ 950 h 1109"/>
                <a:gd name="T48" fmla="*/ 1090 w 1111"/>
                <a:gd name="T49" fmla="*/ 895 h 1109"/>
                <a:gd name="T50" fmla="*/ 1105 w 1111"/>
                <a:gd name="T51" fmla="*/ 757 h 1109"/>
                <a:gd name="T52" fmla="*/ 1111 w 1111"/>
                <a:gd name="T53" fmla="*/ 619 h 1109"/>
                <a:gd name="T54" fmla="*/ 1108 w 1111"/>
                <a:gd name="T55" fmla="*/ 522 h 1109"/>
                <a:gd name="T56" fmla="*/ 1100 w 1111"/>
                <a:gd name="T57" fmla="*/ 423 h 1109"/>
                <a:gd name="T58" fmla="*/ 1093 w 1111"/>
                <a:gd name="T59" fmla="*/ 376 h 1109"/>
                <a:gd name="T60" fmla="*/ 1079 w 1111"/>
                <a:gd name="T61" fmla="*/ 348 h 1109"/>
                <a:gd name="T62" fmla="*/ 1039 w 1111"/>
                <a:gd name="T63" fmla="*/ 286 h 1109"/>
                <a:gd name="T64" fmla="*/ 991 w 1111"/>
                <a:gd name="T65" fmla="*/ 227 h 1109"/>
                <a:gd name="T66" fmla="*/ 950 w 1111"/>
                <a:gd name="T67" fmla="*/ 185 h 1109"/>
                <a:gd name="T68" fmla="*/ 900 w 1111"/>
                <a:gd name="T69" fmla="*/ 143 h 1109"/>
                <a:gd name="T70" fmla="*/ 843 w 1111"/>
                <a:gd name="T71" fmla="*/ 103 h 1109"/>
                <a:gd name="T72" fmla="*/ 777 w 1111"/>
                <a:gd name="T73" fmla="*/ 68 h 1109"/>
                <a:gd name="T74" fmla="*/ 704 w 1111"/>
                <a:gd name="T75" fmla="*/ 37 h 1109"/>
                <a:gd name="T76" fmla="*/ 621 w 1111"/>
                <a:gd name="T77" fmla="*/ 16 h 1109"/>
                <a:gd name="T78" fmla="*/ 531 w 1111"/>
                <a:gd name="T79" fmla="*/ 2 h 1109"/>
                <a:gd name="T80" fmla="*/ 428 w 1111"/>
                <a:gd name="T81" fmla="*/ 2 h 1109"/>
                <a:gd name="T82" fmla="*/ 318 w 1111"/>
                <a:gd name="T83" fmla="*/ 14 h 1109"/>
                <a:gd name="T84" fmla="*/ 198 w 1111"/>
                <a:gd name="T85" fmla="*/ 41 h 1109"/>
                <a:gd name="T86" fmla="*/ 135 w 1111"/>
                <a:gd name="T87" fmla="*/ 61 h 1109"/>
                <a:gd name="T88" fmla="*/ 84 w 1111"/>
                <a:gd name="T89" fmla="*/ 81 h 1109"/>
                <a:gd name="T90" fmla="*/ 47 w 1111"/>
                <a:gd name="T91" fmla="*/ 101 h 1109"/>
                <a:gd name="T92" fmla="*/ 22 w 1111"/>
                <a:gd name="T93" fmla="*/ 125 h 1109"/>
                <a:gd name="T94" fmla="*/ 7 w 1111"/>
                <a:gd name="T95" fmla="*/ 146 h 1109"/>
                <a:gd name="T96" fmla="*/ 0 w 1111"/>
                <a:gd name="T97" fmla="*/ 170 h 1109"/>
                <a:gd name="T98" fmla="*/ 2 w 1111"/>
                <a:gd name="T99" fmla="*/ 193 h 1109"/>
                <a:gd name="T100" fmla="*/ 9 w 1111"/>
                <a:gd name="T101" fmla="*/ 217 h 1109"/>
                <a:gd name="T102" fmla="*/ 21 w 1111"/>
                <a:gd name="T103" fmla="*/ 239 h 1109"/>
                <a:gd name="T104" fmla="*/ 52 w 1111"/>
                <a:gd name="T105" fmla="*/ 279 h 1109"/>
                <a:gd name="T106" fmla="*/ 89 w 1111"/>
                <a:gd name="T107" fmla="*/ 311 h 1109"/>
                <a:gd name="T108" fmla="*/ 131 w 1111"/>
                <a:gd name="T109" fmla="*/ 341 h 1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1" h="1109">
                  <a:moveTo>
                    <a:pt x="131" y="341"/>
                  </a:moveTo>
                  <a:lnTo>
                    <a:pt x="131" y="341"/>
                  </a:lnTo>
                  <a:lnTo>
                    <a:pt x="138" y="348"/>
                  </a:lnTo>
                  <a:lnTo>
                    <a:pt x="156" y="364"/>
                  </a:lnTo>
                  <a:lnTo>
                    <a:pt x="190" y="388"/>
                  </a:lnTo>
                  <a:lnTo>
                    <a:pt x="210" y="401"/>
                  </a:lnTo>
                  <a:lnTo>
                    <a:pt x="234" y="416"/>
                  </a:lnTo>
                  <a:lnTo>
                    <a:pt x="261" y="432"/>
                  </a:lnTo>
                  <a:lnTo>
                    <a:pt x="291" y="447"/>
                  </a:lnTo>
                  <a:lnTo>
                    <a:pt x="323" y="462"/>
                  </a:lnTo>
                  <a:lnTo>
                    <a:pt x="358" y="475"/>
                  </a:lnTo>
                  <a:lnTo>
                    <a:pt x="396" y="487"/>
                  </a:lnTo>
                  <a:lnTo>
                    <a:pt x="437" y="499"/>
                  </a:lnTo>
                  <a:lnTo>
                    <a:pt x="480" y="507"/>
                  </a:lnTo>
                  <a:lnTo>
                    <a:pt x="527" y="515"/>
                  </a:lnTo>
                  <a:lnTo>
                    <a:pt x="527" y="515"/>
                  </a:lnTo>
                  <a:lnTo>
                    <a:pt x="573" y="520"/>
                  </a:lnTo>
                  <a:lnTo>
                    <a:pt x="613" y="527"/>
                  </a:lnTo>
                  <a:lnTo>
                    <a:pt x="650" y="536"/>
                  </a:lnTo>
                  <a:lnTo>
                    <a:pt x="685" y="542"/>
                  </a:lnTo>
                  <a:lnTo>
                    <a:pt x="715" y="552"/>
                  </a:lnTo>
                  <a:lnTo>
                    <a:pt x="742" y="561"/>
                  </a:lnTo>
                  <a:lnTo>
                    <a:pt x="766" y="571"/>
                  </a:lnTo>
                  <a:lnTo>
                    <a:pt x="786" y="581"/>
                  </a:lnTo>
                  <a:lnTo>
                    <a:pt x="804" y="591"/>
                  </a:lnTo>
                  <a:lnTo>
                    <a:pt x="821" y="603"/>
                  </a:lnTo>
                  <a:lnTo>
                    <a:pt x="834" y="614"/>
                  </a:lnTo>
                  <a:lnTo>
                    <a:pt x="846" y="624"/>
                  </a:lnTo>
                  <a:lnTo>
                    <a:pt x="856" y="638"/>
                  </a:lnTo>
                  <a:lnTo>
                    <a:pt x="866" y="650"/>
                  </a:lnTo>
                  <a:lnTo>
                    <a:pt x="873" y="661"/>
                  </a:lnTo>
                  <a:lnTo>
                    <a:pt x="880" y="675"/>
                  </a:lnTo>
                  <a:lnTo>
                    <a:pt x="880" y="675"/>
                  </a:lnTo>
                  <a:lnTo>
                    <a:pt x="885" y="688"/>
                  </a:lnTo>
                  <a:lnTo>
                    <a:pt x="890" y="702"/>
                  </a:lnTo>
                  <a:lnTo>
                    <a:pt x="900" y="737"/>
                  </a:lnTo>
                  <a:lnTo>
                    <a:pt x="907" y="772"/>
                  </a:lnTo>
                  <a:lnTo>
                    <a:pt x="913" y="807"/>
                  </a:lnTo>
                  <a:lnTo>
                    <a:pt x="922" y="868"/>
                  </a:lnTo>
                  <a:lnTo>
                    <a:pt x="923" y="891"/>
                  </a:lnTo>
                  <a:lnTo>
                    <a:pt x="975" y="938"/>
                  </a:lnTo>
                  <a:lnTo>
                    <a:pt x="975" y="1109"/>
                  </a:lnTo>
                  <a:lnTo>
                    <a:pt x="1027" y="1086"/>
                  </a:lnTo>
                  <a:lnTo>
                    <a:pt x="1027" y="985"/>
                  </a:lnTo>
                  <a:lnTo>
                    <a:pt x="1027" y="985"/>
                  </a:lnTo>
                  <a:lnTo>
                    <a:pt x="1041" y="975"/>
                  </a:lnTo>
                  <a:lnTo>
                    <a:pt x="1058" y="963"/>
                  </a:lnTo>
                  <a:lnTo>
                    <a:pt x="1081" y="950"/>
                  </a:lnTo>
                  <a:lnTo>
                    <a:pt x="1081" y="950"/>
                  </a:lnTo>
                  <a:lnTo>
                    <a:pt x="1090" y="895"/>
                  </a:lnTo>
                  <a:lnTo>
                    <a:pt x="1098" y="834"/>
                  </a:lnTo>
                  <a:lnTo>
                    <a:pt x="1105" y="757"/>
                  </a:lnTo>
                  <a:lnTo>
                    <a:pt x="1110" y="666"/>
                  </a:lnTo>
                  <a:lnTo>
                    <a:pt x="1111" y="619"/>
                  </a:lnTo>
                  <a:lnTo>
                    <a:pt x="1110" y="571"/>
                  </a:lnTo>
                  <a:lnTo>
                    <a:pt x="1108" y="522"/>
                  </a:lnTo>
                  <a:lnTo>
                    <a:pt x="1105" y="472"/>
                  </a:lnTo>
                  <a:lnTo>
                    <a:pt x="1100" y="423"/>
                  </a:lnTo>
                  <a:lnTo>
                    <a:pt x="1093" y="376"/>
                  </a:lnTo>
                  <a:lnTo>
                    <a:pt x="1093" y="376"/>
                  </a:lnTo>
                  <a:lnTo>
                    <a:pt x="1090" y="366"/>
                  </a:lnTo>
                  <a:lnTo>
                    <a:pt x="1079" y="348"/>
                  </a:lnTo>
                  <a:lnTo>
                    <a:pt x="1063" y="319"/>
                  </a:lnTo>
                  <a:lnTo>
                    <a:pt x="1039" y="286"/>
                  </a:lnTo>
                  <a:lnTo>
                    <a:pt x="1009" y="247"/>
                  </a:lnTo>
                  <a:lnTo>
                    <a:pt x="991" y="227"/>
                  </a:lnTo>
                  <a:lnTo>
                    <a:pt x="970" y="205"/>
                  </a:lnTo>
                  <a:lnTo>
                    <a:pt x="950" y="185"/>
                  </a:lnTo>
                  <a:lnTo>
                    <a:pt x="927" y="163"/>
                  </a:lnTo>
                  <a:lnTo>
                    <a:pt x="900" y="143"/>
                  </a:lnTo>
                  <a:lnTo>
                    <a:pt x="873" y="123"/>
                  </a:lnTo>
                  <a:lnTo>
                    <a:pt x="843" y="103"/>
                  </a:lnTo>
                  <a:lnTo>
                    <a:pt x="813" y="84"/>
                  </a:lnTo>
                  <a:lnTo>
                    <a:pt x="777" y="68"/>
                  </a:lnTo>
                  <a:lnTo>
                    <a:pt x="742" y="52"/>
                  </a:lnTo>
                  <a:lnTo>
                    <a:pt x="704" y="37"/>
                  </a:lnTo>
                  <a:lnTo>
                    <a:pt x="663" y="26"/>
                  </a:lnTo>
                  <a:lnTo>
                    <a:pt x="621" y="16"/>
                  </a:lnTo>
                  <a:lnTo>
                    <a:pt x="578" y="7"/>
                  </a:lnTo>
                  <a:lnTo>
                    <a:pt x="531" y="2"/>
                  </a:lnTo>
                  <a:lnTo>
                    <a:pt x="480" y="0"/>
                  </a:lnTo>
                  <a:lnTo>
                    <a:pt x="428" y="2"/>
                  </a:lnTo>
                  <a:lnTo>
                    <a:pt x="375" y="5"/>
                  </a:lnTo>
                  <a:lnTo>
                    <a:pt x="318" y="14"/>
                  </a:lnTo>
                  <a:lnTo>
                    <a:pt x="259" y="26"/>
                  </a:lnTo>
                  <a:lnTo>
                    <a:pt x="198" y="41"/>
                  </a:lnTo>
                  <a:lnTo>
                    <a:pt x="135" y="61"/>
                  </a:lnTo>
                  <a:lnTo>
                    <a:pt x="135" y="61"/>
                  </a:lnTo>
                  <a:lnTo>
                    <a:pt x="108" y="71"/>
                  </a:lnTo>
                  <a:lnTo>
                    <a:pt x="84" y="81"/>
                  </a:lnTo>
                  <a:lnTo>
                    <a:pt x="64" y="91"/>
                  </a:lnTo>
                  <a:lnTo>
                    <a:pt x="47" y="101"/>
                  </a:lnTo>
                  <a:lnTo>
                    <a:pt x="34" y="113"/>
                  </a:lnTo>
                  <a:lnTo>
                    <a:pt x="22" y="125"/>
                  </a:lnTo>
                  <a:lnTo>
                    <a:pt x="14" y="136"/>
                  </a:lnTo>
                  <a:lnTo>
                    <a:pt x="7" y="146"/>
                  </a:lnTo>
                  <a:lnTo>
                    <a:pt x="2" y="158"/>
                  </a:lnTo>
                  <a:lnTo>
                    <a:pt x="0" y="170"/>
                  </a:lnTo>
                  <a:lnTo>
                    <a:pt x="0" y="182"/>
                  </a:lnTo>
                  <a:lnTo>
                    <a:pt x="2" y="193"/>
                  </a:lnTo>
                  <a:lnTo>
                    <a:pt x="4" y="205"/>
                  </a:lnTo>
                  <a:lnTo>
                    <a:pt x="9" y="217"/>
                  </a:lnTo>
                  <a:lnTo>
                    <a:pt x="14" y="229"/>
                  </a:lnTo>
                  <a:lnTo>
                    <a:pt x="21" y="239"/>
                  </a:lnTo>
                  <a:lnTo>
                    <a:pt x="36" y="260"/>
                  </a:lnTo>
                  <a:lnTo>
                    <a:pt x="52" y="279"/>
                  </a:lnTo>
                  <a:lnTo>
                    <a:pt x="71" y="296"/>
                  </a:lnTo>
                  <a:lnTo>
                    <a:pt x="89" y="311"/>
                  </a:lnTo>
                  <a:lnTo>
                    <a:pt x="120" y="333"/>
                  </a:lnTo>
                  <a:lnTo>
                    <a:pt x="131" y="341"/>
                  </a:lnTo>
                  <a:lnTo>
                    <a:pt x="131" y="341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Freeform 67"/>
            <p:cNvSpPr/>
            <p:nvPr>
              <p:custDataLst>
                <p:tags r:id="rId65"/>
              </p:custDataLst>
            </p:nvPr>
          </p:nvSpPr>
          <p:spPr bwMode="auto">
            <a:xfrm>
              <a:off x="1779" y="586"/>
              <a:ext cx="491" cy="881"/>
            </a:xfrm>
            <a:custGeom>
              <a:gdLst>
                <a:gd name="T0" fmla="*/ 523 w 525"/>
                <a:gd name="T1" fmla="*/ 146 h 941"/>
                <a:gd name="T2" fmla="*/ 522 w 525"/>
                <a:gd name="T3" fmla="*/ 166 h 941"/>
                <a:gd name="T4" fmla="*/ 510 w 525"/>
                <a:gd name="T5" fmla="*/ 203 h 941"/>
                <a:gd name="T6" fmla="*/ 496 w 525"/>
                <a:gd name="T7" fmla="*/ 233 h 941"/>
                <a:gd name="T8" fmla="*/ 473 w 525"/>
                <a:gd name="T9" fmla="*/ 267 h 941"/>
                <a:gd name="T10" fmla="*/ 441 w 525"/>
                <a:gd name="T11" fmla="*/ 300 h 941"/>
                <a:gd name="T12" fmla="*/ 396 w 525"/>
                <a:gd name="T13" fmla="*/ 332 h 941"/>
                <a:gd name="T14" fmla="*/ 369 w 525"/>
                <a:gd name="T15" fmla="*/ 346 h 941"/>
                <a:gd name="T16" fmla="*/ 315 w 525"/>
                <a:gd name="T17" fmla="*/ 379 h 941"/>
                <a:gd name="T18" fmla="*/ 270 w 525"/>
                <a:gd name="T19" fmla="*/ 423 h 941"/>
                <a:gd name="T20" fmla="*/ 233 w 525"/>
                <a:gd name="T21" fmla="*/ 473 h 941"/>
                <a:gd name="T22" fmla="*/ 204 w 525"/>
                <a:gd name="T23" fmla="*/ 532 h 941"/>
                <a:gd name="T24" fmla="*/ 186 w 525"/>
                <a:gd name="T25" fmla="*/ 592 h 941"/>
                <a:gd name="T26" fmla="*/ 174 w 525"/>
                <a:gd name="T27" fmla="*/ 656 h 941"/>
                <a:gd name="T28" fmla="*/ 169 w 525"/>
                <a:gd name="T29" fmla="*/ 722 h 941"/>
                <a:gd name="T30" fmla="*/ 173 w 525"/>
                <a:gd name="T31" fmla="*/ 784 h 941"/>
                <a:gd name="T32" fmla="*/ 164 w 525"/>
                <a:gd name="T33" fmla="*/ 928 h 941"/>
                <a:gd name="T34" fmla="*/ 99 w 525"/>
                <a:gd name="T35" fmla="*/ 810 h 941"/>
                <a:gd name="T36" fmla="*/ 52 w 525"/>
                <a:gd name="T37" fmla="*/ 779 h 941"/>
                <a:gd name="T38" fmla="*/ 18 w 525"/>
                <a:gd name="T39" fmla="*/ 547 h 941"/>
                <a:gd name="T40" fmla="*/ 1 w 525"/>
                <a:gd name="T41" fmla="*/ 411 h 941"/>
                <a:gd name="T42" fmla="*/ 0 w 525"/>
                <a:gd name="T43" fmla="*/ 376 h 941"/>
                <a:gd name="T44" fmla="*/ 5 w 525"/>
                <a:gd name="T45" fmla="*/ 339 h 941"/>
                <a:gd name="T46" fmla="*/ 16 w 525"/>
                <a:gd name="T47" fmla="*/ 302 h 941"/>
                <a:gd name="T48" fmla="*/ 33 w 525"/>
                <a:gd name="T49" fmla="*/ 264 h 941"/>
                <a:gd name="T50" fmla="*/ 55 w 525"/>
                <a:gd name="T51" fmla="*/ 227 h 941"/>
                <a:gd name="T52" fmla="*/ 109 w 525"/>
                <a:gd name="T53" fmla="*/ 156 h 941"/>
                <a:gd name="T54" fmla="*/ 173 w 525"/>
                <a:gd name="T55" fmla="*/ 92 h 941"/>
                <a:gd name="T56" fmla="*/ 241 w 525"/>
                <a:gd name="T57" fmla="*/ 44 h 941"/>
                <a:gd name="T58" fmla="*/ 293 w 525"/>
                <a:gd name="T59" fmla="*/ 17 h 941"/>
                <a:gd name="T60" fmla="*/ 327 w 525"/>
                <a:gd name="T61" fmla="*/ 5 h 941"/>
                <a:gd name="T62" fmla="*/ 359 w 525"/>
                <a:gd name="T63" fmla="*/ 0 h 941"/>
                <a:gd name="T64" fmla="*/ 389 w 525"/>
                <a:gd name="T65" fmla="*/ 2 h 941"/>
                <a:gd name="T66" fmla="*/ 402 w 525"/>
                <a:gd name="T67" fmla="*/ 5 h 941"/>
                <a:gd name="T68" fmla="*/ 449 w 525"/>
                <a:gd name="T69" fmla="*/ 22 h 941"/>
                <a:gd name="T70" fmla="*/ 483 w 525"/>
                <a:gd name="T71" fmla="*/ 44 h 941"/>
                <a:gd name="T72" fmla="*/ 505 w 525"/>
                <a:gd name="T73" fmla="*/ 67 h 941"/>
                <a:gd name="T74" fmla="*/ 517 w 525"/>
                <a:gd name="T75" fmla="*/ 91 h 941"/>
                <a:gd name="T76" fmla="*/ 523 w 525"/>
                <a:gd name="T77" fmla="*/ 113 h 941"/>
                <a:gd name="T78" fmla="*/ 525 w 525"/>
                <a:gd name="T79" fmla="*/ 143 h 941"/>
                <a:gd name="T80" fmla="*/ 523 w 525"/>
                <a:gd name="T81" fmla="*/ 146 h 9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941">
                  <a:moveTo>
                    <a:pt x="523" y="146"/>
                  </a:moveTo>
                  <a:lnTo>
                    <a:pt x="523" y="146"/>
                  </a:lnTo>
                  <a:lnTo>
                    <a:pt x="523" y="151"/>
                  </a:lnTo>
                  <a:lnTo>
                    <a:pt x="522" y="166"/>
                  </a:lnTo>
                  <a:lnTo>
                    <a:pt x="515" y="190"/>
                  </a:lnTo>
                  <a:lnTo>
                    <a:pt x="510" y="203"/>
                  </a:lnTo>
                  <a:lnTo>
                    <a:pt x="505" y="218"/>
                  </a:lnTo>
                  <a:lnTo>
                    <a:pt x="496" y="233"/>
                  </a:lnTo>
                  <a:lnTo>
                    <a:pt x="486" y="250"/>
                  </a:lnTo>
                  <a:lnTo>
                    <a:pt x="473" y="267"/>
                  </a:lnTo>
                  <a:lnTo>
                    <a:pt x="458" y="284"/>
                  </a:lnTo>
                  <a:lnTo>
                    <a:pt x="441" y="300"/>
                  </a:lnTo>
                  <a:lnTo>
                    <a:pt x="419" y="316"/>
                  </a:lnTo>
                  <a:lnTo>
                    <a:pt x="396" y="332"/>
                  </a:lnTo>
                  <a:lnTo>
                    <a:pt x="369" y="346"/>
                  </a:lnTo>
                  <a:lnTo>
                    <a:pt x="369" y="346"/>
                  </a:lnTo>
                  <a:lnTo>
                    <a:pt x="340" y="361"/>
                  </a:lnTo>
                  <a:lnTo>
                    <a:pt x="315" y="379"/>
                  </a:lnTo>
                  <a:lnTo>
                    <a:pt x="292" y="399"/>
                  </a:lnTo>
                  <a:lnTo>
                    <a:pt x="270" y="423"/>
                  </a:lnTo>
                  <a:lnTo>
                    <a:pt x="250" y="448"/>
                  </a:lnTo>
                  <a:lnTo>
                    <a:pt x="233" y="473"/>
                  </a:lnTo>
                  <a:lnTo>
                    <a:pt x="218" y="502"/>
                  </a:lnTo>
                  <a:lnTo>
                    <a:pt x="204" y="532"/>
                  </a:lnTo>
                  <a:lnTo>
                    <a:pt x="194" y="562"/>
                  </a:lnTo>
                  <a:lnTo>
                    <a:pt x="186" y="592"/>
                  </a:lnTo>
                  <a:lnTo>
                    <a:pt x="178" y="624"/>
                  </a:lnTo>
                  <a:lnTo>
                    <a:pt x="174" y="656"/>
                  </a:lnTo>
                  <a:lnTo>
                    <a:pt x="171" y="690"/>
                  </a:lnTo>
                  <a:lnTo>
                    <a:pt x="169" y="722"/>
                  </a:lnTo>
                  <a:lnTo>
                    <a:pt x="169" y="753"/>
                  </a:lnTo>
                  <a:lnTo>
                    <a:pt x="173" y="784"/>
                  </a:lnTo>
                  <a:lnTo>
                    <a:pt x="164" y="841"/>
                  </a:lnTo>
                  <a:lnTo>
                    <a:pt x="164" y="928"/>
                  </a:lnTo>
                  <a:lnTo>
                    <a:pt x="132" y="941"/>
                  </a:lnTo>
                  <a:lnTo>
                    <a:pt x="99" y="810"/>
                  </a:lnTo>
                  <a:lnTo>
                    <a:pt x="52" y="779"/>
                  </a:lnTo>
                  <a:lnTo>
                    <a:pt x="52" y="779"/>
                  </a:lnTo>
                  <a:lnTo>
                    <a:pt x="35" y="664"/>
                  </a:lnTo>
                  <a:lnTo>
                    <a:pt x="18" y="547"/>
                  </a:lnTo>
                  <a:lnTo>
                    <a:pt x="1" y="411"/>
                  </a:lnTo>
                  <a:lnTo>
                    <a:pt x="1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1" y="357"/>
                  </a:lnTo>
                  <a:lnTo>
                    <a:pt x="5" y="339"/>
                  </a:lnTo>
                  <a:lnTo>
                    <a:pt x="10" y="321"/>
                  </a:lnTo>
                  <a:lnTo>
                    <a:pt x="16" y="302"/>
                  </a:lnTo>
                  <a:lnTo>
                    <a:pt x="25" y="282"/>
                  </a:lnTo>
                  <a:lnTo>
                    <a:pt x="33" y="264"/>
                  </a:lnTo>
                  <a:lnTo>
                    <a:pt x="43" y="245"/>
                  </a:lnTo>
                  <a:lnTo>
                    <a:pt x="55" y="227"/>
                  </a:lnTo>
                  <a:lnTo>
                    <a:pt x="80" y="190"/>
                  </a:lnTo>
                  <a:lnTo>
                    <a:pt x="109" y="156"/>
                  </a:lnTo>
                  <a:lnTo>
                    <a:pt x="139" y="123"/>
                  </a:lnTo>
                  <a:lnTo>
                    <a:pt x="173" y="92"/>
                  </a:lnTo>
                  <a:lnTo>
                    <a:pt x="206" y="66"/>
                  </a:lnTo>
                  <a:lnTo>
                    <a:pt x="241" y="44"/>
                  </a:lnTo>
                  <a:lnTo>
                    <a:pt x="277" y="24"/>
                  </a:lnTo>
                  <a:lnTo>
                    <a:pt x="293" y="17"/>
                  </a:lnTo>
                  <a:lnTo>
                    <a:pt x="310" y="10"/>
                  </a:lnTo>
                  <a:lnTo>
                    <a:pt x="327" y="5"/>
                  </a:lnTo>
                  <a:lnTo>
                    <a:pt x="344" y="2"/>
                  </a:lnTo>
                  <a:lnTo>
                    <a:pt x="359" y="0"/>
                  </a:lnTo>
                  <a:lnTo>
                    <a:pt x="374" y="0"/>
                  </a:lnTo>
                  <a:lnTo>
                    <a:pt x="389" y="2"/>
                  </a:lnTo>
                  <a:lnTo>
                    <a:pt x="402" y="5"/>
                  </a:lnTo>
                  <a:lnTo>
                    <a:pt x="402" y="5"/>
                  </a:lnTo>
                  <a:lnTo>
                    <a:pt x="428" y="14"/>
                  </a:lnTo>
                  <a:lnTo>
                    <a:pt x="449" y="22"/>
                  </a:lnTo>
                  <a:lnTo>
                    <a:pt x="468" y="34"/>
                  </a:lnTo>
                  <a:lnTo>
                    <a:pt x="483" y="44"/>
                  </a:lnTo>
                  <a:lnTo>
                    <a:pt x="495" y="56"/>
                  </a:lnTo>
                  <a:lnTo>
                    <a:pt x="505" y="67"/>
                  </a:lnTo>
                  <a:lnTo>
                    <a:pt x="512" y="79"/>
                  </a:lnTo>
                  <a:lnTo>
                    <a:pt x="517" y="91"/>
                  </a:lnTo>
                  <a:lnTo>
                    <a:pt x="522" y="103"/>
                  </a:lnTo>
                  <a:lnTo>
                    <a:pt x="523" y="113"/>
                  </a:lnTo>
                  <a:lnTo>
                    <a:pt x="525" y="129"/>
                  </a:lnTo>
                  <a:lnTo>
                    <a:pt x="525" y="143"/>
                  </a:lnTo>
                  <a:lnTo>
                    <a:pt x="523" y="146"/>
                  </a:lnTo>
                  <a:lnTo>
                    <a:pt x="523" y="146"/>
                  </a:lnTo>
                  <a:close/>
                </a:path>
              </a:pathLst>
            </a:custGeom>
            <a:solidFill>
              <a:srgbClr val="FFD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Freeform 68"/>
            <p:cNvSpPr/>
            <p:nvPr>
              <p:custDataLst>
                <p:tags r:id="rId66"/>
              </p:custDataLst>
            </p:nvPr>
          </p:nvSpPr>
          <p:spPr bwMode="auto">
            <a:xfrm>
              <a:off x="2068" y="567"/>
              <a:ext cx="216" cy="135"/>
            </a:xfrm>
            <a:custGeom>
              <a:gdLst>
                <a:gd name="T0" fmla="*/ 101 w 230"/>
                <a:gd name="T1" fmla="*/ 52 h 144"/>
                <a:gd name="T2" fmla="*/ 101 w 230"/>
                <a:gd name="T3" fmla="*/ 52 h 144"/>
                <a:gd name="T4" fmla="*/ 93 w 230"/>
                <a:gd name="T5" fmla="*/ 52 h 144"/>
                <a:gd name="T6" fmla="*/ 69 w 230"/>
                <a:gd name="T7" fmla="*/ 52 h 144"/>
                <a:gd name="T8" fmla="*/ 53 w 230"/>
                <a:gd name="T9" fmla="*/ 54 h 144"/>
                <a:gd name="T10" fmla="*/ 36 w 230"/>
                <a:gd name="T11" fmla="*/ 59 h 144"/>
                <a:gd name="T12" fmla="*/ 19 w 230"/>
                <a:gd name="T13" fmla="*/ 64 h 144"/>
                <a:gd name="T14" fmla="*/ 0 w 230"/>
                <a:gd name="T15" fmla="*/ 74 h 144"/>
                <a:gd name="T16" fmla="*/ 0 w 230"/>
                <a:gd name="T17" fmla="*/ 74 h 144"/>
                <a:gd name="T18" fmla="*/ 39 w 230"/>
                <a:gd name="T19" fmla="*/ 72 h 144"/>
                <a:gd name="T20" fmla="*/ 68 w 230"/>
                <a:gd name="T21" fmla="*/ 72 h 144"/>
                <a:gd name="T22" fmla="*/ 89 w 230"/>
                <a:gd name="T23" fmla="*/ 74 h 144"/>
                <a:gd name="T24" fmla="*/ 89 w 230"/>
                <a:gd name="T25" fmla="*/ 74 h 144"/>
                <a:gd name="T26" fmla="*/ 63 w 230"/>
                <a:gd name="T27" fmla="*/ 84 h 144"/>
                <a:gd name="T28" fmla="*/ 42 w 230"/>
                <a:gd name="T29" fmla="*/ 94 h 144"/>
                <a:gd name="T30" fmla="*/ 24 w 230"/>
                <a:gd name="T31" fmla="*/ 104 h 144"/>
                <a:gd name="T32" fmla="*/ 110 w 230"/>
                <a:gd name="T33" fmla="*/ 97 h 144"/>
                <a:gd name="T34" fmla="*/ 79 w 230"/>
                <a:gd name="T35" fmla="*/ 144 h 144"/>
                <a:gd name="T36" fmla="*/ 79 w 230"/>
                <a:gd name="T37" fmla="*/ 144 h 144"/>
                <a:gd name="T38" fmla="*/ 105 w 230"/>
                <a:gd name="T39" fmla="*/ 131 h 144"/>
                <a:gd name="T40" fmla="*/ 125 w 230"/>
                <a:gd name="T41" fmla="*/ 121 h 144"/>
                <a:gd name="T42" fmla="*/ 143 w 230"/>
                <a:gd name="T43" fmla="*/ 114 h 144"/>
                <a:gd name="T44" fmla="*/ 143 w 230"/>
                <a:gd name="T45" fmla="*/ 114 h 144"/>
                <a:gd name="T46" fmla="*/ 150 w 230"/>
                <a:gd name="T47" fmla="*/ 109 h 144"/>
                <a:gd name="T48" fmla="*/ 168 w 230"/>
                <a:gd name="T49" fmla="*/ 96 h 144"/>
                <a:gd name="T50" fmla="*/ 180 w 230"/>
                <a:gd name="T51" fmla="*/ 89 h 144"/>
                <a:gd name="T52" fmla="*/ 195 w 230"/>
                <a:gd name="T53" fmla="*/ 82 h 144"/>
                <a:gd name="T54" fmla="*/ 212 w 230"/>
                <a:gd name="T55" fmla="*/ 77 h 144"/>
                <a:gd name="T56" fmla="*/ 230 w 230"/>
                <a:gd name="T57" fmla="*/ 74 h 144"/>
                <a:gd name="T58" fmla="*/ 230 w 230"/>
                <a:gd name="T59" fmla="*/ 74 h 144"/>
                <a:gd name="T60" fmla="*/ 202 w 230"/>
                <a:gd name="T61" fmla="*/ 72 h 144"/>
                <a:gd name="T62" fmla="*/ 178 w 230"/>
                <a:gd name="T63" fmla="*/ 74 h 144"/>
                <a:gd name="T64" fmla="*/ 167 w 230"/>
                <a:gd name="T65" fmla="*/ 74 h 144"/>
                <a:gd name="T66" fmla="*/ 160 w 230"/>
                <a:gd name="T67" fmla="*/ 77 h 144"/>
                <a:gd name="T68" fmla="*/ 160 w 230"/>
                <a:gd name="T69" fmla="*/ 77 h 144"/>
                <a:gd name="T70" fmla="*/ 173 w 230"/>
                <a:gd name="T71" fmla="*/ 60 h 144"/>
                <a:gd name="T72" fmla="*/ 188 w 230"/>
                <a:gd name="T73" fmla="*/ 44 h 144"/>
                <a:gd name="T74" fmla="*/ 207 w 230"/>
                <a:gd name="T75" fmla="*/ 27 h 144"/>
                <a:gd name="T76" fmla="*/ 207 w 230"/>
                <a:gd name="T77" fmla="*/ 27 h 144"/>
                <a:gd name="T78" fmla="*/ 199 w 230"/>
                <a:gd name="T79" fmla="*/ 29 h 144"/>
                <a:gd name="T80" fmla="*/ 182 w 230"/>
                <a:gd name="T81" fmla="*/ 32 h 144"/>
                <a:gd name="T82" fmla="*/ 160 w 230"/>
                <a:gd name="T83" fmla="*/ 39 h 144"/>
                <a:gd name="T84" fmla="*/ 148 w 230"/>
                <a:gd name="T85" fmla="*/ 44 h 144"/>
                <a:gd name="T86" fmla="*/ 140 w 230"/>
                <a:gd name="T87" fmla="*/ 50 h 144"/>
                <a:gd name="T88" fmla="*/ 140 w 230"/>
                <a:gd name="T89" fmla="*/ 50 h 144"/>
                <a:gd name="T90" fmla="*/ 148 w 230"/>
                <a:gd name="T91" fmla="*/ 27 h 144"/>
                <a:gd name="T92" fmla="*/ 155 w 230"/>
                <a:gd name="T93" fmla="*/ 10 h 144"/>
                <a:gd name="T94" fmla="*/ 158 w 230"/>
                <a:gd name="T95" fmla="*/ 3 h 144"/>
                <a:gd name="T96" fmla="*/ 162 w 230"/>
                <a:gd name="T97" fmla="*/ 0 h 144"/>
                <a:gd name="T98" fmla="*/ 162 w 230"/>
                <a:gd name="T99" fmla="*/ 0 h 144"/>
                <a:gd name="T100" fmla="*/ 136 w 230"/>
                <a:gd name="T101" fmla="*/ 18 h 144"/>
                <a:gd name="T102" fmla="*/ 116 w 230"/>
                <a:gd name="T103" fmla="*/ 35 h 144"/>
                <a:gd name="T104" fmla="*/ 108 w 230"/>
                <a:gd name="T105" fmla="*/ 45 h 144"/>
                <a:gd name="T106" fmla="*/ 101 w 230"/>
                <a:gd name="T107" fmla="*/ 52 h 144"/>
                <a:gd name="T108" fmla="*/ 101 w 230"/>
                <a:gd name="T109" fmla="*/ 52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0" h="144">
                  <a:moveTo>
                    <a:pt x="101" y="52"/>
                  </a:moveTo>
                  <a:lnTo>
                    <a:pt x="101" y="52"/>
                  </a:lnTo>
                  <a:lnTo>
                    <a:pt x="93" y="52"/>
                  </a:lnTo>
                  <a:lnTo>
                    <a:pt x="69" y="52"/>
                  </a:lnTo>
                  <a:lnTo>
                    <a:pt x="53" y="54"/>
                  </a:lnTo>
                  <a:lnTo>
                    <a:pt x="36" y="59"/>
                  </a:lnTo>
                  <a:lnTo>
                    <a:pt x="19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39" y="72"/>
                  </a:lnTo>
                  <a:lnTo>
                    <a:pt x="68" y="72"/>
                  </a:lnTo>
                  <a:lnTo>
                    <a:pt x="89" y="74"/>
                  </a:lnTo>
                  <a:lnTo>
                    <a:pt x="89" y="74"/>
                  </a:lnTo>
                  <a:lnTo>
                    <a:pt x="63" y="84"/>
                  </a:lnTo>
                  <a:lnTo>
                    <a:pt x="42" y="94"/>
                  </a:lnTo>
                  <a:lnTo>
                    <a:pt x="24" y="104"/>
                  </a:lnTo>
                  <a:lnTo>
                    <a:pt x="110" y="97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105" y="131"/>
                  </a:lnTo>
                  <a:lnTo>
                    <a:pt x="125" y="121"/>
                  </a:lnTo>
                  <a:lnTo>
                    <a:pt x="143" y="114"/>
                  </a:lnTo>
                  <a:lnTo>
                    <a:pt x="143" y="114"/>
                  </a:lnTo>
                  <a:lnTo>
                    <a:pt x="150" y="109"/>
                  </a:lnTo>
                  <a:lnTo>
                    <a:pt x="168" y="96"/>
                  </a:lnTo>
                  <a:lnTo>
                    <a:pt x="180" y="89"/>
                  </a:lnTo>
                  <a:lnTo>
                    <a:pt x="195" y="82"/>
                  </a:lnTo>
                  <a:lnTo>
                    <a:pt x="212" y="77"/>
                  </a:lnTo>
                  <a:lnTo>
                    <a:pt x="230" y="74"/>
                  </a:lnTo>
                  <a:lnTo>
                    <a:pt x="230" y="74"/>
                  </a:lnTo>
                  <a:lnTo>
                    <a:pt x="202" y="72"/>
                  </a:lnTo>
                  <a:lnTo>
                    <a:pt x="178" y="74"/>
                  </a:lnTo>
                  <a:lnTo>
                    <a:pt x="167" y="74"/>
                  </a:lnTo>
                  <a:lnTo>
                    <a:pt x="160" y="77"/>
                  </a:lnTo>
                  <a:lnTo>
                    <a:pt x="160" y="77"/>
                  </a:lnTo>
                  <a:lnTo>
                    <a:pt x="173" y="60"/>
                  </a:lnTo>
                  <a:lnTo>
                    <a:pt x="188" y="44"/>
                  </a:lnTo>
                  <a:lnTo>
                    <a:pt x="207" y="27"/>
                  </a:lnTo>
                  <a:lnTo>
                    <a:pt x="207" y="27"/>
                  </a:lnTo>
                  <a:lnTo>
                    <a:pt x="199" y="29"/>
                  </a:lnTo>
                  <a:lnTo>
                    <a:pt x="182" y="32"/>
                  </a:lnTo>
                  <a:lnTo>
                    <a:pt x="160" y="39"/>
                  </a:lnTo>
                  <a:lnTo>
                    <a:pt x="148" y="44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48" y="27"/>
                  </a:lnTo>
                  <a:lnTo>
                    <a:pt x="155" y="10"/>
                  </a:lnTo>
                  <a:lnTo>
                    <a:pt x="158" y="3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36" y="18"/>
                  </a:lnTo>
                  <a:lnTo>
                    <a:pt x="116" y="35"/>
                  </a:lnTo>
                  <a:lnTo>
                    <a:pt x="108" y="45"/>
                  </a:lnTo>
                  <a:lnTo>
                    <a:pt x="101" y="52"/>
                  </a:lnTo>
                  <a:lnTo>
                    <a:pt x="101" y="52"/>
                  </a:lnTo>
                  <a:close/>
                </a:path>
              </a:pathLst>
            </a:custGeom>
            <a:solidFill>
              <a:srgbClr val="EBB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Freeform 69"/>
            <p:cNvSpPr/>
            <p:nvPr>
              <p:custDataLst>
                <p:tags r:id="rId67"/>
              </p:custDataLst>
            </p:nvPr>
          </p:nvSpPr>
          <p:spPr bwMode="auto">
            <a:xfrm>
              <a:off x="2000" y="1212"/>
              <a:ext cx="358" cy="276"/>
            </a:xfrm>
            <a:custGeom>
              <a:gdLst>
                <a:gd name="T0" fmla="*/ 98 w 383"/>
                <a:gd name="T1" fmla="*/ 1 h 293"/>
                <a:gd name="T2" fmla="*/ 66 w 383"/>
                <a:gd name="T3" fmla="*/ 8 h 293"/>
                <a:gd name="T4" fmla="*/ 32 w 383"/>
                <a:gd name="T5" fmla="*/ 31 h 293"/>
                <a:gd name="T6" fmla="*/ 9 w 383"/>
                <a:gd name="T7" fmla="*/ 65 h 293"/>
                <a:gd name="T8" fmla="*/ 0 w 383"/>
                <a:gd name="T9" fmla="*/ 97 h 293"/>
                <a:gd name="T10" fmla="*/ 0 w 383"/>
                <a:gd name="T11" fmla="*/ 169 h 293"/>
                <a:gd name="T12" fmla="*/ 5 w 383"/>
                <a:gd name="T13" fmla="*/ 206 h 293"/>
                <a:gd name="T14" fmla="*/ 22 w 383"/>
                <a:gd name="T15" fmla="*/ 238 h 293"/>
                <a:gd name="T16" fmla="*/ 46 w 383"/>
                <a:gd name="T17" fmla="*/ 265 h 293"/>
                <a:gd name="T18" fmla="*/ 76 w 383"/>
                <a:gd name="T19" fmla="*/ 283 h 293"/>
                <a:gd name="T20" fmla="*/ 111 w 383"/>
                <a:gd name="T21" fmla="*/ 291 h 293"/>
                <a:gd name="T22" fmla="*/ 229 w 383"/>
                <a:gd name="T23" fmla="*/ 293 h 293"/>
                <a:gd name="T24" fmla="*/ 244 w 383"/>
                <a:gd name="T25" fmla="*/ 291 h 293"/>
                <a:gd name="T26" fmla="*/ 286 w 383"/>
                <a:gd name="T27" fmla="*/ 281 h 293"/>
                <a:gd name="T28" fmla="*/ 323 w 383"/>
                <a:gd name="T29" fmla="*/ 261 h 293"/>
                <a:gd name="T30" fmla="*/ 353 w 383"/>
                <a:gd name="T31" fmla="*/ 229 h 293"/>
                <a:gd name="T32" fmla="*/ 373 w 383"/>
                <a:gd name="T33" fmla="*/ 192 h 293"/>
                <a:gd name="T34" fmla="*/ 383 w 383"/>
                <a:gd name="T35" fmla="*/ 149 h 293"/>
                <a:gd name="T36" fmla="*/ 366 w 383"/>
                <a:gd name="T37" fmla="*/ 164 h 293"/>
                <a:gd name="T38" fmla="*/ 321 w 383"/>
                <a:gd name="T39" fmla="*/ 187 h 293"/>
                <a:gd name="T40" fmla="*/ 254 w 383"/>
                <a:gd name="T41" fmla="*/ 197 h 293"/>
                <a:gd name="T42" fmla="*/ 205 w 383"/>
                <a:gd name="T43" fmla="*/ 194 h 293"/>
                <a:gd name="T44" fmla="*/ 193 w 383"/>
                <a:gd name="T45" fmla="*/ 189 h 293"/>
                <a:gd name="T46" fmla="*/ 247 w 383"/>
                <a:gd name="T47" fmla="*/ 187 h 293"/>
                <a:gd name="T48" fmla="*/ 329 w 383"/>
                <a:gd name="T49" fmla="*/ 171 h 293"/>
                <a:gd name="T50" fmla="*/ 381 w 383"/>
                <a:gd name="T51" fmla="*/ 147 h 293"/>
                <a:gd name="T52" fmla="*/ 378 w 383"/>
                <a:gd name="T53" fmla="*/ 90 h 293"/>
                <a:gd name="T54" fmla="*/ 364 w 383"/>
                <a:gd name="T55" fmla="*/ 60 h 293"/>
                <a:gd name="T56" fmla="*/ 343 w 383"/>
                <a:gd name="T57" fmla="*/ 35 h 293"/>
                <a:gd name="T58" fmla="*/ 354 w 383"/>
                <a:gd name="T59" fmla="*/ 55 h 293"/>
                <a:gd name="T60" fmla="*/ 364 w 383"/>
                <a:gd name="T61" fmla="*/ 88 h 293"/>
                <a:gd name="T62" fmla="*/ 366 w 383"/>
                <a:gd name="T63" fmla="*/ 117 h 293"/>
                <a:gd name="T64" fmla="*/ 366 w 383"/>
                <a:gd name="T65" fmla="*/ 120 h 293"/>
                <a:gd name="T66" fmla="*/ 354 w 383"/>
                <a:gd name="T67" fmla="*/ 122 h 293"/>
                <a:gd name="T68" fmla="*/ 316 w 383"/>
                <a:gd name="T69" fmla="*/ 139 h 293"/>
                <a:gd name="T70" fmla="*/ 250 w 383"/>
                <a:gd name="T71" fmla="*/ 147 h 293"/>
                <a:gd name="T72" fmla="*/ 240 w 383"/>
                <a:gd name="T73" fmla="*/ 147 h 293"/>
                <a:gd name="T74" fmla="*/ 178 w 383"/>
                <a:gd name="T75" fmla="*/ 137 h 293"/>
                <a:gd name="T76" fmla="*/ 114 w 383"/>
                <a:gd name="T77" fmla="*/ 107 h 293"/>
                <a:gd name="T78" fmla="*/ 86 w 383"/>
                <a:gd name="T79" fmla="*/ 83 h 293"/>
                <a:gd name="T80" fmla="*/ 88 w 383"/>
                <a:gd name="T81" fmla="*/ 77 h 293"/>
                <a:gd name="T82" fmla="*/ 116 w 383"/>
                <a:gd name="T83" fmla="*/ 43 h 293"/>
                <a:gd name="T84" fmla="*/ 138 w 383"/>
                <a:gd name="T85" fmla="*/ 21 h 293"/>
                <a:gd name="T86" fmla="*/ 170 w 383"/>
                <a:gd name="T87" fmla="*/ 3 h 293"/>
                <a:gd name="T88" fmla="*/ 108 w 383"/>
                <a:gd name="T89" fmla="*/ 0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3" h="293">
                  <a:moveTo>
                    <a:pt x="108" y="0"/>
                  </a:moveTo>
                  <a:lnTo>
                    <a:pt x="108" y="0"/>
                  </a:lnTo>
                  <a:lnTo>
                    <a:pt x="98" y="1"/>
                  </a:lnTo>
                  <a:lnTo>
                    <a:pt x="86" y="3"/>
                  </a:lnTo>
                  <a:lnTo>
                    <a:pt x="76" y="5"/>
                  </a:lnTo>
                  <a:lnTo>
                    <a:pt x="66" y="8"/>
                  </a:lnTo>
                  <a:lnTo>
                    <a:pt x="57" y="13"/>
                  </a:lnTo>
                  <a:lnTo>
                    <a:pt x="47" y="18"/>
                  </a:lnTo>
                  <a:lnTo>
                    <a:pt x="32" y="31"/>
                  </a:lnTo>
                  <a:lnTo>
                    <a:pt x="19" y="46"/>
                  </a:lnTo>
                  <a:lnTo>
                    <a:pt x="14" y="57"/>
                  </a:lnTo>
                  <a:lnTo>
                    <a:pt x="9" y="65"/>
                  </a:lnTo>
                  <a:lnTo>
                    <a:pt x="5" y="75"/>
                  </a:lnTo>
                  <a:lnTo>
                    <a:pt x="2" y="85"/>
                  </a:lnTo>
                  <a:lnTo>
                    <a:pt x="0" y="97"/>
                  </a:lnTo>
                  <a:lnTo>
                    <a:pt x="0" y="107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182"/>
                  </a:lnTo>
                  <a:lnTo>
                    <a:pt x="4" y="194"/>
                  </a:lnTo>
                  <a:lnTo>
                    <a:pt x="5" y="206"/>
                  </a:lnTo>
                  <a:lnTo>
                    <a:pt x="10" y="218"/>
                  </a:lnTo>
                  <a:lnTo>
                    <a:pt x="15" y="228"/>
                  </a:lnTo>
                  <a:lnTo>
                    <a:pt x="22" y="238"/>
                  </a:lnTo>
                  <a:lnTo>
                    <a:pt x="29" y="248"/>
                  </a:lnTo>
                  <a:lnTo>
                    <a:pt x="37" y="256"/>
                  </a:lnTo>
                  <a:lnTo>
                    <a:pt x="46" y="265"/>
                  </a:lnTo>
                  <a:lnTo>
                    <a:pt x="54" y="271"/>
                  </a:lnTo>
                  <a:lnTo>
                    <a:pt x="66" y="278"/>
                  </a:lnTo>
                  <a:lnTo>
                    <a:pt x="76" y="283"/>
                  </a:lnTo>
                  <a:lnTo>
                    <a:pt x="88" y="286"/>
                  </a:lnTo>
                  <a:lnTo>
                    <a:pt x="99" y="290"/>
                  </a:lnTo>
                  <a:lnTo>
                    <a:pt x="111" y="291"/>
                  </a:lnTo>
                  <a:lnTo>
                    <a:pt x="125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44" y="291"/>
                  </a:lnTo>
                  <a:lnTo>
                    <a:pt x="259" y="290"/>
                  </a:lnTo>
                  <a:lnTo>
                    <a:pt x="272" y="286"/>
                  </a:lnTo>
                  <a:lnTo>
                    <a:pt x="286" y="281"/>
                  </a:lnTo>
                  <a:lnTo>
                    <a:pt x="299" y="276"/>
                  </a:lnTo>
                  <a:lnTo>
                    <a:pt x="311" y="268"/>
                  </a:lnTo>
                  <a:lnTo>
                    <a:pt x="323" y="261"/>
                  </a:lnTo>
                  <a:lnTo>
                    <a:pt x="334" y="251"/>
                  </a:lnTo>
                  <a:lnTo>
                    <a:pt x="344" y="241"/>
                  </a:lnTo>
                  <a:lnTo>
                    <a:pt x="353" y="229"/>
                  </a:lnTo>
                  <a:lnTo>
                    <a:pt x="361" y="218"/>
                  </a:lnTo>
                  <a:lnTo>
                    <a:pt x="368" y="206"/>
                  </a:lnTo>
                  <a:lnTo>
                    <a:pt x="373" y="192"/>
                  </a:lnTo>
                  <a:lnTo>
                    <a:pt x="378" y="179"/>
                  </a:lnTo>
                  <a:lnTo>
                    <a:pt x="381" y="164"/>
                  </a:lnTo>
                  <a:lnTo>
                    <a:pt x="383" y="149"/>
                  </a:lnTo>
                  <a:lnTo>
                    <a:pt x="383" y="149"/>
                  </a:lnTo>
                  <a:lnTo>
                    <a:pt x="375" y="156"/>
                  </a:lnTo>
                  <a:lnTo>
                    <a:pt x="366" y="164"/>
                  </a:lnTo>
                  <a:lnTo>
                    <a:pt x="353" y="172"/>
                  </a:lnTo>
                  <a:lnTo>
                    <a:pt x="339" y="179"/>
                  </a:lnTo>
                  <a:lnTo>
                    <a:pt x="321" y="187"/>
                  </a:lnTo>
                  <a:lnTo>
                    <a:pt x="302" y="192"/>
                  </a:lnTo>
                  <a:lnTo>
                    <a:pt x="279" y="196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22" y="196"/>
                  </a:lnTo>
                  <a:lnTo>
                    <a:pt x="205" y="194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193" y="189"/>
                  </a:lnTo>
                  <a:lnTo>
                    <a:pt x="193" y="189"/>
                  </a:lnTo>
                  <a:lnTo>
                    <a:pt x="224" y="189"/>
                  </a:lnTo>
                  <a:lnTo>
                    <a:pt x="247" y="187"/>
                  </a:lnTo>
                  <a:lnTo>
                    <a:pt x="272" y="184"/>
                  </a:lnTo>
                  <a:lnTo>
                    <a:pt x="301" y="179"/>
                  </a:lnTo>
                  <a:lnTo>
                    <a:pt x="329" y="171"/>
                  </a:lnTo>
                  <a:lnTo>
                    <a:pt x="356" y="161"/>
                  </a:lnTo>
                  <a:lnTo>
                    <a:pt x="370" y="154"/>
                  </a:lnTo>
                  <a:lnTo>
                    <a:pt x="381" y="147"/>
                  </a:lnTo>
                  <a:lnTo>
                    <a:pt x="376" y="147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78" y="90"/>
                  </a:lnTo>
                  <a:lnTo>
                    <a:pt x="371" y="75"/>
                  </a:lnTo>
                  <a:lnTo>
                    <a:pt x="364" y="60"/>
                  </a:lnTo>
                  <a:lnTo>
                    <a:pt x="354" y="46"/>
                  </a:lnTo>
                  <a:lnTo>
                    <a:pt x="343" y="35"/>
                  </a:lnTo>
                  <a:lnTo>
                    <a:pt x="343" y="35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54" y="55"/>
                  </a:lnTo>
                  <a:lnTo>
                    <a:pt x="359" y="67"/>
                  </a:lnTo>
                  <a:lnTo>
                    <a:pt x="359" y="67"/>
                  </a:lnTo>
                  <a:lnTo>
                    <a:pt x="364" y="88"/>
                  </a:lnTo>
                  <a:lnTo>
                    <a:pt x="366" y="105"/>
                  </a:lnTo>
                  <a:lnTo>
                    <a:pt x="366" y="105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20"/>
                  </a:lnTo>
                  <a:lnTo>
                    <a:pt x="366" y="120"/>
                  </a:lnTo>
                  <a:lnTo>
                    <a:pt x="364" y="114"/>
                  </a:lnTo>
                  <a:lnTo>
                    <a:pt x="364" y="114"/>
                  </a:lnTo>
                  <a:lnTo>
                    <a:pt x="354" y="122"/>
                  </a:lnTo>
                  <a:lnTo>
                    <a:pt x="344" y="127"/>
                  </a:lnTo>
                  <a:lnTo>
                    <a:pt x="331" y="132"/>
                  </a:lnTo>
                  <a:lnTo>
                    <a:pt x="316" y="139"/>
                  </a:lnTo>
                  <a:lnTo>
                    <a:pt x="297" y="142"/>
                  </a:lnTo>
                  <a:lnTo>
                    <a:pt x="276" y="145"/>
                  </a:lnTo>
                  <a:lnTo>
                    <a:pt x="250" y="147"/>
                  </a:lnTo>
                  <a:lnTo>
                    <a:pt x="250" y="147"/>
                  </a:lnTo>
                  <a:lnTo>
                    <a:pt x="240" y="147"/>
                  </a:lnTo>
                  <a:lnTo>
                    <a:pt x="240" y="147"/>
                  </a:lnTo>
                  <a:lnTo>
                    <a:pt x="224" y="145"/>
                  </a:lnTo>
                  <a:lnTo>
                    <a:pt x="207" y="144"/>
                  </a:lnTo>
                  <a:lnTo>
                    <a:pt x="178" y="137"/>
                  </a:lnTo>
                  <a:lnTo>
                    <a:pt x="153" y="127"/>
                  </a:lnTo>
                  <a:lnTo>
                    <a:pt x="131" y="117"/>
                  </a:lnTo>
                  <a:lnTo>
                    <a:pt x="114" y="107"/>
                  </a:lnTo>
                  <a:lnTo>
                    <a:pt x="101" y="97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1" y="92"/>
                  </a:lnTo>
                  <a:lnTo>
                    <a:pt x="81" y="92"/>
                  </a:lnTo>
                  <a:lnTo>
                    <a:pt x="88" y="77"/>
                  </a:lnTo>
                  <a:lnTo>
                    <a:pt x="88" y="77"/>
                  </a:lnTo>
                  <a:lnTo>
                    <a:pt x="99" y="62"/>
                  </a:lnTo>
                  <a:lnTo>
                    <a:pt x="116" y="43"/>
                  </a:lnTo>
                  <a:lnTo>
                    <a:pt x="116" y="43"/>
                  </a:lnTo>
                  <a:lnTo>
                    <a:pt x="126" y="33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53" y="11"/>
                  </a:lnTo>
                  <a:lnTo>
                    <a:pt x="170" y="3"/>
                  </a:lnTo>
                  <a:lnTo>
                    <a:pt x="170" y="3"/>
                  </a:lnTo>
                  <a:lnTo>
                    <a:pt x="175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EC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Freeform 70"/>
            <p:cNvSpPr/>
            <p:nvPr>
              <p:custDataLst>
                <p:tags r:id="rId68"/>
              </p:custDataLst>
            </p:nvPr>
          </p:nvSpPr>
          <p:spPr bwMode="auto">
            <a:xfrm>
              <a:off x="2000" y="1212"/>
              <a:ext cx="358" cy="276"/>
            </a:xfrm>
            <a:custGeom>
              <a:gdLst>
                <a:gd name="T0" fmla="*/ 98 w 383"/>
                <a:gd name="T1" fmla="*/ 1 h 293"/>
                <a:gd name="T2" fmla="*/ 66 w 383"/>
                <a:gd name="T3" fmla="*/ 8 h 293"/>
                <a:gd name="T4" fmla="*/ 32 w 383"/>
                <a:gd name="T5" fmla="*/ 31 h 293"/>
                <a:gd name="T6" fmla="*/ 9 w 383"/>
                <a:gd name="T7" fmla="*/ 65 h 293"/>
                <a:gd name="T8" fmla="*/ 0 w 383"/>
                <a:gd name="T9" fmla="*/ 97 h 293"/>
                <a:gd name="T10" fmla="*/ 0 w 383"/>
                <a:gd name="T11" fmla="*/ 169 h 293"/>
                <a:gd name="T12" fmla="*/ 5 w 383"/>
                <a:gd name="T13" fmla="*/ 206 h 293"/>
                <a:gd name="T14" fmla="*/ 22 w 383"/>
                <a:gd name="T15" fmla="*/ 238 h 293"/>
                <a:gd name="T16" fmla="*/ 46 w 383"/>
                <a:gd name="T17" fmla="*/ 265 h 293"/>
                <a:gd name="T18" fmla="*/ 76 w 383"/>
                <a:gd name="T19" fmla="*/ 283 h 293"/>
                <a:gd name="T20" fmla="*/ 111 w 383"/>
                <a:gd name="T21" fmla="*/ 291 h 293"/>
                <a:gd name="T22" fmla="*/ 229 w 383"/>
                <a:gd name="T23" fmla="*/ 293 h 293"/>
                <a:gd name="T24" fmla="*/ 244 w 383"/>
                <a:gd name="T25" fmla="*/ 291 h 293"/>
                <a:gd name="T26" fmla="*/ 286 w 383"/>
                <a:gd name="T27" fmla="*/ 281 h 293"/>
                <a:gd name="T28" fmla="*/ 323 w 383"/>
                <a:gd name="T29" fmla="*/ 261 h 293"/>
                <a:gd name="T30" fmla="*/ 353 w 383"/>
                <a:gd name="T31" fmla="*/ 229 h 293"/>
                <a:gd name="T32" fmla="*/ 373 w 383"/>
                <a:gd name="T33" fmla="*/ 192 h 293"/>
                <a:gd name="T34" fmla="*/ 383 w 383"/>
                <a:gd name="T35" fmla="*/ 149 h 293"/>
                <a:gd name="T36" fmla="*/ 366 w 383"/>
                <a:gd name="T37" fmla="*/ 164 h 293"/>
                <a:gd name="T38" fmla="*/ 321 w 383"/>
                <a:gd name="T39" fmla="*/ 187 h 293"/>
                <a:gd name="T40" fmla="*/ 254 w 383"/>
                <a:gd name="T41" fmla="*/ 197 h 293"/>
                <a:gd name="T42" fmla="*/ 205 w 383"/>
                <a:gd name="T43" fmla="*/ 194 h 293"/>
                <a:gd name="T44" fmla="*/ 193 w 383"/>
                <a:gd name="T45" fmla="*/ 189 h 293"/>
                <a:gd name="T46" fmla="*/ 247 w 383"/>
                <a:gd name="T47" fmla="*/ 187 h 293"/>
                <a:gd name="T48" fmla="*/ 329 w 383"/>
                <a:gd name="T49" fmla="*/ 171 h 293"/>
                <a:gd name="T50" fmla="*/ 381 w 383"/>
                <a:gd name="T51" fmla="*/ 147 h 293"/>
                <a:gd name="T52" fmla="*/ 378 w 383"/>
                <a:gd name="T53" fmla="*/ 90 h 293"/>
                <a:gd name="T54" fmla="*/ 364 w 383"/>
                <a:gd name="T55" fmla="*/ 60 h 293"/>
                <a:gd name="T56" fmla="*/ 343 w 383"/>
                <a:gd name="T57" fmla="*/ 35 h 293"/>
                <a:gd name="T58" fmla="*/ 354 w 383"/>
                <a:gd name="T59" fmla="*/ 55 h 293"/>
                <a:gd name="T60" fmla="*/ 364 w 383"/>
                <a:gd name="T61" fmla="*/ 88 h 293"/>
                <a:gd name="T62" fmla="*/ 366 w 383"/>
                <a:gd name="T63" fmla="*/ 117 h 293"/>
                <a:gd name="T64" fmla="*/ 366 w 383"/>
                <a:gd name="T65" fmla="*/ 120 h 293"/>
                <a:gd name="T66" fmla="*/ 354 w 383"/>
                <a:gd name="T67" fmla="*/ 122 h 293"/>
                <a:gd name="T68" fmla="*/ 316 w 383"/>
                <a:gd name="T69" fmla="*/ 139 h 293"/>
                <a:gd name="T70" fmla="*/ 250 w 383"/>
                <a:gd name="T71" fmla="*/ 147 h 293"/>
                <a:gd name="T72" fmla="*/ 240 w 383"/>
                <a:gd name="T73" fmla="*/ 147 h 293"/>
                <a:gd name="T74" fmla="*/ 178 w 383"/>
                <a:gd name="T75" fmla="*/ 137 h 293"/>
                <a:gd name="T76" fmla="*/ 114 w 383"/>
                <a:gd name="T77" fmla="*/ 107 h 293"/>
                <a:gd name="T78" fmla="*/ 86 w 383"/>
                <a:gd name="T79" fmla="*/ 83 h 293"/>
                <a:gd name="T80" fmla="*/ 88 w 383"/>
                <a:gd name="T81" fmla="*/ 77 h 293"/>
                <a:gd name="T82" fmla="*/ 116 w 383"/>
                <a:gd name="T83" fmla="*/ 43 h 293"/>
                <a:gd name="T84" fmla="*/ 138 w 383"/>
                <a:gd name="T85" fmla="*/ 21 h 293"/>
                <a:gd name="T86" fmla="*/ 170 w 383"/>
                <a:gd name="T87" fmla="*/ 3 h 293"/>
                <a:gd name="T88" fmla="*/ 108 w 383"/>
                <a:gd name="T89" fmla="*/ 0 h 2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3" h="293">
                  <a:moveTo>
                    <a:pt x="108" y="0"/>
                  </a:moveTo>
                  <a:lnTo>
                    <a:pt x="108" y="0"/>
                  </a:lnTo>
                  <a:lnTo>
                    <a:pt x="98" y="1"/>
                  </a:lnTo>
                  <a:lnTo>
                    <a:pt x="86" y="3"/>
                  </a:lnTo>
                  <a:lnTo>
                    <a:pt x="76" y="5"/>
                  </a:lnTo>
                  <a:lnTo>
                    <a:pt x="66" y="8"/>
                  </a:lnTo>
                  <a:lnTo>
                    <a:pt x="57" y="13"/>
                  </a:lnTo>
                  <a:lnTo>
                    <a:pt x="47" y="18"/>
                  </a:lnTo>
                  <a:lnTo>
                    <a:pt x="32" y="31"/>
                  </a:lnTo>
                  <a:lnTo>
                    <a:pt x="19" y="46"/>
                  </a:lnTo>
                  <a:lnTo>
                    <a:pt x="14" y="57"/>
                  </a:lnTo>
                  <a:lnTo>
                    <a:pt x="9" y="65"/>
                  </a:lnTo>
                  <a:lnTo>
                    <a:pt x="5" y="75"/>
                  </a:lnTo>
                  <a:lnTo>
                    <a:pt x="2" y="85"/>
                  </a:lnTo>
                  <a:lnTo>
                    <a:pt x="0" y="97"/>
                  </a:lnTo>
                  <a:lnTo>
                    <a:pt x="0" y="107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182"/>
                  </a:lnTo>
                  <a:lnTo>
                    <a:pt x="4" y="194"/>
                  </a:lnTo>
                  <a:lnTo>
                    <a:pt x="5" y="206"/>
                  </a:lnTo>
                  <a:lnTo>
                    <a:pt x="10" y="218"/>
                  </a:lnTo>
                  <a:lnTo>
                    <a:pt x="15" y="228"/>
                  </a:lnTo>
                  <a:lnTo>
                    <a:pt x="22" y="238"/>
                  </a:lnTo>
                  <a:lnTo>
                    <a:pt x="29" y="248"/>
                  </a:lnTo>
                  <a:lnTo>
                    <a:pt x="37" y="256"/>
                  </a:lnTo>
                  <a:lnTo>
                    <a:pt x="46" y="265"/>
                  </a:lnTo>
                  <a:lnTo>
                    <a:pt x="54" y="271"/>
                  </a:lnTo>
                  <a:lnTo>
                    <a:pt x="66" y="278"/>
                  </a:lnTo>
                  <a:lnTo>
                    <a:pt x="76" y="283"/>
                  </a:lnTo>
                  <a:lnTo>
                    <a:pt x="88" y="286"/>
                  </a:lnTo>
                  <a:lnTo>
                    <a:pt x="99" y="290"/>
                  </a:lnTo>
                  <a:lnTo>
                    <a:pt x="111" y="291"/>
                  </a:lnTo>
                  <a:lnTo>
                    <a:pt x="125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29" y="293"/>
                  </a:lnTo>
                  <a:lnTo>
                    <a:pt x="244" y="291"/>
                  </a:lnTo>
                  <a:lnTo>
                    <a:pt x="259" y="290"/>
                  </a:lnTo>
                  <a:lnTo>
                    <a:pt x="272" y="286"/>
                  </a:lnTo>
                  <a:lnTo>
                    <a:pt x="286" y="281"/>
                  </a:lnTo>
                  <a:lnTo>
                    <a:pt x="299" y="276"/>
                  </a:lnTo>
                  <a:lnTo>
                    <a:pt x="311" y="268"/>
                  </a:lnTo>
                  <a:lnTo>
                    <a:pt x="323" y="261"/>
                  </a:lnTo>
                  <a:lnTo>
                    <a:pt x="334" y="251"/>
                  </a:lnTo>
                  <a:lnTo>
                    <a:pt x="344" y="241"/>
                  </a:lnTo>
                  <a:lnTo>
                    <a:pt x="353" y="229"/>
                  </a:lnTo>
                  <a:lnTo>
                    <a:pt x="361" y="218"/>
                  </a:lnTo>
                  <a:lnTo>
                    <a:pt x="368" y="206"/>
                  </a:lnTo>
                  <a:lnTo>
                    <a:pt x="373" y="192"/>
                  </a:lnTo>
                  <a:lnTo>
                    <a:pt x="378" y="179"/>
                  </a:lnTo>
                  <a:lnTo>
                    <a:pt x="381" y="164"/>
                  </a:lnTo>
                  <a:lnTo>
                    <a:pt x="383" y="149"/>
                  </a:lnTo>
                  <a:lnTo>
                    <a:pt x="383" y="149"/>
                  </a:lnTo>
                  <a:lnTo>
                    <a:pt x="375" y="156"/>
                  </a:lnTo>
                  <a:lnTo>
                    <a:pt x="366" y="164"/>
                  </a:lnTo>
                  <a:lnTo>
                    <a:pt x="353" y="172"/>
                  </a:lnTo>
                  <a:lnTo>
                    <a:pt x="339" y="179"/>
                  </a:lnTo>
                  <a:lnTo>
                    <a:pt x="321" y="187"/>
                  </a:lnTo>
                  <a:lnTo>
                    <a:pt x="302" y="192"/>
                  </a:lnTo>
                  <a:lnTo>
                    <a:pt x="279" y="196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22" y="196"/>
                  </a:lnTo>
                  <a:lnTo>
                    <a:pt x="205" y="194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193" y="189"/>
                  </a:lnTo>
                  <a:lnTo>
                    <a:pt x="193" y="189"/>
                  </a:lnTo>
                  <a:lnTo>
                    <a:pt x="224" y="189"/>
                  </a:lnTo>
                  <a:lnTo>
                    <a:pt x="247" y="187"/>
                  </a:lnTo>
                  <a:lnTo>
                    <a:pt x="272" y="184"/>
                  </a:lnTo>
                  <a:lnTo>
                    <a:pt x="301" y="179"/>
                  </a:lnTo>
                  <a:lnTo>
                    <a:pt x="329" y="171"/>
                  </a:lnTo>
                  <a:lnTo>
                    <a:pt x="356" y="161"/>
                  </a:lnTo>
                  <a:lnTo>
                    <a:pt x="370" y="154"/>
                  </a:lnTo>
                  <a:lnTo>
                    <a:pt x="381" y="147"/>
                  </a:lnTo>
                  <a:lnTo>
                    <a:pt x="376" y="147"/>
                  </a:lnTo>
                  <a:lnTo>
                    <a:pt x="376" y="90"/>
                  </a:lnTo>
                  <a:lnTo>
                    <a:pt x="378" y="90"/>
                  </a:lnTo>
                  <a:lnTo>
                    <a:pt x="378" y="90"/>
                  </a:lnTo>
                  <a:lnTo>
                    <a:pt x="371" y="75"/>
                  </a:lnTo>
                  <a:lnTo>
                    <a:pt x="364" y="60"/>
                  </a:lnTo>
                  <a:lnTo>
                    <a:pt x="354" y="46"/>
                  </a:lnTo>
                  <a:lnTo>
                    <a:pt x="343" y="35"/>
                  </a:lnTo>
                  <a:lnTo>
                    <a:pt x="343" y="35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54" y="55"/>
                  </a:lnTo>
                  <a:lnTo>
                    <a:pt x="359" y="67"/>
                  </a:lnTo>
                  <a:lnTo>
                    <a:pt x="359" y="67"/>
                  </a:lnTo>
                  <a:lnTo>
                    <a:pt x="364" y="88"/>
                  </a:lnTo>
                  <a:lnTo>
                    <a:pt x="366" y="105"/>
                  </a:lnTo>
                  <a:lnTo>
                    <a:pt x="366" y="105"/>
                  </a:lnTo>
                  <a:lnTo>
                    <a:pt x="366" y="117"/>
                  </a:lnTo>
                  <a:lnTo>
                    <a:pt x="366" y="117"/>
                  </a:lnTo>
                  <a:lnTo>
                    <a:pt x="366" y="120"/>
                  </a:lnTo>
                  <a:lnTo>
                    <a:pt x="366" y="120"/>
                  </a:lnTo>
                  <a:lnTo>
                    <a:pt x="364" y="114"/>
                  </a:lnTo>
                  <a:lnTo>
                    <a:pt x="364" y="114"/>
                  </a:lnTo>
                  <a:lnTo>
                    <a:pt x="354" y="122"/>
                  </a:lnTo>
                  <a:lnTo>
                    <a:pt x="344" y="127"/>
                  </a:lnTo>
                  <a:lnTo>
                    <a:pt x="331" y="132"/>
                  </a:lnTo>
                  <a:lnTo>
                    <a:pt x="316" y="139"/>
                  </a:lnTo>
                  <a:lnTo>
                    <a:pt x="297" y="142"/>
                  </a:lnTo>
                  <a:lnTo>
                    <a:pt x="276" y="145"/>
                  </a:lnTo>
                  <a:lnTo>
                    <a:pt x="250" y="147"/>
                  </a:lnTo>
                  <a:lnTo>
                    <a:pt x="250" y="147"/>
                  </a:lnTo>
                  <a:lnTo>
                    <a:pt x="240" y="147"/>
                  </a:lnTo>
                  <a:lnTo>
                    <a:pt x="240" y="147"/>
                  </a:lnTo>
                  <a:lnTo>
                    <a:pt x="224" y="145"/>
                  </a:lnTo>
                  <a:lnTo>
                    <a:pt x="207" y="144"/>
                  </a:lnTo>
                  <a:lnTo>
                    <a:pt x="178" y="137"/>
                  </a:lnTo>
                  <a:lnTo>
                    <a:pt x="153" y="127"/>
                  </a:lnTo>
                  <a:lnTo>
                    <a:pt x="131" y="117"/>
                  </a:lnTo>
                  <a:lnTo>
                    <a:pt x="114" y="107"/>
                  </a:lnTo>
                  <a:lnTo>
                    <a:pt x="101" y="97"/>
                  </a:lnTo>
                  <a:lnTo>
                    <a:pt x="86" y="83"/>
                  </a:lnTo>
                  <a:lnTo>
                    <a:pt x="86" y="83"/>
                  </a:lnTo>
                  <a:lnTo>
                    <a:pt x="81" y="92"/>
                  </a:lnTo>
                  <a:lnTo>
                    <a:pt x="81" y="92"/>
                  </a:lnTo>
                  <a:lnTo>
                    <a:pt x="88" y="77"/>
                  </a:lnTo>
                  <a:lnTo>
                    <a:pt x="88" y="77"/>
                  </a:lnTo>
                  <a:lnTo>
                    <a:pt x="99" y="62"/>
                  </a:lnTo>
                  <a:lnTo>
                    <a:pt x="116" y="43"/>
                  </a:lnTo>
                  <a:lnTo>
                    <a:pt x="116" y="43"/>
                  </a:lnTo>
                  <a:lnTo>
                    <a:pt x="126" y="33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53" y="11"/>
                  </a:lnTo>
                  <a:lnTo>
                    <a:pt x="170" y="3"/>
                  </a:lnTo>
                  <a:lnTo>
                    <a:pt x="170" y="3"/>
                  </a:lnTo>
                  <a:lnTo>
                    <a:pt x="175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Freeform 71"/>
            <p:cNvSpPr/>
            <p:nvPr>
              <p:custDataLst>
                <p:tags r:id="rId69"/>
              </p:custDataLst>
            </p:nvPr>
          </p:nvSpPr>
          <p:spPr bwMode="auto">
            <a:xfrm>
              <a:off x="2081" y="1212"/>
              <a:ext cx="261" cy="139"/>
            </a:xfrm>
            <a:custGeom>
              <a:gdLst>
                <a:gd name="T0" fmla="*/ 134 w 278"/>
                <a:gd name="T1" fmla="*/ 0 h 147"/>
                <a:gd name="T2" fmla="*/ 126 w 278"/>
                <a:gd name="T3" fmla="*/ 1 h 147"/>
                <a:gd name="T4" fmla="*/ 92 w 278"/>
                <a:gd name="T5" fmla="*/ 13 h 147"/>
                <a:gd name="T6" fmla="*/ 75 w 278"/>
                <a:gd name="T7" fmla="*/ 21 h 147"/>
                <a:gd name="T8" fmla="*/ 62 w 278"/>
                <a:gd name="T9" fmla="*/ 30 h 147"/>
                <a:gd name="T10" fmla="*/ 37 w 278"/>
                <a:gd name="T11" fmla="*/ 48 h 147"/>
                <a:gd name="T12" fmla="*/ 5 w 278"/>
                <a:gd name="T13" fmla="*/ 78 h 147"/>
                <a:gd name="T14" fmla="*/ 0 w 278"/>
                <a:gd name="T15" fmla="*/ 83 h 147"/>
                <a:gd name="T16" fmla="*/ 15 w 278"/>
                <a:gd name="T17" fmla="*/ 97 h 147"/>
                <a:gd name="T18" fmla="*/ 45 w 278"/>
                <a:gd name="T19" fmla="*/ 117 h 147"/>
                <a:gd name="T20" fmla="*/ 92 w 278"/>
                <a:gd name="T21" fmla="*/ 137 h 147"/>
                <a:gd name="T22" fmla="*/ 138 w 278"/>
                <a:gd name="T23" fmla="*/ 145 h 147"/>
                <a:gd name="T24" fmla="*/ 154 w 278"/>
                <a:gd name="T25" fmla="*/ 147 h 147"/>
                <a:gd name="T26" fmla="*/ 164 w 278"/>
                <a:gd name="T27" fmla="*/ 147 h 147"/>
                <a:gd name="T28" fmla="*/ 211 w 278"/>
                <a:gd name="T29" fmla="*/ 142 h 147"/>
                <a:gd name="T30" fmla="*/ 245 w 278"/>
                <a:gd name="T31" fmla="*/ 132 h 147"/>
                <a:gd name="T32" fmla="*/ 268 w 278"/>
                <a:gd name="T33" fmla="*/ 122 h 147"/>
                <a:gd name="T34" fmla="*/ 278 w 278"/>
                <a:gd name="T35" fmla="*/ 114 h 147"/>
                <a:gd name="T36" fmla="*/ 277 w 278"/>
                <a:gd name="T37" fmla="*/ 107 h 147"/>
                <a:gd name="T38" fmla="*/ 263 w 278"/>
                <a:gd name="T39" fmla="*/ 70 h 147"/>
                <a:gd name="T40" fmla="*/ 257 w 278"/>
                <a:gd name="T41" fmla="*/ 58 h 147"/>
                <a:gd name="T42" fmla="*/ 250 w 278"/>
                <a:gd name="T43" fmla="*/ 46 h 147"/>
                <a:gd name="T44" fmla="*/ 230 w 278"/>
                <a:gd name="T45" fmla="*/ 25 h 147"/>
                <a:gd name="T46" fmla="*/ 216 w 278"/>
                <a:gd name="T47" fmla="*/ 15 h 147"/>
                <a:gd name="T48" fmla="*/ 200 w 278"/>
                <a:gd name="T49" fmla="*/ 8 h 147"/>
                <a:gd name="T50" fmla="*/ 181 w 278"/>
                <a:gd name="T51" fmla="*/ 1 h 147"/>
                <a:gd name="T52" fmla="*/ 201 w 278"/>
                <a:gd name="T53" fmla="*/ 11 h 147"/>
                <a:gd name="T54" fmla="*/ 218 w 278"/>
                <a:gd name="T55" fmla="*/ 25 h 147"/>
                <a:gd name="T56" fmla="*/ 230 w 278"/>
                <a:gd name="T57" fmla="*/ 45 h 147"/>
                <a:gd name="T58" fmla="*/ 235 w 278"/>
                <a:gd name="T59" fmla="*/ 67 h 147"/>
                <a:gd name="T60" fmla="*/ 235 w 278"/>
                <a:gd name="T61" fmla="*/ 82 h 147"/>
                <a:gd name="T62" fmla="*/ 225 w 278"/>
                <a:gd name="T63" fmla="*/ 109 h 147"/>
                <a:gd name="T64" fmla="*/ 206 w 278"/>
                <a:gd name="T65" fmla="*/ 130 h 147"/>
                <a:gd name="T66" fmla="*/ 181 w 278"/>
                <a:gd name="T67" fmla="*/ 144 h 147"/>
                <a:gd name="T68" fmla="*/ 166 w 278"/>
                <a:gd name="T69" fmla="*/ 145 h 147"/>
                <a:gd name="T70" fmla="*/ 161 w 278"/>
                <a:gd name="T71" fmla="*/ 147 h 147"/>
                <a:gd name="T72" fmla="*/ 134 w 278"/>
                <a:gd name="T73" fmla="*/ 140 h 147"/>
                <a:gd name="T74" fmla="*/ 111 w 278"/>
                <a:gd name="T75" fmla="*/ 127 h 147"/>
                <a:gd name="T76" fmla="*/ 94 w 278"/>
                <a:gd name="T77" fmla="*/ 105 h 147"/>
                <a:gd name="T78" fmla="*/ 87 w 278"/>
                <a:gd name="T79" fmla="*/ 78 h 147"/>
                <a:gd name="T80" fmla="*/ 87 w 278"/>
                <a:gd name="T81" fmla="*/ 65 h 147"/>
                <a:gd name="T82" fmla="*/ 96 w 278"/>
                <a:gd name="T83" fmla="*/ 40 h 147"/>
                <a:gd name="T84" fmla="*/ 111 w 278"/>
                <a:gd name="T85" fmla="*/ 18 h 147"/>
                <a:gd name="T86" fmla="*/ 132 w 278"/>
                <a:gd name="T87" fmla="*/ 5 h 147"/>
                <a:gd name="T88" fmla="*/ 134 w 278"/>
                <a:gd name="T89" fmla="*/ 0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7">
                  <a:moveTo>
                    <a:pt x="134" y="0"/>
                  </a:moveTo>
                  <a:lnTo>
                    <a:pt x="134" y="0"/>
                  </a:lnTo>
                  <a:lnTo>
                    <a:pt x="126" y="1"/>
                  </a:lnTo>
                  <a:lnTo>
                    <a:pt x="126" y="1"/>
                  </a:lnTo>
                  <a:lnTo>
                    <a:pt x="109" y="6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75" y="2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18" y="6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5" y="97"/>
                  </a:lnTo>
                  <a:lnTo>
                    <a:pt x="28" y="107"/>
                  </a:lnTo>
                  <a:lnTo>
                    <a:pt x="45" y="117"/>
                  </a:lnTo>
                  <a:lnTo>
                    <a:pt x="67" y="127"/>
                  </a:lnTo>
                  <a:lnTo>
                    <a:pt x="92" y="137"/>
                  </a:lnTo>
                  <a:lnTo>
                    <a:pt x="121" y="144"/>
                  </a:lnTo>
                  <a:lnTo>
                    <a:pt x="138" y="145"/>
                  </a:lnTo>
                  <a:lnTo>
                    <a:pt x="154" y="147"/>
                  </a:lnTo>
                  <a:lnTo>
                    <a:pt x="154" y="147"/>
                  </a:lnTo>
                  <a:lnTo>
                    <a:pt x="164" y="147"/>
                  </a:lnTo>
                  <a:lnTo>
                    <a:pt x="164" y="147"/>
                  </a:lnTo>
                  <a:lnTo>
                    <a:pt x="190" y="145"/>
                  </a:lnTo>
                  <a:lnTo>
                    <a:pt x="211" y="142"/>
                  </a:lnTo>
                  <a:lnTo>
                    <a:pt x="230" y="139"/>
                  </a:lnTo>
                  <a:lnTo>
                    <a:pt x="245" y="132"/>
                  </a:lnTo>
                  <a:lnTo>
                    <a:pt x="258" y="127"/>
                  </a:lnTo>
                  <a:lnTo>
                    <a:pt x="268" y="122"/>
                  </a:lnTo>
                  <a:lnTo>
                    <a:pt x="278" y="114"/>
                  </a:lnTo>
                  <a:lnTo>
                    <a:pt x="278" y="114"/>
                  </a:lnTo>
                  <a:lnTo>
                    <a:pt x="277" y="107"/>
                  </a:lnTo>
                  <a:lnTo>
                    <a:pt x="277" y="107"/>
                  </a:lnTo>
                  <a:lnTo>
                    <a:pt x="272" y="90"/>
                  </a:lnTo>
                  <a:lnTo>
                    <a:pt x="263" y="70"/>
                  </a:lnTo>
                  <a:lnTo>
                    <a:pt x="263" y="70"/>
                  </a:lnTo>
                  <a:lnTo>
                    <a:pt x="257" y="5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240" y="35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16" y="15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181" y="1"/>
                  </a:lnTo>
                  <a:lnTo>
                    <a:pt x="181" y="1"/>
                  </a:lnTo>
                  <a:lnTo>
                    <a:pt x="191" y="5"/>
                  </a:lnTo>
                  <a:lnTo>
                    <a:pt x="201" y="11"/>
                  </a:lnTo>
                  <a:lnTo>
                    <a:pt x="210" y="18"/>
                  </a:lnTo>
                  <a:lnTo>
                    <a:pt x="218" y="25"/>
                  </a:lnTo>
                  <a:lnTo>
                    <a:pt x="225" y="35"/>
                  </a:lnTo>
                  <a:lnTo>
                    <a:pt x="230" y="45"/>
                  </a:lnTo>
                  <a:lnTo>
                    <a:pt x="233" y="55"/>
                  </a:lnTo>
                  <a:lnTo>
                    <a:pt x="235" y="67"/>
                  </a:lnTo>
                  <a:lnTo>
                    <a:pt x="235" y="67"/>
                  </a:lnTo>
                  <a:lnTo>
                    <a:pt x="235" y="82"/>
                  </a:lnTo>
                  <a:lnTo>
                    <a:pt x="231" y="95"/>
                  </a:lnTo>
                  <a:lnTo>
                    <a:pt x="225" y="109"/>
                  </a:lnTo>
                  <a:lnTo>
                    <a:pt x="216" y="120"/>
                  </a:lnTo>
                  <a:lnTo>
                    <a:pt x="206" y="130"/>
                  </a:lnTo>
                  <a:lnTo>
                    <a:pt x="195" y="139"/>
                  </a:lnTo>
                  <a:lnTo>
                    <a:pt x="181" y="144"/>
                  </a:lnTo>
                  <a:lnTo>
                    <a:pt x="166" y="145"/>
                  </a:lnTo>
                  <a:lnTo>
                    <a:pt x="166" y="145"/>
                  </a:lnTo>
                  <a:lnTo>
                    <a:pt x="161" y="147"/>
                  </a:lnTo>
                  <a:lnTo>
                    <a:pt x="161" y="147"/>
                  </a:lnTo>
                  <a:lnTo>
                    <a:pt x="146" y="145"/>
                  </a:lnTo>
                  <a:lnTo>
                    <a:pt x="134" y="140"/>
                  </a:lnTo>
                  <a:lnTo>
                    <a:pt x="121" y="135"/>
                  </a:lnTo>
                  <a:lnTo>
                    <a:pt x="111" y="127"/>
                  </a:lnTo>
                  <a:lnTo>
                    <a:pt x="102" y="117"/>
                  </a:lnTo>
                  <a:lnTo>
                    <a:pt x="94" y="105"/>
                  </a:lnTo>
                  <a:lnTo>
                    <a:pt x="89" y="92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87" y="65"/>
                  </a:lnTo>
                  <a:lnTo>
                    <a:pt x="91" y="52"/>
                  </a:lnTo>
                  <a:lnTo>
                    <a:pt x="96" y="40"/>
                  </a:lnTo>
                  <a:lnTo>
                    <a:pt x="102" y="28"/>
                  </a:lnTo>
                  <a:lnTo>
                    <a:pt x="111" y="18"/>
                  </a:lnTo>
                  <a:lnTo>
                    <a:pt x="121" y="10"/>
                  </a:lnTo>
                  <a:lnTo>
                    <a:pt x="132" y="5"/>
                  </a:lnTo>
                  <a:lnTo>
                    <a:pt x="146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Freeform 72"/>
            <p:cNvSpPr/>
            <p:nvPr>
              <p:custDataLst>
                <p:tags r:id="rId70"/>
              </p:custDataLst>
            </p:nvPr>
          </p:nvSpPr>
          <p:spPr bwMode="auto">
            <a:xfrm>
              <a:off x="2081" y="1212"/>
              <a:ext cx="261" cy="139"/>
            </a:xfrm>
            <a:custGeom>
              <a:gdLst>
                <a:gd name="T0" fmla="*/ 134 w 278"/>
                <a:gd name="T1" fmla="*/ 0 h 147"/>
                <a:gd name="T2" fmla="*/ 126 w 278"/>
                <a:gd name="T3" fmla="*/ 1 h 147"/>
                <a:gd name="T4" fmla="*/ 92 w 278"/>
                <a:gd name="T5" fmla="*/ 13 h 147"/>
                <a:gd name="T6" fmla="*/ 75 w 278"/>
                <a:gd name="T7" fmla="*/ 21 h 147"/>
                <a:gd name="T8" fmla="*/ 62 w 278"/>
                <a:gd name="T9" fmla="*/ 30 h 147"/>
                <a:gd name="T10" fmla="*/ 37 w 278"/>
                <a:gd name="T11" fmla="*/ 48 h 147"/>
                <a:gd name="T12" fmla="*/ 5 w 278"/>
                <a:gd name="T13" fmla="*/ 78 h 147"/>
                <a:gd name="T14" fmla="*/ 0 w 278"/>
                <a:gd name="T15" fmla="*/ 83 h 147"/>
                <a:gd name="T16" fmla="*/ 15 w 278"/>
                <a:gd name="T17" fmla="*/ 97 h 147"/>
                <a:gd name="T18" fmla="*/ 45 w 278"/>
                <a:gd name="T19" fmla="*/ 117 h 147"/>
                <a:gd name="T20" fmla="*/ 92 w 278"/>
                <a:gd name="T21" fmla="*/ 137 h 147"/>
                <a:gd name="T22" fmla="*/ 138 w 278"/>
                <a:gd name="T23" fmla="*/ 145 h 147"/>
                <a:gd name="T24" fmla="*/ 154 w 278"/>
                <a:gd name="T25" fmla="*/ 147 h 147"/>
                <a:gd name="T26" fmla="*/ 164 w 278"/>
                <a:gd name="T27" fmla="*/ 147 h 147"/>
                <a:gd name="T28" fmla="*/ 211 w 278"/>
                <a:gd name="T29" fmla="*/ 142 h 147"/>
                <a:gd name="T30" fmla="*/ 245 w 278"/>
                <a:gd name="T31" fmla="*/ 132 h 147"/>
                <a:gd name="T32" fmla="*/ 268 w 278"/>
                <a:gd name="T33" fmla="*/ 122 h 147"/>
                <a:gd name="T34" fmla="*/ 278 w 278"/>
                <a:gd name="T35" fmla="*/ 114 h 147"/>
                <a:gd name="T36" fmla="*/ 277 w 278"/>
                <a:gd name="T37" fmla="*/ 107 h 147"/>
                <a:gd name="T38" fmla="*/ 263 w 278"/>
                <a:gd name="T39" fmla="*/ 70 h 147"/>
                <a:gd name="T40" fmla="*/ 257 w 278"/>
                <a:gd name="T41" fmla="*/ 58 h 147"/>
                <a:gd name="T42" fmla="*/ 250 w 278"/>
                <a:gd name="T43" fmla="*/ 46 h 147"/>
                <a:gd name="T44" fmla="*/ 230 w 278"/>
                <a:gd name="T45" fmla="*/ 25 h 147"/>
                <a:gd name="T46" fmla="*/ 216 w 278"/>
                <a:gd name="T47" fmla="*/ 15 h 147"/>
                <a:gd name="T48" fmla="*/ 200 w 278"/>
                <a:gd name="T49" fmla="*/ 8 h 147"/>
                <a:gd name="T50" fmla="*/ 181 w 278"/>
                <a:gd name="T51" fmla="*/ 1 h 147"/>
                <a:gd name="T52" fmla="*/ 201 w 278"/>
                <a:gd name="T53" fmla="*/ 11 h 147"/>
                <a:gd name="T54" fmla="*/ 218 w 278"/>
                <a:gd name="T55" fmla="*/ 25 h 147"/>
                <a:gd name="T56" fmla="*/ 230 w 278"/>
                <a:gd name="T57" fmla="*/ 45 h 147"/>
                <a:gd name="T58" fmla="*/ 235 w 278"/>
                <a:gd name="T59" fmla="*/ 67 h 147"/>
                <a:gd name="T60" fmla="*/ 235 w 278"/>
                <a:gd name="T61" fmla="*/ 82 h 147"/>
                <a:gd name="T62" fmla="*/ 225 w 278"/>
                <a:gd name="T63" fmla="*/ 109 h 147"/>
                <a:gd name="T64" fmla="*/ 206 w 278"/>
                <a:gd name="T65" fmla="*/ 130 h 147"/>
                <a:gd name="T66" fmla="*/ 181 w 278"/>
                <a:gd name="T67" fmla="*/ 144 h 147"/>
                <a:gd name="T68" fmla="*/ 166 w 278"/>
                <a:gd name="T69" fmla="*/ 145 h 147"/>
                <a:gd name="T70" fmla="*/ 161 w 278"/>
                <a:gd name="T71" fmla="*/ 147 h 147"/>
                <a:gd name="T72" fmla="*/ 134 w 278"/>
                <a:gd name="T73" fmla="*/ 140 h 147"/>
                <a:gd name="T74" fmla="*/ 111 w 278"/>
                <a:gd name="T75" fmla="*/ 127 h 147"/>
                <a:gd name="T76" fmla="*/ 94 w 278"/>
                <a:gd name="T77" fmla="*/ 105 h 147"/>
                <a:gd name="T78" fmla="*/ 87 w 278"/>
                <a:gd name="T79" fmla="*/ 78 h 147"/>
                <a:gd name="T80" fmla="*/ 87 w 278"/>
                <a:gd name="T81" fmla="*/ 65 h 147"/>
                <a:gd name="T82" fmla="*/ 96 w 278"/>
                <a:gd name="T83" fmla="*/ 40 h 147"/>
                <a:gd name="T84" fmla="*/ 111 w 278"/>
                <a:gd name="T85" fmla="*/ 18 h 147"/>
                <a:gd name="T86" fmla="*/ 132 w 278"/>
                <a:gd name="T87" fmla="*/ 5 h 147"/>
                <a:gd name="T88" fmla="*/ 134 w 278"/>
                <a:gd name="T89" fmla="*/ 0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7">
                  <a:moveTo>
                    <a:pt x="134" y="0"/>
                  </a:moveTo>
                  <a:lnTo>
                    <a:pt x="134" y="0"/>
                  </a:lnTo>
                  <a:lnTo>
                    <a:pt x="126" y="1"/>
                  </a:lnTo>
                  <a:lnTo>
                    <a:pt x="126" y="1"/>
                  </a:lnTo>
                  <a:lnTo>
                    <a:pt x="109" y="6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75" y="2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18" y="65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5" y="97"/>
                  </a:lnTo>
                  <a:lnTo>
                    <a:pt x="28" y="107"/>
                  </a:lnTo>
                  <a:lnTo>
                    <a:pt x="45" y="117"/>
                  </a:lnTo>
                  <a:lnTo>
                    <a:pt x="67" y="127"/>
                  </a:lnTo>
                  <a:lnTo>
                    <a:pt x="92" y="137"/>
                  </a:lnTo>
                  <a:lnTo>
                    <a:pt x="121" y="144"/>
                  </a:lnTo>
                  <a:lnTo>
                    <a:pt x="138" y="145"/>
                  </a:lnTo>
                  <a:lnTo>
                    <a:pt x="154" y="147"/>
                  </a:lnTo>
                  <a:lnTo>
                    <a:pt x="154" y="147"/>
                  </a:lnTo>
                  <a:lnTo>
                    <a:pt x="164" y="147"/>
                  </a:lnTo>
                  <a:lnTo>
                    <a:pt x="164" y="147"/>
                  </a:lnTo>
                  <a:lnTo>
                    <a:pt x="190" y="145"/>
                  </a:lnTo>
                  <a:lnTo>
                    <a:pt x="211" y="142"/>
                  </a:lnTo>
                  <a:lnTo>
                    <a:pt x="230" y="139"/>
                  </a:lnTo>
                  <a:lnTo>
                    <a:pt x="245" y="132"/>
                  </a:lnTo>
                  <a:lnTo>
                    <a:pt x="258" y="127"/>
                  </a:lnTo>
                  <a:lnTo>
                    <a:pt x="268" y="122"/>
                  </a:lnTo>
                  <a:lnTo>
                    <a:pt x="278" y="114"/>
                  </a:lnTo>
                  <a:lnTo>
                    <a:pt x="278" y="114"/>
                  </a:lnTo>
                  <a:lnTo>
                    <a:pt x="277" y="107"/>
                  </a:lnTo>
                  <a:lnTo>
                    <a:pt x="277" y="107"/>
                  </a:lnTo>
                  <a:lnTo>
                    <a:pt x="272" y="90"/>
                  </a:lnTo>
                  <a:lnTo>
                    <a:pt x="263" y="70"/>
                  </a:lnTo>
                  <a:lnTo>
                    <a:pt x="263" y="70"/>
                  </a:lnTo>
                  <a:lnTo>
                    <a:pt x="257" y="5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240" y="35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16" y="15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181" y="1"/>
                  </a:lnTo>
                  <a:lnTo>
                    <a:pt x="181" y="1"/>
                  </a:lnTo>
                  <a:lnTo>
                    <a:pt x="191" y="5"/>
                  </a:lnTo>
                  <a:lnTo>
                    <a:pt x="201" y="11"/>
                  </a:lnTo>
                  <a:lnTo>
                    <a:pt x="210" y="18"/>
                  </a:lnTo>
                  <a:lnTo>
                    <a:pt x="218" y="25"/>
                  </a:lnTo>
                  <a:lnTo>
                    <a:pt x="225" y="35"/>
                  </a:lnTo>
                  <a:lnTo>
                    <a:pt x="230" y="45"/>
                  </a:lnTo>
                  <a:lnTo>
                    <a:pt x="233" y="55"/>
                  </a:lnTo>
                  <a:lnTo>
                    <a:pt x="235" y="67"/>
                  </a:lnTo>
                  <a:lnTo>
                    <a:pt x="235" y="67"/>
                  </a:lnTo>
                  <a:lnTo>
                    <a:pt x="235" y="82"/>
                  </a:lnTo>
                  <a:lnTo>
                    <a:pt x="231" y="95"/>
                  </a:lnTo>
                  <a:lnTo>
                    <a:pt x="225" y="109"/>
                  </a:lnTo>
                  <a:lnTo>
                    <a:pt x="216" y="120"/>
                  </a:lnTo>
                  <a:lnTo>
                    <a:pt x="206" y="130"/>
                  </a:lnTo>
                  <a:lnTo>
                    <a:pt x="195" y="139"/>
                  </a:lnTo>
                  <a:lnTo>
                    <a:pt x="181" y="144"/>
                  </a:lnTo>
                  <a:lnTo>
                    <a:pt x="166" y="145"/>
                  </a:lnTo>
                  <a:lnTo>
                    <a:pt x="166" y="145"/>
                  </a:lnTo>
                  <a:lnTo>
                    <a:pt x="161" y="147"/>
                  </a:lnTo>
                  <a:lnTo>
                    <a:pt x="161" y="147"/>
                  </a:lnTo>
                  <a:lnTo>
                    <a:pt x="146" y="145"/>
                  </a:lnTo>
                  <a:lnTo>
                    <a:pt x="134" y="140"/>
                  </a:lnTo>
                  <a:lnTo>
                    <a:pt x="121" y="135"/>
                  </a:lnTo>
                  <a:lnTo>
                    <a:pt x="111" y="127"/>
                  </a:lnTo>
                  <a:lnTo>
                    <a:pt x="102" y="117"/>
                  </a:lnTo>
                  <a:lnTo>
                    <a:pt x="94" y="105"/>
                  </a:lnTo>
                  <a:lnTo>
                    <a:pt x="89" y="92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87" y="65"/>
                  </a:lnTo>
                  <a:lnTo>
                    <a:pt x="91" y="52"/>
                  </a:lnTo>
                  <a:lnTo>
                    <a:pt x="96" y="40"/>
                  </a:lnTo>
                  <a:lnTo>
                    <a:pt x="102" y="28"/>
                  </a:lnTo>
                  <a:lnTo>
                    <a:pt x="111" y="18"/>
                  </a:lnTo>
                  <a:lnTo>
                    <a:pt x="121" y="10"/>
                  </a:lnTo>
                  <a:lnTo>
                    <a:pt x="132" y="5"/>
                  </a:lnTo>
                  <a:lnTo>
                    <a:pt x="146" y="0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Freeform 73"/>
            <p:cNvSpPr>
              <a:spLocks noEditPoints="1"/>
            </p:cNvSpPr>
            <p:nvPr>
              <p:custDataLst>
                <p:tags r:id="rId71"/>
              </p:custDataLst>
            </p:nvPr>
          </p:nvSpPr>
          <p:spPr bwMode="auto">
            <a:xfrm>
              <a:off x="2075" y="1212"/>
              <a:ext cx="268" cy="114"/>
            </a:xfrm>
            <a:custGeom>
              <a:gdLst>
                <a:gd name="T0" fmla="*/ 183 w 285"/>
                <a:gd name="T1" fmla="*/ 0 h 120"/>
                <a:gd name="T2" fmla="*/ 186 w 285"/>
                <a:gd name="T3" fmla="*/ 1 h 120"/>
                <a:gd name="T4" fmla="*/ 205 w 285"/>
                <a:gd name="T5" fmla="*/ 8 h 120"/>
                <a:gd name="T6" fmla="*/ 235 w 285"/>
                <a:gd name="T7" fmla="*/ 25 h 120"/>
                <a:gd name="T8" fmla="*/ 245 w 285"/>
                <a:gd name="T9" fmla="*/ 35 h 120"/>
                <a:gd name="T10" fmla="*/ 255 w 285"/>
                <a:gd name="T11" fmla="*/ 46 h 120"/>
                <a:gd name="T12" fmla="*/ 268 w 285"/>
                <a:gd name="T13" fmla="*/ 70 h 120"/>
                <a:gd name="T14" fmla="*/ 277 w 285"/>
                <a:gd name="T15" fmla="*/ 90 h 120"/>
                <a:gd name="T16" fmla="*/ 282 w 285"/>
                <a:gd name="T17" fmla="*/ 107 h 120"/>
                <a:gd name="T18" fmla="*/ 283 w 285"/>
                <a:gd name="T19" fmla="*/ 114 h 120"/>
                <a:gd name="T20" fmla="*/ 285 w 285"/>
                <a:gd name="T21" fmla="*/ 120 h 120"/>
                <a:gd name="T22" fmla="*/ 285 w 285"/>
                <a:gd name="T23" fmla="*/ 117 h 120"/>
                <a:gd name="T24" fmla="*/ 285 w 285"/>
                <a:gd name="T25" fmla="*/ 105 h 120"/>
                <a:gd name="T26" fmla="*/ 278 w 285"/>
                <a:gd name="T27" fmla="*/ 67 h 120"/>
                <a:gd name="T28" fmla="*/ 273 w 285"/>
                <a:gd name="T29" fmla="*/ 55 h 120"/>
                <a:gd name="T30" fmla="*/ 267 w 285"/>
                <a:gd name="T31" fmla="*/ 41 h 120"/>
                <a:gd name="T32" fmla="*/ 262 w 285"/>
                <a:gd name="T33" fmla="*/ 35 h 120"/>
                <a:gd name="T34" fmla="*/ 226 w 285"/>
                <a:gd name="T35" fmla="*/ 11 h 120"/>
                <a:gd name="T36" fmla="*/ 193 w 285"/>
                <a:gd name="T37" fmla="*/ 1 h 120"/>
                <a:gd name="T38" fmla="*/ 94 w 285"/>
                <a:gd name="T39" fmla="*/ 0 h 120"/>
                <a:gd name="T40" fmla="*/ 89 w 285"/>
                <a:gd name="T41" fmla="*/ 3 h 120"/>
                <a:gd name="T42" fmla="*/ 72 w 285"/>
                <a:gd name="T43" fmla="*/ 11 h 120"/>
                <a:gd name="T44" fmla="*/ 57 w 285"/>
                <a:gd name="T45" fmla="*/ 21 h 120"/>
                <a:gd name="T46" fmla="*/ 35 w 285"/>
                <a:gd name="T47" fmla="*/ 43 h 120"/>
                <a:gd name="T48" fmla="*/ 18 w 285"/>
                <a:gd name="T49" fmla="*/ 62 h 120"/>
                <a:gd name="T50" fmla="*/ 7 w 285"/>
                <a:gd name="T51" fmla="*/ 77 h 120"/>
                <a:gd name="T52" fmla="*/ 0 w 285"/>
                <a:gd name="T53" fmla="*/ 92 h 120"/>
                <a:gd name="T54" fmla="*/ 5 w 285"/>
                <a:gd name="T55" fmla="*/ 83 h 120"/>
                <a:gd name="T56" fmla="*/ 10 w 285"/>
                <a:gd name="T57" fmla="*/ 78 h 120"/>
                <a:gd name="T58" fmla="*/ 42 w 285"/>
                <a:gd name="T59" fmla="*/ 48 h 120"/>
                <a:gd name="T60" fmla="*/ 67 w 285"/>
                <a:gd name="T61" fmla="*/ 30 h 120"/>
                <a:gd name="T62" fmla="*/ 80 w 285"/>
                <a:gd name="T63" fmla="*/ 21 h 120"/>
                <a:gd name="T64" fmla="*/ 97 w 285"/>
                <a:gd name="T65" fmla="*/ 13 h 120"/>
                <a:gd name="T66" fmla="*/ 131 w 285"/>
                <a:gd name="T67" fmla="*/ 1 h 120"/>
                <a:gd name="T68" fmla="*/ 139 w 285"/>
                <a:gd name="T69" fmla="*/ 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5" h="120">
                  <a:moveTo>
                    <a:pt x="183" y="0"/>
                  </a:moveTo>
                  <a:lnTo>
                    <a:pt x="183" y="0"/>
                  </a:lnTo>
                  <a:lnTo>
                    <a:pt x="186" y="1"/>
                  </a:lnTo>
                  <a:lnTo>
                    <a:pt x="186" y="1"/>
                  </a:lnTo>
                  <a:lnTo>
                    <a:pt x="205" y="8"/>
                  </a:lnTo>
                  <a:lnTo>
                    <a:pt x="205" y="8"/>
                  </a:lnTo>
                  <a:lnTo>
                    <a:pt x="221" y="15"/>
                  </a:lnTo>
                  <a:lnTo>
                    <a:pt x="235" y="25"/>
                  </a:lnTo>
                  <a:lnTo>
                    <a:pt x="235" y="25"/>
                  </a:lnTo>
                  <a:lnTo>
                    <a:pt x="245" y="35"/>
                  </a:lnTo>
                  <a:lnTo>
                    <a:pt x="255" y="46"/>
                  </a:lnTo>
                  <a:lnTo>
                    <a:pt x="255" y="46"/>
                  </a:lnTo>
                  <a:lnTo>
                    <a:pt x="262" y="58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77" y="90"/>
                  </a:lnTo>
                  <a:lnTo>
                    <a:pt x="282" y="107"/>
                  </a:lnTo>
                  <a:lnTo>
                    <a:pt x="282" y="107"/>
                  </a:lnTo>
                  <a:lnTo>
                    <a:pt x="283" y="114"/>
                  </a:lnTo>
                  <a:lnTo>
                    <a:pt x="283" y="114"/>
                  </a:lnTo>
                  <a:lnTo>
                    <a:pt x="285" y="120"/>
                  </a:lnTo>
                  <a:lnTo>
                    <a:pt x="285" y="120"/>
                  </a:lnTo>
                  <a:lnTo>
                    <a:pt x="285" y="117"/>
                  </a:lnTo>
                  <a:lnTo>
                    <a:pt x="285" y="117"/>
                  </a:lnTo>
                  <a:lnTo>
                    <a:pt x="285" y="105"/>
                  </a:lnTo>
                  <a:lnTo>
                    <a:pt x="285" y="105"/>
                  </a:lnTo>
                  <a:lnTo>
                    <a:pt x="283" y="88"/>
                  </a:lnTo>
                  <a:lnTo>
                    <a:pt x="278" y="67"/>
                  </a:lnTo>
                  <a:lnTo>
                    <a:pt x="278" y="67"/>
                  </a:lnTo>
                  <a:lnTo>
                    <a:pt x="273" y="55"/>
                  </a:lnTo>
                  <a:lnTo>
                    <a:pt x="267" y="41"/>
                  </a:lnTo>
                  <a:lnTo>
                    <a:pt x="267" y="41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45" y="21"/>
                  </a:lnTo>
                  <a:lnTo>
                    <a:pt x="226" y="11"/>
                  </a:lnTo>
                  <a:lnTo>
                    <a:pt x="205" y="3"/>
                  </a:lnTo>
                  <a:lnTo>
                    <a:pt x="193" y="1"/>
                  </a:lnTo>
                  <a:lnTo>
                    <a:pt x="183" y="0"/>
                  </a:lnTo>
                  <a:close/>
                  <a:moveTo>
                    <a:pt x="94" y="0"/>
                  </a:moveTo>
                  <a:lnTo>
                    <a:pt x="94" y="0"/>
                  </a:lnTo>
                  <a:lnTo>
                    <a:pt x="89" y="3"/>
                  </a:lnTo>
                  <a:lnTo>
                    <a:pt x="89" y="3"/>
                  </a:lnTo>
                  <a:lnTo>
                    <a:pt x="72" y="11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45" y="3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18" y="62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23" y="65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67" y="30"/>
                  </a:lnTo>
                  <a:lnTo>
                    <a:pt x="67" y="30"/>
                  </a:lnTo>
                  <a:lnTo>
                    <a:pt x="80" y="21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114" y="6"/>
                  </a:lnTo>
                  <a:lnTo>
                    <a:pt x="131" y="1"/>
                  </a:lnTo>
                  <a:lnTo>
                    <a:pt x="131" y="1"/>
                  </a:lnTo>
                  <a:lnTo>
                    <a:pt x="139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3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Freeform 74"/>
            <p:cNvSpPr/>
            <p:nvPr>
              <p:custDataLst>
                <p:tags r:id="rId72"/>
              </p:custDataLst>
            </p:nvPr>
          </p:nvSpPr>
          <p:spPr bwMode="auto">
            <a:xfrm>
              <a:off x="2248" y="1212"/>
              <a:ext cx="96" cy="114"/>
            </a:xfrm>
            <a:custGeom>
              <a:gdLst>
                <a:gd name="T0" fmla="*/ 0 w 102"/>
                <a:gd name="T1" fmla="*/ 0 h 120"/>
                <a:gd name="T2" fmla="*/ 0 w 102"/>
                <a:gd name="T3" fmla="*/ 0 h 120"/>
                <a:gd name="T4" fmla="*/ 3 w 102"/>
                <a:gd name="T5" fmla="*/ 1 h 120"/>
                <a:gd name="T6" fmla="*/ 3 w 102"/>
                <a:gd name="T7" fmla="*/ 1 h 120"/>
                <a:gd name="T8" fmla="*/ 22 w 102"/>
                <a:gd name="T9" fmla="*/ 8 h 120"/>
                <a:gd name="T10" fmla="*/ 22 w 102"/>
                <a:gd name="T11" fmla="*/ 8 h 120"/>
                <a:gd name="T12" fmla="*/ 38 w 102"/>
                <a:gd name="T13" fmla="*/ 15 h 120"/>
                <a:gd name="T14" fmla="*/ 52 w 102"/>
                <a:gd name="T15" fmla="*/ 25 h 120"/>
                <a:gd name="T16" fmla="*/ 52 w 102"/>
                <a:gd name="T17" fmla="*/ 25 h 120"/>
                <a:gd name="T18" fmla="*/ 62 w 102"/>
                <a:gd name="T19" fmla="*/ 35 h 120"/>
                <a:gd name="T20" fmla="*/ 72 w 102"/>
                <a:gd name="T21" fmla="*/ 46 h 120"/>
                <a:gd name="T22" fmla="*/ 72 w 102"/>
                <a:gd name="T23" fmla="*/ 46 h 120"/>
                <a:gd name="T24" fmla="*/ 79 w 102"/>
                <a:gd name="T25" fmla="*/ 58 h 120"/>
                <a:gd name="T26" fmla="*/ 85 w 102"/>
                <a:gd name="T27" fmla="*/ 70 h 120"/>
                <a:gd name="T28" fmla="*/ 85 w 102"/>
                <a:gd name="T29" fmla="*/ 70 h 120"/>
                <a:gd name="T30" fmla="*/ 94 w 102"/>
                <a:gd name="T31" fmla="*/ 90 h 120"/>
                <a:gd name="T32" fmla="*/ 99 w 102"/>
                <a:gd name="T33" fmla="*/ 107 h 120"/>
                <a:gd name="T34" fmla="*/ 99 w 102"/>
                <a:gd name="T35" fmla="*/ 107 h 120"/>
                <a:gd name="T36" fmla="*/ 100 w 102"/>
                <a:gd name="T37" fmla="*/ 114 h 120"/>
                <a:gd name="T38" fmla="*/ 100 w 102"/>
                <a:gd name="T39" fmla="*/ 114 h 120"/>
                <a:gd name="T40" fmla="*/ 102 w 102"/>
                <a:gd name="T41" fmla="*/ 120 h 120"/>
                <a:gd name="T42" fmla="*/ 102 w 102"/>
                <a:gd name="T43" fmla="*/ 120 h 120"/>
                <a:gd name="T44" fmla="*/ 102 w 102"/>
                <a:gd name="T45" fmla="*/ 117 h 120"/>
                <a:gd name="T46" fmla="*/ 102 w 102"/>
                <a:gd name="T47" fmla="*/ 117 h 120"/>
                <a:gd name="T48" fmla="*/ 102 w 102"/>
                <a:gd name="T49" fmla="*/ 105 h 120"/>
                <a:gd name="T50" fmla="*/ 102 w 102"/>
                <a:gd name="T51" fmla="*/ 105 h 120"/>
                <a:gd name="T52" fmla="*/ 100 w 102"/>
                <a:gd name="T53" fmla="*/ 88 h 120"/>
                <a:gd name="T54" fmla="*/ 95 w 102"/>
                <a:gd name="T55" fmla="*/ 67 h 120"/>
                <a:gd name="T56" fmla="*/ 95 w 102"/>
                <a:gd name="T57" fmla="*/ 67 h 120"/>
                <a:gd name="T58" fmla="*/ 90 w 102"/>
                <a:gd name="T59" fmla="*/ 55 h 120"/>
                <a:gd name="T60" fmla="*/ 84 w 102"/>
                <a:gd name="T61" fmla="*/ 41 h 120"/>
                <a:gd name="T62" fmla="*/ 84 w 102"/>
                <a:gd name="T63" fmla="*/ 41 h 120"/>
                <a:gd name="T64" fmla="*/ 79 w 102"/>
                <a:gd name="T65" fmla="*/ 35 h 120"/>
                <a:gd name="T66" fmla="*/ 79 w 102"/>
                <a:gd name="T67" fmla="*/ 35 h 120"/>
                <a:gd name="T68" fmla="*/ 62 w 102"/>
                <a:gd name="T69" fmla="*/ 21 h 120"/>
                <a:gd name="T70" fmla="*/ 43 w 102"/>
                <a:gd name="T71" fmla="*/ 11 h 120"/>
                <a:gd name="T72" fmla="*/ 22 w 102"/>
                <a:gd name="T73" fmla="*/ 3 h 120"/>
                <a:gd name="T74" fmla="*/ 10 w 102"/>
                <a:gd name="T75" fmla="*/ 1 h 120"/>
                <a:gd name="T76" fmla="*/ 0 w 102"/>
                <a:gd name="T77" fmla="*/ 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0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38" y="1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62" y="35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9" y="58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94" y="90"/>
                  </a:lnTo>
                  <a:lnTo>
                    <a:pt x="99" y="107"/>
                  </a:lnTo>
                  <a:lnTo>
                    <a:pt x="99" y="107"/>
                  </a:lnTo>
                  <a:lnTo>
                    <a:pt x="100" y="114"/>
                  </a:lnTo>
                  <a:lnTo>
                    <a:pt x="100" y="114"/>
                  </a:lnTo>
                  <a:lnTo>
                    <a:pt x="102" y="120"/>
                  </a:lnTo>
                  <a:lnTo>
                    <a:pt x="102" y="120"/>
                  </a:lnTo>
                  <a:lnTo>
                    <a:pt x="102" y="117"/>
                  </a:lnTo>
                  <a:lnTo>
                    <a:pt x="102" y="117"/>
                  </a:lnTo>
                  <a:lnTo>
                    <a:pt x="102" y="105"/>
                  </a:lnTo>
                  <a:lnTo>
                    <a:pt x="102" y="105"/>
                  </a:lnTo>
                  <a:lnTo>
                    <a:pt x="100" y="88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0" y="55"/>
                  </a:lnTo>
                  <a:lnTo>
                    <a:pt x="84" y="41"/>
                  </a:lnTo>
                  <a:lnTo>
                    <a:pt x="84" y="41"/>
                  </a:lnTo>
                  <a:lnTo>
                    <a:pt x="79" y="35"/>
                  </a:lnTo>
                  <a:lnTo>
                    <a:pt x="79" y="35"/>
                  </a:lnTo>
                  <a:lnTo>
                    <a:pt x="62" y="21"/>
                  </a:lnTo>
                  <a:lnTo>
                    <a:pt x="43" y="11"/>
                  </a:lnTo>
                  <a:lnTo>
                    <a:pt x="22" y="3"/>
                  </a:lnTo>
                  <a:lnTo>
                    <a:pt x="1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Freeform 75"/>
            <p:cNvSpPr/>
            <p:nvPr>
              <p:custDataLst>
                <p:tags r:id="rId73"/>
              </p:custDataLst>
            </p:nvPr>
          </p:nvSpPr>
          <p:spPr bwMode="auto">
            <a:xfrm>
              <a:off x="2075" y="1212"/>
              <a:ext cx="131" cy="86"/>
            </a:xfrm>
            <a:custGeom>
              <a:gdLst>
                <a:gd name="T0" fmla="*/ 94 w 139"/>
                <a:gd name="T1" fmla="*/ 0 h 92"/>
                <a:gd name="T2" fmla="*/ 94 w 139"/>
                <a:gd name="T3" fmla="*/ 0 h 92"/>
                <a:gd name="T4" fmla="*/ 89 w 139"/>
                <a:gd name="T5" fmla="*/ 3 h 92"/>
                <a:gd name="T6" fmla="*/ 89 w 139"/>
                <a:gd name="T7" fmla="*/ 3 h 92"/>
                <a:gd name="T8" fmla="*/ 72 w 139"/>
                <a:gd name="T9" fmla="*/ 11 h 92"/>
                <a:gd name="T10" fmla="*/ 57 w 139"/>
                <a:gd name="T11" fmla="*/ 21 h 92"/>
                <a:gd name="T12" fmla="*/ 57 w 139"/>
                <a:gd name="T13" fmla="*/ 21 h 92"/>
                <a:gd name="T14" fmla="*/ 45 w 139"/>
                <a:gd name="T15" fmla="*/ 33 h 92"/>
                <a:gd name="T16" fmla="*/ 35 w 139"/>
                <a:gd name="T17" fmla="*/ 43 h 92"/>
                <a:gd name="T18" fmla="*/ 35 w 139"/>
                <a:gd name="T19" fmla="*/ 43 h 92"/>
                <a:gd name="T20" fmla="*/ 18 w 139"/>
                <a:gd name="T21" fmla="*/ 62 h 92"/>
                <a:gd name="T22" fmla="*/ 7 w 139"/>
                <a:gd name="T23" fmla="*/ 77 h 92"/>
                <a:gd name="T24" fmla="*/ 7 w 139"/>
                <a:gd name="T25" fmla="*/ 77 h 92"/>
                <a:gd name="T26" fmla="*/ 0 w 139"/>
                <a:gd name="T27" fmla="*/ 92 h 92"/>
                <a:gd name="T28" fmla="*/ 0 w 139"/>
                <a:gd name="T29" fmla="*/ 92 h 92"/>
                <a:gd name="T30" fmla="*/ 5 w 139"/>
                <a:gd name="T31" fmla="*/ 83 h 92"/>
                <a:gd name="T32" fmla="*/ 5 w 139"/>
                <a:gd name="T33" fmla="*/ 83 h 92"/>
                <a:gd name="T34" fmla="*/ 10 w 139"/>
                <a:gd name="T35" fmla="*/ 78 h 92"/>
                <a:gd name="T36" fmla="*/ 10 w 139"/>
                <a:gd name="T37" fmla="*/ 78 h 92"/>
                <a:gd name="T38" fmla="*/ 23 w 139"/>
                <a:gd name="T39" fmla="*/ 65 h 92"/>
                <a:gd name="T40" fmla="*/ 42 w 139"/>
                <a:gd name="T41" fmla="*/ 48 h 92"/>
                <a:gd name="T42" fmla="*/ 42 w 139"/>
                <a:gd name="T43" fmla="*/ 48 h 92"/>
                <a:gd name="T44" fmla="*/ 67 w 139"/>
                <a:gd name="T45" fmla="*/ 30 h 92"/>
                <a:gd name="T46" fmla="*/ 67 w 139"/>
                <a:gd name="T47" fmla="*/ 30 h 92"/>
                <a:gd name="T48" fmla="*/ 80 w 139"/>
                <a:gd name="T49" fmla="*/ 21 h 92"/>
                <a:gd name="T50" fmla="*/ 97 w 139"/>
                <a:gd name="T51" fmla="*/ 13 h 92"/>
                <a:gd name="T52" fmla="*/ 97 w 139"/>
                <a:gd name="T53" fmla="*/ 13 h 92"/>
                <a:gd name="T54" fmla="*/ 114 w 139"/>
                <a:gd name="T55" fmla="*/ 6 h 92"/>
                <a:gd name="T56" fmla="*/ 131 w 139"/>
                <a:gd name="T57" fmla="*/ 1 h 92"/>
                <a:gd name="T58" fmla="*/ 131 w 139"/>
                <a:gd name="T59" fmla="*/ 1 h 92"/>
                <a:gd name="T60" fmla="*/ 139 w 139"/>
                <a:gd name="T61" fmla="*/ 0 h 92"/>
                <a:gd name="T62" fmla="*/ 94 w 139"/>
                <a:gd name="T63" fmla="*/ 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92">
                  <a:moveTo>
                    <a:pt x="94" y="0"/>
                  </a:moveTo>
                  <a:lnTo>
                    <a:pt x="94" y="0"/>
                  </a:lnTo>
                  <a:lnTo>
                    <a:pt x="89" y="3"/>
                  </a:lnTo>
                  <a:lnTo>
                    <a:pt x="89" y="3"/>
                  </a:lnTo>
                  <a:lnTo>
                    <a:pt x="72" y="11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45" y="3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18" y="62"/>
                  </a:lnTo>
                  <a:lnTo>
                    <a:pt x="7" y="77"/>
                  </a:lnTo>
                  <a:lnTo>
                    <a:pt x="7" y="77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23" y="65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67" y="30"/>
                  </a:lnTo>
                  <a:lnTo>
                    <a:pt x="67" y="30"/>
                  </a:lnTo>
                  <a:lnTo>
                    <a:pt x="80" y="21"/>
                  </a:lnTo>
                  <a:lnTo>
                    <a:pt x="97" y="13"/>
                  </a:lnTo>
                  <a:lnTo>
                    <a:pt x="97" y="13"/>
                  </a:lnTo>
                  <a:lnTo>
                    <a:pt x="114" y="6"/>
                  </a:lnTo>
                  <a:lnTo>
                    <a:pt x="131" y="1"/>
                  </a:lnTo>
                  <a:lnTo>
                    <a:pt x="131" y="1"/>
                  </a:lnTo>
                  <a:lnTo>
                    <a:pt x="139" y="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76"/>
            <p:cNvSpPr>
              <a:spLocks noEditPoints="1"/>
            </p:cNvSpPr>
            <p:nvPr>
              <p:custDataLst>
                <p:tags r:id="rId74"/>
              </p:custDataLst>
            </p:nvPr>
          </p:nvSpPr>
          <p:spPr bwMode="auto">
            <a:xfrm>
              <a:off x="2163" y="1212"/>
              <a:ext cx="137" cy="139"/>
            </a:xfrm>
            <a:custGeom>
              <a:gdLst>
                <a:gd name="T0" fmla="*/ 42 w 148"/>
                <a:gd name="T1" fmla="*/ 68 h 147"/>
                <a:gd name="T2" fmla="*/ 27 w 148"/>
                <a:gd name="T3" fmla="*/ 62 h 147"/>
                <a:gd name="T4" fmla="*/ 22 w 148"/>
                <a:gd name="T5" fmla="*/ 46 h 147"/>
                <a:gd name="T6" fmla="*/ 22 w 148"/>
                <a:gd name="T7" fmla="*/ 41 h 147"/>
                <a:gd name="T8" fmla="*/ 27 w 148"/>
                <a:gd name="T9" fmla="*/ 28 h 147"/>
                <a:gd name="T10" fmla="*/ 39 w 148"/>
                <a:gd name="T11" fmla="*/ 20 h 147"/>
                <a:gd name="T12" fmla="*/ 44 w 148"/>
                <a:gd name="T13" fmla="*/ 20 h 147"/>
                <a:gd name="T14" fmla="*/ 47 w 148"/>
                <a:gd name="T15" fmla="*/ 20 h 147"/>
                <a:gd name="T16" fmla="*/ 62 w 148"/>
                <a:gd name="T17" fmla="*/ 25 h 147"/>
                <a:gd name="T18" fmla="*/ 71 w 148"/>
                <a:gd name="T19" fmla="*/ 40 h 147"/>
                <a:gd name="T20" fmla="*/ 71 w 148"/>
                <a:gd name="T21" fmla="*/ 40 h 147"/>
                <a:gd name="T22" fmla="*/ 74 w 148"/>
                <a:gd name="T23" fmla="*/ 40 h 147"/>
                <a:gd name="T24" fmla="*/ 81 w 148"/>
                <a:gd name="T25" fmla="*/ 40 h 147"/>
                <a:gd name="T26" fmla="*/ 91 w 148"/>
                <a:gd name="T27" fmla="*/ 45 h 147"/>
                <a:gd name="T28" fmla="*/ 99 w 148"/>
                <a:gd name="T29" fmla="*/ 53 h 147"/>
                <a:gd name="T30" fmla="*/ 106 w 148"/>
                <a:gd name="T31" fmla="*/ 63 h 147"/>
                <a:gd name="T32" fmla="*/ 106 w 148"/>
                <a:gd name="T33" fmla="*/ 70 h 147"/>
                <a:gd name="T34" fmla="*/ 104 w 148"/>
                <a:gd name="T35" fmla="*/ 82 h 147"/>
                <a:gd name="T36" fmla="*/ 109 w 148"/>
                <a:gd name="T37" fmla="*/ 83 h 147"/>
                <a:gd name="T38" fmla="*/ 118 w 148"/>
                <a:gd name="T39" fmla="*/ 92 h 147"/>
                <a:gd name="T40" fmla="*/ 118 w 148"/>
                <a:gd name="T41" fmla="*/ 97 h 147"/>
                <a:gd name="T42" fmla="*/ 114 w 148"/>
                <a:gd name="T43" fmla="*/ 110 h 147"/>
                <a:gd name="T44" fmla="*/ 103 w 148"/>
                <a:gd name="T45" fmla="*/ 117 h 147"/>
                <a:gd name="T46" fmla="*/ 101 w 148"/>
                <a:gd name="T47" fmla="*/ 117 h 147"/>
                <a:gd name="T48" fmla="*/ 96 w 148"/>
                <a:gd name="T49" fmla="*/ 115 h 147"/>
                <a:gd name="T50" fmla="*/ 86 w 148"/>
                <a:gd name="T51" fmla="*/ 109 h 147"/>
                <a:gd name="T52" fmla="*/ 84 w 148"/>
                <a:gd name="T53" fmla="*/ 104 h 147"/>
                <a:gd name="T54" fmla="*/ 76 w 148"/>
                <a:gd name="T55" fmla="*/ 105 h 147"/>
                <a:gd name="T56" fmla="*/ 74 w 148"/>
                <a:gd name="T57" fmla="*/ 105 h 147"/>
                <a:gd name="T58" fmla="*/ 62 w 148"/>
                <a:gd name="T59" fmla="*/ 104 h 147"/>
                <a:gd name="T60" fmla="*/ 52 w 148"/>
                <a:gd name="T61" fmla="*/ 97 h 147"/>
                <a:gd name="T62" fmla="*/ 44 w 148"/>
                <a:gd name="T63" fmla="*/ 87 h 147"/>
                <a:gd name="T64" fmla="*/ 40 w 148"/>
                <a:gd name="T65" fmla="*/ 75 h 147"/>
                <a:gd name="T66" fmla="*/ 42 w 148"/>
                <a:gd name="T67" fmla="*/ 68 h 147"/>
                <a:gd name="T68" fmla="*/ 59 w 148"/>
                <a:gd name="T69" fmla="*/ 0 h 147"/>
                <a:gd name="T70" fmla="*/ 34 w 148"/>
                <a:gd name="T71" fmla="*/ 10 h 147"/>
                <a:gd name="T72" fmla="*/ 15 w 148"/>
                <a:gd name="T73" fmla="*/ 28 h 147"/>
                <a:gd name="T74" fmla="*/ 4 w 148"/>
                <a:gd name="T75" fmla="*/ 52 h 147"/>
                <a:gd name="T76" fmla="*/ 0 w 148"/>
                <a:gd name="T77" fmla="*/ 78 h 147"/>
                <a:gd name="T78" fmla="*/ 2 w 148"/>
                <a:gd name="T79" fmla="*/ 92 h 147"/>
                <a:gd name="T80" fmla="*/ 15 w 148"/>
                <a:gd name="T81" fmla="*/ 117 h 147"/>
                <a:gd name="T82" fmla="*/ 34 w 148"/>
                <a:gd name="T83" fmla="*/ 135 h 147"/>
                <a:gd name="T84" fmla="*/ 59 w 148"/>
                <a:gd name="T85" fmla="*/ 145 h 147"/>
                <a:gd name="T86" fmla="*/ 74 w 148"/>
                <a:gd name="T87" fmla="*/ 147 h 147"/>
                <a:gd name="T88" fmla="*/ 79 w 148"/>
                <a:gd name="T89" fmla="*/ 145 h 147"/>
                <a:gd name="T90" fmla="*/ 108 w 148"/>
                <a:gd name="T91" fmla="*/ 139 h 147"/>
                <a:gd name="T92" fmla="*/ 129 w 148"/>
                <a:gd name="T93" fmla="*/ 120 h 147"/>
                <a:gd name="T94" fmla="*/ 144 w 148"/>
                <a:gd name="T95" fmla="*/ 95 h 147"/>
                <a:gd name="T96" fmla="*/ 148 w 148"/>
                <a:gd name="T97" fmla="*/ 67 h 147"/>
                <a:gd name="T98" fmla="*/ 146 w 148"/>
                <a:gd name="T99" fmla="*/ 55 h 147"/>
                <a:gd name="T100" fmla="*/ 138 w 148"/>
                <a:gd name="T101" fmla="*/ 35 h 147"/>
                <a:gd name="T102" fmla="*/ 123 w 148"/>
                <a:gd name="T103" fmla="*/ 18 h 147"/>
                <a:gd name="T104" fmla="*/ 104 w 148"/>
                <a:gd name="T105" fmla="*/ 5 h 147"/>
                <a:gd name="T106" fmla="*/ 94 w 148"/>
                <a:gd name="T107" fmla="*/ 1 h 147"/>
                <a:gd name="T108" fmla="*/ 91 w 148"/>
                <a:gd name="T109" fmla="*/ 0 h 147"/>
                <a:gd name="T110" fmla="*/ 59 w 148"/>
                <a:gd name="T111" fmla="*/ 0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47">
                  <a:moveTo>
                    <a:pt x="42" y="68"/>
                  </a:moveTo>
                  <a:lnTo>
                    <a:pt x="42" y="68"/>
                  </a:lnTo>
                  <a:lnTo>
                    <a:pt x="34" y="67"/>
                  </a:lnTo>
                  <a:lnTo>
                    <a:pt x="27" y="62"/>
                  </a:lnTo>
                  <a:lnTo>
                    <a:pt x="24" y="55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1"/>
                  </a:lnTo>
                  <a:lnTo>
                    <a:pt x="22" y="36"/>
                  </a:lnTo>
                  <a:lnTo>
                    <a:pt x="27" y="28"/>
                  </a:lnTo>
                  <a:lnTo>
                    <a:pt x="35" y="23"/>
                  </a:lnTo>
                  <a:lnTo>
                    <a:pt x="39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56" y="21"/>
                  </a:lnTo>
                  <a:lnTo>
                    <a:pt x="62" y="25"/>
                  </a:lnTo>
                  <a:lnTo>
                    <a:pt x="67" y="31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81" y="40"/>
                  </a:lnTo>
                  <a:lnTo>
                    <a:pt x="86" y="41"/>
                  </a:lnTo>
                  <a:lnTo>
                    <a:pt x="91" y="45"/>
                  </a:lnTo>
                  <a:lnTo>
                    <a:pt x="96" y="48"/>
                  </a:lnTo>
                  <a:lnTo>
                    <a:pt x="99" y="53"/>
                  </a:lnTo>
                  <a:lnTo>
                    <a:pt x="103" y="58"/>
                  </a:lnTo>
                  <a:lnTo>
                    <a:pt x="106" y="63"/>
                  </a:lnTo>
                  <a:lnTo>
                    <a:pt x="106" y="70"/>
                  </a:lnTo>
                  <a:lnTo>
                    <a:pt x="106" y="70"/>
                  </a:lnTo>
                  <a:lnTo>
                    <a:pt x="106" y="77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9" y="83"/>
                  </a:lnTo>
                  <a:lnTo>
                    <a:pt x="114" y="87"/>
                  </a:lnTo>
                  <a:lnTo>
                    <a:pt x="118" y="92"/>
                  </a:lnTo>
                  <a:lnTo>
                    <a:pt x="118" y="97"/>
                  </a:lnTo>
                  <a:lnTo>
                    <a:pt x="118" y="97"/>
                  </a:lnTo>
                  <a:lnTo>
                    <a:pt x="118" y="105"/>
                  </a:lnTo>
                  <a:lnTo>
                    <a:pt x="114" y="110"/>
                  </a:lnTo>
                  <a:lnTo>
                    <a:pt x="109" y="115"/>
                  </a:lnTo>
                  <a:lnTo>
                    <a:pt x="103" y="117"/>
                  </a:lnTo>
                  <a:lnTo>
                    <a:pt x="103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96" y="115"/>
                  </a:lnTo>
                  <a:lnTo>
                    <a:pt x="91" y="114"/>
                  </a:lnTo>
                  <a:lnTo>
                    <a:pt x="86" y="109"/>
                  </a:lnTo>
                  <a:lnTo>
                    <a:pt x="84" y="104"/>
                  </a:lnTo>
                  <a:lnTo>
                    <a:pt x="84" y="104"/>
                  </a:lnTo>
                  <a:lnTo>
                    <a:pt x="76" y="105"/>
                  </a:lnTo>
                  <a:lnTo>
                    <a:pt x="76" y="105"/>
                  </a:lnTo>
                  <a:lnTo>
                    <a:pt x="74" y="105"/>
                  </a:lnTo>
                  <a:lnTo>
                    <a:pt x="74" y="105"/>
                  </a:lnTo>
                  <a:lnTo>
                    <a:pt x="67" y="105"/>
                  </a:lnTo>
                  <a:lnTo>
                    <a:pt x="62" y="104"/>
                  </a:lnTo>
                  <a:lnTo>
                    <a:pt x="56" y="100"/>
                  </a:lnTo>
                  <a:lnTo>
                    <a:pt x="52" y="97"/>
                  </a:lnTo>
                  <a:lnTo>
                    <a:pt x="47" y="92"/>
                  </a:lnTo>
                  <a:lnTo>
                    <a:pt x="44" y="87"/>
                  </a:lnTo>
                  <a:lnTo>
                    <a:pt x="42" y="82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2" y="68"/>
                  </a:lnTo>
                  <a:close/>
                  <a:moveTo>
                    <a:pt x="59" y="0"/>
                  </a:moveTo>
                  <a:lnTo>
                    <a:pt x="59" y="0"/>
                  </a:lnTo>
                  <a:lnTo>
                    <a:pt x="45" y="5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5" y="28"/>
                  </a:lnTo>
                  <a:lnTo>
                    <a:pt x="9" y="40"/>
                  </a:lnTo>
                  <a:lnTo>
                    <a:pt x="4" y="52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7" y="105"/>
                  </a:lnTo>
                  <a:lnTo>
                    <a:pt x="15" y="117"/>
                  </a:lnTo>
                  <a:lnTo>
                    <a:pt x="24" y="127"/>
                  </a:lnTo>
                  <a:lnTo>
                    <a:pt x="34" y="135"/>
                  </a:lnTo>
                  <a:lnTo>
                    <a:pt x="47" y="140"/>
                  </a:lnTo>
                  <a:lnTo>
                    <a:pt x="59" y="145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94" y="144"/>
                  </a:lnTo>
                  <a:lnTo>
                    <a:pt x="108" y="139"/>
                  </a:lnTo>
                  <a:lnTo>
                    <a:pt x="119" y="130"/>
                  </a:lnTo>
                  <a:lnTo>
                    <a:pt x="129" y="120"/>
                  </a:lnTo>
                  <a:lnTo>
                    <a:pt x="138" y="109"/>
                  </a:lnTo>
                  <a:lnTo>
                    <a:pt x="144" y="95"/>
                  </a:lnTo>
                  <a:lnTo>
                    <a:pt x="148" y="82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6" y="55"/>
                  </a:lnTo>
                  <a:lnTo>
                    <a:pt x="143" y="45"/>
                  </a:lnTo>
                  <a:lnTo>
                    <a:pt x="138" y="35"/>
                  </a:lnTo>
                  <a:lnTo>
                    <a:pt x="131" y="25"/>
                  </a:lnTo>
                  <a:lnTo>
                    <a:pt x="123" y="18"/>
                  </a:lnTo>
                  <a:lnTo>
                    <a:pt x="114" y="11"/>
                  </a:lnTo>
                  <a:lnTo>
                    <a:pt x="104" y="5"/>
                  </a:lnTo>
                  <a:lnTo>
                    <a:pt x="94" y="1"/>
                  </a:lnTo>
                  <a:lnTo>
                    <a:pt x="94" y="1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2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4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77"/>
            <p:cNvSpPr/>
            <p:nvPr>
              <p:custDataLst>
                <p:tags r:id="rId75"/>
              </p:custDataLst>
            </p:nvPr>
          </p:nvSpPr>
          <p:spPr bwMode="auto">
            <a:xfrm>
              <a:off x="2182" y="1231"/>
              <a:ext cx="90" cy="92"/>
            </a:xfrm>
            <a:custGeom>
              <a:gdLst>
                <a:gd name="T0" fmla="*/ 20 w 96"/>
                <a:gd name="T1" fmla="*/ 48 h 97"/>
                <a:gd name="T2" fmla="*/ 5 w 96"/>
                <a:gd name="T3" fmla="*/ 42 h 97"/>
                <a:gd name="T4" fmla="*/ 0 w 96"/>
                <a:gd name="T5" fmla="*/ 26 h 97"/>
                <a:gd name="T6" fmla="*/ 0 w 96"/>
                <a:gd name="T7" fmla="*/ 21 h 97"/>
                <a:gd name="T8" fmla="*/ 5 w 96"/>
                <a:gd name="T9" fmla="*/ 8 h 97"/>
                <a:gd name="T10" fmla="*/ 17 w 96"/>
                <a:gd name="T11" fmla="*/ 0 h 97"/>
                <a:gd name="T12" fmla="*/ 22 w 96"/>
                <a:gd name="T13" fmla="*/ 0 h 97"/>
                <a:gd name="T14" fmla="*/ 25 w 96"/>
                <a:gd name="T15" fmla="*/ 0 h 97"/>
                <a:gd name="T16" fmla="*/ 40 w 96"/>
                <a:gd name="T17" fmla="*/ 5 h 97"/>
                <a:gd name="T18" fmla="*/ 49 w 96"/>
                <a:gd name="T19" fmla="*/ 20 h 97"/>
                <a:gd name="T20" fmla="*/ 49 w 96"/>
                <a:gd name="T21" fmla="*/ 20 h 97"/>
                <a:gd name="T22" fmla="*/ 52 w 96"/>
                <a:gd name="T23" fmla="*/ 20 h 97"/>
                <a:gd name="T24" fmla="*/ 59 w 96"/>
                <a:gd name="T25" fmla="*/ 20 h 97"/>
                <a:gd name="T26" fmla="*/ 69 w 96"/>
                <a:gd name="T27" fmla="*/ 25 h 97"/>
                <a:gd name="T28" fmla="*/ 77 w 96"/>
                <a:gd name="T29" fmla="*/ 33 h 97"/>
                <a:gd name="T30" fmla="*/ 84 w 96"/>
                <a:gd name="T31" fmla="*/ 43 h 97"/>
                <a:gd name="T32" fmla="*/ 84 w 96"/>
                <a:gd name="T33" fmla="*/ 50 h 97"/>
                <a:gd name="T34" fmla="*/ 82 w 96"/>
                <a:gd name="T35" fmla="*/ 62 h 97"/>
                <a:gd name="T36" fmla="*/ 87 w 96"/>
                <a:gd name="T37" fmla="*/ 63 h 97"/>
                <a:gd name="T38" fmla="*/ 96 w 96"/>
                <a:gd name="T39" fmla="*/ 72 h 97"/>
                <a:gd name="T40" fmla="*/ 96 w 96"/>
                <a:gd name="T41" fmla="*/ 77 h 97"/>
                <a:gd name="T42" fmla="*/ 92 w 96"/>
                <a:gd name="T43" fmla="*/ 90 h 97"/>
                <a:gd name="T44" fmla="*/ 81 w 96"/>
                <a:gd name="T45" fmla="*/ 97 h 97"/>
                <a:gd name="T46" fmla="*/ 79 w 96"/>
                <a:gd name="T47" fmla="*/ 97 h 97"/>
                <a:gd name="T48" fmla="*/ 74 w 96"/>
                <a:gd name="T49" fmla="*/ 95 h 97"/>
                <a:gd name="T50" fmla="*/ 64 w 96"/>
                <a:gd name="T51" fmla="*/ 89 h 97"/>
                <a:gd name="T52" fmla="*/ 62 w 96"/>
                <a:gd name="T53" fmla="*/ 84 h 97"/>
                <a:gd name="T54" fmla="*/ 54 w 96"/>
                <a:gd name="T55" fmla="*/ 85 h 97"/>
                <a:gd name="T56" fmla="*/ 52 w 96"/>
                <a:gd name="T57" fmla="*/ 85 h 97"/>
                <a:gd name="T58" fmla="*/ 40 w 96"/>
                <a:gd name="T59" fmla="*/ 84 h 97"/>
                <a:gd name="T60" fmla="*/ 30 w 96"/>
                <a:gd name="T61" fmla="*/ 77 h 97"/>
                <a:gd name="T62" fmla="*/ 22 w 96"/>
                <a:gd name="T63" fmla="*/ 67 h 97"/>
                <a:gd name="T64" fmla="*/ 18 w 96"/>
                <a:gd name="T65" fmla="*/ 55 h 97"/>
                <a:gd name="T66" fmla="*/ 20 w 96"/>
                <a:gd name="T67" fmla="*/ 48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7">
                  <a:moveTo>
                    <a:pt x="20" y="48"/>
                  </a:moveTo>
                  <a:lnTo>
                    <a:pt x="20" y="48"/>
                  </a:lnTo>
                  <a:lnTo>
                    <a:pt x="12" y="47"/>
                  </a:lnTo>
                  <a:lnTo>
                    <a:pt x="5" y="42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4" y="1"/>
                  </a:lnTo>
                  <a:lnTo>
                    <a:pt x="40" y="5"/>
                  </a:lnTo>
                  <a:lnTo>
                    <a:pt x="45" y="11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9" y="20"/>
                  </a:lnTo>
                  <a:lnTo>
                    <a:pt x="64" y="21"/>
                  </a:lnTo>
                  <a:lnTo>
                    <a:pt x="69" y="25"/>
                  </a:lnTo>
                  <a:lnTo>
                    <a:pt x="74" y="28"/>
                  </a:lnTo>
                  <a:lnTo>
                    <a:pt x="77" y="33"/>
                  </a:lnTo>
                  <a:lnTo>
                    <a:pt x="81" y="38"/>
                  </a:lnTo>
                  <a:lnTo>
                    <a:pt x="84" y="43"/>
                  </a:lnTo>
                  <a:lnTo>
                    <a:pt x="84" y="50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2" y="62"/>
                  </a:lnTo>
                  <a:lnTo>
                    <a:pt x="82" y="62"/>
                  </a:lnTo>
                  <a:lnTo>
                    <a:pt x="87" y="63"/>
                  </a:lnTo>
                  <a:lnTo>
                    <a:pt x="92" y="67"/>
                  </a:lnTo>
                  <a:lnTo>
                    <a:pt x="96" y="72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96" y="85"/>
                  </a:lnTo>
                  <a:lnTo>
                    <a:pt x="92" y="90"/>
                  </a:lnTo>
                  <a:lnTo>
                    <a:pt x="87" y="95"/>
                  </a:lnTo>
                  <a:lnTo>
                    <a:pt x="81" y="97"/>
                  </a:lnTo>
                  <a:lnTo>
                    <a:pt x="81" y="97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74" y="95"/>
                  </a:lnTo>
                  <a:lnTo>
                    <a:pt x="69" y="94"/>
                  </a:lnTo>
                  <a:lnTo>
                    <a:pt x="64" y="89"/>
                  </a:lnTo>
                  <a:lnTo>
                    <a:pt x="62" y="84"/>
                  </a:lnTo>
                  <a:lnTo>
                    <a:pt x="62" y="84"/>
                  </a:lnTo>
                  <a:lnTo>
                    <a:pt x="54" y="85"/>
                  </a:lnTo>
                  <a:lnTo>
                    <a:pt x="54" y="85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45" y="85"/>
                  </a:lnTo>
                  <a:lnTo>
                    <a:pt x="40" y="84"/>
                  </a:lnTo>
                  <a:lnTo>
                    <a:pt x="34" y="80"/>
                  </a:lnTo>
                  <a:lnTo>
                    <a:pt x="30" y="77"/>
                  </a:lnTo>
                  <a:lnTo>
                    <a:pt x="25" y="72"/>
                  </a:lnTo>
                  <a:lnTo>
                    <a:pt x="22" y="67"/>
                  </a:lnTo>
                  <a:lnTo>
                    <a:pt x="20" y="62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2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78"/>
            <p:cNvSpPr/>
            <p:nvPr>
              <p:custDataLst>
                <p:tags r:id="rId76"/>
              </p:custDataLst>
            </p:nvPr>
          </p:nvSpPr>
          <p:spPr bwMode="auto">
            <a:xfrm>
              <a:off x="2163" y="1212"/>
              <a:ext cx="137" cy="139"/>
            </a:xfrm>
            <a:custGeom>
              <a:gdLst>
                <a:gd name="T0" fmla="*/ 59 w 148"/>
                <a:gd name="T1" fmla="*/ 0 h 147"/>
                <a:gd name="T2" fmla="*/ 59 w 148"/>
                <a:gd name="T3" fmla="*/ 0 h 147"/>
                <a:gd name="T4" fmla="*/ 45 w 148"/>
                <a:gd name="T5" fmla="*/ 5 h 147"/>
                <a:gd name="T6" fmla="*/ 34 w 148"/>
                <a:gd name="T7" fmla="*/ 10 h 147"/>
                <a:gd name="T8" fmla="*/ 24 w 148"/>
                <a:gd name="T9" fmla="*/ 18 h 147"/>
                <a:gd name="T10" fmla="*/ 15 w 148"/>
                <a:gd name="T11" fmla="*/ 28 h 147"/>
                <a:gd name="T12" fmla="*/ 9 w 148"/>
                <a:gd name="T13" fmla="*/ 40 h 147"/>
                <a:gd name="T14" fmla="*/ 4 w 148"/>
                <a:gd name="T15" fmla="*/ 52 h 147"/>
                <a:gd name="T16" fmla="*/ 0 w 148"/>
                <a:gd name="T17" fmla="*/ 65 h 147"/>
                <a:gd name="T18" fmla="*/ 0 w 148"/>
                <a:gd name="T19" fmla="*/ 78 h 147"/>
                <a:gd name="T20" fmla="*/ 0 w 148"/>
                <a:gd name="T21" fmla="*/ 78 h 147"/>
                <a:gd name="T22" fmla="*/ 2 w 148"/>
                <a:gd name="T23" fmla="*/ 92 h 147"/>
                <a:gd name="T24" fmla="*/ 7 w 148"/>
                <a:gd name="T25" fmla="*/ 105 h 147"/>
                <a:gd name="T26" fmla="*/ 15 w 148"/>
                <a:gd name="T27" fmla="*/ 117 h 147"/>
                <a:gd name="T28" fmla="*/ 24 w 148"/>
                <a:gd name="T29" fmla="*/ 127 h 147"/>
                <a:gd name="T30" fmla="*/ 34 w 148"/>
                <a:gd name="T31" fmla="*/ 135 h 147"/>
                <a:gd name="T32" fmla="*/ 47 w 148"/>
                <a:gd name="T33" fmla="*/ 140 h 147"/>
                <a:gd name="T34" fmla="*/ 59 w 148"/>
                <a:gd name="T35" fmla="*/ 145 h 147"/>
                <a:gd name="T36" fmla="*/ 74 w 148"/>
                <a:gd name="T37" fmla="*/ 147 h 147"/>
                <a:gd name="T38" fmla="*/ 74 w 148"/>
                <a:gd name="T39" fmla="*/ 147 h 147"/>
                <a:gd name="T40" fmla="*/ 79 w 148"/>
                <a:gd name="T41" fmla="*/ 145 h 147"/>
                <a:gd name="T42" fmla="*/ 79 w 148"/>
                <a:gd name="T43" fmla="*/ 145 h 147"/>
                <a:gd name="T44" fmla="*/ 94 w 148"/>
                <a:gd name="T45" fmla="*/ 144 h 147"/>
                <a:gd name="T46" fmla="*/ 108 w 148"/>
                <a:gd name="T47" fmla="*/ 139 h 147"/>
                <a:gd name="T48" fmla="*/ 119 w 148"/>
                <a:gd name="T49" fmla="*/ 130 h 147"/>
                <a:gd name="T50" fmla="*/ 129 w 148"/>
                <a:gd name="T51" fmla="*/ 120 h 147"/>
                <a:gd name="T52" fmla="*/ 138 w 148"/>
                <a:gd name="T53" fmla="*/ 109 h 147"/>
                <a:gd name="T54" fmla="*/ 144 w 148"/>
                <a:gd name="T55" fmla="*/ 95 h 147"/>
                <a:gd name="T56" fmla="*/ 148 w 148"/>
                <a:gd name="T57" fmla="*/ 82 h 147"/>
                <a:gd name="T58" fmla="*/ 148 w 148"/>
                <a:gd name="T59" fmla="*/ 67 h 147"/>
                <a:gd name="T60" fmla="*/ 148 w 148"/>
                <a:gd name="T61" fmla="*/ 67 h 147"/>
                <a:gd name="T62" fmla="*/ 146 w 148"/>
                <a:gd name="T63" fmla="*/ 55 h 147"/>
                <a:gd name="T64" fmla="*/ 143 w 148"/>
                <a:gd name="T65" fmla="*/ 45 h 147"/>
                <a:gd name="T66" fmla="*/ 138 w 148"/>
                <a:gd name="T67" fmla="*/ 35 h 147"/>
                <a:gd name="T68" fmla="*/ 131 w 148"/>
                <a:gd name="T69" fmla="*/ 25 h 147"/>
                <a:gd name="T70" fmla="*/ 123 w 148"/>
                <a:gd name="T71" fmla="*/ 18 h 147"/>
                <a:gd name="T72" fmla="*/ 114 w 148"/>
                <a:gd name="T73" fmla="*/ 11 h 147"/>
                <a:gd name="T74" fmla="*/ 104 w 148"/>
                <a:gd name="T75" fmla="*/ 5 h 147"/>
                <a:gd name="T76" fmla="*/ 94 w 148"/>
                <a:gd name="T77" fmla="*/ 1 h 147"/>
                <a:gd name="T78" fmla="*/ 94 w 148"/>
                <a:gd name="T79" fmla="*/ 1 h 147"/>
                <a:gd name="T80" fmla="*/ 91 w 148"/>
                <a:gd name="T81" fmla="*/ 0 h 147"/>
                <a:gd name="T82" fmla="*/ 91 w 148"/>
                <a:gd name="T83" fmla="*/ 0 h 147"/>
                <a:gd name="T84" fmla="*/ 82 w 148"/>
                <a:gd name="T85" fmla="*/ 0 h 147"/>
                <a:gd name="T86" fmla="*/ 59 w 148"/>
                <a:gd name="T87" fmla="*/ 0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" h="147">
                  <a:moveTo>
                    <a:pt x="59" y="0"/>
                  </a:moveTo>
                  <a:lnTo>
                    <a:pt x="59" y="0"/>
                  </a:lnTo>
                  <a:lnTo>
                    <a:pt x="45" y="5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5" y="28"/>
                  </a:lnTo>
                  <a:lnTo>
                    <a:pt x="9" y="40"/>
                  </a:lnTo>
                  <a:lnTo>
                    <a:pt x="4" y="52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7" y="105"/>
                  </a:lnTo>
                  <a:lnTo>
                    <a:pt x="15" y="117"/>
                  </a:lnTo>
                  <a:lnTo>
                    <a:pt x="24" y="127"/>
                  </a:lnTo>
                  <a:lnTo>
                    <a:pt x="34" y="135"/>
                  </a:lnTo>
                  <a:lnTo>
                    <a:pt x="47" y="140"/>
                  </a:lnTo>
                  <a:lnTo>
                    <a:pt x="59" y="145"/>
                  </a:lnTo>
                  <a:lnTo>
                    <a:pt x="74" y="147"/>
                  </a:lnTo>
                  <a:lnTo>
                    <a:pt x="74" y="147"/>
                  </a:lnTo>
                  <a:lnTo>
                    <a:pt x="79" y="145"/>
                  </a:lnTo>
                  <a:lnTo>
                    <a:pt x="79" y="145"/>
                  </a:lnTo>
                  <a:lnTo>
                    <a:pt x="94" y="144"/>
                  </a:lnTo>
                  <a:lnTo>
                    <a:pt x="108" y="139"/>
                  </a:lnTo>
                  <a:lnTo>
                    <a:pt x="119" y="130"/>
                  </a:lnTo>
                  <a:lnTo>
                    <a:pt x="129" y="120"/>
                  </a:lnTo>
                  <a:lnTo>
                    <a:pt x="138" y="109"/>
                  </a:lnTo>
                  <a:lnTo>
                    <a:pt x="144" y="95"/>
                  </a:lnTo>
                  <a:lnTo>
                    <a:pt x="148" y="82"/>
                  </a:lnTo>
                  <a:lnTo>
                    <a:pt x="148" y="67"/>
                  </a:lnTo>
                  <a:lnTo>
                    <a:pt x="148" y="67"/>
                  </a:lnTo>
                  <a:lnTo>
                    <a:pt x="146" y="55"/>
                  </a:lnTo>
                  <a:lnTo>
                    <a:pt x="143" y="45"/>
                  </a:lnTo>
                  <a:lnTo>
                    <a:pt x="138" y="35"/>
                  </a:lnTo>
                  <a:lnTo>
                    <a:pt x="131" y="25"/>
                  </a:lnTo>
                  <a:lnTo>
                    <a:pt x="123" y="18"/>
                  </a:lnTo>
                  <a:lnTo>
                    <a:pt x="114" y="11"/>
                  </a:lnTo>
                  <a:lnTo>
                    <a:pt x="104" y="5"/>
                  </a:lnTo>
                  <a:lnTo>
                    <a:pt x="94" y="1"/>
                  </a:lnTo>
                  <a:lnTo>
                    <a:pt x="94" y="1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2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79"/>
            <p:cNvSpPr/>
            <p:nvPr>
              <p:custDataLst>
                <p:tags r:id="rId77"/>
              </p:custDataLst>
            </p:nvPr>
          </p:nvSpPr>
          <p:spPr bwMode="auto">
            <a:xfrm>
              <a:off x="2201" y="1249"/>
              <a:ext cx="60" cy="62"/>
            </a:xfrm>
            <a:custGeom>
              <a:gdLst>
                <a:gd name="T0" fmla="*/ 34 w 66"/>
                <a:gd name="T1" fmla="*/ 0 h 65"/>
                <a:gd name="T2" fmla="*/ 34 w 66"/>
                <a:gd name="T3" fmla="*/ 0 h 65"/>
                <a:gd name="T4" fmla="*/ 31 w 66"/>
                <a:gd name="T5" fmla="*/ 0 h 65"/>
                <a:gd name="T6" fmla="*/ 31 w 66"/>
                <a:gd name="T7" fmla="*/ 0 h 65"/>
                <a:gd name="T8" fmla="*/ 31 w 66"/>
                <a:gd name="T9" fmla="*/ 0 h 65"/>
                <a:gd name="T10" fmla="*/ 31 w 66"/>
                <a:gd name="T11" fmla="*/ 0 h 65"/>
                <a:gd name="T12" fmla="*/ 31 w 66"/>
                <a:gd name="T13" fmla="*/ 3 h 65"/>
                <a:gd name="T14" fmla="*/ 31 w 66"/>
                <a:gd name="T15" fmla="*/ 3 h 65"/>
                <a:gd name="T16" fmla="*/ 31 w 66"/>
                <a:gd name="T17" fmla="*/ 8 h 65"/>
                <a:gd name="T18" fmla="*/ 31 w 66"/>
                <a:gd name="T19" fmla="*/ 12 h 65"/>
                <a:gd name="T20" fmla="*/ 26 w 66"/>
                <a:gd name="T21" fmla="*/ 20 h 65"/>
                <a:gd name="T22" fmla="*/ 17 w 66"/>
                <a:gd name="T23" fmla="*/ 27 h 65"/>
                <a:gd name="T24" fmla="*/ 14 w 66"/>
                <a:gd name="T25" fmla="*/ 28 h 65"/>
                <a:gd name="T26" fmla="*/ 9 w 66"/>
                <a:gd name="T27" fmla="*/ 30 h 65"/>
                <a:gd name="T28" fmla="*/ 9 w 66"/>
                <a:gd name="T29" fmla="*/ 30 h 65"/>
                <a:gd name="T30" fmla="*/ 7 w 66"/>
                <a:gd name="T31" fmla="*/ 30 h 65"/>
                <a:gd name="T32" fmla="*/ 7 w 66"/>
                <a:gd name="T33" fmla="*/ 30 h 65"/>
                <a:gd name="T34" fmla="*/ 2 w 66"/>
                <a:gd name="T35" fmla="*/ 28 h 65"/>
                <a:gd name="T36" fmla="*/ 2 w 66"/>
                <a:gd name="T37" fmla="*/ 28 h 65"/>
                <a:gd name="T38" fmla="*/ 0 w 66"/>
                <a:gd name="T39" fmla="*/ 35 h 65"/>
                <a:gd name="T40" fmla="*/ 0 w 66"/>
                <a:gd name="T41" fmla="*/ 35 h 65"/>
                <a:gd name="T42" fmla="*/ 2 w 66"/>
                <a:gd name="T43" fmla="*/ 42 h 65"/>
                <a:gd name="T44" fmla="*/ 4 w 66"/>
                <a:gd name="T45" fmla="*/ 47 h 65"/>
                <a:gd name="T46" fmla="*/ 7 w 66"/>
                <a:gd name="T47" fmla="*/ 52 h 65"/>
                <a:gd name="T48" fmla="*/ 12 w 66"/>
                <a:gd name="T49" fmla="*/ 57 h 65"/>
                <a:gd name="T50" fmla="*/ 16 w 66"/>
                <a:gd name="T51" fmla="*/ 60 h 65"/>
                <a:gd name="T52" fmla="*/ 22 w 66"/>
                <a:gd name="T53" fmla="*/ 64 h 65"/>
                <a:gd name="T54" fmla="*/ 27 w 66"/>
                <a:gd name="T55" fmla="*/ 65 h 65"/>
                <a:gd name="T56" fmla="*/ 34 w 66"/>
                <a:gd name="T57" fmla="*/ 65 h 65"/>
                <a:gd name="T58" fmla="*/ 34 w 66"/>
                <a:gd name="T59" fmla="*/ 65 h 65"/>
                <a:gd name="T60" fmla="*/ 36 w 66"/>
                <a:gd name="T61" fmla="*/ 65 h 65"/>
                <a:gd name="T62" fmla="*/ 36 w 66"/>
                <a:gd name="T63" fmla="*/ 65 h 65"/>
                <a:gd name="T64" fmla="*/ 44 w 66"/>
                <a:gd name="T65" fmla="*/ 64 h 65"/>
                <a:gd name="T66" fmla="*/ 44 w 66"/>
                <a:gd name="T67" fmla="*/ 64 h 65"/>
                <a:gd name="T68" fmla="*/ 42 w 66"/>
                <a:gd name="T69" fmla="*/ 60 h 65"/>
                <a:gd name="T70" fmla="*/ 42 w 66"/>
                <a:gd name="T71" fmla="*/ 60 h 65"/>
                <a:gd name="T72" fmla="*/ 44 w 66"/>
                <a:gd name="T73" fmla="*/ 53 h 65"/>
                <a:gd name="T74" fmla="*/ 47 w 66"/>
                <a:gd name="T75" fmla="*/ 47 h 65"/>
                <a:gd name="T76" fmla="*/ 52 w 66"/>
                <a:gd name="T77" fmla="*/ 43 h 65"/>
                <a:gd name="T78" fmla="*/ 59 w 66"/>
                <a:gd name="T79" fmla="*/ 42 h 65"/>
                <a:gd name="T80" fmla="*/ 59 w 66"/>
                <a:gd name="T81" fmla="*/ 42 h 65"/>
                <a:gd name="T82" fmla="*/ 61 w 66"/>
                <a:gd name="T83" fmla="*/ 42 h 65"/>
                <a:gd name="T84" fmla="*/ 61 w 66"/>
                <a:gd name="T85" fmla="*/ 42 h 65"/>
                <a:gd name="T86" fmla="*/ 64 w 66"/>
                <a:gd name="T87" fmla="*/ 42 h 65"/>
                <a:gd name="T88" fmla="*/ 64 w 66"/>
                <a:gd name="T89" fmla="*/ 42 h 65"/>
                <a:gd name="T90" fmla="*/ 66 w 66"/>
                <a:gd name="T91" fmla="*/ 37 h 65"/>
                <a:gd name="T92" fmla="*/ 66 w 66"/>
                <a:gd name="T93" fmla="*/ 30 h 65"/>
                <a:gd name="T94" fmla="*/ 66 w 66"/>
                <a:gd name="T95" fmla="*/ 30 h 65"/>
                <a:gd name="T96" fmla="*/ 66 w 66"/>
                <a:gd name="T97" fmla="*/ 23 h 65"/>
                <a:gd name="T98" fmla="*/ 63 w 66"/>
                <a:gd name="T99" fmla="*/ 18 h 65"/>
                <a:gd name="T100" fmla="*/ 59 w 66"/>
                <a:gd name="T101" fmla="*/ 13 h 65"/>
                <a:gd name="T102" fmla="*/ 56 w 66"/>
                <a:gd name="T103" fmla="*/ 8 h 65"/>
                <a:gd name="T104" fmla="*/ 51 w 66"/>
                <a:gd name="T105" fmla="*/ 5 h 65"/>
                <a:gd name="T106" fmla="*/ 46 w 66"/>
                <a:gd name="T107" fmla="*/ 1 h 65"/>
                <a:gd name="T108" fmla="*/ 41 w 66"/>
                <a:gd name="T109" fmla="*/ 0 h 65"/>
                <a:gd name="T110" fmla="*/ 34 w 66"/>
                <a:gd name="T111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4" y="0"/>
                  </a:moveTo>
                  <a:lnTo>
                    <a:pt x="34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8"/>
                  </a:lnTo>
                  <a:lnTo>
                    <a:pt x="31" y="12"/>
                  </a:lnTo>
                  <a:lnTo>
                    <a:pt x="26" y="20"/>
                  </a:lnTo>
                  <a:lnTo>
                    <a:pt x="17" y="27"/>
                  </a:lnTo>
                  <a:lnTo>
                    <a:pt x="14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42"/>
                  </a:lnTo>
                  <a:lnTo>
                    <a:pt x="4" y="47"/>
                  </a:lnTo>
                  <a:lnTo>
                    <a:pt x="7" y="52"/>
                  </a:lnTo>
                  <a:lnTo>
                    <a:pt x="12" y="57"/>
                  </a:lnTo>
                  <a:lnTo>
                    <a:pt x="16" y="60"/>
                  </a:lnTo>
                  <a:lnTo>
                    <a:pt x="22" y="64"/>
                  </a:lnTo>
                  <a:lnTo>
                    <a:pt x="27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4" y="53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6" y="37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6" y="23"/>
                  </a:lnTo>
                  <a:lnTo>
                    <a:pt x="63" y="18"/>
                  </a:lnTo>
                  <a:lnTo>
                    <a:pt x="59" y="13"/>
                  </a:lnTo>
                  <a:lnTo>
                    <a:pt x="56" y="8"/>
                  </a:lnTo>
                  <a:lnTo>
                    <a:pt x="51" y="5"/>
                  </a:lnTo>
                  <a:lnTo>
                    <a:pt x="46" y="1"/>
                  </a:lnTo>
                  <a:lnTo>
                    <a:pt x="41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7A7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80"/>
            <p:cNvSpPr/>
            <p:nvPr>
              <p:custDataLst>
                <p:tags r:id="rId78"/>
              </p:custDataLst>
            </p:nvPr>
          </p:nvSpPr>
          <p:spPr bwMode="auto">
            <a:xfrm>
              <a:off x="2201" y="1249"/>
              <a:ext cx="60" cy="62"/>
            </a:xfrm>
            <a:custGeom>
              <a:gdLst>
                <a:gd name="T0" fmla="*/ 34 w 66"/>
                <a:gd name="T1" fmla="*/ 0 h 65"/>
                <a:gd name="T2" fmla="*/ 34 w 66"/>
                <a:gd name="T3" fmla="*/ 0 h 65"/>
                <a:gd name="T4" fmla="*/ 31 w 66"/>
                <a:gd name="T5" fmla="*/ 0 h 65"/>
                <a:gd name="T6" fmla="*/ 31 w 66"/>
                <a:gd name="T7" fmla="*/ 0 h 65"/>
                <a:gd name="T8" fmla="*/ 31 w 66"/>
                <a:gd name="T9" fmla="*/ 0 h 65"/>
                <a:gd name="T10" fmla="*/ 31 w 66"/>
                <a:gd name="T11" fmla="*/ 0 h 65"/>
                <a:gd name="T12" fmla="*/ 31 w 66"/>
                <a:gd name="T13" fmla="*/ 3 h 65"/>
                <a:gd name="T14" fmla="*/ 31 w 66"/>
                <a:gd name="T15" fmla="*/ 3 h 65"/>
                <a:gd name="T16" fmla="*/ 31 w 66"/>
                <a:gd name="T17" fmla="*/ 8 h 65"/>
                <a:gd name="T18" fmla="*/ 31 w 66"/>
                <a:gd name="T19" fmla="*/ 12 h 65"/>
                <a:gd name="T20" fmla="*/ 26 w 66"/>
                <a:gd name="T21" fmla="*/ 20 h 65"/>
                <a:gd name="T22" fmla="*/ 17 w 66"/>
                <a:gd name="T23" fmla="*/ 27 h 65"/>
                <a:gd name="T24" fmla="*/ 14 w 66"/>
                <a:gd name="T25" fmla="*/ 28 h 65"/>
                <a:gd name="T26" fmla="*/ 9 w 66"/>
                <a:gd name="T27" fmla="*/ 30 h 65"/>
                <a:gd name="T28" fmla="*/ 9 w 66"/>
                <a:gd name="T29" fmla="*/ 30 h 65"/>
                <a:gd name="T30" fmla="*/ 7 w 66"/>
                <a:gd name="T31" fmla="*/ 30 h 65"/>
                <a:gd name="T32" fmla="*/ 7 w 66"/>
                <a:gd name="T33" fmla="*/ 30 h 65"/>
                <a:gd name="T34" fmla="*/ 2 w 66"/>
                <a:gd name="T35" fmla="*/ 28 h 65"/>
                <a:gd name="T36" fmla="*/ 2 w 66"/>
                <a:gd name="T37" fmla="*/ 28 h 65"/>
                <a:gd name="T38" fmla="*/ 0 w 66"/>
                <a:gd name="T39" fmla="*/ 35 h 65"/>
                <a:gd name="T40" fmla="*/ 0 w 66"/>
                <a:gd name="T41" fmla="*/ 35 h 65"/>
                <a:gd name="T42" fmla="*/ 2 w 66"/>
                <a:gd name="T43" fmla="*/ 42 h 65"/>
                <a:gd name="T44" fmla="*/ 4 w 66"/>
                <a:gd name="T45" fmla="*/ 47 h 65"/>
                <a:gd name="T46" fmla="*/ 7 w 66"/>
                <a:gd name="T47" fmla="*/ 52 h 65"/>
                <a:gd name="T48" fmla="*/ 12 w 66"/>
                <a:gd name="T49" fmla="*/ 57 h 65"/>
                <a:gd name="T50" fmla="*/ 16 w 66"/>
                <a:gd name="T51" fmla="*/ 60 h 65"/>
                <a:gd name="T52" fmla="*/ 22 w 66"/>
                <a:gd name="T53" fmla="*/ 64 h 65"/>
                <a:gd name="T54" fmla="*/ 27 w 66"/>
                <a:gd name="T55" fmla="*/ 65 h 65"/>
                <a:gd name="T56" fmla="*/ 34 w 66"/>
                <a:gd name="T57" fmla="*/ 65 h 65"/>
                <a:gd name="T58" fmla="*/ 34 w 66"/>
                <a:gd name="T59" fmla="*/ 65 h 65"/>
                <a:gd name="T60" fmla="*/ 36 w 66"/>
                <a:gd name="T61" fmla="*/ 65 h 65"/>
                <a:gd name="T62" fmla="*/ 36 w 66"/>
                <a:gd name="T63" fmla="*/ 65 h 65"/>
                <a:gd name="T64" fmla="*/ 44 w 66"/>
                <a:gd name="T65" fmla="*/ 64 h 65"/>
                <a:gd name="T66" fmla="*/ 44 w 66"/>
                <a:gd name="T67" fmla="*/ 64 h 65"/>
                <a:gd name="T68" fmla="*/ 42 w 66"/>
                <a:gd name="T69" fmla="*/ 60 h 65"/>
                <a:gd name="T70" fmla="*/ 42 w 66"/>
                <a:gd name="T71" fmla="*/ 60 h 65"/>
                <a:gd name="T72" fmla="*/ 44 w 66"/>
                <a:gd name="T73" fmla="*/ 53 h 65"/>
                <a:gd name="T74" fmla="*/ 47 w 66"/>
                <a:gd name="T75" fmla="*/ 47 h 65"/>
                <a:gd name="T76" fmla="*/ 52 w 66"/>
                <a:gd name="T77" fmla="*/ 43 h 65"/>
                <a:gd name="T78" fmla="*/ 59 w 66"/>
                <a:gd name="T79" fmla="*/ 42 h 65"/>
                <a:gd name="T80" fmla="*/ 59 w 66"/>
                <a:gd name="T81" fmla="*/ 42 h 65"/>
                <a:gd name="T82" fmla="*/ 61 w 66"/>
                <a:gd name="T83" fmla="*/ 42 h 65"/>
                <a:gd name="T84" fmla="*/ 61 w 66"/>
                <a:gd name="T85" fmla="*/ 42 h 65"/>
                <a:gd name="T86" fmla="*/ 64 w 66"/>
                <a:gd name="T87" fmla="*/ 42 h 65"/>
                <a:gd name="T88" fmla="*/ 64 w 66"/>
                <a:gd name="T89" fmla="*/ 42 h 65"/>
                <a:gd name="T90" fmla="*/ 66 w 66"/>
                <a:gd name="T91" fmla="*/ 37 h 65"/>
                <a:gd name="T92" fmla="*/ 66 w 66"/>
                <a:gd name="T93" fmla="*/ 30 h 65"/>
                <a:gd name="T94" fmla="*/ 66 w 66"/>
                <a:gd name="T95" fmla="*/ 30 h 65"/>
                <a:gd name="T96" fmla="*/ 66 w 66"/>
                <a:gd name="T97" fmla="*/ 23 h 65"/>
                <a:gd name="T98" fmla="*/ 63 w 66"/>
                <a:gd name="T99" fmla="*/ 18 h 65"/>
                <a:gd name="T100" fmla="*/ 59 w 66"/>
                <a:gd name="T101" fmla="*/ 13 h 65"/>
                <a:gd name="T102" fmla="*/ 56 w 66"/>
                <a:gd name="T103" fmla="*/ 8 h 65"/>
                <a:gd name="T104" fmla="*/ 51 w 66"/>
                <a:gd name="T105" fmla="*/ 5 h 65"/>
                <a:gd name="T106" fmla="*/ 46 w 66"/>
                <a:gd name="T107" fmla="*/ 1 h 65"/>
                <a:gd name="T108" fmla="*/ 41 w 66"/>
                <a:gd name="T109" fmla="*/ 0 h 65"/>
                <a:gd name="T110" fmla="*/ 34 w 66"/>
                <a:gd name="T111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4" y="0"/>
                  </a:moveTo>
                  <a:lnTo>
                    <a:pt x="34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8"/>
                  </a:lnTo>
                  <a:lnTo>
                    <a:pt x="31" y="12"/>
                  </a:lnTo>
                  <a:lnTo>
                    <a:pt x="26" y="20"/>
                  </a:lnTo>
                  <a:lnTo>
                    <a:pt x="17" y="27"/>
                  </a:lnTo>
                  <a:lnTo>
                    <a:pt x="14" y="28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42"/>
                  </a:lnTo>
                  <a:lnTo>
                    <a:pt x="4" y="47"/>
                  </a:lnTo>
                  <a:lnTo>
                    <a:pt x="7" y="52"/>
                  </a:lnTo>
                  <a:lnTo>
                    <a:pt x="12" y="57"/>
                  </a:lnTo>
                  <a:lnTo>
                    <a:pt x="16" y="60"/>
                  </a:lnTo>
                  <a:lnTo>
                    <a:pt x="22" y="64"/>
                  </a:lnTo>
                  <a:lnTo>
                    <a:pt x="27" y="65"/>
                  </a:lnTo>
                  <a:lnTo>
                    <a:pt x="34" y="65"/>
                  </a:lnTo>
                  <a:lnTo>
                    <a:pt x="34" y="65"/>
                  </a:lnTo>
                  <a:lnTo>
                    <a:pt x="36" y="65"/>
                  </a:lnTo>
                  <a:lnTo>
                    <a:pt x="36" y="65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4" y="53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61" y="42"/>
                  </a:lnTo>
                  <a:lnTo>
                    <a:pt x="61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6" y="37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6" y="23"/>
                  </a:lnTo>
                  <a:lnTo>
                    <a:pt x="63" y="18"/>
                  </a:lnTo>
                  <a:lnTo>
                    <a:pt x="59" y="13"/>
                  </a:lnTo>
                  <a:lnTo>
                    <a:pt x="56" y="8"/>
                  </a:lnTo>
                  <a:lnTo>
                    <a:pt x="51" y="5"/>
                  </a:lnTo>
                  <a:lnTo>
                    <a:pt x="46" y="1"/>
                  </a:lnTo>
                  <a:lnTo>
                    <a:pt x="41" y="0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81"/>
            <p:cNvSpPr/>
            <p:nvPr>
              <p:custDataLst>
                <p:tags r:id="rId79"/>
              </p:custDataLst>
            </p:nvPr>
          </p:nvSpPr>
          <p:spPr bwMode="auto">
            <a:xfrm>
              <a:off x="2182" y="1231"/>
              <a:ext cx="47" cy="47"/>
            </a:xfrm>
            <a:custGeom>
              <a:gdLst>
                <a:gd name="T0" fmla="*/ 25 w 49"/>
                <a:gd name="T1" fmla="*/ 0 h 50"/>
                <a:gd name="T2" fmla="*/ 25 w 49"/>
                <a:gd name="T3" fmla="*/ 0 h 50"/>
                <a:gd name="T4" fmla="*/ 22 w 49"/>
                <a:gd name="T5" fmla="*/ 0 h 50"/>
                <a:gd name="T6" fmla="*/ 22 w 49"/>
                <a:gd name="T7" fmla="*/ 0 h 50"/>
                <a:gd name="T8" fmla="*/ 17 w 49"/>
                <a:gd name="T9" fmla="*/ 0 h 50"/>
                <a:gd name="T10" fmla="*/ 13 w 49"/>
                <a:gd name="T11" fmla="*/ 3 h 50"/>
                <a:gd name="T12" fmla="*/ 5 w 49"/>
                <a:gd name="T13" fmla="*/ 8 h 50"/>
                <a:gd name="T14" fmla="*/ 0 w 49"/>
                <a:gd name="T15" fmla="*/ 16 h 50"/>
                <a:gd name="T16" fmla="*/ 0 w 49"/>
                <a:gd name="T17" fmla="*/ 21 h 50"/>
                <a:gd name="T18" fmla="*/ 0 w 49"/>
                <a:gd name="T19" fmla="*/ 26 h 50"/>
                <a:gd name="T20" fmla="*/ 0 w 49"/>
                <a:gd name="T21" fmla="*/ 26 h 50"/>
                <a:gd name="T22" fmla="*/ 2 w 49"/>
                <a:gd name="T23" fmla="*/ 35 h 50"/>
                <a:gd name="T24" fmla="*/ 5 w 49"/>
                <a:gd name="T25" fmla="*/ 42 h 50"/>
                <a:gd name="T26" fmla="*/ 12 w 49"/>
                <a:gd name="T27" fmla="*/ 47 h 50"/>
                <a:gd name="T28" fmla="*/ 20 w 49"/>
                <a:gd name="T29" fmla="*/ 48 h 50"/>
                <a:gd name="T30" fmla="*/ 20 w 49"/>
                <a:gd name="T31" fmla="*/ 48 h 50"/>
                <a:gd name="T32" fmla="*/ 25 w 49"/>
                <a:gd name="T33" fmla="*/ 50 h 50"/>
                <a:gd name="T34" fmla="*/ 25 w 49"/>
                <a:gd name="T35" fmla="*/ 50 h 50"/>
                <a:gd name="T36" fmla="*/ 27 w 49"/>
                <a:gd name="T37" fmla="*/ 50 h 50"/>
                <a:gd name="T38" fmla="*/ 27 w 49"/>
                <a:gd name="T39" fmla="*/ 50 h 50"/>
                <a:gd name="T40" fmla="*/ 32 w 49"/>
                <a:gd name="T41" fmla="*/ 48 h 50"/>
                <a:gd name="T42" fmla="*/ 35 w 49"/>
                <a:gd name="T43" fmla="*/ 47 h 50"/>
                <a:gd name="T44" fmla="*/ 44 w 49"/>
                <a:gd name="T45" fmla="*/ 40 h 50"/>
                <a:gd name="T46" fmla="*/ 49 w 49"/>
                <a:gd name="T47" fmla="*/ 32 h 50"/>
                <a:gd name="T48" fmla="*/ 49 w 49"/>
                <a:gd name="T49" fmla="*/ 28 h 50"/>
                <a:gd name="T50" fmla="*/ 49 w 49"/>
                <a:gd name="T51" fmla="*/ 23 h 50"/>
                <a:gd name="T52" fmla="*/ 49 w 49"/>
                <a:gd name="T53" fmla="*/ 23 h 50"/>
                <a:gd name="T54" fmla="*/ 49 w 49"/>
                <a:gd name="T55" fmla="*/ 20 h 50"/>
                <a:gd name="T56" fmla="*/ 49 w 49"/>
                <a:gd name="T57" fmla="*/ 20 h 50"/>
                <a:gd name="T58" fmla="*/ 45 w 49"/>
                <a:gd name="T59" fmla="*/ 11 h 50"/>
                <a:gd name="T60" fmla="*/ 40 w 49"/>
                <a:gd name="T61" fmla="*/ 5 h 50"/>
                <a:gd name="T62" fmla="*/ 34 w 49"/>
                <a:gd name="T63" fmla="*/ 1 h 50"/>
                <a:gd name="T64" fmla="*/ 25 w 49"/>
                <a:gd name="T65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lnTo>
                    <a:pt x="25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3" y="3"/>
                  </a:lnTo>
                  <a:lnTo>
                    <a:pt x="5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5" y="42"/>
                  </a:lnTo>
                  <a:lnTo>
                    <a:pt x="12" y="47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35" y="47"/>
                  </a:lnTo>
                  <a:lnTo>
                    <a:pt x="44" y="40"/>
                  </a:lnTo>
                  <a:lnTo>
                    <a:pt x="49" y="32"/>
                  </a:lnTo>
                  <a:lnTo>
                    <a:pt x="49" y="28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5" y="11"/>
                  </a:lnTo>
                  <a:lnTo>
                    <a:pt x="40" y="5"/>
                  </a:lnTo>
                  <a:lnTo>
                    <a:pt x="34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82"/>
            <p:cNvSpPr/>
            <p:nvPr>
              <p:custDataLst>
                <p:tags r:id="rId80"/>
              </p:custDataLst>
            </p:nvPr>
          </p:nvSpPr>
          <p:spPr bwMode="auto">
            <a:xfrm>
              <a:off x="2182" y="1231"/>
              <a:ext cx="47" cy="47"/>
            </a:xfrm>
            <a:custGeom>
              <a:gdLst>
                <a:gd name="T0" fmla="*/ 25 w 49"/>
                <a:gd name="T1" fmla="*/ 0 h 50"/>
                <a:gd name="T2" fmla="*/ 25 w 49"/>
                <a:gd name="T3" fmla="*/ 0 h 50"/>
                <a:gd name="T4" fmla="*/ 22 w 49"/>
                <a:gd name="T5" fmla="*/ 0 h 50"/>
                <a:gd name="T6" fmla="*/ 22 w 49"/>
                <a:gd name="T7" fmla="*/ 0 h 50"/>
                <a:gd name="T8" fmla="*/ 17 w 49"/>
                <a:gd name="T9" fmla="*/ 0 h 50"/>
                <a:gd name="T10" fmla="*/ 13 w 49"/>
                <a:gd name="T11" fmla="*/ 3 h 50"/>
                <a:gd name="T12" fmla="*/ 5 w 49"/>
                <a:gd name="T13" fmla="*/ 8 h 50"/>
                <a:gd name="T14" fmla="*/ 0 w 49"/>
                <a:gd name="T15" fmla="*/ 16 h 50"/>
                <a:gd name="T16" fmla="*/ 0 w 49"/>
                <a:gd name="T17" fmla="*/ 21 h 50"/>
                <a:gd name="T18" fmla="*/ 0 w 49"/>
                <a:gd name="T19" fmla="*/ 26 h 50"/>
                <a:gd name="T20" fmla="*/ 0 w 49"/>
                <a:gd name="T21" fmla="*/ 26 h 50"/>
                <a:gd name="T22" fmla="*/ 2 w 49"/>
                <a:gd name="T23" fmla="*/ 35 h 50"/>
                <a:gd name="T24" fmla="*/ 5 w 49"/>
                <a:gd name="T25" fmla="*/ 42 h 50"/>
                <a:gd name="T26" fmla="*/ 12 w 49"/>
                <a:gd name="T27" fmla="*/ 47 h 50"/>
                <a:gd name="T28" fmla="*/ 20 w 49"/>
                <a:gd name="T29" fmla="*/ 48 h 50"/>
                <a:gd name="T30" fmla="*/ 20 w 49"/>
                <a:gd name="T31" fmla="*/ 48 h 50"/>
                <a:gd name="T32" fmla="*/ 25 w 49"/>
                <a:gd name="T33" fmla="*/ 50 h 50"/>
                <a:gd name="T34" fmla="*/ 25 w 49"/>
                <a:gd name="T35" fmla="*/ 50 h 50"/>
                <a:gd name="T36" fmla="*/ 27 w 49"/>
                <a:gd name="T37" fmla="*/ 50 h 50"/>
                <a:gd name="T38" fmla="*/ 27 w 49"/>
                <a:gd name="T39" fmla="*/ 50 h 50"/>
                <a:gd name="T40" fmla="*/ 32 w 49"/>
                <a:gd name="T41" fmla="*/ 48 h 50"/>
                <a:gd name="T42" fmla="*/ 35 w 49"/>
                <a:gd name="T43" fmla="*/ 47 h 50"/>
                <a:gd name="T44" fmla="*/ 44 w 49"/>
                <a:gd name="T45" fmla="*/ 40 h 50"/>
                <a:gd name="T46" fmla="*/ 49 w 49"/>
                <a:gd name="T47" fmla="*/ 32 h 50"/>
                <a:gd name="T48" fmla="*/ 49 w 49"/>
                <a:gd name="T49" fmla="*/ 28 h 50"/>
                <a:gd name="T50" fmla="*/ 49 w 49"/>
                <a:gd name="T51" fmla="*/ 23 h 50"/>
                <a:gd name="T52" fmla="*/ 49 w 49"/>
                <a:gd name="T53" fmla="*/ 23 h 50"/>
                <a:gd name="T54" fmla="*/ 49 w 49"/>
                <a:gd name="T55" fmla="*/ 20 h 50"/>
                <a:gd name="T56" fmla="*/ 49 w 49"/>
                <a:gd name="T57" fmla="*/ 20 h 50"/>
                <a:gd name="T58" fmla="*/ 45 w 49"/>
                <a:gd name="T59" fmla="*/ 11 h 50"/>
                <a:gd name="T60" fmla="*/ 40 w 49"/>
                <a:gd name="T61" fmla="*/ 5 h 50"/>
                <a:gd name="T62" fmla="*/ 34 w 49"/>
                <a:gd name="T63" fmla="*/ 1 h 50"/>
                <a:gd name="T64" fmla="*/ 25 w 49"/>
                <a:gd name="T65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5" y="0"/>
                  </a:moveTo>
                  <a:lnTo>
                    <a:pt x="25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3" y="3"/>
                  </a:lnTo>
                  <a:lnTo>
                    <a:pt x="5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5" y="42"/>
                  </a:lnTo>
                  <a:lnTo>
                    <a:pt x="12" y="47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32" y="48"/>
                  </a:lnTo>
                  <a:lnTo>
                    <a:pt x="35" y="47"/>
                  </a:lnTo>
                  <a:lnTo>
                    <a:pt x="44" y="40"/>
                  </a:lnTo>
                  <a:lnTo>
                    <a:pt x="49" y="32"/>
                  </a:lnTo>
                  <a:lnTo>
                    <a:pt x="49" y="28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5" y="11"/>
                  </a:lnTo>
                  <a:lnTo>
                    <a:pt x="40" y="5"/>
                  </a:lnTo>
                  <a:lnTo>
                    <a:pt x="34" y="1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83"/>
            <p:cNvSpPr/>
            <p:nvPr>
              <p:custDataLst>
                <p:tags r:id="rId81"/>
              </p:custDataLst>
            </p:nvPr>
          </p:nvSpPr>
          <p:spPr bwMode="auto">
            <a:xfrm>
              <a:off x="2240" y="1289"/>
              <a:ext cx="32" cy="34"/>
            </a:xfrm>
            <a:custGeom>
              <a:gdLst>
                <a:gd name="T0" fmla="*/ 19 w 36"/>
                <a:gd name="T1" fmla="*/ 0 h 35"/>
                <a:gd name="T2" fmla="*/ 19 w 36"/>
                <a:gd name="T3" fmla="*/ 0 h 35"/>
                <a:gd name="T4" fmla="*/ 17 w 36"/>
                <a:gd name="T5" fmla="*/ 0 h 35"/>
                <a:gd name="T6" fmla="*/ 17 w 36"/>
                <a:gd name="T7" fmla="*/ 0 h 35"/>
                <a:gd name="T8" fmla="*/ 10 w 36"/>
                <a:gd name="T9" fmla="*/ 1 h 35"/>
                <a:gd name="T10" fmla="*/ 5 w 36"/>
                <a:gd name="T11" fmla="*/ 5 h 35"/>
                <a:gd name="T12" fmla="*/ 2 w 36"/>
                <a:gd name="T13" fmla="*/ 11 h 35"/>
                <a:gd name="T14" fmla="*/ 0 w 36"/>
                <a:gd name="T15" fmla="*/ 18 h 35"/>
                <a:gd name="T16" fmla="*/ 0 w 36"/>
                <a:gd name="T17" fmla="*/ 18 h 35"/>
                <a:gd name="T18" fmla="*/ 2 w 36"/>
                <a:gd name="T19" fmla="*/ 22 h 35"/>
                <a:gd name="T20" fmla="*/ 2 w 36"/>
                <a:gd name="T21" fmla="*/ 22 h 35"/>
                <a:gd name="T22" fmla="*/ 4 w 36"/>
                <a:gd name="T23" fmla="*/ 27 h 35"/>
                <a:gd name="T24" fmla="*/ 9 w 36"/>
                <a:gd name="T25" fmla="*/ 32 h 35"/>
                <a:gd name="T26" fmla="*/ 14 w 36"/>
                <a:gd name="T27" fmla="*/ 33 h 35"/>
                <a:gd name="T28" fmla="*/ 19 w 36"/>
                <a:gd name="T29" fmla="*/ 35 h 35"/>
                <a:gd name="T30" fmla="*/ 19 w 36"/>
                <a:gd name="T31" fmla="*/ 35 h 35"/>
                <a:gd name="T32" fmla="*/ 21 w 36"/>
                <a:gd name="T33" fmla="*/ 35 h 35"/>
                <a:gd name="T34" fmla="*/ 21 w 36"/>
                <a:gd name="T35" fmla="*/ 35 h 35"/>
                <a:gd name="T36" fmla="*/ 27 w 36"/>
                <a:gd name="T37" fmla="*/ 33 h 35"/>
                <a:gd name="T38" fmla="*/ 32 w 36"/>
                <a:gd name="T39" fmla="*/ 28 h 35"/>
                <a:gd name="T40" fmla="*/ 36 w 36"/>
                <a:gd name="T41" fmla="*/ 23 h 35"/>
                <a:gd name="T42" fmla="*/ 36 w 36"/>
                <a:gd name="T43" fmla="*/ 15 h 35"/>
                <a:gd name="T44" fmla="*/ 36 w 36"/>
                <a:gd name="T45" fmla="*/ 15 h 35"/>
                <a:gd name="T46" fmla="*/ 36 w 36"/>
                <a:gd name="T47" fmla="*/ 10 h 35"/>
                <a:gd name="T48" fmla="*/ 32 w 36"/>
                <a:gd name="T49" fmla="*/ 5 h 35"/>
                <a:gd name="T50" fmla="*/ 27 w 36"/>
                <a:gd name="T51" fmla="*/ 1 h 35"/>
                <a:gd name="T52" fmla="*/ 22 w 36"/>
                <a:gd name="T53" fmla="*/ 0 h 35"/>
                <a:gd name="T54" fmla="*/ 22 w 36"/>
                <a:gd name="T55" fmla="*/ 0 h 35"/>
                <a:gd name="T56" fmla="*/ 19 w 36"/>
                <a:gd name="T5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9" y="0"/>
                  </a:move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9" y="32"/>
                  </a:lnTo>
                  <a:lnTo>
                    <a:pt x="14" y="33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7" y="33"/>
                  </a:lnTo>
                  <a:lnTo>
                    <a:pt x="32" y="28"/>
                  </a:lnTo>
                  <a:lnTo>
                    <a:pt x="36" y="23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0"/>
                  </a:lnTo>
                  <a:lnTo>
                    <a:pt x="32" y="5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84"/>
            <p:cNvSpPr/>
            <p:nvPr>
              <p:custDataLst>
                <p:tags r:id="rId82"/>
              </p:custDataLst>
            </p:nvPr>
          </p:nvSpPr>
          <p:spPr bwMode="auto">
            <a:xfrm>
              <a:off x="2240" y="1289"/>
              <a:ext cx="32" cy="34"/>
            </a:xfrm>
            <a:custGeom>
              <a:gdLst>
                <a:gd name="T0" fmla="*/ 19 w 36"/>
                <a:gd name="T1" fmla="*/ 0 h 35"/>
                <a:gd name="T2" fmla="*/ 19 w 36"/>
                <a:gd name="T3" fmla="*/ 0 h 35"/>
                <a:gd name="T4" fmla="*/ 17 w 36"/>
                <a:gd name="T5" fmla="*/ 0 h 35"/>
                <a:gd name="T6" fmla="*/ 17 w 36"/>
                <a:gd name="T7" fmla="*/ 0 h 35"/>
                <a:gd name="T8" fmla="*/ 10 w 36"/>
                <a:gd name="T9" fmla="*/ 1 h 35"/>
                <a:gd name="T10" fmla="*/ 5 w 36"/>
                <a:gd name="T11" fmla="*/ 5 h 35"/>
                <a:gd name="T12" fmla="*/ 2 w 36"/>
                <a:gd name="T13" fmla="*/ 11 h 35"/>
                <a:gd name="T14" fmla="*/ 0 w 36"/>
                <a:gd name="T15" fmla="*/ 18 h 35"/>
                <a:gd name="T16" fmla="*/ 0 w 36"/>
                <a:gd name="T17" fmla="*/ 18 h 35"/>
                <a:gd name="T18" fmla="*/ 2 w 36"/>
                <a:gd name="T19" fmla="*/ 22 h 35"/>
                <a:gd name="T20" fmla="*/ 2 w 36"/>
                <a:gd name="T21" fmla="*/ 22 h 35"/>
                <a:gd name="T22" fmla="*/ 4 w 36"/>
                <a:gd name="T23" fmla="*/ 27 h 35"/>
                <a:gd name="T24" fmla="*/ 9 w 36"/>
                <a:gd name="T25" fmla="*/ 32 h 35"/>
                <a:gd name="T26" fmla="*/ 14 w 36"/>
                <a:gd name="T27" fmla="*/ 33 h 35"/>
                <a:gd name="T28" fmla="*/ 19 w 36"/>
                <a:gd name="T29" fmla="*/ 35 h 35"/>
                <a:gd name="T30" fmla="*/ 19 w 36"/>
                <a:gd name="T31" fmla="*/ 35 h 35"/>
                <a:gd name="T32" fmla="*/ 21 w 36"/>
                <a:gd name="T33" fmla="*/ 35 h 35"/>
                <a:gd name="T34" fmla="*/ 21 w 36"/>
                <a:gd name="T35" fmla="*/ 35 h 35"/>
                <a:gd name="T36" fmla="*/ 27 w 36"/>
                <a:gd name="T37" fmla="*/ 33 h 35"/>
                <a:gd name="T38" fmla="*/ 32 w 36"/>
                <a:gd name="T39" fmla="*/ 28 h 35"/>
                <a:gd name="T40" fmla="*/ 36 w 36"/>
                <a:gd name="T41" fmla="*/ 23 h 35"/>
                <a:gd name="T42" fmla="*/ 36 w 36"/>
                <a:gd name="T43" fmla="*/ 15 h 35"/>
                <a:gd name="T44" fmla="*/ 36 w 36"/>
                <a:gd name="T45" fmla="*/ 15 h 35"/>
                <a:gd name="T46" fmla="*/ 36 w 36"/>
                <a:gd name="T47" fmla="*/ 10 h 35"/>
                <a:gd name="T48" fmla="*/ 32 w 36"/>
                <a:gd name="T49" fmla="*/ 5 h 35"/>
                <a:gd name="T50" fmla="*/ 27 w 36"/>
                <a:gd name="T51" fmla="*/ 1 h 35"/>
                <a:gd name="T52" fmla="*/ 22 w 36"/>
                <a:gd name="T53" fmla="*/ 0 h 35"/>
                <a:gd name="T54" fmla="*/ 22 w 36"/>
                <a:gd name="T55" fmla="*/ 0 h 35"/>
                <a:gd name="T56" fmla="*/ 19 w 36"/>
                <a:gd name="T5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9" y="0"/>
                  </a:move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9" y="32"/>
                  </a:lnTo>
                  <a:lnTo>
                    <a:pt x="14" y="33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7" y="33"/>
                  </a:lnTo>
                  <a:lnTo>
                    <a:pt x="32" y="28"/>
                  </a:lnTo>
                  <a:lnTo>
                    <a:pt x="36" y="23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6" y="10"/>
                  </a:lnTo>
                  <a:lnTo>
                    <a:pt x="32" y="5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85"/>
            <p:cNvSpPr/>
            <p:nvPr>
              <p:custDataLst>
                <p:tags r:id="rId83"/>
              </p:custDataLst>
            </p:nvPr>
          </p:nvSpPr>
          <p:spPr bwMode="auto">
            <a:xfrm>
              <a:off x="2176" y="1351"/>
              <a:ext cx="182" cy="47"/>
            </a:xfrm>
            <a:custGeom>
              <a:gdLst>
                <a:gd name="T0" fmla="*/ 193 w 195"/>
                <a:gd name="T1" fmla="*/ 0 h 50"/>
                <a:gd name="T2" fmla="*/ 193 w 195"/>
                <a:gd name="T3" fmla="*/ 0 h 50"/>
                <a:gd name="T4" fmla="*/ 182 w 195"/>
                <a:gd name="T5" fmla="*/ 7 h 50"/>
                <a:gd name="T6" fmla="*/ 168 w 195"/>
                <a:gd name="T7" fmla="*/ 14 h 50"/>
                <a:gd name="T8" fmla="*/ 141 w 195"/>
                <a:gd name="T9" fmla="*/ 24 h 50"/>
                <a:gd name="T10" fmla="*/ 113 w 195"/>
                <a:gd name="T11" fmla="*/ 32 h 50"/>
                <a:gd name="T12" fmla="*/ 84 w 195"/>
                <a:gd name="T13" fmla="*/ 37 h 50"/>
                <a:gd name="T14" fmla="*/ 59 w 195"/>
                <a:gd name="T15" fmla="*/ 40 h 50"/>
                <a:gd name="T16" fmla="*/ 36 w 195"/>
                <a:gd name="T17" fmla="*/ 42 h 50"/>
                <a:gd name="T18" fmla="*/ 5 w 195"/>
                <a:gd name="T19" fmla="*/ 42 h 50"/>
                <a:gd name="T20" fmla="*/ 5 w 195"/>
                <a:gd name="T21" fmla="*/ 42 h 50"/>
                <a:gd name="T22" fmla="*/ 0 w 195"/>
                <a:gd name="T23" fmla="*/ 42 h 50"/>
                <a:gd name="T24" fmla="*/ 0 w 195"/>
                <a:gd name="T25" fmla="*/ 42 h 50"/>
                <a:gd name="T26" fmla="*/ 17 w 195"/>
                <a:gd name="T27" fmla="*/ 47 h 50"/>
                <a:gd name="T28" fmla="*/ 34 w 195"/>
                <a:gd name="T29" fmla="*/ 49 h 50"/>
                <a:gd name="T30" fmla="*/ 66 w 195"/>
                <a:gd name="T31" fmla="*/ 50 h 50"/>
                <a:gd name="T32" fmla="*/ 66 w 195"/>
                <a:gd name="T33" fmla="*/ 50 h 50"/>
                <a:gd name="T34" fmla="*/ 91 w 195"/>
                <a:gd name="T35" fmla="*/ 49 h 50"/>
                <a:gd name="T36" fmla="*/ 114 w 195"/>
                <a:gd name="T37" fmla="*/ 45 h 50"/>
                <a:gd name="T38" fmla="*/ 133 w 195"/>
                <a:gd name="T39" fmla="*/ 40 h 50"/>
                <a:gd name="T40" fmla="*/ 151 w 195"/>
                <a:gd name="T41" fmla="*/ 32 h 50"/>
                <a:gd name="T42" fmla="*/ 165 w 195"/>
                <a:gd name="T43" fmla="*/ 25 h 50"/>
                <a:gd name="T44" fmla="*/ 178 w 195"/>
                <a:gd name="T45" fmla="*/ 17 h 50"/>
                <a:gd name="T46" fmla="*/ 187 w 195"/>
                <a:gd name="T47" fmla="*/ 9 h 50"/>
                <a:gd name="T48" fmla="*/ 195 w 195"/>
                <a:gd name="T49" fmla="*/ 2 h 50"/>
                <a:gd name="T50" fmla="*/ 195 w 195"/>
                <a:gd name="T51" fmla="*/ 2 h 50"/>
                <a:gd name="T52" fmla="*/ 195 w 195"/>
                <a:gd name="T53" fmla="*/ 0 h 50"/>
                <a:gd name="T54" fmla="*/ 193 w 195"/>
                <a:gd name="T55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5" h="50">
                  <a:moveTo>
                    <a:pt x="193" y="0"/>
                  </a:moveTo>
                  <a:lnTo>
                    <a:pt x="193" y="0"/>
                  </a:lnTo>
                  <a:lnTo>
                    <a:pt x="182" y="7"/>
                  </a:lnTo>
                  <a:lnTo>
                    <a:pt x="168" y="14"/>
                  </a:lnTo>
                  <a:lnTo>
                    <a:pt x="141" y="24"/>
                  </a:lnTo>
                  <a:lnTo>
                    <a:pt x="113" y="32"/>
                  </a:lnTo>
                  <a:lnTo>
                    <a:pt x="84" y="37"/>
                  </a:lnTo>
                  <a:lnTo>
                    <a:pt x="59" y="40"/>
                  </a:lnTo>
                  <a:lnTo>
                    <a:pt x="36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7" y="47"/>
                  </a:lnTo>
                  <a:lnTo>
                    <a:pt x="34" y="49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91" y="49"/>
                  </a:lnTo>
                  <a:lnTo>
                    <a:pt x="114" y="45"/>
                  </a:lnTo>
                  <a:lnTo>
                    <a:pt x="133" y="40"/>
                  </a:lnTo>
                  <a:lnTo>
                    <a:pt x="151" y="32"/>
                  </a:lnTo>
                  <a:lnTo>
                    <a:pt x="165" y="25"/>
                  </a:lnTo>
                  <a:lnTo>
                    <a:pt x="178" y="17"/>
                  </a:lnTo>
                  <a:lnTo>
                    <a:pt x="187" y="9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195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E0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86"/>
            <p:cNvSpPr/>
            <p:nvPr>
              <p:custDataLst>
                <p:tags r:id="rId84"/>
              </p:custDataLst>
            </p:nvPr>
          </p:nvSpPr>
          <p:spPr bwMode="auto">
            <a:xfrm>
              <a:off x="2176" y="1351"/>
              <a:ext cx="182" cy="47"/>
            </a:xfrm>
            <a:custGeom>
              <a:gdLst>
                <a:gd name="T0" fmla="*/ 193 w 195"/>
                <a:gd name="T1" fmla="*/ 0 h 50"/>
                <a:gd name="T2" fmla="*/ 193 w 195"/>
                <a:gd name="T3" fmla="*/ 0 h 50"/>
                <a:gd name="T4" fmla="*/ 182 w 195"/>
                <a:gd name="T5" fmla="*/ 7 h 50"/>
                <a:gd name="T6" fmla="*/ 168 w 195"/>
                <a:gd name="T7" fmla="*/ 14 h 50"/>
                <a:gd name="T8" fmla="*/ 141 w 195"/>
                <a:gd name="T9" fmla="*/ 24 h 50"/>
                <a:gd name="T10" fmla="*/ 113 w 195"/>
                <a:gd name="T11" fmla="*/ 32 h 50"/>
                <a:gd name="T12" fmla="*/ 84 w 195"/>
                <a:gd name="T13" fmla="*/ 37 h 50"/>
                <a:gd name="T14" fmla="*/ 59 w 195"/>
                <a:gd name="T15" fmla="*/ 40 h 50"/>
                <a:gd name="T16" fmla="*/ 36 w 195"/>
                <a:gd name="T17" fmla="*/ 42 h 50"/>
                <a:gd name="T18" fmla="*/ 5 w 195"/>
                <a:gd name="T19" fmla="*/ 42 h 50"/>
                <a:gd name="T20" fmla="*/ 5 w 195"/>
                <a:gd name="T21" fmla="*/ 42 h 50"/>
                <a:gd name="T22" fmla="*/ 0 w 195"/>
                <a:gd name="T23" fmla="*/ 42 h 50"/>
                <a:gd name="T24" fmla="*/ 0 w 195"/>
                <a:gd name="T25" fmla="*/ 42 h 50"/>
                <a:gd name="T26" fmla="*/ 17 w 195"/>
                <a:gd name="T27" fmla="*/ 47 h 50"/>
                <a:gd name="T28" fmla="*/ 34 w 195"/>
                <a:gd name="T29" fmla="*/ 49 h 50"/>
                <a:gd name="T30" fmla="*/ 66 w 195"/>
                <a:gd name="T31" fmla="*/ 50 h 50"/>
                <a:gd name="T32" fmla="*/ 66 w 195"/>
                <a:gd name="T33" fmla="*/ 50 h 50"/>
                <a:gd name="T34" fmla="*/ 91 w 195"/>
                <a:gd name="T35" fmla="*/ 49 h 50"/>
                <a:gd name="T36" fmla="*/ 114 w 195"/>
                <a:gd name="T37" fmla="*/ 45 h 50"/>
                <a:gd name="T38" fmla="*/ 133 w 195"/>
                <a:gd name="T39" fmla="*/ 40 h 50"/>
                <a:gd name="T40" fmla="*/ 151 w 195"/>
                <a:gd name="T41" fmla="*/ 32 h 50"/>
                <a:gd name="T42" fmla="*/ 165 w 195"/>
                <a:gd name="T43" fmla="*/ 25 h 50"/>
                <a:gd name="T44" fmla="*/ 178 w 195"/>
                <a:gd name="T45" fmla="*/ 17 h 50"/>
                <a:gd name="T46" fmla="*/ 187 w 195"/>
                <a:gd name="T47" fmla="*/ 9 h 50"/>
                <a:gd name="T48" fmla="*/ 195 w 195"/>
                <a:gd name="T49" fmla="*/ 2 h 50"/>
                <a:gd name="T50" fmla="*/ 195 w 195"/>
                <a:gd name="T51" fmla="*/ 2 h 50"/>
                <a:gd name="T52" fmla="*/ 195 w 195"/>
                <a:gd name="T53" fmla="*/ 0 h 50"/>
                <a:gd name="T54" fmla="*/ 193 w 195"/>
                <a:gd name="T55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5" h="50">
                  <a:moveTo>
                    <a:pt x="193" y="0"/>
                  </a:moveTo>
                  <a:lnTo>
                    <a:pt x="193" y="0"/>
                  </a:lnTo>
                  <a:lnTo>
                    <a:pt x="182" y="7"/>
                  </a:lnTo>
                  <a:lnTo>
                    <a:pt x="168" y="14"/>
                  </a:lnTo>
                  <a:lnTo>
                    <a:pt x="141" y="24"/>
                  </a:lnTo>
                  <a:lnTo>
                    <a:pt x="113" y="32"/>
                  </a:lnTo>
                  <a:lnTo>
                    <a:pt x="84" y="37"/>
                  </a:lnTo>
                  <a:lnTo>
                    <a:pt x="59" y="40"/>
                  </a:lnTo>
                  <a:lnTo>
                    <a:pt x="36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7" y="47"/>
                  </a:lnTo>
                  <a:lnTo>
                    <a:pt x="34" y="49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91" y="49"/>
                  </a:lnTo>
                  <a:lnTo>
                    <a:pt x="114" y="45"/>
                  </a:lnTo>
                  <a:lnTo>
                    <a:pt x="133" y="40"/>
                  </a:lnTo>
                  <a:lnTo>
                    <a:pt x="151" y="32"/>
                  </a:lnTo>
                  <a:lnTo>
                    <a:pt x="165" y="25"/>
                  </a:lnTo>
                  <a:lnTo>
                    <a:pt x="178" y="17"/>
                  </a:lnTo>
                  <a:lnTo>
                    <a:pt x="187" y="9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195" y="0"/>
                  </a:lnTo>
                  <a:lnTo>
                    <a:pt x="1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87"/>
            <p:cNvSpPr>
              <a:spLocks noEditPoints="1"/>
            </p:cNvSpPr>
            <p:nvPr>
              <p:custDataLst>
                <p:tags r:id="rId85"/>
              </p:custDataLst>
            </p:nvPr>
          </p:nvSpPr>
          <p:spPr bwMode="auto">
            <a:xfrm>
              <a:off x="1989" y="1203"/>
              <a:ext cx="381" cy="296"/>
            </a:xfrm>
            <a:custGeom>
              <a:gdLst>
                <a:gd name="T0" fmla="*/ 110 w 406"/>
                <a:gd name="T1" fmla="*/ 0 h 316"/>
                <a:gd name="T2" fmla="*/ 78 w 406"/>
                <a:gd name="T3" fmla="*/ 5 h 316"/>
                <a:gd name="T4" fmla="*/ 48 w 406"/>
                <a:gd name="T5" fmla="*/ 21 h 316"/>
                <a:gd name="T6" fmla="*/ 25 w 406"/>
                <a:gd name="T7" fmla="*/ 42 h 316"/>
                <a:gd name="T8" fmla="*/ 8 w 406"/>
                <a:gd name="T9" fmla="*/ 73 h 316"/>
                <a:gd name="T10" fmla="*/ 1 w 406"/>
                <a:gd name="T11" fmla="*/ 106 h 316"/>
                <a:gd name="T12" fmla="*/ 0 w 406"/>
                <a:gd name="T13" fmla="*/ 177 h 316"/>
                <a:gd name="T14" fmla="*/ 6 w 406"/>
                <a:gd name="T15" fmla="*/ 219 h 316"/>
                <a:gd name="T16" fmla="*/ 21 w 406"/>
                <a:gd name="T17" fmla="*/ 254 h 316"/>
                <a:gd name="T18" fmla="*/ 47 w 406"/>
                <a:gd name="T19" fmla="*/ 284 h 316"/>
                <a:gd name="T20" fmla="*/ 77 w 406"/>
                <a:gd name="T21" fmla="*/ 304 h 316"/>
                <a:gd name="T22" fmla="*/ 114 w 406"/>
                <a:gd name="T23" fmla="*/ 314 h 316"/>
                <a:gd name="T24" fmla="*/ 246 w 406"/>
                <a:gd name="T25" fmla="*/ 316 h 316"/>
                <a:gd name="T26" fmla="*/ 293 w 406"/>
                <a:gd name="T27" fmla="*/ 307 h 316"/>
                <a:gd name="T28" fmla="*/ 335 w 406"/>
                <a:gd name="T29" fmla="*/ 286 h 316"/>
                <a:gd name="T30" fmla="*/ 369 w 406"/>
                <a:gd name="T31" fmla="*/ 252 h 316"/>
                <a:gd name="T32" fmla="*/ 392 w 406"/>
                <a:gd name="T33" fmla="*/ 210 h 316"/>
                <a:gd name="T34" fmla="*/ 404 w 406"/>
                <a:gd name="T35" fmla="*/ 161 h 316"/>
                <a:gd name="T36" fmla="*/ 406 w 406"/>
                <a:gd name="T37" fmla="*/ 141 h 316"/>
                <a:gd name="T38" fmla="*/ 399 w 406"/>
                <a:gd name="T39" fmla="*/ 99 h 316"/>
                <a:gd name="T40" fmla="*/ 384 w 406"/>
                <a:gd name="T41" fmla="*/ 63 h 316"/>
                <a:gd name="T42" fmla="*/ 359 w 406"/>
                <a:gd name="T43" fmla="*/ 32 h 316"/>
                <a:gd name="T44" fmla="*/ 325 w 406"/>
                <a:gd name="T45" fmla="*/ 11 h 316"/>
                <a:gd name="T46" fmla="*/ 288 w 406"/>
                <a:gd name="T47" fmla="*/ 0 h 316"/>
                <a:gd name="T48" fmla="*/ 382 w 406"/>
                <a:gd name="T49" fmla="*/ 143 h 316"/>
                <a:gd name="T50" fmla="*/ 381 w 406"/>
                <a:gd name="T51" fmla="*/ 173 h 316"/>
                <a:gd name="T52" fmla="*/ 365 w 406"/>
                <a:gd name="T53" fmla="*/ 213 h 316"/>
                <a:gd name="T54" fmla="*/ 342 w 406"/>
                <a:gd name="T55" fmla="*/ 247 h 316"/>
                <a:gd name="T56" fmla="*/ 312 w 406"/>
                <a:gd name="T57" fmla="*/ 272 h 316"/>
                <a:gd name="T58" fmla="*/ 273 w 406"/>
                <a:gd name="T59" fmla="*/ 287 h 316"/>
                <a:gd name="T60" fmla="*/ 127 w 406"/>
                <a:gd name="T61" fmla="*/ 291 h 316"/>
                <a:gd name="T62" fmla="*/ 105 w 406"/>
                <a:gd name="T63" fmla="*/ 287 h 316"/>
                <a:gd name="T64" fmla="*/ 77 w 406"/>
                <a:gd name="T65" fmla="*/ 277 h 316"/>
                <a:gd name="T66" fmla="*/ 40 w 406"/>
                <a:gd name="T67" fmla="*/ 240 h 316"/>
                <a:gd name="T68" fmla="*/ 25 w 406"/>
                <a:gd name="T69" fmla="*/ 200 h 316"/>
                <a:gd name="T70" fmla="*/ 23 w 406"/>
                <a:gd name="T71" fmla="*/ 120 h 316"/>
                <a:gd name="T72" fmla="*/ 30 w 406"/>
                <a:gd name="T73" fmla="*/ 83 h 316"/>
                <a:gd name="T74" fmla="*/ 62 w 406"/>
                <a:gd name="T75" fmla="*/ 41 h 316"/>
                <a:gd name="T76" fmla="*/ 110 w 406"/>
                <a:gd name="T77" fmla="*/ 24 h 316"/>
                <a:gd name="T78" fmla="*/ 287 w 406"/>
                <a:gd name="T79" fmla="*/ 26 h 316"/>
                <a:gd name="T80" fmla="*/ 317 w 406"/>
                <a:gd name="T81" fmla="*/ 34 h 316"/>
                <a:gd name="T82" fmla="*/ 344 w 406"/>
                <a:gd name="T83" fmla="*/ 51 h 316"/>
                <a:gd name="T84" fmla="*/ 364 w 406"/>
                <a:gd name="T85" fmla="*/ 76 h 316"/>
                <a:gd name="T86" fmla="*/ 377 w 406"/>
                <a:gd name="T87" fmla="*/ 106 h 316"/>
                <a:gd name="T88" fmla="*/ 382 w 406"/>
                <a:gd name="T89" fmla="*/ 141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6" h="316">
                  <a:moveTo>
                    <a:pt x="275" y="0"/>
                  </a:moveTo>
                  <a:lnTo>
                    <a:pt x="110" y="0"/>
                  </a:lnTo>
                  <a:lnTo>
                    <a:pt x="110" y="0"/>
                  </a:lnTo>
                  <a:lnTo>
                    <a:pt x="99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68" y="9"/>
                  </a:lnTo>
                  <a:lnTo>
                    <a:pt x="58" y="14"/>
                  </a:lnTo>
                  <a:lnTo>
                    <a:pt x="48" y="21"/>
                  </a:lnTo>
                  <a:lnTo>
                    <a:pt x="40" y="27"/>
                  </a:lnTo>
                  <a:lnTo>
                    <a:pt x="33" y="34"/>
                  </a:lnTo>
                  <a:lnTo>
                    <a:pt x="25" y="42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8" y="73"/>
                  </a:lnTo>
                  <a:lnTo>
                    <a:pt x="5" y="84"/>
                  </a:lnTo>
                  <a:lnTo>
                    <a:pt x="3" y="94"/>
                  </a:lnTo>
                  <a:lnTo>
                    <a:pt x="1" y="106"/>
                  </a:lnTo>
                  <a:lnTo>
                    <a:pt x="0" y="12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1" y="192"/>
                  </a:lnTo>
                  <a:lnTo>
                    <a:pt x="3" y="205"/>
                  </a:lnTo>
                  <a:lnTo>
                    <a:pt x="6" y="219"/>
                  </a:lnTo>
                  <a:lnTo>
                    <a:pt x="10" y="230"/>
                  </a:lnTo>
                  <a:lnTo>
                    <a:pt x="15" y="242"/>
                  </a:lnTo>
                  <a:lnTo>
                    <a:pt x="21" y="254"/>
                  </a:lnTo>
                  <a:lnTo>
                    <a:pt x="28" y="266"/>
                  </a:lnTo>
                  <a:lnTo>
                    <a:pt x="37" y="274"/>
                  </a:lnTo>
                  <a:lnTo>
                    <a:pt x="47" y="284"/>
                  </a:lnTo>
                  <a:lnTo>
                    <a:pt x="57" y="291"/>
                  </a:lnTo>
                  <a:lnTo>
                    <a:pt x="67" y="299"/>
                  </a:lnTo>
                  <a:lnTo>
                    <a:pt x="77" y="304"/>
                  </a:lnTo>
                  <a:lnTo>
                    <a:pt x="89" y="309"/>
                  </a:lnTo>
                  <a:lnTo>
                    <a:pt x="102" y="312"/>
                  </a:lnTo>
                  <a:lnTo>
                    <a:pt x="114" y="314"/>
                  </a:lnTo>
                  <a:lnTo>
                    <a:pt x="127" y="316"/>
                  </a:lnTo>
                  <a:lnTo>
                    <a:pt x="246" y="316"/>
                  </a:lnTo>
                  <a:lnTo>
                    <a:pt x="246" y="316"/>
                  </a:lnTo>
                  <a:lnTo>
                    <a:pt x="261" y="314"/>
                  </a:lnTo>
                  <a:lnTo>
                    <a:pt x="278" y="312"/>
                  </a:lnTo>
                  <a:lnTo>
                    <a:pt x="293" y="307"/>
                  </a:lnTo>
                  <a:lnTo>
                    <a:pt x="308" y="302"/>
                  </a:lnTo>
                  <a:lnTo>
                    <a:pt x="322" y="294"/>
                  </a:lnTo>
                  <a:lnTo>
                    <a:pt x="335" y="286"/>
                  </a:lnTo>
                  <a:lnTo>
                    <a:pt x="347" y="276"/>
                  </a:lnTo>
                  <a:lnTo>
                    <a:pt x="359" y="266"/>
                  </a:lnTo>
                  <a:lnTo>
                    <a:pt x="369" y="252"/>
                  </a:lnTo>
                  <a:lnTo>
                    <a:pt x="379" y="239"/>
                  </a:lnTo>
                  <a:lnTo>
                    <a:pt x="386" y="225"/>
                  </a:lnTo>
                  <a:lnTo>
                    <a:pt x="392" y="210"/>
                  </a:lnTo>
                  <a:lnTo>
                    <a:pt x="399" y="195"/>
                  </a:lnTo>
                  <a:lnTo>
                    <a:pt x="402" y="178"/>
                  </a:lnTo>
                  <a:lnTo>
                    <a:pt x="404" y="161"/>
                  </a:lnTo>
                  <a:lnTo>
                    <a:pt x="406" y="143"/>
                  </a:lnTo>
                  <a:lnTo>
                    <a:pt x="406" y="141"/>
                  </a:lnTo>
                  <a:lnTo>
                    <a:pt x="406" y="141"/>
                  </a:lnTo>
                  <a:lnTo>
                    <a:pt x="404" y="126"/>
                  </a:lnTo>
                  <a:lnTo>
                    <a:pt x="402" y="113"/>
                  </a:lnTo>
                  <a:lnTo>
                    <a:pt x="399" y="99"/>
                  </a:lnTo>
                  <a:lnTo>
                    <a:pt x="396" y="86"/>
                  </a:lnTo>
                  <a:lnTo>
                    <a:pt x="391" y="74"/>
                  </a:lnTo>
                  <a:lnTo>
                    <a:pt x="384" y="63"/>
                  </a:lnTo>
                  <a:lnTo>
                    <a:pt x="375" y="51"/>
                  </a:lnTo>
                  <a:lnTo>
                    <a:pt x="367" y="41"/>
                  </a:lnTo>
                  <a:lnTo>
                    <a:pt x="359" y="32"/>
                  </a:lnTo>
                  <a:lnTo>
                    <a:pt x="349" y="24"/>
                  </a:lnTo>
                  <a:lnTo>
                    <a:pt x="337" y="17"/>
                  </a:lnTo>
                  <a:lnTo>
                    <a:pt x="325" y="11"/>
                  </a:lnTo>
                  <a:lnTo>
                    <a:pt x="313" y="5"/>
                  </a:lnTo>
                  <a:lnTo>
                    <a:pt x="302" y="2"/>
                  </a:lnTo>
                  <a:lnTo>
                    <a:pt x="288" y="0"/>
                  </a:lnTo>
                  <a:lnTo>
                    <a:pt x="275" y="0"/>
                  </a:lnTo>
                  <a:lnTo>
                    <a:pt x="275" y="0"/>
                  </a:lnTo>
                  <a:close/>
                  <a:moveTo>
                    <a:pt x="382" y="143"/>
                  </a:moveTo>
                  <a:lnTo>
                    <a:pt x="382" y="143"/>
                  </a:lnTo>
                  <a:lnTo>
                    <a:pt x="382" y="158"/>
                  </a:lnTo>
                  <a:lnTo>
                    <a:pt x="381" y="173"/>
                  </a:lnTo>
                  <a:lnTo>
                    <a:pt x="377" y="187"/>
                  </a:lnTo>
                  <a:lnTo>
                    <a:pt x="372" y="200"/>
                  </a:lnTo>
                  <a:lnTo>
                    <a:pt x="365" y="213"/>
                  </a:lnTo>
                  <a:lnTo>
                    <a:pt x="359" y="225"/>
                  </a:lnTo>
                  <a:lnTo>
                    <a:pt x="352" y="237"/>
                  </a:lnTo>
                  <a:lnTo>
                    <a:pt x="342" y="247"/>
                  </a:lnTo>
                  <a:lnTo>
                    <a:pt x="334" y="257"/>
                  </a:lnTo>
                  <a:lnTo>
                    <a:pt x="322" y="266"/>
                  </a:lnTo>
                  <a:lnTo>
                    <a:pt x="312" y="272"/>
                  </a:lnTo>
                  <a:lnTo>
                    <a:pt x="298" y="279"/>
                  </a:lnTo>
                  <a:lnTo>
                    <a:pt x="287" y="284"/>
                  </a:lnTo>
                  <a:lnTo>
                    <a:pt x="273" y="287"/>
                  </a:lnTo>
                  <a:lnTo>
                    <a:pt x="260" y="289"/>
                  </a:lnTo>
                  <a:lnTo>
                    <a:pt x="246" y="291"/>
                  </a:lnTo>
                  <a:lnTo>
                    <a:pt x="127" y="291"/>
                  </a:lnTo>
                  <a:lnTo>
                    <a:pt x="127" y="291"/>
                  </a:lnTo>
                  <a:lnTo>
                    <a:pt x="117" y="289"/>
                  </a:lnTo>
                  <a:lnTo>
                    <a:pt x="105" y="287"/>
                  </a:lnTo>
                  <a:lnTo>
                    <a:pt x="97" y="286"/>
                  </a:lnTo>
                  <a:lnTo>
                    <a:pt x="87" y="281"/>
                  </a:lnTo>
                  <a:lnTo>
                    <a:pt x="77" y="277"/>
                  </a:lnTo>
                  <a:lnTo>
                    <a:pt x="68" y="271"/>
                  </a:lnTo>
                  <a:lnTo>
                    <a:pt x="53" y="257"/>
                  </a:lnTo>
                  <a:lnTo>
                    <a:pt x="40" y="240"/>
                  </a:lnTo>
                  <a:lnTo>
                    <a:pt x="31" y="222"/>
                  </a:lnTo>
                  <a:lnTo>
                    <a:pt x="28" y="210"/>
                  </a:lnTo>
                  <a:lnTo>
                    <a:pt x="25" y="200"/>
                  </a:lnTo>
                  <a:lnTo>
                    <a:pt x="23" y="188"/>
                  </a:lnTo>
                  <a:lnTo>
                    <a:pt x="23" y="177"/>
                  </a:lnTo>
                  <a:lnTo>
                    <a:pt x="23" y="120"/>
                  </a:lnTo>
                  <a:lnTo>
                    <a:pt x="23" y="120"/>
                  </a:lnTo>
                  <a:lnTo>
                    <a:pt x="25" y="99"/>
                  </a:lnTo>
                  <a:lnTo>
                    <a:pt x="30" y="83"/>
                  </a:lnTo>
                  <a:lnTo>
                    <a:pt x="38" y="66"/>
                  </a:lnTo>
                  <a:lnTo>
                    <a:pt x="48" y="52"/>
                  </a:lnTo>
                  <a:lnTo>
                    <a:pt x="62" y="41"/>
                  </a:lnTo>
                  <a:lnTo>
                    <a:pt x="77" y="32"/>
                  </a:lnTo>
                  <a:lnTo>
                    <a:pt x="94" y="26"/>
                  </a:lnTo>
                  <a:lnTo>
                    <a:pt x="110" y="24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87" y="26"/>
                  </a:lnTo>
                  <a:lnTo>
                    <a:pt x="297" y="27"/>
                  </a:lnTo>
                  <a:lnTo>
                    <a:pt x="307" y="31"/>
                  </a:lnTo>
                  <a:lnTo>
                    <a:pt x="317" y="34"/>
                  </a:lnTo>
                  <a:lnTo>
                    <a:pt x="327" y="39"/>
                  </a:lnTo>
                  <a:lnTo>
                    <a:pt x="335" y="44"/>
                  </a:lnTo>
                  <a:lnTo>
                    <a:pt x="344" y="51"/>
                  </a:lnTo>
                  <a:lnTo>
                    <a:pt x="350" y="59"/>
                  </a:lnTo>
                  <a:lnTo>
                    <a:pt x="359" y="68"/>
                  </a:lnTo>
                  <a:lnTo>
                    <a:pt x="364" y="76"/>
                  </a:lnTo>
                  <a:lnTo>
                    <a:pt x="370" y="86"/>
                  </a:lnTo>
                  <a:lnTo>
                    <a:pt x="374" y="96"/>
                  </a:lnTo>
                  <a:lnTo>
                    <a:pt x="377" y="106"/>
                  </a:lnTo>
                  <a:lnTo>
                    <a:pt x="381" y="118"/>
                  </a:lnTo>
                  <a:lnTo>
                    <a:pt x="382" y="130"/>
                  </a:lnTo>
                  <a:lnTo>
                    <a:pt x="382" y="141"/>
                  </a:lnTo>
                  <a:lnTo>
                    <a:pt x="382" y="143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88"/>
            <p:cNvSpPr/>
            <p:nvPr>
              <p:custDataLst>
                <p:tags r:id="rId86"/>
              </p:custDataLst>
            </p:nvPr>
          </p:nvSpPr>
          <p:spPr bwMode="auto">
            <a:xfrm>
              <a:off x="1826" y="1294"/>
              <a:ext cx="176" cy="43"/>
            </a:xfrm>
            <a:custGeom>
              <a:gdLst>
                <a:gd name="T0" fmla="*/ 188 w 188"/>
                <a:gd name="T1" fmla="*/ 45 h 45"/>
                <a:gd name="T2" fmla="*/ 22 w 188"/>
                <a:gd name="T3" fmla="*/ 45 h 45"/>
                <a:gd name="T4" fmla="*/ 22 w 188"/>
                <a:gd name="T5" fmla="*/ 45 h 45"/>
                <a:gd name="T6" fmla="*/ 13 w 188"/>
                <a:gd name="T7" fmla="*/ 43 h 45"/>
                <a:gd name="T8" fmla="*/ 7 w 188"/>
                <a:gd name="T9" fmla="*/ 38 h 45"/>
                <a:gd name="T10" fmla="*/ 2 w 188"/>
                <a:gd name="T11" fmla="*/ 32 h 45"/>
                <a:gd name="T12" fmla="*/ 0 w 188"/>
                <a:gd name="T13" fmla="*/ 23 h 45"/>
                <a:gd name="T14" fmla="*/ 0 w 188"/>
                <a:gd name="T15" fmla="*/ 22 h 45"/>
                <a:gd name="T16" fmla="*/ 0 w 188"/>
                <a:gd name="T17" fmla="*/ 22 h 45"/>
                <a:gd name="T18" fmla="*/ 2 w 188"/>
                <a:gd name="T19" fmla="*/ 13 h 45"/>
                <a:gd name="T20" fmla="*/ 7 w 188"/>
                <a:gd name="T21" fmla="*/ 5 h 45"/>
                <a:gd name="T22" fmla="*/ 13 w 188"/>
                <a:gd name="T23" fmla="*/ 1 h 45"/>
                <a:gd name="T24" fmla="*/ 22 w 188"/>
                <a:gd name="T25" fmla="*/ 0 h 45"/>
                <a:gd name="T26" fmla="*/ 188 w 188"/>
                <a:gd name="T27" fmla="*/ 0 h 45"/>
                <a:gd name="T28" fmla="*/ 188 w 188"/>
                <a:gd name="T29" fmla="*/ 45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45">
                  <a:moveTo>
                    <a:pt x="188" y="45"/>
                  </a:moveTo>
                  <a:lnTo>
                    <a:pt x="22" y="45"/>
                  </a:lnTo>
                  <a:lnTo>
                    <a:pt x="22" y="45"/>
                  </a:lnTo>
                  <a:lnTo>
                    <a:pt x="13" y="43"/>
                  </a:lnTo>
                  <a:lnTo>
                    <a:pt x="7" y="38"/>
                  </a:lnTo>
                  <a:lnTo>
                    <a:pt x="2" y="32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7" y="5"/>
                  </a:lnTo>
                  <a:lnTo>
                    <a:pt x="13" y="1"/>
                  </a:lnTo>
                  <a:lnTo>
                    <a:pt x="22" y="0"/>
                  </a:lnTo>
                  <a:lnTo>
                    <a:pt x="188" y="0"/>
                  </a:lnTo>
                  <a:lnTo>
                    <a:pt x="188" y="45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Rectangle 89"/>
            <p:cNvSpPr>
              <a:spLocks noChangeArrowheads="1"/>
            </p:cNvSpPr>
            <p:nvPr>
              <p:custDataLst>
                <p:tags r:id="rId87"/>
              </p:custDataLst>
            </p:nvPr>
          </p:nvSpPr>
          <p:spPr bwMode="auto">
            <a:xfrm>
              <a:off x="2353" y="1298"/>
              <a:ext cx="259" cy="53"/>
            </a:xfrm>
            <a:prstGeom prst="rect">
              <a:avLst/>
            </a:pr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Rectangle 90"/>
            <p:cNvSpPr>
              <a:spLocks noChangeArrowheads="1"/>
            </p:cNvSpPr>
            <p:nvPr>
              <p:custDataLst>
                <p:tags r:id="rId88"/>
              </p:custDataLst>
            </p:nvPr>
          </p:nvSpPr>
          <p:spPr bwMode="auto">
            <a:xfrm>
              <a:off x="2353" y="1298"/>
              <a:ext cx="259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" name="Freeform 91"/>
            <p:cNvSpPr>
              <a:spLocks noEditPoints="1"/>
            </p:cNvSpPr>
            <p:nvPr>
              <p:custDataLst>
                <p:tags r:id="rId89"/>
              </p:custDataLst>
            </p:nvPr>
          </p:nvSpPr>
          <p:spPr bwMode="auto">
            <a:xfrm>
              <a:off x="2611" y="1214"/>
              <a:ext cx="358" cy="274"/>
            </a:xfrm>
            <a:custGeom>
              <a:gdLst>
                <a:gd name="T0" fmla="*/ 130 w 383"/>
                <a:gd name="T1" fmla="*/ 196 h 292"/>
                <a:gd name="T2" fmla="*/ 84 w 383"/>
                <a:gd name="T3" fmla="*/ 188 h 292"/>
                <a:gd name="T4" fmla="*/ 27 w 383"/>
                <a:gd name="T5" fmla="*/ 158 h 292"/>
                <a:gd name="T6" fmla="*/ 9 w 383"/>
                <a:gd name="T7" fmla="*/ 139 h 292"/>
                <a:gd name="T8" fmla="*/ 47 w 383"/>
                <a:gd name="T9" fmla="*/ 161 h 292"/>
                <a:gd name="T10" fmla="*/ 123 w 383"/>
                <a:gd name="T11" fmla="*/ 183 h 292"/>
                <a:gd name="T12" fmla="*/ 209 w 383"/>
                <a:gd name="T13" fmla="*/ 190 h 292"/>
                <a:gd name="T14" fmla="*/ 212 w 383"/>
                <a:gd name="T15" fmla="*/ 190 h 292"/>
                <a:gd name="T16" fmla="*/ 178 w 383"/>
                <a:gd name="T17" fmla="*/ 195 h 292"/>
                <a:gd name="T18" fmla="*/ 215 w 383"/>
                <a:gd name="T19" fmla="*/ 0 h 292"/>
                <a:gd name="T20" fmla="*/ 237 w 383"/>
                <a:gd name="T21" fmla="*/ 12 h 292"/>
                <a:gd name="T22" fmla="*/ 264 w 383"/>
                <a:gd name="T23" fmla="*/ 32 h 292"/>
                <a:gd name="T24" fmla="*/ 291 w 383"/>
                <a:gd name="T25" fmla="*/ 62 h 292"/>
                <a:gd name="T26" fmla="*/ 309 w 383"/>
                <a:gd name="T27" fmla="*/ 91 h 292"/>
                <a:gd name="T28" fmla="*/ 304 w 383"/>
                <a:gd name="T29" fmla="*/ 84 h 292"/>
                <a:gd name="T30" fmla="*/ 259 w 383"/>
                <a:gd name="T31" fmla="*/ 118 h 292"/>
                <a:gd name="T32" fmla="*/ 183 w 383"/>
                <a:gd name="T33" fmla="*/ 143 h 292"/>
                <a:gd name="T34" fmla="*/ 150 w 383"/>
                <a:gd name="T35" fmla="*/ 146 h 292"/>
                <a:gd name="T36" fmla="*/ 115 w 383"/>
                <a:gd name="T37" fmla="*/ 144 h 292"/>
                <a:gd name="T38" fmla="*/ 59 w 383"/>
                <a:gd name="T39" fmla="*/ 133 h 292"/>
                <a:gd name="T40" fmla="*/ 26 w 383"/>
                <a:gd name="T41" fmla="*/ 114 h 292"/>
                <a:gd name="T42" fmla="*/ 24 w 383"/>
                <a:gd name="T43" fmla="*/ 119 h 292"/>
                <a:gd name="T44" fmla="*/ 24 w 383"/>
                <a:gd name="T45" fmla="*/ 104 h 292"/>
                <a:gd name="T46" fmla="*/ 31 w 383"/>
                <a:gd name="T47" fmla="*/ 66 h 292"/>
                <a:gd name="T48" fmla="*/ 42 w 383"/>
                <a:gd name="T49" fmla="*/ 40 h 292"/>
                <a:gd name="T50" fmla="*/ 59 w 383"/>
                <a:gd name="T51" fmla="*/ 20 h 292"/>
                <a:gd name="T52" fmla="*/ 37 w 383"/>
                <a:gd name="T53" fmla="*/ 37 h 292"/>
                <a:gd name="T54" fmla="*/ 12 w 383"/>
                <a:gd name="T55" fmla="*/ 72 h 292"/>
                <a:gd name="T56" fmla="*/ 0 w 383"/>
                <a:gd name="T57" fmla="*/ 114 h 292"/>
                <a:gd name="T58" fmla="*/ 0 w 383"/>
                <a:gd name="T59" fmla="*/ 146 h 292"/>
                <a:gd name="T60" fmla="*/ 9 w 383"/>
                <a:gd name="T61" fmla="*/ 190 h 292"/>
                <a:gd name="T62" fmla="*/ 29 w 383"/>
                <a:gd name="T63" fmla="*/ 228 h 292"/>
                <a:gd name="T64" fmla="*/ 59 w 383"/>
                <a:gd name="T65" fmla="*/ 259 h 292"/>
                <a:gd name="T66" fmla="*/ 96 w 383"/>
                <a:gd name="T67" fmla="*/ 280 h 292"/>
                <a:gd name="T68" fmla="*/ 140 w 383"/>
                <a:gd name="T69" fmla="*/ 292 h 292"/>
                <a:gd name="T70" fmla="*/ 259 w 383"/>
                <a:gd name="T71" fmla="*/ 292 h 292"/>
                <a:gd name="T72" fmla="*/ 272 w 383"/>
                <a:gd name="T73" fmla="*/ 292 h 292"/>
                <a:gd name="T74" fmla="*/ 308 w 383"/>
                <a:gd name="T75" fmla="*/ 284 h 292"/>
                <a:gd name="T76" fmla="*/ 338 w 383"/>
                <a:gd name="T77" fmla="*/ 265 h 292"/>
                <a:gd name="T78" fmla="*/ 361 w 383"/>
                <a:gd name="T79" fmla="*/ 238 h 292"/>
                <a:gd name="T80" fmla="*/ 378 w 383"/>
                <a:gd name="T81" fmla="*/ 207 h 292"/>
                <a:gd name="T82" fmla="*/ 383 w 383"/>
                <a:gd name="T83" fmla="*/ 170 h 292"/>
                <a:gd name="T84" fmla="*/ 383 w 383"/>
                <a:gd name="T85" fmla="*/ 96 h 292"/>
                <a:gd name="T86" fmla="*/ 375 w 383"/>
                <a:gd name="T87" fmla="*/ 66 h 292"/>
                <a:gd name="T88" fmla="*/ 351 w 383"/>
                <a:gd name="T89" fmla="*/ 32 h 292"/>
                <a:gd name="T90" fmla="*/ 318 w 383"/>
                <a:gd name="T91" fmla="*/ 9 h 292"/>
                <a:gd name="T92" fmla="*/ 287 w 383"/>
                <a:gd name="T93" fmla="*/ 0 h 2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3" h="292">
                  <a:moveTo>
                    <a:pt x="146" y="198"/>
                  </a:moveTo>
                  <a:lnTo>
                    <a:pt x="146" y="198"/>
                  </a:lnTo>
                  <a:lnTo>
                    <a:pt x="130" y="196"/>
                  </a:lnTo>
                  <a:lnTo>
                    <a:pt x="113" y="195"/>
                  </a:lnTo>
                  <a:lnTo>
                    <a:pt x="98" y="191"/>
                  </a:lnTo>
                  <a:lnTo>
                    <a:pt x="84" y="188"/>
                  </a:lnTo>
                  <a:lnTo>
                    <a:pt x="61" y="180"/>
                  </a:lnTo>
                  <a:lnTo>
                    <a:pt x="41" y="168"/>
                  </a:lnTo>
                  <a:lnTo>
                    <a:pt x="27" y="158"/>
                  </a:lnTo>
                  <a:lnTo>
                    <a:pt x="17" y="148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21" y="148"/>
                  </a:lnTo>
                  <a:lnTo>
                    <a:pt x="34" y="155"/>
                  </a:lnTo>
                  <a:lnTo>
                    <a:pt x="47" y="161"/>
                  </a:lnTo>
                  <a:lnTo>
                    <a:pt x="63" y="168"/>
                  </a:lnTo>
                  <a:lnTo>
                    <a:pt x="93" y="176"/>
                  </a:lnTo>
                  <a:lnTo>
                    <a:pt x="123" y="183"/>
                  </a:lnTo>
                  <a:lnTo>
                    <a:pt x="151" y="186"/>
                  </a:lnTo>
                  <a:lnTo>
                    <a:pt x="175" y="188"/>
                  </a:lnTo>
                  <a:lnTo>
                    <a:pt x="209" y="190"/>
                  </a:lnTo>
                  <a:lnTo>
                    <a:pt x="209" y="190"/>
                  </a:lnTo>
                  <a:lnTo>
                    <a:pt x="212" y="190"/>
                  </a:lnTo>
                  <a:lnTo>
                    <a:pt x="212" y="190"/>
                  </a:lnTo>
                  <a:lnTo>
                    <a:pt x="212" y="190"/>
                  </a:lnTo>
                  <a:lnTo>
                    <a:pt x="212" y="190"/>
                  </a:lnTo>
                  <a:lnTo>
                    <a:pt x="178" y="195"/>
                  </a:lnTo>
                  <a:lnTo>
                    <a:pt x="146" y="198"/>
                  </a:lnTo>
                  <a:close/>
                  <a:moveTo>
                    <a:pt x="215" y="0"/>
                  </a:moveTo>
                  <a:lnTo>
                    <a:pt x="215" y="0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37" y="1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64" y="32"/>
                  </a:lnTo>
                  <a:lnTo>
                    <a:pt x="274" y="42"/>
                  </a:lnTo>
                  <a:lnTo>
                    <a:pt x="274" y="42"/>
                  </a:lnTo>
                  <a:lnTo>
                    <a:pt x="291" y="62"/>
                  </a:lnTo>
                  <a:lnTo>
                    <a:pt x="303" y="77"/>
                  </a:lnTo>
                  <a:lnTo>
                    <a:pt x="303" y="77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84"/>
                  </a:lnTo>
                  <a:lnTo>
                    <a:pt x="304" y="84"/>
                  </a:lnTo>
                  <a:lnTo>
                    <a:pt x="289" y="97"/>
                  </a:lnTo>
                  <a:lnTo>
                    <a:pt x="276" y="108"/>
                  </a:lnTo>
                  <a:lnTo>
                    <a:pt x="259" y="118"/>
                  </a:lnTo>
                  <a:lnTo>
                    <a:pt x="237" y="128"/>
                  </a:lnTo>
                  <a:lnTo>
                    <a:pt x="212" y="136"/>
                  </a:lnTo>
                  <a:lnTo>
                    <a:pt x="183" y="143"/>
                  </a:lnTo>
                  <a:lnTo>
                    <a:pt x="167" y="144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0" y="146"/>
                  </a:lnTo>
                  <a:lnTo>
                    <a:pt x="140" y="146"/>
                  </a:lnTo>
                  <a:lnTo>
                    <a:pt x="115" y="144"/>
                  </a:lnTo>
                  <a:lnTo>
                    <a:pt x="93" y="141"/>
                  </a:lnTo>
                  <a:lnTo>
                    <a:pt x="74" y="138"/>
                  </a:lnTo>
                  <a:lnTo>
                    <a:pt x="59" y="133"/>
                  </a:lnTo>
                  <a:lnTo>
                    <a:pt x="46" y="126"/>
                  </a:lnTo>
                  <a:lnTo>
                    <a:pt x="36" y="121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9"/>
                  </a:lnTo>
                  <a:lnTo>
                    <a:pt x="24" y="11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6" y="87"/>
                  </a:lnTo>
                  <a:lnTo>
                    <a:pt x="31" y="66"/>
                  </a:lnTo>
                  <a:lnTo>
                    <a:pt x="31" y="66"/>
                  </a:lnTo>
                  <a:lnTo>
                    <a:pt x="36" y="5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9" y="30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7" y="29"/>
                  </a:lnTo>
                  <a:lnTo>
                    <a:pt x="37" y="37"/>
                  </a:lnTo>
                  <a:lnTo>
                    <a:pt x="27" y="49"/>
                  </a:lnTo>
                  <a:lnTo>
                    <a:pt x="19" y="61"/>
                  </a:lnTo>
                  <a:lnTo>
                    <a:pt x="12" y="72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61"/>
                  </a:lnTo>
                  <a:lnTo>
                    <a:pt x="5" y="176"/>
                  </a:lnTo>
                  <a:lnTo>
                    <a:pt x="9" y="190"/>
                  </a:lnTo>
                  <a:lnTo>
                    <a:pt x="16" y="203"/>
                  </a:lnTo>
                  <a:lnTo>
                    <a:pt x="22" y="217"/>
                  </a:lnTo>
                  <a:lnTo>
                    <a:pt x="29" y="228"/>
                  </a:lnTo>
                  <a:lnTo>
                    <a:pt x="39" y="240"/>
                  </a:lnTo>
                  <a:lnTo>
                    <a:pt x="49" y="250"/>
                  </a:lnTo>
                  <a:lnTo>
                    <a:pt x="59" y="259"/>
                  </a:lnTo>
                  <a:lnTo>
                    <a:pt x="71" y="267"/>
                  </a:lnTo>
                  <a:lnTo>
                    <a:pt x="83" y="275"/>
                  </a:lnTo>
                  <a:lnTo>
                    <a:pt x="96" y="280"/>
                  </a:lnTo>
                  <a:lnTo>
                    <a:pt x="111" y="285"/>
                  </a:lnTo>
                  <a:lnTo>
                    <a:pt x="125" y="289"/>
                  </a:lnTo>
                  <a:lnTo>
                    <a:pt x="140" y="292"/>
                  </a:lnTo>
                  <a:lnTo>
                    <a:pt x="155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72" y="292"/>
                  </a:lnTo>
                  <a:lnTo>
                    <a:pt x="284" y="290"/>
                  </a:lnTo>
                  <a:lnTo>
                    <a:pt x="296" y="287"/>
                  </a:lnTo>
                  <a:lnTo>
                    <a:pt x="308" y="284"/>
                  </a:lnTo>
                  <a:lnTo>
                    <a:pt x="318" y="277"/>
                  </a:lnTo>
                  <a:lnTo>
                    <a:pt x="328" y="272"/>
                  </a:lnTo>
                  <a:lnTo>
                    <a:pt x="338" y="265"/>
                  </a:lnTo>
                  <a:lnTo>
                    <a:pt x="346" y="257"/>
                  </a:lnTo>
                  <a:lnTo>
                    <a:pt x="355" y="248"/>
                  </a:lnTo>
                  <a:lnTo>
                    <a:pt x="361" y="238"/>
                  </a:lnTo>
                  <a:lnTo>
                    <a:pt x="368" y="228"/>
                  </a:lnTo>
                  <a:lnTo>
                    <a:pt x="373" y="217"/>
                  </a:lnTo>
                  <a:lnTo>
                    <a:pt x="378" y="207"/>
                  </a:lnTo>
                  <a:lnTo>
                    <a:pt x="380" y="195"/>
                  </a:lnTo>
                  <a:lnTo>
                    <a:pt x="383" y="181"/>
                  </a:lnTo>
                  <a:lnTo>
                    <a:pt x="383" y="170"/>
                  </a:lnTo>
                  <a:lnTo>
                    <a:pt x="383" y="108"/>
                  </a:lnTo>
                  <a:lnTo>
                    <a:pt x="383" y="108"/>
                  </a:lnTo>
                  <a:lnTo>
                    <a:pt x="383" y="96"/>
                  </a:lnTo>
                  <a:lnTo>
                    <a:pt x="381" y="86"/>
                  </a:lnTo>
                  <a:lnTo>
                    <a:pt x="378" y="76"/>
                  </a:lnTo>
                  <a:lnTo>
                    <a:pt x="375" y="66"/>
                  </a:lnTo>
                  <a:lnTo>
                    <a:pt x="370" y="56"/>
                  </a:lnTo>
                  <a:lnTo>
                    <a:pt x="365" y="47"/>
                  </a:lnTo>
                  <a:lnTo>
                    <a:pt x="351" y="32"/>
                  </a:lnTo>
                  <a:lnTo>
                    <a:pt x="336" y="19"/>
                  </a:lnTo>
                  <a:lnTo>
                    <a:pt x="328" y="14"/>
                  </a:lnTo>
                  <a:lnTo>
                    <a:pt x="318" y="9"/>
                  </a:lnTo>
                  <a:lnTo>
                    <a:pt x="308" y="5"/>
                  </a:lnTo>
                  <a:lnTo>
                    <a:pt x="297" y="2"/>
                  </a:lnTo>
                  <a:lnTo>
                    <a:pt x="287" y="0"/>
                  </a:lnTo>
                  <a:lnTo>
                    <a:pt x="276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EC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Freeform 92"/>
            <p:cNvSpPr/>
            <p:nvPr>
              <p:custDataLst>
                <p:tags r:id="rId90"/>
              </p:custDataLst>
            </p:nvPr>
          </p:nvSpPr>
          <p:spPr bwMode="auto">
            <a:xfrm>
              <a:off x="2619" y="1345"/>
              <a:ext cx="189" cy="54"/>
            </a:xfrm>
            <a:custGeom>
              <a:gdLst>
                <a:gd name="T0" fmla="*/ 137 w 203"/>
                <a:gd name="T1" fmla="*/ 59 h 59"/>
                <a:gd name="T2" fmla="*/ 137 w 203"/>
                <a:gd name="T3" fmla="*/ 59 h 59"/>
                <a:gd name="T4" fmla="*/ 121 w 203"/>
                <a:gd name="T5" fmla="*/ 57 h 59"/>
                <a:gd name="T6" fmla="*/ 104 w 203"/>
                <a:gd name="T7" fmla="*/ 56 h 59"/>
                <a:gd name="T8" fmla="*/ 89 w 203"/>
                <a:gd name="T9" fmla="*/ 52 h 59"/>
                <a:gd name="T10" fmla="*/ 75 w 203"/>
                <a:gd name="T11" fmla="*/ 49 h 59"/>
                <a:gd name="T12" fmla="*/ 52 w 203"/>
                <a:gd name="T13" fmla="*/ 41 h 59"/>
                <a:gd name="T14" fmla="*/ 32 w 203"/>
                <a:gd name="T15" fmla="*/ 29 h 59"/>
                <a:gd name="T16" fmla="*/ 18 w 203"/>
                <a:gd name="T17" fmla="*/ 19 h 59"/>
                <a:gd name="T18" fmla="*/ 8 w 203"/>
                <a:gd name="T19" fmla="*/ 9 h 59"/>
                <a:gd name="T20" fmla="*/ 0 w 203"/>
                <a:gd name="T21" fmla="*/ 0 h 59"/>
                <a:gd name="T22" fmla="*/ 0 w 203"/>
                <a:gd name="T23" fmla="*/ 0 h 59"/>
                <a:gd name="T24" fmla="*/ 12 w 203"/>
                <a:gd name="T25" fmla="*/ 9 h 59"/>
                <a:gd name="T26" fmla="*/ 25 w 203"/>
                <a:gd name="T27" fmla="*/ 16 h 59"/>
                <a:gd name="T28" fmla="*/ 38 w 203"/>
                <a:gd name="T29" fmla="*/ 22 h 59"/>
                <a:gd name="T30" fmla="*/ 54 w 203"/>
                <a:gd name="T31" fmla="*/ 29 h 59"/>
                <a:gd name="T32" fmla="*/ 84 w 203"/>
                <a:gd name="T33" fmla="*/ 37 h 59"/>
                <a:gd name="T34" fmla="*/ 114 w 203"/>
                <a:gd name="T35" fmla="*/ 44 h 59"/>
                <a:gd name="T36" fmla="*/ 142 w 203"/>
                <a:gd name="T37" fmla="*/ 47 h 59"/>
                <a:gd name="T38" fmla="*/ 166 w 203"/>
                <a:gd name="T39" fmla="*/ 49 h 59"/>
                <a:gd name="T40" fmla="*/ 200 w 203"/>
                <a:gd name="T41" fmla="*/ 51 h 59"/>
                <a:gd name="T42" fmla="*/ 200 w 203"/>
                <a:gd name="T43" fmla="*/ 51 h 59"/>
                <a:gd name="T44" fmla="*/ 203 w 203"/>
                <a:gd name="T45" fmla="*/ 51 h 59"/>
                <a:gd name="T46" fmla="*/ 203 w 203"/>
                <a:gd name="T47" fmla="*/ 51 h 59"/>
                <a:gd name="T48" fmla="*/ 203 w 203"/>
                <a:gd name="T49" fmla="*/ 51 h 59"/>
                <a:gd name="T50" fmla="*/ 203 w 203"/>
                <a:gd name="T51" fmla="*/ 51 h 59"/>
                <a:gd name="T52" fmla="*/ 169 w 203"/>
                <a:gd name="T53" fmla="*/ 56 h 59"/>
                <a:gd name="T54" fmla="*/ 137 w 203"/>
                <a:gd name="T55" fmla="*/ 59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3" h="59">
                  <a:moveTo>
                    <a:pt x="137" y="59"/>
                  </a:moveTo>
                  <a:lnTo>
                    <a:pt x="137" y="59"/>
                  </a:lnTo>
                  <a:lnTo>
                    <a:pt x="121" y="57"/>
                  </a:lnTo>
                  <a:lnTo>
                    <a:pt x="104" y="56"/>
                  </a:lnTo>
                  <a:lnTo>
                    <a:pt x="89" y="52"/>
                  </a:lnTo>
                  <a:lnTo>
                    <a:pt x="75" y="49"/>
                  </a:lnTo>
                  <a:lnTo>
                    <a:pt x="52" y="41"/>
                  </a:lnTo>
                  <a:lnTo>
                    <a:pt x="32" y="29"/>
                  </a:lnTo>
                  <a:lnTo>
                    <a:pt x="18" y="19"/>
                  </a:lnTo>
                  <a:lnTo>
                    <a:pt x="8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9"/>
                  </a:lnTo>
                  <a:lnTo>
                    <a:pt x="25" y="16"/>
                  </a:lnTo>
                  <a:lnTo>
                    <a:pt x="38" y="22"/>
                  </a:lnTo>
                  <a:lnTo>
                    <a:pt x="54" y="29"/>
                  </a:lnTo>
                  <a:lnTo>
                    <a:pt x="84" y="37"/>
                  </a:lnTo>
                  <a:lnTo>
                    <a:pt x="114" y="44"/>
                  </a:lnTo>
                  <a:lnTo>
                    <a:pt x="142" y="47"/>
                  </a:lnTo>
                  <a:lnTo>
                    <a:pt x="166" y="49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169" y="56"/>
                  </a:lnTo>
                  <a:lnTo>
                    <a:pt x="137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Freeform 93"/>
            <p:cNvSpPr/>
            <p:nvPr>
              <p:custDataLst>
                <p:tags r:id="rId91"/>
              </p:custDataLst>
            </p:nvPr>
          </p:nvSpPr>
          <p:spPr bwMode="auto">
            <a:xfrm>
              <a:off x="2611" y="1214"/>
              <a:ext cx="358" cy="274"/>
            </a:xfrm>
            <a:custGeom>
              <a:gdLst>
                <a:gd name="T0" fmla="*/ 215 w 383"/>
                <a:gd name="T1" fmla="*/ 0 h 292"/>
                <a:gd name="T2" fmla="*/ 220 w 383"/>
                <a:gd name="T3" fmla="*/ 2 h 292"/>
                <a:gd name="T4" fmla="*/ 252 w 383"/>
                <a:gd name="T5" fmla="*/ 22 h 292"/>
                <a:gd name="T6" fmla="*/ 264 w 383"/>
                <a:gd name="T7" fmla="*/ 32 h 292"/>
                <a:gd name="T8" fmla="*/ 274 w 383"/>
                <a:gd name="T9" fmla="*/ 42 h 292"/>
                <a:gd name="T10" fmla="*/ 303 w 383"/>
                <a:gd name="T11" fmla="*/ 77 h 292"/>
                <a:gd name="T12" fmla="*/ 309 w 383"/>
                <a:gd name="T13" fmla="*/ 91 h 292"/>
                <a:gd name="T14" fmla="*/ 304 w 383"/>
                <a:gd name="T15" fmla="*/ 84 h 292"/>
                <a:gd name="T16" fmla="*/ 289 w 383"/>
                <a:gd name="T17" fmla="*/ 97 h 292"/>
                <a:gd name="T18" fmla="*/ 259 w 383"/>
                <a:gd name="T19" fmla="*/ 118 h 292"/>
                <a:gd name="T20" fmla="*/ 212 w 383"/>
                <a:gd name="T21" fmla="*/ 136 h 292"/>
                <a:gd name="T22" fmla="*/ 167 w 383"/>
                <a:gd name="T23" fmla="*/ 144 h 292"/>
                <a:gd name="T24" fmla="*/ 150 w 383"/>
                <a:gd name="T25" fmla="*/ 146 h 292"/>
                <a:gd name="T26" fmla="*/ 140 w 383"/>
                <a:gd name="T27" fmla="*/ 146 h 292"/>
                <a:gd name="T28" fmla="*/ 93 w 383"/>
                <a:gd name="T29" fmla="*/ 141 h 292"/>
                <a:gd name="T30" fmla="*/ 59 w 383"/>
                <a:gd name="T31" fmla="*/ 133 h 292"/>
                <a:gd name="T32" fmla="*/ 36 w 383"/>
                <a:gd name="T33" fmla="*/ 121 h 292"/>
                <a:gd name="T34" fmla="*/ 26 w 383"/>
                <a:gd name="T35" fmla="*/ 114 h 292"/>
                <a:gd name="T36" fmla="*/ 24 w 383"/>
                <a:gd name="T37" fmla="*/ 119 h 292"/>
                <a:gd name="T38" fmla="*/ 24 w 383"/>
                <a:gd name="T39" fmla="*/ 116 h 292"/>
                <a:gd name="T40" fmla="*/ 24 w 383"/>
                <a:gd name="T41" fmla="*/ 104 h 292"/>
                <a:gd name="T42" fmla="*/ 31 w 383"/>
                <a:gd name="T43" fmla="*/ 66 h 292"/>
                <a:gd name="T44" fmla="*/ 36 w 383"/>
                <a:gd name="T45" fmla="*/ 54 h 292"/>
                <a:gd name="T46" fmla="*/ 42 w 383"/>
                <a:gd name="T47" fmla="*/ 40 h 292"/>
                <a:gd name="T48" fmla="*/ 59 w 383"/>
                <a:gd name="T49" fmla="*/ 20 h 292"/>
                <a:gd name="T50" fmla="*/ 47 w 383"/>
                <a:gd name="T51" fmla="*/ 29 h 292"/>
                <a:gd name="T52" fmla="*/ 27 w 383"/>
                <a:gd name="T53" fmla="*/ 49 h 292"/>
                <a:gd name="T54" fmla="*/ 12 w 383"/>
                <a:gd name="T55" fmla="*/ 72 h 292"/>
                <a:gd name="T56" fmla="*/ 4 w 383"/>
                <a:gd name="T57" fmla="*/ 99 h 292"/>
                <a:gd name="T58" fmla="*/ 0 w 383"/>
                <a:gd name="T59" fmla="*/ 146 h 292"/>
                <a:gd name="T60" fmla="*/ 0 w 383"/>
                <a:gd name="T61" fmla="*/ 146 h 292"/>
                <a:gd name="T62" fmla="*/ 5 w 383"/>
                <a:gd name="T63" fmla="*/ 176 h 292"/>
                <a:gd name="T64" fmla="*/ 16 w 383"/>
                <a:gd name="T65" fmla="*/ 203 h 292"/>
                <a:gd name="T66" fmla="*/ 29 w 383"/>
                <a:gd name="T67" fmla="*/ 228 h 292"/>
                <a:gd name="T68" fmla="*/ 49 w 383"/>
                <a:gd name="T69" fmla="*/ 250 h 292"/>
                <a:gd name="T70" fmla="*/ 71 w 383"/>
                <a:gd name="T71" fmla="*/ 267 h 292"/>
                <a:gd name="T72" fmla="*/ 96 w 383"/>
                <a:gd name="T73" fmla="*/ 280 h 292"/>
                <a:gd name="T74" fmla="*/ 125 w 383"/>
                <a:gd name="T75" fmla="*/ 289 h 292"/>
                <a:gd name="T76" fmla="*/ 155 w 383"/>
                <a:gd name="T77" fmla="*/ 292 h 292"/>
                <a:gd name="T78" fmla="*/ 259 w 383"/>
                <a:gd name="T79" fmla="*/ 292 h 292"/>
                <a:gd name="T80" fmla="*/ 259 w 383"/>
                <a:gd name="T81" fmla="*/ 292 h 292"/>
                <a:gd name="T82" fmla="*/ 284 w 383"/>
                <a:gd name="T83" fmla="*/ 290 h 292"/>
                <a:gd name="T84" fmla="*/ 308 w 383"/>
                <a:gd name="T85" fmla="*/ 284 h 292"/>
                <a:gd name="T86" fmla="*/ 328 w 383"/>
                <a:gd name="T87" fmla="*/ 272 h 292"/>
                <a:gd name="T88" fmla="*/ 346 w 383"/>
                <a:gd name="T89" fmla="*/ 257 h 292"/>
                <a:gd name="T90" fmla="*/ 361 w 383"/>
                <a:gd name="T91" fmla="*/ 238 h 292"/>
                <a:gd name="T92" fmla="*/ 373 w 383"/>
                <a:gd name="T93" fmla="*/ 217 h 292"/>
                <a:gd name="T94" fmla="*/ 380 w 383"/>
                <a:gd name="T95" fmla="*/ 195 h 292"/>
                <a:gd name="T96" fmla="*/ 383 w 383"/>
                <a:gd name="T97" fmla="*/ 170 h 292"/>
                <a:gd name="T98" fmla="*/ 383 w 383"/>
                <a:gd name="T99" fmla="*/ 108 h 292"/>
                <a:gd name="T100" fmla="*/ 381 w 383"/>
                <a:gd name="T101" fmla="*/ 86 h 292"/>
                <a:gd name="T102" fmla="*/ 375 w 383"/>
                <a:gd name="T103" fmla="*/ 66 h 292"/>
                <a:gd name="T104" fmla="*/ 365 w 383"/>
                <a:gd name="T105" fmla="*/ 47 h 292"/>
                <a:gd name="T106" fmla="*/ 336 w 383"/>
                <a:gd name="T107" fmla="*/ 19 h 292"/>
                <a:gd name="T108" fmla="*/ 318 w 383"/>
                <a:gd name="T109" fmla="*/ 9 h 292"/>
                <a:gd name="T110" fmla="*/ 297 w 383"/>
                <a:gd name="T111" fmla="*/ 2 h 292"/>
                <a:gd name="T112" fmla="*/ 276 w 383"/>
                <a:gd name="T113" fmla="*/ 0 h 2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3" h="292">
                  <a:moveTo>
                    <a:pt x="215" y="0"/>
                  </a:moveTo>
                  <a:lnTo>
                    <a:pt x="215" y="0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37" y="1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64" y="32"/>
                  </a:lnTo>
                  <a:lnTo>
                    <a:pt x="274" y="42"/>
                  </a:lnTo>
                  <a:lnTo>
                    <a:pt x="274" y="42"/>
                  </a:lnTo>
                  <a:lnTo>
                    <a:pt x="291" y="62"/>
                  </a:lnTo>
                  <a:lnTo>
                    <a:pt x="303" y="77"/>
                  </a:lnTo>
                  <a:lnTo>
                    <a:pt x="303" y="77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04" y="84"/>
                  </a:lnTo>
                  <a:lnTo>
                    <a:pt x="304" y="84"/>
                  </a:lnTo>
                  <a:lnTo>
                    <a:pt x="289" y="97"/>
                  </a:lnTo>
                  <a:lnTo>
                    <a:pt x="276" y="108"/>
                  </a:lnTo>
                  <a:lnTo>
                    <a:pt x="259" y="118"/>
                  </a:lnTo>
                  <a:lnTo>
                    <a:pt x="237" y="128"/>
                  </a:lnTo>
                  <a:lnTo>
                    <a:pt x="212" y="136"/>
                  </a:lnTo>
                  <a:lnTo>
                    <a:pt x="183" y="143"/>
                  </a:lnTo>
                  <a:lnTo>
                    <a:pt x="167" y="144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0" y="146"/>
                  </a:lnTo>
                  <a:lnTo>
                    <a:pt x="140" y="146"/>
                  </a:lnTo>
                  <a:lnTo>
                    <a:pt x="115" y="144"/>
                  </a:lnTo>
                  <a:lnTo>
                    <a:pt x="93" y="141"/>
                  </a:lnTo>
                  <a:lnTo>
                    <a:pt x="74" y="138"/>
                  </a:lnTo>
                  <a:lnTo>
                    <a:pt x="59" y="133"/>
                  </a:lnTo>
                  <a:lnTo>
                    <a:pt x="46" y="126"/>
                  </a:lnTo>
                  <a:lnTo>
                    <a:pt x="36" y="121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9"/>
                  </a:lnTo>
                  <a:lnTo>
                    <a:pt x="24" y="119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6" y="87"/>
                  </a:lnTo>
                  <a:lnTo>
                    <a:pt x="31" y="66"/>
                  </a:lnTo>
                  <a:lnTo>
                    <a:pt x="31" y="66"/>
                  </a:lnTo>
                  <a:lnTo>
                    <a:pt x="36" y="5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9" y="30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47" y="29"/>
                  </a:lnTo>
                  <a:lnTo>
                    <a:pt x="37" y="37"/>
                  </a:lnTo>
                  <a:lnTo>
                    <a:pt x="27" y="49"/>
                  </a:lnTo>
                  <a:lnTo>
                    <a:pt x="19" y="61"/>
                  </a:lnTo>
                  <a:lnTo>
                    <a:pt x="12" y="72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61"/>
                  </a:lnTo>
                  <a:lnTo>
                    <a:pt x="5" y="176"/>
                  </a:lnTo>
                  <a:lnTo>
                    <a:pt x="9" y="190"/>
                  </a:lnTo>
                  <a:lnTo>
                    <a:pt x="16" y="203"/>
                  </a:lnTo>
                  <a:lnTo>
                    <a:pt x="22" y="217"/>
                  </a:lnTo>
                  <a:lnTo>
                    <a:pt x="29" y="228"/>
                  </a:lnTo>
                  <a:lnTo>
                    <a:pt x="39" y="240"/>
                  </a:lnTo>
                  <a:lnTo>
                    <a:pt x="49" y="250"/>
                  </a:lnTo>
                  <a:lnTo>
                    <a:pt x="59" y="259"/>
                  </a:lnTo>
                  <a:lnTo>
                    <a:pt x="71" y="267"/>
                  </a:lnTo>
                  <a:lnTo>
                    <a:pt x="83" y="275"/>
                  </a:lnTo>
                  <a:lnTo>
                    <a:pt x="96" y="280"/>
                  </a:lnTo>
                  <a:lnTo>
                    <a:pt x="111" y="285"/>
                  </a:lnTo>
                  <a:lnTo>
                    <a:pt x="125" y="289"/>
                  </a:lnTo>
                  <a:lnTo>
                    <a:pt x="140" y="292"/>
                  </a:lnTo>
                  <a:lnTo>
                    <a:pt x="155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59" y="292"/>
                  </a:lnTo>
                  <a:lnTo>
                    <a:pt x="272" y="292"/>
                  </a:lnTo>
                  <a:lnTo>
                    <a:pt x="284" y="290"/>
                  </a:lnTo>
                  <a:lnTo>
                    <a:pt x="296" y="287"/>
                  </a:lnTo>
                  <a:lnTo>
                    <a:pt x="308" y="284"/>
                  </a:lnTo>
                  <a:lnTo>
                    <a:pt x="318" y="277"/>
                  </a:lnTo>
                  <a:lnTo>
                    <a:pt x="328" y="272"/>
                  </a:lnTo>
                  <a:lnTo>
                    <a:pt x="338" y="265"/>
                  </a:lnTo>
                  <a:lnTo>
                    <a:pt x="346" y="257"/>
                  </a:lnTo>
                  <a:lnTo>
                    <a:pt x="355" y="248"/>
                  </a:lnTo>
                  <a:lnTo>
                    <a:pt x="361" y="238"/>
                  </a:lnTo>
                  <a:lnTo>
                    <a:pt x="368" y="228"/>
                  </a:lnTo>
                  <a:lnTo>
                    <a:pt x="373" y="217"/>
                  </a:lnTo>
                  <a:lnTo>
                    <a:pt x="378" y="207"/>
                  </a:lnTo>
                  <a:lnTo>
                    <a:pt x="380" y="195"/>
                  </a:lnTo>
                  <a:lnTo>
                    <a:pt x="383" y="181"/>
                  </a:lnTo>
                  <a:lnTo>
                    <a:pt x="383" y="170"/>
                  </a:lnTo>
                  <a:lnTo>
                    <a:pt x="383" y="108"/>
                  </a:lnTo>
                  <a:lnTo>
                    <a:pt x="383" y="108"/>
                  </a:lnTo>
                  <a:lnTo>
                    <a:pt x="383" y="96"/>
                  </a:lnTo>
                  <a:lnTo>
                    <a:pt x="381" y="86"/>
                  </a:lnTo>
                  <a:lnTo>
                    <a:pt x="378" y="76"/>
                  </a:lnTo>
                  <a:lnTo>
                    <a:pt x="375" y="66"/>
                  </a:lnTo>
                  <a:lnTo>
                    <a:pt x="370" y="56"/>
                  </a:lnTo>
                  <a:lnTo>
                    <a:pt x="365" y="47"/>
                  </a:lnTo>
                  <a:lnTo>
                    <a:pt x="351" y="32"/>
                  </a:lnTo>
                  <a:lnTo>
                    <a:pt x="336" y="19"/>
                  </a:lnTo>
                  <a:lnTo>
                    <a:pt x="328" y="14"/>
                  </a:lnTo>
                  <a:lnTo>
                    <a:pt x="318" y="9"/>
                  </a:lnTo>
                  <a:lnTo>
                    <a:pt x="308" y="5"/>
                  </a:lnTo>
                  <a:lnTo>
                    <a:pt x="297" y="2"/>
                  </a:lnTo>
                  <a:lnTo>
                    <a:pt x="287" y="0"/>
                  </a:lnTo>
                  <a:lnTo>
                    <a:pt x="276" y="0"/>
                  </a:lnTo>
                  <a:lnTo>
                    <a:pt x="2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Freeform 94"/>
            <p:cNvSpPr/>
            <p:nvPr>
              <p:custDataLst>
                <p:tags r:id="rId92"/>
              </p:custDataLst>
            </p:nvPr>
          </p:nvSpPr>
          <p:spPr bwMode="auto">
            <a:xfrm>
              <a:off x="2619" y="1345"/>
              <a:ext cx="189" cy="54"/>
            </a:xfrm>
            <a:custGeom>
              <a:gdLst>
                <a:gd name="T0" fmla="*/ 0 w 203"/>
                <a:gd name="T1" fmla="*/ 0 h 59"/>
                <a:gd name="T2" fmla="*/ 0 w 203"/>
                <a:gd name="T3" fmla="*/ 0 h 59"/>
                <a:gd name="T4" fmla="*/ 8 w 203"/>
                <a:gd name="T5" fmla="*/ 9 h 59"/>
                <a:gd name="T6" fmla="*/ 18 w 203"/>
                <a:gd name="T7" fmla="*/ 19 h 59"/>
                <a:gd name="T8" fmla="*/ 32 w 203"/>
                <a:gd name="T9" fmla="*/ 29 h 59"/>
                <a:gd name="T10" fmla="*/ 52 w 203"/>
                <a:gd name="T11" fmla="*/ 41 h 59"/>
                <a:gd name="T12" fmla="*/ 75 w 203"/>
                <a:gd name="T13" fmla="*/ 49 h 59"/>
                <a:gd name="T14" fmla="*/ 89 w 203"/>
                <a:gd name="T15" fmla="*/ 52 h 59"/>
                <a:gd name="T16" fmla="*/ 104 w 203"/>
                <a:gd name="T17" fmla="*/ 56 h 59"/>
                <a:gd name="T18" fmla="*/ 121 w 203"/>
                <a:gd name="T19" fmla="*/ 57 h 59"/>
                <a:gd name="T20" fmla="*/ 137 w 203"/>
                <a:gd name="T21" fmla="*/ 59 h 59"/>
                <a:gd name="T22" fmla="*/ 137 w 203"/>
                <a:gd name="T23" fmla="*/ 59 h 59"/>
                <a:gd name="T24" fmla="*/ 169 w 203"/>
                <a:gd name="T25" fmla="*/ 56 h 59"/>
                <a:gd name="T26" fmla="*/ 203 w 203"/>
                <a:gd name="T27" fmla="*/ 51 h 59"/>
                <a:gd name="T28" fmla="*/ 203 w 203"/>
                <a:gd name="T29" fmla="*/ 51 h 59"/>
                <a:gd name="T30" fmla="*/ 200 w 203"/>
                <a:gd name="T31" fmla="*/ 51 h 59"/>
                <a:gd name="T32" fmla="*/ 200 w 203"/>
                <a:gd name="T33" fmla="*/ 51 h 59"/>
                <a:gd name="T34" fmla="*/ 166 w 203"/>
                <a:gd name="T35" fmla="*/ 49 h 59"/>
                <a:gd name="T36" fmla="*/ 142 w 203"/>
                <a:gd name="T37" fmla="*/ 47 h 59"/>
                <a:gd name="T38" fmla="*/ 114 w 203"/>
                <a:gd name="T39" fmla="*/ 44 h 59"/>
                <a:gd name="T40" fmla="*/ 84 w 203"/>
                <a:gd name="T41" fmla="*/ 37 h 59"/>
                <a:gd name="T42" fmla="*/ 54 w 203"/>
                <a:gd name="T43" fmla="*/ 29 h 59"/>
                <a:gd name="T44" fmla="*/ 38 w 203"/>
                <a:gd name="T45" fmla="*/ 22 h 59"/>
                <a:gd name="T46" fmla="*/ 25 w 203"/>
                <a:gd name="T47" fmla="*/ 16 h 59"/>
                <a:gd name="T48" fmla="*/ 12 w 203"/>
                <a:gd name="T49" fmla="*/ 9 h 59"/>
                <a:gd name="T50" fmla="*/ 0 w 203"/>
                <a:gd name="T51" fmla="*/ 0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3" h="59">
                  <a:moveTo>
                    <a:pt x="0" y="0"/>
                  </a:moveTo>
                  <a:lnTo>
                    <a:pt x="0" y="0"/>
                  </a:lnTo>
                  <a:lnTo>
                    <a:pt x="8" y="9"/>
                  </a:lnTo>
                  <a:lnTo>
                    <a:pt x="18" y="19"/>
                  </a:lnTo>
                  <a:lnTo>
                    <a:pt x="32" y="29"/>
                  </a:lnTo>
                  <a:lnTo>
                    <a:pt x="52" y="41"/>
                  </a:lnTo>
                  <a:lnTo>
                    <a:pt x="75" y="49"/>
                  </a:lnTo>
                  <a:lnTo>
                    <a:pt x="89" y="52"/>
                  </a:lnTo>
                  <a:lnTo>
                    <a:pt x="104" y="56"/>
                  </a:lnTo>
                  <a:lnTo>
                    <a:pt x="121" y="57"/>
                  </a:lnTo>
                  <a:lnTo>
                    <a:pt x="137" y="59"/>
                  </a:lnTo>
                  <a:lnTo>
                    <a:pt x="137" y="59"/>
                  </a:lnTo>
                  <a:lnTo>
                    <a:pt x="169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166" y="49"/>
                  </a:lnTo>
                  <a:lnTo>
                    <a:pt x="142" y="47"/>
                  </a:lnTo>
                  <a:lnTo>
                    <a:pt x="114" y="44"/>
                  </a:lnTo>
                  <a:lnTo>
                    <a:pt x="84" y="37"/>
                  </a:lnTo>
                  <a:lnTo>
                    <a:pt x="54" y="29"/>
                  </a:lnTo>
                  <a:lnTo>
                    <a:pt x="38" y="22"/>
                  </a:lnTo>
                  <a:lnTo>
                    <a:pt x="25" y="16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C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Freeform 95"/>
            <p:cNvSpPr/>
            <p:nvPr>
              <p:custDataLst>
                <p:tags r:id="rId93"/>
              </p:custDataLst>
            </p:nvPr>
          </p:nvSpPr>
          <p:spPr bwMode="auto">
            <a:xfrm>
              <a:off x="2619" y="1345"/>
              <a:ext cx="189" cy="54"/>
            </a:xfrm>
            <a:custGeom>
              <a:gdLst>
                <a:gd name="T0" fmla="*/ 0 w 203"/>
                <a:gd name="T1" fmla="*/ 0 h 59"/>
                <a:gd name="T2" fmla="*/ 0 w 203"/>
                <a:gd name="T3" fmla="*/ 0 h 59"/>
                <a:gd name="T4" fmla="*/ 8 w 203"/>
                <a:gd name="T5" fmla="*/ 9 h 59"/>
                <a:gd name="T6" fmla="*/ 18 w 203"/>
                <a:gd name="T7" fmla="*/ 19 h 59"/>
                <a:gd name="T8" fmla="*/ 32 w 203"/>
                <a:gd name="T9" fmla="*/ 29 h 59"/>
                <a:gd name="T10" fmla="*/ 52 w 203"/>
                <a:gd name="T11" fmla="*/ 41 h 59"/>
                <a:gd name="T12" fmla="*/ 75 w 203"/>
                <a:gd name="T13" fmla="*/ 49 h 59"/>
                <a:gd name="T14" fmla="*/ 89 w 203"/>
                <a:gd name="T15" fmla="*/ 52 h 59"/>
                <a:gd name="T16" fmla="*/ 104 w 203"/>
                <a:gd name="T17" fmla="*/ 56 h 59"/>
                <a:gd name="T18" fmla="*/ 121 w 203"/>
                <a:gd name="T19" fmla="*/ 57 h 59"/>
                <a:gd name="T20" fmla="*/ 137 w 203"/>
                <a:gd name="T21" fmla="*/ 59 h 59"/>
                <a:gd name="T22" fmla="*/ 137 w 203"/>
                <a:gd name="T23" fmla="*/ 59 h 59"/>
                <a:gd name="T24" fmla="*/ 169 w 203"/>
                <a:gd name="T25" fmla="*/ 56 h 59"/>
                <a:gd name="T26" fmla="*/ 203 w 203"/>
                <a:gd name="T27" fmla="*/ 51 h 59"/>
                <a:gd name="T28" fmla="*/ 203 w 203"/>
                <a:gd name="T29" fmla="*/ 51 h 59"/>
                <a:gd name="T30" fmla="*/ 200 w 203"/>
                <a:gd name="T31" fmla="*/ 51 h 59"/>
                <a:gd name="T32" fmla="*/ 200 w 203"/>
                <a:gd name="T33" fmla="*/ 51 h 59"/>
                <a:gd name="T34" fmla="*/ 166 w 203"/>
                <a:gd name="T35" fmla="*/ 49 h 59"/>
                <a:gd name="T36" fmla="*/ 142 w 203"/>
                <a:gd name="T37" fmla="*/ 47 h 59"/>
                <a:gd name="T38" fmla="*/ 114 w 203"/>
                <a:gd name="T39" fmla="*/ 44 h 59"/>
                <a:gd name="T40" fmla="*/ 84 w 203"/>
                <a:gd name="T41" fmla="*/ 37 h 59"/>
                <a:gd name="T42" fmla="*/ 54 w 203"/>
                <a:gd name="T43" fmla="*/ 29 h 59"/>
                <a:gd name="T44" fmla="*/ 38 w 203"/>
                <a:gd name="T45" fmla="*/ 22 h 59"/>
                <a:gd name="T46" fmla="*/ 25 w 203"/>
                <a:gd name="T47" fmla="*/ 16 h 59"/>
                <a:gd name="T48" fmla="*/ 12 w 203"/>
                <a:gd name="T49" fmla="*/ 9 h 59"/>
                <a:gd name="T50" fmla="*/ 0 w 203"/>
                <a:gd name="T51" fmla="*/ 0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3" h="59">
                  <a:moveTo>
                    <a:pt x="0" y="0"/>
                  </a:moveTo>
                  <a:lnTo>
                    <a:pt x="0" y="0"/>
                  </a:lnTo>
                  <a:lnTo>
                    <a:pt x="8" y="9"/>
                  </a:lnTo>
                  <a:lnTo>
                    <a:pt x="18" y="19"/>
                  </a:lnTo>
                  <a:lnTo>
                    <a:pt x="32" y="29"/>
                  </a:lnTo>
                  <a:lnTo>
                    <a:pt x="52" y="41"/>
                  </a:lnTo>
                  <a:lnTo>
                    <a:pt x="75" y="49"/>
                  </a:lnTo>
                  <a:lnTo>
                    <a:pt x="89" y="52"/>
                  </a:lnTo>
                  <a:lnTo>
                    <a:pt x="104" y="56"/>
                  </a:lnTo>
                  <a:lnTo>
                    <a:pt x="121" y="57"/>
                  </a:lnTo>
                  <a:lnTo>
                    <a:pt x="137" y="59"/>
                  </a:lnTo>
                  <a:lnTo>
                    <a:pt x="137" y="59"/>
                  </a:lnTo>
                  <a:lnTo>
                    <a:pt x="169" y="56"/>
                  </a:lnTo>
                  <a:lnTo>
                    <a:pt x="203" y="51"/>
                  </a:lnTo>
                  <a:lnTo>
                    <a:pt x="203" y="51"/>
                  </a:lnTo>
                  <a:lnTo>
                    <a:pt x="200" y="51"/>
                  </a:lnTo>
                  <a:lnTo>
                    <a:pt x="200" y="51"/>
                  </a:lnTo>
                  <a:lnTo>
                    <a:pt x="166" y="49"/>
                  </a:lnTo>
                  <a:lnTo>
                    <a:pt x="142" y="47"/>
                  </a:lnTo>
                  <a:lnTo>
                    <a:pt x="114" y="44"/>
                  </a:lnTo>
                  <a:lnTo>
                    <a:pt x="84" y="37"/>
                  </a:lnTo>
                  <a:lnTo>
                    <a:pt x="54" y="29"/>
                  </a:lnTo>
                  <a:lnTo>
                    <a:pt x="38" y="22"/>
                  </a:lnTo>
                  <a:lnTo>
                    <a:pt x="25" y="16"/>
                  </a:lnTo>
                  <a:lnTo>
                    <a:pt x="12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Freeform 96"/>
            <p:cNvSpPr/>
            <p:nvPr>
              <p:custDataLst>
                <p:tags r:id="rId94"/>
              </p:custDataLst>
            </p:nvPr>
          </p:nvSpPr>
          <p:spPr bwMode="auto">
            <a:xfrm>
              <a:off x="2634" y="1214"/>
              <a:ext cx="263" cy="137"/>
            </a:xfrm>
            <a:custGeom>
              <a:gdLst>
                <a:gd name="T0" fmla="*/ 132 w 278"/>
                <a:gd name="T1" fmla="*/ 0 h 146"/>
                <a:gd name="T2" fmla="*/ 157 w 278"/>
                <a:gd name="T3" fmla="*/ 10 h 146"/>
                <a:gd name="T4" fmla="*/ 176 w 278"/>
                <a:gd name="T5" fmla="*/ 27 h 146"/>
                <a:gd name="T6" fmla="*/ 188 w 278"/>
                <a:gd name="T7" fmla="*/ 51 h 146"/>
                <a:gd name="T8" fmla="*/ 191 w 278"/>
                <a:gd name="T9" fmla="*/ 77 h 146"/>
                <a:gd name="T10" fmla="*/ 189 w 278"/>
                <a:gd name="T11" fmla="*/ 92 h 146"/>
                <a:gd name="T12" fmla="*/ 176 w 278"/>
                <a:gd name="T13" fmla="*/ 116 h 146"/>
                <a:gd name="T14" fmla="*/ 157 w 278"/>
                <a:gd name="T15" fmla="*/ 134 h 146"/>
                <a:gd name="T16" fmla="*/ 132 w 278"/>
                <a:gd name="T17" fmla="*/ 144 h 146"/>
                <a:gd name="T18" fmla="*/ 117 w 278"/>
                <a:gd name="T19" fmla="*/ 146 h 146"/>
                <a:gd name="T20" fmla="*/ 112 w 278"/>
                <a:gd name="T21" fmla="*/ 146 h 146"/>
                <a:gd name="T22" fmla="*/ 84 w 278"/>
                <a:gd name="T23" fmla="*/ 138 h 146"/>
                <a:gd name="T24" fmla="*/ 62 w 278"/>
                <a:gd name="T25" fmla="*/ 119 h 146"/>
                <a:gd name="T26" fmla="*/ 47 w 278"/>
                <a:gd name="T27" fmla="*/ 96 h 146"/>
                <a:gd name="T28" fmla="*/ 43 w 278"/>
                <a:gd name="T29" fmla="*/ 66 h 146"/>
                <a:gd name="T30" fmla="*/ 45 w 278"/>
                <a:gd name="T31" fmla="*/ 54 h 146"/>
                <a:gd name="T32" fmla="*/ 55 w 278"/>
                <a:gd name="T33" fmla="*/ 34 h 146"/>
                <a:gd name="T34" fmla="*/ 68 w 278"/>
                <a:gd name="T35" fmla="*/ 17 h 146"/>
                <a:gd name="T36" fmla="*/ 87 w 278"/>
                <a:gd name="T37" fmla="*/ 5 h 146"/>
                <a:gd name="T38" fmla="*/ 97 w 278"/>
                <a:gd name="T39" fmla="*/ 0 h 146"/>
                <a:gd name="T40" fmla="*/ 78 w 278"/>
                <a:gd name="T41" fmla="*/ 7 h 146"/>
                <a:gd name="T42" fmla="*/ 50 w 278"/>
                <a:gd name="T43" fmla="*/ 24 h 146"/>
                <a:gd name="T44" fmla="*/ 38 w 278"/>
                <a:gd name="T45" fmla="*/ 35 h 146"/>
                <a:gd name="T46" fmla="*/ 30 w 278"/>
                <a:gd name="T47" fmla="*/ 45 h 146"/>
                <a:gd name="T48" fmla="*/ 15 w 278"/>
                <a:gd name="T49" fmla="*/ 69 h 146"/>
                <a:gd name="T50" fmla="*/ 6 w 278"/>
                <a:gd name="T51" fmla="*/ 89 h 146"/>
                <a:gd name="T52" fmla="*/ 1 w 278"/>
                <a:gd name="T53" fmla="*/ 106 h 146"/>
                <a:gd name="T54" fmla="*/ 0 w 278"/>
                <a:gd name="T55" fmla="*/ 114 h 146"/>
                <a:gd name="T56" fmla="*/ 20 w 278"/>
                <a:gd name="T57" fmla="*/ 126 h 146"/>
                <a:gd name="T58" fmla="*/ 48 w 278"/>
                <a:gd name="T59" fmla="*/ 138 h 146"/>
                <a:gd name="T60" fmla="*/ 89 w 278"/>
                <a:gd name="T61" fmla="*/ 144 h 146"/>
                <a:gd name="T62" fmla="*/ 114 w 278"/>
                <a:gd name="T63" fmla="*/ 146 h 146"/>
                <a:gd name="T64" fmla="*/ 124 w 278"/>
                <a:gd name="T65" fmla="*/ 146 h 146"/>
                <a:gd name="T66" fmla="*/ 157 w 278"/>
                <a:gd name="T67" fmla="*/ 143 h 146"/>
                <a:gd name="T68" fmla="*/ 211 w 278"/>
                <a:gd name="T69" fmla="*/ 128 h 146"/>
                <a:gd name="T70" fmla="*/ 250 w 278"/>
                <a:gd name="T71" fmla="*/ 108 h 146"/>
                <a:gd name="T72" fmla="*/ 278 w 278"/>
                <a:gd name="T73" fmla="*/ 84 h 146"/>
                <a:gd name="T74" fmla="*/ 273 w 278"/>
                <a:gd name="T75" fmla="*/ 79 h 146"/>
                <a:gd name="T76" fmla="*/ 260 w 278"/>
                <a:gd name="T77" fmla="*/ 64 h 146"/>
                <a:gd name="T78" fmla="*/ 241 w 278"/>
                <a:gd name="T79" fmla="*/ 47 h 146"/>
                <a:gd name="T80" fmla="*/ 216 w 278"/>
                <a:gd name="T81" fmla="*/ 30 h 146"/>
                <a:gd name="T82" fmla="*/ 188 w 278"/>
                <a:gd name="T83" fmla="*/ 14 h 146"/>
                <a:gd name="T84" fmla="*/ 169 w 278"/>
                <a:gd name="T85" fmla="*/ 7 h 146"/>
                <a:gd name="T86" fmla="*/ 152 w 278"/>
                <a:gd name="T87" fmla="*/ 2 h 146"/>
                <a:gd name="T88" fmla="*/ 132 w 278"/>
                <a:gd name="T89" fmla="*/ 0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6">
                  <a:moveTo>
                    <a:pt x="132" y="0"/>
                  </a:moveTo>
                  <a:lnTo>
                    <a:pt x="132" y="0"/>
                  </a:lnTo>
                  <a:lnTo>
                    <a:pt x="146" y="4"/>
                  </a:lnTo>
                  <a:lnTo>
                    <a:pt x="157" y="10"/>
                  </a:lnTo>
                  <a:lnTo>
                    <a:pt x="167" y="19"/>
                  </a:lnTo>
                  <a:lnTo>
                    <a:pt x="176" y="27"/>
                  </a:lnTo>
                  <a:lnTo>
                    <a:pt x="184" y="39"/>
                  </a:lnTo>
                  <a:lnTo>
                    <a:pt x="188" y="51"/>
                  </a:lnTo>
                  <a:lnTo>
                    <a:pt x="191" y="64"/>
                  </a:lnTo>
                  <a:lnTo>
                    <a:pt x="191" y="77"/>
                  </a:lnTo>
                  <a:lnTo>
                    <a:pt x="191" y="77"/>
                  </a:lnTo>
                  <a:lnTo>
                    <a:pt x="189" y="92"/>
                  </a:lnTo>
                  <a:lnTo>
                    <a:pt x="184" y="104"/>
                  </a:lnTo>
                  <a:lnTo>
                    <a:pt x="176" y="116"/>
                  </a:lnTo>
                  <a:lnTo>
                    <a:pt x="167" y="126"/>
                  </a:lnTo>
                  <a:lnTo>
                    <a:pt x="157" y="134"/>
                  </a:lnTo>
                  <a:lnTo>
                    <a:pt x="144" y="141"/>
                  </a:lnTo>
                  <a:lnTo>
                    <a:pt x="132" y="144"/>
                  </a:lnTo>
                  <a:lnTo>
                    <a:pt x="117" y="146"/>
                  </a:lnTo>
                  <a:lnTo>
                    <a:pt x="117" y="146"/>
                  </a:lnTo>
                  <a:lnTo>
                    <a:pt x="112" y="146"/>
                  </a:lnTo>
                  <a:lnTo>
                    <a:pt x="112" y="146"/>
                  </a:lnTo>
                  <a:lnTo>
                    <a:pt x="97" y="143"/>
                  </a:lnTo>
                  <a:lnTo>
                    <a:pt x="84" y="138"/>
                  </a:lnTo>
                  <a:lnTo>
                    <a:pt x="72" y="129"/>
                  </a:lnTo>
                  <a:lnTo>
                    <a:pt x="62" y="119"/>
                  </a:lnTo>
                  <a:lnTo>
                    <a:pt x="53" y="108"/>
                  </a:lnTo>
                  <a:lnTo>
                    <a:pt x="47" y="96"/>
                  </a:lnTo>
                  <a:lnTo>
                    <a:pt x="43" y="81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5" y="54"/>
                  </a:lnTo>
                  <a:lnTo>
                    <a:pt x="50" y="44"/>
                  </a:lnTo>
                  <a:lnTo>
                    <a:pt x="55" y="34"/>
                  </a:lnTo>
                  <a:lnTo>
                    <a:pt x="60" y="25"/>
                  </a:lnTo>
                  <a:lnTo>
                    <a:pt x="68" y="17"/>
                  </a:lnTo>
                  <a:lnTo>
                    <a:pt x="77" y="10"/>
                  </a:lnTo>
                  <a:lnTo>
                    <a:pt x="87" y="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63" y="1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38" y="35"/>
                  </a:lnTo>
                  <a:lnTo>
                    <a:pt x="30" y="45"/>
                  </a:lnTo>
                  <a:lnTo>
                    <a:pt x="30" y="45"/>
                  </a:lnTo>
                  <a:lnTo>
                    <a:pt x="21" y="57"/>
                  </a:lnTo>
                  <a:lnTo>
                    <a:pt x="15" y="69"/>
                  </a:lnTo>
                  <a:lnTo>
                    <a:pt x="15" y="69"/>
                  </a:lnTo>
                  <a:lnTo>
                    <a:pt x="6" y="89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0" y="121"/>
                  </a:lnTo>
                  <a:lnTo>
                    <a:pt x="20" y="126"/>
                  </a:lnTo>
                  <a:lnTo>
                    <a:pt x="33" y="133"/>
                  </a:lnTo>
                  <a:lnTo>
                    <a:pt x="48" y="138"/>
                  </a:lnTo>
                  <a:lnTo>
                    <a:pt x="67" y="141"/>
                  </a:lnTo>
                  <a:lnTo>
                    <a:pt x="89" y="144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24" y="146"/>
                  </a:lnTo>
                  <a:lnTo>
                    <a:pt x="124" y="146"/>
                  </a:lnTo>
                  <a:lnTo>
                    <a:pt x="141" y="144"/>
                  </a:lnTo>
                  <a:lnTo>
                    <a:pt x="157" y="143"/>
                  </a:lnTo>
                  <a:lnTo>
                    <a:pt x="186" y="136"/>
                  </a:lnTo>
                  <a:lnTo>
                    <a:pt x="211" y="128"/>
                  </a:lnTo>
                  <a:lnTo>
                    <a:pt x="233" y="118"/>
                  </a:lnTo>
                  <a:lnTo>
                    <a:pt x="250" y="108"/>
                  </a:lnTo>
                  <a:lnTo>
                    <a:pt x="263" y="97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273" y="79"/>
                  </a:lnTo>
                  <a:lnTo>
                    <a:pt x="273" y="79"/>
                  </a:lnTo>
                  <a:lnTo>
                    <a:pt x="260" y="64"/>
                  </a:lnTo>
                  <a:lnTo>
                    <a:pt x="241" y="47"/>
                  </a:lnTo>
                  <a:lnTo>
                    <a:pt x="241" y="47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03" y="20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69" y="7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4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Freeform 97"/>
            <p:cNvSpPr/>
            <p:nvPr>
              <p:custDataLst>
                <p:tags r:id="rId95"/>
              </p:custDataLst>
            </p:nvPr>
          </p:nvSpPr>
          <p:spPr bwMode="auto">
            <a:xfrm>
              <a:off x="2634" y="1214"/>
              <a:ext cx="263" cy="137"/>
            </a:xfrm>
            <a:custGeom>
              <a:gdLst>
                <a:gd name="T0" fmla="*/ 132 w 278"/>
                <a:gd name="T1" fmla="*/ 0 h 146"/>
                <a:gd name="T2" fmla="*/ 157 w 278"/>
                <a:gd name="T3" fmla="*/ 10 h 146"/>
                <a:gd name="T4" fmla="*/ 176 w 278"/>
                <a:gd name="T5" fmla="*/ 27 h 146"/>
                <a:gd name="T6" fmla="*/ 188 w 278"/>
                <a:gd name="T7" fmla="*/ 51 h 146"/>
                <a:gd name="T8" fmla="*/ 191 w 278"/>
                <a:gd name="T9" fmla="*/ 77 h 146"/>
                <a:gd name="T10" fmla="*/ 189 w 278"/>
                <a:gd name="T11" fmla="*/ 92 h 146"/>
                <a:gd name="T12" fmla="*/ 176 w 278"/>
                <a:gd name="T13" fmla="*/ 116 h 146"/>
                <a:gd name="T14" fmla="*/ 157 w 278"/>
                <a:gd name="T15" fmla="*/ 134 h 146"/>
                <a:gd name="T16" fmla="*/ 132 w 278"/>
                <a:gd name="T17" fmla="*/ 144 h 146"/>
                <a:gd name="T18" fmla="*/ 117 w 278"/>
                <a:gd name="T19" fmla="*/ 146 h 146"/>
                <a:gd name="T20" fmla="*/ 112 w 278"/>
                <a:gd name="T21" fmla="*/ 146 h 146"/>
                <a:gd name="T22" fmla="*/ 84 w 278"/>
                <a:gd name="T23" fmla="*/ 138 h 146"/>
                <a:gd name="T24" fmla="*/ 62 w 278"/>
                <a:gd name="T25" fmla="*/ 119 h 146"/>
                <a:gd name="T26" fmla="*/ 47 w 278"/>
                <a:gd name="T27" fmla="*/ 96 h 146"/>
                <a:gd name="T28" fmla="*/ 43 w 278"/>
                <a:gd name="T29" fmla="*/ 66 h 146"/>
                <a:gd name="T30" fmla="*/ 45 w 278"/>
                <a:gd name="T31" fmla="*/ 54 h 146"/>
                <a:gd name="T32" fmla="*/ 55 w 278"/>
                <a:gd name="T33" fmla="*/ 34 h 146"/>
                <a:gd name="T34" fmla="*/ 68 w 278"/>
                <a:gd name="T35" fmla="*/ 17 h 146"/>
                <a:gd name="T36" fmla="*/ 87 w 278"/>
                <a:gd name="T37" fmla="*/ 5 h 146"/>
                <a:gd name="T38" fmla="*/ 97 w 278"/>
                <a:gd name="T39" fmla="*/ 0 h 146"/>
                <a:gd name="T40" fmla="*/ 78 w 278"/>
                <a:gd name="T41" fmla="*/ 7 h 146"/>
                <a:gd name="T42" fmla="*/ 50 w 278"/>
                <a:gd name="T43" fmla="*/ 24 h 146"/>
                <a:gd name="T44" fmla="*/ 38 w 278"/>
                <a:gd name="T45" fmla="*/ 35 h 146"/>
                <a:gd name="T46" fmla="*/ 30 w 278"/>
                <a:gd name="T47" fmla="*/ 45 h 146"/>
                <a:gd name="T48" fmla="*/ 15 w 278"/>
                <a:gd name="T49" fmla="*/ 69 h 146"/>
                <a:gd name="T50" fmla="*/ 6 w 278"/>
                <a:gd name="T51" fmla="*/ 89 h 146"/>
                <a:gd name="T52" fmla="*/ 1 w 278"/>
                <a:gd name="T53" fmla="*/ 106 h 146"/>
                <a:gd name="T54" fmla="*/ 0 w 278"/>
                <a:gd name="T55" fmla="*/ 114 h 146"/>
                <a:gd name="T56" fmla="*/ 20 w 278"/>
                <a:gd name="T57" fmla="*/ 126 h 146"/>
                <a:gd name="T58" fmla="*/ 48 w 278"/>
                <a:gd name="T59" fmla="*/ 138 h 146"/>
                <a:gd name="T60" fmla="*/ 89 w 278"/>
                <a:gd name="T61" fmla="*/ 144 h 146"/>
                <a:gd name="T62" fmla="*/ 114 w 278"/>
                <a:gd name="T63" fmla="*/ 146 h 146"/>
                <a:gd name="T64" fmla="*/ 124 w 278"/>
                <a:gd name="T65" fmla="*/ 146 h 146"/>
                <a:gd name="T66" fmla="*/ 157 w 278"/>
                <a:gd name="T67" fmla="*/ 143 h 146"/>
                <a:gd name="T68" fmla="*/ 211 w 278"/>
                <a:gd name="T69" fmla="*/ 128 h 146"/>
                <a:gd name="T70" fmla="*/ 250 w 278"/>
                <a:gd name="T71" fmla="*/ 108 h 146"/>
                <a:gd name="T72" fmla="*/ 278 w 278"/>
                <a:gd name="T73" fmla="*/ 84 h 146"/>
                <a:gd name="T74" fmla="*/ 273 w 278"/>
                <a:gd name="T75" fmla="*/ 79 h 146"/>
                <a:gd name="T76" fmla="*/ 260 w 278"/>
                <a:gd name="T77" fmla="*/ 64 h 146"/>
                <a:gd name="T78" fmla="*/ 241 w 278"/>
                <a:gd name="T79" fmla="*/ 47 h 146"/>
                <a:gd name="T80" fmla="*/ 216 w 278"/>
                <a:gd name="T81" fmla="*/ 30 h 146"/>
                <a:gd name="T82" fmla="*/ 188 w 278"/>
                <a:gd name="T83" fmla="*/ 14 h 146"/>
                <a:gd name="T84" fmla="*/ 169 w 278"/>
                <a:gd name="T85" fmla="*/ 7 h 146"/>
                <a:gd name="T86" fmla="*/ 152 w 278"/>
                <a:gd name="T87" fmla="*/ 2 h 146"/>
                <a:gd name="T88" fmla="*/ 132 w 278"/>
                <a:gd name="T89" fmla="*/ 0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8" h="146">
                  <a:moveTo>
                    <a:pt x="132" y="0"/>
                  </a:moveTo>
                  <a:lnTo>
                    <a:pt x="132" y="0"/>
                  </a:lnTo>
                  <a:lnTo>
                    <a:pt x="146" y="4"/>
                  </a:lnTo>
                  <a:lnTo>
                    <a:pt x="157" y="10"/>
                  </a:lnTo>
                  <a:lnTo>
                    <a:pt x="167" y="19"/>
                  </a:lnTo>
                  <a:lnTo>
                    <a:pt x="176" y="27"/>
                  </a:lnTo>
                  <a:lnTo>
                    <a:pt x="184" y="39"/>
                  </a:lnTo>
                  <a:lnTo>
                    <a:pt x="188" y="51"/>
                  </a:lnTo>
                  <a:lnTo>
                    <a:pt x="191" y="64"/>
                  </a:lnTo>
                  <a:lnTo>
                    <a:pt x="191" y="77"/>
                  </a:lnTo>
                  <a:lnTo>
                    <a:pt x="191" y="77"/>
                  </a:lnTo>
                  <a:lnTo>
                    <a:pt x="189" y="92"/>
                  </a:lnTo>
                  <a:lnTo>
                    <a:pt x="184" y="104"/>
                  </a:lnTo>
                  <a:lnTo>
                    <a:pt x="176" y="116"/>
                  </a:lnTo>
                  <a:lnTo>
                    <a:pt x="167" y="126"/>
                  </a:lnTo>
                  <a:lnTo>
                    <a:pt x="157" y="134"/>
                  </a:lnTo>
                  <a:lnTo>
                    <a:pt x="144" y="141"/>
                  </a:lnTo>
                  <a:lnTo>
                    <a:pt x="132" y="144"/>
                  </a:lnTo>
                  <a:lnTo>
                    <a:pt x="117" y="146"/>
                  </a:lnTo>
                  <a:lnTo>
                    <a:pt x="117" y="146"/>
                  </a:lnTo>
                  <a:lnTo>
                    <a:pt x="112" y="146"/>
                  </a:lnTo>
                  <a:lnTo>
                    <a:pt x="112" y="146"/>
                  </a:lnTo>
                  <a:lnTo>
                    <a:pt x="97" y="143"/>
                  </a:lnTo>
                  <a:lnTo>
                    <a:pt x="84" y="138"/>
                  </a:lnTo>
                  <a:lnTo>
                    <a:pt x="72" y="129"/>
                  </a:lnTo>
                  <a:lnTo>
                    <a:pt x="62" y="119"/>
                  </a:lnTo>
                  <a:lnTo>
                    <a:pt x="53" y="108"/>
                  </a:lnTo>
                  <a:lnTo>
                    <a:pt x="47" y="96"/>
                  </a:lnTo>
                  <a:lnTo>
                    <a:pt x="43" y="81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5" y="54"/>
                  </a:lnTo>
                  <a:lnTo>
                    <a:pt x="50" y="44"/>
                  </a:lnTo>
                  <a:lnTo>
                    <a:pt x="55" y="34"/>
                  </a:lnTo>
                  <a:lnTo>
                    <a:pt x="60" y="25"/>
                  </a:lnTo>
                  <a:lnTo>
                    <a:pt x="68" y="17"/>
                  </a:lnTo>
                  <a:lnTo>
                    <a:pt x="77" y="10"/>
                  </a:lnTo>
                  <a:lnTo>
                    <a:pt x="87" y="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63" y="1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38" y="35"/>
                  </a:lnTo>
                  <a:lnTo>
                    <a:pt x="30" y="45"/>
                  </a:lnTo>
                  <a:lnTo>
                    <a:pt x="30" y="45"/>
                  </a:lnTo>
                  <a:lnTo>
                    <a:pt x="21" y="57"/>
                  </a:lnTo>
                  <a:lnTo>
                    <a:pt x="15" y="69"/>
                  </a:lnTo>
                  <a:lnTo>
                    <a:pt x="15" y="69"/>
                  </a:lnTo>
                  <a:lnTo>
                    <a:pt x="6" y="89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0" y="121"/>
                  </a:lnTo>
                  <a:lnTo>
                    <a:pt x="20" y="126"/>
                  </a:lnTo>
                  <a:lnTo>
                    <a:pt x="33" y="133"/>
                  </a:lnTo>
                  <a:lnTo>
                    <a:pt x="48" y="138"/>
                  </a:lnTo>
                  <a:lnTo>
                    <a:pt x="67" y="141"/>
                  </a:lnTo>
                  <a:lnTo>
                    <a:pt x="89" y="144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24" y="146"/>
                  </a:lnTo>
                  <a:lnTo>
                    <a:pt x="124" y="146"/>
                  </a:lnTo>
                  <a:lnTo>
                    <a:pt x="141" y="144"/>
                  </a:lnTo>
                  <a:lnTo>
                    <a:pt x="157" y="143"/>
                  </a:lnTo>
                  <a:lnTo>
                    <a:pt x="186" y="136"/>
                  </a:lnTo>
                  <a:lnTo>
                    <a:pt x="211" y="128"/>
                  </a:lnTo>
                  <a:lnTo>
                    <a:pt x="233" y="118"/>
                  </a:lnTo>
                  <a:lnTo>
                    <a:pt x="250" y="108"/>
                  </a:lnTo>
                  <a:lnTo>
                    <a:pt x="263" y="97"/>
                  </a:lnTo>
                  <a:lnTo>
                    <a:pt x="278" y="84"/>
                  </a:lnTo>
                  <a:lnTo>
                    <a:pt x="278" y="84"/>
                  </a:lnTo>
                  <a:lnTo>
                    <a:pt x="273" y="79"/>
                  </a:lnTo>
                  <a:lnTo>
                    <a:pt x="273" y="79"/>
                  </a:lnTo>
                  <a:lnTo>
                    <a:pt x="260" y="64"/>
                  </a:lnTo>
                  <a:lnTo>
                    <a:pt x="241" y="47"/>
                  </a:lnTo>
                  <a:lnTo>
                    <a:pt x="241" y="47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03" y="20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69" y="7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4" y="0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Freeform 98"/>
            <p:cNvSpPr>
              <a:spLocks noEditPoints="1"/>
            </p:cNvSpPr>
            <p:nvPr>
              <p:custDataLst>
                <p:tags r:id="rId96"/>
              </p:custDataLst>
            </p:nvPr>
          </p:nvSpPr>
          <p:spPr bwMode="auto">
            <a:xfrm>
              <a:off x="2632" y="1214"/>
              <a:ext cx="268" cy="113"/>
            </a:xfrm>
            <a:custGeom>
              <a:gdLst>
                <a:gd name="T0" fmla="*/ 146 w 285"/>
                <a:gd name="T1" fmla="*/ 0 h 119"/>
                <a:gd name="T2" fmla="*/ 154 w 285"/>
                <a:gd name="T3" fmla="*/ 2 h 119"/>
                <a:gd name="T4" fmla="*/ 190 w 285"/>
                <a:gd name="T5" fmla="*/ 14 h 119"/>
                <a:gd name="T6" fmla="*/ 205 w 285"/>
                <a:gd name="T7" fmla="*/ 20 h 119"/>
                <a:gd name="T8" fmla="*/ 218 w 285"/>
                <a:gd name="T9" fmla="*/ 30 h 119"/>
                <a:gd name="T10" fmla="*/ 243 w 285"/>
                <a:gd name="T11" fmla="*/ 47 h 119"/>
                <a:gd name="T12" fmla="*/ 275 w 285"/>
                <a:gd name="T13" fmla="*/ 79 h 119"/>
                <a:gd name="T14" fmla="*/ 280 w 285"/>
                <a:gd name="T15" fmla="*/ 84 h 119"/>
                <a:gd name="T16" fmla="*/ 285 w 285"/>
                <a:gd name="T17" fmla="*/ 91 h 119"/>
                <a:gd name="T18" fmla="*/ 279 w 285"/>
                <a:gd name="T19" fmla="*/ 77 h 119"/>
                <a:gd name="T20" fmla="*/ 267 w 285"/>
                <a:gd name="T21" fmla="*/ 62 h 119"/>
                <a:gd name="T22" fmla="*/ 250 w 285"/>
                <a:gd name="T23" fmla="*/ 42 h 119"/>
                <a:gd name="T24" fmla="*/ 228 w 285"/>
                <a:gd name="T25" fmla="*/ 22 h 119"/>
                <a:gd name="T26" fmla="*/ 213 w 285"/>
                <a:gd name="T27" fmla="*/ 12 h 119"/>
                <a:gd name="T28" fmla="*/ 196 w 285"/>
                <a:gd name="T29" fmla="*/ 2 h 119"/>
                <a:gd name="T30" fmla="*/ 146 w 285"/>
                <a:gd name="T31" fmla="*/ 0 h 119"/>
                <a:gd name="T32" fmla="*/ 104 w 285"/>
                <a:gd name="T33" fmla="*/ 0 h 119"/>
                <a:gd name="T34" fmla="*/ 67 w 285"/>
                <a:gd name="T35" fmla="*/ 5 h 119"/>
                <a:gd name="T36" fmla="*/ 35 w 285"/>
                <a:gd name="T37" fmla="*/ 20 h 119"/>
                <a:gd name="T38" fmla="*/ 25 w 285"/>
                <a:gd name="T39" fmla="*/ 30 h 119"/>
                <a:gd name="T40" fmla="*/ 18 w 285"/>
                <a:gd name="T41" fmla="*/ 40 h 119"/>
                <a:gd name="T42" fmla="*/ 7 w 285"/>
                <a:gd name="T43" fmla="*/ 66 h 119"/>
                <a:gd name="T44" fmla="*/ 2 w 285"/>
                <a:gd name="T45" fmla="*/ 87 h 119"/>
                <a:gd name="T46" fmla="*/ 0 w 285"/>
                <a:gd name="T47" fmla="*/ 104 h 119"/>
                <a:gd name="T48" fmla="*/ 0 w 285"/>
                <a:gd name="T49" fmla="*/ 116 h 119"/>
                <a:gd name="T50" fmla="*/ 0 w 285"/>
                <a:gd name="T51" fmla="*/ 119 h 119"/>
                <a:gd name="T52" fmla="*/ 2 w 285"/>
                <a:gd name="T53" fmla="*/ 114 h 119"/>
                <a:gd name="T54" fmla="*/ 3 w 285"/>
                <a:gd name="T55" fmla="*/ 106 h 119"/>
                <a:gd name="T56" fmla="*/ 17 w 285"/>
                <a:gd name="T57" fmla="*/ 69 h 119"/>
                <a:gd name="T58" fmla="*/ 23 w 285"/>
                <a:gd name="T59" fmla="*/ 57 h 119"/>
                <a:gd name="T60" fmla="*/ 32 w 285"/>
                <a:gd name="T61" fmla="*/ 45 h 119"/>
                <a:gd name="T62" fmla="*/ 52 w 285"/>
                <a:gd name="T63" fmla="*/ 24 h 119"/>
                <a:gd name="T64" fmla="*/ 65 w 285"/>
                <a:gd name="T65" fmla="*/ 14 h 119"/>
                <a:gd name="T66" fmla="*/ 80 w 285"/>
                <a:gd name="T67" fmla="*/ 7 h 119"/>
                <a:gd name="T68" fmla="*/ 99 w 285"/>
                <a:gd name="T69" fmla="*/ 0 h 119"/>
                <a:gd name="T70" fmla="*/ 104 w 285"/>
                <a:gd name="T71" fmla="*/ 0 h 119"/>
                <a:gd name="T72" fmla="*/ 104 w 285"/>
                <a:gd name="T73" fmla="*/ 0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9">
                  <a:moveTo>
                    <a:pt x="146" y="0"/>
                  </a:moveTo>
                  <a:lnTo>
                    <a:pt x="146" y="0"/>
                  </a:lnTo>
                  <a:lnTo>
                    <a:pt x="154" y="2"/>
                  </a:lnTo>
                  <a:lnTo>
                    <a:pt x="154" y="2"/>
                  </a:lnTo>
                  <a:lnTo>
                    <a:pt x="171" y="7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205" y="20"/>
                  </a:lnTo>
                  <a:lnTo>
                    <a:pt x="218" y="30"/>
                  </a:lnTo>
                  <a:lnTo>
                    <a:pt x="218" y="30"/>
                  </a:lnTo>
                  <a:lnTo>
                    <a:pt x="243" y="47"/>
                  </a:lnTo>
                  <a:lnTo>
                    <a:pt x="243" y="47"/>
                  </a:lnTo>
                  <a:lnTo>
                    <a:pt x="262" y="64"/>
                  </a:lnTo>
                  <a:lnTo>
                    <a:pt x="275" y="79"/>
                  </a:lnTo>
                  <a:lnTo>
                    <a:pt x="275" y="79"/>
                  </a:lnTo>
                  <a:lnTo>
                    <a:pt x="280" y="84"/>
                  </a:lnTo>
                  <a:lnTo>
                    <a:pt x="280" y="84"/>
                  </a:lnTo>
                  <a:lnTo>
                    <a:pt x="285" y="91"/>
                  </a:lnTo>
                  <a:lnTo>
                    <a:pt x="285" y="91"/>
                  </a:lnTo>
                  <a:lnTo>
                    <a:pt x="279" y="77"/>
                  </a:lnTo>
                  <a:lnTo>
                    <a:pt x="279" y="77"/>
                  </a:lnTo>
                  <a:lnTo>
                    <a:pt x="267" y="62"/>
                  </a:lnTo>
                  <a:lnTo>
                    <a:pt x="250" y="42"/>
                  </a:lnTo>
                  <a:lnTo>
                    <a:pt x="250" y="42"/>
                  </a:lnTo>
                  <a:lnTo>
                    <a:pt x="240" y="32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13" y="12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91" y="0"/>
                  </a:lnTo>
                  <a:lnTo>
                    <a:pt x="146" y="0"/>
                  </a:lnTo>
                  <a:close/>
                  <a:moveTo>
                    <a:pt x="104" y="0"/>
                  </a:moveTo>
                  <a:lnTo>
                    <a:pt x="104" y="0"/>
                  </a:lnTo>
                  <a:lnTo>
                    <a:pt x="86" y="2"/>
                  </a:lnTo>
                  <a:lnTo>
                    <a:pt x="67" y="5"/>
                  </a:lnTo>
                  <a:lnTo>
                    <a:pt x="50" y="12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25" y="3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54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2" y="87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8" y="8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23" y="5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40" y="35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65" y="14"/>
                  </a:lnTo>
                  <a:lnTo>
                    <a:pt x="80" y="7"/>
                  </a:lnTo>
                  <a:lnTo>
                    <a:pt x="80" y="7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3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Freeform 99"/>
            <p:cNvSpPr/>
            <p:nvPr>
              <p:custDataLst>
                <p:tags r:id="rId97"/>
              </p:custDataLst>
            </p:nvPr>
          </p:nvSpPr>
          <p:spPr bwMode="auto">
            <a:xfrm>
              <a:off x="2769" y="1214"/>
              <a:ext cx="131" cy="84"/>
            </a:xfrm>
            <a:custGeom>
              <a:gdLst>
                <a:gd name="T0" fmla="*/ 0 w 139"/>
                <a:gd name="T1" fmla="*/ 0 h 91"/>
                <a:gd name="T2" fmla="*/ 0 w 139"/>
                <a:gd name="T3" fmla="*/ 0 h 91"/>
                <a:gd name="T4" fmla="*/ 8 w 139"/>
                <a:gd name="T5" fmla="*/ 2 h 91"/>
                <a:gd name="T6" fmla="*/ 8 w 139"/>
                <a:gd name="T7" fmla="*/ 2 h 91"/>
                <a:gd name="T8" fmla="*/ 25 w 139"/>
                <a:gd name="T9" fmla="*/ 7 h 91"/>
                <a:gd name="T10" fmla="*/ 44 w 139"/>
                <a:gd name="T11" fmla="*/ 14 h 91"/>
                <a:gd name="T12" fmla="*/ 44 w 139"/>
                <a:gd name="T13" fmla="*/ 14 h 91"/>
                <a:gd name="T14" fmla="*/ 59 w 139"/>
                <a:gd name="T15" fmla="*/ 20 h 91"/>
                <a:gd name="T16" fmla="*/ 72 w 139"/>
                <a:gd name="T17" fmla="*/ 30 h 91"/>
                <a:gd name="T18" fmla="*/ 72 w 139"/>
                <a:gd name="T19" fmla="*/ 30 h 91"/>
                <a:gd name="T20" fmla="*/ 97 w 139"/>
                <a:gd name="T21" fmla="*/ 47 h 91"/>
                <a:gd name="T22" fmla="*/ 97 w 139"/>
                <a:gd name="T23" fmla="*/ 47 h 91"/>
                <a:gd name="T24" fmla="*/ 116 w 139"/>
                <a:gd name="T25" fmla="*/ 64 h 91"/>
                <a:gd name="T26" fmla="*/ 129 w 139"/>
                <a:gd name="T27" fmla="*/ 79 h 91"/>
                <a:gd name="T28" fmla="*/ 129 w 139"/>
                <a:gd name="T29" fmla="*/ 79 h 91"/>
                <a:gd name="T30" fmla="*/ 134 w 139"/>
                <a:gd name="T31" fmla="*/ 84 h 91"/>
                <a:gd name="T32" fmla="*/ 134 w 139"/>
                <a:gd name="T33" fmla="*/ 84 h 91"/>
                <a:gd name="T34" fmla="*/ 139 w 139"/>
                <a:gd name="T35" fmla="*/ 91 h 91"/>
                <a:gd name="T36" fmla="*/ 139 w 139"/>
                <a:gd name="T37" fmla="*/ 91 h 91"/>
                <a:gd name="T38" fmla="*/ 133 w 139"/>
                <a:gd name="T39" fmla="*/ 77 h 91"/>
                <a:gd name="T40" fmla="*/ 133 w 139"/>
                <a:gd name="T41" fmla="*/ 77 h 91"/>
                <a:gd name="T42" fmla="*/ 121 w 139"/>
                <a:gd name="T43" fmla="*/ 62 h 91"/>
                <a:gd name="T44" fmla="*/ 104 w 139"/>
                <a:gd name="T45" fmla="*/ 42 h 91"/>
                <a:gd name="T46" fmla="*/ 104 w 139"/>
                <a:gd name="T47" fmla="*/ 42 h 91"/>
                <a:gd name="T48" fmla="*/ 94 w 139"/>
                <a:gd name="T49" fmla="*/ 32 h 91"/>
                <a:gd name="T50" fmla="*/ 82 w 139"/>
                <a:gd name="T51" fmla="*/ 22 h 91"/>
                <a:gd name="T52" fmla="*/ 82 w 139"/>
                <a:gd name="T53" fmla="*/ 22 h 91"/>
                <a:gd name="T54" fmla="*/ 67 w 139"/>
                <a:gd name="T55" fmla="*/ 12 h 91"/>
                <a:gd name="T56" fmla="*/ 50 w 139"/>
                <a:gd name="T57" fmla="*/ 2 h 91"/>
                <a:gd name="T58" fmla="*/ 50 w 139"/>
                <a:gd name="T59" fmla="*/ 2 h 91"/>
                <a:gd name="T60" fmla="*/ 45 w 139"/>
                <a:gd name="T61" fmla="*/ 0 h 91"/>
                <a:gd name="T62" fmla="*/ 0 w 139"/>
                <a:gd name="T63" fmla="*/ 0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91">
                  <a:moveTo>
                    <a:pt x="0" y="0"/>
                  </a:moveTo>
                  <a:lnTo>
                    <a:pt x="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25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59" y="20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97" y="47"/>
                  </a:lnTo>
                  <a:lnTo>
                    <a:pt x="97" y="47"/>
                  </a:lnTo>
                  <a:lnTo>
                    <a:pt x="116" y="64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9" y="91"/>
                  </a:lnTo>
                  <a:lnTo>
                    <a:pt x="139" y="91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21" y="62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94" y="3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67" y="1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Freeform 100"/>
            <p:cNvSpPr/>
            <p:nvPr>
              <p:custDataLst>
                <p:tags r:id="rId98"/>
              </p:custDataLst>
            </p:nvPr>
          </p:nvSpPr>
          <p:spPr bwMode="auto">
            <a:xfrm>
              <a:off x="2632" y="1214"/>
              <a:ext cx="98" cy="113"/>
            </a:xfrm>
            <a:custGeom>
              <a:gdLst>
                <a:gd name="T0" fmla="*/ 104 w 104"/>
                <a:gd name="T1" fmla="*/ 0 h 119"/>
                <a:gd name="T2" fmla="*/ 104 w 104"/>
                <a:gd name="T3" fmla="*/ 0 h 119"/>
                <a:gd name="T4" fmla="*/ 86 w 104"/>
                <a:gd name="T5" fmla="*/ 2 h 119"/>
                <a:gd name="T6" fmla="*/ 67 w 104"/>
                <a:gd name="T7" fmla="*/ 5 h 119"/>
                <a:gd name="T8" fmla="*/ 50 w 104"/>
                <a:gd name="T9" fmla="*/ 12 h 119"/>
                <a:gd name="T10" fmla="*/ 35 w 104"/>
                <a:gd name="T11" fmla="*/ 20 h 119"/>
                <a:gd name="T12" fmla="*/ 35 w 104"/>
                <a:gd name="T13" fmla="*/ 20 h 119"/>
                <a:gd name="T14" fmla="*/ 25 w 104"/>
                <a:gd name="T15" fmla="*/ 30 h 119"/>
                <a:gd name="T16" fmla="*/ 18 w 104"/>
                <a:gd name="T17" fmla="*/ 40 h 119"/>
                <a:gd name="T18" fmla="*/ 18 w 104"/>
                <a:gd name="T19" fmla="*/ 40 h 119"/>
                <a:gd name="T20" fmla="*/ 12 w 104"/>
                <a:gd name="T21" fmla="*/ 54 h 119"/>
                <a:gd name="T22" fmla="*/ 7 w 104"/>
                <a:gd name="T23" fmla="*/ 66 h 119"/>
                <a:gd name="T24" fmla="*/ 7 w 104"/>
                <a:gd name="T25" fmla="*/ 66 h 119"/>
                <a:gd name="T26" fmla="*/ 2 w 104"/>
                <a:gd name="T27" fmla="*/ 87 h 119"/>
                <a:gd name="T28" fmla="*/ 0 w 104"/>
                <a:gd name="T29" fmla="*/ 104 h 119"/>
                <a:gd name="T30" fmla="*/ 0 w 104"/>
                <a:gd name="T31" fmla="*/ 104 h 119"/>
                <a:gd name="T32" fmla="*/ 0 w 104"/>
                <a:gd name="T33" fmla="*/ 116 h 119"/>
                <a:gd name="T34" fmla="*/ 0 w 104"/>
                <a:gd name="T35" fmla="*/ 116 h 119"/>
                <a:gd name="T36" fmla="*/ 0 w 104"/>
                <a:gd name="T37" fmla="*/ 119 h 119"/>
                <a:gd name="T38" fmla="*/ 0 w 104"/>
                <a:gd name="T39" fmla="*/ 119 h 119"/>
                <a:gd name="T40" fmla="*/ 2 w 104"/>
                <a:gd name="T41" fmla="*/ 114 h 119"/>
                <a:gd name="T42" fmla="*/ 2 w 104"/>
                <a:gd name="T43" fmla="*/ 114 h 119"/>
                <a:gd name="T44" fmla="*/ 3 w 104"/>
                <a:gd name="T45" fmla="*/ 106 h 119"/>
                <a:gd name="T46" fmla="*/ 3 w 104"/>
                <a:gd name="T47" fmla="*/ 106 h 119"/>
                <a:gd name="T48" fmla="*/ 8 w 104"/>
                <a:gd name="T49" fmla="*/ 89 h 119"/>
                <a:gd name="T50" fmla="*/ 17 w 104"/>
                <a:gd name="T51" fmla="*/ 69 h 119"/>
                <a:gd name="T52" fmla="*/ 17 w 104"/>
                <a:gd name="T53" fmla="*/ 69 h 119"/>
                <a:gd name="T54" fmla="*/ 23 w 104"/>
                <a:gd name="T55" fmla="*/ 57 h 119"/>
                <a:gd name="T56" fmla="*/ 32 w 104"/>
                <a:gd name="T57" fmla="*/ 45 h 119"/>
                <a:gd name="T58" fmla="*/ 32 w 104"/>
                <a:gd name="T59" fmla="*/ 45 h 119"/>
                <a:gd name="T60" fmla="*/ 40 w 104"/>
                <a:gd name="T61" fmla="*/ 35 h 119"/>
                <a:gd name="T62" fmla="*/ 52 w 104"/>
                <a:gd name="T63" fmla="*/ 24 h 119"/>
                <a:gd name="T64" fmla="*/ 52 w 104"/>
                <a:gd name="T65" fmla="*/ 24 h 119"/>
                <a:gd name="T66" fmla="*/ 65 w 104"/>
                <a:gd name="T67" fmla="*/ 14 h 119"/>
                <a:gd name="T68" fmla="*/ 80 w 104"/>
                <a:gd name="T69" fmla="*/ 7 h 119"/>
                <a:gd name="T70" fmla="*/ 80 w 104"/>
                <a:gd name="T71" fmla="*/ 7 h 119"/>
                <a:gd name="T72" fmla="*/ 99 w 104"/>
                <a:gd name="T73" fmla="*/ 0 h 119"/>
                <a:gd name="T74" fmla="*/ 99 w 104"/>
                <a:gd name="T75" fmla="*/ 0 h 119"/>
                <a:gd name="T76" fmla="*/ 104 w 104"/>
                <a:gd name="T77" fmla="*/ 0 h 119"/>
                <a:gd name="T78" fmla="*/ 104 w 104"/>
                <a:gd name="T79" fmla="*/ 0 h 119"/>
                <a:gd name="T80" fmla="*/ 104 w 104"/>
                <a:gd name="T81" fmla="*/ 0 h 119"/>
                <a:gd name="T82" fmla="*/ 104 w 104"/>
                <a:gd name="T83" fmla="*/ 0 h 1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119">
                  <a:moveTo>
                    <a:pt x="104" y="0"/>
                  </a:moveTo>
                  <a:lnTo>
                    <a:pt x="104" y="0"/>
                  </a:lnTo>
                  <a:lnTo>
                    <a:pt x="86" y="2"/>
                  </a:lnTo>
                  <a:lnTo>
                    <a:pt x="67" y="5"/>
                  </a:lnTo>
                  <a:lnTo>
                    <a:pt x="50" y="12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25" y="3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54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2" y="87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8" y="8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23" y="5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40" y="35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65" y="14"/>
                  </a:lnTo>
                  <a:lnTo>
                    <a:pt x="80" y="7"/>
                  </a:lnTo>
                  <a:lnTo>
                    <a:pt x="80" y="7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Freeform 101"/>
            <p:cNvSpPr>
              <a:spLocks noEditPoints="1"/>
            </p:cNvSpPr>
            <p:nvPr>
              <p:custDataLst>
                <p:tags r:id="rId99"/>
              </p:custDataLst>
            </p:nvPr>
          </p:nvSpPr>
          <p:spPr bwMode="auto">
            <a:xfrm>
              <a:off x="2675" y="1214"/>
              <a:ext cx="139" cy="137"/>
            </a:xfrm>
            <a:custGeom>
              <a:gdLst>
                <a:gd name="T0" fmla="*/ 77 w 148"/>
                <a:gd name="T1" fmla="*/ 39 h 146"/>
                <a:gd name="T2" fmla="*/ 86 w 148"/>
                <a:gd name="T3" fmla="*/ 25 h 146"/>
                <a:gd name="T4" fmla="*/ 101 w 148"/>
                <a:gd name="T5" fmla="*/ 19 h 146"/>
                <a:gd name="T6" fmla="*/ 104 w 148"/>
                <a:gd name="T7" fmla="*/ 19 h 146"/>
                <a:gd name="T8" fmla="*/ 109 w 148"/>
                <a:gd name="T9" fmla="*/ 20 h 146"/>
                <a:gd name="T10" fmla="*/ 121 w 148"/>
                <a:gd name="T11" fmla="*/ 27 h 146"/>
                <a:gd name="T12" fmla="*/ 126 w 148"/>
                <a:gd name="T13" fmla="*/ 40 h 146"/>
                <a:gd name="T14" fmla="*/ 126 w 148"/>
                <a:gd name="T15" fmla="*/ 45 h 146"/>
                <a:gd name="T16" fmla="*/ 121 w 148"/>
                <a:gd name="T17" fmla="*/ 61 h 146"/>
                <a:gd name="T18" fmla="*/ 108 w 148"/>
                <a:gd name="T19" fmla="*/ 69 h 146"/>
                <a:gd name="T20" fmla="*/ 108 w 148"/>
                <a:gd name="T21" fmla="*/ 74 h 146"/>
                <a:gd name="T22" fmla="*/ 106 w 148"/>
                <a:gd name="T23" fmla="*/ 81 h 146"/>
                <a:gd name="T24" fmla="*/ 101 w 148"/>
                <a:gd name="T25" fmla="*/ 92 h 146"/>
                <a:gd name="T26" fmla="*/ 93 w 148"/>
                <a:gd name="T27" fmla="*/ 99 h 146"/>
                <a:gd name="T28" fmla="*/ 81 w 148"/>
                <a:gd name="T29" fmla="*/ 104 h 146"/>
                <a:gd name="T30" fmla="*/ 74 w 148"/>
                <a:gd name="T31" fmla="*/ 104 h 146"/>
                <a:gd name="T32" fmla="*/ 72 w 148"/>
                <a:gd name="T33" fmla="*/ 104 h 146"/>
                <a:gd name="T34" fmla="*/ 64 w 148"/>
                <a:gd name="T35" fmla="*/ 103 h 146"/>
                <a:gd name="T36" fmla="*/ 57 w 148"/>
                <a:gd name="T37" fmla="*/ 113 h 146"/>
                <a:gd name="T38" fmla="*/ 47 w 148"/>
                <a:gd name="T39" fmla="*/ 116 h 146"/>
                <a:gd name="T40" fmla="*/ 46 w 148"/>
                <a:gd name="T41" fmla="*/ 116 h 146"/>
                <a:gd name="T42" fmla="*/ 39 w 148"/>
                <a:gd name="T43" fmla="*/ 114 h 146"/>
                <a:gd name="T44" fmla="*/ 30 w 148"/>
                <a:gd name="T45" fmla="*/ 104 h 146"/>
                <a:gd name="T46" fmla="*/ 30 w 148"/>
                <a:gd name="T47" fmla="*/ 97 h 146"/>
                <a:gd name="T48" fmla="*/ 34 w 148"/>
                <a:gd name="T49" fmla="*/ 87 h 146"/>
                <a:gd name="T50" fmla="*/ 44 w 148"/>
                <a:gd name="T51" fmla="*/ 81 h 146"/>
                <a:gd name="T52" fmla="*/ 42 w 148"/>
                <a:gd name="T53" fmla="*/ 76 h 146"/>
                <a:gd name="T54" fmla="*/ 42 w 148"/>
                <a:gd name="T55" fmla="*/ 69 h 146"/>
                <a:gd name="T56" fmla="*/ 46 w 148"/>
                <a:gd name="T57" fmla="*/ 57 h 146"/>
                <a:gd name="T58" fmla="*/ 52 w 148"/>
                <a:gd name="T59" fmla="*/ 47 h 146"/>
                <a:gd name="T60" fmla="*/ 62 w 148"/>
                <a:gd name="T61" fmla="*/ 42 h 146"/>
                <a:gd name="T62" fmla="*/ 74 w 148"/>
                <a:gd name="T63" fmla="*/ 39 h 146"/>
                <a:gd name="T64" fmla="*/ 77 w 148"/>
                <a:gd name="T65" fmla="*/ 39 h 146"/>
                <a:gd name="T66" fmla="*/ 77 w 148"/>
                <a:gd name="T67" fmla="*/ 39 h 146"/>
                <a:gd name="T68" fmla="*/ 59 w 148"/>
                <a:gd name="T69" fmla="*/ 0 h 146"/>
                <a:gd name="T70" fmla="*/ 54 w 148"/>
                <a:gd name="T71" fmla="*/ 0 h 146"/>
                <a:gd name="T72" fmla="*/ 34 w 148"/>
                <a:gd name="T73" fmla="*/ 10 h 146"/>
                <a:gd name="T74" fmla="*/ 17 w 148"/>
                <a:gd name="T75" fmla="*/ 25 h 146"/>
                <a:gd name="T76" fmla="*/ 7 w 148"/>
                <a:gd name="T77" fmla="*/ 44 h 146"/>
                <a:gd name="T78" fmla="*/ 0 w 148"/>
                <a:gd name="T79" fmla="*/ 66 h 146"/>
                <a:gd name="T80" fmla="*/ 0 w 148"/>
                <a:gd name="T81" fmla="*/ 81 h 146"/>
                <a:gd name="T82" fmla="*/ 10 w 148"/>
                <a:gd name="T83" fmla="*/ 108 h 146"/>
                <a:gd name="T84" fmla="*/ 29 w 148"/>
                <a:gd name="T85" fmla="*/ 129 h 146"/>
                <a:gd name="T86" fmla="*/ 54 w 148"/>
                <a:gd name="T87" fmla="*/ 143 h 146"/>
                <a:gd name="T88" fmla="*/ 69 w 148"/>
                <a:gd name="T89" fmla="*/ 146 h 146"/>
                <a:gd name="T90" fmla="*/ 74 w 148"/>
                <a:gd name="T91" fmla="*/ 146 h 146"/>
                <a:gd name="T92" fmla="*/ 101 w 148"/>
                <a:gd name="T93" fmla="*/ 141 h 146"/>
                <a:gd name="T94" fmla="*/ 124 w 148"/>
                <a:gd name="T95" fmla="*/ 126 h 146"/>
                <a:gd name="T96" fmla="*/ 141 w 148"/>
                <a:gd name="T97" fmla="*/ 104 h 146"/>
                <a:gd name="T98" fmla="*/ 148 w 148"/>
                <a:gd name="T99" fmla="*/ 77 h 146"/>
                <a:gd name="T100" fmla="*/ 148 w 148"/>
                <a:gd name="T101" fmla="*/ 64 h 146"/>
                <a:gd name="T102" fmla="*/ 141 w 148"/>
                <a:gd name="T103" fmla="*/ 39 h 146"/>
                <a:gd name="T104" fmla="*/ 124 w 148"/>
                <a:gd name="T105" fmla="*/ 19 h 146"/>
                <a:gd name="T106" fmla="*/ 103 w 148"/>
                <a:gd name="T107" fmla="*/ 4 h 146"/>
                <a:gd name="T108" fmla="*/ 59 w 148"/>
                <a:gd name="T109" fmla="*/ 0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" h="146">
                  <a:moveTo>
                    <a:pt x="77" y="39"/>
                  </a:moveTo>
                  <a:lnTo>
                    <a:pt x="77" y="39"/>
                  </a:lnTo>
                  <a:lnTo>
                    <a:pt x="81" y="32"/>
                  </a:lnTo>
                  <a:lnTo>
                    <a:pt x="86" y="25"/>
                  </a:lnTo>
                  <a:lnTo>
                    <a:pt x="93" y="20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9" y="20"/>
                  </a:lnTo>
                  <a:lnTo>
                    <a:pt x="113" y="22"/>
                  </a:lnTo>
                  <a:lnTo>
                    <a:pt x="121" y="27"/>
                  </a:lnTo>
                  <a:lnTo>
                    <a:pt x="126" y="35"/>
                  </a:lnTo>
                  <a:lnTo>
                    <a:pt x="126" y="40"/>
                  </a:lnTo>
                  <a:lnTo>
                    <a:pt x="126" y="45"/>
                  </a:lnTo>
                  <a:lnTo>
                    <a:pt x="126" y="45"/>
                  </a:lnTo>
                  <a:lnTo>
                    <a:pt x="124" y="54"/>
                  </a:lnTo>
                  <a:lnTo>
                    <a:pt x="121" y="61"/>
                  </a:lnTo>
                  <a:lnTo>
                    <a:pt x="114" y="66"/>
                  </a:lnTo>
                  <a:lnTo>
                    <a:pt x="108" y="69"/>
                  </a:lnTo>
                  <a:lnTo>
                    <a:pt x="108" y="69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81"/>
                  </a:lnTo>
                  <a:lnTo>
                    <a:pt x="104" y="86"/>
                  </a:lnTo>
                  <a:lnTo>
                    <a:pt x="101" y="92"/>
                  </a:lnTo>
                  <a:lnTo>
                    <a:pt x="96" y="96"/>
                  </a:lnTo>
                  <a:lnTo>
                    <a:pt x="93" y="99"/>
                  </a:lnTo>
                  <a:lnTo>
                    <a:pt x="86" y="103"/>
                  </a:lnTo>
                  <a:lnTo>
                    <a:pt x="81" y="104"/>
                  </a:lnTo>
                  <a:lnTo>
                    <a:pt x="74" y="104"/>
                  </a:lnTo>
                  <a:lnTo>
                    <a:pt x="74" y="104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64" y="103"/>
                  </a:lnTo>
                  <a:lnTo>
                    <a:pt x="64" y="103"/>
                  </a:lnTo>
                  <a:lnTo>
                    <a:pt x="62" y="108"/>
                  </a:lnTo>
                  <a:lnTo>
                    <a:pt x="57" y="113"/>
                  </a:lnTo>
                  <a:lnTo>
                    <a:pt x="54" y="116"/>
                  </a:lnTo>
                  <a:lnTo>
                    <a:pt x="47" y="116"/>
                  </a:lnTo>
                  <a:lnTo>
                    <a:pt x="47" y="116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39" y="114"/>
                  </a:lnTo>
                  <a:lnTo>
                    <a:pt x="34" y="109"/>
                  </a:lnTo>
                  <a:lnTo>
                    <a:pt x="30" y="104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1"/>
                  </a:lnTo>
                  <a:lnTo>
                    <a:pt x="34" y="87"/>
                  </a:lnTo>
                  <a:lnTo>
                    <a:pt x="39" y="84"/>
                  </a:lnTo>
                  <a:lnTo>
                    <a:pt x="44" y="81"/>
                  </a:lnTo>
                  <a:lnTo>
                    <a:pt x="44" y="81"/>
                  </a:lnTo>
                  <a:lnTo>
                    <a:pt x="42" y="76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42" y="64"/>
                  </a:lnTo>
                  <a:lnTo>
                    <a:pt x="46" y="57"/>
                  </a:lnTo>
                  <a:lnTo>
                    <a:pt x="49" y="52"/>
                  </a:lnTo>
                  <a:lnTo>
                    <a:pt x="52" y="47"/>
                  </a:lnTo>
                  <a:lnTo>
                    <a:pt x="57" y="44"/>
                  </a:lnTo>
                  <a:lnTo>
                    <a:pt x="62" y="42"/>
                  </a:lnTo>
                  <a:lnTo>
                    <a:pt x="69" y="40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7" y="39"/>
                  </a:lnTo>
                  <a:lnTo>
                    <a:pt x="77" y="39"/>
                  </a:lnTo>
                  <a:lnTo>
                    <a:pt x="77" y="39"/>
                  </a:lnTo>
                  <a:close/>
                  <a:moveTo>
                    <a:pt x="59" y="0"/>
                  </a:moveTo>
                  <a:lnTo>
                    <a:pt x="59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5"/>
                  </a:lnTo>
                  <a:lnTo>
                    <a:pt x="34" y="10"/>
                  </a:lnTo>
                  <a:lnTo>
                    <a:pt x="25" y="17"/>
                  </a:lnTo>
                  <a:lnTo>
                    <a:pt x="17" y="25"/>
                  </a:lnTo>
                  <a:lnTo>
                    <a:pt x="12" y="34"/>
                  </a:lnTo>
                  <a:lnTo>
                    <a:pt x="7" y="44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4" y="96"/>
                  </a:lnTo>
                  <a:lnTo>
                    <a:pt x="10" y="108"/>
                  </a:lnTo>
                  <a:lnTo>
                    <a:pt x="19" y="119"/>
                  </a:lnTo>
                  <a:lnTo>
                    <a:pt x="29" y="129"/>
                  </a:lnTo>
                  <a:lnTo>
                    <a:pt x="41" y="138"/>
                  </a:lnTo>
                  <a:lnTo>
                    <a:pt x="54" y="143"/>
                  </a:lnTo>
                  <a:lnTo>
                    <a:pt x="69" y="146"/>
                  </a:lnTo>
                  <a:lnTo>
                    <a:pt x="69" y="146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89" y="144"/>
                  </a:lnTo>
                  <a:lnTo>
                    <a:pt x="101" y="141"/>
                  </a:lnTo>
                  <a:lnTo>
                    <a:pt x="114" y="134"/>
                  </a:lnTo>
                  <a:lnTo>
                    <a:pt x="124" y="126"/>
                  </a:lnTo>
                  <a:lnTo>
                    <a:pt x="133" y="116"/>
                  </a:lnTo>
                  <a:lnTo>
                    <a:pt x="141" y="104"/>
                  </a:lnTo>
                  <a:lnTo>
                    <a:pt x="146" y="92"/>
                  </a:lnTo>
                  <a:lnTo>
                    <a:pt x="148" y="77"/>
                  </a:lnTo>
                  <a:lnTo>
                    <a:pt x="148" y="77"/>
                  </a:lnTo>
                  <a:lnTo>
                    <a:pt x="148" y="64"/>
                  </a:lnTo>
                  <a:lnTo>
                    <a:pt x="145" y="51"/>
                  </a:lnTo>
                  <a:lnTo>
                    <a:pt x="141" y="39"/>
                  </a:lnTo>
                  <a:lnTo>
                    <a:pt x="133" y="27"/>
                  </a:lnTo>
                  <a:lnTo>
                    <a:pt x="124" y="19"/>
                  </a:lnTo>
                  <a:lnTo>
                    <a:pt x="114" y="10"/>
                  </a:lnTo>
                  <a:lnTo>
                    <a:pt x="103" y="4"/>
                  </a:lnTo>
                  <a:lnTo>
                    <a:pt x="8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4D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Freeform 102"/>
            <p:cNvSpPr/>
            <p:nvPr>
              <p:custDataLst>
                <p:tags r:id="rId100"/>
              </p:custDataLst>
            </p:nvPr>
          </p:nvSpPr>
          <p:spPr bwMode="auto">
            <a:xfrm>
              <a:off x="2703" y="1231"/>
              <a:ext cx="90" cy="92"/>
            </a:xfrm>
            <a:custGeom>
              <a:gdLst>
                <a:gd name="T0" fmla="*/ 47 w 96"/>
                <a:gd name="T1" fmla="*/ 20 h 97"/>
                <a:gd name="T2" fmla="*/ 56 w 96"/>
                <a:gd name="T3" fmla="*/ 6 h 97"/>
                <a:gd name="T4" fmla="*/ 71 w 96"/>
                <a:gd name="T5" fmla="*/ 0 h 97"/>
                <a:gd name="T6" fmla="*/ 74 w 96"/>
                <a:gd name="T7" fmla="*/ 0 h 97"/>
                <a:gd name="T8" fmla="*/ 79 w 96"/>
                <a:gd name="T9" fmla="*/ 1 h 97"/>
                <a:gd name="T10" fmla="*/ 91 w 96"/>
                <a:gd name="T11" fmla="*/ 8 h 97"/>
                <a:gd name="T12" fmla="*/ 96 w 96"/>
                <a:gd name="T13" fmla="*/ 21 h 97"/>
                <a:gd name="T14" fmla="*/ 96 w 96"/>
                <a:gd name="T15" fmla="*/ 26 h 97"/>
                <a:gd name="T16" fmla="*/ 91 w 96"/>
                <a:gd name="T17" fmla="*/ 42 h 97"/>
                <a:gd name="T18" fmla="*/ 78 w 96"/>
                <a:gd name="T19" fmla="*/ 50 h 97"/>
                <a:gd name="T20" fmla="*/ 78 w 96"/>
                <a:gd name="T21" fmla="*/ 55 h 97"/>
                <a:gd name="T22" fmla="*/ 76 w 96"/>
                <a:gd name="T23" fmla="*/ 62 h 97"/>
                <a:gd name="T24" fmla="*/ 71 w 96"/>
                <a:gd name="T25" fmla="*/ 73 h 97"/>
                <a:gd name="T26" fmla="*/ 63 w 96"/>
                <a:gd name="T27" fmla="*/ 80 h 97"/>
                <a:gd name="T28" fmla="*/ 51 w 96"/>
                <a:gd name="T29" fmla="*/ 85 h 97"/>
                <a:gd name="T30" fmla="*/ 44 w 96"/>
                <a:gd name="T31" fmla="*/ 85 h 97"/>
                <a:gd name="T32" fmla="*/ 42 w 96"/>
                <a:gd name="T33" fmla="*/ 85 h 97"/>
                <a:gd name="T34" fmla="*/ 34 w 96"/>
                <a:gd name="T35" fmla="*/ 84 h 97"/>
                <a:gd name="T36" fmla="*/ 27 w 96"/>
                <a:gd name="T37" fmla="*/ 94 h 97"/>
                <a:gd name="T38" fmla="*/ 17 w 96"/>
                <a:gd name="T39" fmla="*/ 97 h 97"/>
                <a:gd name="T40" fmla="*/ 16 w 96"/>
                <a:gd name="T41" fmla="*/ 97 h 97"/>
                <a:gd name="T42" fmla="*/ 9 w 96"/>
                <a:gd name="T43" fmla="*/ 95 h 97"/>
                <a:gd name="T44" fmla="*/ 0 w 96"/>
                <a:gd name="T45" fmla="*/ 85 h 97"/>
                <a:gd name="T46" fmla="*/ 0 w 96"/>
                <a:gd name="T47" fmla="*/ 78 h 97"/>
                <a:gd name="T48" fmla="*/ 4 w 96"/>
                <a:gd name="T49" fmla="*/ 68 h 97"/>
                <a:gd name="T50" fmla="*/ 14 w 96"/>
                <a:gd name="T51" fmla="*/ 62 h 97"/>
                <a:gd name="T52" fmla="*/ 12 w 96"/>
                <a:gd name="T53" fmla="*/ 57 h 97"/>
                <a:gd name="T54" fmla="*/ 12 w 96"/>
                <a:gd name="T55" fmla="*/ 50 h 97"/>
                <a:gd name="T56" fmla="*/ 16 w 96"/>
                <a:gd name="T57" fmla="*/ 38 h 97"/>
                <a:gd name="T58" fmla="*/ 22 w 96"/>
                <a:gd name="T59" fmla="*/ 28 h 97"/>
                <a:gd name="T60" fmla="*/ 32 w 96"/>
                <a:gd name="T61" fmla="*/ 23 h 97"/>
                <a:gd name="T62" fmla="*/ 44 w 96"/>
                <a:gd name="T63" fmla="*/ 20 h 97"/>
                <a:gd name="T64" fmla="*/ 47 w 96"/>
                <a:gd name="T65" fmla="*/ 20 h 97"/>
                <a:gd name="T66" fmla="*/ 47 w 96"/>
                <a:gd name="T67" fmla="*/ 2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7">
                  <a:moveTo>
                    <a:pt x="47" y="20"/>
                  </a:moveTo>
                  <a:lnTo>
                    <a:pt x="47" y="20"/>
                  </a:lnTo>
                  <a:lnTo>
                    <a:pt x="51" y="13"/>
                  </a:lnTo>
                  <a:lnTo>
                    <a:pt x="56" y="6"/>
                  </a:lnTo>
                  <a:lnTo>
                    <a:pt x="63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9" y="1"/>
                  </a:lnTo>
                  <a:lnTo>
                    <a:pt x="83" y="3"/>
                  </a:lnTo>
                  <a:lnTo>
                    <a:pt x="91" y="8"/>
                  </a:lnTo>
                  <a:lnTo>
                    <a:pt x="96" y="16"/>
                  </a:lnTo>
                  <a:lnTo>
                    <a:pt x="96" y="21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4" y="35"/>
                  </a:lnTo>
                  <a:lnTo>
                    <a:pt x="91" y="42"/>
                  </a:lnTo>
                  <a:lnTo>
                    <a:pt x="84" y="47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6" y="62"/>
                  </a:lnTo>
                  <a:lnTo>
                    <a:pt x="74" y="67"/>
                  </a:lnTo>
                  <a:lnTo>
                    <a:pt x="71" y="73"/>
                  </a:lnTo>
                  <a:lnTo>
                    <a:pt x="66" y="77"/>
                  </a:lnTo>
                  <a:lnTo>
                    <a:pt x="63" y="80"/>
                  </a:lnTo>
                  <a:lnTo>
                    <a:pt x="56" y="84"/>
                  </a:lnTo>
                  <a:lnTo>
                    <a:pt x="51" y="85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2" y="85"/>
                  </a:lnTo>
                  <a:lnTo>
                    <a:pt x="42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2" y="89"/>
                  </a:lnTo>
                  <a:lnTo>
                    <a:pt x="27" y="94"/>
                  </a:lnTo>
                  <a:lnTo>
                    <a:pt x="24" y="97"/>
                  </a:lnTo>
                  <a:lnTo>
                    <a:pt x="17" y="97"/>
                  </a:lnTo>
                  <a:lnTo>
                    <a:pt x="17" y="97"/>
                  </a:lnTo>
                  <a:lnTo>
                    <a:pt x="16" y="97"/>
                  </a:lnTo>
                  <a:lnTo>
                    <a:pt x="16" y="97"/>
                  </a:lnTo>
                  <a:lnTo>
                    <a:pt x="9" y="95"/>
                  </a:lnTo>
                  <a:lnTo>
                    <a:pt x="4" y="90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4" y="68"/>
                  </a:lnTo>
                  <a:lnTo>
                    <a:pt x="9" y="65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57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19" y="33"/>
                  </a:lnTo>
                  <a:lnTo>
                    <a:pt x="22" y="28"/>
                  </a:lnTo>
                  <a:lnTo>
                    <a:pt x="27" y="25"/>
                  </a:lnTo>
                  <a:lnTo>
                    <a:pt x="32" y="23"/>
                  </a:lnTo>
                  <a:lnTo>
                    <a:pt x="39" y="21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7" y="20"/>
                  </a:lnTo>
                  <a:lnTo>
                    <a:pt x="47" y="20"/>
                  </a:lnTo>
                  <a:lnTo>
                    <a:pt x="47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Freeform 103"/>
            <p:cNvSpPr/>
            <p:nvPr>
              <p:custDataLst>
                <p:tags r:id="rId101"/>
              </p:custDataLst>
            </p:nvPr>
          </p:nvSpPr>
          <p:spPr bwMode="auto">
            <a:xfrm>
              <a:off x="2675" y="1214"/>
              <a:ext cx="139" cy="137"/>
            </a:xfrm>
            <a:custGeom>
              <a:gdLst>
                <a:gd name="T0" fmla="*/ 59 w 148"/>
                <a:gd name="T1" fmla="*/ 0 h 146"/>
                <a:gd name="T2" fmla="*/ 59 w 148"/>
                <a:gd name="T3" fmla="*/ 0 h 146"/>
                <a:gd name="T4" fmla="*/ 54 w 148"/>
                <a:gd name="T5" fmla="*/ 0 h 146"/>
                <a:gd name="T6" fmla="*/ 54 w 148"/>
                <a:gd name="T7" fmla="*/ 0 h 146"/>
                <a:gd name="T8" fmla="*/ 44 w 148"/>
                <a:gd name="T9" fmla="*/ 5 h 146"/>
                <a:gd name="T10" fmla="*/ 34 w 148"/>
                <a:gd name="T11" fmla="*/ 10 h 146"/>
                <a:gd name="T12" fmla="*/ 25 w 148"/>
                <a:gd name="T13" fmla="*/ 17 h 146"/>
                <a:gd name="T14" fmla="*/ 17 w 148"/>
                <a:gd name="T15" fmla="*/ 25 h 146"/>
                <a:gd name="T16" fmla="*/ 12 w 148"/>
                <a:gd name="T17" fmla="*/ 34 h 146"/>
                <a:gd name="T18" fmla="*/ 7 w 148"/>
                <a:gd name="T19" fmla="*/ 44 h 146"/>
                <a:gd name="T20" fmla="*/ 2 w 148"/>
                <a:gd name="T21" fmla="*/ 54 h 146"/>
                <a:gd name="T22" fmla="*/ 0 w 148"/>
                <a:gd name="T23" fmla="*/ 66 h 146"/>
                <a:gd name="T24" fmla="*/ 0 w 148"/>
                <a:gd name="T25" fmla="*/ 66 h 146"/>
                <a:gd name="T26" fmla="*/ 0 w 148"/>
                <a:gd name="T27" fmla="*/ 81 h 146"/>
                <a:gd name="T28" fmla="*/ 4 w 148"/>
                <a:gd name="T29" fmla="*/ 96 h 146"/>
                <a:gd name="T30" fmla="*/ 10 w 148"/>
                <a:gd name="T31" fmla="*/ 108 h 146"/>
                <a:gd name="T32" fmla="*/ 19 w 148"/>
                <a:gd name="T33" fmla="*/ 119 h 146"/>
                <a:gd name="T34" fmla="*/ 29 w 148"/>
                <a:gd name="T35" fmla="*/ 129 h 146"/>
                <a:gd name="T36" fmla="*/ 41 w 148"/>
                <a:gd name="T37" fmla="*/ 138 h 146"/>
                <a:gd name="T38" fmla="*/ 54 w 148"/>
                <a:gd name="T39" fmla="*/ 143 h 146"/>
                <a:gd name="T40" fmla="*/ 69 w 148"/>
                <a:gd name="T41" fmla="*/ 146 h 146"/>
                <a:gd name="T42" fmla="*/ 69 w 148"/>
                <a:gd name="T43" fmla="*/ 146 h 146"/>
                <a:gd name="T44" fmla="*/ 74 w 148"/>
                <a:gd name="T45" fmla="*/ 146 h 146"/>
                <a:gd name="T46" fmla="*/ 74 w 148"/>
                <a:gd name="T47" fmla="*/ 146 h 146"/>
                <a:gd name="T48" fmla="*/ 89 w 148"/>
                <a:gd name="T49" fmla="*/ 144 h 146"/>
                <a:gd name="T50" fmla="*/ 101 w 148"/>
                <a:gd name="T51" fmla="*/ 141 h 146"/>
                <a:gd name="T52" fmla="*/ 114 w 148"/>
                <a:gd name="T53" fmla="*/ 134 h 146"/>
                <a:gd name="T54" fmla="*/ 124 w 148"/>
                <a:gd name="T55" fmla="*/ 126 h 146"/>
                <a:gd name="T56" fmla="*/ 133 w 148"/>
                <a:gd name="T57" fmla="*/ 116 h 146"/>
                <a:gd name="T58" fmla="*/ 141 w 148"/>
                <a:gd name="T59" fmla="*/ 104 h 146"/>
                <a:gd name="T60" fmla="*/ 146 w 148"/>
                <a:gd name="T61" fmla="*/ 92 h 146"/>
                <a:gd name="T62" fmla="*/ 148 w 148"/>
                <a:gd name="T63" fmla="*/ 77 h 146"/>
                <a:gd name="T64" fmla="*/ 148 w 148"/>
                <a:gd name="T65" fmla="*/ 77 h 146"/>
                <a:gd name="T66" fmla="*/ 148 w 148"/>
                <a:gd name="T67" fmla="*/ 64 h 146"/>
                <a:gd name="T68" fmla="*/ 145 w 148"/>
                <a:gd name="T69" fmla="*/ 51 h 146"/>
                <a:gd name="T70" fmla="*/ 141 w 148"/>
                <a:gd name="T71" fmla="*/ 39 h 146"/>
                <a:gd name="T72" fmla="*/ 133 w 148"/>
                <a:gd name="T73" fmla="*/ 27 h 146"/>
                <a:gd name="T74" fmla="*/ 124 w 148"/>
                <a:gd name="T75" fmla="*/ 19 h 146"/>
                <a:gd name="T76" fmla="*/ 114 w 148"/>
                <a:gd name="T77" fmla="*/ 10 h 146"/>
                <a:gd name="T78" fmla="*/ 103 w 148"/>
                <a:gd name="T79" fmla="*/ 4 h 146"/>
                <a:gd name="T80" fmla="*/ 89 w 148"/>
                <a:gd name="T81" fmla="*/ 0 h 146"/>
                <a:gd name="T82" fmla="*/ 59 w 148"/>
                <a:gd name="T83" fmla="*/ 0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8" h="146">
                  <a:moveTo>
                    <a:pt x="59" y="0"/>
                  </a:moveTo>
                  <a:lnTo>
                    <a:pt x="59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5"/>
                  </a:lnTo>
                  <a:lnTo>
                    <a:pt x="34" y="10"/>
                  </a:lnTo>
                  <a:lnTo>
                    <a:pt x="25" y="17"/>
                  </a:lnTo>
                  <a:lnTo>
                    <a:pt x="17" y="25"/>
                  </a:lnTo>
                  <a:lnTo>
                    <a:pt x="12" y="34"/>
                  </a:lnTo>
                  <a:lnTo>
                    <a:pt x="7" y="44"/>
                  </a:lnTo>
                  <a:lnTo>
                    <a:pt x="2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4" y="96"/>
                  </a:lnTo>
                  <a:lnTo>
                    <a:pt x="10" y="108"/>
                  </a:lnTo>
                  <a:lnTo>
                    <a:pt x="19" y="119"/>
                  </a:lnTo>
                  <a:lnTo>
                    <a:pt x="29" y="129"/>
                  </a:lnTo>
                  <a:lnTo>
                    <a:pt x="41" y="138"/>
                  </a:lnTo>
                  <a:lnTo>
                    <a:pt x="54" y="143"/>
                  </a:lnTo>
                  <a:lnTo>
                    <a:pt x="69" y="146"/>
                  </a:lnTo>
                  <a:lnTo>
                    <a:pt x="69" y="146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89" y="144"/>
                  </a:lnTo>
                  <a:lnTo>
                    <a:pt x="101" y="141"/>
                  </a:lnTo>
                  <a:lnTo>
                    <a:pt x="114" y="134"/>
                  </a:lnTo>
                  <a:lnTo>
                    <a:pt x="124" y="126"/>
                  </a:lnTo>
                  <a:lnTo>
                    <a:pt x="133" y="116"/>
                  </a:lnTo>
                  <a:lnTo>
                    <a:pt x="141" y="104"/>
                  </a:lnTo>
                  <a:lnTo>
                    <a:pt x="146" y="92"/>
                  </a:lnTo>
                  <a:lnTo>
                    <a:pt x="148" y="77"/>
                  </a:lnTo>
                  <a:lnTo>
                    <a:pt x="148" y="77"/>
                  </a:lnTo>
                  <a:lnTo>
                    <a:pt x="148" y="64"/>
                  </a:lnTo>
                  <a:lnTo>
                    <a:pt x="145" y="51"/>
                  </a:lnTo>
                  <a:lnTo>
                    <a:pt x="141" y="39"/>
                  </a:lnTo>
                  <a:lnTo>
                    <a:pt x="133" y="27"/>
                  </a:lnTo>
                  <a:lnTo>
                    <a:pt x="124" y="19"/>
                  </a:lnTo>
                  <a:lnTo>
                    <a:pt x="114" y="10"/>
                  </a:lnTo>
                  <a:lnTo>
                    <a:pt x="103" y="4"/>
                  </a:lnTo>
                  <a:lnTo>
                    <a:pt x="89" y="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Freeform 104"/>
            <p:cNvSpPr/>
            <p:nvPr>
              <p:custDataLst>
                <p:tags r:id="rId102"/>
              </p:custDataLst>
            </p:nvPr>
          </p:nvSpPr>
          <p:spPr bwMode="auto">
            <a:xfrm>
              <a:off x="2714" y="1249"/>
              <a:ext cx="62" cy="62"/>
            </a:xfrm>
            <a:custGeom>
              <a:gdLst>
                <a:gd name="T0" fmla="*/ 32 w 66"/>
                <a:gd name="T1" fmla="*/ 0 h 65"/>
                <a:gd name="T2" fmla="*/ 32 w 66"/>
                <a:gd name="T3" fmla="*/ 0 h 65"/>
                <a:gd name="T4" fmla="*/ 27 w 66"/>
                <a:gd name="T5" fmla="*/ 1 h 65"/>
                <a:gd name="T6" fmla="*/ 20 w 66"/>
                <a:gd name="T7" fmla="*/ 3 h 65"/>
                <a:gd name="T8" fmla="*/ 15 w 66"/>
                <a:gd name="T9" fmla="*/ 5 h 65"/>
                <a:gd name="T10" fmla="*/ 10 w 66"/>
                <a:gd name="T11" fmla="*/ 8 h 65"/>
                <a:gd name="T12" fmla="*/ 7 w 66"/>
                <a:gd name="T13" fmla="*/ 13 h 65"/>
                <a:gd name="T14" fmla="*/ 4 w 66"/>
                <a:gd name="T15" fmla="*/ 18 h 65"/>
                <a:gd name="T16" fmla="*/ 0 w 66"/>
                <a:gd name="T17" fmla="*/ 25 h 65"/>
                <a:gd name="T18" fmla="*/ 0 w 66"/>
                <a:gd name="T19" fmla="*/ 30 h 65"/>
                <a:gd name="T20" fmla="*/ 0 w 66"/>
                <a:gd name="T21" fmla="*/ 30 h 65"/>
                <a:gd name="T22" fmla="*/ 0 w 66"/>
                <a:gd name="T23" fmla="*/ 37 h 65"/>
                <a:gd name="T24" fmla="*/ 2 w 66"/>
                <a:gd name="T25" fmla="*/ 42 h 65"/>
                <a:gd name="T26" fmla="*/ 2 w 66"/>
                <a:gd name="T27" fmla="*/ 42 h 65"/>
                <a:gd name="T28" fmla="*/ 5 w 66"/>
                <a:gd name="T29" fmla="*/ 42 h 65"/>
                <a:gd name="T30" fmla="*/ 5 w 66"/>
                <a:gd name="T31" fmla="*/ 42 h 65"/>
                <a:gd name="T32" fmla="*/ 7 w 66"/>
                <a:gd name="T33" fmla="*/ 42 h 65"/>
                <a:gd name="T34" fmla="*/ 7 w 66"/>
                <a:gd name="T35" fmla="*/ 42 h 65"/>
                <a:gd name="T36" fmla="*/ 14 w 66"/>
                <a:gd name="T37" fmla="*/ 43 h 65"/>
                <a:gd name="T38" fmla="*/ 19 w 66"/>
                <a:gd name="T39" fmla="*/ 48 h 65"/>
                <a:gd name="T40" fmla="*/ 22 w 66"/>
                <a:gd name="T41" fmla="*/ 53 h 65"/>
                <a:gd name="T42" fmla="*/ 24 w 66"/>
                <a:gd name="T43" fmla="*/ 60 h 65"/>
                <a:gd name="T44" fmla="*/ 24 w 66"/>
                <a:gd name="T45" fmla="*/ 60 h 65"/>
                <a:gd name="T46" fmla="*/ 22 w 66"/>
                <a:gd name="T47" fmla="*/ 64 h 65"/>
                <a:gd name="T48" fmla="*/ 22 w 66"/>
                <a:gd name="T49" fmla="*/ 64 h 65"/>
                <a:gd name="T50" fmla="*/ 30 w 66"/>
                <a:gd name="T51" fmla="*/ 65 h 65"/>
                <a:gd name="T52" fmla="*/ 30 w 66"/>
                <a:gd name="T53" fmla="*/ 65 h 65"/>
                <a:gd name="T54" fmla="*/ 32 w 66"/>
                <a:gd name="T55" fmla="*/ 65 h 65"/>
                <a:gd name="T56" fmla="*/ 32 w 66"/>
                <a:gd name="T57" fmla="*/ 65 h 65"/>
                <a:gd name="T58" fmla="*/ 39 w 66"/>
                <a:gd name="T59" fmla="*/ 65 h 65"/>
                <a:gd name="T60" fmla="*/ 44 w 66"/>
                <a:gd name="T61" fmla="*/ 64 h 65"/>
                <a:gd name="T62" fmla="*/ 51 w 66"/>
                <a:gd name="T63" fmla="*/ 60 h 65"/>
                <a:gd name="T64" fmla="*/ 54 w 66"/>
                <a:gd name="T65" fmla="*/ 57 h 65"/>
                <a:gd name="T66" fmla="*/ 59 w 66"/>
                <a:gd name="T67" fmla="*/ 53 h 65"/>
                <a:gd name="T68" fmla="*/ 62 w 66"/>
                <a:gd name="T69" fmla="*/ 47 h 65"/>
                <a:gd name="T70" fmla="*/ 64 w 66"/>
                <a:gd name="T71" fmla="*/ 42 h 65"/>
                <a:gd name="T72" fmla="*/ 66 w 66"/>
                <a:gd name="T73" fmla="*/ 35 h 65"/>
                <a:gd name="T74" fmla="*/ 66 w 66"/>
                <a:gd name="T75" fmla="*/ 35 h 65"/>
                <a:gd name="T76" fmla="*/ 66 w 66"/>
                <a:gd name="T77" fmla="*/ 30 h 65"/>
                <a:gd name="T78" fmla="*/ 66 w 66"/>
                <a:gd name="T79" fmla="*/ 30 h 65"/>
                <a:gd name="T80" fmla="*/ 61 w 66"/>
                <a:gd name="T81" fmla="*/ 30 h 65"/>
                <a:gd name="T82" fmla="*/ 61 w 66"/>
                <a:gd name="T83" fmla="*/ 30 h 65"/>
                <a:gd name="T84" fmla="*/ 57 w 66"/>
                <a:gd name="T85" fmla="*/ 30 h 65"/>
                <a:gd name="T86" fmla="*/ 57 w 66"/>
                <a:gd name="T87" fmla="*/ 30 h 65"/>
                <a:gd name="T88" fmla="*/ 52 w 66"/>
                <a:gd name="T89" fmla="*/ 28 h 65"/>
                <a:gd name="T90" fmla="*/ 49 w 66"/>
                <a:gd name="T91" fmla="*/ 27 h 65"/>
                <a:gd name="T92" fmla="*/ 40 w 66"/>
                <a:gd name="T93" fmla="*/ 22 h 65"/>
                <a:gd name="T94" fmla="*/ 35 w 66"/>
                <a:gd name="T95" fmla="*/ 13 h 65"/>
                <a:gd name="T96" fmla="*/ 35 w 66"/>
                <a:gd name="T97" fmla="*/ 8 h 65"/>
                <a:gd name="T98" fmla="*/ 35 w 66"/>
                <a:gd name="T99" fmla="*/ 3 h 65"/>
                <a:gd name="T100" fmla="*/ 35 w 66"/>
                <a:gd name="T101" fmla="*/ 3 h 65"/>
                <a:gd name="T102" fmla="*/ 35 w 66"/>
                <a:gd name="T103" fmla="*/ 0 h 65"/>
                <a:gd name="T104" fmla="*/ 35 w 66"/>
                <a:gd name="T105" fmla="*/ 0 h 65"/>
                <a:gd name="T106" fmla="*/ 35 w 66"/>
                <a:gd name="T107" fmla="*/ 0 h 65"/>
                <a:gd name="T108" fmla="*/ 35 w 66"/>
                <a:gd name="T109" fmla="*/ 0 h 65"/>
                <a:gd name="T110" fmla="*/ 32 w 66"/>
                <a:gd name="T111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2" y="0"/>
                  </a:moveTo>
                  <a:lnTo>
                    <a:pt x="32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14" y="43"/>
                  </a:lnTo>
                  <a:lnTo>
                    <a:pt x="19" y="48"/>
                  </a:lnTo>
                  <a:lnTo>
                    <a:pt x="22" y="53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39" y="65"/>
                  </a:lnTo>
                  <a:lnTo>
                    <a:pt x="44" y="64"/>
                  </a:lnTo>
                  <a:lnTo>
                    <a:pt x="51" y="60"/>
                  </a:lnTo>
                  <a:lnTo>
                    <a:pt x="54" y="57"/>
                  </a:lnTo>
                  <a:lnTo>
                    <a:pt x="59" y="53"/>
                  </a:lnTo>
                  <a:lnTo>
                    <a:pt x="62" y="47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2" y="28"/>
                  </a:lnTo>
                  <a:lnTo>
                    <a:pt x="49" y="27"/>
                  </a:lnTo>
                  <a:lnTo>
                    <a:pt x="40" y="22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A7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Freeform 105"/>
            <p:cNvSpPr/>
            <p:nvPr>
              <p:custDataLst>
                <p:tags r:id="rId103"/>
              </p:custDataLst>
            </p:nvPr>
          </p:nvSpPr>
          <p:spPr bwMode="auto">
            <a:xfrm>
              <a:off x="2714" y="1249"/>
              <a:ext cx="62" cy="62"/>
            </a:xfrm>
            <a:custGeom>
              <a:gdLst>
                <a:gd name="T0" fmla="*/ 32 w 66"/>
                <a:gd name="T1" fmla="*/ 0 h 65"/>
                <a:gd name="T2" fmla="*/ 32 w 66"/>
                <a:gd name="T3" fmla="*/ 0 h 65"/>
                <a:gd name="T4" fmla="*/ 27 w 66"/>
                <a:gd name="T5" fmla="*/ 1 h 65"/>
                <a:gd name="T6" fmla="*/ 20 w 66"/>
                <a:gd name="T7" fmla="*/ 3 h 65"/>
                <a:gd name="T8" fmla="*/ 15 w 66"/>
                <a:gd name="T9" fmla="*/ 5 h 65"/>
                <a:gd name="T10" fmla="*/ 10 w 66"/>
                <a:gd name="T11" fmla="*/ 8 h 65"/>
                <a:gd name="T12" fmla="*/ 7 w 66"/>
                <a:gd name="T13" fmla="*/ 13 h 65"/>
                <a:gd name="T14" fmla="*/ 4 w 66"/>
                <a:gd name="T15" fmla="*/ 18 h 65"/>
                <a:gd name="T16" fmla="*/ 0 w 66"/>
                <a:gd name="T17" fmla="*/ 25 h 65"/>
                <a:gd name="T18" fmla="*/ 0 w 66"/>
                <a:gd name="T19" fmla="*/ 30 h 65"/>
                <a:gd name="T20" fmla="*/ 0 w 66"/>
                <a:gd name="T21" fmla="*/ 30 h 65"/>
                <a:gd name="T22" fmla="*/ 0 w 66"/>
                <a:gd name="T23" fmla="*/ 37 h 65"/>
                <a:gd name="T24" fmla="*/ 2 w 66"/>
                <a:gd name="T25" fmla="*/ 42 h 65"/>
                <a:gd name="T26" fmla="*/ 2 w 66"/>
                <a:gd name="T27" fmla="*/ 42 h 65"/>
                <a:gd name="T28" fmla="*/ 5 w 66"/>
                <a:gd name="T29" fmla="*/ 42 h 65"/>
                <a:gd name="T30" fmla="*/ 5 w 66"/>
                <a:gd name="T31" fmla="*/ 42 h 65"/>
                <a:gd name="T32" fmla="*/ 7 w 66"/>
                <a:gd name="T33" fmla="*/ 42 h 65"/>
                <a:gd name="T34" fmla="*/ 7 w 66"/>
                <a:gd name="T35" fmla="*/ 42 h 65"/>
                <a:gd name="T36" fmla="*/ 14 w 66"/>
                <a:gd name="T37" fmla="*/ 43 h 65"/>
                <a:gd name="T38" fmla="*/ 19 w 66"/>
                <a:gd name="T39" fmla="*/ 48 h 65"/>
                <a:gd name="T40" fmla="*/ 22 w 66"/>
                <a:gd name="T41" fmla="*/ 53 h 65"/>
                <a:gd name="T42" fmla="*/ 24 w 66"/>
                <a:gd name="T43" fmla="*/ 60 h 65"/>
                <a:gd name="T44" fmla="*/ 24 w 66"/>
                <a:gd name="T45" fmla="*/ 60 h 65"/>
                <a:gd name="T46" fmla="*/ 22 w 66"/>
                <a:gd name="T47" fmla="*/ 64 h 65"/>
                <a:gd name="T48" fmla="*/ 22 w 66"/>
                <a:gd name="T49" fmla="*/ 64 h 65"/>
                <a:gd name="T50" fmla="*/ 30 w 66"/>
                <a:gd name="T51" fmla="*/ 65 h 65"/>
                <a:gd name="T52" fmla="*/ 30 w 66"/>
                <a:gd name="T53" fmla="*/ 65 h 65"/>
                <a:gd name="T54" fmla="*/ 32 w 66"/>
                <a:gd name="T55" fmla="*/ 65 h 65"/>
                <a:gd name="T56" fmla="*/ 32 w 66"/>
                <a:gd name="T57" fmla="*/ 65 h 65"/>
                <a:gd name="T58" fmla="*/ 39 w 66"/>
                <a:gd name="T59" fmla="*/ 65 h 65"/>
                <a:gd name="T60" fmla="*/ 44 w 66"/>
                <a:gd name="T61" fmla="*/ 64 h 65"/>
                <a:gd name="T62" fmla="*/ 51 w 66"/>
                <a:gd name="T63" fmla="*/ 60 h 65"/>
                <a:gd name="T64" fmla="*/ 54 w 66"/>
                <a:gd name="T65" fmla="*/ 57 h 65"/>
                <a:gd name="T66" fmla="*/ 59 w 66"/>
                <a:gd name="T67" fmla="*/ 53 h 65"/>
                <a:gd name="T68" fmla="*/ 62 w 66"/>
                <a:gd name="T69" fmla="*/ 47 h 65"/>
                <a:gd name="T70" fmla="*/ 64 w 66"/>
                <a:gd name="T71" fmla="*/ 42 h 65"/>
                <a:gd name="T72" fmla="*/ 66 w 66"/>
                <a:gd name="T73" fmla="*/ 35 h 65"/>
                <a:gd name="T74" fmla="*/ 66 w 66"/>
                <a:gd name="T75" fmla="*/ 35 h 65"/>
                <a:gd name="T76" fmla="*/ 66 w 66"/>
                <a:gd name="T77" fmla="*/ 30 h 65"/>
                <a:gd name="T78" fmla="*/ 66 w 66"/>
                <a:gd name="T79" fmla="*/ 30 h 65"/>
                <a:gd name="T80" fmla="*/ 61 w 66"/>
                <a:gd name="T81" fmla="*/ 30 h 65"/>
                <a:gd name="T82" fmla="*/ 61 w 66"/>
                <a:gd name="T83" fmla="*/ 30 h 65"/>
                <a:gd name="T84" fmla="*/ 57 w 66"/>
                <a:gd name="T85" fmla="*/ 30 h 65"/>
                <a:gd name="T86" fmla="*/ 57 w 66"/>
                <a:gd name="T87" fmla="*/ 30 h 65"/>
                <a:gd name="T88" fmla="*/ 52 w 66"/>
                <a:gd name="T89" fmla="*/ 28 h 65"/>
                <a:gd name="T90" fmla="*/ 49 w 66"/>
                <a:gd name="T91" fmla="*/ 27 h 65"/>
                <a:gd name="T92" fmla="*/ 40 w 66"/>
                <a:gd name="T93" fmla="*/ 22 h 65"/>
                <a:gd name="T94" fmla="*/ 35 w 66"/>
                <a:gd name="T95" fmla="*/ 13 h 65"/>
                <a:gd name="T96" fmla="*/ 35 w 66"/>
                <a:gd name="T97" fmla="*/ 8 h 65"/>
                <a:gd name="T98" fmla="*/ 35 w 66"/>
                <a:gd name="T99" fmla="*/ 3 h 65"/>
                <a:gd name="T100" fmla="*/ 35 w 66"/>
                <a:gd name="T101" fmla="*/ 3 h 65"/>
                <a:gd name="T102" fmla="*/ 35 w 66"/>
                <a:gd name="T103" fmla="*/ 0 h 65"/>
                <a:gd name="T104" fmla="*/ 35 w 66"/>
                <a:gd name="T105" fmla="*/ 0 h 65"/>
                <a:gd name="T106" fmla="*/ 35 w 66"/>
                <a:gd name="T107" fmla="*/ 0 h 65"/>
                <a:gd name="T108" fmla="*/ 35 w 66"/>
                <a:gd name="T109" fmla="*/ 0 h 65"/>
                <a:gd name="T110" fmla="*/ 32 w 66"/>
                <a:gd name="T111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65">
                  <a:moveTo>
                    <a:pt x="32" y="0"/>
                  </a:moveTo>
                  <a:lnTo>
                    <a:pt x="32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14" y="43"/>
                  </a:lnTo>
                  <a:lnTo>
                    <a:pt x="19" y="48"/>
                  </a:lnTo>
                  <a:lnTo>
                    <a:pt x="22" y="53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30" y="65"/>
                  </a:lnTo>
                  <a:lnTo>
                    <a:pt x="3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39" y="65"/>
                  </a:lnTo>
                  <a:lnTo>
                    <a:pt x="44" y="64"/>
                  </a:lnTo>
                  <a:lnTo>
                    <a:pt x="51" y="60"/>
                  </a:lnTo>
                  <a:lnTo>
                    <a:pt x="54" y="57"/>
                  </a:lnTo>
                  <a:lnTo>
                    <a:pt x="59" y="53"/>
                  </a:lnTo>
                  <a:lnTo>
                    <a:pt x="62" y="47"/>
                  </a:lnTo>
                  <a:lnTo>
                    <a:pt x="64" y="42"/>
                  </a:lnTo>
                  <a:lnTo>
                    <a:pt x="66" y="35"/>
                  </a:lnTo>
                  <a:lnTo>
                    <a:pt x="66" y="35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57" y="30"/>
                  </a:lnTo>
                  <a:lnTo>
                    <a:pt x="57" y="30"/>
                  </a:lnTo>
                  <a:lnTo>
                    <a:pt x="52" y="28"/>
                  </a:lnTo>
                  <a:lnTo>
                    <a:pt x="49" y="27"/>
                  </a:lnTo>
                  <a:lnTo>
                    <a:pt x="40" y="22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Freeform 106"/>
            <p:cNvSpPr/>
            <p:nvPr>
              <p:custDataLst>
                <p:tags r:id="rId104"/>
              </p:custDataLst>
            </p:nvPr>
          </p:nvSpPr>
          <p:spPr bwMode="auto">
            <a:xfrm>
              <a:off x="2748" y="1231"/>
              <a:ext cx="45" cy="47"/>
            </a:xfrm>
            <a:custGeom>
              <a:gdLst>
                <a:gd name="T0" fmla="*/ 24 w 49"/>
                <a:gd name="T1" fmla="*/ 0 h 50"/>
                <a:gd name="T2" fmla="*/ 24 w 49"/>
                <a:gd name="T3" fmla="*/ 0 h 50"/>
                <a:gd name="T4" fmla="*/ 16 w 49"/>
                <a:gd name="T5" fmla="*/ 1 h 50"/>
                <a:gd name="T6" fmla="*/ 9 w 49"/>
                <a:gd name="T7" fmla="*/ 6 h 50"/>
                <a:gd name="T8" fmla="*/ 4 w 49"/>
                <a:gd name="T9" fmla="*/ 13 h 50"/>
                <a:gd name="T10" fmla="*/ 0 w 49"/>
                <a:gd name="T11" fmla="*/ 20 h 50"/>
                <a:gd name="T12" fmla="*/ 0 w 49"/>
                <a:gd name="T13" fmla="*/ 20 h 50"/>
                <a:gd name="T14" fmla="*/ 0 w 49"/>
                <a:gd name="T15" fmla="*/ 23 h 50"/>
                <a:gd name="T16" fmla="*/ 0 w 49"/>
                <a:gd name="T17" fmla="*/ 23 h 50"/>
                <a:gd name="T18" fmla="*/ 0 w 49"/>
                <a:gd name="T19" fmla="*/ 28 h 50"/>
                <a:gd name="T20" fmla="*/ 0 w 49"/>
                <a:gd name="T21" fmla="*/ 33 h 50"/>
                <a:gd name="T22" fmla="*/ 5 w 49"/>
                <a:gd name="T23" fmla="*/ 42 h 50"/>
                <a:gd name="T24" fmla="*/ 14 w 49"/>
                <a:gd name="T25" fmla="*/ 47 h 50"/>
                <a:gd name="T26" fmla="*/ 17 w 49"/>
                <a:gd name="T27" fmla="*/ 48 h 50"/>
                <a:gd name="T28" fmla="*/ 22 w 49"/>
                <a:gd name="T29" fmla="*/ 50 h 50"/>
                <a:gd name="T30" fmla="*/ 22 w 49"/>
                <a:gd name="T31" fmla="*/ 50 h 50"/>
                <a:gd name="T32" fmla="*/ 26 w 49"/>
                <a:gd name="T33" fmla="*/ 50 h 50"/>
                <a:gd name="T34" fmla="*/ 26 w 49"/>
                <a:gd name="T35" fmla="*/ 50 h 50"/>
                <a:gd name="T36" fmla="*/ 31 w 49"/>
                <a:gd name="T37" fmla="*/ 50 h 50"/>
                <a:gd name="T38" fmla="*/ 31 w 49"/>
                <a:gd name="T39" fmla="*/ 50 h 50"/>
                <a:gd name="T40" fmla="*/ 37 w 49"/>
                <a:gd name="T41" fmla="*/ 47 h 50"/>
                <a:gd name="T42" fmla="*/ 44 w 49"/>
                <a:gd name="T43" fmla="*/ 42 h 50"/>
                <a:gd name="T44" fmla="*/ 47 w 49"/>
                <a:gd name="T45" fmla="*/ 35 h 50"/>
                <a:gd name="T46" fmla="*/ 49 w 49"/>
                <a:gd name="T47" fmla="*/ 26 h 50"/>
                <a:gd name="T48" fmla="*/ 49 w 49"/>
                <a:gd name="T49" fmla="*/ 26 h 50"/>
                <a:gd name="T50" fmla="*/ 49 w 49"/>
                <a:gd name="T51" fmla="*/ 21 h 50"/>
                <a:gd name="T52" fmla="*/ 49 w 49"/>
                <a:gd name="T53" fmla="*/ 16 h 50"/>
                <a:gd name="T54" fmla="*/ 44 w 49"/>
                <a:gd name="T55" fmla="*/ 8 h 50"/>
                <a:gd name="T56" fmla="*/ 36 w 49"/>
                <a:gd name="T57" fmla="*/ 3 h 50"/>
                <a:gd name="T58" fmla="*/ 32 w 49"/>
                <a:gd name="T59" fmla="*/ 1 h 50"/>
                <a:gd name="T60" fmla="*/ 27 w 49"/>
                <a:gd name="T61" fmla="*/ 0 h 50"/>
                <a:gd name="T62" fmla="*/ 27 w 49"/>
                <a:gd name="T63" fmla="*/ 0 h 50"/>
                <a:gd name="T64" fmla="*/ 24 w 49"/>
                <a:gd name="T65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16" y="1"/>
                  </a:lnTo>
                  <a:lnTo>
                    <a:pt x="9" y="6"/>
                  </a:lnTo>
                  <a:lnTo>
                    <a:pt x="4" y="1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7" y="47"/>
                  </a:lnTo>
                  <a:lnTo>
                    <a:pt x="44" y="42"/>
                  </a:lnTo>
                  <a:lnTo>
                    <a:pt x="47" y="35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Freeform 107"/>
            <p:cNvSpPr/>
            <p:nvPr>
              <p:custDataLst>
                <p:tags r:id="rId105"/>
              </p:custDataLst>
            </p:nvPr>
          </p:nvSpPr>
          <p:spPr bwMode="auto">
            <a:xfrm>
              <a:off x="2748" y="1231"/>
              <a:ext cx="45" cy="47"/>
            </a:xfrm>
            <a:custGeom>
              <a:gdLst>
                <a:gd name="T0" fmla="*/ 24 w 49"/>
                <a:gd name="T1" fmla="*/ 0 h 50"/>
                <a:gd name="T2" fmla="*/ 24 w 49"/>
                <a:gd name="T3" fmla="*/ 0 h 50"/>
                <a:gd name="T4" fmla="*/ 16 w 49"/>
                <a:gd name="T5" fmla="*/ 1 h 50"/>
                <a:gd name="T6" fmla="*/ 9 w 49"/>
                <a:gd name="T7" fmla="*/ 6 h 50"/>
                <a:gd name="T8" fmla="*/ 4 w 49"/>
                <a:gd name="T9" fmla="*/ 13 h 50"/>
                <a:gd name="T10" fmla="*/ 0 w 49"/>
                <a:gd name="T11" fmla="*/ 20 h 50"/>
                <a:gd name="T12" fmla="*/ 0 w 49"/>
                <a:gd name="T13" fmla="*/ 20 h 50"/>
                <a:gd name="T14" fmla="*/ 0 w 49"/>
                <a:gd name="T15" fmla="*/ 23 h 50"/>
                <a:gd name="T16" fmla="*/ 0 w 49"/>
                <a:gd name="T17" fmla="*/ 23 h 50"/>
                <a:gd name="T18" fmla="*/ 0 w 49"/>
                <a:gd name="T19" fmla="*/ 28 h 50"/>
                <a:gd name="T20" fmla="*/ 0 w 49"/>
                <a:gd name="T21" fmla="*/ 33 h 50"/>
                <a:gd name="T22" fmla="*/ 5 w 49"/>
                <a:gd name="T23" fmla="*/ 42 h 50"/>
                <a:gd name="T24" fmla="*/ 14 w 49"/>
                <a:gd name="T25" fmla="*/ 47 h 50"/>
                <a:gd name="T26" fmla="*/ 17 w 49"/>
                <a:gd name="T27" fmla="*/ 48 h 50"/>
                <a:gd name="T28" fmla="*/ 22 w 49"/>
                <a:gd name="T29" fmla="*/ 50 h 50"/>
                <a:gd name="T30" fmla="*/ 22 w 49"/>
                <a:gd name="T31" fmla="*/ 50 h 50"/>
                <a:gd name="T32" fmla="*/ 26 w 49"/>
                <a:gd name="T33" fmla="*/ 50 h 50"/>
                <a:gd name="T34" fmla="*/ 26 w 49"/>
                <a:gd name="T35" fmla="*/ 50 h 50"/>
                <a:gd name="T36" fmla="*/ 31 w 49"/>
                <a:gd name="T37" fmla="*/ 50 h 50"/>
                <a:gd name="T38" fmla="*/ 31 w 49"/>
                <a:gd name="T39" fmla="*/ 50 h 50"/>
                <a:gd name="T40" fmla="*/ 37 w 49"/>
                <a:gd name="T41" fmla="*/ 47 h 50"/>
                <a:gd name="T42" fmla="*/ 44 w 49"/>
                <a:gd name="T43" fmla="*/ 42 h 50"/>
                <a:gd name="T44" fmla="*/ 47 w 49"/>
                <a:gd name="T45" fmla="*/ 35 h 50"/>
                <a:gd name="T46" fmla="*/ 49 w 49"/>
                <a:gd name="T47" fmla="*/ 26 h 50"/>
                <a:gd name="T48" fmla="*/ 49 w 49"/>
                <a:gd name="T49" fmla="*/ 26 h 50"/>
                <a:gd name="T50" fmla="*/ 49 w 49"/>
                <a:gd name="T51" fmla="*/ 21 h 50"/>
                <a:gd name="T52" fmla="*/ 49 w 49"/>
                <a:gd name="T53" fmla="*/ 16 h 50"/>
                <a:gd name="T54" fmla="*/ 44 w 49"/>
                <a:gd name="T55" fmla="*/ 8 h 50"/>
                <a:gd name="T56" fmla="*/ 36 w 49"/>
                <a:gd name="T57" fmla="*/ 3 h 50"/>
                <a:gd name="T58" fmla="*/ 32 w 49"/>
                <a:gd name="T59" fmla="*/ 1 h 50"/>
                <a:gd name="T60" fmla="*/ 27 w 49"/>
                <a:gd name="T61" fmla="*/ 0 h 50"/>
                <a:gd name="T62" fmla="*/ 27 w 49"/>
                <a:gd name="T63" fmla="*/ 0 h 50"/>
                <a:gd name="T64" fmla="*/ 24 w 49"/>
                <a:gd name="T65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16" y="1"/>
                  </a:lnTo>
                  <a:lnTo>
                    <a:pt x="9" y="6"/>
                  </a:lnTo>
                  <a:lnTo>
                    <a:pt x="4" y="1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5" y="42"/>
                  </a:lnTo>
                  <a:lnTo>
                    <a:pt x="14" y="47"/>
                  </a:lnTo>
                  <a:lnTo>
                    <a:pt x="17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37" y="47"/>
                  </a:lnTo>
                  <a:lnTo>
                    <a:pt x="44" y="42"/>
                  </a:lnTo>
                  <a:lnTo>
                    <a:pt x="47" y="35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6"/>
                  </a:lnTo>
                  <a:lnTo>
                    <a:pt x="44" y="8"/>
                  </a:lnTo>
                  <a:lnTo>
                    <a:pt x="36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9" name="Freeform 108"/>
            <p:cNvSpPr/>
            <p:nvPr>
              <p:custDataLst>
                <p:tags r:id="rId106"/>
              </p:custDataLst>
            </p:nvPr>
          </p:nvSpPr>
          <p:spPr bwMode="auto">
            <a:xfrm>
              <a:off x="2703" y="1289"/>
              <a:ext cx="34" cy="34"/>
            </a:xfrm>
            <a:custGeom>
              <a:gdLst>
                <a:gd name="T0" fmla="*/ 17 w 36"/>
                <a:gd name="T1" fmla="*/ 0 h 35"/>
                <a:gd name="T2" fmla="*/ 17 w 36"/>
                <a:gd name="T3" fmla="*/ 0 h 35"/>
                <a:gd name="T4" fmla="*/ 14 w 36"/>
                <a:gd name="T5" fmla="*/ 0 h 35"/>
                <a:gd name="T6" fmla="*/ 14 w 36"/>
                <a:gd name="T7" fmla="*/ 0 h 35"/>
                <a:gd name="T8" fmla="*/ 9 w 36"/>
                <a:gd name="T9" fmla="*/ 3 h 35"/>
                <a:gd name="T10" fmla="*/ 4 w 36"/>
                <a:gd name="T11" fmla="*/ 6 h 35"/>
                <a:gd name="T12" fmla="*/ 0 w 36"/>
                <a:gd name="T13" fmla="*/ 10 h 35"/>
                <a:gd name="T14" fmla="*/ 0 w 36"/>
                <a:gd name="T15" fmla="*/ 16 h 35"/>
                <a:gd name="T16" fmla="*/ 0 w 36"/>
                <a:gd name="T17" fmla="*/ 16 h 35"/>
                <a:gd name="T18" fmla="*/ 0 w 36"/>
                <a:gd name="T19" fmla="*/ 23 h 35"/>
                <a:gd name="T20" fmla="*/ 4 w 36"/>
                <a:gd name="T21" fmla="*/ 28 h 35"/>
                <a:gd name="T22" fmla="*/ 9 w 36"/>
                <a:gd name="T23" fmla="*/ 33 h 35"/>
                <a:gd name="T24" fmla="*/ 16 w 36"/>
                <a:gd name="T25" fmla="*/ 35 h 35"/>
                <a:gd name="T26" fmla="*/ 16 w 36"/>
                <a:gd name="T27" fmla="*/ 35 h 35"/>
                <a:gd name="T28" fmla="*/ 17 w 36"/>
                <a:gd name="T29" fmla="*/ 35 h 35"/>
                <a:gd name="T30" fmla="*/ 17 w 36"/>
                <a:gd name="T31" fmla="*/ 35 h 35"/>
                <a:gd name="T32" fmla="*/ 24 w 36"/>
                <a:gd name="T33" fmla="*/ 35 h 35"/>
                <a:gd name="T34" fmla="*/ 27 w 36"/>
                <a:gd name="T35" fmla="*/ 32 h 35"/>
                <a:gd name="T36" fmla="*/ 32 w 36"/>
                <a:gd name="T37" fmla="*/ 27 h 35"/>
                <a:gd name="T38" fmla="*/ 34 w 36"/>
                <a:gd name="T39" fmla="*/ 22 h 35"/>
                <a:gd name="T40" fmla="*/ 34 w 36"/>
                <a:gd name="T41" fmla="*/ 22 h 35"/>
                <a:gd name="T42" fmla="*/ 36 w 36"/>
                <a:gd name="T43" fmla="*/ 18 h 35"/>
                <a:gd name="T44" fmla="*/ 36 w 36"/>
                <a:gd name="T45" fmla="*/ 18 h 35"/>
                <a:gd name="T46" fmla="*/ 34 w 36"/>
                <a:gd name="T47" fmla="*/ 11 h 35"/>
                <a:gd name="T48" fmla="*/ 31 w 36"/>
                <a:gd name="T49" fmla="*/ 6 h 35"/>
                <a:gd name="T50" fmla="*/ 26 w 36"/>
                <a:gd name="T51" fmla="*/ 1 h 35"/>
                <a:gd name="T52" fmla="*/ 19 w 36"/>
                <a:gd name="T53" fmla="*/ 0 h 35"/>
                <a:gd name="T54" fmla="*/ 19 w 36"/>
                <a:gd name="T55" fmla="*/ 0 h 35"/>
                <a:gd name="T56" fmla="*/ 17 w 36"/>
                <a:gd name="T5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7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3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24" y="35"/>
                  </a:lnTo>
                  <a:lnTo>
                    <a:pt x="27" y="32"/>
                  </a:lnTo>
                  <a:lnTo>
                    <a:pt x="32" y="27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3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0" name="Freeform 109"/>
            <p:cNvSpPr/>
            <p:nvPr>
              <p:custDataLst>
                <p:tags r:id="rId107"/>
              </p:custDataLst>
            </p:nvPr>
          </p:nvSpPr>
          <p:spPr bwMode="auto">
            <a:xfrm>
              <a:off x="2703" y="1289"/>
              <a:ext cx="34" cy="34"/>
            </a:xfrm>
            <a:custGeom>
              <a:gdLst>
                <a:gd name="T0" fmla="*/ 17 w 36"/>
                <a:gd name="T1" fmla="*/ 0 h 35"/>
                <a:gd name="T2" fmla="*/ 17 w 36"/>
                <a:gd name="T3" fmla="*/ 0 h 35"/>
                <a:gd name="T4" fmla="*/ 14 w 36"/>
                <a:gd name="T5" fmla="*/ 0 h 35"/>
                <a:gd name="T6" fmla="*/ 14 w 36"/>
                <a:gd name="T7" fmla="*/ 0 h 35"/>
                <a:gd name="T8" fmla="*/ 9 w 36"/>
                <a:gd name="T9" fmla="*/ 3 h 35"/>
                <a:gd name="T10" fmla="*/ 4 w 36"/>
                <a:gd name="T11" fmla="*/ 6 h 35"/>
                <a:gd name="T12" fmla="*/ 0 w 36"/>
                <a:gd name="T13" fmla="*/ 10 h 35"/>
                <a:gd name="T14" fmla="*/ 0 w 36"/>
                <a:gd name="T15" fmla="*/ 16 h 35"/>
                <a:gd name="T16" fmla="*/ 0 w 36"/>
                <a:gd name="T17" fmla="*/ 16 h 35"/>
                <a:gd name="T18" fmla="*/ 0 w 36"/>
                <a:gd name="T19" fmla="*/ 23 h 35"/>
                <a:gd name="T20" fmla="*/ 4 w 36"/>
                <a:gd name="T21" fmla="*/ 28 h 35"/>
                <a:gd name="T22" fmla="*/ 9 w 36"/>
                <a:gd name="T23" fmla="*/ 33 h 35"/>
                <a:gd name="T24" fmla="*/ 16 w 36"/>
                <a:gd name="T25" fmla="*/ 35 h 35"/>
                <a:gd name="T26" fmla="*/ 16 w 36"/>
                <a:gd name="T27" fmla="*/ 35 h 35"/>
                <a:gd name="T28" fmla="*/ 17 w 36"/>
                <a:gd name="T29" fmla="*/ 35 h 35"/>
                <a:gd name="T30" fmla="*/ 17 w 36"/>
                <a:gd name="T31" fmla="*/ 35 h 35"/>
                <a:gd name="T32" fmla="*/ 24 w 36"/>
                <a:gd name="T33" fmla="*/ 35 h 35"/>
                <a:gd name="T34" fmla="*/ 27 w 36"/>
                <a:gd name="T35" fmla="*/ 32 h 35"/>
                <a:gd name="T36" fmla="*/ 32 w 36"/>
                <a:gd name="T37" fmla="*/ 27 h 35"/>
                <a:gd name="T38" fmla="*/ 34 w 36"/>
                <a:gd name="T39" fmla="*/ 22 h 35"/>
                <a:gd name="T40" fmla="*/ 34 w 36"/>
                <a:gd name="T41" fmla="*/ 22 h 35"/>
                <a:gd name="T42" fmla="*/ 36 w 36"/>
                <a:gd name="T43" fmla="*/ 18 h 35"/>
                <a:gd name="T44" fmla="*/ 36 w 36"/>
                <a:gd name="T45" fmla="*/ 18 h 35"/>
                <a:gd name="T46" fmla="*/ 34 w 36"/>
                <a:gd name="T47" fmla="*/ 11 h 35"/>
                <a:gd name="T48" fmla="*/ 31 w 36"/>
                <a:gd name="T49" fmla="*/ 6 h 35"/>
                <a:gd name="T50" fmla="*/ 26 w 36"/>
                <a:gd name="T51" fmla="*/ 1 h 35"/>
                <a:gd name="T52" fmla="*/ 19 w 36"/>
                <a:gd name="T53" fmla="*/ 0 h 35"/>
                <a:gd name="T54" fmla="*/ 19 w 36"/>
                <a:gd name="T55" fmla="*/ 0 h 35"/>
                <a:gd name="T56" fmla="*/ 17 w 36"/>
                <a:gd name="T5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5">
                  <a:moveTo>
                    <a:pt x="17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3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9" y="33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17" y="35"/>
                  </a:lnTo>
                  <a:lnTo>
                    <a:pt x="24" y="35"/>
                  </a:lnTo>
                  <a:lnTo>
                    <a:pt x="27" y="32"/>
                  </a:lnTo>
                  <a:lnTo>
                    <a:pt x="32" y="27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11"/>
                  </a:lnTo>
                  <a:lnTo>
                    <a:pt x="31" y="6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1" name="Freeform 110"/>
            <p:cNvSpPr/>
            <p:nvPr>
              <p:custDataLst>
                <p:tags r:id="rId108"/>
              </p:custDataLst>
            </p:nvPr>
          </p:nvSpPr>
          <p:spPr bwMode="auto">
            <a:xfrm flipH="1">
              <a:off x="2611" y="1321"/>
              <a:ext cx="0" cy="30"/>
            </a:xfrm>
            <a:custGeom>
              <a:gdLst>
                <a:gd name="T0" fmla="*/ 0 h 32"/>
                <a:gd name="T1" fmla="*/ 0 h 32"/>
                <a:gd name="T2" fmla="*/ 12 h 32"/>
                <a:gd name="T3" fmla="*/ 24 h 32"/>
                <a:gd name="T4" fmla="*/ 24 h 32"/>
                <a:gd name="T5" fmla="*/ 32 h 32"/>
                <a:gd name="T6" fmla="*/ 32 h 32"/>
                <a:gd name="T7" fmla="*/ 0 h 3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Freeform 111"/>
            <p:cNvSpPr/>
            <p:nvPr>
              <p:custDataLst>
                <p:tags r:id="rId109"/>
              </p:custDataLst>
            </p:nvPr>
          </p:nvSpPr>
          <p:spPr bwMode="auto">
            <a:xfrm flipH="1">
              <a:off x="2611" y="1321"/>
              <a:ext cx="0" cy="30"/>
            </a:xfrm>
            <a:custGeom>
              <a:gdLst>
                <a:gd name="T0" fmla="*/ 0 h 32"/>
                <a:gd name="T1" fmla="*/ 0 h 32"/>
                <a:gd name="T2" fmla="*/ 12 h 32"/>
                <a:gd name="T3" fmla="*/ 24 h 32"/>
                <a:gd name="T4" fmla="*/ 24 h 32"/>
                <a:gd name="T5" fmla="*/ 32 h 32"/>
                <a:gd name="T6" fmla="*/ 32 h 32"/>
                <a:gd name="T7" fmla="*/ 0 h 3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E7E6E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Freeform 112"/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2600" y="1203"/>
              <a:ext cx="381" cy="296"/>
            </a:xfrm>
            <a:custGeom>
              <a:gdLst>
                <a:gd name="T0" fmla="*/ 0 w 406"/>
                <a:gd name="T1" fmla="*/ 143 h 316"/>
                <a:gd name="T2" fmla="*/ 6 w 406"/>
                <a:gd name="T3" fmla="*/ 195 h 316"/>
                <a:gd name="T4" fmla="*/ 27 w 406"/>
                <a:gd name="T5" fmla="*/ 240 h 316"/>
                <a:gd name="T6" fmla="*/ 58 w 406"/>
                <a:gd name="T7" fmla="*/ 276 h 316"/>
                <a:gd name="T8" fmla="*/ 97 w 406"/>
                <a:gd name="T9" fmla="*/ 302 h 316"/>
                <a:gd name="T10" fmla="*/ 142 w 406"/>
                <a:gd name="T11" fmla="*/ 314 h 316"/>
                <a:gd name="T12" fmla="*/ 278 w 406"/>
                <a:gd name="T13" fmla="*/ 316 h 316"/>
                <a:gd name="T14" fmla="*/ 315 w 406"/>
                <a:gd name="T15" fmla="*/ 309 h 316"/>
                <a:gd name="T16" fmla="*/ 349 w 406"/>
                <a:gd name="T17" fmla="*/ 292 h 316"/>
                <a:gd name="T18" fmla="*/ 376 w 406"/>
                <a:gd name="T19" fmla="*/ 266 h 316"/>
                <a:gd name="T20" fmla="*/ 396 w 406"/>
                <a:gd name="T21" fmla="*/ 232 h 316"/>
                <a:gd name="T22" fmla="*/ 404 w 406"/>
                <a:gd name="T23" fmla="*/ 192 h 316"/>
                <a:gd name="T24" fmla="*/ 406 w 406"/>
                <a:gd name="T25" fmla="*/ 120 h 316"/>
                <a:gd name="T26" fmla="*/ 401 w 406"/>
                <a:gd name="T27" fmla="*/ 84 h 316"/>
                <a:gd name="T28" fmla="*/ 387 w 406"/>
                <a:gd name="T29" fmla="*/ 54 h 316"/>
                <a:gd name="T30" fmla="*/ 366 w 406"/>
                <a:gd name="T31" fmla="*/ 27 h 316"/>
                <a:gd name="T32" fmla="*/ 339 w 406"/>
                <a:gd name="T33" fmla="*/ 11 h 316"/>
                <a:gd name="T34" fmla="*/ 307 w 406"/>
                <a:gd name="T35" fmla="*/ 0 h 316"/>
                <a:gd name="T36" fmla="*/ 131 w 406"/>
                <a:gd name="T37" fmla="*/ 0 h 316"/>
                <a:gd name="T38" fmla="*/ 92 w 406"/>
                <a:gd name="T39" fmla="*/ 7 h 316"/>
                <a:gd name="T40" fmla="*/ 58 w 406"/>
                <a:gd name="T41" fmla="*/ 24 h 316"/>
                <a:gd name="T42" fmla="*/ 30 w 406"/>
                <a:gd name="T43" fmla="*/ 52 h 316"/>
                <a:gd name="T44" fmla="*/ 10 w 406"/>
                <a:gd name="T45" fmla="*/ 86 h 316"/>
                <a:gd name="T46" fmla="*/ 1 w 406"/>
                <a:gd name="T47" fmla="*/ 128 h 316"/>
                <a:gd name="T48" fmla="*/ 23 w 406"/>
                <a:gd name="T49" fmla="*/ 141 h 316"/>
                <a:gd name="T50" fmla="*/ 25 w 406"/>
                <a:gd name="T51" fmla="*/ 118 h 316"/>
                <a:gd name="T52" fmla="*/ 37 w 406"/>
                <a:gd name="T53" fmla="*/ 86 h 316"/>
                <a:gd name="T54" fmla="*/ 55 w 406"/>
                <a:gd name="T55" fmla="*/ 59 h 316"/>
                <a:gd name="T56" fmla="*/ 80 w 406"/>
                <a:gd name="T57" fmla="*/ 39 h 316"/>
                <a:gd name="T58" fmla="*/ 109 w 406"/>
                <a:gd name="T59" fmla="*/ 27 h 316"/>
                <a:gd name="T60" fmla="*/ 295 w 406"/>
                <a:gd name="T61" fmla="*/ 26 h 316"/>
                <a:gd name="T62" fmla="*/ 329 w 406"/>
                <a:gd name="T63" fmla="*/ 32 h 316"/>
                <a:gd name="T64" fmla="*/ 367 w 406"/>
                <a:gd name="T65" fmla="*/ 68 h 316"/>
                <a:gd name="T66" fmla="*/ 382 w 406"/>
                <a:gd name="T67" fmla="*/ 120 h 316"/>
                <a:gd name="T68" fmla="*/ 382 w 406"/>
                <a:gd name="T69" fmla="*/ 190 h 316"/>
                <a:gd name="T70" fmla="*/ 374 w 406"/>
                <a:gd name="T71" fmla="*/ 222 h 316"/>
                <a:gd name="T72" fmla="*/ 337 w 406"/>
                <a:gd name="T73" fmla="*/ 272 h 316"/>
                <a:gd name="T74" fmla="*/ 308 w 406"/>
                <a:gd name="T75" fmla="*/ 286 h 316"/>
                <a:gd name="T76" fmla="*/ 278 w 406"/>
                <a:gd name="T77" fmla="*/ 291 h 316"/>
                <a:gd name="T78" fmla="*/ 146 w 406"/>
                <a:gd name="T79" fmla="*/ 291 h 316"/>
                <a:gd name="T80" fmla="*/ 105 w 406"/>
                <a:gd name="T81" fmla="*/ 279 h 316"/>
                <a:gd name="T82" fmla="*/ 72 w 406"/>
                <a:gd name="T83" fmla="*/ 257 h 316"/>
                <a:gd name="T84" fmla="*/ 47 w 406"/>
                <a:gd name="T85" fmla="*/ 225 h 316"/>
                <a:gd name="T86" fmla="*/ 28 w 406"/>
                <a:gd name="T87" fmla="*/ 187 h 316"/>
                <a:gd name="T88" fmla="*/ 23 w 406"/>
                <a:gd name="T89" fmla="*/ 143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6" h="316">
                  <a:moveTo>
                    <a:pt x="0" y="141"/>
                  </a:moveTo>
                  <a:lnTo>
                    <a:pt x="0" y="143"/>
                  </a:lnTo>
                  <a:lnTo>
                    <a:pt x="0" y="143"/>
                  </a:lnTo>
                  <a:lnTo>
                    <a:pt x="1" y="161"/>
                  </a:lnTo>
                  <a:lnTo>
                    <a:pt x="3" y="178"/>
                  </a:lnTo>
                  <a:lnTo>
                    <a:pt x="6" y="195"/>
                  </a:lnTo>
                  <a:lnTo>
                    <a:pt x="13" y="210"/>
                  </a:lnTo>
                  <a:lnTo>
                    <a:pt x="20" y="225"/>
                  </a:lnTo>
                  <a:lnTo>
                    <a:pt x="27" y="240"/>
                  </a:lnTo>
                  <a:lnTo>
                    <a:pt x="37" y="254"/>
                  </a:lnTo>
                  <a:lnTo>
                    <a:pt x="47" y="266"/>
                  </a:lnTo>
                  <a:lnTo>
                    <a:pt x="58" y="276"/>
                  </a:lnTo>
                  <a:lnTo>
                    <a:pt x="70" y="286"/>
                  </a:lnTo>
                  <a:lnTo>
                    <a:pt x="84" y="296"/>
                  </a:lnTo>
                  <a:lnTo>
                    <a:pt x="97" y="302"/>
                  </a:lnTo>
                  <a:lnTo>
                    <a:pt x="112" y="307"/>
                  </a:lnTo>
                  <a:lnTo>
                    <a:pt x="127" y="312"/>
                  </a:lnTo>
                  <a:lnTo>
                    <a:pt x="142" y="314"/>
                  </a:lnTo>
                  <a:lnTo>
                    <a:pt x="159" y="316"/>
                  </a:lnTo>
                  <a:lnTo>
                    <a:pt x="278" y="316"/>
                  </a:lnTo>
                  <a:lnTo>
                    <a:pt x="278" y="316"/>
                  </a:lnTo>
                  <a:lnTo>
                    <a:pt x="292" y="316"/>
                  </a:lnTo>
                  <a:lnTo>
                    <a:pt x="303" y="312"/>
                  </a:lnTo>
                  <a:lnTo>
                    <a:pt x="315" y="309"/>
                  </a:lnTo>
                  <a:lnTo>
                    <a:pt x="327" y="306"/>
                  </a:lnTo>
                  <a:lnTo>
                    <a:pt x="339" y="299"/>
                  </a:lnTo>
                  <a:lnTo>
                    <a:pt x="349" y="292"/>
                  </a:lnTo>
                  <a:lnTo>
                    <a:pt x="359" y="284"/>
                  </a:lnTo>
                  <a:lnTo>
                    <a:pt x="369" y="276"/>
                  </a:lnTo>
                  <a:lnTo>
                    <a:pt x="376" y="266"/>
                  </a:lnTo>
                  <a:lnTo>
                    <a:pt x="384" y="255"/>
                  </a:lnTo>
                  <a:lnTo>
                    <a:pt x="391" y="244"/>
                  </a:lnTo>
                  <a:lnTo>
                    <a:pt x="396" y="232"/>
                  </a:lnTo>
                  <a:lnTo>
                    <a:pt x="399" y="219"/>
                  </a:lnTo>
                  <a:lnTo>
                    <a:pt x="402" y="207"/>
                  </a:lnTo>
                  <a:lnTo>
                    <a:pt x="404" y="192"/>
                  </a:lnTo>
                  <a:lnTo>
                    <a:pt x="406" y="178"/>
                  </a:lnTo>
                  <a:lnTo>
                    <a:pt x="406" y="120"/>
                  </a:lnTo>
                  <a:lnTo>
                    <a:pt x="406" y="120"/>
                  </a:lnTo>
                  <a:lnTo>
                    <a:pt x="406" y="108"/>
                  </a:lnTo>
                  <a:lnTo>
                    <a:pt x="404" y="96"/>
                  </a:lnTo>
                  <a:lnTo>
                    <a:pt x="401" y="84"/>
                  </a:lnTo>
                  <a:lnTo>
                    <a:pt x="397" y="74"/>
                  </a:lnTo>
                  <a:lnTo>
                    <a:pt x="392" y="63"/>
                  </a:lnTo>
                  <a:lnTo>
                    <a:pt x="387" y="54"/>
                  </a:lnTo>
                  <a:lnTo>
                    <a:pt x="381" y="44"/>
                  </a:lnTo>
                  <a:lnTo>
                    <a:pt x="374" y="36"/>
                  </a:lnTo>
                  <a:lnTo>
                    <a:pt x="366" y="27"/>
                  </a:lnTo>
                  <a:lnTo>
                    <a:pt x="357" y="21"/>
                  </a:lnTo>
                  <a:lnTo>
                    <a:pt x="347" y="16"/>
                  </a:lnTo>
                  <a:lnTo>
                    <a:pt x="339" y="11"/>
                  </a:lnTo>
                  <a:lnTo>
                    <a:pt x="329" y="5"/>
                  </a:lnTo>
                  <a:lnTo>
                    <a:pt x="317" y="4"/>
                  </a:lnTo>
                  <a:lnTo>
                    <a:pt x="307" y="0"/>
                  </a:lnTo>
                  <a:lnTo>
                    <a:pt x="295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4" y="4"/>
                  </a:lnTo>
                  <a:lnTo>
                    <a:pt x="92" y="7"/>
                  </a:lnTo>
                  <a:lnTo>
                    <a:pt x="80" y="12"/>
                  </a:lnTo>
                  <a:lnTo>
                    <a:pt x="69" y="17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38" y="42"/>
                  </a:lnTo>
                  <a:lnTo>
                    <a:pt x="30" y="52"/>
                  </a:lnTo>
                  <a:lnTo>
                    <a:pt x="23" y="63"/>
                  </a:lnTo>
                  <a:lnTo>
                    <a:pt x="16" y="74"/>
                  </a:lnTo>
                  <a:lnTo>
                    <a:pt x="10" y="86"/>
                  </a:lnTo>
                  <a:lnTo>
                    <a:pt x="6" y="99"/>
                  </a:lnTo>
                  <a:lnTo>
                    <a:pt x="3" y="113"/>
                  </a:lnTo>
                  <a:lnTo>
                    <a:pt x="1" y="128"/>
                  </a:lnTo>
                  <a:lnTo>
                    <a:pt x="0" y="141"/>
                  </a:lnTo>
                  <a:lnTo>
                    <a:pt x="0" y="141"/>
                  </a:lnTo>
                  <a:close/>
                  <a:moveTo>
                    <a:pt x="23" y="141"/>
                  </a:moveTo>
                  <a:lnTo>
                    <a:pt x="23" y="141"/>
                  </a:lnTo>
                  <a:lnTo>
                    <a:pt x="23" y="130"/>
                  </a:lnTo>
                  <a:lnTo>
                    <a:pt x="25" y="118"/>
                  </a:lnTo>
                  <a:lnTo>
                    <a:pt x="28" y="108"/>
                  </a:lnTo>
                  <a:lnTo>
                    <a:pt x="32" y="96"/>
                  </a:lnTo>
                  <a:lnTo>
                    <a:pt x="37" y="86"/>
                  </a:lnTo>
                  <a:lnTo>
                    <a:pt x="42" y="76"/>
                  </a:lnTo>
                  <a:lnTo>
                    <a:pt x="48" y="68"/>
                  </a:lnTo>
                  <a:lnTo>
                    <a:pt x="55" y="59"/>
                  </a:lnTo>
                  <a:lnTo>
                    <a:pt x="62" y="52"/>
                  </a:lnTo>
                  <a:lnTo>
                    <a:pt x="70" y="46"/>
                  </a:lnTo>
                  <a:lnTo>
                    <a:pt x="80" y="39"/>
                  </a:lnTo>
                  <a:lnTo>
                    <a:pt x="89" y="34"/>
                  </a:lnTo>
                  <a:lnTo>
                    <a:pt x="99" y="31"/>
                  </a:lnTo>
                  <a:lnTo>
                    <a:pt x="109" y="27"/>
                  </a:lnTo>
                  <a:lnTo>
                    <a:pt x="121" y="26"/>
                  </a:lnTo>
                  <a:lnTo>
                    <a:pt x="131" y="26"/>
                  </a:lnTo>
                  <a:lnTo>
                    <a:pt x="295" y="26"/>
                  </a:lnTo>
                  <a:lnTo>
                    <a:pt x="295" y="26"/>
                  </a:lnTo>
                  <a:lnTo>
                    <a:pt x="312" y="27"/>
                  </a:lnTo>
                  <a:lnTo>
                    <a:pt x="329" y="32"/>
                  </a:lnTo>
                  <a:lnTo>
                    <a:pt x="344" y="42"/>
                  </a:lnTo>
                  <a:lnTo>
                    <a:pt x="357" y="52"/>
                  </a:lnTo>
                  <a:lnTo>
                    <a:pt x="367" y="68"/>
                  </a:lnTo>
                  <a:lnTo>
                    <a:pt x="376" y="83"/>
                  </a:lnTo>
                  <a:lnTo>
                    <a:pt x="381" y="101"/>
                  </a:lnTo>
                  <a:lnTo>
                    <a:pt x="382" y="120"/>
                  </a:lnTo>
                  <a:lnTo>
                    <a:pt x="382" y="178"/>
                  </a:lnTo>
                  <a:lnTo>
                    <a:pt x="382" y="178"/>
                  </a:lnTo>
                  <a:lnTo>
                    <a:pt x="382" y="190"/>
                  </a:lnTo>
                  <a:lnTo>
                    <a:pt x="381" y="202"/>
                  </a:lnTo>
                  <a:lnTo>
                    <a:pt x="377" y="212"/>
                  </a:lnTo>
                  <a:lnTo>
                    <a:pt x="374" y="222"/>
                  </a:lnTo>
                  <a:lnTo>
                    <a:pt x="366" y="242"/>
                  </a:lnTo>
                  <a:lnTo>
                    <a:pt x="352" y="259"/>
                  </a:lnTo>
                  <a:lnTo>
                    <a:pt x="337" y="272"/>
                  </a:lnTo>
                  <a:lnTo>
                    <a:pt x="327" y="277"/>
                  </a:lnTo>
                  <a:lnTo>
                    <a:pt x="319" y="282"/>
                  </a:lnTo>
                  <a:lnTo>
                    <a:pt x="308" y="286"/>
                  </a:lnTo>
                  <a:lnTo>
                    <a:pt x="298" y="289"/>
                  </a:lnTo>
                  <a:lnTo>
                    <a:pt x="288" y="291"/>
                  </a:lnTo>
                  <a:lnTo>
                    <a:pt x="278" y="291"/>
                  </a:lnTo>
                  <a:lnTo>
                    <a:pt x="159" y="291"/>
                  </a:lnTo>
                  <a:lnTo>
                    <a:pt x="159" y="291"/>
                  </a:lnTo>
                  <a:lnTo>
                    <a:pt x="146" y="291"/>
                  </a:lnTo>
                  <a:lnTo>
                    <a:pt x="132" y="287"/>
                  </a:lnTo>
                  <a:lnTo>
                    <a:pt x="119" y="284"/>
                  </a:lnTo>
                  <a:lnTo>
                    <a:pt x="105" y="279"/>
                  </a:lnTo>
                  <a:lnTo>
                    <a:pt x="94" y="274"/>
                  </a:lnTo>
                  <a:lnTo>
                    <a:pt x="84" y="266"/>
                  </a:lnTo>
                  <a:lnTo>
                    <a:pt x="72" y="257"/>
                  </a:lnTo>
                  <a:lnTo>
                    <a:pt x="63" y="247"/>
                  </a:lnTo>
                  <a:lnTo>
                    <a:pt x="53" y="237"/>
                  </a:lnTo>
                  <a:lnTo>
                    <a:pt x="47" y="225"/>
                  </a:lnTo>
                  <a:lnTo>
                    <a:pt x="40" y="213"/>
                  </a:lnTo>
                  <a:lnTo>
                    <a:pt x="33" y="200"/>
                  </a:lnTo>
                  <a:lnTo>
                    <a:pt x="28" y="187"/>
                  </a:lnTo>
                  <a:lnTo>
                    <a:pt x="25" y="173"/>
                  </a:lnTo>
                  <a:lnTo>
                    <a:pt x="23" y="158"/>
                  </a:lnTo>
                  <a:lnTo>
                    <a:pt x="23" y="143"/>
                  </a:lnTo>
                  <a:lnTo>
                    <a:pt x="23" y="141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4" name="Freeform 113"/>
            <p:cNvSpPr/>
            <p:nvPr>
              <p:custDataLst>
                <p:tags r:id="rId111"/>
              </p:custDataLst>
            </p:nvPr>
          </p:nvSpPr>
          <p:spPr bwMode="auto">
            <a:xfrm flipV="1">
              <a:off x="2968" y="1250"/>
              <a:ext cx="197" cy="120"/>
            </a:xfrm>
            <a:custGeom>
              <a:gdLst>
                <a:gd name="T0" fmla="*/ 0 w 210"/>
                <a:gd name="T1" fmla="*/ 45 h 47"/>
                <a:gd name="T2" fmla="*/ 188 w 210"/>
                <a:gd name="T3" fmla="*/ 47 h 47"/>
                <a:gd name="T4" fmla="*/ 188 w 210"/>
                <a:gd name="T5" fmla="*/ 47 h 47"/>
                <a:gd name="T6" fmla="*/ 197 w 210"/>
                <a:gd name="T7" fmla="*/ 45 h 47"/>
                <a:gd name="T8" fmla="*/ 203 w 210"/>
                <a:gd name="T9" fmla="*/ 40 h 47"/>
                <a:gd name="T10" fmla="*/ 208 w 210"/>
                <a:gd name="T11" fmla="*/ 33 h 47"/>
                <a:gd name="T12" fmla="*/ 210 w 210"/>
                <a:gd name="T13" fmla="*/ 25 h 47"/>
                <a:gd name="T14" fmla="*/ 210 w 210"/>
                <a:gd name="T15" fmla="*/ 23 h 47"/>
                <a:gd name="T16" fmla="*/ 210 w 210"/>
                <a:gd name="T17" fmla="*/ 23 h 47"/>
                <a:gd name="T18" fmla="*/ 208 w 210"/>
                <a:gd name="T19" fmla="*/ 15 h 47"/>
                <a:gd name="T20" fmla="*/ 203 w 210"/>
                <a:gd name="T21" fmla="*/ 6 h 47"/>
                <a:gd name="T22" fmla="*/ 197 w 210"/>
                <a:gd name="T23" fmla="*/ 3 h 47"/>
                <a:gd name="T24" fmla="*/ 188 w 210"/>
                <a:gd name="T25" fmla="*/ 1 h 47"/>
                <a:gd name="T26" fmla="*/ 0 w 210"/>
                <a:gd name="T27" fmla="*/ 0 h 47"/>
                <a:gd name="T28" fmla="*/ 0 w 210"/>
                <a:gd name="T29" fmla="*/ 45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0" h="47">
                  <a:moveTo>
                    <a:pt x="0" y="45"/>
                  </a:moveTo>
                  <a:lnTo>
                    <a:pt x="188" y="47"/>
                  </a:lnTo>
                  <a:lnTo>
                    <a:pt x="188" y="47"/>
                  </a:lnTo>
                  <a:lnTo>
                    <a:pt x="197" y="45"/>
                  </a:lnTo>
                  <a:lnTo>
                    <a:pt x="203" y="40"/>
                  </a:lnTo>
                  <a:lnTo>
                    <a:pt x="208" y="33"/>
                  </a:lnTo>
                  <a:lnTo>
                    <a:pt x="210" y="25"/>
                  </a:lnTo>
                  <a:lnTo>
                    <a:pt x="210" y="23"/>
                  </a:lnTo>
                  <a:lnTo>
                    <a:pt x="210" y="23"/>
                  </a:lnTo>
                  <a:lnTo>
                    <a:pt x="208" y="15"/>
                  </a:lnTo>
                  <a:lnTo>
                    <a:pt x="203" y="6"/>
                  </a:lnTo>
                  <a:lnTo>
                    <a:pt x="197" y="3"/>
                  </a:lnTo>
                  <a:lnTo>
                    <a:pt x="188" y="1"/>
                  </a:lnTo>
                  <a:lnTo>
                    <a:pt x="0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402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Freeform 114"/>
            <p:cNvSpPr/>
            <p:nvPr>
              <p:custDataLst>
                <p:tags r:id="rId112"/>
              </p:custDataLst>
            </p:nvPr>
          </p:nvSpPr>
          <p:spPr bwMode="auto">
            <a:xfrm>
              <a:off x="2018" y="2609"/>
              <a:ext cx="939" cy="1611"/>
            </a:xfrm>
            <a:custGeom>
              <a:gdLst>
                <a:gd name="T0" fmla="*/ 616 w 1002"/>
                <a:gd name="T1" fmla="*/ 1718 h 1718"/>
                <a:gd name="T2" fmla="*/ 0 w 1002"/>
                <a:gd name="T3" fmla="*/ 1627 h 1718"/>
                <a:gd name="T4" fmla="*/ 4 w 1002"/>
                <a:gd name="T5" fmla="*/ 1538 h 1718"/>
                <a:gd name="T6" fmla="*/ 17 w 1002"/>
                <a:gd name="T7" fmla="*/ 1198 h 1718"/>
                <a:gd name="T8" fmla="*/ 47 w 1002"/>
                <a:gd name="T9" fmla="*/ 674 h 1718"/>
                <a:gd name="T10" fmla="*/ 89 w 1002"/>
                <a:gd name="T11" fmla="*/ 47 h 1718"/>
                <a:gd name="T12" fmla="*/ 116 w 1002"/>
                <a:gd name="T13" fmla="*/ 35 h 1718"/>
                <a:gd name="T14" fmla="*/ 167 w 1002"/>
                <a:gd name="T15" fmla="*/ 17 h 1718"/>
                <a:gd name="T16" fmla="*/ 215 w 1002"/>
                <a:gd name="T17" fmla="*/ 5 h 1718"/>
                <a:gd name="T18" fmla="*/ 259 w 1002"/>
                <a:gd name="T19" fmla="*/ 0 h 1718"/>
                <a:gd name="T20" fmla="*/ 299 w 1002"/>
                <a:gd name="T21" fmla="*/ 0 h 1718"/>
                <a:gd name="T22" fmla="*/ 334 w 1002"/>
                <a:gd name="T23" fmla="*/ 3 h 1718"/>
                <a:gd name="T24" fmla="*/ 383 w 1002"/>
                <a:gd name="T25" fmla="*/ 17 h 1718"/>
                <a:gd name="T26" fmla="*/ 435 w 1002"/>
                <a:gd name="T27" fmla="*/ 42 h 1718"/>
                <a:gd name="T28" fmla="*/ 474 w 1002"/>
                <a:gd name="T29" fmla="*/ 70 h 1718"/>
                <a:gd name="T30" fmla="*/ 497 w 1002"/>
                <a:gd name="T31" fmla="*/ 95 h 1718"/>
                <a:gd name="T32" fmla="*/ 512 w 1002"/>
                <a:gd name="T33" fmla="*/ 112 h 1718"/>
                <a:gd name="T34" fmla="*/ 519 w 1002"/>
                <a:gd name="T35" fmla="*/ 104 h 1718"/>
                <a:gd name="T36" fmla="*/ 558 w 1002"/>
                <a:gd name="T37" fmla="*/ 70 h 1718"/>
                <a:gd name="T38" fmla="*/ 598 w 1002"/>
                <a:gd name="T39" fmla="*/ 42 h 1718"/>
                <a:gd name="T40" fmla="*/ 652 w 1002"/>
                <a:gd name="T41" fmla="*/ 18 h 1718"/>
                <a:gd name="T42" fmla="*/ 699 w 1002"/>
                <a:gd name="T43" fmla="*/ 5 h 1718"/>
                <a:gd name="T44" fmla="*/ 734 w 1002"/>
                <a:gd name="T45" fmla="*/ 1 h 1718"/>
                <a:gd name="T46" fmla="*/ 771 w 1002"/>
                <a:gd name="T47" fmla="*/ 1 h 1718"/>
                <a:gd name="T48" fmla="*/ 811 w 1002"/>
                <a:gd name="T49" fmla="*/ 7 h 1718"/>
                <a:gd name="T50" fmla="*/ 853 w 1002"/>
                <a:gd name="T51" fmla="*/ 18 h 1718"/>
                <a:gd name="T52" fmla="*/ 897 w 1002"/>
                <a:gd name="T53" fmla="*/ 37 h 1718"/>
                <a:gd name="T54" fmla="*/ 918 w 1002"/>
                <a:gd name="T55" fmla="*/ 48 h 1718"/>
                <a:gd name="T56" fmla="*/ 959 w 1002"/>
                <a:gd name="T57" fmla="*/ 674 h 1718"/>
                <a:gd name="T58" fmla="*/ 987 w 1002"/>
                <a:gd name="T59" fmla="*/ 1198 h 1718"/>
                <a:gd name="T60" fmla="*/ 1001 w 1002"/>
                <a:gd name="T61" fmla="*/ 1536 h 1718"/>
                <a:gd name="T62" fmla="*/ 1002 w 1002"/>
                <a:gd name="T63" fmla="*/ 1627 h 17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2" h="1718">
                  <a:moveTo>
                    <a:pt x="1002" y="1627"/>
                  </a:moveTo>
                  <a:lnTo>
                    <a:pt x="616" y="1718"/>
                  </a:lnTo>
                  <a:lnTo>
                    <a:pt x="418" y="1718"/>
                  </a:lnTo>
                  <a:lnTo>
                    <a:pt x="0" y="1627"/>
                  </a:lnTo>
                  <a:lnTo>
                    <a:pt x="0" y="1627"/>
                  </a:lnTo>
                  <a:lnTo>
                    <a:pt x="4" y="1538"/>
                  </a:lnTo>
                  <a:lnTo>
                    <a:pt x="5" y="1436"/>
                  </a:lnTo>
                  <a:lnTo>
                    <a:pt x="17" y="1198"/>
                  </a:lnTo>
                  <a:lnTo>
                    <a:pt x="31" y="938"/>
                  </a:lnTo>
                  <a:lnTo>
                    <a:pt x="47" y="674"/>
                  </a:lnTo>
                  <a:lnTo>
                    <a:pt x="76" y="233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116" y="35"/>
                  </a:lnTo>
                  <a:lnTo>
                    <a:pt x="141" y="25"/>
                  </a:lnTo>
                  <a:lnTo>
                    <a:pt x="167" y="17"/>
                  </a:lnTo>
                  <a:lnTo>
                    <a:pt x="192" y="10"/>
                  </a:lnTo>
                  <a:lnTo>
                    <a:pt x="215" y="5"/>
                  </a:lnTo>
                  <a:lnTo>
                    <a:pt x="237" y="1"/>
                  </a:lnTo>
                  <a:lnTo>
                    <a:pt x="259" y="0"/>
                  </a:lnTo>
                  <a:lnTo>
                    <a:pt x="279" y="0"/>
                  </a:lnTo>
                  <a:lnTo>
                    <a:pt x="299" y="0"/>
                  </a:lnTo>
                  <a:lnTo>
                    <a:pt x="318" y="1"/>
                  </a:lnTo>
                  <a:lnTo>
                    <a:pt x="334" y="3"/>
                  </a:lnTo>
                  <a:lnTo>
                    <a:pt x="353" y="7"/>
                  </a:lnTo>
                  <a:lnTo>
                    <a:pt x="383" y="17"/>
                  </a:lnTo>
                  <a:lnTo>
                    <a:pt x="410" y="28"/>
                  </a:lnTo>
                  <a:lnTo>
                    <a:pt x="435" y="42"/>
                  </a:lnTo>
                  <a:lnTo>
                    <a:pt x="455" y="55"/>
                  </a:lnTo>
                  <a:lnTo>
                    <a:pt x="474" y="70"/>
                  </a:lnTo>
                  <a:lnTo>
                    <a:pt x="487" y="84"/>
                  </a:lnTo>
                  <a:lnTo>
                    <a:pt x="497" y="95"/>
                  </a:lnTo>
                  <a:lnTo>
                    <a:pt x="506" y="104"/>
                  </a:lnTo>
                  <a:lnTo>
                    <a:pt x="512" y="112"/>
                  </a:lnTo>
                  <a:lnTo>
                    <a:pt x="512" y="112"/>
                  </a:lnTo>
                  <a:lnTo>
                    <a:pt x="519" y="104"/>
                  </a:lnTo>
                  <a:lnTo>
                    <a:pt x="541" y="84"/>
                  </a:lnTo>
                  <a:lnTo>
                    <a:pt x="558" y="70"/>
                  </a:lnTo>
                  <a:lnTo>
                    <a:pt x="576" y="57"/>
                  </a:lnTo>
                  <a:lnTo>
                    <a:pt x="598" y="42"/>
                  </a:lnTo>
                  <a:lnTo>
                    <a:pt x="623" y="30"/>
                  </a:lnTo>
                  <a:lnTo>
                    <a:pt x="652" y="18"/>
                  </a:lnTo>
                  <a:lnTo>
                    <a:pt x="683" y="8"/>
                  </a:lnTo>
                  <a:lnTo>
                    <a:pt x="699" y="5"/>
                  </a:lnTo>
                  <a:lnTo>
                    <a:pt x="717" y="3"/>
                  </a:lnTo>
                  <a:lnTo>
                    <a:pt x="734" y="1"/>
                  </a:lnTo>
                  <a:lnTo>
                    <a:pt x="752" y="1"/>
                  </a:lnTo>
                  <a:lnTo>
                    <a:pt x="771" y="1"/>
                  </a:lnTo>
                  <a:lnTo>
                    <a:pt x="791" y="3"/>
                  </a:lnTo>
                  <a:lnTo>
                    <a:pt x="811" y="7"/>
                  </a:lnTo>
                  <a:lnTo>
                    <a:pt x="831" y="12"/>
                  </a:lnTo>
                  <a:lnTo>
                    <a:pt x="853" y="18"/>
                  </a:lnTo>
                  <a:lnTo>
                    <a:pt x="875" y="27"/>
                  </a:lnTo>
                  <a:lnTo>
                    <a:pt x="897" y="37"/>
                  </a:lnTo>
                  <a:lnTo>
                    <a:pt x="918" y="48"/>
                  </a:lnTo>
                  <a:lnTo>
                    <a:pt x="918" y="48"/>
                  </a:lnTo>
                  <a:lnTo>
                    <a:pt x="932" y="233"/>
                  </a:lnTo>
                  <a:lnTo>
                    <a:pt x="959" y="674"/>
                  </a:lnTo>
                  <a:lnTo>
                    <a:pt x="974" y="936"/>
                  </a:lnTo>
                  <a:lnTo>
                    <a:pt x="987" y="1198"/>
                  </a:lnTo>
                  <a:lnTo>
                    <a:pt x="997" y="1434"/>
                  </a:lnTo>
                  <a:lnTo>
                    <a:pt x="1001" y="1536"/>
                  </a:lnTo>
                  <a:lnTo>
                    <a:pt x="1002" y="1627"/>
                  </a:lnTo>
                  <a:lnTo>
                    <a:pt x="1002" y="1627"/>
                  </a:lnTo>
                  <a:close/>
                </a:path>
              </a:pathLst>
            </a:custGeom>
            <a:solidFill>
              <a:srgbClr val="D1B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6" name="Freeform 115"/>
            <p:cNvSpPr/>
            <p:nvPr>
              <p:custDataLst>
                <p:tags r:id="rId113"/>
              </p:custDataLst>
            </p:nvPr>
          </p:nvSpPr>
          <p:spPr bwMode="auto">
            <a:xfrm>
              <a:off x="2296" y="2508"/>
              <a:ext cx="396" cy="253"/>
            </a:xfrm>
            <a:custGeom>
              <a:gdLst>
                <a:gd name="T0" fmla="*/ 0 w 423"/>
                <a:gd name="T1" fmla="*/ 0 h 268"/>
                <a:gd name="T2" fmla="*/ 85 w 423"/>
                <a:gd name="T3" fmla="*/ 267 h 268"/>
                <a:gd name="T4" fmla="*/ 211 w 423"/>
                <a:gd name="T5" fmla="*/ 154 h 268"/>
                <a:gd name="T6" fmla="*/ 337 w 423"/>
                <a:gd name="T7" fmla="*/ 268 h 268"/>
                <a:gd name="T8" fmla="*/ 423 w 423"/>
                <a:gd name="T9" fmla="*/ 0 h 268"/>
                <a:gd name="T10" fmla="*/ 211 w 423"/>
                <a:gd name="T11" fmla="*/ 112 h 268"/>
                <a:gd name="T12" fmla="*/ 0 w 423"/>
                <a:gd name="T13" fmla="*/ 0 h 2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268">
                  <a:moveTo>
                    <a:pt x="0" y="0"/>
                  </a:moveTo>
                  <a:lnTo>
                    <a:pt x="85" y="267"/>
                  </a:lnTo>
                  <a:lnTo>
                    <a:pt x="211" y="154"/>
                  </a:lnTo>
                  <a:lnTo>
                    <a:pt x="337" y="268"/>
                  </a:lnTo>
                  <a:lnTo>
                    <a:pt x="423" y="0"/>
                  </a:lnTo>
                  <a:lnTo>
                    <a:pt x="211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Freeform 116"/>
            <p:cNvSpPr/>
            <p:nvPr>
              <p:custDataLst>
                <p:tags r:id="rId114"/>
              </p:custDataLst>
            </p:nvPr>
          </p:nvSpPr>
          <p:spPr bwMode="auto">
            <a:xfrm>
              <a:off x="2296" y="2442"/>
              <a:ext cx="199" cy="268"/>
            </a:xfrm>
            <a:custGeom>
              <a:gdLst>
                <a:gd name="T0" fmla="*/ 211 w 211"/>
                <a:gd name="T1" fmla="*/ 183 h 286"/>
                <a:gd name="T2" fmla="*/ 80 w 211"/>
                <a:gd name="T3" fmla="*/ 0 h 286"/>
                <a:gd name="T4" fmla="*/ 0 w 211"/>
                <a:gd name="T5" fmla="*/ 71 h 286"/>
                <a:gd name="T6" fmla="*/ 87 w 211"/>
                <a:gd name="T7" fmla="*/ 286 h 286"/>
                <a:gd name="T8" fmla="*/ 211 w 211"/>
                <a:gd name="T9" fmla="*/ 183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86">
                  <a:moveTo>
                    <a:pt x="211" y="183"/>
                  </a:moveTo>
                  <a:lnTo>
                    <a:pt x="80" y="0"/>
                  </a:lnTo>
                  <a:lnTo>
                    <a:pt x="0" y="71"/>
                  </a:lnTo>
                  <a:lnTo>
                    <a:pt x="87" y="286"/>
                  </a:lnTo>
                  <a:lnTo>
                    <a:pt x="211" y="183"/>
                  </a:lnTo>
                  <a:close/>
                </a:path>
              </a:pathLst>
            </a:custGeom>
            <a:solidFill>
              <a:srgbClr val="F0D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Freeform 117"/>
            <p:cNvSpPr/>
            <p:nvPr>
              <p:custDataLst>
                <p:tags r:id="rId115"/>
              </p:custDataLst>
            </p:nvPr>
          </p:nvSpPr>
          <p:spPr bwMode="auto">
            <a:xfrm>
              <a:off x="2495" y="2442"/>
              <a:ext cx="197" cy="270"/>
            </a:xfrm>
            <a:custGeom>
              <a:gdLst>
                <a:gd name="T0" fmla="*/ 0 w 212"/>
                <a:gd name="T1" fmla="*/ 183 h 287"/>
                <a:gd name="T2" fmla="*/ 131 w 212"/>
                <a:gd name="T3" fmla="*/ 0 h 287"/>
                <a:gd name="T4" fmla="*/ 212 w 212"/>
                <a:gd name="T5" fmla="*/ 71 h 287"/>
                <a:gd name="T6" fmla="*/ 123 w 212"/>
                <a:gd name="T7" fmla="*/ 287 h 287"/>
                <a:gd name="T8" fmla="*/ 0 w 212"/>
                <a:gd name="T9" fmla="*/ 183 h 2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87">
                  <a:moveTo>
                    <a:pt x="0" y="183"/>
                  </a:moveTo>
                  <a:lnTo>
                    <a:pt x="131" y="0"/>
                  </a:lnTo>
                  <a:lnTo>
                    <a:pt x="212" y="71"/>
                  </a:lnTo>
                  <a:lnTo>
                    <a:pt x="123" y="287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F0D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Freeform 118"/>
            <p:cNvSpPr/>
            <p:nvPr>
              <p:custDataLst>
                <p:tags r:id="rId116"/>
              </p:custDataLst>
            </p:nvPr>
          </p:nvSpPr>
          <p:spPr bwMode="auto">
            <a:xfrm>
              <a:off x="1964" y="2487"/>
              <a:ext cx="354" cy="1731"/>
            </a:xfrm>
            <a:custGeom>
              <a:gdLst>
                <a:gd name="T0" fmla="*/ 379 w 379"/>
                <a:gd name="T1" fmla="*/ 0 h 1847"/>
                <a:gd name="T2" fmla="*/ 377 w 379"/>
                <a:gd name="T3" fmla="*/ 1847 h 1847"/>
                <a:gd name="T4" fmla="*/ 0 w 379"/>
                <a:gd name="T5" fmla="*/ 1847 h 1847"/>
                <a:gd name="T6" fmla="*/ 117 w 379"/>
                <a:gd name="T7" fmla="*/ 91 h 1847"/>
                <a:gd name="T8" fmla="*/ 117 w 379"/>
                <a:gd name="T9" fmla="*/ 91 h 1847"/>
                <a:gd name="T10" fmla="*/ 116 w 379"/>
                <a:gd name="T11" fmla="*/ 86 h 1847"/>
                <a:gd name="T12" fmla="*/ 116 w 379"/>
                <a:gd name="T13" fmla="*/ 81 h 1847"/>
                <a:gd name="T14" fmla="*/ 119 w 379"/>
                <a:gd name="T15" fmla="*/ 71 h 1847"/>
                <a:gd name="T16" fmla="*/ 126 w 379"/>
                <a:gd name="T17" fmla="*/ 64 h 1847"/>
                <a:gd name="T18" fmla="*/ 131 w 379"/>
                <a:gd name="T19" fmla="*/ 61 h 1847"/>
                <a:gd name="T20" fmla="*/ 136 w 379"/>
                <a:gd name="T21" fmla="*/ 59 h 1847"/>
                <a:gd name="T22" fmla="*/ 379 w 379"/>
                <a:gd name="T23" fmla="*/ 0 h 18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9" h="1847">
                  <a:moveTo>
                    <a:pt x="379" y="0"/>
                  </a:moveTo>
                  <a:lnTo>
                    <a:pt x="377" y="1847"/>
                  </a:lnTo>
                  <a:lnTo>
                    <a:pt x="0" y="1847"/>
                  </a:lnTo>
                  <a:lnTo>
                    <a:pt x="117" y="91"/>
                  </a:lnTo>
                  <a:lnTo>
                    <a:pt x="117" y="91"/>
                  </a:lnTo>
                  <a:lnTo>
                    <a:pt x="116" y="86"/>
                  </a:lnTo>
                  <a:lnTo>
                    <a:pt x="116" y="81"/>
                  </a:lnTo>
                  <a:lnTo>
                    <a:pt x="119" y="71"/>
                  </a:lnTo>
                  <a:lnTo>
                    <a:pt x="126" y="64"/>
                  </a:lnTo>
                  <a:lnTo>
                    <a:pt x="131" y="61"/>
                  </a:lnTo>
                  <a:lnTo>
                    <a:pt x="136" y="59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0" name="Freeform 119"/>
            <p:cNvSpPr/>
            <p:nvPr>
              <p:custDataLst>
                <p:tags r:id="rId117"/>
              </p:custDataLst>
            </p:nvPr>
          </p:nvSpPr>
          <p:spPr bwMode="auto">
            <a:xfrm>
              <a:off x="2666" y="2487"/>
              <a:ext cx="354" cy="1733"/>
            </a:xfrm>
            <a:custGeom>
              <a:gdLst>
                <a:gd name="T0" fmla="*/ 2 w 378"/>
                <a:gd name="T1" fmla="*/ 0 h 1849"/>
                <a:gd name="T2" fmla="*/ 0 w 378"/>
                <a:gd name="T3" fmla="*/ 1847 h 1849"/>
                <a:gd name="T4" fmla="*/ 378 w 378"/>
                <a:gd name="T5" fmla="*/ 1849 h 1849"/>
                <a:gd name="T6" fmla="*/ 265 w 378"/>
                <a:gd name="T7" fmla="*/ 93 h 1849"/>
                <a:gd name="T8" fmla="*/ 265 w 378"/>
                <a:gd name="T9" fmla="*/ 93 h 1849"/>
                <a:gd name="T10" fmla="*/ 265 w 378"/>
                <a:gd name="T11" fmla="*/ 88 h 1849"/>
                <a:gd name="T12" fmla="*/ 265 w 378"/>
                <a:gd name="T13" fmla="*/ 81 h 1849"/>
                <a:gd name="T14" fmla="*/ 262 w 378"/>
                <a:gd name="T15" fmla="*/ 72 h 1849"/>
                <a:gd name="T16" fmla="*/ 255 w 378"/>
                <a:gd name="T17" fmla="*/ 64 h 1849"/>
                <a:gd name="T18" fmla="*/ 250 w 378"/>
                <a:gd name="T19" fmla="*/ 62 h 1849"/>
                <a:gd name="T20" fmla="*/ 245 w 378"/>
                <a:gd name="T21" fmla="*/ 61 h 1849"/>
                <a:gd name="T22" fmla="*/ 2 w 378"/>
                <a:gd name="T23" fmla="*/ 0 h 18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1849">
                  <a:moveTo>
                    <a:pt x="2" y="0"/>
                  </a:moveTo>
                  <a:lnTo>
                    <a:pt x="0" y="1847"/>
                  </a:lnTo>
                  <a:lnTo>
                    <a:pt x="378" y="1849"/>
                  </a:lnTo>
                  <a:lnTo>
                    <a:pt x="265" y="93"/>
                  </a:lnTo>
                  <a:lnTo>
                    <a:pt x="265" y="93"/>
                  </a:lnTo>
                  <a:lnTo>
                    <a:pt x="265" y="88"/>
                  </a:lnTo>
                  <a:lnTo>
                    <a:pt x="265" y="81"/>
                  </a:lnTo>
                  <a:lnTo>
                    <a:pt x="262" y="72"/>
                  </a:lnTo>
                  <a:lnTo>
                    <a:pt x="255" y="64"/>
                  </a:lnTo>
                  <a:lnTo>
                    <a:pt x="250" y="62"/>
                  </a:lnTo>
                  <a:lnTo>
                    <a:pt x="245" y="6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1" name="Freeform 120"/>
            <p:cNvSpPr/>
            <p:nvPr>
              <p:custDataLst>
                <p:tags r:id="rId118"/>
              </p:custDataLst>
            </p:nvPr>
          </p:nvSpPr>
          <p:spPr bwMode="auto">
            <a:xfrm>
              <a:off x="2448" y="2614"/>
              <a:ext cx="92" cy="77"/>
            </a:xfrm>
            <a:custGeom>
              <a:gdLst>
                <a:gd name="T0" fmla="*/ 97 w 97"/>
                <a:gd name="T1" fmla="*/ 42 h 82"/>
                <a:gd name="T2" fmla="*/ 82 w 97"/>
                <a:gd name="T3" fmla="*/ 82 h 82"/>
                <a:gd name="T4" fmla="*/ 13 w 97"/>
                <a:gd name="T5" fmla="*/ 82 h 82"/>
                <a:gd name="T6" fmla="*/ 0 w 97"/>
                <a:gd name="T7" fmla="*/ 40 h 82"/>
                <a:gd name="T8" fmla="*/ 48 w 97"/>
                <a:gd name="T9" fmla="*/ 0 h 82"/>
                <a:gd name="T10" fmla="*/ 97 w 97"/>
                <a:gd name="T11" fmla="*/ 42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2">
                  <a:moveTo>
                    <a:pt x="97" y="42"/>
                  </a:moveTo>
                  <a:lnTo>
                    <a:pt x="82" y="82"/>
                  </a:lnTo>
                  <a:lnTo>
                    <a:pt x="13" y="82"/>
                  </a:lnTo>
                  <a:lnTo>
                    <a:pt x="0" y="40"/>
                  </a:lnTo>
                  <a:lnTo>
                    <a:pt x="48" y="0"/>
                  </a:lnTo>
                  <a:lnTo>
                    <a:pt x="97" y="42"/>
                  </a:lnTo>
                  <a:close/>
                </a:path>
              </a:pathLst>
            </a:custGeom>
            <a:solidFill>
              <a:srgbClr val="A63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2500" lnSpcReduction="20000"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2" name="Freeform 121"/>
            <p:cNvSpPr/>
            <p:nvPr>
              <p:custDataLst>
                <p:tags r:id="rId119"/>
              </p:custDataLst>
            </p:nvPr>
          </p:nvSpPr>
          <p:spPr bwMode="auto">
            <a:xfrm>
              <a:off x="2414" y="2691"/>
              <a:ext cx="158" cy="831"/>
            </a:xfrm>
            <a:custGeom>
              <a:gdLst>
                <a:gd name="T0" fmla="*/ 167 w 167"/>
                <a:gd name="T1" fmla="*/ 785 h 888"/>
                <a:gd name="T2" fmla="*/ 84 w 167"/>
                <a:gd name="T3" fmla="*/ 888 h 888"/>
                <a:gd name="T4" fmla="*/ 84 w 167"/>
                <a:gd name="T5" fmla="*/ 888 h 888"/>
                <a:gd name="T6" fmla="*/ 0 w 167"/>
                <a:gd name="T7" fmla="*/ 785 h 888"/>
                <a:gd name="T8" fmla="*/ 50 w 167"/>
                <a:gd name="T9" fmla="*/ 0 h 888"/>
                <a:gd name="T10" fmla="*/ 119 w 167"/>
                <a:gd name="T11" fmla="*/ 0 h 888"/>
                <a:gd name="T12" fmla="*/ 167 w 167"/>
                <a:gd name="T13" fmla="*/ 785 h 8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886">
                  <a:moveTo>
                    <a:pt x="167" y="785"/>
                  </a:moveTo>
                  <a:lnTo>
                    <a:pt x="84" y="888"/>
                  </a:lnTo>
                  <a:lnTo>
                    <a:pt x="84" y="888"/>
                  </a:lnTo>
                  <a:lnTo>
                    <a:pt x="0" y="785"/>
                  </a:lnTo>
                  <a:lnTo>
                    <a:pt x="50" y="0"/>
                  </a:lnTo>
                  <a:lnTo>
                    <a:pt x="119" y="0"/>
                  </a:lnTo>
                  <a:lnTo>
                    <a:pt x="167" y="785"/>
                  </a:lnTo>
                  <a:close/>
                </a:path>
              </a:pathLst>
            </a:custGeom>
            <a:solidFill>
              <a:srgbClr val="A63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" name="Freeform 122"/>
            <p:cNvSpPr/>
            <p:nvPr>
              <p:custDataLst>
                <p:tags r:id="rId120"/>
              </p:custDataLst>
            </p:nvPr>
          </p:nvSpPr>
          <p:spPr bwMode="auto">
            <a:xfrm>
              <a:off x="3289" y="2230"/>
              <a:ext cx="1550" cy="2046"/>
            </a:xfrm>
            <a:custGeom>
              <a:gdLst>
                <a:gd name="T0" fmla="*/ 1547 w 1551"/>
                <a:gd name="T1" fmla="*/ 2182 h 2182"/>
                <a:gd name="T2" fmla="*/ 0 w 1551"/>
                <a:gd name="T3" fmla="*/ 2181 h 2182"/>
                <a:gd name="T4" fmla="*/ 3 w 1551"/>
                <a:gd name="T5" fmla="*/ 0 h 2182"/>
                <a:gd name="T6" fmla="*/ 1551 w 1551"/>
                <a:gd name="T7" fmla="*/ 2 h 2182"/>
                <a:gd name="T8" fmla="*/ 1547 w 1551"/>
                <a:gd name="T9" fmla="*/ 2182 h 2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1" h="2182">
                  <a:moveTo>
                    <a:pt x="1547" y="2182"/>
                  </a:moveTo>
                  <a:lnTo>
                    <a:pt x="0" y="2181"/>
                  </a:lnTo>
                  <a:lnTo>
                    <a:pt x="3" y="0"/>
                  </a:lnTo>
                  <a:lnTo>
                    <a:pt x="1551" y="2"/>
                  </a:lnTo>
                  <a:lnTo>
                    <a:pt x="1547" y="218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" name="Freeform 123"/>
            <p:cNvSpPr>
              <a:spLocks noEditPoints="1"/>
            </p:cNvSpPr>
            <p:nvPr>
              <p:custDataLst>
                <p:tags r:id="rId121"/>
              </p:custDataLst>
            </p:nvPr>
          </p:nvSpPr>
          <p:spPr bwMode="auto">
            <a:xfrm>
              <a:off x="3296" y="2262"/>
              <a:ext cx="1534" cy="1982"/>
            </a:xfrm>
            <a:custGeom>
              <a:gdLst>
                <a:gd name="T0" fmla="*/ 1480 w 1483"/>
                <a:gd name="T1" fmla="*/ 2116 h 2116"/>
                <a:gd name="T2" fmla="*/ 0 w 1483"/>
                <a:gd name="T3" fmla="*/ 2114 h 2116"/>
                <a:gd name="T4" fmla="*/ 1 w 1483"/>
                <a:gd name="T5" fmla="*/ 0 h 2116"/>
                <a:gd name="T6" fmla="*/ 1483 w 1483"/>
                <a:gd name="T7" fmla="*/ 2 h 2116"/>
                <a:gd name="T8" fmla="*/ 1480 w 1483"/>
                <a:gd name="T9" fmla="*/ 2116 h 2116"/>
                <a:gd name="T10" fmla="*/ 20 w 1483"/>
                <a:gd name="T11" fmla="*/ 2094 h 2116"/>
                <a:gd name="T12" fmla="*/ 1460 w 1483"/>
                <a:gd name="T13" fmla="*/ 2096 h 2116"/>
                <a:gd name="T14" fmla="*/ 1463 w 1483"/>
                <a:gd name="T15" fmla="*/ 22 h 2116"/>
                <a:gd name="T16" fmla="*/ 21 w 1483"/>
                <a:gd name="T17" fmla="*/ 21 h 2116"/>
                <a:gd name="T18" fmla="*/ 20 w 1483"/>
                <a:gd name="T19" fmla="*/ 2094 h 2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3" h="2116">
                  <a:moveTo>
                    <a:pt x="1480" y="2116"/>
                  </a:moveTo>
                  <a:lnTo>
                    <a:pt x="0" y="2114"/>
                  </a:lnTo>
                  <a:lnTo>
                    <a:pt x="1" y="0"/>
                  </a:lnTo>
                  <a:lnTo>
                    <a:pt x="1483" y="2"/>
                  </a:lnTo>
                  <a:lnTo>
                    <a:pt x="1480" y="2116"/>
                  </a:lnTo>
                  <a:close/>
                  <a:moveTo>
                    <a:pt x="20" y="2094"/>
                  </a:moveTo>
                  <a:lnTo>
                    <a:pt x="1460" y="2096"/>
                  </a:lnTo>
                  <a:lnTo>
                    <a:pt x="1463" y="22"/>
                  </a:lnTo>
                  <a:lnTo>
                    <a:pt x="21" y="21"/>
                  </a:lnTo>
                  <a:lnTo>
                    <a:pt x="20" y="2094"/>
                  </a:lnTo>
                  <a:close/>
                </a:path>
              </a:pathLst>
            </a:custGeom>
            <a:solidFill>
              <a:srgbClr val="4D576B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5" name="Freeform 124"/>
            <p:cNvSpPr/>
            <p:nvPr>
              <p:custDataLst>
                <p:tags r:id="rId122"/>
              </p:custDataLst>
            </p:nvPr>
          </p:nvSpPr>
          <p:spPr bwMode="auto">
            <a:xfrm>
              <a:off x="3815" y="2044"/>
              <a:ext cx="429" cy="323"/>
            </a:xfrm>
            <a:custGeom>
              <a:gdLst>
                <a:gd name="T0" fmla="*/ 139 w 456"/>
                <a:gd name="T1" fmla="*/ 2 h 344"/>
                <a:gd name="T2" fmla="*/ 106 w 456"/>
                <a:gd name="T3" fmla="*/ 2 h 344"/>
                <a:gd name="T4" fmla="*/ 75 w 456"/>
                <a:gd name="T5" fmla="*/ 15 h 344"/>
                <a:gd name="T6" fmla="*/ 50 w 456"/>
                <a:gd name="T7" fmla="*/ 35 h 344"/>
                <a:gd name="T8" fmla="*/ 35 w 456"/>
                <a:gd name="T9" fmla="*/ 65 h 344"/>
                <a:gd name="T10" fmla="*/ 18 w 456"/>
                <a:gd name="T11" fmla="*/ 114 h 344"/>
                <a:gd name="T12" fmla="*/ 5 w 456"/>
                <a:gd name="T13" fmla="*/ 178 h 344"/>
                <a:gd name="T14" fmla="*/ 0 w 456"/>
                <a:gd name="T15" fmla="*/ 226 h 344"/>
                <a:gd name="T16" fmla="*/ 3 w 456"/>
                <a:gd name="T17" fmla="*/ 257 h 344"/>
                <a:gd name="T18" fmla="*/ 13 w 456"/>
                <a:gd name="T19" fmla="*/ 283 h 344"/>
                <a:gd name="T20" fmla="*/ 20 w 456"/>
                <a:gd name="T21" fmla="*/ 294 h 344"/>
                <a:gd name="T22" fmla="*/ 50 w 456"/>
                <a:gd name="T23" fmla="*/ 324 h 344"/>
                <a:gd name="T24" fmla="*/ 80 w 456"/>
                <a:gd name="T25" fmla="*/ 339 h 344"/>
                <a:gd name="T26" fmla="*/ 112 w 456"/>
                <a:gd name="T27" fmla="*/ 344 h 344"/>
                <a:gd name="T28" fmla="*/ 148 w 456"/>
                <a:gd name="T29" fmla="*/ 340 h 344"/>
                <a:gd name="T30" fmla="*/ 235 w 456"/>
                <a:gd name="T31" fmla="*/ 325 h 344"/>
                <a:gd name="T32" fmla="*/ 289 w 456"/>
                <a:gd name="T33" fmla="*/ 322 h 344"/>
                <a:gd name="T34" fmla="*/ 354 w 456"/>
                <a:gd name="T35" fmla="*/ 324 h 344"/>
                <a:gd name="T36" fmla="*/ 367 w 456"/>
                <a:gd name="T37" fmla="*/ 324 h 344"/>
                <a:gd name="T38" fmla="*/ 391 w 456"/>
                <a:gd name="T39" fmla="*/ 322 h 344"/>
                <a:gd name="T40" fmla="*/ 411 w 456"/>
                <a:gd name="T41" fmla="*/ 314 h 344"/>
                <a:gd name="T42" fmla="*/ 424 w 456"/>
                <a:gd name="T43" fmla="*/ 302 h 344"/>
                <a:gd name="T44" fmla="*/ 436 w 456"/>
                <a:gd name="T45" fmla="*/ 283 h 344"/>
                <a:gd name="T46" fmla="*/ 446 w 456"/>
                <a:gd name="T47" fmla="*/ 247 h 344"/>
                <a:gd name="T48" fmla="*/ 456 w 456"/>
                <a:gd name="T49" fmla="*/ 178 h 344"/>
                <a:gd name="T50" fmla="*/ 456 w 456"/>
                <a:gd name="T51" fmla="*/ 169 h 344"/>
                <a:gd name="T52" fmla="*/ 453 w 456"/>
                <a:gd name="T53" fmla="*/ 154 h 344"/>
                <a:gd name="T54" fmla="*/ 440 w 456"/>
                <a:gd name="T55" fmla="*/ 131 h 344"/>
                <a:gd name="T56" fmla="*/ 411 w 456"/>
                <a:gd name="T57" fmla="*/ 102 h 344"/>
                <a:gd name="T58" fmla="*/ 371 w 456"/>
                <a:gd name="T59" fmla="*/ 75 h 344"/>
                <a:gd name="T60" fmla="*/ 322 w 456"/>
                <a:gd name="T61" fmla="*/ 52 h 344"/>
                <a:gd name="T62" fmla="*/ 268 w 456"/>
                <a:gd name="T63" fmla="*/ 32 h 344"/>
                <a:gd name="T64" fmla="*/ 188 w 456"/>
                <a:gd name="T65" fmla="*/ 10 h 344"/>
                <a:gd name="T66" fmla="*/ 139 w 456"/>
                <a:gd name="T67" fmla="*/ 2 h 3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44">
                  <a:moveTo>
                    <a:pt x="139" y="2"/>
                  </a:moveTo>
                  <a:lnTo>
                    <a:pt x="139" y="2"/>
                  </a:lnTo>
                  <a:lnTo>
                    <a:pt x="122" y="0"/>
                  </a:lnTo>
                  <a:lnTo>
                    <a:pt x="106" y="2"/>
                  </a:lnTo>
                  <a:lnTo>
                    <a:pt x="91" y="7"/>
                  </a:lnTo>
                  <a:lnTo>
                    <a:pt x="75" y="15"/>
                  </a:lnTo>
                  <a:lnTo>
                    <a:pt x="62" y="23"/>
                  </a:lnTo>
                  <a:lnTo>
                    <a:pt x="50" y="35"/>
                  </a:lnTo>
                  <a:lnTo>
                    <a:pt x="42" y="50"/>
                  </a:lnTo>
                  <a:lnTo>
                    <a:pt x="35" y="65"/>
                  </a:lnTo>
                  <a:lnTo>
                    <a:pt x="35" y="65"/>
                  </a:lnTo>
                  <a:lnTo>
                    <a:pt x="18" y="114"/>
                  </a:lnTo>
                  <a:lnTo>
                    <a:pt x="12" y="144"/>
                  </a:lnTo>
                  <a:lnTo>
                    <a:pt x="5" y="178"/>
                  </a:lnTo>
                  <a:lnTo>
                    <a:pt x="2" y="210"/>
                  </a:lnTo>
                  <a:lnTo>
                    <a:pt x="0" y="226"/>
                  </a:lnTo>
                  <a:lnTo>
                    <a:pt x="2" y="241"/>
                  </a:lnTo>
                  <a:lnTo>
                    <a:pt x="3" y="257"/>
                  </a:lnTo>
                  <a:lnTo>
                    <a:pt x="8" y="270"/>
                  </a:lnTo>
                  <a:lnTo>
                    <a:pt x="13" y="283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35" y="310"/>
                  </a:lnTo>
                  <a:lnTo>
                    <a:pt x="50" y="324"/>
                  </a:lnTo>
                  <a:lnTo>
                    <a:pt x="65" y="334"/>
                  </a:lnTo>
                  <a:lnTo>
                    <a:pt x="80" y="339"/>
                  </a:lnTo>
                  <a:lnTo>
                    <a:pt x="96" y="342"/>
                  </a:lnTo>
                  <a:lnTo>
                    <a:pt x="112" y="344"/>
                  </a:lnTo>
                  <a:lnTo>
                    <a:pt x="129" y="342"/>
                  </a:lnTo>
                  <a:lnTo>
                    <a:pt x="148" y="340"/>
                  </a:lnTo>
                  <a:lnTo>
                    <a:pt x="188" y="334"/>
                  </a:lnTo>
                  <a:lnTo>
                    <a:pt x="235" y="325"/>
                  </a:lnTo>
                  <a:lnTo>
                    <a:pt x="260" y="324"/>
                  </a:lnTo>
                  <a:lnTo>
                    <a:pt x="289" y="322"/>
                  </a:lnTo>
                  <a:lnTo>
                    <a:pt x="320" y="320"/>
                  </a:lnTo>
                  <a:lnTo>
                    <a:pt x="354" y="324"/>
                  </a:lnTo>
                  <a:lnTo>
                    <a:pt x="354" y="324"/>
                  </a:lnTo>
                  <a:lnTo>
                    <a:pt x="367" y="324"/>
                  </a:lnTo>
                  <a:lnTo>
                    <a:pt x="381" y="324"/>
                  </a:lnTo>
                  <a:lnTo>
                    <a:pt x="391" y="322"/>
                  </a:lnTo>
                  <a:lnTo>
                    <a:pt x="401" y="319"/>
                  </a:lnTo>
                  <a:lnTo>
                    <a:pt x="411" y="314"/>
                  </a:lnTo>
                  <a:lnTo>
                    <a:pt x="418" y="309"/>
                  </a:lnTo>
                  <a:lnTo>
                    <a:pt x="424" y="302"/>
                  </a:lnTo>
                  <a:lnTo>
                    <a:pt x="431" y="294"/>
                  </a:lnTo>
                  <a:lnTo>
                    <a:pt x="436" y="283"/>
                  </a:lnTo>
                  <a:lnTo>
                    <a:pt x="440" y="273"/>
                  </a:lnTo>
                  <a:lnTo>
                    <a:pt x="446" y="247"/>
                  </a:lnTo>
                  <a:lnTo>
                    <a:pt x="451" y="216"/>
                  </a:lnTo>
                  <a:lnTo>
                    <a:pt x="456" y="178"/>
                  </a:lnTo>
                  <a:lnTo>
                    <a:pt x="456" y="178"/>
                  </a:lnTo>
                  <a:lnTo>
                    <a:pt x="456" y="169"/>
                  </a:lnTo>
                  <a:lnTo>
                    <a:pt x="455" y="163"/>
                  </a:lnTo>
                  <a:lnTo>
                    <a:pt x="453" y="154"/>
                  </a:lnTo>
                  <a:lnTo>
                    <a:pt x="450" y="146"/>
                  </a:lnTo>
                  <a:lnTo>
                    <a:pt x="440" y="131"/>
                  </a:lnTo>
                  <a:lnTo>
                    <a:pt x="426" y="116"/>
                  </a:lnTo>
                  <a:lnTo>
                    <a:pt x="411" y="102"/>
                  </a:lnTo>
                  <a:lnTo>
                    <a:pt x="391" y="89"/>
                  </a:lnTo>
                  <a:lnTo>
                    <a:pt x="371" y="75"/>
                  </a:lnTo>
                  <a:lnTo>
                    <a:pt x="347" y="64"/>
                  </a:lnTo>
                  <a:lnTo>
                    <a:pt x="322" y="52"/>
                  </a:lnTo>
                  <a:lnTo>
                    <a:pt x="295" y="42"/>
                  </a:lnTo>
                  <a:lnTo>
                    <a:pt x="268" y="32"/>
                  </a:lnTo>
                  <a:lnTo>
                    <a:pt x="242" y="23"/>
                  </a:lnTo>
                  <a:lnTo>
                    <a:pt x="188" y="10"/>
                  </a:lnTo>
                  <a:lnTo>
                    <a:pt x="139" y="2"/>
                  </a:lnTo>
                  <a:lnTo>
                    <a:pt x="139" y="2"/>
                  </a:lnTo>
                  <a:close/>
                </a:path>
              </a:pathLst>
            </a:custGeom>
            <a:solidFill>
              <a:srgbClr val="F2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" name="矩形 145"/>
            <p:cNvSpPr/>
            <p:nvPr>
              <p:custDataLst>
                <p:tags r:id="rId123"/>
              </p:custDataLst>
            </p:nvPr>
          </p:nvSpPr>
          <p:spPr>
            <a:xfrm>
              <a:off x="3299" y="2367"/>
              <a:ext cx="1540" cy="1769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zh-CN" altLang="en-US" sz="2800" spc="300">
                  <a:solidFill>
                    <a:srgbClr val="FF0000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意象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xmlns="" r:embed="rId125"/>
              </a:ext>
            </a:extLst>
          </a:blip>
          <a:stretch>
            <a:fillRect/>
          </a:stretch>
        </p:blipFill>
        <p:spPr>
          <a:xfrm rot="1194436">
            <a:off x="4566799" y="2341992"/>
            <a:ext cx="1022204" cy="1708941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9621520" y="1124585"/>
            <a:ext cx="1061085" cy="5727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6" name="下箭头 15"/>
          <p:cNvSpPr/>
          <p:nvPr/>
        </p:nvSpPr>
        <p:spPr>
          <a:xfrm rot="2700000">
            <a:off x="8260080" y="1973368"/>
            <a:ext cx="362373" cy="1860973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3330" name="图片 1"/>
          <p:cNvPicPr>
            <a:picLocks noChangeAspect="1"/>
          </p:cNvPicPr>
          <p:nvPr/>
        </p:nvPicPr>
        <p:blipFill>
          <a:blip r:embed="rId126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2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315" grpId="0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336925" y="2887663"/>
            <a:ext cx="1204913" cy="640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邮票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82725" y="2633663"/>
            <a:ext cx="1616075" cy="134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429750" y="2370138"/>
            <a:ext cx="1925638" cy="150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008939" y="2768600"/>
            <a:ext cx="1420813" cy="6400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船票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81088" y="4879975"/>
            <a:ext cx="2017713" cy="1096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267075" y="5208588"/>
            <a:ext cx="1204913" cy="640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坟墓</a:t>
            </a:r>
          </a:p>
        </p:txBody>
      </p: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4565650" y="3308350"/>
            <a:ext cx="1047750" cy="271463"/>
          </a:xfrm>
          <a:prstGeom prst="straightConnector1">
            <a:avLst/>
          </a:prstGeom>
          <a:noFill/>
          <a:ln w="15875">
            <a:solidFill>
              <a:schemeClr val="bg1">
                <a:lumMod val="65000"/>
              </a:schemeClr>
            </a:solidFill>
            <a:round/>
            <a:tailEnd type="arrow" w="med" len="med"/>
          </a:ln>
        </p:spPr>
      </p:cxnSp>
      <p:cxnSp>
        <p:nvCxnSpPr>
          <p:cNvPr id="14" name="直接箭头连接符 13"/>
          <p:cNvCxnSpPr>
            <a:cxnSpLocks noChangeShapeType="1"/>
          </p:cNvCxnSpPr>
          <p:nvPr/>
        </p:nvCxnSpPr>
        <p:spPr bwMode="auto">
          <a:xfrm flipV="1">
            <a:off x="4806950" y="4879975"/>
            <a:ext cx="503238" cy="514350"/>
          </a:xfrm>
          <a:prstGeom prst="straightConnector1">
            <a:avLst/>
          </a:prstGeom>
          <a:noFill/>
          <a:ln w="15875">
            <a:solidFill>
              <a:schemeClr val="bg1">
                <a:lumMod val="65000"/>
              </a:schemeClr>
            </a:solidFill>
            <a:round/>
            <a:tailEnd type="arrow" w="med" len="med"/>
          </a:ln>
        </p:spPr>
      </p:cxnSp>
      <p:cxnSp>
        <p:nvCxnSpPr>
          <p:cNvPr id="15" name="直接箭头连接符 14"/>
          <p:cNvCxnSpPr>
            <a:cxnSpLocks noChangeShapeType="1"/>
          </p:cNvCxnSpPr>
          <p:nvPr/>
        </p:nvCxnSpPr>
        <p:spPr bwMode="auto">
          <a:xfrm flipH="1">
            <a:off x="6873875" y="3208338"/>
            <a:ext cx="995363" cy="449263"/>
          </a:xfrm>
          <a:prstGeom prst="straightConnector1">
            <a:avLst/>
          </a:prstGeom>
          <a:noFill/>
          <a:ln w="15875">
            <a:solidFill>
              <a:schemeClr val="bg1">
                <a:lumMod val="65000"/>
              </a:schemeClr>
            </a:solidFill>
            <a:round/>
            <a:tailEnd type="arrow" w="med" len="med"/>
          </a:ln>
        </p:spPr>
      </p:cxnSp>
      <p:cxnSp>
        <p:nvCxnSpPr>
          <p:cNvPr id="16" name="直接箭头连接符 15"/>
          <p:cNvCxnSpPr>
            <a:cxnSpLocks noChangeShapeType="1"/>
          </p:cNvCxnSpPr>
          <p:nvPr/>
        </p:nvCxnSpPr>
        <p:spPr bwMode="auto">
          <a:xfrm flipH="1" flipV="1">
            <a:off x="7326313" y="4664075"/>
            <a:ext cx="682625" cy="544513"/>
          </a:xfrm>
          <a:prstGeom prst="straightConnector1">
            <a:avLst/>
          </a:prstGeom>
          <a:noFill/>
          <a:ln w="15875">
            <a:solidFill>
              <a:schemeClr val="bg1">
                <a:lumMod val="65000"/>
              </a:schemeClr>
            </a:solidFill>
            <a:round/>
            <a:tailEnd type="arrow" w="med" len="med"/>
          </a:ln>
        </p:spPr>
      </p:cxn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8032749" y="4732338"/>
            <a:ext cx="1395413" cy="6400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海峡</a:t>
            </a:r>
          </a:p>
        </p:txBody>
      </p:sp>
      <p:pic>
        <p:nvPicPr>
          <p:cNvPr id="20" name="Picture 20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9518650" y="4664075"/>
            <a:ext cx="1803400" cy="946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828675" y="1185863"/>
            <a:ext cx="10534650" cy="676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32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3.这首诗选取了哪些具体的意象来表现乡愁？</a:t>
            </a:r>
          </a:p>
        </p:txBody>
      </p:sp>
      <p:sp>
        <p:nvSpPr>
          <p:cNvPr id="22" name="椭圆 21"/>
          <p:cNvSpPr/>
          <p:nvPr/>
        </p:nvSpPr>
        <p:spPr>
          <a:xfrm>
            <a:off x="5095875" y="3530600"/>
            <a:ext cx="2232025" cy="165735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328" name="文本框 5"/>
          <p:cNvSpPr txBox="1"/>
          <p:nvPr/>
        </p:nvSpPr>
        <p:spPr>
          <a:xfrm>
            <a:off x="5356225" y="3806825"/>
            <a:ext cx="1706880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乡愁</a:t>
            </a:r>
          </a:p>
        </p:txBody>
      </p:sp>
      <p:sp>
        <p:nvSpPr>
          <p:cNvPr id="2" name="矩形 1"/>
          <p:cNvSpPr/>
          <p:nvPr/>
        </p:nvSpPr>
        <p:spPr>
          <a:xfrm>
            <a:off x="5199062" y="5545138"/>
            <a:ext cx="3230880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比喻（借物抒情）</a:t>
            </a:r>
          </a:p>
        </p:txBody>
      </p:sp>
      <p:pic>
        <p:nvPicPr>
          <p:cNvPr id="13330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2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"/>
          <p:cNvSpPr/>
          <p:nvPr/>
        </p:nvSpPr>
        <p:spPr>
          <a:xfrm>
            <a:off x="2246207" y="712894"/>
            <a:ext cx="9042400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诗人为什么要选取这几种意象表达乡愁？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1817" y="4868546"/>
            <a:ext cx="11768667" cy="15544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运用比喻的修辞手法，通过这些独特的意象来表达自己的“乡愁”，将抽象的“乡愁”形象化，使之具体可感，生动感人。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1270001" y="1448012"/>
            <a:ext cx="1240367" cy="721784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邮票</a:t>
            </a:r>
          </a:p>
        </p:txBody>
      </p:sp>
      <p:sp>
        <p:nvSpPr>
          <p:cNvPr id="5" name="矩形: 圆角 4"/>
          <p:cNvSpPr/>
          <p:nvPr/>
        </p:nvSpPr>
        <p:spPr>
          <a:xfrm>
            <a:off x="1270001" y="2324312"/>
            <a:ext cx="1240367" cy="721784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船票</a:t>
            </a:r>
          </a:p>
        </p:txBody>
      </p:sp>
      <p:sp>
        <p:nvSpPr>
          <p:cNvPr id="6" name="矩形: 圆角 5"/>
          <p:cNvSpPr/>
          <p:nvPr/>
        </p:nvSpPr>
        <p:spPr>
          <a:xfrm>
            <a:off x="1270001" y="3198495"/>
            <a:ext cx="1240367" cy="721784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坟墓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270001" y="4043046"/>
            <a:ext cx="1240367" cy="721784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海峡</a:t>
            </a:r>
          </a:p>
        </p:txBody>
      </p:sp>
      <p:sp>
        <p:nvSpPr>
          <p:cNvPr id="4" name="右中括号 3"/>
          <p:cNvSpPr/>
          <p:nvPr/>
        </p:nvSpPr>
        <p:spPr>
          <a:xfrm>
            <a:off x="2791883" y="1809962"/>
            <a:ext cx="571500" cy="2599267"/>
          </a:xfrm>
          <a:prstGeom prst="rightBracket">
            <a:avLst>
              <a:gd name="adj" fmla="val 83772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507317" y="2495762"/>
            <a:ext cx="7780867" cy="12618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在人生不同阶段里，最能体现“乡愁”的事物。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4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6"/>
          <p:cNvSpPr/>
          <p:nvPr/>
        </p:nvSpPr>
        <p:spPr>
          <a:xfrm>
            <a:off x="44450" y="4476750"/>
            <a:ext cx="2881313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少年时期，诗人少小离家，与母亲书信往来，乡愁寄托在小小的邮票上。</a:t>
            </a:r>
          </a:p>
        </p:txBody>
      </p:sp>
      <p:sp>
        <p:nvSpPr>
          <p:cNvPr id="15363" name="矩形 7"/>
          <p:cNvSpPr/>
          <p:nvPr/>
        </p:nvSpPr>
        <p:spPr>
          <a:xfrm>
            <a:off x="3100388" y="4476750"/>
            <a:ext cx="2879725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青年时候，为生活而奔波，与爱人聚聚离离，船票成了寄托乡愁的媒介。</a:t>
            </a:r>
          </a:p>
        </p:txBody>
      </p:sp>
      <p:sp>
        <p:nvSpPr>
          <p:cNvPr id="15364" name="矩形 8"/>
          <p:cNvSpPr/>
          <p:nvPr/>
        </p:nvSpPr>
        <p:spPr>
          <a:xfrm>
            <a:off x="6154739" y="4476750"/>
            <a:ext cx="2881312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中年时候，—方矮矮的坟墓，将“我”与母亲永远分开了!</a:t>
            </a:r>
          </a:p>
        </p:txBody>
      </p:sp>
      <p:sp>
        <p:nvSpPr>
          <p:cNvPr id="15365" name="矩形 24"/>
          <p:cNvSpPr/>
          <p:nvPr/>
        </p:nvSpPr>
        <p:spPr>
          <a:xfrm>
            <a:off x="9212264" y="4476750"/>
            <a:ext cx="2878137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老年时候，一湾浅浅的海峡将“我”与祖国大陆隔开。</a:t>
            </a:r>
          </a:p>
        </p:txBody>
      </p:sp>
      <p:sp>
        <p:nvSpPr>
          <p:cNvPr id="14342" name="矩形 5"/>
          <p:cNvSpPr/>
          <p:nvPr/>
        </p:nvSpPr>
        <p:spPr>
          <a:xfrm>
            <a:off x="3062288" y="887413"/>
            <a:ext cx="606742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4.诗人把乡愁分作了几个阶段？他是怎样一步步加深自己的思乡之情的？</a:t>
            </a:r>
          </a:p>
        </p:txBody>
      </p:sp>
      <p:pic>
        <p:nvPicPr>
          <p:cNvPr id="15369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8" y="2952750"/>
            <a:ext cx="2000250" cy="1144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00" y="2535238"/>
            <a:ext cx="2349500" cy="156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650" y="2635250"/>
            <a:ext cx="1233488" cy="1462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9600" y="2851150"/>
            <a:ext cx="2303463" cy="124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4"/>
          <p:cNvSpPr txBox="1"/>
          <p:nvPr/>
        </p:nvSpPr>
        <p:spPr>
          <a:xfrm>
            <a:off x="994833" y="1089237"/>
            <a:ext cx="10469033" cy="44805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托物寄情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“乡愁”是一种抽象的情感，但在这首诗中，诗人巧妙地将这种情感物化。在人生的不同阶段，“乡愁”分别寄托在“邮票”“船票”“坟墓”和“海峡”等对应物上。这也是诗人写诗常用的一种手法——托物寄情，运用这种手法可以取得很好的艺术效果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初读感知</a:t>
            </a:r>
          </a:p>
        </p:txBody>
      </p:sp>
    </p:spTree>
  </p:cSld>
  <p:clrMapOvr>
    <a:masterClrMapping/>
  </p:clrMapOvr>
  <p:transition spd="med">
    <p:fade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2"/>
          <p:cNvSpPr/>
          <p:nvPr/>
        </p:nvSpPr>
        <p:spPr>
          <a:xfrm>
            <a:off x="1125855" y="671830"/>
            <a:ext cx="9901555" cy="12618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1.邮票、船票、坟墓、海峡四种意象前表修饰的数量词与形容词有什么表达效果？</a:t>
            </a:r>
          </a:p>
        </p:txBody>
      </p:sp>
      <p:sp>
        <p:nvSpPr>
          <p:cNvPr id="12" name="矩形 11"/>
          <p:cNvSpPr/>
          <p:nvPr/>
        </p:nvSpPr>
        <p:spPr>
          <a:xfrm>
            <a:off x="1339427" y="2771775"/>
            <a:ext cx="3416300" cy="243230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一枚小小的邮票</a:t>
            </a:r>
          </a:p>
          <a:p>
            <a:pPr eaLnBrk="1" latin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一张窄窄的船票</a:t>
            </a:r>
          </a:p>
          <a:p>
            <a:pPr eaLnBrk="1" latin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一方矮矮的坟墓</a:t>
            </a:r>
          </a:p>
          <a:p>
            <a:pPr eaLnBrk="1" latinLnBrk="1" hangingPunct="1">
              <a:lnSpc>
                <a:spcPct val="12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一湾浅浅的海峡</a:t>
            </a:r>
          </a:p>
        </p:txBody>
      </p:sp>
      <p:sp>
        <p:nvSpPr>
          <p:cNvPr id="13" name="矩形 12"/>
          <p:cNvSpPr/>
          <p:nvPr/>
        </p:nvSpPr>
        <p:spPr>
          <a:xfrm>
            <a:off x="1434465" y="2896870"/>
            <a:ext cx="811530" cy="242379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45995" y="2896870"/>
            <a:ext cx="1106170" cy="242379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125644" y="1982047"/>
            <a:ext cx="10282767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这些词语把乡愁浓缩于四个面积小、程度轻的对象之上。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55515" y="2636521"/>
            <a:ext cx="6013451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邮票虽小，却牵系绵长母子情。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755515" y="3271520"/>
            <a:ext cx="6013451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船票虽窄，却负载浓浓夫妻情。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55515" y="3925570"/>
            <a:ext cx="6013451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坟墓虽矮，却承载了丧母之痛。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55515" y="4543637"/>
            <a:ext cx="6013451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海峡虽浅，却寄托了故土之思。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22325" y="5396230"/>
            <a:ext cx="10348595" cy="18470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诗人落笔虽小，却诗情饱满，也反衬出其内心深处浓烈的思乡之情。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精读探究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矩形 6"/>
          <p:cNvSpPr/>
          <p:nvPr/>
        </p:nvSpPr>
        <p:spPr>
          <a:xfrm>
            <a:off x="475616" y="1223434"/>
            <a:ext cx="9912349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2.《乡愁》这四节诗的顺序能否调换？为什么？</a:t>
            </a:r>
          </a:p>
        </p:txBody>
      </p:sp>
      <p:sp>
        <p:nvSpPr>
          <p:cNvPr id="10" name="对话气泡: 圆角矩形 9"/>
          <p:cNvSpPr/>
          <p:nvPr/>
        </p:nvSpPr>
        <p:spPr>
          <a:xfrm>
            <a:off x="683895" y="1990725"/>
            <a:ext cx="10732770" cy="1811655"/>
          </a:xfrm>
          <a:prstGeom prst="wedgeRoundRectCallout">
            <a:avLst>
              <a:gd name="adj1" fmla="val -53805"/>
              <a:gd name="adj2" fmla="val 34074"/>
              <a:gd name="adj3" fmla="val 16667"/>
            </a:avLst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不能。因为这四节诗中的意象是按照诗人人生经历的先后顺序排列的，从感情的抒发来看，是层层递进的关系。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508549" y="4467648"/>
            <a:ext cx="1701800" cy="72178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第一节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3553249" y="4467648"/>
            <a:ext cx="1701800" cy="72178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第二节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5595832" y="4467648"/>
            <a:ext cx="1701800" cy="72178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第三节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9177232" y="4467648"/>
            <a:ext cx="1701800" cy="72178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第四节</a:t>
            </a:r>
          </a:p>
        </p:txBody>
      </p:sp>
      <p:sp>
        <p:nvSpPr>
          <p:cNvPr id="4" name="箭头: 右 3"/>
          <p:cNvSpPr/>
          <p:nvPr/>
        </p:nvSpPr>
        <p:spPr>
          <a:xfrm>
            <a:off x="7458498" y="4829599"/>
            <a:ext cx="1557867" cy="103717"/>
          </a:xfrm>
          <a:prstGeom prst="rightArrow">
            <a:avLst>
              <a:gd name="adj1" fmla="val 50000"/>
              <a:gd name="adj2" fmla="val 1020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矩形 6"/>
          <p:cNvSpPr/>
          <p:nvPr/>
        </p:nvSpPr>
        <p:spPr>
          <a:xfrm>
            <a:off x="7638415" y="4158614"/>
            <a:ext cx="1200149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铺垫</a:t>
            </a:r>
          </a:p>
        </p:txBody>
      </p:sp>
      <p:sp>
        <p:nvSpPr>
          <p:cNvPr id="5" name="箭头: 下 4"/>
          <p:cNvSpPr/>
          <p:nvPr/>
        </p:nvSpPr>
        <p:spPr>
          <a:xfrm>
            <a:off x="9837632" y="5314315"/>
            <a:ext cx="381000" cy="2878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33898" y="5601758"/>
            <a:ext cx="10282767" cy="676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画龙点睛，将思乡、思亲的个人乡愁升华为家国之思。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精读探究</a:t>
            </a:r>
          </a:p>
        </p:txBody>
      </p:sp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4" grpId="0"/>
      <p:bldP spid="14" grpId="0"/>
      <p:bldP spid="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13"/>
          <p:cNvSpPr/>
          <p:nvPr/>
        </p:nvSpPr>
        <p:spPr>
          <a:xfrm>
            <a:off x="2872740" y="716280"/>
            <a:ext cx="778573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3.体会诗歌中“母亲”“新娘”这两个意象，想一想，他们仅指诗人的母亲和新娘吗？</a:t>
            </a:r>
          </a:p>
        </p:txBody>
      </p:sp>
      <p:pic>
        <p:nvPicPr>
          <p:cNvPr id="19459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" y="3221355"/>
            <a:ext cx="3869055" cy="2630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矩形 15"/>
          <p:cNvSpPr/>
          <p:nvPr/>
        </p:nvSpPr>
        <p:spPr>
          <a:xfrm>
            <a:off x="4871720" y="2564130"/>
            <a:ext cx="6267450" cy="32918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不是。诗人在诗歌中抒发的这种植思乡情结，不只是诗人一个人才有的，是千千万万台湾人民共同的心声。 对“母亲”“新娘”的思念绝不只是诗人一个，而千千万万的台湾人民。</a:t>
            </a:r>
          </a:p>
        </p:txBody>
      </p:sp>
      <p:pic>
        <p:nvPicPr>
          <p:cNvPr id="1946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文本占位符 5"/>
          <p:cNvSpPr txBox="1"/>
          <p:nvPr/>
        </p:nvSpPr>
        <p:spPr>
          <a:xfrm>
            <a:off x="2493963" y="803275"/>
            <a:ext cx="5810250" cy="314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15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乡     愁</a:t>
            </a:r>
          </a:p>
        </p:txBody>
      </p:sp>
      <p:pic>
        <p:nvPicPr>
          <p:cNvPr id="4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020050" y="2759075"/>
            <a:ext cx="4171950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矩形 2"/>
          <p:cNvSpPr/>
          <p:nvPr/>
        </p:nvSpPr>
        <p:spPr>
          <a:xfrm>
            <a:off x="697865" y="1346200"/>
            <a:ext cx="1093533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4.这首诗无论是在意象的选择上，还是在形式上，都有很强的美感。请结合诗歌说说它美在哪里。</a:t>
            </a:r>
          </a:p>
        </p:txBody>
      </p:sp>
      <p:sp>
        <p:nvSpPr>
          <p:cNvPr id="4" name="对话气泡: 圆角矩形 3"/>
          <p:cNvSpPr/>
          <p:nvPr/>
        </p:nvSpPr>
        <p:spPr>
          <a:xfrm>
            <a:off x="1165860" y="3068955"/>
            <a:ext cx="10243185" cy="2303145"/>
          </a:xfrm>
          <a:prstGeom prst="wedgeRoundRectCallout">
            <a:avLst>
              <a:gd name="adj1" fmla="val -55008"/>
              <a:gd name="adj2" fmla="val 31699"/>
              <a:gd name="adj3" fmla="val 16667"/>
            </a:avLst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5F9F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它美在意象：诗人精心选择的四个意象，具有单纯而丰富的美，能引起读者多方面的联想，描绘了四幅感人至深的画面。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精读探究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对话气泡: 圆角矩形 1"/>
          <p:cNvSpPr/>
          <p:nvPr/>
        </p:nvSpPr>
        <p:spPr>
          <a:xfrm>
            <a:off x="774700" y="1177925"/>
            <a:ext cx="10429875" cy="1900555"/>
          </a:xfrm>
          <a:prstGeom prst="wedgeRoundRectCallout">
            <a:avLst>
              <a:gd name="adj1" fmla="val 54737"/>
              <a:gd name="adj2" fmla="val 15309"/>
              <a:gd name="adj3" fmla="val 16667"/>
            </a:avLst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它美在结构：每节之间相当均衡对称，同时注意了长句与短句的错落变化，从而使诗的外形于整齐中有参差之美。</a:t>
            </a:r>
          </a:p>
        </p:txBody>
      </p:sp>
      <p:sp>
        <p:nvSpPr>
          <p:cNvPr id="4" name="对话气泡: 圆角矩形 3"/>
          <p:cNvSpPr/>
          <p:nvPr/>
        </p:nvSpPr>
        <p:spPr>
          <a:xfrm>
            <a:off x="774700" y="3013075"/>
            <a:ext cx="10349230" cy="1924050"/>
          </a:xfrm>
          <a:prstGeom prst="wedgeRoundRectCallout">
            <a:avLst>
              <a:gd name="adj1" fmla="val -55573"/>
              <a:gd name="adj2" fmla="val 5807"/>
              <a:gd name="adj3" fmla="val 16667"/>
            </a:avLst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1F4E7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它美在音韵：整首诗回环往复，一唱三叹，一系列数量词和叠词的运用，也加强了全诗的音韵之美。</a:t>
            </a:r>
          </a:p>
        </p:txBody>
      </p:sp>
      <p:sp>
        <p:nvSpPr>
          <p:cNvPr id="5" name="对话气泡: 圆角矩形 4"/>
          <p:cNvSpPr/>
          <p:nvPr/>
        </p:nvSpPr>
        <p:spPr>
          <a:xfrm>
            <a:off x="933450" y="5010150"/>
            <a:ext cx="10459720" cy="1354455"/>
          </a:xfrm>
          <a:prstGeom prst="wedgeRoundRectCallout">
            <a:avLst>
              <a:gd name="adj1" fmla="val 53749"/>
              <a:gd name="adj2" fmla="val 17184"/>
              <a:gd name="adj3" fmla="val 16667"/>
            </a:avLst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它美在情怀：从母子情、夫妻情、生死离别情到家国情怀，层层推进，感人至深。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精读探究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 txBox="1"/>
          <p:nvPr/>
        </p:nvSpPr>
        <p:spPr>
          <a:xfrm>
            <a:off x="990600" y="3062817"/>
            <a:ext cx="1297517" cy="696383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乡愁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474384" y="2089151"/>
            <a:ext cx="533400" cy="2643717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3037417" y="1805517"/>
            <a:ext cx="5596467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小时候——母子情——邮票</a:t>
            </a:r>
          </a:p>
        </p:txBody>
      </p:sp>
      <p:sp>
        <p:nvSpPr>
          <p:cNvPr id="6" name="左大括号 5"/>
          <p:cNvSpPr/>
          <p:nvPr/>
        </p:nvSpPr>
        <p:spPr>
          <a:xfrm flipH="1">
            <a:off x="8655051" y="2089151"/>
            <a:ext cx="533400" cy="2643717"/>
          </a:xfrm>
          <a:prstGeom prst="leftBrace">
            <a:avLst>
              <a:gd name="adj1" fmla="val 360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9188450" y="2660650"/>
            <a:ext cx="2286000" cy="170815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思念亲人</a:t>
            </a:r>
          </a:p>
          <a:p>
            <a:pPr algn="ctr" eaLnBrk="1" hangingPunct="1"/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↓</a:t>
            </a:r>
          </a:p>
          <a:p>
            <a:pPr algn="ctr" eaLnBrk="1" hangingPunct="1"/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家国之思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3037417" y="2660651"/>
            <a:ext cx="5596467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长大后——夫妻情——船票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3037417" y="3513667"/>
            <a:ext cx="5596467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  来——生死别——坟墓</a:t>
            </a:r>
          </a:p>
        </p:txBody>
      </p:sp>
      <p:sp>
        <p:nvSpPr>
          <p:cNvPr id="10" name="标题 1"/>
          <p:cNvSpPr txBox="1"/>
          <p:nvPr/>
        </p:nvSpPr>
        <p:spPr>
          <a:xfrm>
            <a:off x="3037417" y="4368800"/>
            <a:ext cx="5596467" cy="696384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  在——家国恋——海峡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课堂小结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4"/>
          <p:cNvSpPr txBox="1"/>
          <p:nvPr/>
        </p:nvSpPr>
        <p:spPr>
          <a:xfrm>
            <a:off x="665057" y="1637453"/>
            <a:ext cx="10469033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诗歌巧用“邮票”“船票”“坟墓”“海峡”四个具体可感的意象，把抽象的乡愁具体化，表达了诗人渴望与亲人团聚、盼望祖国早日统一的强烈愿望。</a:t>
            </a:r>
          </a:p>
        </p:txBody>
      </p:sp>
      <p:sp>
        <p:nvSpPr>
          <p:cNvPr id="24579" name="文本框 2"/>
          <p:cNvSpPr txBox="1"/>
          <p:nvPr/>
        </p:nvSpPr>
        <p:spPr>
          <a:xfrm>
            <a:off x="222251" y="82551"/>
            <a:ext cx="539749" cy="236829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735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主旨归纳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课堂小结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卷形: 水平 1"/>
          <p:cNvSpPr/>
          <p:nvPr/>
        </p:nvSpPr>
        <p:spPr>
          <a:xfrm>
            <a:off x="892810" y="1277197"/>
            <a:ext cx="10572751" cy="4563533"/>
          </a:xfrm>
          <a:prstGeom prst="horizontalScroll">
            <a:avLst>
              <a:gd name="adj" fmla="val 6708"/>
            </a:avLst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1.借具体意象表达抽象的情感。</a:t>
            </a:r>
          </a:p>
          <a:p>
            <a:pPr marL="0" marR="0" lvl="0" indent="0" algn="l" defTabSz="6858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诗人从广泛的时空中选取四个意象，借物喻情。 用“邮票”诉说对母亲的思念，用“船票”表达对爱人的思念，用“坟墓”表现丧母的哀思，用“海峡”抒发家国之思。全诗用具体可感的事物表达抽象的“乡愁”，极富感染力。</a:t>
            </a:r>
          </a:p>
        </p:txBody>
      </p:sp>
      <p:sp>
        <p:nvSpPr>
          <p:cNvPr id="25603" name="文本框 2"/>
          <p:cNvSpPr txBox="1"/>
          <p:nvPr/>
        </p:nvSpPr>
        <p:spPr>
          <a:xfrm>
            <a:off x="222251" y="82551"/>
            <a:ext cx="539749" cy="236829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735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写作特色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课堂小结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卷形: 水平 1"/>
          <p:cNvSpPr/>
          <p:nvPr/>
        </p:nvSpPr>
        <p:spPr>
          <a:xfrm>
            <a:off x="709084" y="423333"/>
            <a:ext cx="10845800" cy="5998633"/>
          </a:xfrm>
          <a:prstGeom prst="horizontalScroll">
            <a:avLst>
              <a:gd name="adj" fmla="val 4553"/>
            </a:avLst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2.构思精巧，富于音韵之美。</a:t>
            </a:r>
          </a:p>
          <a:p>
            <a:pPr marL="0" marR="0" lvl="0" indent="0" algn="l" defTabSz="685800" rtl="0" eaLnBrk="1" fontAlgn="auto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诗歌以时间为顺序，以感情为线索，以大体相同的诗句和格式。反复咏叹，使情感逐层深化，由思乡、思亲升华到思念祖国。诗歌的结构寓变化于统一之中，既有各小节的均衡、匀称，又有小节内长短句的变化，使诗的形式于整齐中蕴含参差之美。</a:t>
            </a:r>
          </a:p>
          <a:p>
            <a:pPr marL="0" marR="0" lvl="0" indent="0" algn="l" defTabSz="685800" rtl="0" eaLnBrk="1" fontAlgn="auto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诗歌节奏回环往复，音韵和谐。在每节诗的同一位置上，有重复——“我在这（外）头”；有不同的叠词——“小小”“窄窄”“矮矮”“浅浅”；有变换的量词——“枚”“张”“方”“湾”。 诗人采用这些艺术手段增强了诗歌的音韵美。</a:t>
            </a:r>
          </a:p>
        </p:txBody>
      </p:sp>
      <p:pic>
        <p:nvPicPr>
          <p:cNvPr id="1434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课堂小结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标题 1"/>
          <p:cNvSpPr txBox="1"/>
          <p:nvPr/>
        </p:nvSpPr>
        <p:spPr bwMode="auto">
          <a:xfrm>
            <a:off x="4059767" y="482600"/>
            <a:ext cx="4072467" cy="736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常见意象的内涵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19767" y="1428751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梅花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11500" y="1428751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高洁顽强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1519767" y="2101851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零落成泥碾作尘，只有香如故。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6739" t="7039" r="9454" b="20837"/>
          <a:stretch>
            <a:fillRect/>
          </a:stretch>
        </p:blipFill>
        <p:spPr>
          <a:xfrm>
            <a:off x="8591551" y="1227667"/>
            <a:ext cx="2241549" cy="14583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4"/>
          <p:cNvSpPr txBox="1"/>
          <p:nvPr/>
        </p:nvSpPr>
        <p:spPr>
          <a:xfrm>
            <a:off x="1519767" y="3162300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菊花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3111500" y="3162300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隐逸脱俗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1519767" y="3835400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不是花中偏爱菊，此花开尽更无花。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b="11987"/>
          <a:stretch>
            <a:fillRect/>
          </a:stretch>
        </p:blipFill>
        <p:spPr>
          <a:xfrm>
            <a:off x="8591551" y="3073400"/>
            <a:ext cx="2241549" cy="13102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4"/>
          <p:cNvSpPr txBox="1"/>
          <p:nvPr/>
        </p:nvSpPr>
        <p:spPr>
          <a:xfrm>
            <a:off x="1519767" y="489585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梧桐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3111500" y="489585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凄凉悲伤</a:t>
            </a:r>
          </a:p>
        </p:txBody>
      </p:sp>
      <p:sp>
        <p:nvSpPr>
          <p:cNvPr id="16" name="TextBox 4"/>
          <p:cNvSpPr txBox="1"/>
          <p:nvPr/>
        </p:nvSpPr>
        <p:spPr>
          <a:xfrm>
            <a:off x="1519767" y="556895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梧桐更兼细雨，到黄昏，点点滴滴。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1551" y="4775200"/>
            <a:ext cx="2241549" cy="14012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拓展延伸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4"/>
          <p:cNvSpPr txBox="1"/>
          <p:nvPr/>
        </p:nvSpPr>
        <p:spPr>
          <a:xfrm>
            <a:off x="1519767" y="128418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松柏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3111500" y="128418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不屈不挠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19767" y="195728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岂不罹凝寒？松柏有本性。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9767" y="301773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猿啼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3111500" y="301773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凄厉哀伤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1519767" y="369083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巴东三峡巫峡长，猿鸣三声泪沾裳。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1519767" y="475128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芦管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3111500" y="475128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戍边思归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1519767" y="542438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不知何处吹芦管，一夜征人尽望乡。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5498" b="18741"/>
          <a:stretch>
            <a:fillRect/>
          </a:stretch>
        </p:blipFill>
        <p:spPr>
          <a:xfrm>
            <a:off x="8623300" y="899584"/>
            <a:ext cx="2241551" cy="14372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0760" t="14462" b="28268"/>
          <a:stretch>
            <a:fillRect/>
          </a:stretch>
        </p:blipFill>
        <p:spPr>
          <a:xfrm>
            <a:off x="8623300" y="2688167"/>
            <a:ext cx="2241551" cy="14372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t="6589" r="18211" b="9969"/>
          <a:stretch>
            <a:fillRect/>
          </a:stretch>
        </p:blipFill>
        <p:spPr>
          <a:xfrm>
            <a:off x="8623300" y="4480984"/>
            <a:ext cx="2241551" cy="12848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拓展延伸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4"/>
          <p:cNvSpPr txBox="1"/>
          <p:nvPr/>
        </p:nvSpPr>
        <p:spPr>
          <a:xfrm>
            <a:off x="1519767" y="133117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月亮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3111500" y="133117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思乡怀人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19767" y="200427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露从今夜白，月是故乡明。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9767" y="306472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柳树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3111500" y="306472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送别惜别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1519767" y="373782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此夜曲中闻折柳，何人不起故园情。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1519767" y="4798272"/>
            <a:ext cx="1153584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东篱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3111500" y="4798272"/>
            <a:ext cx="1898651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隐逸情怀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1519767" y="5471372"/>
            <a:ext cx="7103533" cy="725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南涧泉初冽，东篱菊正芳。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7242" t="17404" r="7864" b="9241"/>
          <a:stretch>
            <a:fillRect/>
          </a:stretch>
        </p:blipFill>
        <p:spPr>
          <a:xfrm>
            <a:off x="8623300" y="1068917"/>
            <a:ext cx="2241551" cy="12911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r="6914" b="24045"/>
          <a:stretch>
            <a:fillRect/>
          </a:stretch>
        </p:blipFill>
        <p:spPr>
          <a:xfrm>
            <a:off x="8623300" y="4521200"/>
            <a:ext cx="2241551" cy="1369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b="13171"/>
          <a:stretch>
            <a:fillRect/>
          </a:stretch>
        </p:blipFill>
        <p:spPr>
          <a:xfrm>
            <a:off x="8623300" y="2734733"/>
            <a:ext cx="2241551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拓展延伸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标题 1"/>
          <p:cNvSpPr txBox="1"/>
          <p:nvPr/>
        </p:nvSpPr>
        <p:spPr bwMode="auto">
          <a:xfrm>
            <a:off x="3795184" y="460376"/>
            <a:ext cx="4072467" cy="736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唐代乡愁诗名句</a:t>
            </a:r>
          </a:p>
        </p:txBody>
      </p:sp>
      <p:sp>
        <p:nvSpPr>
          <p:cNvPr id="30723" name="TextBox 4"/>
          <p:cNvSpPr txBox="1"/>
          <p:nvPr/>
        </p:nvSpPr>
        <p:spPr>
          <a:xfrm>
            <a:off x="548217" y="1628564"/>
            <a:ext cx="11501967" cy="4504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 Light" panose="020f0302020204030204" pitchFamily="34" charset="0"/>
              <a:buAutoNum type="arabicPeriod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近乡情更怯，不敢问来人。（宋之问《渡汉江》）</a:t>
            </a:r>
          </a:p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 Light" panose="020f0302020204030204" pitchFamily="34" charset="0"/>
              <a:buAutoNum type="arabicPeriod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乡泪客中尽，孤帆天际看。（孟浩然《早寒有怀》）</a:t>
            </a:r>
          </a:p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 Light" panose="020f0302020204030204" pitchFamily="34" charset="0"/>
              <a:buAutoNum type="arabicPeriod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复恐匆匆说不尽，行人临发又开封。（张籍《秋思》）</a:t>
            </a:r>
          </a:p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 Light" panose="020f0302020204030204" pitchFamily="34" charset="0"/>
              <a:buAutoNum type="arabicPeriod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想得家中夜深坐，还应说著远行人。（白居易《邯郸冬至夜思家》）</a:t>
            </a:r>
          </a:p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 Light" panose="020f0302020204030204" pitchFamily="34" charset="0"/>
              <a:buAutoNum type="arabicPeriod"/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思家步月清宵立，忆弟看云白日眠。（杜甫《恨别》）</a:t>
            </a: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拓展延伸</a:t>
            </a:r>
          </a:p>
        </p:txBody>
      </p:sp>
    </p:spTree>
  </p:cSld>
  <p:clrMapOvr>
    <a:masterClrMapping/>
  </p:clrMapOvr>
  <p:transition spd="med">
    <p:fad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框 4"/>
          <p:cNvSpPr txBox="1"/>
          <p:nvPr/>
        </p:nvSpPr>
        <p:spPr>
          <a:xfrm>
            <a:off x="542290" y="1443355"/>
            <a:ext cx="10288905" cy="50063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了解诗人及其作品，积累“邮票、坟墓、海峡”等词语。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诵读诗歌，把握其回环往复的节奏，感受其结构美、音韵美。（重点）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分析诗中的意象，理解诗句的深层含义，深入理解诗歌内容。（难点）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体会诗人深沉的家国情怀，培养爱祖国、爱家乡的情感。（重点）</a:t>
            </a:r>
          </a:p>
        </p:txBody>
      </p:sp>
      <p:sp>
        <p:nvSpPr>
          <p:cNvPr id="9219" name="AutoShape 14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AutoShape 16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92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学习目标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文本框 1"/>
          <p:cNvSpPr txBox="1"/>
          <p:nvPr/>
        </p:nvSpPr>
        <p:spPr>
          <a:xfrm>
            <a:off x="2044700" y="1905000"/>
            <a:ext cx="8102600" cy="33832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这首诗作者通过邮票、船票、坟墓、海峡寄托了浓浓的思乡之情。请同学们结合自己的理解，用具体的事物为“乡愁”打个比方。</a:t>
            </a: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拓展延伸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1"/>
          <p:cNvSpPr txBox="1"/>
          <p:nvPr/>
        </p:nvSpPr>
        <p:spPr>
          <a:xfrm>
            <a:off x="775335" y="1744980"/>
            <a:ext cx="10641965" cy="3017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</a:rPr>
              <a:t>乡愁是串串驼铃，声声叩响游子的心扉；</a:t>
            </a:r>
          </a:p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</a:rPr>
              <a:t>乡愁是一杯月色，斟满的是绵绵的思念；</a:t>
            </a:r>
          </a:p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</a:rPr>
              <a:t>乡愁是颗颗露珠，折射长途跋涉的身影；</a:t>
            </a:r>
          </a:p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>
                <a:latin typeface="微软雅黑" panose="020b0503020204020204" charset="-122"/>
                <a:ea typeface="微软雅黑" panose="020b0503020204020204" charset="-122"/>
              </a:rPr>
              <a:t>乡愁是一轮明月，镜子似的明月，照着家乡，也照着我。</a:t>
            </a:r>
          </a:p>
        </p:txBody>
      </p:sp>
      <p:pic>
        <p:nvPicPr>
          <p:cNvPr id="2765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拓展延伸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矩形 2"/>
          <p:cNvSpPr/>
          <p:nvPr/>
        </p:nvSpPr>
        <p:spPr>
          <a:xfrm>
            <a:off x="1046903" y="1262168"/>
            <a:ext cx="10469033" cy="676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请你仿照本诗的形式，自选主题，写一首小诗。</a:t>
            </a:r>
          </a:p>
        </p:txBody>
      </p:sp>
      <p:sp>
        <p:nvSpPr>
          <p:cNvPr id="31749" name="TextBox 4"/>
          <p:cNvSpPr txBox="1"/>
          <p:nvPr/>
        </p:nvSpPr>
        <p:spPr>
          <a:xfrm>
            <a:off x="903182" y="2954021"/>
            <a:ext cx="10756900" cy="13594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小时候/乡愁是一枚小小的邮票/我在这头/母亲在那头……而现在/乡愁是一湾浅浅的海峡/我在这头/大陆在那头</a:t>
            </a: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仿写训练</a:t>
            </a:r>
          </a:p>
        </p:txBody>
      </p:sp>
    </p:spTree>
  </p:cSld>
  <p:clrMapOvr>
    <a:masterClrMapping/>
  </p:clrMapOvr>
  <p:transition spd="med">
    <p:fade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1" name="Rectangle 7"/>
          <p:cNvSpPr/>
          <p:nvPr/>
        </p:nvSpPr>
        <p:spPr>
          <a:xfrm>
            <a:off x="695325" y="2095500"/>
            <a:ext cx="4133850" cy="36042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乡愁是              ，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                  ，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。</a:t>
            </a:r>
          </a:p>
        </p:txBody>
      </p:sp>
      <p:sp>
        <p:nvSpPr>
          <p:cNvPr id="2" name="Rectangle 7"/>
          <p:cNvSpPr/>
          <p:nvPr/>
        </p:nvSpPr>
        <p:spPr>
          <a:xfrm>
            <a:off x="5013325" y="921385"/>
            <a:ext cx="5970270" cy="52698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乡愁是一辆旧旧的自行车 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我在后头 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父亲在前头。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乡愁是一根短短的电话线，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我在这头，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亲人在那头。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乡愁是一段短短的视频 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我在外头 ，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家人在里头 。</a:t>
            </a:r>
          </a:p>
        </p:txBody>
      </p:sp>
      <p:sp>
        <p:nvSpPr>
          <p:cNvPr id="6" name="矩形 5"/>
          <p:cNvSpPr/>
          <p:nvPr/>
        </p:nvSpPr>
        <p:spPr>
          <a:xfrm>
            <a:off x="218440" y="214207"/>
            <a:ext cx="476673" cy="116840"/>
          </a:xfrm>
          <a:prstGeom prst="rect">
            <a:avLst/>
          </a:prstGeom>
          <a:solidFill>
            <a:srgbClr val="46505C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100">
                <a:solidFill>
                  <a:schemeClr val="bg1"/>
                </a:solidFill>
                <a:latin typeface="宋体" panose="02010600030101010101" pitchFamily="2" charset="-122"/>
              </a:rPr>
              <a:t>理解意象</a:t>
            </a: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仿写训练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extBox 4"/>
          <p:cNvSpPr txBox="1"/>
          <p:nvPr/>
        </p:nvSpPr>
        <p:spPr>
          <a:xfrm>
            <a:off x="1028700" y="1661584"/>
            <a:ext cx="10756900" cy="32613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愿 望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小时候/愿望是一根甜甜的棒棒糖/含在嘴里/美在心里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长大后/愿望是一张红红的成绩单/映照过去/启迪现在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后来啊/愿望是一所响当当的大学/拼搏当下/奠基未来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而现在/愿望是一顿热腾腾的团圆饭/萦绕脑海/幸福心田</a:t>
            </a:r>
          </a:p>
        </p:txBody>
      </p:sp>
      <p:sp>
        <p:nvSpPr>
          <p:cNvPr id="11" name="矩形 10"/>
          <p:cNvSpPr/>
          <p:nvPr/>
        </p:nvSpPr>
        <p:spPr>
          <a:xfrm>
            <a:off x="3733166" y="2402629"/>
            <a:ext cx="3297767" cy="5376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35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3166" y="3038898"/>
            <a:ext cx="3297767" cy="5376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35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33166" y="3674533"/>
            <a:ext cx="3297767" cy="539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35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33166" y="4312286"/>
            <a:ext cx="3708400" cy="539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35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卷形: 水平 16"/>
          <p:cNvSpPr/>
          <p:nvPr/>
        </p:nvSpPr>
        <p:spPr>
          <a:xfrm>
            <a:off x="7704455" y="1204595"/>
            <a:ext cx="2093384" cy="914400"/>
          </a:xfrm>
          <a:prstGeom prst="horizontalScroll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托物寄情</a:t>
            </a: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仿写训练</a:t>
            </a:r>
          </a:p>
        </p:txBody>
      </p:sp>
      <p:pic>
        <p:nvPicPr>
          <p:cNvPr id="2663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90300" y="12141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19"/>
          <p:cNvSpPr txBox="1"/>
          <p:nvPr/>
        </p:nvSpPr>
        <p:spPr>
          <a:xfrm>
            <a:off x="9818689" y="6580188"/>
            <a:ext cx="182880" cy="2743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en-US" sz="1200">
              <a:solidFill>
                <a:srgbClr val="8CC5B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>
            <a:off x="3699510" y="1084580"/>
            <a:ext cx="7772400" cy="51633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余光中（1928—2017），生于江苏南京，后移居台湾，诗人、散文家。代表作有诗歌《乡愁》《等你，在雨中》，诗集《舟子的悲歌》《蓝色的羽毛》《白玉苦瓜》等。他的诗歌题材丰富，形式灵活，表达意志和理想的作品壮阔而铿锵，描写乡愁的作品则细腻而柔绵。他因《乡愁》一诗被称为“乡愁诗人”。</a:t>
            </a:r>
          </a:p>
        </p:txBody>
      </p:sp>
      <p:pic>
        <p:nvPicPr>
          <p:cNvPr id="13" name="图片 1"/>
          <p:cNvPicPr>
            <a:picLocks noChangeAspect="1"/>
          </p:cNvPicPr>
          <p:nvPr/>
        </p:nvPicPr>
        <p:blipFill>
          <a:blip r:embed="rId2"/>
          <a:srcRect l="1187" t="4729" r="2374"/>
          <a:stretch>
            <a:fillRect/>
          </a:stretch>
        </p:blipFill>
        <p:spPr>
          <a:xfrm>
            <a:off x="268288" y="1979613"/>
            <a:ext cx="3235325" cy="319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知识储备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725" y="789940"/>
            <a:ext cx="4381500" cy="5795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910" y="789940"/>
            <a:ext cx="3930015" cy="56210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4"/>
          <p:cNvSpPr txBox="1"/>
          <p:nvPr/>
        </p:nvSpPr>
        <p:spPr>
          <a:xfrm>
            <a:off x="522605" y="1159299"/>
            <a:ext cx="11338984" cy="6461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本诗选自《余光中选集》第一卷（安徽教育出版社1999年版）。</a:t>
            </a:r>
          </a:p>
        </p:txBody>
      </p:sp>
      <p:sp>
        <p:nvSpPr>
          <p:cNvPr id="6" name="箭头: V 形 5"/>
          <p:cNvSpPr/>
          <p:nvPr/>
        </p:nvSpPr>
        <p:spPr>
          <a:xfrm rot="5400000">
            <a:off x="1515322" y="2844166"/>
            <a:ext cx="406400" cy="529167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837989" y="2187999"/>
            <a:ext cx="1763183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在外求学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837989" y="3392382"/>
            <a:ext cx="1879600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美国进修</a:t>
            </a:r>
          </a:p>
        </p:txBody>
      </p:sp>
      <p:sp>
        <p:nvSpPr>
          <p:cNvPr id="11" name="箭头: V 形 10"/>
          <p:cNvSpPr/>
          <p:nvPr/>
        </p:nvSpPr>
        <p:spPr>
          <a:xfrm rot="5400000">
            <a:off x="1515322" y="3963882"/>
            <a:ext cx="406400" cy="529167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37989" y="4368166"/>
            <a:ext cx="1879600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母亲去世</a:t>
            </a:r>
          </a:p>
        </p:txBody>
      </p:sp>
      <p:sp>
        <p:nvSpPr>
          <p:cNvPr id="15" name="箭头: V 形 14"/>
          <p:cNvSpPr/>
          <p:nvPr/>
        </p:nvSpPr>
        <p:spPr>
          <a:xfrm rot="5400000">
            <a:off x="1515322" y="5077248"/>
            <a:ext cx="406400" cy="529167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837989" y="5661448"/>
            <a:ext cx="1879600" cy="696384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思乡情切</a:t>
            </a:r>
          </a:p>
        </p:txBody>
      </p:sp>
      <p:sp>
        <p:nvSpPr>
          <p:cNvPr id="18" name="矩形: 圆角 17"/>
          <p:cNvSpPr/>
          <p:nvPr/>
        </p:nvSpPr>
        <p:spPr>
          <a:xfrm>
            <a:off x="2808605" y="3176482"/>
            <a:ext cx="8663517" cy="1051984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rgbClr val="D4CFC9"/>
              </a:gs>
              <a:gs pos="0">
                <a:srgbClr val="F5EFF3"/>
              </a:gs>
            </a:gsLst>
            <a:lin scaled="1"/>
          </a:gra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新婚两年后去美国留学进修，与妻子分居两地，需通过轮船返台。</a:t>
            </a:r>
          </a:p>
        </p:txBody>
      </p:sp>
      <p:sp>
        <p:nvSpPr>
          <p:cNvPr id="19" name="矩形: 圆角 18"/>
          <p:cNvSpPr/>
          <p:nvPr/>
        </p:nvSpPr>
        <p:spPr>
          <a:xfrm>
            <a:off x="2808605" y="1881082"/>
            <a:ext cx="8663517" cy="1049867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rgbClr val="D4CFC9"/>
              </a:gs>
              <a:gs pos="0">
                <a:srgbClr val="F5EFF3"/>
              </a:gs>
            </a:gsLst>
            <a:lin scaled="1"/>
          </a:gra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余光中小小年纪就在外求学，通过信件与母亲保持联系。</a:t>
            </a:r>
          </a:p>
        </p:txBody>
      </p:sp>
      <p:sp>
        <p:nvSpPr>
          <p:cNvPr id="20" name="矩形: 圆角 19"/>
          <p:cNvSpPr/>
          <p:nvPr/>
        </p:nvSpPr>
        <p:spPr>
          <a:xfrm>
            <a:off x="2808605" y="4368166"/>
            <a:ext cx="8663517" cy="6985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rgbClr val="D4CFC9"/>
              </a:gs>
              <a:gs pos="0">
                <a:srgbClr val="F5EFF3"/>
              </a:gs>
            </a:gsLst>
            <a:lin scaled="1"/>
          </a:gra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1958年，余光中母亲去世，与母亲死别。</a:t>
            </a:r>
          </a:p>
        </p:txBody>
      </p:sp>
      <p:sp>
        <p:nvSpPr>
          <p:cNvPr id="21" name="矩形: 圆角 20"/>
          <p:cNvSpPr/>
          <p:nvPr/>
        </p:nvSpPr>
        <p:spPr>
          <a:xfrm>
            <a:off x="2808605" y="5204248"/>
            <a:ext cx="8663517" cy="16129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rgbClr val="D4CFC9"/>
              </a:gs>
              <a:gs pos="0">
                <a:srgbClr val="F5EFF3"/>
              </a:gs>
            </a:gsLst>
            <a:lin scaled="1"/>
          </a:gra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1972年，20多年没有回过大陆的余光中思乡情切，在台北厦门街的旧居内饱含深情地写下了这首《乡愁》。</a:t>
            </a:r>
          </a:p>
        </p:txBody>
      </p:sp>
      <p:pic>
        <p:nvPicPr>
          <p:cNvPr id="1025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知识储备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1" grpId="0"/>
      <p:bldP spid="13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Box 47"/>
          <p:cNvSpPr txBox="1"/>
          <p:nvPr/>
        </p:nvSpPr>
        <p:spPr>
          <a:xfrm>
            <a:off x="1888067" y="1449917"/>
            <a:ext cx="9448800" cy="8307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spcBef>
                <a:spcPts val="600"/>
              </a:spcBef>
            </a:pPr>
            <a:r>
              <a:rPr lang="zh-CN" altLang="en-US" sz="34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邮票      窄窄      坟墓      海峡（      ）</a:t>
            </a:r>
          </a:p>
        </p:txBody>
      </p:sp>
      <p:sp>
        <p:nvSpPr>
          <p:cNvPr id="3" name="TextBox 48"/>
          <p:cNvSpPr txBox="1"/>
          <p:nvPr/>
        </p:nvSpPr>
        <p:spPr>
          <a:xfrm>
            <a:off x="8271934" y="1704129"/>
            <a:ext cx="72263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DD5341"/>
                </a:solidFill>
                <a:latin typeface="微软雅黑" panose="020b0503020204020204" charset="-122"/>
                <a:ea typeface="微软雅黑" panose="020b0503020204020204" charset="-122"/>
              </a:rPr>
              <a:t>xiá</a:t>
            </a:r>
          </a:p>
        </p:txBody>
      </p:sp>
      <p:sp>
        <p:nvSpPr>
          <p:cNvPr id="11283" name="标题 1"/>
          <p:cNvSpPr txBox="1"/>
          <p:nvPr/>
        </p:nvSpPr>
        <p:spPr>
          <a:xfrm>
            <a:off x="4872355" y="502285"/>
            <a:ext cx="2035810" cy="698500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eaLnBrk="1" hangingPunct="1"/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读读写写</a:t>
            </a:r>
          </a:p>
        </p:txBody>
      </p:sp>
      <p:sp>
        <p:nvSpPr>
          <p:cNvPr id="11281" name="标题 1"/>
          <p:cNvSpPr txBox="1"/>
          <p:nvPr/>
        </p:nvSpPr>
        <p:spPr>
          <a:xfrm>
            <a:off x="2036445" y="2408555"/>
            <a:ext cx="1633855" cy="698500"/>
          </a:xfrm>
          <a:prstGeom prst="rect">
            <a:avLst/>
          </a:prstGeom>
          <a:noFill/>
          <a:ln w="12700">
            <a:noFill/>
          </a:ln>
        </p:spPr>
        <p:txBody>
          <a:bodyPr>
            <a:noAutofit/>
          </a:bodyPr>
          <a:lstStyle/>
          <a:p>
            <a:pPr lvl="0" algn="l" eaLnBrk="1" hangingPunct="1">
              <a:buClrTx/>
              <a:buSzTx/>
              <a:buFontTx/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多音字</a:t>
            </a:r>
          </a:p>
        </p:txBody>
      </p:sp>
      <p:sp>
        <p:nvSpPr>
          <p:cNvPr id="11" name="矩形 10"/>
          <p:cNvSpPr/>
          <p:nvPr/>
        </p:nvSpPr>
        <p:spPr>
          <a:xfrm>
            <a:off x="2904067" y="2948517"/>
            <a:ext cx="4169833" cy="167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4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）大陆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46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 ）陆拾</a:t>
            </a:r>
          </a:p>
        </p:txBody>
      </p:sp>
      <p:sp>
        <p:nvSpPr>
          <p:cNvPr id="12" name="矩形 11"/>
          <p:cNvSpPr/>
          <p:nvPr/>
        </p:nvSpPr>
        <p:spPr>
          <a:xfrm>
            <a:off x="1888067" y="3373967"/>
            <a:ext cx="622618" cy="8835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465">
                <a:latin typeface="微软雅黑" panose="020b0503020204020204" charset="-122"/>
                <a:ea typeface="微软雅黑" panose="020b0503020204020204" charset="-122"/>
              </a:rPr>
              <a:t>陆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2783417" y="3251200"/>
            <a:ext cx="262467" cy="1261533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35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562351" y="3126316"/>
            <a:ext cx="541655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DD5341"/>
                </a:solidFill>
                <a:latin typeface="微软雅黑" panose="020b0503020204020204" charset="-122"/>
                <a:ea typeface="微软雅黑" panose="020b0503020204020204" charset="-122"/>
              </a:rPr>
              <a:t>lù</a:t>
            </a:r>
          </a:p>
        </p:txBody>
      </p:sp>
      <p:sp>
        <p:nvSpPr>
          <p:cNvPr id="15" name="TextBox 48"/>
          <p:cNvSpPr txBox="1"/>
          <p:nvPr/>
        </p:nvSpPr>
        <p:spPr>
          <a:xfrm>
            <a:off x="3562351" y="3915833"/>
            <a:ext cx="649605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DD5341"/>
                </a:solidFill>
                <a:latin typeface="微软雅黑" panose="020b0503020204020204" charset="-122"/>
                <a:ea typeface="微软雅黑" panose="020b0503020204020204" charset="-122"/>
              </a:rPr>
              <a:t>liù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1835151" y="4936067"/>
            <a:ext cx="9300633" cy="1420284"/>
          </a:xfrm>
          <a:prstGeom prst="roundRect">
            <a:avLst/>
          </a:prstGeom>
          <a:solidFill>
            <a:srgbClr val="F5F9FD"/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65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【串句记忆法】原本陌生的两家人因结成儿女亲（qìnɡ）家，就是亲（qīn）人啦。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607984" y="3915833"/>
            <a:ext cx="550333" cy="5969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5154295" y="3498215"/>
            <a:ext cx="1635125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263217" y="2616200"/>
            <a:ext cx="4946649" cy="167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46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读“liù”时是数字“六”的大写。</a:t>
            </a:r>
          </a:p>
        </p:txBody>
      </p:sp>
      <p:pic>
        <p:nvPicPr>
          <p:cNvPr id="1025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知识储备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9" name="标题 1"/>
          <p:cNvSpPr txBox="1"/>
          <p:nvPr/>
        </p:nvSpPr>
        <p:spPr>
          <a:xfrm>
            <a:off x="5161915" y="561975"/>
            <a:ext cx="2035810" cy="698500"/>
          </a:xfrm>
          <a:prstGeom prst="rect">
            <a:avLst/>
          </a:prstGeom>
          <a:noFill/>
          <a:ln w="12700">
            <a:noFill/>
          </a:ln>
        </p:spPr>
        <p:txBody>
          <a:bodyPr>
            <a:noAutofit/>
          </a:bodyPr>
          <a:lstStyle/>
          <a:p>
            <a:pPr lvl="0" algn="l" eaLnBrk="1" hangingPunct="1">
              <a:buClrTx/>
              <a:buSzTx/>
              <a:buFontTx/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形近字</a:t>
            </a:r>
          </a:p>
        </p:txBody>
      </p:sp>
      <p:sp>
        <p:nvSpPr>
          <p:cNvPr id="22" name="矩形: 圆角 21"/>
          <p:cNvSpPr/>
          <p:nvPr/>
        </p:nvSpPr>
        <p:spPr>
          <a:xfrm>
            <a:off x="1911351" y="4269317"/>
            <a:ext cx="9300633" cy="2019300"/>
          </a:xfrm>
          <a:prstGeom prst="roundRect">
            <a:avLst/>
          </a:prstGeom>
          <a:solidFill>
            <a:srgbClr val="F5F9FD"/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【形旁辨字法】人埋土（土）下成坟墓（mù），日（日）头西垂天将暮（mù），拉下布（巾）帘来谢幕（mù）。</a:t>
            </a:r>
          </a:p>
        </p:txBody>
      </p:sp>
      <p:sp>
        <p:nvSpPr>
          <p:cNvPr id="24" name="矩形 23"/>
          <p:cNvSpPr/>
          <p:nvPr/>
        </p:nvSpPr>
        <p:spPr>
          <a:xfrm>
            <a:off x="2228851" y="1449917"/>
            <a:ext cx="24511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峡（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狭（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狡（       ）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1911351" y="1879600"/>
            <a:ext cx="262467" cy="1881717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27033" y="1449917"/>
            <a:ext cx="12446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海峡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狭窄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狡黠</a:t>
            </a:r>
          </a:p>
        </p:txBody>
      </p:sp>
      <p:sp>
        <p:nvSpPr>
          <p:cNvPr id="27" name="TextBox 48"/>
          <p:cNvSpPr txBox="1"/>
          <p:nvPr/>
        </p:nvSpPr>
        <p:spPr>
          <a:xfrm>
            <a:off x="3270250" y="1598084"/>
            <a:ext cx="72263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DD5341"/>
                </a:solidFill>
                <a:latin typeface="微软雅黑" panose="020b0503020204020204" charset="-122"/>
                <a:ea typeface="微软雅黑" panose="020b0503020204020204" charset="-122"/>
              </a:rPr>
              <a:t>xiá</a:t>
            </a:r>
          </a:p>
        </p:txBody>
      </p:sp>
      <p:sp>
        <p:nvSpPr>
          <p:cNvPr id="28" name="TextBox 48"/>
          <p:cNvSpPr txBox="1"/>
          <p:nvPr/>
        </p:nvSpPr>
        <p:spPr>
          <a:xfrm>
            <a:off x="3189605" y="2411519"/>
            <a:ext cx="72263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DD5341"/>
                </a:solidFill>
                <a:latin typeface="微软雅黑" panose="020b0503020204020204" charset="-122"/>
                <a:ea typeface="微软雅黑" panose="020b0503020204020204" charset="-122"/>
              </a:rPr>
              <a:t>xiá</a:t>
            </a:r>
          </a:p>
        </p:txBody>
      </p:sp>
      <p:sp>
        <p:nvSpPr>
          <p:cNvPr id="29" name="TextBox 48"/>
          <p:cNvSpPr txBox="1"/>
          <p:nvPr/>
        </p:nvSpPr>
        <p:spPr>
          <a:xfrm>
            <a:off x="3189605" y="3137111"/>
            <a:ext cx="882968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rgbClr val="DD5341"/>
                </a:solidFill>
                <a:latin typeface="微软雅黑" panose="020b0503020204020204" charset="-122"/>
                <a:ea typeface="微软雅黑" panose="020b0503020204020204" charset="-122"/>
              </a:rPr>
              <a:t>jiǎo</a:t>
            </a:r>
          </a:p>
        </p:txBody>
      </p:sp>
      <p:pic>
        <p:nvPicPr>
          <p:cNvPr id="1025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知识储备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7" name="标题 1"/>
          <p:cNvSpPr txBox="1"/>
          <p:nvPr/>
        </p:nvSpPr>
        <p:spPr>
          <a:xfrm>
            <a:off x="3830320" y="517525"/>
            <a:ext cx="3815715" cy="698500"/>
          </a:xfrm>
          <a:prstGeom prst="rect">
            <a:avLst/>
          </a:prstGeom>
          <a:noFill/>
          <a:ln w="12700">
            <a:noFill/>
          </a:ln>
        </p:spPr>
        <p:txBody>
          <a:bodyPr>
            <a:noAutofit/>
          </a:bodyPr>
          <a:lstStyle/>
          <a:p>
            <a:pPr lvl="0" algn="l" eaLnBrk="1" hangingPunct="1">
              <a:buClrTx/>
              <a:buSzTx/>
              <a:buFontTx/>
            </a:pPr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词语集注</a:t>
            </a:r>
          </a:p>
        </p:txBody>
      </p:sp>
      <p:sp>
        <p:nvSpPr>
          <p:cNvPr id="13" name="矩形 12"/>
          <p:cNvSpPr/>
          <p:nvPr/>
        </p:nvSpPr>
        <p:spPr>
          <a:xfrm>
            <a:off x="1090084" y="1386417"/>
            <a:ext cx="10727267" cy="44805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乡愁：深切思念家乡的忧伤的心情。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邮票：邮政部门发行的、用来贴在邮件上表明已付邮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资的凭证。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海峡：两块陆地之间连接两个海或两个洋的狭窄水道。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大陆：特指我国领土的广大陆地部分（对我国沿海岛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屿而言）。</a:t>
            </a:r>
          </a:p>
        </p:txBody>
      </p:sp>
      <p:pic>
        <p:nvPicPr>
          <p:cNvPr id="1025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530225"/>
            <a:ext cx="2389187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文本框 7"/>
          <p:cNvSpPr txBox="1"/>
          <p:nvPr/>
        </p:nvSpPr>
        <p:spPr>
          <a:xfrm>
            <a:off x="922338" y="62388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知识储备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22"/>
  <p:tag name="KSO_WM_UNIT_INDEX" val="1_1_122"/>
  <p:tag name="KSO_WM_UNIT_LAYERLEVEL" val="1_1_1"/>
  <p:tag name="KSO_WM_UNIT_LINE_FILL_TYPE" val="2"/>
  <p:tag name="KSO_WM_UNIT_LINE_FORE_SCHEMECOLOR_INDEX" val="5"/>
  <p:tag name="KSO_WM_UNIT_TYPE" val="n_h_i"/>
</p:tagLst>
</file>

<file path=ppt/tags/tag1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1"/>
  <p:tag name="KSO_WM_UNIT_INDEX" val="1_1_111"/>
  <p:tag name="KSO_WM_UNIT_LAYERLEVEL" val="1_1_1"/>
  <p:tag name="KSO_WM_UNIT_TEXT_FILL_FORE_SCHEMECOLOR_INDEX" val="13"/>
  <p:tag name="KSO_WM_UNIT_TEXT_FILL_TYPE" val="1"/>
  <p:tag name="KSO_WM_UNIT_TYPE" val="n_h_i"/>
</p:tagLst>
</file>

<file path=ppt/tags/tag10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21"/>
  <p:tag name="KSO_WM_UNIT_INDEX" val="1_1_121"/>
  <p:tag name="KSO_WM_UNIT_LAYERLEVEL" val="1_1_1"/>
  <p:tag name="KSO_WM_UNIT_TEXT_FILL_FORE_SCHEMECOLOR_INDEX" val="13"/>
  <p:tag name="KSO_WM_UNIT_TEXT_FILL_TYPE" val="1"/>
  <p:tag name="KSO_WM_UNIT_TYPE" val="n_h_i"/>
</p:tagLst>
</file>

<file path=ppt/tags/tag10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"/>
  <p:tag name="KSO_WM_UNIT_INDEX" val="1_1_3"/>
  <p:tag name="KSO_WM_UNIT_LAYERLEVEL" val="1_1_1"/>
  <p:tag name="KSO_WM_UNIT_TEXT_FILL_FORE_SCHEMECOLOR_INDEX" val="13"/>
  <p:tag name="KSO_WM_UNIT_TEXT_FILL_TYPE" val="1"/>
  <p:tag name="KSO_WM_UNIT_TYPE" val="n_h_i"/>
</p:tagLst>
</file>

<file path=ppt/tags/tag10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"/>
  <p:tag name="KSO_WM_UNIT_INDEX" val="1_1_4"/>
  <p:tag name="KSO_WM_UNIT_LAYERLEVEL" val="1_1_1"/>
  <p:tag name="KSO_WM_UNIT_TEXT_FILL_FORE_SCHEMECOLOR_INDEX" val="13"/>
  <p:tag name="KSO_WM_UNIT_TEXT_FILL_TYPE" val="1"/>
  <p:tag name="KSO_WM_UNIT_TYPE" val="n_h_i"/>
</p:tagLst>
</file>

<file path=ppt/tags/tag10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"/>
  <p:tag name="KSO_WM_UNIT_INDEX" val="1_1_5"/>
  <p:tag name="KSO_WM_UNIT_LAYERLEVEL" val="1_1_1"/>
  <p:tag name="KSO_WM_UNIT_TEXT_FILL_FORE_SCHEMECOLOR_INDEX" val="13"/>
  <p:tag name="KSO_WM_UNIT_TEXT_FILL_TYPE" val="1"/>
  <p:tag name="KSO_WM_UNIT_TYPE" val="n_h_i"/>
</p:tagLst>
</file>

<file path=ppt/tags/tag10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"/>
  <p:tag name="KSO_WM_UNIT_INDEX" val="1_1_6"/>
  <p:tag name="KSO_WM_UNIT_LAYERLEVEL" val="1_1_1"/>
  <p:tag name="KSO_WM_UNIT_TEXT_FILL_FORE_SCHEMECOLOR_INDEX" val="13"/>
  <p:tag name="KSO_WM_UNIT_TEXT_FILL_TYPE" val="1"/>
  <p:tag name="KSO_WM_UNIT_TYPE" val="n_h_i"/>
</p:tagLst>
</file>

<file path=ppt/tags/tag10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"/>
  <p:tag name="KSO_WM_UNIT_INDEX" val="1_1_7"/>
  <p:tag name="KSO_WM_UNIT_LAYERLEVEL" val="1_1_1"/>
  <p:tag name="KSO_WM_UNIT_TEXT_FILL_FORE_SCHEMECOLOR_INDEX" val="13"/>
  <p:tag name="KSO_WM_UNIT_TEXT_FILL_TYPE" val="1"/>
  <p:tag name="KSO_WM_UNIT_TYPE" val="n_h_i"/>
</p:tagLst>
</file>

<file path=ppt/tags/tag10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"/>
  <p:tag name="KSO_WM_UNIT_INDEX" val="1_1_8"/>
  <p:tag name="KSO_WM_UNIT_LAYERLEVEL" val="1_1_1"/>
  <p:tag name="KSO_WM_UNIT_TEXT_FILL_FORE_SCHEMECOLOR_INDEX" val="13"/>
  <p:tag name="KSO_WM_UNIT_TEXT_FILL_TYPE" val="1"/>
  <p:tag name="KSO_WM_UNIT_TYPE" val="n_h_i"/>
</p:tagLst>
</file>

<file path=ppt/tags/tag10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"/>
  <p:tag name="KSO_WM_UNIT_INDEX" val="1_1_9"/>
  <p:tag name="KSO_WM_UNIT_LAYERLEVEL" val="1_1_1"/>
  <p:tag name="KSO_WM_UNIT_TEXT_FILL_FORE_SCHEMECOLOR_INDEX" val="13"/>
  <p:tag name="KSO_WM_UNIT_TEXT_FILL_TYPE" val="1"/>
  <p:tag name="KSO_WM_UNIT_TYPE" val="n_h_i"/>
</p:tagLst>
</file>

<file path=ppt/tags/tag10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"/>
  <p:tag name="KSO_WM_UNIT_INDEX" val="1_1_10"/>
  <p:tag name="KSO_WM_UNIT_LAYERLEVEL" val="1_1_1"/>
  <p:tag name="KSO_WM_UNIT_TEXT_FILL_FORE_SCHEMECOLOR_INDEX" val="13"/>
  <p:tag name="KSO_WM_UNIT_TEXT_FILL_TYPE" val="1"/>
  <p:tag name="KSO_WM_UNIT_TYPE" val="n_h_i"/>
</p:tagLst>
</file>

<file path=ppt/tags/tag10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"/>
  <p:tag name="KSO_WM_UNIT_INDEX" val="1_1_11"/>
  <p:tag name="KSO_WM_UNIT_LAYERLEVEL" val="1_1_1"/>
  <p:tag name="KSO_WM_UNIT_TEXT_FILL_FORE_SCHEMECOLOR_INDEX" val="13"/>
  <p:tag name="KSO_WM_UNIT_TEXT_FILL_TYPE" val="1"/>
  <p:tag name="KSO_WM_UNIT_TYPE" val="n_h_i"/>
</p:tagLst>
</file>

<file path=ppt/tags/tag1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"/>
  <p:tag name="KSO_WM_UNIT_INDEX" val="1_1_2"/>
  <p:tag name="KSO_WM_UNIT_LAYERLEVEL" val="1_1_1"/>
  <p:tag name="KSO_WM_UNIT_TEXT_FILL_FORE_SCHEMECOLOR_INDEX" val="13"/>
  <p:tag name="KSO_WM_UNIT_TEXT_FILL_TYPE" val="1"/>
  <p:tag name="KSO_WM_UNIT_TYPE" val="n_h_i"/>
</p:tagLst>
</file>

<file path=ppt/tags/tag11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2"/>
  <p:tag name="KSO_WM_UNIT_INDEX" val="1_1_12"/>
  <p:tag name="KSO_WM_UNIT_LAYERLEVEL" val="1_1_1"/>
  <p:tag name="KSO_WM_UNIT_TEXT_FILL_FORE_SCHEMECOLOR_INDEX" val="13"/>
  <p:tag name="KSO_WM_UNIT_TEXT_FILL_TYPE" val="1"/>
  <p:tag name="KSO_WM_UNIT_TYPE" val="n_h_i"/>
</p:tagLst>
</file>

<file path=ppt/tags/tag11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4"/>
  <p:tag name="KSO_WM_UNIT_INDEX" val="1_1_14"/>
  <p:tag name="KSO_WM_UNIT_LAYERLEVEL" val="1_1_1"/>
  <p:tag name="KSO_WM_UNIT_TEXT_FILL_FORE_SCHEMECOLOR_INDEX" val="13"/>
  <p:tag name="KSO_WM_UNIT_TEXT_FILL_TYPE" val="1"/>
  <p:tag name="KSO_WM_UNIT_TYPE" val="n_h_i"/>
</p:tagLst>
</file>

<file path=ppt/tags/tag11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5"/>
  <p:tag name="KSO_WM_UNIT_INDEX" val="1_1_15"/>
  <p:tag name="KSO_WM_UNIT_LAYERLEVEL" val="1_1_1"/>
  <p:tag name="KSO_WM_UNIT_TEXT_FILL_FORE_SCHEMECOLOR_INDEX" val="13"/>
  <p:tag name="KSO_WM_UNIT_TEXT_FILL_TYPE" val="1"/>
  <p:tag name="KSO_WM_UNIT_TYPE" val="n_h_i"/>
</p:tagLst>
</file>

<file path=ppt/tags/tag11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6"/>
  <p:tag name="KSO_WM_UNIT_INDEX" val="1_1_16"/>
  <p:tag name="KSO_WM_UNIT_LAYERLEVEL" val="1_1_1"/>
  <p:tag name="KSO_WM_UNIT_TEXT_FILL_FORE_SCHEMECOLOR_INDEX" val="13"/>
  <p:tag name="KSO_WM_UNIT_TEXT_FILL_TYPE" val="1"/>
  <p:tag name="KSO_WM_UNIT_TYPE" val="n_h_i"/>
</p:tagLst>
</file>

<file path=ppt/tags/tag11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7"/>
  <p:tag name="KSO_WM_UNIT_INDEX" val="1_1_17"/>
  <p:tag name="KSO_WM_UNIT_LAYERLEVEL" val="1_1_1"/>
  <p:tag name="KSO_WM_UNIT_TEXT_FILL_FORE_SCHEMECOLOR_INDEX" val="13"/>
  <p:tag name="KSO_WM_UNIT_TEXT_FILL_TYPE" val="1"/>
  <p:tag name="KSO_WM_UNIT_TYPE" val="n_h_i"/>
</p:tagLst>
</file>

<file path=ppt/tags/tag11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8"/>
  <p:tag name="KSO_WM_UNIT_INDEX" val="1_1_18"/>
  <p:tag name="KSO_WM_UNIT_LAYERLEVEL" val="1_1_1"/>
  <p:tag name="KSO_WM_UNIT_TEXT_FILL_FORE_SCHEMECOLOR_INDEX" val="13"/>
  <p:tag name="KSO_WM_UNIT_TEXT_FILL_TYPE" val="1"/>
  <p:tag name="KSO_WM_UNIT_TYPE" val="n_h_i"/>
</p:tagLst>
</file>

<file path=ppt/tags/tag11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9"/>
  <p:tag name="KSO_WM_UNIT_INDEX" val="1_1_19"/>
  <p:tag name="KSO_WM_UNIT_LAYERLEVEL" val="1_1_1"/>
  <p:tag name="KSO_WM_UNIT_TEXT_FILL_FORE_SCHEMECOLOR_INDEX" val="13"/>
  <p:tag name="KSO_WM_UNIT_TEXT_FILL_TYPE" val="1"/>
  <p:tag name="KSO_WM_UNIT_TYPE" val="n_h_i"/>
</p:tagLst>
</file>

<file path=ppt/tags/tag11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0"/>
  <p:tag name="KSO_WM_UNIT_INDEX" val="1_1_20"/>
  <p:tag name="KSO_WM_UNIT_LAYERLEVEL" val="1_1_1"/>
  <p:tag name="KSO_WM_UNIT_TEXT_FILL_FORE_SCHEMECOLOR_INDEX" val="13"/>
  <p:tag name="KSO_WM_UNIT_TEXT_FILL_TYPE" val="1"/>
  <p:tag name="KSO_WM_UNIT_TYPE" val="n_h_i"/>
</p:tagLst>
</file>

<file path=ppt/tags/tag11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1"/>
  <p:tag name="KSO_WM_UNIT_INDEX" val="1_1_21"/>
  <p:tag name="KSO_WM_UNIT_LAYERLEVEL" val="1_1_1"/>
  <p:tag name="KSO_WM_UNIT_TEXT_FILL_FORE_SCHEMECOLOR_INDEX" val="13"/>
  <p:tag name="KSO_WM_UNIT_TEXT_FILL_TYPE" val="1"/>
  <p:tag name="KSO_WM_UNIT_TYPE" val="n_h_i"/>
</p:tagLst>
</file>

<file path=ppt/tags/tag11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81194_1*n_h_i*1_1_22"/>
  <p:tag name="KSO_WM_UNIT_INDEX" val="1_1_22"/>
  <p:tag name="KSO_WM_UNIT_LAYERLEVEL" val="1_1_1"/>
  <p:tag name="KSO_WM_UNIT_TEXT_FILL_FORE_SCHEMECOLOR_INDEX" val="13"/>
  <p:tag name="KSO_WM_UNIT_TEXT_FILL_TYPE" val="1"/>
  <p:tag name="KSO_WM_UNIT_TYPE" val="n_h_i"/>
</p:tagLst>
</file>

<file path=ppt/tags/tag1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3"/>
  <p:tag name="KSO_WM_UNIT_INDEX" val="1_1_13"/>
  <p:tag name="KSO_WM_UNIT_LAYERLEVEL" val="1_1_1"/>
  <p:tag name="KSO_WM_UNIT_TEXT_FILL_FORE_SCHEMECOLOR_INDEX" val="13"/>
  <p:tag name="KSO_WM_UNIT_TEXT_FILL_TYPE" val="1"/>
  <p:tag name="KSO_WM_UNIT_TYPE" val="n_h_i"/>
</p:tagLst>
</file>

<file path=ppt/tags/tag12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diagram20181194_1*n_h_i*1_1_23"/>
  <p:tag name="KSO_WM_UNIT_INDEX" val="1_1_23"/>
  <p:tag name="KSO_WM_UNIT_LAYERLEVEL" val="1_1_1"/>
  <p:tag name="KSO_WM_UNIT_TEXT_FILL_FORE_SCHEMECOLOR_INDEX" val="13"/>
  <p:tag name="KSO_WM_UNIT_TEXT_FILL_TYPE" val="1"/>
  <p:tag name="KSO_WM_UNIT_TYPE" val="n_h_i"/>
</p:tagLst>
</file>

<file path=ppt/tags/tag12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5"/>
  <p:tag name="KSO_WM_UNIT_INDEX" val="1_1_25"/>
  <p:tag name="KSO_WM_UNIT_LAYERLEVEL" val="1_1_1"/>
  <p:tag name="KSO_WM_UNIT_TEXT_FILL_FORE_SCHEMECOLOR_INDEX" val="13"/>
  <p:tag name="KSO_WM_UNIT_TEXT_FILL_TYPE" val="1"/>
  <p:tag name="KSO_WM_UNIT_TYPE" val="n_h_i"/>
</p:tagLst>
</file>

<file path=ppt/tags/tag12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a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5"/>
  <p:tag name="KSO_WM_UNIT_TEXT_FILL_TYPE" val="1"/>
  <p:tag name="KSO_WM_UNIT_TYPE" val="n_h_a"/>
  <p:tag name="KSO_WM_UNIT_VALUE" val="4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4"/>
  <p:tag name="KSO_WM_UNIT_INDEX" val="1_1_24"/>
  <p:tag name="KSO_WM_UNIT_LAYERLEVEL" val="1_1_1"/>
  <p:tag name="KSO_WM_UNIT_TEXT_FILL_FORE_SCHEMECOLOR_INDEX" val="13"/>
  <p:tag name="KSO_WM_UNIT_TEXT_FILL_TYPE" val="1"/>
  <p:tag name="KSO_WM_UNIT_TYPE" val="n_h_i"/>
</p:tagLst>
</file>

<file path=ppt/tags/tag1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7"/>
  <p:tag name="KSO_WM_UNIT_INDEX" val="1_1_27"/>
  <p:tag name="KSO_WM_UNIT_LAYERLEVEL" val="1_1_1"/>
  <p:tag name="KSO_WM_UNIT_TEXT_FILL_FORE_SCHEMECOLOR_INDEX" val="13"/>
  <p:tag name="KSO_WM_UNIT_TEXT_FILL_TYPE" val="1"/>
  <p:tag name="KSO_WM_UNIT_TYPE" val="n_h_i"/>
</p:tagLst>
</file>

<file path=ppt/tags/tag1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8"/>
  <p:tag name="KSO_WM_UNIT_INDEX" val="1_1_28"/>
  <p:tag name="KSO_WM_UNIT_LAYERLEVEL" val="1_1_1"/>
  <p:tag name="KSO_WM_UNIT_TEXT_FILL_FORE_SCHEMECOLOR_INDEX" val="13"/>
  <p:tag name="KSO_WM_UNIT_TEXT_FILL_TYPE" val="1"/>
  <p:tag name="KSO_WM_UNIT_TYPE" val="n_h_i"/>
</p:tagLst>
</file>

<file path=ppt/tags/tag1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29"/>
  <p:tag name="KSO_WM_UNIT_INDEX" val="1_1_29"/>
  <p:tag name="KSO_WM_UNIT_LAYERLEVEL" val="1_1_1"/>
  <p:tag name="KSO_WM_UNIT_TEXT_FILL_FORE_SCHEMECOLOR_INDEX" val="13"/>
  <p:tag name="KSO_WM_UNIT_TEXT_FILL_TYPE" val="1"/>
  <p:tag name="KSO_WM_UNIT_TYPE" val="n_h_i"/>
</p:tagLst>
</file>

<file path=ppt/tags/tag1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0"/>
  <p:tag name="KSO_WM_UNIT_INDEX" val="1_1_30"/>
  <p:tag name="KSO_WM_UNIT_LAYERLEVEL" val="1_1_1"/>
  <p:tag name="KSO_WM_UNIT_TEXT_FILL_FORE_SCHEMECOLOR_INDEX" val="13"/>
  <p:tag name="KSO_WM_UNIT_TEXT_FILL_TYPE" val="1"/>
  <p:tag name="KSO_WM_UNIT_TYPE" val="n_h_i"/>
</p:tagLst>
</file>

<file path=ppt/tags/tag1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1"/>
  <p:tag name="KSO_WM_UNIT_INDEX" val="1_1_31"/>
  <p:tag name="KSO_WM_UNIT_LAYERLEVEL" val="1_1_1"/>
  <p:tag name="KSO_WM_UNIT_TEXT_FILL_FORE_SCHEMECOLOR_INDEX" val="13"/>
  <p:tag name="KSO_WM_UNIT_TEXT_FILL_TYPE" val="1"/>
  <p:tag name="KSO_WM_UNIT_TYPE" val="n_h_i"/>
</p:tagLst>
</file>

<file path=ppt/tags/tag1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2"/>
  <p:tag name="KSO_WM_UNIT_INDEX" val="1_1_32"/>
  <p:tag name="KSO_WM_UNIT_LAYERLEVEL" val="1_1_1"/>
  <p:tag name="KSO_WM_UNIT_TEXT_FILL_FORE_SCHEMECOLOR_INDEX" val="13"/>
  <p:tag name="KSO_WM_UNIT_TEXT_FILL_TYPE" val="1"/>
  <p:tag name="KSO_WM_UNIT_TYPE" val="n_h_i"/>
</p:tagLst>
</file>

<file path=ppt/tags/tag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"/>
  <p:tag name="KSO_WM_UNIT_INDEX" val="1_1_1"/>
  <p:tag name="KSO_WM_UNIT_LAYERLEVEL" val="1_1_1"/>
  <p:tag name="KSO_WM_UNIT_TEXT_FILL_FORE_SCHEMECOLOR_INDEX" val="13"/>
  <p:tag name="KSO_WM_UNIT_TEXT_FILL_TYPE" val="1"/>
  <p:tag name="KSO_WM_UNIT_TYPE" val="n_h_i"/>
</p:tagLst>
</file>

<file path=ppt/tags/tag2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3"/>
  <p:tag name="KSO_WM_UNIT_INDEX" val="1_1_33"/>
  <p:tag name="KSO_WM_UNIT_LAYERLEVEL" val="1_1_1"/>
  <p:tag name="KSO_WM_UNIT_TEXT_FILL_FORE_SCHEMECOLOR_INDEX" val="13"/>
  <p:tag name="KSO_WM_UNIT_TEXT_FILL_TYPE" val="1"/>
  <p:tag name="KSO_WM_UNIT_TYPE" val="n_h_i"/>
</p:tagLst>
</file>

<file path=ppt/tags/tag2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5"/>
  <p:tag name="KSO_WM_UNIT_INDEX" val="1_1_35"/>
  <p:tag name="KSO_WM_UNIT_LAYERLEVEL" val="1_1_1"/>
  <p:tag name="KSO_WM_UNIT_TEXT_FILL_FORE_SCHEMECOLOR_INDEX" val="13"/>
  <p:tag name="KSO_WM_UNIT_TEXT_FILL_TYPE" val="1"/>
  <p:tag name="KSO_WM_UNIT_TYPE" val="n_h_i"/>
</p:tagLst>
</file>

<file path=ppt/tags/tag2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6"/>
  <p:tag name="KSO_WM_UNIT_INDEX" val="1_1_36"/>
  <p:tag name="KSO_WM_UNIT_LAYERLEVEL" val="1_1_1"/>
  <p:tag name="KSO_WM_UNIT_TEXT_FILL_FORE_SCHEMECOLOR_INDEX" val="13"/>
  <p:tag name="KSO_WM_UNIT_TEXT_FILL_TYPE" val="1"/>
  <p:tag name="KSO_WM_UNIT_TYPE" val="n_h_i"/>
</p:tagLst>
</file>

<file path=ppt/tags/tag2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7"/>
  <p:tag name="KSO_WM_UNIT_INDEX" val="1_1_37"/>
  <p:tag name="KSO_WM_UNIT_LAYERLEVEL" val="1_1_1"/>
  <p:tag name="KSO_WM_UNIT_TEXT_FILL_FORE_SCHEMECOLOR_INDEX" val="13"/>
  <p:tag name="KSO_WM_UNIT_TEXT_FILL_TYPE" val="1"/>
  <p:tag name="KSO_WM_UNIT_TYPE" val="n_h_i"/>
</p:tagLst>
</file>

<file path=ppt/tags/tag2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8"/>
  <p:tag name="KSO_WM_UNIT_INDEX" val="1_1_38"/>
  <p:tag name="KSO_WM_UNIT_LAYERLEVEL" val="1_1_1"/>
  <p:tag name="KSO_WM_UNIT_TEXT_FILL_FORE_SCHEMECOLOR_INDEX" val="13"/>
  <p:tag name="KSO_WM_UNIT_TEXT_FILL_TYPE" val="1"/>
  <p:tag name="KSO_WM_UNIT_TYPE" val="n_h_i"/>
</p:tagLst>
</file>

<file path=ppt/tags/tag2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9"/>
  <p:tag name="KSO_WM_UNIT_INDEX" val="1_1_39"/>
  <p:tag name="KSO_WM_UNIT_LAYERLEVEL" val="1_1_1"/>
  <p:tag name="KSO_WM_UNIT_TEXT_FILL_FORE_SCHEMECOLOR_INDEX" val="13"/>
  <p:tag name="KSO_WM_UNIT_TEXT_FILL_TYPE" val="1"/>
  <p:tag name="KSO_WM_UNIT_TYPE" val="n_h_i"/>
</p:tagLst>
</file>

<file path=ppt/tags/tag2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0"/>
  <p:tag name="KSO_WM_UNIT_INDEX" val="1_1_40"/>
  <p:tag name="KSO_WM_UNIT_LAYERLEVEL" val="1_1_1"/>
  <p:tag name="KSO_WM_UNIT_TEXT_FILL_FORE_SCHEMECOLOR_INDEX" val="13"/>
  <p:tag name="KSO_WM_UNIT_TEXT_FILL_TYPE" val="1"/>
  <p:tag name="KSO_WM_UNIT_TYPE" val="n_h_i"/>
</p:tagLst>
</file>

<file path=ppt/tags/tag2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1"/>
  <p:tag name="KSO_WM_UNIT_INDEX" val="1_1_41"/>
  <p:tag name="KSO_WM_UNIT_LAYERLEVEL" val="1_1_1"/>
  <p:tag name="KSO_WM_UNIT_TEXT_FILL_FORE_SCHEMECOLOR_INDEX" val="13"/>
  <p:tag name="KSO_WM_UNIT_TEXT_FILL_TYPE" val="1"/>
  <p:tag name="KSO_WM_UNIT_TYPE" val="n_h_i"/>
</p:tagLst>
</file>

<file path=ppt/tags/tag2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2"/>
  <p:tag name="KSO_WM_UNIT_INDEX" val="1_1_42"/>
  <p:tag name="KSO_WM_UNIT_LAYERLEVEL" val="1_1_1"/>
  <p:tag name="KSO_WM_UNIT_TEXT_FILL_FORE_SCHEMECOLOR_INDEX" val="13"/>
  <p:tag name="KSO_WM_UNIT_TEXT_FILL_TYPE" val="1"/>
  <p:tag name="KSO_WM_UNIT_TYPE" val="n_h_i"/>
</p:tagLst>
</file>

<file path=ppt/tags/tag2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3"/>
  <p:tag name="KSO_WM_UNIT_INDEX" val="1_1_43"/>
  <p:tag name="KSO_WM_UNIT_LAYERLEVEL" val="1_1_1"/>
  <p:tag name="KSO_WM_UNIT_TEXT_FILL_FORE_SCHEMECOLOR_INDEX" val="13"/>
  <p:tag name="KSO_WM_UNIT_TEXT_FILL_TYPE" val="1"/>
  <p:tag name="KSO_WM_UNIT_TYPE" val="n_h_i"/>
</p:tagLst>
</file>

<file path=ppt/tags/tag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34"/>
  <p:tag name="KSO_WM_UNIT_INDEX" val="1_1_34"/>
  <p:tag name="KSO_WM_UNIT_LAYERLEVEL" val="1_1_1"/>
  <p:tag name="KSO_WM_UNIT_TEXT_FILL_FORE_SCHEMECOLOR_INDEX" val="13"/>
  <p:tag name="KSO_WM_UNIT_TEXT_FILL_TYPE" val="1"/>
  <p:tag name="KSO_WM_UNIT_TYPE" val="n_h_i"/>
</p:tagLst>
</file>

<file path=ppt/tags/tag3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4"/>
  <p:tag name="KSO_WM_UNIT_INDEX" val="1_1_44"/>
  <p:tag name="KSO_WM_UNIT_LAYERLEVEL" val="1_1_1"/>
  <p:tag name="KSO_WM_UNIT_TEXT_FILL_FORE_SCHEMECOLOR_INDEX" val="13"/>
  <p:tag name="KSO_WM_UNIT_TEXT_FILL_TYPE" val="1"/>
  <p:tag name="KSO_WM_UNIT_TYPE" val="n_h_i"/>
</p:tagLst>
</file>

<file path=ppt/tags/tag3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6"/>
  <p:tag name="KSO_WM_UNIT_INDEX" val="1_1_46"/>
  <p:tag name="KSO_WM_UNIT_LAYERLEVEL" val="1_1_1"/>
  <p:tag name="KSO_WM_UNIT_TEXT_FILL_FORE_SCHEMECOLOR_INDEX" val="13"/>
  <p:tag name="KSO_WM_UNIT_TEXT_FILL_TYPE" val="1"/>
  <p:tag name="KSO_WM_UNIT_TYPE" val="n_h_i"/>
</p:tagLst>
</file>

<file path=ppt/tags/tag3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7"/>
  <p:tag name="KSO_WM_UNIT_INDEX" val="1_1_47"/>
  <p:tag name="KSO_WM_UNIT_LAYERLEVEL" val="1_1_1"/>
  <p:tag name="KSO_WM_UNIT_TEXT_FILL_FORE_SCHEMECOLOR_INDEX" val="13"/>
  <p:tag name="KSO_WM_UNIT_TEXT_FILL_TYPE" val="1"/>
  <p:tag name="KSO_WM_UNIT_TYPE" val="n_h_i"/>
</p:tagLst>
</file>

<file path=ppt/tags/tag3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8"/>
  <p:tag name="KSO_WM_UNIT_INDEX" val="1_1_48"/>
  <p:tag name="KSO_WM_UNIT_LAYERLEVEL" val="1_1_1"/>
  <p:tag name="KSO_WM_UNIT_TEXT_FILL_FORE_SCHEMECOLOR_INDEX" val="13"/>
  <p:tag name="KSO_WM_UNIT_TEXT_FILL_TYPE" val="1"/>
  <p:tag name="KSO_WM_UNIT_TYPE" val="n_h_i"/>
</p:tagLst>
</file>

<file path=ppt/tags/tag3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9"/>
  <p:tag name="KSO_WM_UNIT_INDEX" val="1_1_49"/>
  <p:tag name="KSO_WM_UNIT_LAYERLEVEL" val="1_1_1"/>
  <p:tag name="KSO_WM_UNIT_TEXT_FILL_FORE_SCHEMECOLOR_INDEX" val="13"/>
  <p:tag name="KSO_WM_UNIT_TEXT_FILL_TYPE" val="1"/>
  <p:tag name="KSO_WM_UNIT_TYPE" val="n_h_i"/>
</p:tagLst>
</file>

<file path=ppt/tags/tag3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0"/>
  <p:tag name="KSO_WM_UNIT_INDEX" val="1_1_50"/>
  <p:tag name="KSO_WM_UNIT_LAYERLEVEL" val="1_1_1"/>
  <p:tag name="KSO_WM_UNIT_TEXT_FILL_FORE_SCHEMECOLOR_INDEX" val="13"/>
  <p:tag name="KSO_WM_UNIT_TEXT_FILL_TYPE" val="1"/>
  <p:tag name="KSO_WM_UNIT_TYPE" val="n_h_i"/>
</p:tagLst>
</file>

<file path=ppt/tags/tag3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1"/>
  <p:tag name="KSO_WM_UNIT_INDEX" val="1_1_51"/>
  <p:tag name="KSO_WM_UNIT_LAYERLEVEL" val="1_1_1"/>
  <p:tag name="KSO_WM_UNIT_TEXT_FILL_FORE_SCHEMECOLOR_INDEX" val="13"/>
  <p:tag name="KSO_WM_UNIT_TEXT_FILL_TYPE" val="1"/>
  <p:tag name="KSO_WM_UNIT_TYPE" val="n_h_i"/>
</p:tagLst>
</file>

<file path=ppt/tags/tag3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2"/>
  <p:tag name="KSO_WM_UNIT_INDEX" val="1_1_52"/>
  <p:tag name="KSO_WM_UNIT_LAYERLEVEL" val="1_1_1"/>
  <p:tag name="KSO_WM_UNIT_TEXT_FILL_FORE_SCHEMECOLOR_INDEX" val="13"/>
  <p:tag name="KSO_WM_UNIT_TEXT_FILL_TYPE" val="1"/>
  <p:tag name="KSO_WM_UNIT_TYPE" val="n_h_i"/>
</p:tagLst>
</file>

<file path=ppt/tags/tag3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3"/>
  <p:tag name="KSO_WM_UNIT_INDEX" val="1_1_53"/>
  <p:tag name="KSO_WM_UNIT_LAYERLEVEL" val="1_1_1"/>
  <p:tag name="KSO_WM_UNIT_TEXT_FILL_FORE_SCHEMECOLOR_INDEX" val="13"/>
  <p:tag name="KSO_WM_UNIT_TEXT_FILL_TYPE" val="1"/>
  <p:tag name="KSO_WM_UNIT_TYPE" val="n_h_i"/>
</p:tagLst>
</file>

<file path=ppt/tags/tag3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4"/>
  <p:tag name="KSO_WM_UNIT_INDEX" val="1_1_54"/>
  <p:tag name="KSO_WM_UNIT_LAYERLEVEL" val="1_1_1"/>
  <p:tag name="KSO_WM_UNIT_TEXT_FILL_FORE_SCHEMECOLOR_INDEX" val="13"/>
  <p:tag name="KSO_WM_UNIT_TEXT_FILL_TYPE" val="1"/>
  <p:tag name="KSO_WM_UNIT_TYPE" val="n_h_i"/>
</p:tagLst>
</file>

<file path=ppt/tags/tag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45"/>
  <p:tag name="KSO_WM_UNIT_INDEX" val="1_1_45"/>
  <p:tag name="KSO_WM_UNIT_LAYERLEVEL" val="1_1_1"/>
  <p:tag name="KSO_WM_UNIT_TEXT_FILL_FORE_SCHEMECOLOR_INDEX" val="13"/>
  <p:tag name="KSO_WM_UNIT_TEXT_FILL_TYPE" val="1"/>
  <p:tag name="KSO_WM_UNIT_TYPE" val="n_h_i"/>
</p:tagLst>
</file>

<file path=ppt/tags/tag4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5"/>
  <p:tag name="KSO_WM_UNIT_INDEX" val="1_1_55"/>
  <p:tag name="KSO_WM_UNIT_LAYERLEVEL" val="1_1_1"/>
  <p:tag name="KSO_WM_UNIT_TEXT_FILL_FORE_SCHEMECOLOR_INDEX" val="13"/>
  <p:tag name="KSO_WM_UNIT_TEXT_FILL_TYPE" val="1"/>
  <p:tag name="KSO_WM_UNIT_TYPE" val="n_h_i"/>
</p:tagLst>
</file>

<file path=ppt/tags/tag4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7"/>
  <p:tag name="KSO_WM_UNIT_INDEX" val="1_1_57"/>
  <p:tag name="KSO_WM_UNIT_LAYERLEVEL" val="1_1_1"/>
  <p:tag name="KSO_WM_UNIT_TEXT_FILL_FORE_SCHEMECOLOR_INDEX" val="13"/>
  <p:tag name="KSO_WM_UNIT_TEXT_FILL_TYPE" val="1"/>
  <p:tag name="KSO_WM_UNIT_TYPE" val="n_h_i"/>
</p:tagLst>
</file>

<file path=ppt/tags/tag4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8"/>
  <p:tag name="KSO_WM_UNIT_INDEX" val="1_1_58"/>
  <p:tag name="KSO_WM_UNIT_LAYERLEVEL" val="1_1_1"/>
  <p:tag name="KSO_WM_UNIT_TEXT_FILL_FORE_SCHEMECOLOR_INDEX" val="13"/>
  <p:tag name="KSO_WM_UNIT_TEXT_FILL_TYPE" val="1"/>
  <p:tag name="KSO_WM_UNIT_TYPE" val="n_h_i"/>
</p:tagLst>
</file>

<file path=ppt/tags/tag4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9"/>
  <p:tag name="KSO_WM_UNIT_INDEX" val="1_1_59"/>
  <p:tag name="KSO_WM_UNIT_LAYERLEVEL" val="1_1_1"/>
  <p:tag name="KSO_WM_UNIT_TEXT_FILL_FORE_SCHEMECOLOR_INDEX" val="13"/>
  <p:tag name="KSO_WM_UNIT_TEXT_FILL_TYPE" val="1"/>
  <p:tag name="KSO_WM_UNIT_TYPE" val="n_h_i"/>
</p:tagLst>
</file>

<file path=ppt/tags/tag4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0"/>
  <p:tag name="KSO_WM_UNIT_INDEX" val="1_1_60"/>
  <p:tag name="KSO_WM_UNIT_LAYERLEVEL" val="1_1_1"/>
  <p:tag name="KSO_WM_UNIT_TEXT_FILL_FORE_SCHEMECOLOR_INDEX" val="13"/>
  <p:tag name="KSO_WM_UNIT_TEXT_FILL_TYPE" val="1"/>
  <p:tag name="KSO_WM_UNIT_TYPE" val="n_h_i"/>
</p:tagLst>
</file>

<file path=ppt/tags/tag4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1"/>
  <p:tag name="KSO_WM_UNIT_INDEX" val="1_1_61"/>
  <p:tag name="KSO_WM_UNIT_LAYERLEVEL" val="1_1_1"/>
  <p:tag name="KSO_WM_UNIT_TEXT_FILL_FORE_SCHEMECOLOR_INDEX" val="13"/>
  <p:tag name="KSO_WM_UNIT_TEXT_FILL_TYPE" val="1"/>
  <p:tag name="KSO_WM_UNIT_TYPE" val="n_h_i"/>
</p:tagLst>
</file>

<file path=ppt/tags/tag4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2"/>
  <p:tag name="KSO_WM_UNIT_INDEX" val="1_1_62"/>
  <p:tag name="KSO_WM_UNIT_LAYERLEVEL" val="1_1_1"/>
  <p:tag name="KSO_WM_UNIT_TEXT_FILL_FORE_SCHEMECOLOR_INDEX" val="13"/>
  <p:tag name="KSO_WM_UNIT_TEXT_FILL_TYPE" val="1"/>
  <p:tag name="KSO_WM_UNIT_TYPE" val="n_h_i"/>
</p:tagLst>
</file>

<file path=ppt/tags/tag4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3"/>
  <p:tag name="KSO_WM_UNIT_INDEX" val="1_1_63"/>
  <p:tag name="KSO_WM_UNIT_LAYERLEVEL" val="1_1_1"/>
  <p:tag name="KSO_WM_UNIT_TEXT_FILL_FORE_SCHEMECOLOR_INDEX" val="13"/>
  <p:tag name="KSO_WM_UNIT_TEXT_FILL_TYPE" val="1"/>
  <p:tag name="KSO_WM_UNIT_TYPE" val="n_h_i"/>
</p:tagLst>
</file>

<file path=ppt/tags/tag4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4"/>
  <p:tag name="KSO_WM_UNIT_INDEX" val="1_1_64"/>
  <p:tag name="KSO_WM_UNIT_LAYERLEVEL" val="1_1_1"/>
  <p:tag name="KSO_WM_UNIT_TEXT_FILL_FORE_SCHEMECOLOR_INDEX" val="13"/>
  <p:tag name="KSO_WM_UNIT_TEXT_FILL_TYPE" val="1"/>
  <p:tag name="KSO_WM_UNIT_TYPE" val="n_h_i"/>
</p:tagLst>
</file>

<file path=ppt/tags/tag4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5"/>
  <p:tag name="KSO_WM_UNIT_INDEX" val="1_1_65"/>
  <p:tag name="KSO_WM_UNIT_LAYERLEVEL" val="1_1_1"/>
  <p:tag name="KSO_WM_UNIT_TEXT_FILL_FORE_SCHEMECOLOR_INDEX" val="13"/>
  <p:tag name="KSO_WM_UNIT_TEXT_FILL_TYPE" val="1"/>
  <p:tag name="KSO_WM_UNIT_TYPE" val="n_h_i"/>
</p:tagLst>
</file>

<file path=ppt/tags/tag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56"/>
  <p:tag name="KSO_WM_UNIT_INDEX" val="1_1_56"/>
  <p:tag name="KSO_WM_UNIT_LAYERLEVEL" val="1_1_1"/>
  <p:tag name="KSO_WM_UNIT_TEXT_FILL_FORE_SCHEMECOLOR_INDEX" val="13"/>
  <p:tag name="KSO_WM_UNIT_TEXT_FILL_TYPE" val="1"/>
  <p:tag name="KSO_WM_UNIT_TYPE" val="n_h_i"/>
</p:tagLst>
</file>

<file path=ppt/tags/tag5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6"/>
  <p:tag name="KSO_WM_UNIT_INDEX" val="1_1_66"/>
  <p:tag name="KSO_WM_UNIT_LAYERLEVEL" val="1_1_1"/>
  <p:tag name="KSO_WM_UNIT_TEXT_FILL_FORE_SCHEMECOLOR_INDEX" val="13"/>
  <p:tag name="KSO_WM_UNIT_TEXT_FILL_TYPE" val="1"/>
  <p:tag name="KSO_WM_UNIT_TYPE" val="n_h_i"/>
</p:tagLst>
</file>

<file path=ppt/tags/tag5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8"/>
  <p:tag name="KSO_WM_UNIT_INDEX" val="1_1_68"/>
  <p:tag name="KSO_WM_UNIT_LAYERLEVEL" val="1_1_1"/>
  <p:tag name="KSO_WM_UNIT_TEXT_FILL_FORE_SCHEMECOLOR_INDEX" val="13"/>
  <p:tag name="KSO_WM_UNIT_TEXT_FILL_TYPE" val="1"/>
  <p:tag name="KSO_WM_UNIT_TYPE" val="n_h_i"/>
</p:tagLst>
</file>

<file path=ppt/tags/tag5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9"/>
  <p:tag name="KSO_WM_UNIT_INDEX" val="1_1_69"/>
  <p:tag name="KSO_WM_UNIT_LAYERLEVEL" val="1_1_1"/>
  <p:tag name="KSO_WM_UNIT_TEXT_FILL_FORE_SCHEMECOLOR_INDEX" val="13"/>
  <p:tag name="KSO_WM_UNIT_TEXT_FILL_TYPE" val="1"/>
  <p:tag name="KSO_WM_UNIT_TYPE" val="n_h_i"/>
</p:tagLst>
</file>

<file path=ppt/tags/tag5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0"/>
  <p:tag name="KSO_WM_UNIT_INDEX" val="1_1_70"/>
  <p:tag name="KSO_WM_UNIT_LAYERLEVEL" val="1_1_1"/>
  <p:tag name="KSO_WM_UNIT_TEXT_FILL_FORE_SCHEMECOLOR_INDEX" val="13"/>
  <p:tag name="KSO_WM_UNIT_TEXT_FILL_TYPE" val="1"/>
  <p:tag name="KSO_WM_UNIT_TYPE" val="n_h_i"/>
</p:tagLst>
</file>

<file path=ppt/tags/tag5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1"/>
  <p:tag name="KSO_WM_UNIT_INDEX" val="1_1_71"/>
  <p:tag name="KSO_WM_UNIT_LAYERLEVEL" val="1_1_1"/>
  <p:tag name="KSO_WM_UNIT_TEXT_FILL_FORE_SCHEMECOLOR_INDEX" val="13"/>
  <p:tag name="KSO_WM_UNIT_TEXT_FILL_TYPE" val="1"/>
  <p:tag name="KSO_WM_UNIT_TYPE" val="n_h_i"/>
</p:tagLst>
</file>

<file path=ppt/tags/tag5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2"/>
  <p:tag name="KSO_WM_UNIT_INDEX" val="1_1_72"/>
  <p:tag name="KSO_WM_UNIT_LAYERLEVEL" val="1_1_1"/>
  <p:tag name="KSO_WM_UNIT_TEXT_FILL_FORE_SCHEMECOLOR_INDEX" val="13"/>
  <p:tag name="KSO_WM_UNIT_TEXT_FILL_TYPE" val="1"/>
  <p:tag name="KSO_WM_UNIT_TYPE" val="n_h_i"/>
</p:tagLst>
</file>

<file path=ppt/tags/tag5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3"/>
  <p:tag name="KSO_WM_UNIT_INDEX" val="1_1_73"/>
  <p:tag name="KSO_WM_UNIT_LAYERLEVEL" val="1_1_1"/>
  <p:tag name="KSO_WM_UNIT_TEXT_FILL_FORE_SCHEMECOLOR_INDEX" val="13"/>
  <p:tag name="KSO_WM_UNIT_TEXT_FILL_TYPE" val="1"/>
  <p:tag name="KSO_WM_UNIT_TYPE" val="n_h_i"/>
</p:tagLst>
</file>

<file path=ppt/tags/tag5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4"/>
  <p:tag name="KSO_WM_UNIT_INDEX" val="1_1_74"/>
  <p:tag name="KSO_WM_UNIT_LAYERLEVEL" val="1_1_1"/>
  <p:tag name="KSO_WM_UNIT_TEXT_FILL_FORE_SCHEMECOLOR_INDEX" val="13"/>
  <p:tag name="KSO_WM_UNIT_TEXT_FILL_TYPE" val="1"/>
  <p:tag name="KSO_WM_UNIT_TYPE" val="n_h_i"/>
</p:tagLst>
</file>

<file path=ppt/tags/tag5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5"/>
  <p:tag name="KSO_WM_UNIT_INDEX" val="1_1_75"/>
  <p:tag name="KSO_WM_UNIT_LAYERLEVEL" val="1_1_1"/>
  <p:tag name="KSO_WM_UNIT_TEXT_FILL_FORE_SCHEMECOLOR_INDEX" val="13"/>
  <p:tag name="KSO_WM_UNIT_TEXT_FILL_TYPE" val="1"/>
  <p:tag name="KSO_WM_UNIT_TYPE" val="n_h_i"/>
</p:tagLst>
</file>

<file path=ppt/tags/tag5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6"/>
  <p:tag name="KSO_WM_UNIT_INDEX" val="1_1_76"/>
  <p:tag name="KSO_WM_UNIT_LAYERLEVEL" val="1_1_1"/>
  <p:tag name="KSO_WM_UNIT_TEXT_FILL_FORE_SCHEMECOLOR_INDEX" val="13"/>
  <p:tag name="KSO_WM_UNIT_TEXT_FILL_TYPE" val="1"/>
  <p:tag name="KSO_WM_UNIT_TYPE" val="n_h_i"/>
</p:tagLst>
</file>

<file path=ppt/tags/tag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67"/>
  <p:tag name="KSO_WM_UNIT_INDEX" val="1_1_67"/>
  <p:tag name="KSO_WM_UNIT_LAYERLEVEL" val="1_1_1"/>
  <p:tag name="KSO_WM_UNIT_TEXT_FILL_FORE_SCHEMECOLOR_INDEX" val="13"/>
  <p:tag name="KSO_WM_UNIT_TEXT_FILL_TYPE" val="1"/>
  <p:tag name="KSO_WM_UNIT_TYPE" val="n_h_i"/>
</p:tagLst>
</file>

<file path=ppt/tags/tag6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7"/>
  <p:tag name="KSO_WM_UNIT_INDEX" val="1_1_77"/>
  <p:tag name="KSO_WM_UNIT_LAYERLEVEL" val="1_1_1"/>
  <p:tag name="KSO_WM_UNIT_TEXT_FILL_FORE_SCHEMECOLOR_INDEX" val="13"/>
  <p:tag name="KSO_WM_UNIT_TEXT_FILL_TYPE" val="1"/>
  <p:tag name="KSO_WM_UNIT_TYPE" val="n_h_i"/>
</p:tagLst>
</file>

<file path=ppt/tags/tag6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9"/>
  <p:tag name="KSO_WM_UNIT_INDEX" val="1_1_79"/>
  <p:tag name="KSO_WM_UNIT_LAYERLEVEL" val="1_1_1"/>
  <p:tag name="KSO_WM_UNIT_TEXT_FILL_FORE_SCHEMECOLOR_INDEX" val="13"/>
  <p:tag name="KSO_WM_UNIT_TEXT_FILL_TYPE" val="1"/>
  <p:tag name="KSO_WM_UNIT_TYPE" val="n_h_i"/>
</p:tagLst>
</file>

<file path=ppt/tags/tag6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0"/>
  <p:tag name="KSO_WM_UNIT_INDEX" val="1_1_80"/>
  <p:tag name="KSO_WM_UNIT_LAYERLEVEL" val="1_1_1"/>
  <p:tag name="KSO_WM_UNIT_TEXT_FILL_FORE_SCHEMECOLOR_INDEX" val="13"/>
  <p:tag name="KSO_WM_UNIT_TEXT_FILL_TYPE" val="1"/>
  <p:tag name="KSO_WM_UNIT_TYPE" val="n_h_i"/>
</p:tagLst>
</file>

<file path=ppt/tags/tag6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1"/>
  <p:tag name="KSO_WM_UNIT_INDEX" val="1_1_81"/>
  <p:tag name="KSO_WM_UNIT_LAYERLEVEL" val="1_1_1"/>
  <p:tag name="KSO_WM_UNIT_TEXT_FILL_FORE_SCHEMECOLOR_INDEX" val="13"/>
  <p:tag name="KSO_WM_UNIT_TEXT_FILL_TYPE" val="1"/>
  <p:tag name="KSO_WM_UNIT_TYPE" val="n_h_i"/>
</p:tagLst>
</file>

<file path=ppt/tags/tag6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2"/>
  <p:tag name="KSO_WM_UNIT_INDEX" val="1_1_82"/>
  <p:tag name="KSO_WM_UNIT_LAYERLEVEL" val="1_1_1"/>
  <p:tag name="KSO_WM_UNIT_TEXT_FILL_FORE_SCHEMECOLOR_INDEX" val="13"/>
  <p:tag name="KSO_WM_UNIT_TEXT_FILL_TYPE" val="1"/>
  <p:tag name="KSO_WM_UNIT_TYPE" val="n_h_i"/>
</p:tagLst>
</file>

<file path=ppt/tags/tag6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3"/>
  <p:tag name="KSO_WM_UNIT_INDEX" val="1_1_83"/>
  <p:tag name="KSO_WM_UNIT_LAYERLEVEL" val="1_1_1"/>
  <p:tag name="KSO_WM_UNIT_TEXT_FILL_FORE_SCHEMECOLOR_INDEX" val="13"/>
  <p:tag name="KSO_WM_UNIT_TEXT_FILL_TYPE" val="1"/>
  <p:tag name="KSO_WM_UNIT_TYPE" val="n_h_i"/>
</p:tagLst>
</file>

<file path=ppt/tags/tag6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4"/>
  <p:tag name="KSO_WM_UNIT_INDEX" val="1_1_84"/>
  <p:tag name="KSO_WM_UNIT_LAYERLEVEL" val="1_1_1"/>
  <p:tag name="KSO_WM_UNIT_TEXT_FILL_FORE_SCHEMECOLOR_INDEX" val="13"/>
  <p:tag name="KSO_WM_UNIT_TEXT_FILL_TYPE" val="1"/>
  <p:tag name="KSO_WM_UNIT_TYPE" val="n_h_i"/>
</p:tagLst>
</file>

<file path=ppt/tags/tag6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5"/>
  <p:tag name="KSO_WM_UNIT_INDEX" val="1_1_85"/>
  <p:tag name="KSO_WM_UNIT_LAYERLEVEL" val="1_1_1"/>
  <p:tag name="KSO_WM_UNIT_TEXT_FILL_FORE_SCHEMECOLOR_INDEX" val="13"/>
  <p:tag name="KSO_WM_UNIT_TEXT_FILL_TYPE" val="1"/>
  <p:tag name="KSO_WM_UNIT_TYPE" val="n_h_i"/>
</p:tagLst>
</file>

<file path=ppt/tags/tag6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6"/>
  <p:tag name="KSO_WM_UNIT_INDEX" val="1_1_86"/>
  <p:tag name="KSO_WM_UNIT_LAYERLEVEL" val="1_1_1"/>
  <p:tag name="KSO_WM_UNIT_TEXT_FILL_FORE_SCHEMECOLOR_INDEX" val="13"/>
  <p:tag name="KSO_WM_UNIT_TEXT_FILL_TYPE" val="1"/>
  <p:tag name="KSO_WM_UNIT_TYPE" val="n_h_i"/>
</p:tagLst>
</file>

<file path=ppt/tags/tag6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7"/>
  <p:tag name="KSO_WM_UNIT_INDEX" val="1_1_87"/>
  <p:tag name="KSO_WM_UNIT_LAYERLEVEL" val="1_1_1"/>
  <p:tag name="KSO_WM_UNIT_TEXT_FILL_FORE_SCHEMECOLOR_INDEX" val="13"/>
  <p:tag name="KSO_WM_UNIT_TEXT_FILL_TYPE" val="1"/>
  <p:tag name="KSO_WM_UNIT_TYPE" val="n_h_i"/>
</p:tagLst>
</file>

<file path=ppt/tags/tag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78"/>
  <p:tag name="KSO_WM_UNIT_INDEX" val="1_1_78"/>
  <p:tag name="KSO_WM_UNIT_LAYERLEVEL" val="1_1_1"/>
  <p:tag name="KSO_WM_UNIT_TEXT_FILL_FORE_SCHEMECOLOR_INDEX" val="13"/>
  <p:tag name="KSO_WM_UNIT_TEXT_FILL_TYPE" val="1"/>
  <p:tag name="KSO_WM_UNIT_TYPE" val="n_h_i"/>
</p:tagLst>
</file>

<file path=ppt/tags/tag7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8"/>
  <p:tag name="KSO_WM_UNIT_INDEX" val="1_1_88"/>
  <p:tag name="KSO_WM_UNIT_LAYERLEVEL" val="1_1_1"/>
  <p:tag name="KSO_WM_UNIT_TEXT_FILL_FORE_SCHEMECOLOR_INDEX" val="13"/>
  <p:tag name="KSO_WM_UNIT_TEXT_FILL_TYPE" val="1"/>
  <p:tag name="KSO_WM_UNIT_TYPE" val="n_h_i"/>
</p:tagLst>
</file>

<file path=ppt/tags/tag7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0"/>
  <p:tag name="KSO_WM_UNIT_INDEX" val="1_1_90"/>
  <p:tag name="KSO_WM_UNIT_LAYERLEVEL" val="1_1_1"/>
  <p:tag name="KSO_WM_UNIT_TEXT_FILL_FORE_SCHEMECOLOR_INDEX" val="13"/>
  <p:tag name="KSO_WM_UNIT_TEXT_FILL_TYPE" val="1"/>
  <p:tag name="KSO_WM_UNIT_TYPE" val="n_h_i"/>
</p:tagLst>
</file>

<file path=ppt/tags/tag7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1"/>
  <p:tag name="KSO_WM_UNIT_INDEX" val="1_1_91"/>
  <p:tag name="KSO_WM_UNIT_LAYERLEVEL" val="1_1_1"/>
  <p:tag name="KSO_WM_UNIT_TEXT_FILL_FORE_SCHEMECOLOR_INDEX" val="13"/>
  <p:tag name="KSO_WM_UNIT_TEXT_FILL_TYPE" val="1"/>
  <p:tag name="KSO_WM_UNIT_TYPE" val="n_h_i"/>
</p:tagLst>
</file>

<file path=ppt/tags/tag7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2"/>
  <p:tag name="KSO_WM_UNIT_INDEX" val="1_1_92"/>
  <p:tag name="KSO_WM_UNIT_LAYERLEVEL" val="1_1_1"/>
  <p:tag name="KSO_WM_UNIT_TEXT_FILL_FORE_SCHEMECOLOR_INDEX" val="13"/>
  <p:tag name="KSO_WM_UNIT_TEXT_FILL_TYPE" val="1"/>
  <p:tag name="KSO_WM_UNIT_TYPE" val="n_h_i"/>
</p:tagLst>
</file>

<file path=ppt/tags/tag7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3"/>
  <p:tag name="KSO_WM_UNIT_INDEX" val="1_1_93"/>
  <p:tag name="KSO_WM_UNIT_LAYERLEVEL" val="1_1_1"/>
  <p:tag name="KSO_WM_UNIT_TEXT_FILL_FORE_SCHEMECOLOR_INDEX" val="13"/>
  <p:tag name="KSO_WM_UNIT_TEXT_FILL_TYPE" val="1"/>
  <p:tag name="KSO_WM_UNIT_TYPE" val="n_h_i"/>
</p:tagLst>
</file>

<file path=ppt/tags/tag7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4"/>
  <p:tag name="KSO_WM_UNIT_INDEX" val="1_1_94"/>
  <p:tag name="KSO_WM_UNIT_LAYERLEVEL" val="1_1_1"/>
  <p:tag name="KSO_WM_UNIT_TEXT_FILL_FORE_SCHEMECOLOR_INDEX" val="13"/>
  <p:tag name="KSO_WM_UNIT_TEXT_FILL_TYPE" val="1"/>
  <p:tag name="KSO_WM_UNIT_TYPE" val="n_h_i"/>
</p:tagLst>
</file>

<file path=ppt/tags/tag7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5"/>
  <p:tag name="KSO_WM_UNIT_INDEX" val="1_1_95"/>
  <p:tag name="KSO_WM_UNIT_LAYERLEVEL" val="1_1_1"/>
  <p:tag name="KSO_WM_UNIT_TEXT_FILL_FORE_SCHEMECOLOR_INDEX" val="13"/>
  <p:tag name="KSO_WM_UNIT_TEXT_FILL_TYPE" val="1"/>
  <p:tag name="KSO_WM_UNIT_TYPE" val="n_h_i"/>
</p:tagLst>
</file>

<file path=ppt/tags/tag7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6"/>
  <p:tag name="KSO_WM_UNIT_INDEX" val="1_1_96"/>
  <p:tag name="KSO_WM_UNIT_LAYERLEVEL" val="1_1_1"/>
  <p:tag name="KSO_WM_UNIT_TEXT_FILL_FORE_SCHEMECOLOR_INDEX" val="13"/>
  <p:tag name="KSO_WM_UNIT_TEXT_FILL_TYPE" val="1"/>
  <p:tag name="KSO_WM_UNIT_TYPE" val="n_h_i"/>
</p:tagLst>
</file>

<file path=ppt/tags/tag7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7"/>
  <p:tag name="KSO_WM_UNIT_INDEX" val="1_1_97"/>
  <p:tag name="KSO_WM_UNIT_LAYERLEVEL" val="1_1_1"/>
  <p:tag name="KSO_WM_UNIT_TEXT_FILL_FORE_SCHEMECOLOR_INDEX" val="13"/>
  <p:tag name="KSO_WM_UNIT_TEXT_FILL_TYPE" val="1"/>
  <p:tag name="KSO_WM_UNIT_TYPE" val="n_h_i"/>
</p:tagLst>
</file>

<file path=ppt/tags/tag7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8"/>
  <p:tag name="KSO_WM_UNIT_INDEX" val="1_1_98"/>
  <p:tag name="KSO_WM_UNIT_LAYERLEVEL" val="1_1_1"/>
  <p:tag name="KSO_WM_UNIT_TEXT_FILL_FORE_SCHEMECOLOR_INDEX" val="13"/>
  <p:tag name="KSO_WM_UNIT_TEXT_FILL_TYPE" val="1"/>
  <p:tag name="KSO_WM_UNIT_TYPE" val="n_h_i"/>
</p:tagLst>
</file>

<file path=ppt/tags/tag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89"/>
  <p:tag name="KSO_WM_UNIT_INDEX" val="1_1_89"/>
  <p:tag name="KSO_WM_UNIT_LAYERLEVEL" val="1_1_1"/>
  <p:tag name="KSO_WM_UNIT_TEXT_FILL_FORE_SCHEMECOLOR_INDEX" val="13"/>
  <p:tag name="KSO_WM_UNIT_TEXT_FILL_TYPE" val="1"/>
  <p:tag name="KSO_WM_UNIT_TYPE" val="n_h_i"/>
</p:tagLst>
</file>

<file path=ppt/tags/tag8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99"/>
  <p:tag name="KSO_WM_UNIT_INDEX" val="1_1_99"/>
  <p:tag name="KSO_WM_UNIT_LAYERLEVEL" val="1_1_1"/>
  <p:tag name="KSO_WM_UNIT_TEXT_FILL_FORE_SCHEMECOLOR_INDEX" val="13"/>
  <p:tag name="KSO_WM_UNIT_TEXT_FILL_TYPE" val="1"/>
  <p:tag name="KSO_WM_UNIT_TYPE" val="n_h_i"/>
</p:tagLst>
</file>

<file path=ppt/tags/tag8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1"/>
  <p:tag name="KSO_WM_UNIT_INDEX" val="1_1_101"/>
  <p:tag name="KSO_WM_UNIT_LAYERLEVEL" val="1_1_1"/>
  <p:tag name="KSO_WM_UNIT_TEXT_FILL_FORE_SCHEMECOLOR_INDEX" val="13"/>
  <p:tag name="KSO_WM_UNIT_TEXT_FILL_TYPE" val="1"/>
  <p:tag name="KSO_WM_UNIT_TYPE" val="n_h_i"/>
</p:tagLst>
</file>

<file path=ppt/tags/tag8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2"/>
  <p:tag name="KSO_WM_UNIT_INDEX" val="1_1_102"/>
  <p:tag name="KSO_WM_UNIT_LAYERLEVEL" val="1_1_1"/>
  <p:tag name="KSO_WM_UNIT_TEXT_FILL_FORE_SCHEMECOLOR_INDEX" val="13"/>
  <p:tag name="KSO_WM_UNIT_TEXT_FILL_TYPE" val="1"/>
  <p:tag name="KSO_WM_UNIT_TYPE" val="n_h_i"/>
</p:tagLst>
</file>

<file path=ppt/tags/tag8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3"/>
  <p:tag name="KSO_WM_UNIT_INDEX" val="1_1_103"/>
  <p:tag name="KSO_WM_UNIT_LAYERLEVEL" val="1_1_1"/>
  <p:tag name="KSO_WM_UNIT_TEXT_FILL_FORE_SCHEMECOLOR_INDEX" val="13"/>
  <p:tag name="KSO_WM_UNIT_TEXT_FILL_TYPE" val="1"/>
  <p:tag name="KSO_WM_UNIT_TYPE" val="n_h_i"/>
</p:tagLst>
</file>

<file path=ppt/tags/tag8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4"/>
  <p:tag name="KSO_WM_UNIT_INDEX" val="1_1_104"/>
  <p:tag name="KSO_WM_UNIT_LAYERLEVEL" val="1_1_1"/>
  <p:tag name="KSO_WM_UNIT_TEXT_FILL_FORE_SCHEMECOLOR_INDEX" val="13"/>
  <p:tag name="KSO_WM_UNIT_TEXT_FILL_TYPE" val="1"/>
  <p:tag name="KSO_WM_UNIT_TYPE" val="n_h_i"/>
</p:tagLst>
</file>

<file path=ppt/tags/tag8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5"/>
  <p:tag name="KSO_WM_UNIT_INDEX" val="1_1_105"/>
  <p:tag name="KSO_WM_UNIT_LAYERLEVEL" val="1_1_1"/>
  <p:tag name="KSO_WM_UNIT_TEXT_FILL_FORE_SCHEMECOLOR_INDEX" val="13"/>
  <p:tag name="KSO_WM_UNIT_TEXT_FILL_TYPE" val="1"/>
  <p:tag name="KSO_WM_UNIT_TYPE" val="n_h_i"/>
</p:tagLst>
</file>

<file path=ppt/tags/tag8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6"/>
  <p:tag name="KSO_WM_UNIT_INDEX" val="1_1_106"/>
  <p:tag name="KSO_WM_UNIT_LAYERLEVEL" val="1_1_1"/>
  <p:tag name="KSO_WM_UNIT_TEXT_FILL_FORE_SCHEMECOLOR_INDEX" val="13"/>
  <p:tag name="KSO_WM_UNIT_TEXT_FILL_TYPE" val="1"/>
  <p:tag name="KSO_WM_UNIT_TYPE" val="n_h_i"/>
</p:tagLst>
</file>

<file path=ppt/tags/tag8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7"/>
  <p:tag name="KSO_WM_UNIT_INDEX" val="1_1_107"/>
  <p:tag name="KSO_WM_UNIT_LAYERLEVEL" val="1_1_1"/>
  <p:tag name="KSO_WM_UNIT_TEXT_FILL_FORE_SCHEMECOLOR_INDEX" val="13"/>
  <p:tag name="KSO_WM_UNIT_TEXT_FILL_TYPE" val="1"/>
  <p:tag name="KSO_WM_UNIT_TYPE" val="n_h_i"/>
</p:tagLst>
</file>

<file path=ppt/tags/tag8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8"/>
  <p:tag name="KSO_WM_UNIT_INDEX" val="1_1_108"/>
  <p:tag name="KSO_WM_UNIT_LAYERLEVEL" val="1_1_1"/>
  <p:tag name="KSO_WM_UNIT_TEXT_FILL_FORE_SCHEMECOLOR_INDEX" val="13"/>
  <p:tag name="KSO_WM_UNIT_TEXT_FILL_TYPE" val="1"/>
  <p:tag name="KSO_WM_UNIT_TYPE" val="n_h_i"/>
</p:tagLst>
</file>

<file path=ppt/tags/tag8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9"/>
  <p:tag name="KSO_WM_UNIT_INDEX" val="1_1_109"/>
  <p:tag name="KSO_WM_UNIT_LAYERLEVEL" val="1_1_1"/>
  <p:tag name="KSO_WM_UNIT_TEXT_FILL_FORE_SCHEMECOLOR_INDEX" val="13"/>
  <p:tag name="KSO_WM_UNIT_TEXT_FILL_TYPE" val="1"/>
  <p:tag name="KSO_WM_UNIT_TYPE" val="n_h_i"/>
</p:tagLst>
</file>

<file path=ppt/tags/tag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00"/>
  <p:tag name="KSO_WM_UNIT_INDEX" val="1_1_100"/>
  <p:tag name="KSO_WM_UNIT_LAYERLEVEL" val="1_1_1"/>
  <p:tag name="KSO_WM_UNIT_TEXT_FILL_FORE_SCHEMECOLOR_INDEX" val="13"/>
  <p:tag name="KSO_WM_UNIT_TEXT_FILL_TYPE" val="1"/>
  <p:tag name="KSO_WM_UNIT_TYPE" val="n_h_i"/>
</p:tagLst>
</file>

<file path=ppt/tags/tag90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0"/>
  <p:tag name="KSO_WM_UNIT_INDEX" val="1_1_110"/>
  <p:tag name="KSO_WM_UNIT_LAYERLEVEL" val="1_1_1"/>
  <p:tag name="KSO_WM_UNIT_TEXT_FILL_FORE_SCHEMECOLOR_INDEX" val="13"/>
  <p:tag name="KSO_WM_UNIT_TEXT_FILL_TYPE" val="1"/>
  <p:tag name="KSO_WM_UNIT_TYPE" val="n_h_i"/>
</p:tagLst>
</file>

<file path=ppt/tags/tag91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2"/>
  <p:tag name="KSO_WM_UNIT_INDEX" val="1_1_112"/>
  <p:tag name="KSO_WM_UNIT_LAYERLEVEL" val="1_1_1"/>
  <p:tag name="KSO_WM_UNIT_TEXT_FILL_FORE_SCHEMECOLOR_INDEX" val="13"/>
  <p:tag name="KSO_WM_UNIT_TEXT_FILL_TYPE" val="1"/>
  <p:tag name="KSO_WM_UNIT_TYPE" val="n_h_i"/>
</p:tagLst>
</file>

<file path=ppt/tags/tag92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3"/>
  <p:tag name="KSO_WM_UNIT_INDEX" val="1_1_113"/>
  <p:tag name="KSO_WM_UNIT_LAYERLEVEL" val="1_1_1"/>
  <p:tag name="KSO_WM_UNIT_TEXT_FILL_FORE_SCHEMECOLOR_INDEX" val="13"/>
  <p:tag name="KSO_WM_UNIT_TEXT_FILL_TYPE" val="1"/>
  <p:tag name="KSO_WM_UNIT_TYPE" val="n_h_i"/>
</p:tagLst>
</file>

<file path=ppt/tags/tag93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4"/>
  <p:tag name="KSO_WM_UNIT_INDEX" val="1_1_114"/>
  <p:tag name="KSO_WM_UNIT_LAYERLEVEL" val="1_1_1"/>
  <p:tag name="KSO_WM_UNIT_TEXT_FILL_FORE_SCHEMECOLOR_INDEX" val="13"/>
  <p:tag name="KSO_WM_UNIT_TEXT_FILL_TYPE" val="1"/>
  <p:tag name="KSO_WM_UNIT_TYPE" val="n_h_i"/>
</p:tagLst>
</file>

<file path=ppt/tags/tag94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5"/>
  <p:tag name="KSO_WM_UNIT_INDEX" val="1_1_115"/>
  <p:tag name="KSO_WM_UNIT_LAYERLEVEL" val="1_1_1"/>
  <p:tag name="KSO_WM_UNIT_TEXT_FILL_FORE_SCHEMECOLOR_INDEX" val="13"/>
  <p:tag name="KSO_WM_UNIT_TEXT_FILL_TYPE" val="1"/>
  <p:tag name="KSO_WM_UNIT_TYPE" val="n_h_i"/>
</p:tagLst>
</file>

<file path=ppt/tags/tag95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6"/>
  <p:tag name="KSO_WM_UNIT_INDEX" val="1_1_116"/>
  <p:tag name="KSO_WM_UNIT_LAYERLEVEL" val="1_1_1"/>
  <p:tag name="KSO_WM_UNIT_TEXT_FILL_FORE_SCHEMECOLOR_INDEX" val="13"/>
  <p:tag name="KSO_WM_UNIT_TEXT_FILL_TYPE" val="1"/>
  <p:tag name="KSO_WM_UNIT_TYPE" val="n_h_i"/>
</p:tagLst>
</file>

<file path=ppt/tags/tag96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7"/>
  <p:tag name="KSO_WM_UNIT_INDEX" val="1_1_117"/>
  <p:tag name="KSO_WM_UNIT_LAYERLEVEL" val="1_1_1"/>
  <p:tag name="KSO_WM_UNIT_TEXT_FILL_FORE_SCHEMECOLOR_INDEX" val="13"/>
  <p:tag name="KSO_WM_UNIT_TEXT_FILL_TYPE" val="1"/>
  <p:tag name="KSO_WM_UNIT_TYPE" val="n_h_i"/>
</p:tagLst>
</file>

<file path=ppt/tags/tag97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8"/>
  <p:tag name="KSO_WM_UNIT_INDEX" val="1_1_118"/>
  <p:tag name="KSO_WM_UNIT_LAYERLEVEL" val="1_1_1"/>
  <p:tag name="KSO_WM_UNIT_TEXT_FILL_FORE_SCHEMECOLOR_INDEX" val="13"/>
  <p:tag name="KSO_WM_UNIT_TEXT_FILL_TYPE" val="1"/>
  <p:tag name="KSO_WM_UNIT_TYPE" val="n_h_i"/>
</p:tagLst>
</file>

<file path=ppt/tags/tag98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19"/>
  <p:tag name="KSO_WM_UNIT_INDEX" val="1_1_119"/>
  <p:tag name="KSO_WM_UNIT_LAYERLEVEL" val="1_1_1"/>
  <p:tag name="KSO_WM_UNIT_TEXT_FILL_FORE_SCHEMECOLOR_INDEX" val="13"/>
  <p:tag name="KSO_WM_UNIT_TEXT_FILL_TYPE" val="1"/>
  <p:tag name="KSO_WM_UNIT_TYPE" val="n_h_i"/>
</p:tagLst>
</file>

<file path=ppt/tags/tag99.xml><?xml version="1.0" encoding="utf-8"?>
<p:tagLst xmlns:p="http://schemas.openxmlformats.org/presentationml/2006/main">
  <p:tag name="KSO_WM_BEAUTIFY_FLAG" val="#wm#"/>
  <p:tag name="KSO_WM_DIAGRAM_GROUP_CODE" val="n1-1"/>
  <p:tag name="KSO_WM_TAG_VERSION" val="1.0"/>
  <p:tag name="KSO_WM_TEMPLATE_CATEGORY" val="diagram"/>
  <p:tag name="KSO_WM_TEMPLATE_INDEX" val="20181194"/>
  <p:tag name="KSO_WM_UNIT_COMPATIBLE" val="0"/>
  <p:tag name="KSO_WM_UNIT_DIAGRAM_ISNUMVISUAL" val="0"/>
  <p:tag name="KSO_WM_UNIT_DIAGRAM_ISREFERUNIT" val="0"/>
  <p:tag name="KSO_WM_UNIT_HIGHLIGHT" val="0"/>
  <p:tag name="KSO_WM_UNIT_ID" val="diagram20181194_1*n_h_i*1_1_120"/>
  <p:tag name="KSO_WM_UNIT_INDEX" val="1_1_120"/>
  <p:tag name="KSO_WM_UNIT_LAYERLEVEL" val="1_1_1"/>
  <p:tag name="KSO_WM_UNIT_TEXT_FILL_FORE_SCHEMECOLOR_INDEX" val="13"/>
  <p:tag name="KSO_WM_UNIT_TEXT_FILL_TYPE" val="1"/>
  <p:tag name="KSO_WM_UNIT_TYPE" val="n_h_i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303</Paragraphs>
  <Slides>34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9">
      <vt:lpstr>Arial</vt:lpstr>
      <vt:lpstr>Calibri Light</vt:lpstr>
      <vt:lpstr>Calibri</vt:lpstr>
      <vt:lpstr>宋体</vt:lpstr>
      <vt:lpstr>Times New Roman</vt:lpstr>
      <vt:lpstr>楷体_GB2312</vt:lpstr>
      <vt:lpstr>微软雅黑</vt:lpstr>
      <vt:lpstr>思源黑体 CN Heavy</vt:lpstr>
      <vt:lpstr>等线</vt:lpstr>
      <vt:lpstr>楷体</vt:lpstr>
      <vt:lpstr>微软雅黑 Light</vt:lpstr>
      <vt:lpstr>隶书</vt:lpstr>
      <vt:lpstr>Wingdings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2021-08-30T21:33:34.008</cp:lastPrinted>
  <dcterms:created xsi:type="dcterms:W3CDTF">2021-08-30T21:33:34Z</dcterms:created>
  <dcterms:modified xsi:type="dcterms:W3CDTF">2021-08-30T13:33:36Z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