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Lst>
  <p:notesMasterIdLst>
    <p:notesMasterId r:id="rId5"/>
  </p:notesMasterIdLst>
  <p:sldIdLst>
    <p:sldId id="370" r:id="rId4"/>
    <p:sldId id="258" r:id="rId6"/>
    <p:sldId id="260" r:id="rId7"/>
    <p:sldId id="264" r:id="rId8"/>
    <p:sldId id="299" r:id="rId9"/>
    <p:sldId id="300" r:id="rId10"/>
    <p:sldId id="301" r:id="rId11"/>
    <p:sldId id="302" r:id="rId12"/>
    <p:sldId id="346" r:id="rId13"/>
    <p:sldId id="303" r:id="rId14"/>
    <p:sldId id="304" r:id="rId15"/>
    <p:sldId id="371" r:id="rId16"/>
    <p:sldId id="345" r:id="rId17"/>
    <p:sldId id="307" r:id="rId18"/>
    <p:sldId id="344" r:id="rId19"/>
    <p:sldId id="372" r:id="rId20"/>
    <p:sldId id="348" r:id="rId21"/>
    <p:sldId id="349" r:id="rId22"/>
    <p:sldId id="350" r:id="rId23"/>
    <p:sldId id="373" r:id="rId24"/>
    <p:sldId id="374" r:id="rId25"/>
    <p:sldId id="352" r:id="rId26"/>
    <p:sldId id="353" r:id="rId27"/>
    <p:sldId id="354" r:id="rId28"/>
    <p:sldId id="355" r:id="rId29"/>
    <p:sldId id="375" r:id="rId30"/>
    <p:sldId id="356" r:id="rId31"/>
    <p:sldId id="357" r:id="rId32"/>
    <p:sldId id="358" r:id="rId33"/>
    <p:sldId id="359" r:id="rId34"/>
    <p:sldId id="360" r:id="rId35"/>
    <p:sldId id="361" r:id="rId36"/>
    <p:sldId id="376" r:id="rId37"/>
    <p:sldId id="362" r:id="rId38"/>
    <p:sldId id="363" r:id="rId39"/>
    <p:sldId id="364" r:id="rId40"/>
    <p:sldId id="365" r:id="rId41"/>
    <p:sldId id="366" r:id="rId42"/>
    <p:sldId id="367" r:id="rId43"/>
    <p:sldId id="368" r:id="rId44"/>
    <p:sldId id="369" r:id="rId45"/>
    <p:sldId id="324" r:id="rId46"/>
    <p:sldId id="325" r:id="rId47"/>
    <p:sldId id="326" r:id="rId48"/>
    <p:sldId id="327" r:id="rId49"/>
    <p:sldId id="323" r:id="rId50"/>
    <p:sldId id="328" r:id="rId51"/>
    <p:sldId id="282" r:id="rId52"/>
    <p:sldId id="269" r:id="rId53"/>
    <p:sldId id="336" r:id="rId54"/>
    <p:sldId id="330" r:id="rId55"/>
    <p:sldId id="347" r:id="rId56"/>
    <p:sldId id="337" r:id="rId57"/>
    <p:sldId id="339" r:id="rId58"/>
    <p:sldId id="334" r:id="rId59"/>
    <p:sldId id="335" r:id="rId60"/>
    <p:sldId id="280" r:id="rId6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345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showGuides="1">
      <p:cViewPr varScale="1">
        <p:scale>
          <a:sx n="119" d="100"/>
          <a:sy n="119" d="100"/>
        </p:scale>
        <p:origin x="270" y="84"/>
      </p:cViewPr>
      <p:guideLst>
        <p:guide orient="horz" pos="2201"/>
        <p:guide pos="3769"/>
        <p:guide pos="720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5" Type="http://schemas.openxmlformats.org/officeDocument/2006/relationships/commentAuthors" Target="commentAuthors.xml"/><Relationship Id="rId64" Type="http://schemas.openxmlformats.org/officeDocument/2006/relationships/tableStyles" Target="tableStyles.xml"/><Relationship Id="rId63" Type="http://schemas.openxmlformats.org/officeDocument/2006/relationships/viewProps" Target="viewProps.xml"/><Relationship Id="rId62" Type="http://schemas.openxmlformats.org/officeDocument/2006/relationships/presProps" Target="presProps.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D48E87D-AF78-4852-9937-C687FFF952F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0D73F8-FED0-4FB0-A9A5-016F6FBD8E7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8.xml.rels><?xml version="1.0" encoding="UTF-8" standalone="yes"?>
<Relationships xmlns="http://schemas.openxmlformats.org/package/2006/relationships"><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0727DE55-9E31-4BB0-83B5-6FC6B3EB5580}"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幻灯片图像占位符 1"/>
          <p:cNvSpPr/>
          <p:nvPr>
            <p:ph type="sldImg" idx="4294967295"/>
            <p:custDataLst>
              <p:tags r:id="rId3"/>
            </p:custDataLst>
          </p:nvPr>
        </p:nvSpPr>
        <p:spPr>
          <a:xfrm>
            <a:off x="687388" y="1143000"/>
            <a:ext cx="5483225" cy="3086100"/>
          </a:xfrm>
          <a:prstGeom prst="rect">
            <a:avLst/>
          </a:prstGeom>
          <a:noFill/>
          <a:ln>
            <a:solidFill>
              <a:prstClr val="black"/>
            </a:solidFill>
            <a:miter lim="800000"/>
          </a:ln>
        </p:spPr>
      </p:sp>
      <p:sp>
        <p:nvSpPr>
          <p:cNvPr id="99330" name="备注占位符 2"/>
          <p:cNvSpPr>
            <a:spLocks noGrp="1"/>
          </p:cNvSpPr>
          <p:nvPr>
            <p:ph type="body" idx="1"/>
            <p:custDataLst>
              <p:tags r:id="rId4"/>
            </p:custDataLst>
          </p:nvPr>
        </p:nvSpPr>
        <p:spPr>
          <a:xfrm>
            <a:off x="685800" y="4400550"/>
            <a:ext cx="5486400" cy="3600450"/>
          </a:xfrm>
          <a:prstGeom prst="rect">
            <a:avLst/>
          </a:prstGeom>
        </p:spPr>
        <p:txBody>
          <a:bodyPr vert="horz" lIns="91440" tIns="45720" rIns="91440" bIns="45720" rtlCol="0" anchor="t" anchorCtr="0"/>
          <a:lstStyle>
            <a:lvl1pPr marL="0" indent="0" algn="l" defTabSz="633095" rtl="0" eaLnBrk="1" fontAlgn="base" hangingPunct="1">
              <a:lnSpc>
                <a:spcPct val="100000"/>
              </a:lnSpc>
              <a:spcBef>
                <a:spcPct val="0"/>
              </a:spcBef>
              <a:spcAft>
                <a:spcPct val="0"/>
              </a:spcAft>
              <a:buClrTx/>
              <a:buSzTx/>
              <a:buFontTx/>
              <a:buNone/>
              <a:defRPr lang="en-US" altLang="en-US" sz="800">
                <a:solidFill>
                  <a:schemeClr val="tx1"/>
                </a:solidFill>
                <a:latin typeface="Calibri" panose="020F0502020204030204" pitchFamily="34" charset="0"/>
              </a:defRPr>
            </a:lvl1pPr>
            <a:lvl2pPr marL="317500" indent="0" algn="l" defTabSz="633095" rtl="0" eaLnBrk="1" fontAlgn="base" hangingPunct="1">
              <a:lnSpc>
                <a:spcPct val="100000"/>
              </a:lnSpc>
              <a:spcBef>
                <a:spcPct val="0"/>
              </a:spcBef>
              <a:spcAft>
                <a:spcPct val="0"/>
              </a:spcAft>
              <a:buClrTx/>
              <a:buSzTx/>
              <a:buFontTx/>
              <a:buNone/>
              <a:defRPr lang="en-US" altLang="en-US" sz="800">
                <a:solidFill>
                  <a:schemeClr val="tx1"/>
                </a:solidFill>
                <a:latin typeface="Calibri" panose="020F0502020204030204" pitchFamily="34" charset="0"/>
              </a:defRPr>
            </a:lvl2pPr>
            <a:lvl3pPr marL="633095" indent="0" algn="l" defTabSz="633095" rtl="0" eaLnBrk="1" fontAlgn="base" hangingPunct="1">
              <a:lnSpc>
                <a:spcPct val="100000"/>
              </a:lnSpc>
              <a:spcBef>
                <a:spcPct val="0"/>
              </a:spcBef>
              <a:spcAft>
                <a:spcPct val="0"/>
              </a:spcAft>
              <a:buClrTx/>
              <a:buSzTx/>
              <a:buFontTx/>
              <a:buNone/>
              <a:defRPr lang="en-US" altLang="en-US" sz="800">
                <a:solidFill>
                  <a:schemeClr val="tx1"/>
                </a:solidFill>
                <a:latin typeface="Calibri" panose="020F0502020204030204" pitchFamily="34" charset="0"/>
              </a:defRPr>
            </a:lvl3pPr>
            <a:lvl4pPr marL="950595" indent="0" algn="l" defTabSz="633095" rtl="0" eaLnBrk="1" fontAlgn="base" hangingPunct="1">
              <a:lnSpc>
                <a:spcPct val="100000"/>
              </a:lnSpc>
              <a:spcBef>
                <a:spcPct val="0"/>
              </a:spcBef>
              <a:spcAft>
                <a:spcPct val="0"/>
              </a:spcAft>
              <a:buClrTx/>
              <a:buSzTx/>
              <a:buFontTx/>
              <a:buNone/>
              <a:defRPr lang="en-US" altLang="en-US" sz="800">
                <a:solidFill>
                  <a:schemeClr val="tx1"/>
                </a:solidFill>
                <a:latin typeface="Calibri" panose="020F0502020204030204" pitchFamily="34" charset="0"/>
              </a:defRPr>
            </a:lvl4pPr>
            <a:lvl5pPr marL="1266825" indent="0" algn="l" defTabSz="633095" rtl="0" eaLnBrk="1" fontAlgn="base" hangingPunct="1">
              <a:lnSpc>
                <a:spcPct val="100000"/>
              </a:lnSpc>
              <a:spcBef>
                <a:spcPct val="0"/>
              </a:spcBef>
              <a:spcAft>
                <a:spcPct val="0"/>
              </a:spcAft>
              <a:buClrTx/>
              <a:buSzTx/>
              <a:buFontTx/>
              <a:buNone/>
              <a:defRPr lang="en-US" altLang="en-US" sz="800">
                <a:solidFill>
                  <a:schemeClr val="tx1"/>
                </a:solidFill>
                <a:latin typeface="Calibri" panose="020F0502020204030204" pitchFamily="34" charset="0"/>
              </a:defRPr>
            </a:lvl5pPr>
          </a:lstStyle>
          <a:p>
            <a:pPr lvl="0" fontAlgn="base"/>
            <a:endParaRPr lang="zh-CN" altLang="en-US">
              <a:ea typeface="宋体" panose="02010600030101010101" pitchFamily="2" charset="-122"/>
            </a:endParaRPr>
          </a:p>
        </p:txBody>
      </p:sp>
      <p:sp>
        <p:nvSpPr>
          <p:cNvPr id="99331" name="灯片编号占位符 3"/>
          <p:cNvSpPr/>
          <p:nvPr>
            <p:ph type="sldNum"/>
            <p:custDataLst>
              <p:tags r:id="rId5"/>
            </p:custDataLst>
          </p:nvPr>
        </p:nvSpPr>
        <p:spPr>
          <a:xfrm>
            <a:off x="3884612" y="8685212"/>
            <a:ext cx="2971800" cy="458788"/>
          </a:xfrm>
          <a:prstGeom prst="rect">
            <a:avLst/>
          </a:prstGeom>
          <a:noFill/>
          <a:ln>
            <a:noFill/>
            <a:miter lim="800000"/>
          </a:ln>
        </p:spPr>
        <p:txBody>
          <a:bodyPr vert="horz" lIns="91440" tIns="45720" rIns="91440" bIns="45720" anchor="b" anchorCtr="0"/>
          <a:lstStyle>
            <a:defPPr>
              <a:defRPr lang="en-US"/>
            </a:defPPr>
            <a:lvl1pPr marL="0" indent="0" algn="l" defTabSz="1017905" rtl="0" eaLnBrk="1" fontAlgn="base" latinLnBrk="0" hangingPunct="1">
              <a:lnSpc>
                <a:spcPct val="100000"/>
              </a:lnSpc>
              <a:spcBef>
                <a:spcPct val="0"/>
              </a:spcBef>
              <a:spcAft>
                <a:spcPct val="0"/>
              </a:spcAft>
              <a:buClrTx/>
              <a:buSzTx/>
              <a:buFontTx/>
              <a:buNone/>
              <a:defRPr lang="en-US" altLang="en-US" sz="2005" kern="1200">
                <a:solidFill>
                  <a:schemeClr val="tx1"/>
                </a:solidFill>
                <a:latin typeface="+mn-lt"/>
                <a:ea typeface="+mn-ea"/>
                <a:cs typeface="+mn-cs"/>
              </a:defRPr>
            </a:lvl1pPr>
            <a:lvl2pPr marL="509270" indent="0" algn="l" defTabSz="1017905" rtl="0" eaLnBrk="1" fontAlgn="base" latinLnBrk="0" hangingPunct="1">
              <a:lnSpc>
                <a:spcPct val="100000"/>
              </a:lnSpc>
              <a:spcBef>
                <a:spcPct val="0"/>
              </a:spcBef>
              <a:spcAft>
                <a:spcPct val="0"/>
              </a:spcAft>
              <a:buClrTx/>
              <a:buSzTx/>
              <a:buFontTx/>
              <a:buNone/>
              <a:defRPr lang="en-US" altLang="en-US" sz="2005" kern="1200">
                <a:solidFill>
                  <a:schemeClr val="tx1"/>
                </a:solidFill>
                <a:latin typeface="+mn-lt"/>
                <a:ea typeface="+mn-ea"/>
                <a:cs typeface="+mn-cs"/>
              </a:defRPr>
            </a:lvl2pPr>
            <a:lvl3pPr marL="1017905" indent="0" algn="l" defTabSz="1017905" rtl="0" eaLnBrk="1" fontAlgn="base" latinLnBrk="0" hangingPunct="1">
              <a:lnSpc>
                <a:spcPct val="100000"/>
              </a:lnSpc>
              <a:spcBef>
                <a:spcPct val="0"/>
              </a:spcBef>
              <a:spcAft>
                <a:spcPct val="0"/>
              </a:spcAft>
              <a:buClrTx/>
              <a:buSzTx/>
              <a:buFontTx/>
              <a:buNone/>
              <a:defRPr lang="en-US" altLang="en-US" sz="2005" kern="1200">
                <a:solidFill>
                  <a:schemeClr val="tx1"/>
                </a:solidFill>
                <a:latin typeface="+mn-lt"/>
                <a:ea typeface="+mn-ea"/>
                <a:cs typeface="+mn-cs"/>
              </a:defRPr>
            </a:lvl3pPr>
            <a:lvl4pPr marL="1527175" indent="0" algn="l" defTabSz="1017905" rtl="0" eaLnBrk="1" fontAlgn="base" latinLnBrk="0" hangingPunct="1">
              <a:lnSpc>
                <a:spcPct val="100000"/>
              </a:lnSpc>
              <a:spcBef>
                <a:spcPct val="0"/>
              </a:spcBef>
              <a:spcAft>
                <a:spcPct val="0"/>
              </a:spcAft>
              <a:buClrTx/>
              <a:buSzTx/>
              <a:buFontTx/>
              <a:buNone/>
              <a:defRPr lang="en-US" altLang="en-US" sz="2005" kern="1200">
                <a:solidFill>
                  <a:schemeClr val="tx1"/>
                </a:solidFill>
                <a:latin typeface="+mn-lt"/>
                <a:ea typeface="+mn-ea"/>
                <a:cs typeface="+mn-cs"/>
              </a:defRPr>
            </a:lvl4pPr>
            <a:lvl5pPr marL="2036445" indent="0" algn="l" defTabSz="1017905" rtl="0" eaLnBrk="1" fontAlgn="base" latinLnBrk="0" hangingPunct="1">
              <a:lnSpc>
                <a:spcPct val="100000"/>
              </a:lnSpc>
              <a:spcBef>
                <a:spcPct val="0"/>
              </a:spcBef>
              <a:spcAft>
                <a:spcPct val="0"/>
              </a:spcAft>
              <a:buClrTx/>
              <a:buSzTx/>
              <a:buFontTx/>
              <a:buNone/>
              <a:defRPr lang="en-US" altLang="en-US" sz="2005" kern="1200">
                <a:solidFill>
                  <a:schemeClr val="tx1"/>
                </a:solidFill>
                <a:latin typeface="+mn-lt"/>
                <a:ea typeface="+mn-ea"/>
                <a:cs typeface="+mn-cs"/>
              </a:defRPr>
            </a:lvl5pPr>
            <a:lvl6pPr marL="2545080" algn="l" defTabSz="1017905" rtl="0" eaLnBrk="1" latinLnBrk="0" hangingPunct="1">
              <a:defRPr lang="en-US" altLang="en-US" sz="2005" kern="1200">
                <a:solidFill>
                  <a:schemeClr val="tx1"/>
                </a:solidFill>
                <a:latin typeface="+mn-lt"/>
                <a:ea typeface="+mn-ea"/>
                <a:cs typeface="+mn-cs"/>
              </a:defRPr>
            </a:lvl6pPr>
            <a:lvl7pPr marL="3054350" algn="l" defTabSz="1017905" rtl="0" eaLnBrk="1" latinLnBrk="0" hangingPunct="1">
              <a:defRPr lang="en-US" altLang="en-US" sz="2005" kern="1200">
                <a:solidFill>
                  <a:schemeClr val="tx1"/>
                </a:solidFill>
                <a:latin typeface="+mn-lt"/>
                <a:ea typeface="+mn-ea"/>
                <a:cs typeface="+mn-cs"/>
              </a:defRPr>
            </a:lvl7pPr>
            <a:lvl8pPr marL="3563620" algn="l" defTabSz="1017905" rtl="0" eaLnBrk="1" latinLnBrk="0" hangingPunct="1">
              <a:defRPr lang="en-US" altLang="en-US" sz="2005" kern="1200">
                <a:solidFill>
                  <a:schemeClr val="tx1"/>
                </a:solidFill>
                <a:latin typeface="+mn-lt"/>
                <a:ea typeface="+mn-ea"/>
                <a:cs typeface="+mn-cs"/>
              </a:defRPr>
            </a:lvl8pPr>
            <a:lvl9pPr marL="4072255" algn="l" defTabSz="1017905" rtl="0" eaLnBrk="1" latinLnBrk="0" hangingPunct="1">
              <a:defRPr lang="en-US" altLang="en-US" sz="2005" kern="1200">
                <a:solidFill>
                  <a:schemeClr val="tx1"/>
                </a:solidFill>
                <a:latin typeface="+mn-lt"/>
                <a:ea typeface="+mn-ea"/>
                <a:cs typeface="+mn-cs"/>
              </a:defRPr>
            </a:lvl9pPr>
          </a:lstStyle>
          <a:p>
            <a:pPr lvl="0" algn="r"/>
            <a:fld id="{5E48DABD-1E94-40A6-820E-3470BC627A28}"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幻灯片图像占位符 1"/>
          <p:cNvSpPr/>
          <p:nvPr>
            <p:ph type="sldImg" idx="4294967295"/>
            <p:custDataLst>
              <p:tags r:id="rId3"/>
            </p:custDataLst>
          </p:nvPr>
        </p:nvSpPr>
        <p:spPr>
          <a:xfrm>
            <a:off x="687388" y="1143000"/>
            <a:ext cx="5483225" cy="3086100"/>
          </a:xfrm>
          <a:prstGeom prst="rect">
            <a:avLst/>
          </a:prstGeom>
          <a:noFill/>
          <a:ln>
            <a:solidFill>
              <a:prstClr val="black"/>
            </a:solidFill>
            <a:miter lim="800000"/>
          </a:ln>
        </p:spPr>
      </p:sp>
      <p:sp>
        <p:nvSpPr>
          <p:cNvPr id="46082" name="备注占位符 2"/>
          <p:cNvSpPr>
            <a:spLocks noGrp="1"/>
          </p:cNvSpPr>
          <p:nvPr>
            <p:ph type="body" idx="1"/>
            <p:custDataLst>
              <p:tags r:id="rId4"/>
            </p:custDataLst>
          </p:nvPr>
        </p:nvSpPr>
        <p:spPr>
          <a:xfrm>
            <a:off x="685800" y="4400550"/>
            <a:ext cx="5486400" cy="3600450"/>
          </a:xfrm>
          <a:prstGeom prst="rect">
            <a:avLst/>
          </a:prstGeom>
        </p:spPr>
        <p:txBody>
          <a:bodyPr vert="horz" lIns="91440" tIns="45720" rIns="91440" bIns="45720" rtlCol="0" anchor="t" anchorCtr="0"/>
          <a:lstStyle>
            <a:lvl1pPr marL="0" indent="0" algn="l" defTabSz="633095" rtl="0" eaLnBrk="1" fontAlgn="base" hangingPunct="1">
              <a:lnSpc>
                <a:spcPct val="100000"/>
              </a:lnSpc>
              <a:spcBef>
                <a:spcPct val="0"/>
              </a:spcBef>
              <a:spcAft>
                <a:spcPct val="0"/>
              </a:spcAft>
              <a:buClrTx/>
              <a:buSzTx/>
              <a:buFontTx/>
              <a:buNone/>
              <a:defRPr lang="en-US" altLang="en-US" sz="800">
                <a:solidFill>
                  <a:schemeClr val="tx1"/>
                </a:solidFill>
                <a:latin typeface="Calibri" panose="020F0502020204030204" pitchFamily="34" charset="0"/>
              </a:defRPr>
            </a:lvl1pPr>
            <a:lvl2pPr marL="317500" indent="0" algn="l" defTabSz="633095" rtl="0" eaLnBrk="1" fontAlgn="base" hangingPunct="1">
              <a:lnSpc>
                <a:spcPct val="100000"/>
              </a:lnSpc>
              <a:spcBef>
                <a:spcPct val="0"/>
              </a:spcBef>
              <a:spcAft>
                <a:spcPct val="0"/>
              </a:spcAft>
              <a:buClrTx/>
              <a:buSzTx/>
              <a:buFontTx/>
              <a:buNone/>
              <a:defRPr lang="en-US" altLang="en-US" sz="800">
                <a:solidFill>
                  <a:schemeClr val="tx1"/>
                </a:solidFill>
                <a:latin typeface="Calibri" panose="020F0502020204030204" pitchFamily="34" charset="0"/>
              </a:defRPr>
            </a:lvl2pPr>
            <a:lvl3pPr marL="633095" indent="0" algn="l" defTabSz="633095" rtl="0" eaLnBrk="1" fontAlgn="base" hangingPunct="1">
              <a:lnSpc>
                <a:spcPct val="100000"/>
              </a:lnSpc>
              <a:spcBef>
                <a:spcPct val="0"/>
              </a:spcBef>
              <a:spcAft>
                <a:spcPct val="0"/>
              </a:spcAft>
              <a:buClrTx/>
              <a:buSzTx/>
              <a:buFontTx/>
              <a:buNone/>
              <a:defRPr lang="en-US" altLang="en-US" sz="800">
                <a:solidFill>
                  <a:schemeClr val="tx1"/>
                </a:solidFill>
                <a:latin typeface="Calibri" panose="020F0502020204030204" pitchFamily="34" charset="0"/>
              </a:defRPr>
            </a:lvl3pPr>
            <a:lvl4pPr marL="950595" indent="0" algn="l" defTabSz="633095" rtl="0" eaLnBrk="1" fontAlgn="base" hangingPunct="1">
              <a:lnSpc>
                <a:spcPct val="100000"/>
              </a:lnSpc>
              <a:spcBef>
                <a:spcPct val="0"/>
              </a:spcBef>
              <a:spcAft>
                <a:spcPct val="0"/>
              </a:spcAft>
              <a:buClrTx/>
              <a:buSzTx/>
              <a:buFontTx/>
              <a:buNone/>
              <a:defRPr lang="en-US" altLang="en-US" sz="800">
                <a:solidFill>
                  <a:schemeClr val="tx1"/>
                </a:solidFill>
                <a:latin typeface="Calibri" panose="020F0502020204030204" pitchFamily="34" charset="0"/>
              </a:defRPr>
            </a:lvl4pPr>
            <a:lvl5pPr marL="1266825" indent="0" algn="l" defTabSz="633095" rtl="0" eaLnBrk="1" fontAlgn="base" hangingPunct="1">
              <a:lnSpc>
                <a:spcPct val="100000"/>
              </a:lnSpc>
              <a:spcBef>
                <a:spcPct val="0"/>
              </a:spcBef>
              <a:spcAft>
                <a:spcPct val="0"/>
              </a:spcAft>
              <a:buClrTx/>
              <a:buSzTx/>
              <a:buFontTx/>
              <a:buNone/>
              <a:defRPr lang="en-US" altLang="en-US" sz="800">
                <a:solidFill>
                  <a:schemeClr val="tx1"/>
                </a:solidFill>
                <a:latin typeface="Calibri" panose="020F0502020204030204" pitchFamily="34" charset="0"/>
              </a:defRPr>
            </a:lvl5pPr>
          </a:lstStyle>
          <a:p>
            <a:pPr lvl="0" fontAlgn="base"/>
            <a:endParaRPr lang="zh-CN" altLang="en-US">
              <a:ea typeface="宋体" panose="02010600030101010101" pitchFamily="2" charset="-122"/>
            </a:endParaRPr>
          </a:p>
        </p:txBody>
      </p:sp>
      <p:sp>
        <p:nvSpPr>
          <p:cNvPr id="46083" name="灯片编号占位符 3"/>
          <p:cNvSpPr/>
          <p:nvPr>
            <p:ph type="sldNum"/>
            <p:custDataLst>
              <p:tags r:id="rId5"/>
            </p:custDataLst>
          </p:nvPr>
        </p:nvSpPr>
        <p:spPr>
          <a:xfrm>
            <a:off x="3884612" y="8685212"/>
            <a:ext cx="2971800" cy="458788"/>
          </a:xfrm>
          <a:prstGeom prst="rect">
            <a:avLst/>
          </a:prstGeom>
          <a:noFill/>
          <a:ln>
            <a:noFill/>
            <a:miter lim="800000"/>
          </a:ln>
        </p:spPr>
        <p:txBody>
          <a:bodyPr vert="horz" lIns="91440" tIns="45720" rIns="91440" bIns="45720" anchor="b" anchorCtr="0"/>
          <a:lstStyle>
            <a:defPPr>
              <a:defRPr lang="en-US"/>
            </a:defPPr>
            <a:lvl1pPr marL="0" indent="0" algn="l" defTabSz="1017905" rtl="0" eaLnBrk="1" fontAlgn="base" latinLnBrk="0" hangingPunct="1">
              <a:lnSpc>
                <a:spcPct val="100000"/>
              </a:lnSpc>
              <a:spcBef>
                <a:spcPct val="0"/>
              </a:spcBef>
              <a:spcAft>
                <a:spcPct val="0"/>
              </a:spcAft>
              <a:buClrTx/>
              <a:buSzTx/>
              <a:buFontTx/>
              <a:buNone/>
              <a:defRPr lang="en-US" altLang="en-US" sz="2005" kern="1200">
                <a:solidFill>
                  <a:schemeClr val="tx1"/>
                </a:solidFill>
                <a:latin typeface="+mn-lt"/>
                <a:ea typeface="+mn-ea"/>
                <a:cs typeface="+mn-cs"/>
              </a:defRPr>
            </a:lvl1pPr>
            <a:lvl2pPr marL="509270" indent="0" algn="l" defTabSz="1017905" rtl="0" eaLnBrk="1" fontAlgn="base" latinLnBrk="0" hangingPunct="1">
              <a:lnSpc>
                <a:spcPct val="100000"/>
              </a:lnSpc>
              <a:spcBef>
                <a:spcPct val="0"/>
              </a:spcBef>
              <a:spcAft>
                <a:spcPct val="0"/>
              </a:spcAft>
              <a:buClrTx/>
              <a:buSzTx/>
              <a:buFontTx/>
              <a:buNone/>
              <a:defRPr lang="en-US" altLang="en-US" sz="2005" kern="1200">
                <a:solidFill>
                  <a:schemeClr val="tx1"/>
                </a:solidFill>
                <a:latin typeface="+mn-lt"/>
                <a:ea typeface="+mn-ea"/>
                <a:cs typeface="+mn-cs"/>
              </a:defRPr>
            </a:lvl2pPr>
            <a:lvl3pPr marL="1017905" indent="0" algn="l" defTabSz="1017905" rtl="0" eaLnBrk="1" fontAlgn="base" latinLnBrk="0" hangingPunct="1">
              <a:lnSpc>
                <a:spcPct val="100000"/>
              </a:lnSpc>
              <a:spcBef>
                <a:spcPct val="0"/>
              </a:spcBef>
              <a:spcAft>
                <a:spcPct val="0"/>
              </a:spcAft>
              <a:buClrTx/>
              <a:buSzTx/>
              <a:buFontTx/>
              <a:buNone/>
              <a:defRPr lang="en-US" altLang="en-US" sz="2005" kern="1200">
                <a:solidFill>
                  <a:schemeClr val="tx1"/>
                </a:solidFill>
                <a:latin typeface="+mn-lt"/>
                <a:ea typeface="+mn-ea"/>
                <a:cs typeface="+mn-cs"/>
              </a:defRPr>
            </a:lvl3pPr>
            <a:lvl4pPr marL="1527175" indent="0" algn="l" defTabSz="1017905" rtl="0" eaLnBrk="1" fontAlgn="base" latinLnBrk="0" hangingPunct="1">
              <a:lnSpc>
                <a:spcPct val="100000"/>
              </a:lnSpc>
              <a:spcBef>
                <a:spcPct val="0"/>
              </a:spcBef>
              <a:spcAft>
                <a:spcPct val="0"/>
              </a:spcAft>
              <a:buClrTx/>
              <a:buSzTx/>
              <a:buFontTx/>
              <a:buNone/>
              <a:defRPr lang="en-US" altLang="en-US" sz="2005" kern="1200">
                <a:solidFill>
                  <a:schemeClr val="tx1"/>
                </a:solidFill>
                <a:latin typeface="+mn-lt"/>
                <a:ea typeface="+mn-ea"/>
                <a:cs typeface="+mn-cs"/>
              </a:defRPr>
            </a:lvl4pPr>
            <a:lvl5pPr marL="2036445" indent="0" algn="l" defTabSz="1017905" rtl="0" eaLnBrk="1" fontAlgn="base" latinLnBrk="0" hangingPunct="1">
              <a:lnSpc>
                <a:spcPct val="100000"/>
              </a:lnSpc>
              <a:spcBef>
                <a:spcPct val="0"/>
              </a:spcBef>
              <a:spcAft>
                <a:spcPct val="0"/>
              </a:spcAft>
              <a:buClrTx/>
              <a:buSzTx/>
              <a:buFontTx/>
              <a:buNone/>
              <a:defRPr lang="en-US" altLang="en-US" sz="2005" kern="1200">
                <a:solidFill>
                  <a:schemeClr val="tx1"/>
                </a:solidFill>
                <a:latin typeface="+mn-lt"/>
                <a:ea typeface="+mn-ea"/>
                <a:cs typeface="+mn-cs"/>
              </a:defRPr>
            </a:lvl5pPr>
            <a:lvl6pPr marL="2545080" algn="l" defTabSz="1017905" rtl="0" eaLnBrk="1" latinLnBrk="0" hangingPunct="1">
              <a:defRPr lang="en-US" altLang="en-US" sz="2005" kern="1200">
                <a:solidFill>
                  <a:schemeClr val="tx1"/>
                </a:solidFill>
                <a:latin typeface="+mn-lt"/>
                <a:ea typeface="+mn-ea"/>
                <a:cs typeface="+mn-cs"/>
              </a:defRPr>
            </a:lvl6pPr>
            <a:lvl7pPr marL="3054350" algn="l" defTabSz="1017905" rtl="0" eaLnBrk="1" latinLnBrk="0" hangingPunct="1">
              <a:defRPr lang="en-US" altLang="en-US" sz="2005" kern="1200">
                <a:solidFill>
                  <a:schemeClr val="tx1"/>
                </a:solidFill>
                <a:latin typeface="+mn-lt"/>
                <a:ea typeface="+mn-ea"/>
                <a:cs typeface="+mn-cs"/>
              </a:defRPr>
            </a:lvl7pPr>
            <a:lvl8pPr marL="3563620" algn="l" defTabSz="1017905" rtl="0" eaLnBrk="1" latinLnBrk="0" hangingPunct="1">
              <a:defRPr lang="en-US" altLang="en-US" sz="2005" kern="1200">
                <a:solidFill>
                  <a:schemeClr val="tx1"/>
                </a:solidFill>
                <a:latin typeface="+mn-lt"/>
                <a:ea typeface="+mn-ea"/>
                <a:cs typeface="+mn-cs"/>
              </a:defRPr>
            </a:lvl8pPr>
            <a:lvl9pPr marL="4072255" algn="l" defTabSz="1017905" rtl="0" eaLnBrk="1" latinLnBrk="0" hangingPunct="1">
              <a:defRPr lang="en-US" altLang="en-US" sz="2005" kern="1200">
                <a:solidFill>
                  <a:schemeClr val="tx1"/>
                </a:solidFill>
                <a:latin typeface="+mn-lt"/>
                <a:ea typeface="+mn-ea"/>
                <a:cs typeface="+mn-cs"/>
              </a:defRPr>
            </a:lvl9pPr>
          </a:lstStyle>
          <a:p>
            <a:pPr lvl="0" algn="r"/>
            <a:fld id="{9E6C66EC-1269-438F-9C25-A468E14A76CD}" type="slidenum">
              <a:rPr lang="zh-CN" altLang="en-US" sz="1200">
                <a:ea typeface="宋体" panose="02010600030101010101" pitchFamily="2" charset="-122"/>
              </a:rPr>
            </a:fld>
            <a:endParaRPr lang="zh-CN" altLang="en-US" sz="1200">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B1190207-0793-4749-AC41-0B35562AFFE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B1190207-0793-4749-AC41-0B35562AFFE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a:t>本模板由小政用心设计，欢迎购买。支持正版。字体来源：经典行书简、华文新魏。（版权归字体设计方所有）；图片来源：可商用图片，版权归原作者所有；小政用心设计带内容的实用模版。</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A20D73F8-FED0-4FB0-A9A5-016F6FBD8E7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a:t>本模板由小政用心设计，欢迎购买。支持正版。字体来源：经典行书简、华文新魏。（版权归字体设计方所有）；图片来源：可商用图片，版权归原作者所有；小政用心设计带内容的实用模版。</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A20D73F8-FED0-4FB0-A9A5-016F6FBD8E7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a:t>本模板由小政用心设计，欢迎购买。支持正版。字体来源：经典行书简、华文新魏。（版权归字体设计方所有）；图片来源：可商用图片，版权归原作者所有；小政用心设计带内容的实用模版。</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A20D73F8-FED0-4FB0-A9A5-016F6FBD8E7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幻灯片图像占位符 1"/>
          <p:cNvSpPr/>
          <p:nvPr>
            <p:ph type="sldImg" idx="4294967295"/>
            <p:custDataLst>
              <p:tags r:id="rId3"/>
            </p:custDataLst>
          </p:nvPr>
        </p:nvSpPr>
        <p:spPr>
          <a:xfrm>
            <a:off x="687388" y="1143000"/>
            <a:ext cx="5483225" cy="3086100"/>
          </a:xfrm>
          <a:prstGeom prst="rect">
            <a:avLst/>
          </a:prstGeom>
          <a:noFill/>
          <a:ln>
            <a:solidFill>
              <a:prstClr val="black"/>
            </a:solidFill>
            <a:miter lim="800000"/>
          </a:ln>
        </p:spPr>
      </p:sp>
      <p:sp>
        <p:nvSpPr>
          <p:cNvPr id="81922" name="备注占位符 2"/>
          <p:cNvSpPr>
            <a:spLocks noGrp="1"/>
          </p:cNvSpPr>
          <p:nvPr>
            <p:ph type="body" idx="1"/>
            <p:custDataLst>
              <p:tags r:id="rId4"/>
            </p:custDataLst>
          </p:nvPr>
        </p:nvSpPr>
        <p:spPr>
          <a:xfrm>
            <a:off x="685800" y="4400550"/>
            <a:ext cx="5486400" cy="3600450"/>
          </a:xfrm>
          <a:prstGeom prst="rect">
            <a:avLst/>
          </a:prstGeom>
        </p:spPr>
        <p:txBody>
          <a:bodyPr vert="horz" lIns="91440" tIns="45720" rIns="91440" bIns="45720" rtlCol="0" anchor="t" anchorCtr="0"/>
          <a:lstStyle>
            <a:lvl1pPr marL="0" indent="0" algn="l" defTabSz="633095" rtl="0" eaLnBrk="1" fontAlgn="base" hangingPunct="1">
              <a:lnSpc>
                <a:spcPct val="100000"/>
              </a:lnSpc>
              <a:spcBef>
                <a:spcPct val="0"/>
              </a:spcBef>
              <a:spcAft>
                <a:spcPct val="0"/>
              </a:spcAft>
              <a:buClrTx/>
              <a:buSzTx/>
              <a:buFontTx/>
              <a:buNone/>
              <a:defRPr lang="en-US" altLang="en-US" sz="800">
                <a:solidFill>
                  <a:schemeClr val="tx1"/>
                </a:solidFill>
                <a:latin typeface="Calibri" panose="020F0502020204030204" pitchFamily="34" charset="0"/>
              </a:defRPr>
            </a:lvl1pPr>
            <a:lvl2pPr marL="317500" indent="0" algn="l" defTabSz="633095" rtl="0" eaLnBrk="1" fontAlgn="base" hangingPunct="1">
              <a:lnSpc>
                <a:spcPct val="100000"/>
              </a:lnSpc>
              <a:spcBef>
                <a:spcPct val="0"/>
              </a:spcBef>
              <a:spcAft>
                <a:spcPct val="0"/>
              </a:spcAft>
              <a:buClrTx/>
              <a:buSzTx/>
              <a:buFontTx/>
              <a:buNone/>
              <a:defRPr lang="en-US" altLang="en-US" sz="800">
                <a:solidFill>
                  <a:schemeClr val="tx1"/>
                </a:solidFill>
                <a:latin typeface="Calibri" panose="020F0502020204030204" pitchFamily="34" charset="0"/>
              </a:defRPr>
            </a:lvl2pPr>
            <a:lvl3pPr marL="633095" indent="0" algn="l" defTabSz="633095" rtl="0" eaLnBrk="1" fontAlgn="base" hangingPunct="1">
              <a:lnSpc>
                <a:spcPct val="100000"/>
              </a:lnSpc>
              <a:spcBef>
                <a:spcPct val="0"/>
              </a:spcBef>
              <a:spcAft>
                <a:spcPct val="0"/>
              </a:spcAft>
              <a:buClrTx/>
              <a:buSzTx/>
              <a:buFontTx/>
              <a:buNone/>
              <a:defRPr lang="en-US" altLang="en-US" sz="800">
                <a:solidFill>
                  <a:schemeClr val="tx1"/>
                </a:solidFill>
                <a:latin typeface="Calibri" panose="020F0502020204030204" pitchFamily="34" charset="0"/>
              </a:defRPr>
            </a:lvl3pPr>
            <a:lvl4pPr marL="950595" indent="0" algn="l" defTabSz="633095" rtl="0" eaLnBrk="1" fontAlgn="base" hangingPunct="1">
              <a:lnSpc>
                <a:spcPct val="100000"/>
              </a:lnSpc>
              <a:spcBef>
                <a:spcPct val="0"/>
              </a:spcBef>
              <a:spcAft>
                <a:spcPct val="0"/>
              </a:spcAft>
              <a:buClrTx/>
              <a:buSzTx/>
              <a:buFontTx/>
              <a:buNone/>
              <a:defRPr lang="en-US" altLang="en-US" sz="800">
                <a:solidFill>
                  <a:schemeClr val="tx1"/>
                </a:solidFill>
                <a:latin typeface="Calibri" panose="020F0502020204030204" pitchFamily="34" charset="0"/>
              </a:defRPr>
            </a:lvl4pPr>
            <a:lvl5pPr marL="1266825" indent="0" algn="l" defTabSz="633095" rtl="0" eaLnBrk="1" fontAlgn="base" hangingPunct="1">
              <a:lnSpc>
                <a:spcPct val="100000"/>
              </a:lnSpc>
              <a:spcBef>
                <a:spcPct val="0"/>
              </a:spcBef>
              <a:spcAft>
                <a:spcPct val="0"/>
              </a:spcAft>
              <a:buClrTx/>
              <a:buSzTx/>
              <a:buFontTx/>
              <a:buNone/>
              <a:defRPr lang="en-US" altLang="en-US" sz="800">
                <a:solidFill>
                  <a:schemeClr val="tx1"/>
                </a:solidFill>
                <a:latin typeface="Calibri" panose="020F0502020204030204" pitchFamily="34" charset="0"/>
              </a:defRPr>
            </a:lvl5pPr>
          </a:lstStyle>
          <a:p>
            <a:pPr lvl="0" fontAlgn="base"/>
            <a:endParaRPr lang="zh-CN" altLang="en-US">
              <a:ea typeface="宋体" panose="02010600030101010101" pitchFamily="2" charset="-122"/>
            </a:endParaRPr>
          </a:p>
        </p:txBody>
      </p:sp>
      <p:sp>
        <p:nvSpPr>
          <p:cNvPr id="81923" name="灯片编号占位符 3"/>
          <p:cNvSpPr/>
          <p:nvPr>
            <p:ph type="sldNum"/>
            <p:custDataLst>
              <p:tags r:id="rId5"/>
            </p:custDataLst>
          </p:nvPr>
        </p:nvSpPr>
        <p:spPr>
          <a:xfrm>
            <a:off x="3884612" y="8685212"/>
            <a:ext cx="2971800" cy="458788"/>
          </a:xfrm>
          <a:prstGeom prst="rect">
            <a:avLst/>
          </a:prstGeom>
          <a:noFill/>
          <a:ln>
            <a:noFill/>
            <a:miter lim="800000"/>
          </a:ln>
        </p:spPr>
        <p:txBody>
          <a:bodyPr vert="horz" lIns="91440" tIns="45720" rIns="91440" bIns="45720" anchor="b" anchorCtr="0"/>
          <a:lstStyle>
            <a:defPPr>
              <a:defRPr lang="en-US"/>
            </a:defPPr>
            <a:lvl1pPr marL="0" indent="0" algn="l" defTabSz="1017905" rtl="0" eaLnBrk="1" fontAlgn="base" latinLnBrk="0" hangingPunct="1">
              <a:lnSpc>
                <a:spcPct val="100000"/>
              </a:lnSpc>
              <a:spcBef>
                <a:spcPct val="0"/>
              </a:spcBef>
              <a:spcAft>
                <a:spcPct val="0"/>
              </a:spcAft>
              <a:buClrTx/>
              <a:buSzTx/>
              <a:buFontTx/>
              <a:buNone/>
              <a:defRPr lang="en-US" altLang="en-US" sz="2005" kern="1200">
                <a:solidFill>
                  <a:schemeClr val="tx1"/>
                </a:solidFill>
                <a:latin typeface="+mn-lt"/>
                <a:ea typeface="+mn-ea"/>
                <a:cs typeface="+mn-cs"/>
              </a:defRPr>
            </a:lvl1pPr>
            <a:lvl2pPr marL="509270" indent="0" algn="l" defTabSz="1017905" rtl="0" eaLnBrk="1" fontAlgn="base" latinLnBrk="0" hangingPunct="1">
              <a:lnSpc>
                <a:spcPct val="100000"/>
              </a:lnSpc>
              <a:spcBef>
                <a:spcPct val="0"/>
              </a:spcBef>
              <a:spcAft>
                <a:spcPct val="0"/>
              </a:spcAft>
              <a:buClrTx/>
              <a:buSzTx/>
              <a:buFontTx/>
              <a:buNone/>
              <a:defRPr lang="en-US" altLang="en-US" sz="2005" kern="1200">
                <a:solidFill>
                  <a:schemeClr val="tx1"/>
                </a:solidFill>
                <a:latin typeface="+mn-lt"/>
                <a:ea typeface="+mn-ea"/>
                <a:cs typeface="+mn-cs"/>
              </a:defRPr>
            </a:lvl2pPr>
            <a:lvl3pPr marL="1017905" indent="0" algn="l" defTabSz="1017905" rtl="0" eaLnBrk="1" fontAlgn="base" latinLnBrk="0" hangingPunct="1">
              <a:lnSpc>
                <a:spcPct val="100000"/>
              </a:lnSpc>
              <a:spcBef>
                <a:spcPct val="0"/>
              </a:spcBef>
              <a:spcAft>
                <a:spcPct val="0"/>
              </a:spcAft>
              <a:buClrTx/>
              <a:buSzTx/>
              <a:buFontTx/>
              <a:buNone/>
              <a:defRPr lang="en-US" altLang="en-US" sz="2005" kern="1200">
                <a:solidFill>
                  <a:schemeClr val="tx1"/>
                </a:solidFill>
                <a:latin typeface="+mn-lt"/>
                <a:ea typeface="+mn-ea"/>
                <a:cs typeface="+mn-cs"/>
              </a:defRPr>
            </a:lvl3pPr>
            <a:lvl4pPr marL="1527175" indent="0" algn="l" defTabSz="1017905" rtl="0" eaLnBrk="1" fontAlgn="base" latinLnBrk="0" hangingPunct="1">
              <a:lnSpc>
                <a:spcPct val="100000"/>
              </a:lnSpc>
              <a:spcBef>
                <a:spcPct val="0"/>
              </a:spcBef>
              <a:spcAft>
                <a:spcPct val="0"/>
              </a:spcAft>
              <a:buClrTx/>
              <a:buSzTx/>
              <a:buFontTx/>
              <a:buNone/>
              <a:defRPr lang="en-US" altLang="en-US" sz="2005" kern="1200">
                <a:solidFill>
                  <a:schemeClr val="tx1"/>
                </a:solidFill>
                <a:latin typeface="+mn-lt"/>
                <a:ea typeface="+mn-ea"/>
                <a:cs typeface="+mn-cs"/>
              </a:defRPr>
            </a:lvl4pPr>
            <a:lvl5pPr marL="2036445" indent="0" algn="l" defTabSz="1017905" rtl="0" eaLnBrk="1" fontAlgn="base" latinLnBrk="0" hangingPunct="1">
              <a:lnSpc>
                <a:spcPct val="100000"/>
              </a:lnSpc>
              <a:spcBef>
                <a:spcPct val="0"/>
              </a:spcBef>
              <a:spcAft>
                <a:spcPct val="0"/>
              </a:spcAft>
              <a:buClrTx/>
              <a:buSzTx/>
              <a:buFontTx/>
              <a:buNone/>
              <a:defRPr lang="en-US" altLang="en-US" sz="2005" kern="1200">
                <a:solidFill>
                  <a:schemeClr val="tx1"/>
                </a:solidFill>
                <a:latin typeface="+mn-lt"/>
                <a:ea typeface="+mn-ea"/>
                <a:cs typeface="+mn-cs"/>
              </a:defRPr>
            </a:lvl5pPr>
            <a:lvl6pPr marL="2545080" algn="l" defTabSz="1017905" rtl="0" eaLnBrk="1" latinLnBrk="0" hangingPunct="1">
              <a:defRPr lang="en-US" altLang="en-US" sz="2005" kern="1200">
                <a:solidFill>
                  <a:schemeClr val="tx1"/>
                </a:solidFill>
                <a:latin typeface="+mn-lt"/>
                <a:ea typeface="+mn-ea"/>
                <a:cs typeface="+mn-cs"/>
              </a:defRPr>
            </a:lvl6pPr>
            <a:lvl7pPr marL="3054350" algn="l" defTabSz="1017905" rtl="0" eaLnBrk="1" latinLnBrk="0" hangingPunct="1">
              <a:defRPr lang="en-US" altLang="en-US" sz="2005" kern="1200">
                <a:solidFill>
                  <a:schemeClr val="tx1"/>
                </a:solidFill>
                <a:latin typeface="+mn-lt"/>
                <a:ea typeface="+mn-ea"/>
                <a:cs typeface="+mn-cs"/>
              </a:defRPr>
            </a:lvl7pPr>
            <a:lvl8pPr marL="3563620" algn="l" defTabSz="1017905" rtl="0" eaLnBrk="1" latinLnBrk="0" hangingPunct="1">
              <a:defRPr lang="en-US" altLang="en-US" sz="2005" kern="1200">
                <a:solidFill>
                  <a:schemeClr val="tx1"/>
                </a:solidFill>
                <a:latin typeface="+mn-lt"/>
                <a:ea typeface="+mn-ea"/>
                <a:cs typeface="+mn-cs"/>
              </a:defRPr>
            </a:lvl8pPr>
            <a:lvl9pPr marL="4072255" algn="l" defTabSz="1017905" rtl="0" eaLnBrk="1" latinLnBrk="0" hangingPunct="1">
              <a:defRPr lang="en-US" altLang="en-US" sz="2005" kern="1200">
                <a:solidFill>
                  <a:schemeClr val="tx1"/>
                </a:solidFill>
                <a:latin typeface="+mn-lt"/>
                <a:ea typeface="+mn-ea"/>
                <a:cs typeface="+mn-cs"/>
              </a:defRPr>
            </a:lvl9pPr>
          </a:lstStyle>
          <a:p>
            <a:pPr lvl="0" algn="r"/>
            <a:fld id="{5E199835-A7FA-4C1C-A675-02E263BCAC03}"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a:t>本模板由小政用心设计，欢迎购买。支持正版。字体来源：经典行书简、华文新魏。（版权归字体设计方所有）；图片来源：可商用图片，版权归原作者所有；小政用心设计带内容的实用模版。</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A20D73F8-FED0-4FB0-A9A5-016F6FBD8E7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a:t>本模板由小政用心设计，欢迎购买。支持正版。字体来源：经典行书简、华文新魏。（版权归字体设计方所有）；图片来源：可商用图片，版权归原作者所有；小政用心设计带内容的实用模版。</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A20D73F8-FED0-4FB0-A9A5-016F6FBD8E7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a:t>本模板由小政用心设计，欢迎购买。支持正版。字体来源：经典行书简、华文新魏。（版权归字体设计方所有）；图片来源：可商用图片，版权归原作者所有；小政用心设计带内容的实用模版。</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A20D73F8-FED0-4FB0-A9A5-016F6FBD8E7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a:t>本模板由小政用心设计，欢迎购买。支持正版。字体来源：经典行书简、华文新魏。（版权归字体设计方所有）；图片来源：可商用图片，版权归原作者所有；小政用心设计带内容的实用模版。</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A20D73F8-FED0-4FB0-A9A5-016F6FBD8E7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a:t>本模板由小政用心设计，欢迎购买。支持正版。字体来源：经典行书简、华文新魏。（版权归字体设计方所有）；图片来源：可商用图片，版权归原作者所有；小政用心设计带内容的实用模版。</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A20D73F8-FED0-4FB0-A9A5-016F6FBD8E7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a:t>本模板由小政用心设计，欢迎购买。支持正版。字体来源：经典行书简、华文新魏。（版权归字体设计方所有）；图片来源：可商用图片，版权归原作者所有；小政用心设计带内容的实用模版。</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A20D73F8-FED0-4FB0-A9A5-016F6FBD8E7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幻灯片图像占位符 1"/>
          <p:cNvSpPr/>
          <p:nvPr>
            <p:ph type="sldImg" idx="4294967295"/>
            <p:custDataLst>
              <p:tags r:id="rId3"/>
            </p:custDataLst>
          </p:nvPr>
        </p:nvSpPr>
        <p:spPr>
          <a:xfrm>
            <a:off x="687388" y="1143000"/>
            <a:ext cx="5483225" cy="3086100"/>
          </a:xfrm>
          <a:prstGeom prst="rect">
            <a:avLst/>
          </a:prstGeom>
          <a:noFill/>
          <a:ln>
            <a:solidFill>
              <a:prstClr val="black"/>
            </a:solidFill>
            <a:miter lim="800000"/>
          </a:ln>
        </p:spPr>
      </p:sp>
      <p:sp>
        <p:nvSpPr>
          <p:cNvPr id="35842" name="备注占位符 2"/>
          <p:cNvSpPr>
            <a:spLocks noGrp="1"/>
          </p:cNvSpPr>
          <p:nvPr>
            <p:ph type="body" idx="1"/>
            <p:custDataLst>
              <p:tags r:id="rId4"/>
            </p:custDataLst>
          </p:nvPr>
        </p:nvSpPr>
        <p:spPr>
          <a:xfrm>
            <a:off x="685800" y="4400550"/>
            <a:ext cx="5486400" cy="3600450"/>
          </a:xfrm>
          <a:prstGeom prst="rect">
            <a:avLst/>
          </a:prstGeom>
        </p:spPr>
        <p:txBody>
          <a:bodyPr vert="horz" lIns="91440" tIns="45720" rIns="91440" bIns="45720" rtlCol="0" anchor="t" anchorCtr="0"/>
          <a:lstStyle>
            <a:lvl1pPr marL="0" indent="0" algn="l" defTabSz="633095" rtl="0" eaLnBrk="1" fontAlgn="base" hangingPunct="1">
              <a:lnSpc>
                <a:spcPct val="100000"/>
              </a:lnSpc>
              <a:spcBef>
                <a:spcPct val="0"/>
              </a:spcBef>
              <a:spcAft>
                <a:spcPct val="0"/>
              </a:spcAft>
              <a:buClrTx/>
              <a:buSzTx/>
              <a:buFontTx/>
              <a:buNone/>
              <a:defRPr lang="en-US" altLang="en-US" sz="800">
                <a:solidFill>
                  <a:schemeClr val="tx1"/>
                </a:solidFill>
                <a:latin typeface="Calibri" panose="020F0502020204030204" pitchFamily="34" charset="0"/>
              </a:defRPr>
            </a:lvl1pPr>
            <a:lvl2pPr marL="317500" indent="0" algn="l" defTabSz="633095" rtl="0" eaLnBrk="1" fontAlgn="base" hangingPunct="1">
              <a:lnSpc>
                <a:spcPct val="100000"/>
              </a:lnSpc>
              <a:spcBef>
                <a:spcPct val="0"/>
              </a:spcBef>
              <a:spcAft>
                <a:spcPct val="0"/>
              </a:spcAft>
              <a:buClrTx/>
              <a:buSzTx/>
              <a:buFontTx/>
              <a:buNone/>
              <a:defRPr lang="en-US" altLang="en-US" sz="800">
                <a:solidFill>
                  <a:schemeClr val="tx1"/>
                </a:solidFill>
                <a:latin typeface="Calibri" panose="020F0502020204030204" pitchFamily="34" charset="0"/>
              </a:defRPr>
            </a:lvl2pPr>
            <a:lvl3pPr marL="633095" indent="0" algn="l" defTabSz="633095" rtl="0" eaLnBrk="1" fontAlgn="base" hangingPunct="1">
              <a:lnSpc>
                <a:spcPct val="100000"/>
              </a:lnSpc>
              <a:spcBef>
                <a:spcPct val="0"/>
              </a:spcBef>
              <a:spcAft>
                <a:spcPct val="0"/>
              </a:spcAft>
              <a:buClrTx/>
              <a:buSzTx/>
              <a:buFontTx/>
              <a:buNone/>
              <a:defRPr lang="en-US" altLang="en-US" sz="800">
                <a:solidFill>
                  <a:schemeClr val="tx1"/>
                </a:solidFill>
                <a:latin typeface="Calibri" panose="020F0502020204030204" pitchFamily="34" charset="0"/>
              </a:defRPr>
            </a:lvl3pPr>
            <a:lvl4pPr marL="950595" indent="0" algn="l" defTabSz="633095" rtl="0" eaLnBrk="1" fontAlgn="base" hangingPunct="1">
              <a:lnSpc>
                <a:spcPct val="100000"/>
              </a:lnSpc>
              <a:spcBef>
                <a:spcPct val="0"/>
              </a:spcBef>
              <a:spcAft>
                <a:spcPct val="0"/>
              </a:spcAft>
              <a:buClrTx/>
              <a:buSzTx/>
              <a:buFontTx/>
              <a:buNone/>
              <a:defRPr lang="en-US" altLang="en-US" sz="800">
                <a:solidFill>
                  <a:schemeClr val="tx1"/>
                </a:solidFill>
                <a:latin typeface="Calibri" panose="020F0502020204030204" pitchFamily="34" charset="0"/>
              </a:defRPr>
            </a:lvl4pPr>
            <a:lvl5pPr marL="1266825" indent="0" algn="l" defTabSz="633095" rtl="0" eaLnBrk="1" fontAlgn="base" hangingPunct="1">
              <a:lnSpc>
                <a:spcPct val="100000"/>
              </a:lnSpc>
              <a:spcBef>
                <a:spcPct val="0"/>
              </a:spcBef>
              <a:spcAft>
                <a:spcPct val="0"/>
              </a:spcAft>
              <a:buClrTx/>
              <a:buSzTx/>
              <a:buFontTx/>
              <a:buNone/>
              <a:defRPr lang="en-US" altLang="en-US" sz="800">
                <a:solidFill>
                  <a:schemeClr val="tx1"/>
                </a:solidFill>
                <a:latin typeface="Calibri" panose="020F0502020204030204" pitchFamily="34" charset="0"/>
              </a:defRPr>
            </a:lvl5pPr>
          </a:lstStyle>
          <a:p>
            <a:pPr lvl="0" fontAlgn="base"/>
            <a:endParaRPr lang="zh-CN" altLang="en-US">
              <a:ea typeface="宋体" panose="02010600030101010101" pitchFamily="2" charset="-122"/>
            </a:endParaRPr>
          </a:p>
        </p:txBody>
      </p:sp>
      <p:sp>
        <p:nvSpPr>
          <p:cNvPr id="35843" name="灯片编号占位符 3"/>
          <p:cNvSpPr/>
          <p:nvPr>
            <p:ph type="sldNum"/>
            <p:custDataLst>
              <p:tags r:id="rId5"/>
            </p:custDataLst>
          </p:nvPr>
        </p:nvSpPr>
        <p:spPr>
          <a:xfrm>
            <a:off x="3884612" y="8685212"/>
            <a:ext cx="2971800" cy="458788"/>
          </a:xfrm>
          <a:prstGeom prst="rect">
            <a:avLst/>
          </a:prstGeom>
          <a:noFill/>
          <a:ln>
            <a:noFill/>
            <a:miter lim="800000"/>
          </a:ln>
        </p:spPr>
        <p:txBody>
          <a:bodyPr vert="horz" lIns="91440" tIns="45720" rIns="91440" bIns="45720" anchor="b" anchorCtr="0"/>
          <a:lstStyle>
            <a:defPPr>
              <a:defRPr lang="en-US"/>
            </a:defPPr>
            <a:lvl1pPr marL="0" indent="0" algn="l" defTabSz="1017905" rtl="0" eaLnBrk="1" fontAlgn="base" latinLnBrk="0" hangingPunct="1">
              <a:lnSpc>
                <a:spcPct val="100000"/>
              </a:lnSpc>
              <a:spcBef>
                <a:spcPct val="0"/>
              </a:spcBef>
              <a:spcAft>
                <a:spcPct val="0"/>
              </a:spcAft>
              <a:buClrTx/>
              <a:buSzTx/>
              <a:buFontTx/>
              <a:buNone/>
              <a:defRPr lang="en-US" altLang="en-US" sz="2005" kern="1200">
                <a:solidFill>
                  <a:schemeClr val="tx1"/>
                </a:solidFill>
                <a:latin typeface="+mn-lt"/>
                <a:ea typeface="+mn-ea"/>
                <a:cs typeface="+mn-cs"/>
              </a:defRPr>
            </a:lvl1pPr>
            <a:lvl2pPr marL="509270" indent="0" algn="l" defTabSz="1017905" rtl="0" eaLnBrk="1" fontAlgn="base" latinLnBrk="0" hangingPunct="1">
              <a:lnSpc>
                <a:spcPct val="100000"/>
              </a:lnSpc>
              <a:spcBef>
                <a:spcPct val="0"/>
              </a:spcBef>
              <a:spcAft>
                <a:spcPct val="0"/>
              </a:spcAft>
              <a:buClrTx/>
              <a:buSzTx/>
              <a:buFontTx/>
              <a:buNone/>
              <a:defRPr lang="en-US" altLang="en-US" sz="2005" kern="1200">
                <a:solidFill>
                  <a:schemeClr val="tx1"/>
                </a:solidFill>
                <a:latin typeface="+mn-lt"/>
                <a:ea typeface="+mn-ea"/>
                <a:cs typeface="+mn-cs"/>
              </a:defRPr>
            </a:lvl2pPr>
            <a:lvl3pPr marL="1017905" indent="0" algn="l" defTabSz="1017905" rtl="0" eaLnBrk="1" fontAlgn="base" latinLnBrk="0" hangingPunct="1">
              <a:lnSpc>
                <a:spcPct val="100000"/>
              </a:lnSpc>
              <a:spcBef>
                <a:spcPct val="0"/>
              </a:spcBef>
              <a:spcAft>
                <a:spcPct val="0"/>
              </a:spcAft>
              <a:buClrTx/>
              <a:buSzTx/>
              <a:buFontTx/>
              <a:buNone/>
              <a:defRPr lang="en-US" altLang="en-US" sz="2005" kern="1200">
                <a:solidFill>
                  <a:schemeClr val="tx1"/>
                </a:solidFill>
                <a:latin typeface="+mn-lt"/>
                <a:ea typeface="+mn-ea"/>
                <a:cs typeface="+mn-cs"/>
              </a:defRPr>
            </a:lvl3pPr>
            <a:lvl4pPr marL="1527175" indent="0" algn="l" defTabSz="1017905" rtl="0" eaLnBrk="1" fontAlgn="base" latinLnBrk="0" hangingPunct="1">
              <a:lnSpc>
                <a:spcPct val="100000"/>
              </a:lnSpc>
              <a:spcBef>
                <a:spcPct val="0"/>
              </a:spcBef>
              <a:spcAft>
                <a:spcPct val="0"/>
              </a:spcAft>
              <a:buClrTx/>
              <a:buSzTx/>
              <a:buFontTx/>
              <a:buNone/>
              <a:defRPr lang="en-US" altLang="en-US" sz="2005" kern="1200">
                <a:solidFill>
                  <a:schemeClr val="tx1"/>
                </a:solidFill>
                <a:latin typeface="+mn-lt"/>
                <a:ea typeface="+mn-ea"/>
                <a:cs typeface="+mn-cs"/>
              </a:defRPr>
            </a:lvl4pPr>
            <a:lvl5pPr marL="2036445" indent="0" algn="l" defTabSz="1017905" rtl="0" eaLnBrk="1" fontAlgn="base" latinLnBrk="0" hangingPunct="1">
              <a:lnSpc>
                <a:spcPct val="100000"/>
              </a:lnSpc>
              <a:spcBef>
                <a:spcPct val="0"/>
              </a:spcBef>
              <a:spcAft>
                <a:spcPct val="0"/>
              </a:spcAft>
              <a:buClrTx/>
              <a:buSzTx/>
              <a:buFontTx/>
              <a:buNone/>
              <a:defRPr lang="en-US" altLang="en-US" sz="2005" kern="1200">
                <a:solidFill>
                  <a:schemeClr val="tx1"/>
                </a:solidFill>
                <a:latin typeface="+mn-lt"/>
                <a:ea typeface="+mn-ea"/>
                <a:cs typeface="+mn-cs"/>
              </a:defRPr>
            </a:lvl5pPr>
            <a:lvl6pPr marL="2545080" algn="l" defTabSz="1017905" rtl="0" eaLnBrk="1" latinLnBrk="0" hangingPunct="1">
              <a:defRPr lang="en-US" altLang="en-US" sz="2005" kern="1200">
                <a:solidFill>
                  <a:schemeClr val="tx1"/>
                </a:solidFill>
                <a:latin typeface="+mn-lt"/>
                <a:ea typeface="+mn-ea"/>
                <a:cs typeface="+mn-cs"/>
              </a:defRPr>
            </a:lvl6pPr>
            <a:lvl7pPr marL="3054350" algn="l" defTabSz="1017905" rtl="0" eaLnBrk="1" latinLnBrk="0" hangingPunct="1">
              <a:defRPr lang="en-US" altLang="en-US" sz="2005" kern="1200">
                <a:solidFill>
                  <a:schemeClr val="tx1"/>
                </a:solidFill>
                <a:latin typeface="+mn-lt"/>
                <a:ea typeface="+mn-ea"/>
                <a:cs typeface="+mn-cs"/>
              </a:defRPr>
            </a:lvl7pPr>
            <a:lvl8pPr marL="3563620" algn="l" defTabSz="1017905" rtl="0" eaLnBrk="1" latinLnBrk="0" hangingPunct="1">
              <a:defRPr lang="en-US" altLang="en-US" sz="2005" kern="1200">
                <a:solidFill>
                  <a:schemeClr val="tx1"/>
                </a:solidFill>
                <a:latin typeface="+mn-lt"/>
                <a:ea typeface="+mn-ea"/>
                <a:cs typeface="+mn-cs"/>
              </a:defRPr>
            </a:lvl8pPr>
            <a:lvl9pPr marL="4072255" algn="l" defTabSz="1017905" rtl="0" eaLnBrk="1" latinLnBrk="0" hangingPunct="1">
              <a:defRPr lang="en-US" altLang="en-US" sz="2005" kern="1200">
                <a:solidFill>
                  <a:schemeClr val="tx1"/>
                </a:solidFill>
                <a:latin typeface="+mn-lt"/>
                <a:ea typeface="+mn-ea"/>
                <a:cs typeface="+mn-cs"/>
              </a:defRPr>
            </a:lvl9pPr>
          </a:lstStyle>
          <a:p>
            <a:pPr lvl="0" algn="r"/>
            <a:fld id="{282C4935-CA48-4EDC-9FB6-5BD97276BA1A}" type="slidenum">
              <a:rPr lang="zh-CN" altLang="en-US" sz="1200">
                <a:ea typeface="宋体" panose="02010600030101010101" pitchFamily="2" charset="-122"/>
              </a:rPr>
            </a:fld>
            <a:endParaRPr lang="zh-CN" altLang="en-US" sz="120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幻灯片图像占位符 1"/>
          <p:cNvSpPr/>
          <p:nvPr>
            <p:ph type="sldImg" idx="4294967295"/>
            <p:custDataLst>
              <p:tags r:id="rId3"/>
            </p:custDataLst>
          </p:nvPr>
        </p:nvSpPr>
        <p:spPr>
          <a:xfrm>
            <a:off x="687388" y="1143000"/>
            <a:ext cx="5483225" cy="3086100"/>
          </a:xfrm>
          <a:prstGeom prst="rect">
            <a:avLst/>
          </a:prstGeom>
          <a:noFill/>
          <a:ln>
            <a:solidFill>
              <a:prstClr val="black"/>
            </a:solidFill>
            <a:miter lim="800000"/>
          </a:ln>
        </p:spPr>
      </p:sp>
      <p:sp>
        <p:nvSpPr>
          <p:cNvPr id="37890" name="备注占位符 2"/>
          <p:cNvSpPr>
            <a:spLocks noGrp="1"/>
          </p:cNvSpPr>
          <p:nvPr>
            <p:ph type="body" idx="1"/>
            <p:custDataLst>
              <p:tags r:id="rId4"/>
            </p:custDataLst>
          </p:nvPr>
        </p:nvSpPr>
        <p:spPr>
          <a:xfrm>
            <a:off x="685800" y="4400550"/>
            <a:ext cx="5486400" cy="3600450"/>
          </a:xfrm>
          <a:prstGeom prst="rect">
            <a:avLst/>
          </a:prstGeom>
        </p:spPr>
        <p:txBody>
          <a:bodyPr vert="horz" lIns="91440" tIns="45720" rIns="91440" bIns="45720" rtlCol="0" anchor="t" anchorCtr="0"/>
          <a:lstStyle>
            <a:lvl1pPr marL="0" indent="0" algn="l" defTabSz="633095" rtl="0" eaLnBrk="1" fontAlgn="base" hangingPunct="1">
              <a:lnSpc>
                <a:spcPct val="100000"/>
              </a:lnSpc>
              <a:spcBef>
                <a:spcPct val="0"/>
              </a:spcBef>
              <a:spcAft>
                <a:spcPct val="0"/>
              </a:spcAft>
              <a:buClrTx/>
              <a:buSzTx/>
              <a:buFontTx/>
              <a:buNone/>
              <a:defRPr lang="en-US" altLang="en-US" sz="800">
                <a:solidFill>
                  <a:schemeClr val="tx1"/>
                </a:solidFill>
                <a:latin typeface="Calibri" panose="020F0502020204030204" pitchFamily="34" charset="0"/>
              </a:defRPr>
            </a:lvl1pPr>
            <a:lvl2pPr marL="317500" indent="0" algn="l" defTabSz="633095" rtl="0" eaLnBrk="1" fontAlgn="base" hangingPunct="1">
              <a:lnSpc>
                <a:spcPct val="100000"/>
              </a:lnSpc>
              <a:spcBef>
                <a:spcPct val="0"/>
              </a:spcBef>
              <a:spcAft>
                <a:spcPct val="0"/>
              </a:spcAft>
              <a:buClrTx/>
              <a:buSzTx/>
              <a:buFontTx/>
              <a:buNone/>
              <a:defRPr lang="en-US" altLang="en-US" sz="800">
                <a:solidFill>
                  <a:schemeClr val="tx1"/>
                </a:solidFill>
                <a:latin typeface="Calibri" panose="020F0502020204030204" pitchFamily="34" charset="0"/>
              </a:defRPr>
            </a:lvl2pPr>
            <a:lvl3pPr marL="633095" indent="0" algn="l" defTabSz="633095" rtl="0" eaLnBrk="1" fontAlgn="base" hangingPunct="1">
              <a:lnSpc>
                <a:spcPct val="100000"/>
              </a:lnSpc>
              <a:spcBef>
                <a:spcPct val="0"/>
              </a:spcBef>
              <a:spcAft>
                <a:spcPct val="0"/>
              </a:spcAft>
              <a:buClrTx/>
              <a:buSzTx/>
              <a:buFontTx/>
              <a:buNone/>
              <a:defRPr lang="en-US" altLang="en-US" sz="800">
                <a:solidFill>
                  <a:schemeClr val="tx1"/>
                </a:solidFill>
                <a:latin typeface="Calibri" panose="020F0502020204030204" pitchFamily="34" charset="0"/>
              </a:defRPr>
            </a:lvl3pPr>
            <a:lvl4pPr marL="950595" indent="0" algn="l" defTabSz="633095" rtl="0" eaLnBrk="1" fontAlgn="base" hangingPunct="1">
              <a:lnSpc>
                <a:spcPct val="100000"/>
              </a:lnSpc>
              <a:spcBef>
                <a:spcPct val="0"/>
              </a:spcBef>
              <a:spcAft>
                <a:spcPct val="0"/>
              </a:spcAft>
              <a:buClrTx/>
              <a:buSzTx/>
              <a:buFontTx/>
              <a:buNone/>
              <a:defRPr lang="en-US" altLang="en-US" sz="800">
                <a:solidFill>
                  <a:schemeClr val="tx1"/>
                </a:solidFill>
                <a:latin typeface="Calibri" panose="020F0502020204030204" pitchFamily="34" charset="0"/>
              </a:defRPr>
            </a:lvl4pPr>
            <a:lvl5pPr marL="1266825" indent="0" algn="l" defTabSz="633095" rtl="0" eaLnBrk="1" fontAlgn="base" hangingPunct="1">
              <a:lnSpc>
                <a:spcPct val="100000"/>
              </a:lnSpc>
              <a:spcBef>
                <a:spcPct val="0"/>
              </a:spcBef>
              <a:spcAft>
                <a:spcPct val="0"/>
              </a:spcAft>
              <a:buClrTx/>
              <a:buSzTx/>
              <a:buFontTx/>
              <a:buNone/>
              <a:defRPr lang="en-US" altLang="en-US" sz="800">
                <a:solidFill>
                  <a:schemeClr val="tx1"/>
                </a:solidFill>
                <a:latin typeface="Calibri" panose="020F0502020204030204" pitchFamily="34" charset="0"/>
              </a:defRPr>
            </a:lvl5pPr>
          </a:lstStyle>
          <a:p>
            <a:pPr lvl="0" fontAlgn="base"/>
            <a:endParaRPr lang="zh-CN" altLang="en-US">
              <a:ea typeface="宋体" panose="02010600030101010101" pitchFamily="2" charset="-122"/>
            </a:endParaRPr>
          </a:p>
        </p:txBody>
      </p:sp>
      <p:sp>
        <p:nvSpPr>
          <p:cNvPr id="37891" name="灯片编号占位符 3"/>
          <p:cNvSpPr/>
          <p:nvPr>
            <p:ph type="sldNum"/>
            <p:custDataLst>
              <p:tags r:id="rId5"/>
            </p:custDataLst>
          </p:nvPr>
        </p:nvSpPr>
        <p:spPr>
          <a:xfrm>
            <a:off x="3884612" y="8685212"/>
            <a:ext cx="2971800" cy="458788"/>
          </a:xfrm>
          <a:prstGeom prst="rect">
            <a:avLst/>
          </a:prstGeom>
          <a:noFill/>
          <a:ln>
            <a:noFill/>
            <a:miter lim="800000"/>
          </a:ln>
        </p:spPr>
        <p:txBody>
          <a:bodyPr vert="horz" lIns="91440" tIns="45720" rIns="91440" bIns="45720" anchor="b" anchorCtr="0"/>
          <a:lstStyle>
            <a:defPPr>
              <a:defRPr lang="en-US"/>
            </a:defPPr>
            <a:lvl1pPr marL="0" indent="0" algn="l" defTabSz="1017905" rtl="0" eaLnBrk="1" fontAlgn="base" latinLnBrk="0" hangingPunct="1">
              <a:lnSpc>
                <a:spcPct val="100000"/>
              </a:lnSpc>
              <a:spcBef>
                <a:spcPct val="0"/>
              </a:spcBef>
              <a:spcAft>
                <a:spcPct val="0"/>
              </a:spcAft>
              <a:buClrTx/>
              <a:buSzTx/>
              <a:buFontTx/>
              <a:buNone/>
              <a:defRPr lang="en-US" altLang="en-US" sz="2005" kern="1200">
                <a:solidFill>
                  <a:schemeClr val="tx1"/>
                </a:solidFill>
                <a:latin typeface="+mn-lt"/>
                <a:ea typeface="+mn-ea"/>
                <a:cs typeface="+mn-cs"/>
              </a:defRPr>
            </a:lvl1pPr>
            <a:lvl2pPr marL="509270" indent="0" algn="l" defTabSz="1017905" rtl="0" eaLnBrk="1" fontAlgn="base" latinLnBrk="0" hangingPunct="1">
              <a:lnSpc>
                <a:spcPct val="100000"/>
              </a:lnSpc>
              <a:spcBef>
                <a:spcPct val="0"/>
              </a:spcBef>
              <a:spcAft>
                <a:spcPct val="0"/>
              </a:spcAft>
              <a:buClrTx/>
              <a:buSzTx/>
              <a:buFontTx/>
              <a:buNone/>
              <a:defRPr lang="en-US" altLang="en-US" sz="2005" kern="1200">
                <a:solidFill>
                  <a:schemeClr val="tx1"/>
                </a:solidFill>
                <a:latin typeface="+mn-lt"/>
                <a:ea typeface="+mn-ea"/>
                <a:cs typeface="+mn-cs"/>
              </a:defRPr>
            </a:lvl2pPr>
            <a:lvl3pPr marL="1017905" indent="0" algn="l" defTabSz="1017905" rtl="0" eaLnBrk="1" fontAlgn="base" latinLnBrk="0" hangingPunct="1">
              <a:lnSpc>
                <a:spcPct val="100000"/>
              </a:lnSpc>
              <a:spcBef>
                <a:spcPct val="0"/>
              </a:spcBef>
              <a:spcAft>
                <a:spcPct val="0"/>
              </a:spcAft>
              <a:buClrTx/>
              <a:buSzTx/>
              <a:buFontTx/>
              <a:buNone/>
              <a:defRPr lang="en-US" altLang="en-US" sz="2005" kern="1200">
                <a:solidFill>
                  <a:schemeClr val="tx1"/>
                </a:solidFill>
                <a:latin typeface="+mn-lt"/>
                <a:ea typeface="+mn-ea"/>
                <a:cs typeface="+mn-cs"/>
              </a:defRPr>
            </a:lvl3pPr>
            <a:lvl4pPr marL="1527175" indent="0" algn="l" defTabSz="1017905" rtl="0" eaLnBrk="1" fontAlgn="base" latinLnBrk="0" hangingPunct="1">
              <a:lnSpc>
                <a:spcPct val="100000"/>
              </a:lnSpc>
              <a:spcBef>
                <a:spcPct val="0"/>
              </a:spcBef>
              <a:spcAft>
                <a:spcPct val="0"/>
              </a:spcAft>
              <a:buClrTx/>
              <a:buSzTx/>
              <a:buFontTx/>
              <a:buNone/>
              <a:defRPr lang="en-US" altLang="en-US" sz="2005" kern="1200">
                <a:solidFill>
                  <a:schemeClr val="tx1"/>
                </a:solidFill>
                <a:latin typeface="+mn-lt"/>
                <a:ea typeface="+mn-ea"/>
                <a:cs typeface="+mn-cs"/>
              </a:defRPr>
            </a:lvl4pPr>
            <a:lvl5pPr marL="2036445" indent="0" algn="l" defTabSz="1017905" rtl="0" eaLnBrk="1" fontAlgn="base" latinLnBrk="0" hangingPunct="1">
              <a:lnSpc>
                <a:spcPct val="100000"/>
              </a:lnSpc>
              <a:spcBef>
                <a:spcPct val="0"/>
              </a:spcBef>
              <a:spcAft>
                <a:spcPct val="0"/>
              </a:spcAft>
              <a:buClrTx/>
              <a:buSzTx/>
              <a:buFontTx/>
              <a:buNone/>
              <a:defRPr lang="en-US" altLang="en-US" sz="2005" kern="1200">
                <a:solidFill>
                  <a:schemeClr val="tx1"/>
                </a:solidFill>
                <a:latin typeface="+mn-lt"/>
                <a:ea typeface="+mn-ea"/>
                <a:cs typeface="+mn-cs"/>
              </a:defRPr>
            </a:lvl5pPr>
            <a:lvl6pPr marL="2545080" algn="l" defTabSz="1017905" rtl="0" eaLnBrk="1" latinLnBrk="0" hangingPunct="1">
              <a:defRPr lang="en-US" altLang="en-US" sz="2005" kern="1200">
                <a:solidFill>
                  <a:schemeClr val="tx1"/>
                </a:solidFill>
                <a:latin typeface="+mn-lt"/>
                <a:ea typeface="+mn-ea"/>
                <a:cs typeface="+mn-cs"/>
              </a:defRPr>
            </a:lvl6pPr>
            <a:lvl7pPr marL="3054350" algn="l" defTabSz="1017905" rtl="0" eaLnBrk="1" latinLnBrk="0" hangingPunct="1">
              <a:defRPr lang="en-US" altLang="en-US" sz="2005" kern="1200">
                <a:solidFill>
                  <a:schemeClr val="tx1"/>
                </a:solidFill>
                <a:latin typeface="+mn-lt"/>
                <a:ea typeface="+mn-ea"/>
                <a:cs typeface="+mn-cs"/>
              </a:defRPr>
            </a:lvl7pPr>
            <a:lvl8pPr marL="3563620" algn="l" defTabSz="1017905" rtl="0" eaLnBrk="1" latinLnBrk="0" hangingPunct="1">
              <a:defRPr lang="en-US" altLang="en-US" sz="2005" kern="1200">
                <a:solidFill>
                  <a:schemeClr val="tx1"/>
                </a:solidFill>
                <a:latin typeface="+mn-lt"/>
                <a:ea typeface="+mn-ea"/>
                <a:cs typeface="+mn-cs"/>
              </a:defRPr>
            </a:lvl8pPr>
            <a:lvl9pPr marL="4072255" algn="l" defTabSz="1017905" rtl="0" eaLnBrk="1" latinLnBrk="0" hangingPunct="1">
              <a:defRPr lang="en-US" altLang="en-US" sz="2005" kern="1200">
                <a:solidFill>
                  <a:schemeClr val="tx1"/>
                </a:solidFill>
                <a:latin typeface="+mn-lt"/>
                <a:ea typeface="+mn-ea"/>
                <a:cs typeface="+mn-cs"/>
              </a:defRPr>
            </a:lvl9pPr>
          </a:lstStyle>
          <a:p>
            <a:pPr lvl="0" algn="r"/>
            <a:fld id="{C6DEBD5E-628B-4B0E-B300-19A581D57256}" type="slidenum">
              <a:rPr lang="zh-CN" altLang="en-US" sz="1200">
                <a:ea typeface="宋体" panose="02010600030101010101" pitchFamily="2" charset="-122"/>
              </a:rPr>
            </a:fld>
            <a:endParaRPr lang="zh-CN" altLang="en-US" sz="120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幻灯片图像占位符 1"/>
          <p:cNvSpPr/>
          <p:nvPr>
            <p:ph type="sldImg" idx="4294967295"/>
            <p:custDataLst>
              <p:tags r:id="rId3"/>
            </p:custDataLst>
          </p:nvPr>
        </p:nvSpPr>
        <p:spPr>
          <a:xfrm>
            <a:off x="687388" y="1143000"/>
            <a:ext cx="5483225" cy="3086100"/>
          </a:xfrm>
          <a:prstGeom prst="rect">
            <a:avLst/>
          </a:prstGeom>
          <a:noFill/>
          <a:ln>
            <a:solidFill>
              <a:prstClr val="black"/>
            </a:solidFill>
            <a:miter lim="800000"/>
          </a:ln>
        </p:spPr>
      </p:sp>
      <p:sp>
        <p:nvSpPr>
          <p:cNvPr id="39938" name="备注占位符 2"/>
          <p:cNvSpPr>
            <a:spLocks noGrp="1"/>
          </p:cNvSpPr>
          <p:nvPr>
            <p:ph type="body" idx="1"/>
            <p:custDataLst>
              <p:tags r:id="rId4"/>
            </p:custDataLst>
          </p:nvPr>
        </p:nvSpPr>
        <p:spPr>
          <a:xfrm>
            <a:off x="685800" y="4400550"/>
            <a:ext cx="5486400" cy="3600450"/>
          </a:xfrm>
          <a:prstGeom prst="rect">
            <a:avLst/>
          </a:prstGeom>
        </p:spPr>
        <p:txBody>
          <a:bodyPr vert="horz" lIns="91440" tIns="45720" rIns="91440" bIns="45720" rtlCol="0" anchor="t" anchorCtr="0"/>
          <a:lstStyle>
            <a:lvl1pPr marL="0" indent="0" algn="l" defTabSz="633095" rtl="0" eaLnBrk="1" fontAlgn="base" hangingPunct="1">
              <a:lnSpc>
                <a:spcPct val="100000"/>
              </a:lnSpc>
              <a:spcBef>
                <a:spcPct val="0"/>
              </a:spcBef>
              <a:spcAft>
                <a:spcPct val="0"/>
              </a:spcAft>
              <a:buClrTx/>
              <a:buSzTx/>
              <a:buFontTx/>
              <a:buNone/>
              <a:defRPr lang="en-US" altLang="en-US" sz="800">
                <a:solidFill>
                  <a:schemeClr val="tx1"/>
                </a:solidFill>
                <a:latin typeface="Calibri" panose="020F0502020204030204" pitchFamily="34" charset="0"/>
              </a:defRPr>
            </a:lvl1pPr>
            <a:lvl2pPr marL="317500" indent="0" algn="l" defTabSz="633095" rtl="0" eaLnBrk="1" fontAlgn="base" hangingPunct="1">
              <a:lnSpc>
                <a:spcPct val="100000"/>
              </a:lnSpc>
              <a:spcBef>
                <a:spcPct val="0"/>
              </a:spcBef>
              <a:spcAft>
                <a:spcPct val="0"/>
              </a:spcAft>
              <a:buClrTx/>
              <a:buSzTx/>
              <a:buFontTx/>
              <a:buNone/>
              <a:defRPr lang="en-US" altLang="en-US" sz="800">
                <a:solidFill>
                  <a:schemeClr val="tx1"/>
                </a:solidFill>
                <a:latin typeface="Calibri" panose="020F0502020204030204" pitchFamily="34" charset="0"/>
              </a:defRPr>
            </a:lvl2pPr>
            <a:lvl3pPr marL="633095" indent="0" algn="l" defTabSz="633095" rtl="0" eaLnBrk="1" fontAlgn="base" hangingPunct="1">
              <a:lnSpc>
                <a:spcPct val="100000"/>
              </a:lnSpc>
              <a:spcBef>
                <a:spcPct val="0"/>
              </a:spcBef>
              <a:spcAft>
                <a:spcPct val="0"/>
              </a:spcAft>
              <a:buClrTx/>
              <a:buSzTx/>
              <a:buFontTx/>
              <a:buNone/>
              <a:defRPr lang="en-US" altLang="en-US" sz="800">
                <a:solidFill>
                  <a:schemeClr val="tx1"/>
                </a:solidFill>
                <a:latin typeface="Calibri" panose="020F0502020204030204" pitchFamily="34" charset="0"/>
              </a:defRPr>
            </a:lvl3pPr>
            <a:lvl4pPr marL="950595" indent="0" algn="l" defTabSz="633095" rtl="0" eaLnBrk="1" fontAlgn="base" hangingPunct="1">
              <a:lnSpc>
                <a:spcPct val="100000"/>
              </a:lnSpc>
              <a:spcBef>
                <a:spcPct val="0"/>
              </a:spcBef>
              <a:spcAft>
                <a:spcPct val="0"/>
              </a:spcAft>
              <a:buClrTx/>
              <a:buSzTx/>
              <a:buFontTx/>
              <a:buNone/>
              <a:defRPr lang="en-US" altLang="en-US" sz="800">
                <a:solidFill>
                  <a:schemeClr val="tx1"/>
                </a:solidFill>
                <a:latin typeface="Calibri" panose="020F0502020204030204" pitchFamily="34" charset="0"/>
              </a:defRPr>
            </a:lvl4pPr>
            <a:lvl5pPr marL="1266825" indent="0" algn="l" defTabSz="633095" rtl="0" eaLnBrk="1" fontAlgn="base" hangingPunct="1">
              <a:lnSpc>
                <a:spcPct val="100000"/>
              </a:lnSpc>
              <a:spcBef>
                <a:spcPct val="0"/>
              </a:spcBef>
              <a:spcAft>
                <a:spcPct val="0"/>
              </a:spcAft>
              <a:buClrTx/>
              <a:buSzTx/>
              <a:buFontTx/>
              <a:buNone/>
              <a:defRPr lang="en-US" altLang="en-US" sz="800">
                <a:solidFill>
                  <a:schemeClr val="tx1"/>
                </a:solidFill>
                <a:latin typeface="Calibri" panose="020F0502020204030204" pitchFamily="34" charset="0"/>
              </a:defRPr>
            </a:lvl5pPr>
          </a:lstStyle>
          <a:p>
            <a:pPr lvl="0" fontAlgn="base"/>
            <a:endParaRPr lang="zh-CN" altLang="en-US">
              <a:ea typeface="宋体" panose="02010600030101010101" pitchFamily="2" charset="-122"/>
            </a:endParaRPr>
          </a:p>
        </p:txBody>
      </p:sp>
      <p:sp>
        <p:nvSpPr>
          <p:cNvPr id="39939" name="灯片编号占位符 3"/>
          <p:cNvSpPr/>
          <p:nvPr>
            <p:ph type="sldNum"/>
            <p:custDataLst>
              <p:tags r:id="rId5"/>
            </p:custDataLst>
          </p:nvPr>
        </p:nvSpPr>
        <p:spPr>
          <a:xfrm>
            <a:off x="3884612" y="8685212"/>
            <a:ext cx="2971800" cy="458788"/>
          </a:xfrm>
          <a:prstGeom prst="rect">
            <a:avLst/>
          </a:prstGeom>
          <a:noFill/>
          <a:ln>
            <a:noFill/>
            <a:miter lim="800000"/>
          </a:ln>
        </p:spPr>
        <p:txBody>
          <a:bodyPr vert="horz" lIns="91440" tIns="45720" rIns="91440" bIns="45720" anchor="b" anchorCtr="0"/>
          <a:lstStyle>
            <a:defPPr>
              <a:defRPr lang="en-US"/>
            </a:defPPr>
            <a:lvl1pPr marL="0" indent="0" algn="l" defTabSz="1017905" rtl="0" eaLnBrk="1" fontAlgn="base" latinLnBrk="0" hangingPunct="1">
              <a:lnSpc>
                <a:spcPct val="100000"/>
              </a:lnSpc>
              <a:spcBef>
                <a:spcPct val="0"/>
              </a:spcBef>
              <a:spcAft>
                <a:spcPct val="0"/>
              </a:spcAft>
              <a:buClrTx/>
              <a:buSzTx/>
              <a:buFontTx/>
              <a:buNone/>
              <a:defRPr lang="en-US" altLang="en-US" sz="2005" kern="1200">
                <a:solidFill>
                  <a:schemeClr val="tx1"/>
                </a:solidFill>
                <a:latin typeface="+mn-lt"/>
                <a:ea typeface="+mn-ea"/>
                <a:cs typeface="+mn-cs"/>
              </a:defRPr>
            </a:lvl1pPr>
            <a:lvl2pPr marL="509270" indent="0" algn="l" defTabSz="1017905" rtl="0" eaLnBrk="1" fontAlgn="base" latinLnBrk="0" hangingPunct="1">
              <a:lnSpc>
                <a:spcPct val="100000"/>
              </a:lnSpc>
              <a:spcBef>
                <a:spcPct val="0"/>
              </a:spcBef>
              <a:spcAft>
                <a:spcPct val="0"/>
              </a:spcAft>
              <a:buClrTx/>
              <a:buSzTx/>
              <a:buFontTx/>
              <a:buNone/>
              <a:defRPr lang="en-US" altLang="en-US" sz="2005" kern="1200">
                <a:solidFill>
                  <a:schemeClr val="tx1"/>
                </a:solidFill>
                <a:latin typeface="+mn-lt"/>
                <a:ea typeface="+mn-ea"/>
                <a:cs typeface="+mn-cs"/>
              </a:defRPr>
            </a:lvl2pPr>
            <a:lvl3pPr marL="1017905" indent="0" algn="l" defTabSz="1017905" rtl="0" eaLnBrk="1" fontAlgn="base" latinLnBrk="0" hangingPunct="1">
              <a:lnSpc>
                <a:spcPct val="100000"/>
              </a:lnSpc>
              <a:spcBef>
                <a:spcPct val="0"/>
              </a:spcBef>
              <a:spcAft>
                <a:spcPct val="0"/>
              </a:spcAft>
              <a:buClrTx/>
              <a:buSzTx/>
              <a:buFontTx/>
              <a:buNone/>
              <a:defRPr lang="en-US" altLang="en-US" sz="2005" kern="1200">
                <a:solidFill>
                  <a:schemeClr val="tx1"/>
                </a:solidFill>
                <a:latin typeface="+mn-lt"/>
                <a:ea typeface="+mn-ea"/>
                <a:cs typeface="+mn-cs"/>
              </a:defRPr>
            </a:lvl3pPr>
            <a:lvl4pPr marL="1527175" indent="0" algn="l" defTabSz="1017905" rtl="0" eaLnBrk="1" fontAlgn="base" latinLnBrk="0" hangingPunct="1">
              <a:lnSpc>
                <a:spcPct val="100000"/>
              </a:lnSpc>
              <a:spcBef>
                <a:spcPct val="0"/>
              </a:spcBef>
              <a:spcAft>
                <a:spcPct val="0"/>
              </a:spcAft>
              <a:buClrTx/>
              <a:buSzTx/>
              <a:buFontTx/>
              <a:buNone/>
              <a:defRPr lang="en-US" altLang="en-US" sz="2005" kern="1200">
                <a:solidFill>
                  <a:schemeClr val="tx1"/>
                </a:solidFill>
                <a:latin typeface="+mn-lt"/>
                <a:ea typeface="+mn-ea"/>
                <a:cs typeface="+mn-cs"/>
              </a:defRPr>
            </a:lvl4pPr>
            <a:lvl5pPr marL="2036445" indent="0" algn="l" defTabSz="1017905" rtl="0" eaLnBrk="1" fontAlgn="base" latinLnBrk="0" hangingPunct="1">
              <a:lnSpc>
                <a:spcPct val="100000"/>
              </a:lnSpc>
              <a:spcBef>
                <a:spcPct val="0"/>
              </a:spcBef>
              <a:spcAft>
                <a:spcPct val="0"/>
              </a:spcAft>
              <a:buClrTx/>
              <a:buSzTx/>
              <a:buFontTx/>
              <a:buNone/>
              <a:defRPr lang="en-US" altLang="en-US" sz="2005" kern="1200">
                <a:solidFill>
                  <a:schemeClr val="tx1"/>
                </a:solidFill>
                <a:latin typeface="+mn-lt"/>
                <a:ea typeface="+mn-ea"/>
                <a:cs typeface="+mn-cs"/>
              </a:defRPr>
            </a:lvl5pPr>
            <a:lvl6pPr marL="2545080" algn="l" defTabSz="1017905" rtl="0" eaLnBrk="1" latinLnBrk="0" hangingPunct="1">
              <a:defRPr lang="en-US" altLang="en-US" sz="2005" kern="1200">
                <a:solidFill>
                  <a:schemeClr val="tx1"/>
                </a:solidFill>
                <a:latin typeface="+mn-lt"/>
                <a:ea typeface="+mn-ea"/>
                <a:cs typeface="+mn-cs"/>
              </a:defRPr>
            </a:lvl6pPr>
            <a:lvl7pPr marL="3054350" algn="l" defTabSz="1017905" rtl="0" eaLnBrk="1" latinLnBrk="0" hangingPunct="1">
              <a:defRPr lang="en-US" altLang="en-US" sz="2005" kern="1200">
                <a:solidFill>
                  <a:schemeClr val="tx1"/>
                </a:solidFill>
                <a:latin typeface="+mn-lt"/>
                <a:ea typeface="+mn-ea"/>
                <a:cs typeface="+mn-cs"/>
              </a:defRPr>
            </a:lvl7pPr>
            <a:lvl8pPr marL="3563620" algn="l" defTabSz="1017905" rtl="0" eaLnBrk="1" latinLnBrk="0" hangingPunct="1">
              <a:defRPr lang="en-US" altLang="en-US" sz="2005" kern="1200">
                <a:solidFill>
                  <a:schemeClr val="tx1"/>
                </a:solidFill>
                <a:latin typeface="+mn-lt"/>
                <a:ea typeface="+mn-ea"/>
                <a:cs typeface="+mn-cs"/>
              </a:defRPr>
            </a:lvl8pPr>
            <a:lvl9pPr marL="4072255" algn="l" defTabSz="1017905" rtl="0" eaLnBrk="1" latinLnBrk="0" hangingPunct="1">
              <a:defRPr lang="en-US" altLang="en-US" sz="2005" kern="1200">
                <a:solidFill>
                  <a:schemeClr val="tx1"/>
                </a:solidFill>
                <a:latin typeface="+mn-lt"/>
                <a:ea typeface="+mn-ea"/>
                <a:cs typeface="+mn-cs"/>
              </a:defRPr>
            </a:lvl9pPr>
          </a:lstStyle>
          <a:p>
            <a:pPr lvl="0" algn="r"/>
            <a:fld id="{8C9AB023-2BEB-4FFA-B052-C35992B420CB}" type="slidenum">
              <a:rPr lang="zh-CN" altLang="en-US" sz="1200">
                <a:ea typeface="宋体" panose="02010600030101010101" pitchFamily="2" charset="-122"/>
              </a:rPr>
            </a:fld>
            <a:endParaRPr lang="zh-CN" altLang="en-US" sz="120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幻灯片图像占位符 1"/>
          <p:cNvSpPr/>
          <p:nvPr>
            <p:ph type="sldImg" idx="4294967295"/>
            <p:custDataLst>
              <p:tags r:id="rId3"/>
            </p:custDataLst>
          </p:nvPr>
        </p:nvSpPr>
        <p:spPr>
          <a:xfrm>
            <a:off x="687388" y="1143000"/>
            <a:ext cx="5483225" cy="3086100"/>
          </a:xfrm>
          <a:prstGeom prst="rect">
            <a:avLst/>
          </a:prstGeom>
          <a:noFill/>
          <a:ln>
            <a:solidFill>
              <a:prstClr val="black"/>
            </a:solidFill>
            <a:miter lim="800000"/>
          </a:ln>
        </p:spPr>
      </p:sp>
      <p:sp>
        <p:nvSpPr>
          <p:cNvPr id="41986" name="备注占位符 2"/>
          <p:cNvSpPr>
            <a:spLocks noGrp="1"/>
          </p:cNvSpPr>
          <p:nvPr>
            <p:ph type="body" idx="1"/>
            <p:custDataLst>
              <p:tags r:id="rId4"/>
            </p:custDataLst>
          </p:nvPr>
        </p:nvSpPr>
        <p:spPr>
          <a:xfrm>
            <a:off x="685800" y="4400550"/>
            <a:ext cx="5486400" cy="3600450"/>
          </a:xfrm>
          <a:prstGeom prst="rect">
            <a:avLst/>
          </a:prstGeom>
        </p:spPr>
        <p:txBody>
          <a:bodyPr vert="horz" lIns="91440" tIns="45720" rIns="91440" bIns="45720" rtlCol="0" anchor="t" anchorCtr="0"/>
          <a:lstStyle>
            <a:lvl1pPr marL="0" indent="0" algn="l" defTabSz="633095" rtl="0" eaLnBrk="1" fontAlgn="base" hangingPunct="1">
              <a:lnSpc>
                <a:spcPct val="100000"/>
              </a:lnSpc>
              <a:spcBef>
                <a:spcPct val="0"/>
              </a:spcBef>
              <a:spcAft>
                <a:spcPct val="0"/>
              </a:spcAft>
              <a:buClrTx/>
              <a:buSzTx/>
              <a:buFontTx/>
              <a:buNone/>
              <a:defRPr lang="en-US" altLang="en-US" sz="800">
                <a:solidFill>
                  <a:schemeClr val="tx1"/>
                </a:solidFill>
                <a:latin typeface="Calibri" panose="020F0502020204030204" pitchFamily="34" charset="0"/>
              </a:defRPr>
            </a:lvl1pPr>
            <a:lvl2pPr marL="317500" indent="0" algn="l" defTabSz="633095" rtl="0" eaLnBrk="1" fontAlgn="base" hangingPunct="1">
              <a:lnSpc>
                <a:spcPct val="100000"/>
              </a:lnSpc>
              <a:spcBef>
                <a:spcPct val="0"/>
              </a:spcBef>
              <a:spcAft>
                <a:spcPct val="0"/>
              </a:spcAft>
              <a:buClrTx/>
              <a:buSzTx/>
              <a:buFontTx/>
              <a:buNone/>
              <a:defRPr lang="en-US" altLang="en-US" sz="800">
                <a:solidFill>
                  <a:schemeClr val="tx1"/>
                </a:solidFill>
                <a:latin typeface="Calibri" panose="020F0502020204030204" pitchFamily="34" charset="0"/>
              </a:defRPr>
            </a:lvl2pPr>
            <a:lvl3pPr marL="633095" indent="0" algn="l" defTabSz="633095" rtl="0" eaLnBrk="1" fontAlgn="base" hangingPunct="1">
              <a:lnSpc>
                <a:spcPct val="100000"/>
              </a:lnSpc>
              <a:spcBef>
                <a:spcPct val="0"/>
              </a:spcBef>
              <a:spcAft>
                <a:spcPct val="0"/>
              </a:spcAft>
              <a:buClrTx/>
              <a:buSzTx/>
              <a:buFontTx/>
              <a:buNone/>
              <a:defRPr lang="en-US" altLang="en-US" sz="800">
                <a:solidFill>
                  <a:schemeClr val="tx1"/>
                </a:solidFill>
                <a:latin typeface="Calibri" panose="020F0502020204030204" pitchFamily="34" charset="0"/>
              </a:defRPr>
            </a:lvl3pPr>
            <a:lvl4pPr marL="950595" indent="0" algn="l" defTabSz="633095" rtl="0" eaLnBrk="1" fontAlgn="base" hangingPunct="1">
              <a:lnSpc>
                <a:spcPct val="100000"/>
              </a:lnSpc>
              <a:spcBef>
                <a:spcPct val="0"/>
              </a:spcBef>
              <a:spcAft>
                <a:spcPct val="0"/>
              </a:spcAft>
              <a:buClrTx/>
              <a:buSzTx/>
              <a:buFontTx/>
              <a:buNone/>
              <a:defRPr lang="en-US" altLang="en-US" sz="800">
                <a:solidFill>
                  <a:schemeClr val="tx1"/>
                </a:solidFill>
                <a:latin typeface="Calibri" panose="020F0502020204030204" pitchFamily="34" charset="0"/>
              </a:defRPr>
            </a:lvl4pPr>
            <a:lvl5pPr marL="1266825" indent="0" algn="l" defTabSz="633095" rtl="0" eaLnBrk="1" fontAlgn="base" hangingPunct="1">
              <a:lnSpc>
                <a:spcPct val="100000"/>
              </a:lnSpc>
              <a:spcBef>
                <a:spcPct val="0"/>
              </a:spcBef>
              <a:spcAft>
                <a:spcPct val="0"/>
              </a:spcAft>
              <a:buClrTx/>
              <a:buSzTx/>
              <a:buFontTx/>
              <a:buNone/>
              <a:defRPr lang="en-US" altLang="en-US" sz="800">
                <a:solidFill>
                  <a:schemeClr val="tx1"/>
                </a:solidFill>
                <a:latin typeface="Calibri" panose="020F0502020204030204" pitchFamily="34" charset="0"/>
              </a:defRPr>
            </a:lvl5pPr>
          </a:lstStyle>
          <a:p>
            <a:pPr lvl="0" fontAlgn="base"/>
            <a:endParaRPr lang="zh-CN" altLang="en-US">
              <a:ea typeface="宋体" panose="02010600030101010101" pitchFamily="2" charset="-122"/>
            </a:endParaRPr>
          </a:p>
        </p:txBody>
      </p:sp>
      <p:sp>
        <p:nvSpPr>
          <p:cNvPr id="41987" name="灯片编号占位符 3"/>
          <p:cNvSpPr/>
          <p:nvPr>
            <p:ph type="sldNum"/>
            <p:custDataLst>
              <p:tags r:id="rId5"/>
            </p:custDataLst>
          </p:nvPr>
        </p:nvSpPr>
        <p:spPr>
          <a:xfrm>
            <a:off x="3884612" y="8685212"/>
            <a:ext cx="2971800" cy="458788"/>
          </a:xfrm>
          <a:prstGeom prst="rect">
            <a:avLst/>
          </a:prstGeom>
          <a:noFill/>
          <a:ln>
            <a:noFill/>
            <a:miter lim="800000"/>
          </a:ln>
        </p:spPr>
        <p:txBody>
          <a:bodyPr vert="horz" lIns="91440" tIns="45720" rIns="91440" bIns="45720" anchor="b" anchorCtr="0"/>
          <a:lstStyle>
            <a:defPPr>
              <a:defRPr lang="en-US"/>
            </a:defPPr>
            <a:lvl1pPr marL="0" indent="0" algn="l" defTabSz="1017905" rtl="0" eaLnBrk="1" fontAlgn="base" latinLnBrk="0" hangingPunct="1">
              <a:lnSpc>
                <a:spcPct val="100000"/>
              </a:lnSpc>
              <a:spcBef>
                <a:spcPct val="0"/>
              </a:spcBef>
              <a:spcAft>
                <a:spcPct val="0"/>
              </a:spcAft>
              <a:buClrTx/>
              <a:buSzTx/>
              <a:buFontTx/>
              <a:buNone/>
              <a:defRPr lang="en-US" altLang="en-US" sz="2005" kern="1200">
                <a:solidFill>
                  <a:schemeClr val="tx1"/>
                </a:solidFill>
                <a:latin typeface="+mn-lt"/>
                <a:ea typeface="+mn-ea"/>
                <a:cs typeface="+mn-cs"/>
              </a:defRPr>
            </a:lvl1pPr>
            <a:lvl2pPr marL="509270" indent="0" algn="l" defTabSz="1017905" rtl="0" eaLnBrk="1" fontAlgn="base" latinLnBrk="0" hangingPunct="1">
              <a:lnSpc>
                <a:spcPct val="100000"/>
              </a:lnSpc>
              <a:spcBef>
                <a:spcPct val="0"/>
              </a:spcBef>
              <a:spcAft>
                <a:spcPct val="0"/>
              </a:spcAft>
              <a:buClrTx/>
              <a:buSzTx/>
              <a:buFontTx/>
              <a:buNone/>
              <a:defRPr lang="en-US" altLang="en-US" sz="2005" kern="1200">
                <a:solidFill>
                  <a:schemeClr val="tx1"/>
                </a:solidFill>
                <a:latin typeface="+mn-lt"/>
                <a:ea typeface="+mn-ea"/>
                <a:cs typeface="+mn-cs"/>
              </a:defRPr>
            </a:lvl2pPr>
            <a:lvl3pPr marL="1017905" indent="0" algn="l" defTabSz="1017905" rtl="0" eaLnBrk="1" fontAlgn="base" latinLnBrk="0" hangingPunct="1">
              <a:lnSpc>
                <a:spcPct val="100000"/>
              </a:lnSpc>
              <a:spcBef>
                <a:spcPct val="0"/>
              </a:spcBef>
              <a:spcAft>
                <a:spcPct val="0"/>
              </a:spcAft>
              <a:buClrTx/>
              <a:buSzTx/>
              <a:buFontTx/>
              <a:buNone/>
              <a:defRPr lang="en-US" altLang="en-US" sz="2005" kern="1200">
                <a:solidFill>
                  <a:schemeClr val="tx1"/>
                </a:solidFill>
                <a:latin typeface="+mn-lt"/>
                <a:ea typeface="+mn-ea"/>
                <a:cs typeface="+mn-cs"/>
              </a:defRPr>
            </a:lvl3pPr>
            <a:lvl4pPr marL="1527175" indent="0" algn="l" defTabSz="1017905" rtl="0" eaLnBrk="1" fontAlgn="base" latinLnBrk="0" hangingPunct="1">
              <a:lnSpc>
                <a:spcPct val="100000"/>
              </a:lnSpc>
              <a:spcBef>
                <a:spcPct val="0"/>
              </a:spcBef>
              <a:spcAft>
                <a:spcPct val="0"/>
              </a:spcAft>
              <a:buClrTx/>
              <a:buSzTx/>
              <a:buFontTx/>
              <a:buNone/>
              <a:defRPr lang="en-US" altLang="en-US" sz="2005" kern="1200">
                <a:solidFill>
                  <a:schemeClr val="tx1"/>
                </a:solidFill>
                <a:latin typeface="+mn-lt"/>
                <a:ea typeface="+mn-ea"/>
                <a:cs typeface="+mn-cs"/>
              </a:defRPr>
            </a:lvl4pPr>
            <a:lvl5pPr marL="2036445" indent="0" algn="l" defTabSz="1017905" rtl="0" eaLnBrk="1" fontAlgn="base" latinLnBrk="0" hangingPunct="1">
              <a:lnSpc>
                <a:spcPct val="100000"/>
              </a:lnSpc>
              <a:spcBef>
                <a:spcPct val="0"/>
              </a:spcBef>
              <a:spcAft>
                <a:spcPct val="0"/>
              </a:spcAft>
              <a:buClrTx/>
              <a:buSzTx/>
              <a:buFontTx/>
              <a:buNone/>
              <a:defRPr lang="en-US" altLang="en-US" sz="2005" kern="1200">
                <a:solidFill>
                  <a:schemeClr val="tx1"/>
                </a:solidFill>
                <a:latin typeface="+mn-lt"/>
                <a:ea typeface="+mn-ea"/>
                <a:cs typeface="+mn-cs"/>
              </a:defRPr>
            </a:lvl5pPr>
            <a:lvl6pPr marL="2545080" algn="l" defTabSz="1017905" rtl="0" eaLnBrk="1" latinLnBrk="0" hangingPunct="1">
              <a:defRPr lang="en-US" altLang="en-US" sz="2005" kern="1200">
                <a:solidFill>
                  <a:schemeClr val="tx1"/>
                </a:solidFill>
                <a:latin typeface="+mn-lt"/>
                <a:ea typeface="+mn-ea"/>
                <a:cs typeface="+mn-cs"/>
              </a:defRPr>
            </a:lvl6pPr>
            <a:lvl7pPr marL="3054350" algn="l" defTabSz="1017905" rtl="0" eaLnBrk="1" latinLnBrk="0" hangingPunct="1">
              <a:defRPr lang="en-US" altLang="en-US" sz="2005" kern="1200">
                <a:solidFill>
                  <a:schemeClr val="tx1"/>
                </a:solidFill>
                <a:latin typeface="+mn-lt"/>
                <a:ea typeface="+mn-ea"/>
                <a:cs typeface="+mn-cs"/>
              </a:defRPr>
            </a:lvl7pPr>
            <a:lvl8pPr marL="3563620" algn="l" defTabSz="1017905" rtl="0" eaLnBrk="1" latinLnBrk="0" hangingPunct="1">
              <a:defRPr lang="en-US" altLang="en-US" sz="2005" kern="1200">
                <a:solidFill>
                  <a:schemeClr val="tx1"/>
                </a:solidFill>
                <a:latin typeface="+mn-lt"/>
                <a:ea typeface="+mn-ea"/>
                <a:cs typeface="+mn-cs"/>
              </a:defRPr>
            </a:lvl8pPr>
            <a:lvl9pPr marL="4072255" algn="l" defTabSz="1017905" rtl="0" eaLnBrk="1" latinLnBrk="0" hangingPunct="1">
              <a:defRPr lang="en-US" altLang="en-US" sz="2005" kern="1200">
                <a:solidFill>
                  <a:schemeClr val="tx1"/>
                </a:solidFill>
                <a:latin typeface="+mn-lt"/>
                <a:ea typeface="+mn-ea"/>
                <a:cs typeface="+mn-cs"/>
              </a:defRPr>
            </a:lvl9pPr>
          </a:lstStyle>
          <a:p>
            <a:pPr lvl="0" algn="r"/>
            <a:fld id="{E42705C0-C53E-4E1C-AF56-FAA33482964F}" type="slidenum">
              <a:rPr lang="zh-CN" altLang="en-US" sz="1200">
                <a:ea typeface="宋体" panose="02010600030101010101" pitchFamily="2" charset="-122"/>
              </a:rPr>
            </a:fld>
            <a:endParaRPr lang="zh-CN" altLang="en-US" sz="1200">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B1190207-0793-4749-AC41-0B35562AFFE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image" Target="../media/image2.jpeg"/><Relationship Id="rId3" Type="http://schemas.openxmlformats.org/officeDocument/2006/relationships/tags" Target="../tags/tag4.xml"/><Relationship Id="rId2" Type="http://schemas.openxmlformats.org/officeDocument/2006/relationships/image" Target="../media/image1.jpeg"/><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73E3AB76-6308-4FA2-9316-232A776AA78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4AE1B9-774E-4852-B1FE-0F20F76F0EE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3E3AB76-6308-4FA2-9316-232A776AA78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4AE1B9-774E-4852-B1FE-0F20F76F0EE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3E3AB76-6308-4FA2-9316-232A776AA78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4AE1B9-774E-4852-B1FE-0F20F76F0EE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4" name="Date Placeholder 3"/>
          <p:cNvSpPr>
            <a:spLocks noGrp="1"/>
          </p:cNvSpPr>
          <p:nvPr>
            <p:ph type="dt" sz="half" idx="10"/>
            <p:custDataLst>
              <p:tags r:id="rId2"/>
            </p:custDataLst>
          </p:nvPr>
        </p:nvSpPr>
        <p:spPr>
          <a:xfrm>
            <a:off x="838389" y="6356126"/>
            <a:ext cx="2743300" cy="365000"/>
          </a:xfrm>
          <a:prstGeom prst="rect">
            <a:avLst/>
          </a:prstGeom>
        </p:spPr>
        <p:txBody>
          <a:bodyPr vert="horz" lIns="91440" tIns="45720" rIns="91440" bIns="45720" rtlCol="0" anchor="ctr" anchorCtr="0"/>
          <a:lstStyle>
            <a:defPPr>
              <a:defRPr lang="en-US"/>
            </a:defPPr>
            <a:lvl1pPr marL="0" indent="0" algn="l" defTabSz="1017905" rtl="0" eaLnBrk="1" fontAlgn="base" latinLnBrk="0" hangingPunct="1">
              <a:lnSpc>
                <a:spcPct val="100000"/>
              </a:lnSpc>
              <a:spcBef>
                <a:spcPct val="0"/>
              </a:spcBef>
              <a:spcAft>
                <a:spcPct val="0"/>
              </a:spcAft>
              <a:buClrTx/>
              <a:buSzTx/>
              <a:buFontTx/>
              <a:buNone/>
              <a:defRPr lang="en-US" altLang="en-US" sz="1800" kern="1200">
                <a:solidFill>
                  <a:schemeClr val="tx1"/>
                </a:solidFill>
                <a:latin typeface="+mn-lt"/>
                <a:ea typeface="+mn-ea"/>
                <a:cs typeface="+mn-cs"/>
              </a:defRPr>
            </a:lvl1pPr>
            <a:lvl2pPr marL="456565" indent="0" algn="l" defTabSz="1017905" rtl="0" eaLnBrk="1" fontAlgn="base" latinLnBrk="0" hangingPunct="1">
              <a:lnSpc>
                <a:spcPct val="100000"/>
              </a:lnSpc>
              <a:spcBef>
                <a:spcPct val="0"/>
              </a:spcBef>
              <a:spcAft>
                <a:spcPct val="0"/>
              </a:spcAft>
              <a:buClrTx/>
              <a:buSzTx/>
              <a:buFontTx/>
              <a:buNone/>
              <a:defRPr lang="en-US" altLang="en-US" sz="1800" kern="1200">
                <a:solidFill>
                  <a:schemeClr val="tx1"/>
                </a:solidFill>
                <a:latin typeface="+mn-lt"/>
                <a:ea typeface="+mn-ea"/>
                <a:cs typeface="+mn-cs"/>
              </a:defRPr>
            </a:lvl2pPr>
            <a:lvl3pPr marL="914400" indent="0" algn="l" defTabSz="1017905" rtl="0" eaLnBrk="1" fontAlgn="base" latinLnBrk="0" hangingPunct="1">
              <a:lnSpc>
                <a:spcPct val="100000"/>
              </a:lnSpc>
              <a:spcBef>
                <a:spcPct val="0"/>
              </a:spcBef>
              <a:spcAft>
                <a:spcPct val="0"/>
              </a:spcAft>
              <a:buClrTx/>
              <a:buSzTx/>
              <a:buFontTx/>
              <a:buNone/>
              <a:defRPr lang="en-US" altLang="en-US" sz="1800" kern="1200">
                <a:solidFill>
                  <a:schemeClr val="tx1"/>
                </a:solidFill>
                <a:latin typeface="+mn-lt"/>
                <a:ea typeface="+mn-ea"/>
                <a:cs typeface="+mn-cs"/>
              </a:defRPr>
            </a:lvl3pPr>
            <a:lvl4pPr marL="1371600" indent="0" algn="l" defTabSz="1017905" rtl="0" eaLnBrk="1" fontAlgn="base" latinLnBrk="0" hangingPunct="1">
              <a:lnSpc>
                <a:spcPct val="100000"/>
              </a:lnSpc>
              <a:spcBef>
                <a:spcPct val="0"/>
              </a:spcBef>
              <a:spcAft>
                <a:spcPct val="0"/>
              </a:spcAft>
              <a:buClrTx/>
              <a:buSzTx/>
              <a:buFontTx/>
              <a:buNone/>
              <a:defRPr lang="en-US" altLang="en-US" sz="1800" kern="1200">
                <a:solidFill>
                  <a:schemeClr val="tx1"/>
                </a:solidFill>
                <a:latin typeface="+mn-lt"/>
                <a:ea typeface="+mn-ea"/>
                <a:cs typeface="+mn-cs"/>
              </a:defRPr>
            </a:lvl4pPr>
            <a:lvl5pPr marL="1828165" indent="0" algn="l" defTabSz="1017905" rtl="0" eaLnBrk="1" fontAlgn="base" latinLnBrk="0" hangingPunct="1">
              <a:lnSpc>
                <a:spcPct val="100000"/>
              </a:lnSpc>
              <a:spcBef>
                <a:spcPct val="0"/>
              </a:spcBef>
              <a:spcAft>
                <a:spcPct val="0"/>
              </a:spcAft>
              <a:buClrTx/>
              <a:buSzTx/>
              <a:buFontTx/>
              <a:buNone/>
              <a:defRPr lang="en-US" altLang="en-US" sz="1800" kern="1200">
                <a:solidFill>
                  <a:schemeClr val="tx1"/>
                </a:solidFill>
                <a:latin typeface="+mn-lt"/>
                <a:ea typeface="+mn-ea"/>
                <a:cs typeface="+mn-cs"/>
              </a:defRPr>
            </a:lvl5pPr>
            <a:lvl6pPr marL="2286000" algn="l" defTabSz="1017905" rtl="0" eaLnBrk="1" latinLnBrk="0" hangingPunct="1">
              <a:defRPr lang="en-US" altLang="en-US" sz="1800" kern="1200">
                <a:solidFill>
                  <a:schemeClr val="tx1"/>
                </a:solidFill>
                <a:latin typeface="+mn-lt"/>
                <a:ea typeface="+mn-ea"/>
                <a:cs typeface="+mn-cs"/>
              </a:defRPr>
            </a:lvl6pPr>
            <a:lvl7pPr marL="2743200" algn="l" defTabSz="1017905" rtl="0" eaLnBrk="1" latinLnBrk="0" hangingPunct="1">
              <a:defRPr lang="en-US" altLang="en-US" sz="1800" kern="1200">
                <a:solidFill>
                  <a:schemeClr val="tx1"/>
                </a:solidFill>
                <a:latin typeface="+mn-lt"/>
                <a:ea typeface="+mn-ea"/>
                <a:cs typeface="+mn-cs"/>
              </a:defRPr>
            </a:lvl7pPr>
            <a:lvl8pPr marL="3200400" algn="l" defTabSz="1017905" rtl="0" eaLnBrk="1" latinLnBrk="0" hangingPunct="1">
              <a:defRPr lang="en-US" altLang="en-US" sz="1800" kern="1200">
                <a:solidFill>
                  <a:schemeClr val="tx1"/>
                </a:solidFill>
                <a:latin typeface="+mn-lt"/>
                <a:ea typeface="+mn-ea"/>
                <a:cs typeface="+mn-cs"/>
              </a:defRPr>
            </a:lvl8pPr>
            <a:lvl9pPr marL="3657600" algn="l" defTabSz="1017905" rtl="0" eaLnBrk="1" latinLnBrk="0" hangingPunct="1">
              <a:defRPr lang="en-US" altLang="en-US" sz="1800" kern="1200">
                <a:solidFill>
                  <a:schemeClr val="tx1"/>
                </a:solidFill>
                <a:latin typeface="+mn-lt"/>
                <a:ea typeface="+mn-ea"/>
                <a:cs typeface="+mn-cs"/>
              </a:defRPr>
            </a:lvl9pPr>
          </a:lstStyle>
          <a:p>
            <a:pPr marL="0" lvl="0" indent="0" defTabSz="579755" fontAlgn="base"/>
            <a:endParaRPr lang="zh-CN" altLang="en-US" sz="1300">
              <a:solidFill>
                <a:srgbClr val="898989"/>
              </a:solidFill>
            </a:endParaRPr>
          </a:p>
        </p:txBody>
      </p:sp>
      <p:sp>
        <p:nvSpPr>
          <p:cNvPr id="2" name="Footer Placeholder 4"/>
          <p:cNvSpPr>
            <a:spLocks noGrp="1"/>
          </p:cNvSpPr>
          <p:nvPr>
            <p:ph type="ftr" sz="quarter" idx="11"/>
            <p:custDataLst>
              <p:tags r:id="rId3"/>
            </p:custDataLst>
          </p:nvPr>
        </p:nvSpPr>
        <p:spPr>
          <a:xfrm>
            <a:off x="4039381" y="6356126"/>
            <a:ext cx="4113524" cy="365000"/>
          </a:xfrm>
          <a:prstGeom prst="rect">
            <a:avLst/>
          </a:prstGeom>
        </p:spPr>
        <p:txBody>
          <a:bodyPr vert="horz" lIns="91440" tIns="45720" rIns="91440" bIns="45720" rtlCol="0" anchor="ctr" anchorCtr="0"/>
          <a:lstStyle>
            <a:defPPr>
              <a:defRPr lang="en-US"/>
            </a:defPPr>
            <a:lvl1pPr marL="0" indent="0" algn="l" defTabSz="1017905" rtl="0" eaLnBrk="1" fontAlgn="base" latinLnBrk="0" hangingPunct="1">
              <a:lnSpc>
                <a:spcPct val="100000"/>
              </a:lnSpc>
              <a:spcBef>
                <a:spcPct val="0"/>
              </a:spcBef>
              <a:spcAft>
                <a:spcPct val="0"/>
              </a:spcAft>
              <a:buClrTx/>
              <a:buSzTx/>
              <a:buFontTx/>
              <a:buNone/>
              <a:defRPr lang="en-US" altLang="en-US" sz="1800" kern="1200">
                <a:solidFill>
                  <a:schemeClr val="tx1"/>
                </a:solidFill>
                <a:latin typeface="+mn-lt"/>
                <a:ea typeface="+mn-ea"/>
                <a:cs typeface="+mn-cs"/>
              </a:defRPr>
            </a:lvl1pPr>
            <a:lvl2pPr marL="456565" indent="0" algn="l" defTabSz="1017905" rtl="0" eaLnBrk="1" fontAlgn="base" latinLnBrk="0" hangingPunct="1">
              <a:lnSpc>
                <a:spcPct val="100000"/>
              </a:lnSpc>
              <a:spcBef>
                <a:spcPct val="0"/>
              </a:spcBef>
              <a:spcAft>
                <a:spcPct val="0"/>
              </a:spcAft>
              <a:buClrTx/>
              <a:buSzTx/>
              <a:buFontTx/>
              <a:buNone/>
              <a:defRPr lang="en-US" altLang="en-US" sz="1800" kern="1200">
                <a:solidFill>
                  <a:schemeClr val="tx1"/>
                </a:solidFill>
                <a:latin typeface="+mn-lt"/>
                <a:ea typeface="+mn-ea"/>
                <a:cs typeface="+mn-cs"/>
              </a:defRPr>
            </a:lvl2pPr>
            <a:lvl3pPr marL="914400" indent="0" algn="l" defTabSz="1017905" rtl="0" eaLnBrk="1" fontAlgn="base" latinLnBrk="0" hangingPunct="1">
              <a:lnSpc>
                <a:spcPct val="100000"/>
              </a:lnSpc>
              <a:spcBef>
                <a:spcPct val="0"/>
              </a:spcBef>
              <a:spcAft>
                <a:spcPct val="0"/>
              </a:spcAft>
              <a:buClrTx/>
              <a:buSzTx/>
              <a:buFontTx/>
              <a:buNone/>
              <a:defRPr lang="en-US" altLang="en-US" sz="1800" kern="1200">
                <a:solidFill>
                  <a:schemeClr val="tx1"/>
                </a:solidFill>
                <a:latin typeface="+mn-lt"/>
                <a:ea typeface="+mn-ea"/>
                <a:cs typeface="+mn-cs"/>
              </a:defRPr>
            </a:lvl3pPr>
            <a:lvl4pPr marL="1371600" indent="0" algn="l" defTabSz="1017905" rtl="0" eaLnBrk="1" fontAlgn="base" latinLnBrk="0" hangingPunct="1">
              <a:lnSpc>
                <a:spcPct val="100000"/>
              </a:lnSpc>
              <a:spcBef>
                <a:spcPct val="0"/>
              </a:spcBef>
              <a:spcAft>
                <a:spcPct val="0"/>
              </a:spcAft>
              <a:buClrTx/>
              <a:buSzTx/>
              <a:buFontTx/>
              <a:buNone/>
              <a:defRPr lang="en-US" altLang="en-US" sz="1800" kern="1200">
                <a:solidFill>
                  <a:schemeClr val="tx1"/>
                </a:solidFill>
                <a:latin typeface="+mn-lt"/>
                <a:ea typeface="+mn-ea"/>
                <a:cs typeface="+mn-cs"/>
              </a:defRPr>
            </a:lvl4pPr>
            <a:lvl5pPr marL="1828165" indent="0" algn="l" defTabSz="1017905" rtl="0" eaLnBrk="1" fontAlgn="base" latinLnBrk="0" hangingPunct="1">
              <a:lnSpc>
                <a:spcPct val="100000"/>
              </a:lnSpc>
              <a:spcBef>
                <a:spcPct val="0"/>
              </a:spcBef>
              <a:spcAft>
                <a:spcPct val="0"/>
              </a:spcAft>
              <a:buClrTx/>
              <a:buSzTx/>
              <a:buFontTx/>
              <a:buNone/>
              <a:defRPr lang="en-US" altLang="en-US" sz="1800" kern="1200">
                <a:solidFill>
                  <a:schemeClr val="tx1"/>
                </a:solidFill>
                <a:latin typeface="+mn-lt"/>
                <a:ea typeface="+mn-ea"/>
                <a:cs typeface="+mn-cs"/>
              </a:defRPr>
            </a:lvl5pPr>
            <a:lvl6pPr marL="2286000" algn="l" defTabSz="1017905" rtl="0" eaLnBrk="1" latinLnBrk="0" hangingPunct="1">
              <a:defRPr lang="en-US" altLang="en-US" sz="1800" kern="1200">
                <a:solidFill>
                  <a:schemeClr val="tx1"/>
                </a:solidFill>
                <a:latin typeface="+mn-lt"/>
                <a:ea typeface="+mn-ea"/>
                <a:cs typeface="+mn-cs"/>
              </a:defRPr>
            </a:lvl6pPr>
            <a:lvl7pPr marL="2743200" algn="l" defTabSz="1017905" rtl="0" eaLnBrk="1" latinLnBrk="0" hangingPunct="1">
              <a:defRPr lang="en-US" altLang="en-US" sz="1800" kern="1200">
                <a:solidFill>
                  <a:schemeClr val="tx1"/>
                </a:solidFill>
                <a:latin typeface="+mn-lt"/>
                <a:ea typeface="+mn-ea"/>
                <a:cs typeface="+mn-cs"/>
              </a:defRPr>
            </a:lvl7pPr>
            <a:lvl8pPr marL="3200400" algn="l" defTabSz="1017905" rtl="0" eaLnBrk="1" latinLnBrk="0" hangingPunct="1">
              <a:defRPr lang="en-US" altLang="en-US" sz="1800" kern="1200">
                <a:solidFill>
                  <a:schemeClr val="tx1"/>
                </a:solidFill>
                <a:latin typeface="+mn-lt"/>
                <a:ea typeface="+mn-ea"/>
                <a:cs typeface="+mn-cs"/>
              </a:defRPr>
            </a:lvl8pPr>
            <a:lvl9pPr marL="3657600" algn="l" defTabSz="1017905" rtl="0" eaLnBrk="1" latinLnBrk="0" hangingPunct="1">
              <a:defRPr lang="en-US" altLang="en-US" sz="1800" kern="1200">
                <a:solidFill>
                  <a:schemeClr val="tx1"/>
                </a:solidFill>
                <a:latin typeface="+mn-lt"/>
                <a:ea typeface="+mn-ea"/>
                <a:cs typeface="+mn-cs"/>
              </a:defRPr>
            </a:lvl9pPr>
          </a:lstStyle>
          <a:p>
            <a:pPr marL="0" lvl="0" indent="0" algn="ctr" defTabSz="579755" fontAlgn="base"/>
            <a:endParaRPr lang="zh-CN" altLang="en-US" sz="1300">
              <a:solidFill>
                <a:srgbClr val="898989"/>
              </a:solidFill>
            </a:endParaRPr>
          </a:p>
        </p:txBody>
      </p:sp>
      <p:sp>
        <p:nvSpPr>
          <p:cNvPr id="3" name="Slide Number Placeholder 5"/>
          <p:cNvSpPr>
            <a:spLocks noGrp="1"/>
          </p:cNvSpPr>
          <p:nvPr>
            <p:ph type="sldNum" sz="quarter" idx="12"/>
            <p:custDataLst>
              <p:tags r:id="rId4"/>
            </p:custDataLst>
          </p:nvPr>
        </p:nvSpPr>
        <p:spPr>
          <a:xfrm>
            <a:off x="8610597" y="6356126"/>
            <a:ext cx="2743300" cy="365000"/>
          </a:xfrm>
          <a:prstGeom prst="rect">
            <a:avLst/>
          </a:prstGeom>
        </p:spPr>
        <p:txBody>
          <a:bodyPr vert="horz" lIns="91440" tIns="45720" rIns="91440" bIns="45720" rtlCol="0" anchor="ctr" anchorCtr="0"/>
          <a:lstStyle>
            <a:defPPr>
              <a:defRPr lang="en-US"/>
            </a:defPPr>
            <a:lvl1pPr marL="0" indent="0" algn="l" defTabSz="1017905" rtl="0" eaLnBrk="1" fontAlgn="base" latinLnBrk="0" hangingPunct="1">
              <a:lnSpc>
                <a:spcPct val="100000"/>
              </a:lnSpc>
              <a:spcBef>
                <a:spcPct val="0"/>
              </a:spcBef>
              <a:spcAft>
                <a:spcPct val="0"/>
              </a:spcAft>
              <a:buClrTx/>
              <a:buSzTx/>
              <a:buFontTx/>
              <a:buNone/>
              <a:defRPr lang="en-US" altLang="en-US" sz="1800" kern="1200">
                <a:solidFill>
                  <a:schemeClr val="tx1"/>
                </a:solidFill>
                <a:latin typeface="+mn-lt"/>
                <a:ea typeface="+mn-ea"/>
                <a:cs typeface="+mn-cs"/>
              </a:defRPr>
            </a:lvl1pPr>
            <a:lvl2pPr marL="456565" indent="0" algn="l" defTabSz="1017905" rtl="0" eaLnBrk="1" fontAlgn="base" latinLnBrk="0" hangingPunct="1">
              <a:lnSpc>
                <a:spcPct val="100000"/>
              </a:lnSpc>
              <a:spcBef>
                <a:spcPct val="0"/>
              </a:spcBef>
              <a:spcAft>
                <a:spcPct val="0"/>
              </a:spcAft>
              <a:buClrTx/>
              <a:buSzTx/>
              <a:buFontTx/>
              <a:buNone/>
              <a:defRPr lang="en-US" altLang="en-US" sz="1800" kern="1200">
                <a:solidFill>
                  <a:schemeClr val="tx1"/>
                </a:solidFill>
                <a:latin typeface="+mn-lt"/>
                <a:ea typeface="+mn-ea"/>
                <a:cs typeface="+mn-cs"/>
              </a:defRPr>
            </a:lvl2pPr>
            <a:lvl3pPr marL="914400" indent="0" algn="l" defTabSz="1017905" rtl="0" eaLnBrk="1" fontAlgn="base" latinLnBrk="0" hangingPunct="1">
              <a:lnSpc>
                <a:spcPct val="100000"/>
              </a:lnSpc>
              <a:spcBef>
                <a:spcPct val="0"/>
              </a:spcBef>
              <a:spcAft>
                <a:spcPct val="0"/>
              </a:spcAft>
              <a:buClrTx/>
              <a:buSzTx/>
              <a:buFontTx/>
              <a:buNone/>
              <a:defRPr lang="en-US" altLang="en-US" sz="1800" kern="1200">
                <a:solidFill>
                  <a:schemeClr val="tx1"/>
                </a:solidFill>
                <a:latin typeface="+mn-lt"/>
                <a:ea typeface="+mn-ea"/>
                <a:cs typeface="+mn-cs"/>
              </a:defRPr>
            </a:lvl3pPr>
            <a:lvl4pPr marL="1371600" indent="0" algn="l" defTabSz="1017905" rtl="0" eaLnBrk="1" fontAlgn="base" latinLnBrk="0" hangingPunct="1">
              <a:lnSpc>
                <a:spcPct val="100000"/>
              </a:lnSpc>
              <a:spcBef>
                <a:spcPct val="0"/>
              </a:spcBef>
              <a:spcAft>
                <a:spcPct val="0"/>
              </a:spcAft>
              <a:buClrTx/>
              <a:buSzTx/>
              <a:buFontTx/>
              <a:buNone/>
              <a:defRPr lang="en-US" altLang="en-US" sz="1800" kern="1200">
                <a:solidFill>
                  <a:schemeClr val="tx1"/>
                </a:solidFill>
                <a:latin typeface="+mn-lt"/>
                <a:ea typeface="+mn-ea"/>
                <a:cs typeface="+mn-cs"/>
              </a:defRPr>
            </a:lvl4pPr>
            <a:lvl5pPr marL="1828165" indent="0" algn="l" defTabSz="1017905" rtl="0" eaLnBrk="1" fontAlgn="base" latinLnBrk="0" hangingPunct="1">
              <a:lnSpc>
                <a:spcPct val="100000"/>
              </a:lnSpc>
              <a:spcBef>
                <a:spcPct val="0"/>
              </a:spcBef>
              <a:spcAft>
                <a:spcPct val="0"/>
              </a:spcAft>
              <a:buClrTx/>
              <a:buSzTx/>
              <a:buFontTx/>
              <a:buNone/>
              <a:defRPr lang="en-US" altLang="en-US" sz="1800" kern="1200">
                <a:solidFill>
                  <a:schemeClr val="tx1"/>
                </a:solidFill>
                <a:latin typeface="+mn-lt"/>
                <a:ea typeface="+mn-ea"/>
                <a:cs typeface="+mn-cs"/>
              </a:defRPr>
            </a:lvl5pPr>
            <a:lvl6pPr marL="2286000" algn="l" defTabSz="1017905" rtl="0" eaLnBrk="1" latinLnBrk="0" hangingPunct="1">
              <a:defRPr lang="en-US" altLang="en-US" sz="1800" kern="1200">
                <a:solidFill>
                  <a:schemeClr val="tx1"/>
                </a:solidFill>
                <a:latin typeface="+mn-lt"/>
                <a:ea typeface="+mn-ea"/>
                <a:cs typeface="+mn-cs"/>
              </a:defRPr>
            </a:lvl6pPr>
            <a:lvl7pPr marL="2743200" algn="l" defTabSz="1017905" rtl="0" eaLnBrk="1" latinLnBrk="0" hangingPunct="1">
              <a:defRPr lang="en-US" altLang="en-US" sz="1800" kern="1200">
                <a:solidFill>
                  <a:schemeClr val="tx1"/>
                </a:solidFill>
                <a:latin typeface="+mn-lt"/>
                <a:ea typeface="+mn-ea"/>
                <a:cs typeface="+mn-cs"/>
              </a:defRPr>
            </a:lvl7pPr>
            <a:lvl8pPr marL="3200400" algn="l" defTabSz="1017905" rtl="0" eaLnBrk="1" latinLnBrk="0" hangingPunct="1">
              <a:defRPr lang="en-US" altLang="en-US" sz="1800" kern="1200">
                <a:solidFill>
                  <a:schemeClr val="tx1"/>
                </a:solidFill>
                <a:latin typeface="+mn-lt"/>
                <a:ea typeface="+mn-ea"/>
                <a:cs typeface="+mn-cs"/>
              </a:defRPr>
            </a:lvl8pPr>
            <a:lvl9pPr marL="3657600" algn="l" defTabSz="1017905" rtl="0" eaLnBrk="1" latinLnBrk="0" hangingPunct="1">
              <a:defRPr lang="en-US" altLang="en-US" sz="1800" kern="1200">
                <a:solidFill>
                  <a:schemeClr val="tx1"/>
                </a:solidFill>
                <a:latin typeface="+mn-lt"/>
                <a:ea typeface="+mn-ea"/>
                <a:cs typeface="+mn-cs"/>
              </a:defRPr>
            </a:lvl9pPr>
          </a:lstStyle>
          <a:p>
            <a:pPr marL="0" lvl="0" indent="0" algn="r" defTabSz="579755" fontAlgn="base"/>
            <a:fld id="{65B9BBE7-2445-4D8E-8A78-999EF3D63B41}" type="slidenum">
              <a:rPr lang="zh-CN" altLang="en-US" sz="1300">
                <a:solidFill>
                  <a:srgbClr val="898989"/>
                </a:solidFill>
                <a:ea typeface="等线" panose="02010600030101010101" charset="-122"/>
              </a:rPr>
            </a:fld>
            <a:endParaRPr lang="zh-CN" altLang="en-US" sz="1300">
              <a:solidFill>
                <a:srgbClr val="898989"/>
              </a:solidFill>
            </a:endParaRPr>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上下">
    <p:bg>
      <p:bgPr>
        <a:blipFill dpi="0" rotWithShape="1">
          <a:blip r:embed="rId2">
            <a:lum/>
          </a:blip>
          <a:stretch>
            <a:fillRect/>
          </a:stretch>
        </a:blipFill>
        <a:effectLst/>
      </p:bgPr>
    </p:bg>
    <p:spTree>
      <p:nvGrpSpPr>
        <p:cNvPr id="1" name=""/>
        <p:cNvGrpSpPr/>
        <p:nvPr/>
      </p:nvGrpSpPr>
      <p:grpSpPr>
        <a:xfrm>
          <a:off x="0" y="0"/>
          <a:ext cx="0" cy="0"/>
          <a:chOff x="0" y="0"/>
          <a:chExt cx="0" cy="0"/>
        </a:xfrm>
      </p:grpSpPr>
      <p:pic>
        <p:nvPicPr>
          <p:cNvPr id="14" name="图片 13"/>
          <p:cNvPicPr>
            <a:picLocks noChangeAspect="1"/>
          </p:cNvPicPr>
          <p:nvPr>
            <p:custDataLst>
              <p:tags r:id="rId3"/>
            </p:custDataLst>
          </p:nvPr>
        </p:nvPicPr>
        <p:blipFill>
          <a:blip r:embed="rId4">
            <a:clrChange>
              <a:clrFrom>
                <a:srgbClr val="FDFDFD"/>
              </a:clrFrom>
              <a:clrTo>
                <a:srgbClr val="FDFDFD">
                  <a:alpha val="0"/>
                </a:srgbClr>
              </a:clrTo>
            </a:clrChange>
            <a:extLst>
              <a:ext uri="{28A0092B-C50C-407E-A947-70E740481C1C}">
                <a14:useLocalDpi xmlns:a14="http://schemas.microsoft.com/office/drawing/2010/main" val="0"/>
              </a:ext>
            </a:extLst>
          </a:blip>
          <a:stretch>
            <a:fillRect/>
          </a:stretch>
        </p:blipFill>
        <p:spPr>
          <a:xfrm>
            <a:off x="10102645" y="5355221"/>
            <a:ext cx="2089355" cy="1502779"/>
          </a:xfrm>
          <a:prstGeom prst="rect">
            <a:avLst/>
          </a:prstGeom>
        </p:spPr>
      </p:pic>
      <p:sp>
        <p:nvSpPr>
          <p:cNvPr id="10" name="矩形 9"/>
          <p:cNvSpPr/>
          <p:nvPr>
            <p:custDataLst>
              <p:tags r:id="rId5"/>
            </p:custDataLst>
          </p:nvPr>
        </p:nvSpPr>
        <p:spPr>
          <a:xfrm>
            <a:off x="0" y="0"/>
            <a:ext cx="12192000" cy="2103120"/>
          </a:xfrm>
          <a:prstGeom prst="rect">
            <a:avLst/>
          </a:prstGeom>
          <a:solidFill>
            <a:schemeClr val="accent3">
              <a:lumMod val="75000"/>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隶书" panose="02010509060101010101" pitchFamily="49" charset="-122"/>
              <a:ea typeface="隶书" panose="02010509060101010101" pitchFamily="49" charset="-122"/>
              <a:sym typeface="+mn-ea"/>
            </a:endParaRPr>
          </a:p>
        </p:txBody>
      </p:sp>
      <p:sp>
        <p:nvSpPr>
          <p:cNvPr id="2" name="标题 1"/>
          <p:cNvSpPr>
            <a:spLocks noGrp="1"/>
          </p:cNvSpPr>
          <p:nvPr>
            <p:ph type="title"/>
            <p:custDataLst>
              <p:tags r:id="rId6"/>
            </p:custDataLst>
          </p:nvPr>
        </p:nvSpPr>
        <p:spPr>
          <a:xfrm>
            <a:off x="612000" y="781200"/>
            <a:ext cx="10976400" cy="626400"/>
          </a:xfrm>
        </p:spPr>
        <p:txBody>
          <a:bodyPr anchor="ctr"/>
          <a:lstStyle>
            <a:lvl1pPr algn="ctr">
              <a:defRPr sz="3600" baseline="0">
                <a:solidFill>
                  <a:schemeClr val="bg1"/>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7"/>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fld>
            <a:endParaRPr lang="zh-CN" altLang="en-US"/>
          </a:p>
        </p:txBody>
      </p:sp>
      <p:sp>
        <p:nvSpPr>
          <p:cNvPr id="7" name="文本占位符 6"/>
          <p:cNvSpPr>
            <a:spLocks noGrp="1"/>
          </p:cNvSpPr>
          <p:nvPr>
            <p:ph type="body" sz="quarter" idx="13"/>
            <p:custDataLst>
              <p:tags r:id="rId10"/>
            </p:custDataLst>
          </p:nvPr>
        </p:nvSpPr>
        <p:spPr>
          <a:xfrm>
            <a:off x="612000" y="1659600"/>
            <a:ext cx="10975975" cy="828000"/>
          </a:xfrm>
        </p:spPr>
        <p:txBody>
          <a:bodyPr/>
          <a:lstStyle>
            <a:lvl1pPr algn="ctr">
              <a:defRPr baseline="0">
                <a:solidFill>
                  <a:schemeClr val="bg1"/>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1"/>
            </p:custDataLst>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7873C85-21F4-4527-8C4F-9034C69703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F52120-4140-40A3-9B89-95831073ED9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p14:switch dir="r"/>
      </p:transition>
    </mc:Choice>
    <mc:Fallback>
      <p:transition spd="slow" advClick="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7873C85-21F4-4527-8C4F-9034C69703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F52120-4140-40A3-9B89-95831073ED9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p14:switch dir="r"/>
      </p:transition>
    </mc:Choice>
    <mc:Fallback>
      <p:transition spd="slow" advClick="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57873C85-21F4-4527-8C4F-9034C69703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F52120-4140-40A3-9B89-95831073ED9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p14:switch dir="r"/>
      </p:transition>
    </mc:Choice>
    <mc:Fallback>
      <p:transition spd="slow" advClick="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7873C85-21F4-4527-8C4F-9034C69703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F52120-4140-40A3-9B89-95831073ED9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p14:switch dir="r"/>
      </p:transition>
    </mc:Choice>
    <mc:Fallback>
      <p:transition spd="slow" advClick="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7873C85-21F4-4527-8C4F-9034C697038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3F52120-4140-40A3-9B89-95831073ED9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p14:switch dir="r"/>
      </p:transition>
    </mc:Choice>
    <mc:Fallback>
      <p:transition spd="slow" advClick="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7873C85-21F4-4527-8C4F-9034C697038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3F52120-4140-40A3-9B89-95831073ED9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p14:switch dir="r"/>
      </p:transition>
    </mc:Choice>
    <mc:Fallback>
      <p:transition spd="slow" advClick="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3E3AB76-6308-4FA2-9316-232A776AA78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4AE1B9-774E-4852-B1FE-0F20F76F0EE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7873C85-21F4-4527-8C4F-9034C697038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3F52120-4140-40A3-9B89-95831073ED9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p14:switch dir="r"/>
      </p:transition>
    </mc:Choice>
    <mc:Fallback>
      <p:transition spd="slow" advClick="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57873C85-21F4-4527-8C4F-9034C69703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F52120-4140-40A3-9B89-95831073ED9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p14:switch dir="r"/>
      </p:transition>
    </mc:Choice>
    <mc:Fallback>
      <p:transition spd="slow" advClick="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57873C85-21F4-4527-8C4F-9034C69703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F52120-4140-40A3-9B89-95831073ED9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p14:switch dir="r"/>
      </p:transition>
    </mc:Choice>
    <mc:Fallback>
      <p:transition spd="slow" advClick="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7873C85-21F4-4527-8C4F-9034C69703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F52120-4140-40A3-9B89-95831073ED9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p14:switch dir="r"/>
      </p:transition>
    </mc:Choice>
    <mc:Fallback>
      <p:transition spd="slow" advClick="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7873C85-21F4-4527-8C4F-9034C69703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F52120-4140-40A3-9B89-95831073ED9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p14:switch dir="r"/>
      </p:transition>
    </mc:Choice>
    <mc:Fallback>
      <p:transition spd="slow" advClick="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p14:switch dir="r"/>
      </p:transition>
    </mc:Choice>
    <mc:Fallback>
      <p:transition spd="slow" advClick="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73E3AB76-6308-4FA2-9316-232A776AA78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4AE1B9-774E-4852-B1FE-0F20F76F0EE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73E3AB76-6308-4FA2-9316-232A776AA78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E4AE1B9-774E-4852-B1FE-0F20F76F0EE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73E3AB76-6308-4FA2-9316-232A776AA78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E4AE1B9-774E-4852-B1FE-0F20F76F0EE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3E3AB76-6308-4FA2-9316-232A776AA78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E4AE1B9-774E-4852-B1FE-0F20F76F0EE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3E3AB76-6308-4FA2-9316-232A776AA78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4AE1B9-774E-4852-B1FE-0F20F76F0EE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73E3AB76-6308-4FA2-9316-232A776AA78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E4AE1B9-774E-4852-B1FE-0F20F76F0EE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73E3AB76-6308-4FA2-9316-232A776AA78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E4AE1B9-774E-4852-B1FE-0F20F76F0EE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3.jpe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3" Type="http://schemas.openxmlformats.org/officeDocument/2006/relationships/theme" Target="../theme/theme2.xml"/><Relationship Id="rId12" Type="http://schemas.openxmlformats.org/officeDocument/2006/relationships/slideLayout" Target="../slideLayouts/slideLayout25.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t="-69000" b="-69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E3AB76-6308-4FA2-9316-232A776AA78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4AE1B9-774E-4852-B1FE-0F20F76F0EE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mc:Choice xmlns:p14="http://schemas.microsoft.com/office/powerpoint/2010/main" Requires="p14">
      <p:transition spd="slow" p14:dur="2000" advTm="0"/>
    </mc:Choice>
    <mc:Fallback>
      <p:transition spd="slow"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873C85-21F4-4527-8C4F-9034C697038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F52120-4140-40A3-9B89-95831073ED9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mc:AlternateContent xmlns:mc="http://schemas.openxmlformats.org/markup-compatibility/2006">
    <mc:Choice xmlns:p14="http://schemas.microsoft.com/office/powerpoint/2010/main" Requires="p14">
      <p:transition spd="slow" p14:dur="1250" advClick="0">
        <p14:switch dir="r"/>
      </p:transition>
    </mc:Choice>
    <mc:Fallback>
      <p:transition spd="slow" advClick="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5.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9" Type="http://schemas.openxmlformats.org/officeDocument/2006/relationships/notesSlide" Target="../notesSlides/notesSlide10.xml"/><Relationship Id="rId8" Type="http://schemas.openxmlformats.org/officeDocument/2006/relationships/slideLayout" Target="../slideLayouts/slideLayout20.xml"/><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image" Target="../media/image28.png"/><Relationship Id="rId3" Type="http://schemas.openxmlformats.org/officeDocument/2006/relationships/tags" Target="../tags/tag66.xml"/><Relationship Id="rId2" Type="http://schemas.openxmlformats.org/officeDocument/2006/relationships/image" Target="../media/image27.png"/><Relationship Id="rId1" Type="http://schemas.openxmlformats.org/officeDocument/2006/relationships/tags" Target="../tags/tag65.xml"/></Relationships>
</file>

<file path=ppt/slides/_rels/slide11.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image" Target="../media/image21.png"/><Relationship Id="rId3" Type="http://schemas.openxmlformats.org/officeDocument/2006/relationships/tags" Target="../tags/tag74.xml"/><Relationship Id="rId27" Type="http://schemas.openxmlformats.org/officeDocument/2006/relationships/notesSlide" Target="../notesSlides/notesSlide11.xml"/><Relationship Id="rId26" Type="http://schemas.openxmlformats.org/officeDocument/2006/relationships/slideLayout" Target="../slideLayouts/slideLayout20.xml"/><Relationship Id="rId25" Type="http://schemas.openxmlformats.org/officeDocument/2006/relationships/tags" Target="../tags/tag95.xml"/><Relationship Id="rId24" Type="http://schemas.openxmlformats.org/officeDocument/2006/relationships/tags" Target="../tags/tag94.xml"/><Relationship Id="rId23" Type="http://schemas.openxmlformats.org/officeDocument/2006/relationships/tags" Target="../tags/tag93.xml"/><Relationship Id="rId22" Type="http://schemas.openxmlformats.org/officeDocument/2006/relationships/tags" Target="../tags/tag92.xml"/><Relationship Id="rId21" Type="http://schemas.openxmlformats.org/officeDocument/2006/relationships/tags" Target="../tags/tag91.xml"/><Relationship Id="rId20" Type="http://schemas.openxmlformats.org/officeDocument/2006/relationships/tags" Target="../tags/tag90.xml"/><Relationship Id="rId2" Type="http://schemas.openxmlformats.org/officeDocument/2006/relationships/image" Target="../media/image20.png"/><Relationship Id="rId19" Type="http://schemas.openxmlformats.org/officeDocument/2006/relationships/tags" Target="../tags/tag89.xml"/><Relationship Id="rId18" Type="http://schemas.openxmlformats.org/officeDocument/2006/relationships/tags" Target="../tags/tag88.xml"/><Relationship Id="rId17" Type="http://schemas.openxmlformats.org/officeDocument/2006/relationships/tags" Target="../tags/tag87.xml"/><Relationship Id="rId16" Type="http://schemas.openxmlformats.org/officeDocument/2006/relationships/tags" Target="../tags/tag86.xml"/><Relationship Id="rId15" Type="http://schemas.openxmlformats.org/officeDocument/2006/relationships/tags" Target="../tags/tag85.xml"/><Relationship Id="rId14" Type="http://schemas.openxmlformats.org/officeDocument/2006/relationships/tags" Target="../tags/tag84.xml"/><Relationship Id="rId13" Type="http://schemas.openxmlformats.org/officeDocument/2006/relationships/tags" Target="../tags/tag83.xml"/><Relationship Id="rId12" Type="http://schemas.openxmlformats.org/officeDocument/2006/relationships/tags" Target="../tags/tag82.xml"/><Relationship Id="rId11" Type="http://schemas.openxmlformats.org/officeDocument/2006/relationships/tags" Target="../tags/tag81.xml"/><Relationship Id="rId10" Type="http://schemas.openxmlformats.org/officeDocument/2006/relationships/tags" Target="../tags/tag80.xml"/><Relationship Id="rId1" Type="http://schemas.openxmlformats.org/officeDocument/2006/relationships/tags" Target="../tags/tag73.xm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25.xml"/><Relationship Id="rId4" Type="http://schemas.openxmlformats.org/officeDocument/2006/relationships/image" Target="../media/image29.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2.xml"/><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0.jpeg"/><Relationship Id="rId2" Type="http://schemas.openxmlformats.org/officeDocument/2006/relationships/tags" Target="../tags/tag100.xml"/><Relationship Id="rId1" Type="http://schemas.openxmlformats.org/officeDocument/2006/relationships/tags" Target="../tags/tag99.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02.xml"/><Relationship Id="rId1" Type="http://schemas.openxmlformats.org/officeDocument/2006/relationships/tags" Target="../tags/tag101.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06.xml"/><Relationship Id="rId7" Type="http://schemas.openxmlformats.org/officeDocument/2006/relationships/image" Target="../media/image33.png"/><Relationship Id="rId6" Type="http://schemas.openxmlformats.org/officeDocument/2006/relationships/tags" Target="../tags/tag105.xml"/><Relationship Id="rId5" Type="http://schemas.openxmlformats.org/officeDocument/2006/relationships/image" Target="../media/image32.jpeg"/><Relationship Id="rId4" Type="http://schemas.openxmlformats.org/officeDocument/2006/relationships/tags" Target="../tags/tag104.xml"/><Relationship Id="rId3" Type="http://schemas.openxmlformats.org/officeDocument/2006/relationships/image" Target="../media/image31.jpeg"/><Relationship Id="rId2" Type="http://schemas.openxmlformats.org/officeDocument/2006/relationships/tags" Target="../tags/tag103.xml"/><Relationship Id="rId10" Type="http://schemas.openxmlformats.org/officeDocument/2006/relationships/notesSlide" Target="../notesSlides/notesSlide14.xml"/><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0.xml"/><Relationship Id="rId2" Type="http://schemas.openxmlformats.org/officeDocument/2006/relationships/image" Target="../media/image8.png"/><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image" Target="../media/image34.png"/><Relationship Id="rId1" Type="http://schemas.openxmlformats.org/officeDocument/2006/relationships/tags" Target="../tags/tag10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9.xml"/><Relationship Id="rId1" Type="http://schemas.openxmlformats.org/officeDocument/2006/relationships/image" Target="../media/image3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0.xml"/><Relationship Id="rId1" Type="http://schemas.openxmlformats.org/officeDocument/2006/relationships/tags" Target="../tags/tag10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0.xml"/><Relationship Id="rId2" Type="http://schemas.openxmlformats.org/officeDocument/2006/relationships/image" Target="../media/image7.png"/><Relationship Id="rId1" Type="http://schemas.openxmlformats.org/officeDocument/2006/relationships/image" Target="../media/image9.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20.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36.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tags" Target="../tags/tag112.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0.xml"/><Relationship Id="rId2" Type="http://schemas.openxmlformats.org/officeDocument/2006/relationships/image" Target="../media/image11.png"/><Relationship Id="rId1" Type="http://schemas.openxmlformats.org/officeDocument/2006/relationships/image" Target="../media/image10.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2.xml.rels><?xml version="1.0" encoding="UTF-8" standalone="yes"?>
<Relationships xmlns="http://schemas.openxmlformats.org/package/2006/relationships"><Relationship Id="rId9" Type="http://schemas.openxmlformats.org/officeDocument/2006/relationships/tags" Target="../tags/tag117.xml"/><Relationship Id="rId8" Type="http://schemas.openxmlformats.org/officeDocument/2006/relationships/image" Target="../media/image40.png"/><Relationship Id="rId7" Type="http://schemas.openxmlformats.org/officeDocument/2006/relationships/tags" Target="../tags/tag116.xml"/><Relationship Id="rId6" Type="http://schemas.openxmlformats.org/officeDocument/2006/relationships/image" Target="../media/image39.png"/><Relationship Id="rId5" Type="http://schemas.openxmlformats.org/officeDocument/2006/relationships/tags" Target="../tags/tag115.xml"/><Relationship Id="rId4" Type="http://schemas.openxmlformats.org/officeDocument/2006/relationships/image" Target="../media/image38.png"/><Relationship Id="rId39" Type="http://schemas.openxmlformats.org/officeDocument/2006/relationships/notesSlide" Target="../notesSlides/notesSlide18.xml"/><Relationship Id="rId38" Type="http://schemas.openxmlformats.org/officeDocument/2006/relationships/slideLayout" Target="../slideLayouts/slideLayout20.xml"/><Relationship Id="rId37" Type="http://schemas.openxmlformats.org/officeDocument/2006/relationships/tags" Target="../tags/tag142.xml"/><Relationship Id="rId36" Type="http://schemas.openxmlformats.org/officeDocument/2006/relationships/tags" Target="../tags/tag141.xml"/><Relationship Id="rId35" Type="http://schemas.openxmlformats.org/officeDocument/2006/relationships/tags" Target="../tags/tag140.xml"/><Relationship Id="rId34" Type="http://schemas.openxmlformats.org/officeDocument/2006/relationships/tags" Target="../tags/tag139.xml"/><Relationship Id="rId33" Type="http://schemas.openxmlformats.org/officeDocument/2006/relationships/tags" Target="../tags/tag138.xml"/><Relationship Id="rId32" Type="http://schemas.openxmlformats.org/officeDocument/2006/relationships/tags" Target="../tags/tag137.xml"/><Relationship Id="rId31" Type="http://schemas.openxmlformats.org/officeDocument/2006/relationships/tags" Target="../tags/tag136.xml"/><Relationship Id="rId30" Type="http://schemas.openxmlformats.org/officeDocument/2006/relationships/tags" Target="../tags/tag135.xml"/><Relationship Id="rId3" Type="http://schemas.openxmlformats.org/officeDocument/2006/relationships/tags" Target="../tags/tag114.xml"/><Relationship Id="rId29" Type="http://schemas.openxmlformats.org/officeDocument/2006/relationships/tags" Target="../tags/tag134.xml"/><Relationship Id="rId28" Type="http://schemas.openxmlformats.org/officeDocument/2006/relationships/tags" Target="../tags/tag133.xml"/><Relationship Id="rId27" Type="http://schemas.openxmlformats.org/officeDocument/2006/relationships/tags" Target="../tags/tag132.xml"/><Relationship Id="rId26" Type="http://schemas.openxmlformats.org/officeDocument/2006/relationships/tags" Target="../tags/tag131.xml"/><Relationship Id="rId25" Type="http://schemas.openxmlformats.org/officeDocument/2006/relationships/tags" Target="../tags/tag130.xml"/><Relationship Id="rId24" Type="http://schemas.openxmlformats.org/officeDocument/2006/relationships/tags" Target="../tags/tag129.xml"/><Relationship Id="rId23" Type="http://schemas.openxmlformats.org/officeDocument/2006/relationships/tags" Target="../tags/tag128.xml"/><Relationship Id="rId22" Type="http://schemas.openxmlformats.org/officeDocument/2006/relationships/tags" Target="../tags/tag127.xml"/><Relationship Id="rId21" Type="http://schemas.openxmlformats.org/officeDocument/2006/relationships/tags" Target="../tags/tag126.xml"/><Relationship Id="rId20" Type="http://schemas.openxmlformats.org/officeDocument/2006/relationships/tags" Target="../tags/tag125.xml"/><Relationship Id="rId2" Type="http://schemas.openxmlformats.org/officeDocument/2006/relationships/image" Target="../media/image37.png"/><Relationship Id="rId19" Type="http://schemas.openxmlformats.org/officeDocument/2006/relationships/tags" Target="../tags/tag124.xml"/><Relationship Id="rId18" Type="http://schemas.openxmlformats.org/officeDocument/2006/relationships/image" Target="../media/image43.png"/><Relationship Id="rId17" Type="http://schemas.openxmlformats.org/officeDocument/2006/relationships/tags" Target="../tags/tag123.xml"/><Relationship Id="rId16" Type="http://schemas.openxmlformats.org/officeDocument/2006/relationships/tags" Target="../tags/tag122.xml"/><Relationship Id="rId15" Type="http://schemas.openxmlformats.org/officeDocument/2006/relationships/tags" Target="../tags/tag121.xml"/><Relationship Id="rId14" Type="http://schemas.openxmlformats.org/officeDocument/2006/relationships/tags" Target="../tags/tag120.xml"/><Relationship Id="rId13" Type="http://schemas.openxmlformats.org/officeDocument/2006/relationships/tags" Target="../tags/tag119.xml"/><Relationship Id="rId12" Type="http://schemas.openxmlformats.org/officeDocument/2006/relationships/image" Target="../media/image42.png"/><Relationship Id="rId11" Type="http://schemas.openxmlformats.org/officeDocument/2006/relationships/tags" Target="../tags/tag118.xml"/><Relationship Id="rId10" Type="http://schemas.openxmlformats.org/officeDocument/2006/relationships/image" Target="../media/image41.png"/><Relationship Id="rId1" Type="http://schemas.openxmlformats.org/officeDocument/2006/relationships/tags" Target="../tags/tag113.xml"/></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20.xml"/><Relationship Id="rId3" Type="http://schemas.openxmlformats.org/officeDocument/2006/relationships/tags" Target="../tags/tag148.xml"/><Relationship Id="rId2" Type="http://schemas.openxmlformats.org/officeDocument/2006/relationships/tags" Target="../tags/tag147.xml"/><Relationship Id="rId1" Type="http://schemas.openxmlformats.org/officeDocument/2006/relationships/tags" Target="../tags/tag146.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150.xml"/><Relationship Id="rId1" Type="http://schemas.openxmlformats.org/officeDocument/2006/relationships/tags" Target="../tags/tag149.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152.xml"/><Relationship Id="rId1" Type="http://schemas.openxmlformats.org/officeDocument/2006/relationships/tags" Target="../tags/tag151.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154.xml"/><Relationship Id="rId1" Type="http://schemas.openxmlformats.org/officeDocument/2006/relationships/tags" Target="../tags/tag153.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156.xml"/><Relationship Id="rId1" Type="http://schemas.openxmlformats.org/officeDocument/2006/relationships/tags" Target="../tags/tag155.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0.xml"/><Relationship Id="rId2" Type="http://schemas.openxmlformats.org/officeDocument/2006/relationships/image" Target="../media/image45.png"/><Relationship Id="rId1" Type="http://schemas.openxmlformats.org/officeDocument/2006/relationships/image" Target="../media/image44.png"/></Relationships>
</file>

<file path=ppt/slides/_rels/slide49.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20.xml"/><Relationship Id="rId3" Type="http://schemas.openxmlformats.org/officeDocument/2006/relationships/image" Target="../media/image44.png"/><Relationship Id="rId2" Type="http://schemas.openxmlformats.org/officeDocument/2006/relationships/image" Target="../media/image7.png"/><Relationship Id="rId1" Type="http://schemas.openxmlformats.org/officeDocument/2006/relationships/image" Target="../media/image46.png"/></Relationships>
</file>

<file path=ppt/slides/_rels/slide5.xml.rels><?xml version="1.0" encoding="UTF-8" standalone="yes"?>
<Relationships xmlns="http://schemas.openxmlformats.org/package/2006/relationships"><Relationship Id="rId9" Type="http://schemas.openxmlformats.org/officeDocument/2006/relationships/tags" Target="../tags/tag16.xml"/><Relationship Id="rId8" Type="http://schemas.openxmlformats.org/officeDocument/2006/relationships/image" Target="../media/image15.png"/><Relationship Id="rId7" Type="http://schemas.openxmlformats.org/officeDocument/2006/relationships/tags" Target="../tags/tag15.xml"/><Relationship Id="rId6" Type="http://schemas.openxmlformats.org/officeDocument/2006/relationships/image" Target="../media/image14.png"/><Relationship Id="rId5" Type="http://schemas.openxmlformats.org/officeDocument/2006/relationships/tags" Target="../tags/tag14.xml"/><Relationship Id="rId4" Type="http://schemas.openxmlformats.org/officeDocument/2006/relationships/image" Target="../media/image13.png"/><Relationship Id="rId3" Type="http://schemas.openxmlformats.org/officeDocument/2006/relationships/tags" Target="../tags/tag13.xml"/><Relationship Id="rId2" Type="http://schemas.openxmlformats.org/officeDocument/2006/relationships/image" Target="../media/image12.png"/><Relationship Id="rId16" Type="http://schemas.openxmlformats.org/officeDocument/2006/relationships/notesSlide" Target="../notesSlides/notesSlide5.xml"/><Relationship Id="rId15" Type="http://schemas.openxmlformats.org/officeDocument/2006/relationships/slideLayout" Target="../slideLayouts/slideLayout20.xml"/><Relationship Id="rId14" Type="http://schemas.openxmlformats.org/officeDocument/2006/relationships/tags" Target="../tags/tag19.xml"/><Relationship Id="rId13" Type="http://schemas.openxmlformats.org/officeDocument/2006/relationships/tags" Target="../tags/tag18.xml"/><Relationship Id="rId12" Type="http://schemas.openxmlformats.org/officeDocument/2006/relationships/image" Target="../media/image17.png"/><Relationship Id="rId11" Type="http://schemas.openxmlformats.org/officeDocument/2006/relationships/tags" Target="../tags/tag17.xml"/><Relationship Id="rId10" Type="http://schemas.openxmlformats.org/officeDocument/2006/relationships/image" Target="../media/image16.png"/><Relationship Id="rId1" Type="http://schemas.openxmlformats.org/officeDocument/2006/relationships/tags" Target="../tags/tag12.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158.xml"/><Relationship Id="rId1" Type="http://schemas.openxmlformats.org/officeDocument/2006/relationships/tags" Target="../tags/tag157.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160.xml"/><Relationship Id="rId1" Type="http://schemas.openxmlformats.org/officeDocument/2006/relationships/tags" Target="../tags/tag159.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image" Target="../media/image47.png"/></Relationships>
</file>

<file path=ppt/slides/_rels/slide53.xml.rels><?xml version="1.0" encoding="UTF-8" standalone="yes"?>
<Relationships xmlns="http://schemas.openxmlformats.org/package/2006/relationships"><Relationship Id="rId7" Type="http://schemas.openxmlformats.org/officeDocument/2006/relationships/slideLayout" Target="../slideLayouts/slideLayout20.xml"/><Relationship Id="rId6" Type="http://schemas.openxmlformats.org/officeDocument/2006/relationships/tags" Target="../tags/tag164.xml"/><Relationship Id="rId5" Type="http://schemas.openxmlformats.org/officeDocument/2006/relationships/image" Target="../media/image49.png"/><Relationship Id="rId4" Type="http://schemas.openxmlformats.org/officeDocument/2006/relationships/tags" Target="../tags/tag163.xml"/><Relationship Id="rId3" Type="http://schemas.openxmlformats.org/officeDocument/2006/relationships/image" Target="../media/image48.png"/><Relationship Id="rId2" Type="http://schemas.openxmlformats.org/officeDocument/2006/relationships/tags" Target="../tags/tag162.xml"/><Relationship Id="rId1" Type="http://schemas.openxmlformats.org/officeDocument/2006/relationships/tags" Target="../tags/tag161.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165.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166.xml"/></Relationships>
</file>

<file path=ppt/slides/_rels/slide56.xml.rels><?xml version="1.0" encoding="UTF-8" standalone="yes"?>
<Relationships xmlns="http://schemas.openxmlformats.org/package/2006/relationships"><Relationship Id="rId8" Type="http://schemas.openxmlformats.org/officeDocument/2006/relationships/slideLayout" Target="../slideLayouts/slideLayout20.xml"/><Relationship Id="rId7" Type="http://schemas.openxmlformats.org/officeDocument/2006/relationships/image" Target="../media/image52.png"/><Relationship Id="rId6" Type="http://schemas.openxmlformats.org/officeDocument/2006/relationships/tags" Target="../tags/tag170.xml"/><Relationship Id="rId5" Type="http://schemas.openxmlformats.org/officeDocument/2006/relationships/image" Target="../media/image51.png"/><Relationship Id="rId4" Type="http://schemas.openxmlformats.org/officeDocument/2006/relationships/tags" Target="../tags/tag169.xml"/><Relationship Id="rId3" Type="http://schemas.openxmlformats.org/officeDocument/2006/relationships/image" Target="../media/image50.png"/><Relationship Id="rId2" Type="http://schemas.openxmlformats.org/officeDocument/2006/relationships/tags" Target="../tags/tag168.xml"/><Relationship Id="rId1" Type="http://schemas.openxmlformats.org/officeDocument/2006/relationships/tags" Target="../tags/tag167.xml"/></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0.xml"/><Relationship Id="rId2" Type="http://schemas.openxmlformats.org/officeDocument/2006/relationships/image" Target="../media/image10.png"/><Relationship Id="rId1" Type="http://schemas.openxmlformats.org/officeDocument/2006/relationships/image" Target="../media/image53.png"/></Relationships>
</file>

<file path=ppt/slides/_rels/slide6.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image" Target="../media/image15.png"/><Relationship Id="rId7" Type="http://schemas.openxmlformats.org/officeDocument/2006/relationships/tags" Target="../tags/tag26.xml"/><Relationship Id="rId6" Type="http://schemas.openxmlformats.org/officeDocument/2006/relationships/image" Target="../media/image14.png"/><Relationship Id="rId5" Type="http://schemas.openxmlformats.org/officeDocument/2006/relationships/tags" Target="../tags/tag25.xml"/><Relationship Id="rId4" Type="http://schemas.openxmlformats.org/officeDocument/2006/relationships/image" Target="../media/image13.png"/><Relationship Id="rId3" Type="http://schemas.openxmlformats.org/officeDocument/2006/relationships/tags" Target="../tags/tag24.xml"/><Relationship Id="rId2" Type="http://schemas.openxmlformats.org/officeDocument/2006/relationships/image" Target="../media/image12.png"/><Relationship Id="rId15" Type="http://schemas.openxmlformats.org/officeDocument/2006/relationships/notesSlide" Target="../notesSlides/notesSlide6.xml"/><Relationship Id="rId14" Type="http://schemas.openxmlformats.org/officeDocument/2006/relationships/slideLayout" Target="../slideLayouts/slideLayout20.xml"/><Relationship Id="rId13" Type="http://schemas.openxmlformats.org/officeDocument/2006/relationships/tags" Target="../tags/tag29.xml"/><Relationship Id="rId12" Type="http://schemas.openxmlformats.org/officeDocument/2006/relationships/image" Target="../media/image18.png"/><Relationship Id="rId11" Type="http://schemas.openxmlformats.org/officeDocument/2006/relationships/tags" Target="../tags/tag28.xml"/><Relationship Id="rId10" Type="http://schemas.openxmlformats.org/officeDocument/2006/relationships/image" Target="../media/image17.png"/><Relationship Id="rId1" Type="http://schemas.openxmlformats.org/officeDocument/2006/relationships/tags" Target="../tags/tag23.xml"/></Relationships>
</file>

<file path=ppt/slides/_rels/slide7.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image" Target="../media/image17.png"/><Relationship Id="rId7" Type="http://schemas.openxmlformats.org/officeDocument/2006/relationships/tags" Target="../tags/tag36.xml"/><Relationship Id="rId6" Type="http://schemas.openxmlformats.org/officeDocument/2006/relationships/image" Target="../media/image14.png"/><Relationship Id="rId5" Type="http://schemas.openxmlformats.org/officeDocument/2006/relationships/tags" Target="../tags/tag35.xml"/><Relationship Id="rId4" Type="http://schemas.openxmlformats.org/officeDocument/2006/relationships/image" Target="../media/image13.png"/><Relationship Id="rId3" Type="http://schemas.openxmlformats.org/officeDocument/2006/relationships/tags" Target="../tags/tag34.xml"/><Relationship Id="rId2" Type="http://schemas.openxmlformats.org/officeDocument/2006/relationships/image" Target="../media/image12.png"/><Relationship Id="rId13" Type="http://schemas.openxmlformats.org/officeDocument/2006/relationships/notesSlide" Target="../notesSlides/notesSlide7.xml"/><Relationship Id="rId12" Type="http://schemas.openxmlformats.org/officeDocument/2006/relationships/slideLayout" Target="../slideLayouts/slideLayout20.xml"/><Relationship Id="rId11" Type="http://schemas.openxmlformats.org/officeDocument/2006/relationships/tags" Target="../tags/tag38.xml"/><Relationship Id="rId10" Type="http://schemas.openxmlformats.org/officeDocument/2006/relationships/image" Target="../media/image19.png"/><Relationship Id="rId1" Type="http://schemas.openxmlformats.org/officeDocument/2006/relationships/tags" Target="../tags/tag33.xml"/></Relationships>
</file>

<file path=ppt/slides/_rels/slide8.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image" Target="../media/image22.png"/><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image" Target="../media/image21.png"/><Relationship Id="rId3" Type="http://schemas.openxmlformats.org/officeDocument/2006/relationships/tags" Target="../tags/tag43.xml"/><Relationship Id="rId25" Type="http://schemas.openxmlformats.org/officeDocument/2006/relationships/notesSlide" Target="../notesSlides/notesSlide8.xml"/><Relationship Id="rId24" Type="http://schemas.openxmlformats.org/officeDocument/2006/relationships/slideLayout" Target="../slideLayouts/slideLayout20.xml"/><Relationship Id="rId23" Type="http://schemas.openxmlformats.org/officeDocument/2006/relationships/tags" Target="../tags/tag61.xml"/><Relationship Id="rId22" Type="http://schemas.openxmlformats.org/officeDocument/2006/relationships/tags" Target="../tags/tag60.xml"/><Relationship Id="rId21" Type="http://schemas.openxmlformats.org/officeDocument/2006/relationships/tags" Target="../tags/tag59.xml"/><Relationship Id="rId20" Type="http://schemas.openxmlformats.org/officeDocument/2006/relationships/tags" Target="../tags/tag58.xml"/><Relationship Id="rId2" Type="http://schemas.openxmlformats.org/officeDocument/2006/relationships/image" Target="../media/image20.png"/><Relationship Id="rId19" Type="http://schemas.openxmlformats.org/officeDocument/2006/relationships/tags" Target="../tags/tag57.xml"/><Relationship Id="rId18" Type="http://schemas.openxmlformats.org/officeDocument/2006/relationships/tags" Target="../tags/tag56.xml"/><Relationship Id="rId17" Type="http://schemas.openxmlformats.org/officeDocument/2006/relationships/tags" Target="../tags/tag55.xml"/><Relationship Id="rId16" Type="http://schemas.openxmlformats.org/officeDocument/2006/relationships/tags" Target="../tags/tag54.xml"/><Relationship Id="rId15" Type="http://schemas.openxmlformats.org/officeDocument/2006/relationships/tags" Target="../tags/tag53.xml"/><Relationship Id="rId14" Type="http://schemas.openxmlformats.org/officeDocument/2006/relationships/tags" Target="../tags/tag52.xml"/><Relationship Id="rId13" Type="http://schemas.openxmlformats.org/officeDocument/2006/relationships/tags" Target="../tags/tag51.xml"/><Relationship Id="rId12" Type="http://schemas.openxmlformats.org/officeDocument/2006/relationships/tags" Target="../tags/tag50.xml"/><Relationship Id="rId11" Type="http://schemas.openxmlformats.org/officeDocument/2006/relationships/tags" Target="../tags/tag49.xml"/><Relationship Id="rId10" Type="http://schemas.openxmlformats.org/officeDocument/2006/relationships/tags" Target="../tags/tag48.xml"/><Relationship Id="rId1" Type="http://schemas.openxmlformats.org/officeDocument/2006/relationships/tags" Target="../tags/tag42.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20.xml"/><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066790" y="656590"/>
            <a:ext cx="1645285" cy="1861185"/>
          </a:xfrm>
          <a:prstGeom prst="rect">
            <a:avLst/>
          </a:prstGeom>
          <a:noFill/>
        </p:spPr>
        <p:txBody>
          <a:bodyPr wrap="none" rtlCol="0" anchor="t">
            <a:spAutoFit/>
          </a:bodyPr>
          <a:lstStyle/>
          <a:p>
            <a:r>
              <a:rPr lang="zh-CN" altLang="en-US" sz="11500" b="1">
                <a:solidFill>
                  <a:schemeClr val="tx1"/>
                </a:solidFill>
                <a:latin typeface="华文隶书" panose="02010800040101010101" pitchFamily="2" charset="-122"/>
                <a:ea typeface="华文隶书" panose="02010800040101010101" pitchFamily="2" charset="-122"/>
                <a:sym typeface="+mn-ea"/>
              </a:rPr>
              <a:t>项</a:t>
            </a:r>
            <a:endParaRPr lang="zh-CN" altLang="en-US" sz="11500" b="1">
              <a:solidFill>
                <a:schemeClr val="tx1"/>
              </a:solidFill>
              <a:latin typeface="华文隶书" panose="02010800040101010101" pitchFamily="2" charset="-122"/>
              <a:ea typeface="华文隶书" panose="02010800040101010101" pitchFamily="2" charset="-122"/>
              <a:sym typeface="+mn-ea"/>
            </a:endParaRPr>
          </a:p>
        </p:txBody>
      </p:sp>
      <p:sp>
        <p:nvSpPr>
          <p:cNvPr id="6" name="文本框 5"/>
          <p:cNvSpPr txBox="1"/>
          <p:nvPr/>
        </p:nvSpPr>
        <p:spPr>
          <a:xfrm>
            <a:off x="6699885" y="2075815"/>
            <a:ext cx="1301750" cy="1445260"/>
          </a:xfrm>
          <a:prstGeom prst="rect">
            <a:avLst/>
          </a:prstGeom>
          <a:noFill/>
        </p:spPr>
        <p:txBody>
          <a:bodyPr wrap="none" rtlCol="0" anchor="t">
            <a:spAutoFit/>
          </a:bodyPr>
          <a:lstStyle/>
          <a:p>
            <a:r>
              <a:rPr lang="zh-CN" altLang="en-US" sz="8800" b="1">
                <a:solidFill>
                  <a:schemeClr val="tx1"/>
                </a:solidFill>
                <a:latin typeface="华文隶书" panose="02010800040101010101" pitchFamily="2" charset="-122"/>
                <a:ea typeface="华文隶书" panose="02010800040101010101" pitchFamily="2" charset="-122"/>
                <a:sym typeface="+mn-ea"/>
              </a:rPr>
              <a:t>羽</a:t>
            </a:r>
            <a:endParaRPr lang="zh-CN" altLang="en-US" sz="8800" b="1">
              <a:solidFill>
                <a:schemeClr val="tx1"/>
              </a:solidFill>
              <a:latin typeface="华文隶书" panose="02010800040101010101" pitchFamily="2" charset="-122"/>
              <a:ea typeface="华文隶书" panose="02010800040101010101" pitchFamily="2" charset="-122"/>
              <a:sym typeface="+mn-ea"/>
            </a:endParaRPr>
          </a:p>
        </p:txBody>
      </p:sp>
      <p:sp>
        <p:nvSpPr>
          <p:cNvPr id="7" name="文本框 6"/>
          <p:cNvSpPr txBox="1"/>
          <p:nvPr/>
        </p:nvSpPr>
        <p:spPr>
          <a:xfrm>
            <a:off x="6922135" y="3171190"/>
            <a:ext cx="1645285" cy="1861185"/>
          </a:xfrm>
          <a:prstGeom prst="rect">
            <a:avLst/>
          </a:prstGeom>
          <a:noFill/>
        </p:spPr>
        <p:txBody>
          <a:bodyPr wrap="none" rtlCol="0" anchor="t">
            <a:spAutoFit/>
          </a:bodyPr>
          <a:lstStyle/>
          <a:p>
            <a:r>
              <a:rPr lang="zh-CN" altLang="en-US" sz="11500" b="1">
                <a:solidFill>
                  <a:schemeClr val="tx1"/>
                </a:solidFill>
                <a:latin typeface="华文隶书" panose="02010800040101010101" pitchFamily="2" charset="-122"/>
                <a:ea typeface="华文隶书" panose="02010800040101010101" pitchFamily="2" charset="-122"/>
                <a:sym typeface="+mn-ea"/>
              </a:rPr>
              <a:t>之</a:t>
            </a:r>
            <a:endParaRPr lang="zh-CN" altLang="en-US" sz="11500" b="1">
              <a:solidFill>
                <a:schemeClr val="tx1"/>
              </a:solidFill>
              <a:latin typeface="华文隶书" panose="02010800040101010101" pitchFamily="2" charset="-122"/>
              <a:ea typeface="华文隶书" panose="02010800040101010101" pitchFamily="2" charset="-122"/>
              <a:sym typeface="+mn-ea"/>
            </a:endParaRPr>
          </a:p>
        </p:txBody>
      </p:sp>
      <p:sp>
        <p:nvSpPr>
          <p:cNvPr id="9" name="文本框 8"/>
          <p:cNvSpPr txBox="1"/>
          <p:nvPr/>
        </p:nvSpPr>
        <p:spPr>
          <a:xfrm>
            <a:off x="6410325" y="4551680"/>
            <a:ext cx="1301750" cy="1445260"/>
          </a:xfrm>
          <a:prstGeom prst="rect">
            <a:avLst/>
          </a:prstGeom>
          <a:noFill/>
        </p:spPr>
        <p:txBody>
          <a:bodyPr wrap="none" rtlCol="0" anchor="t">
            <a:spAutoFit/>
          </a:bodyPr>
          <a:lstStyle/>
          <a:p>
            <a:r>
              <a:rPr lang="zh-CN" altLang="en-US" sz="8800" b="1">
                <a:solidFill>
                  <a:schemeClr val="tx1"/>
                </a:solidFill>
                <a:latin typeface="华文隶书" panose="02010800040101010101" pitchFamily="2" charset="-122"/>
                <a:ea typeface="华文隶书" panose="02010800040101010101" pitchFamily="2" charset="-122"/>
                <a:sym typeface="+mn-ea"/>
              </a:rPr>
              <a:t>死</a:t>
            </a:r>
            <a:endParaRPr lang="zh-CN" altLang="en-US" sz="8800" b="1">
              <a:solidFill>
                <a:schemeClr val="tx1"/>
              </a:solidFill>
              <a:latin typeface="华文隶书" panose="02010800040101010101" pitchFamily="2" charset="-122"/>
              <a:ea typeface="华文隶书" panose="02010800040101010101" pitchFamily="2" charset="-122"/>
              <a:sym typeface="+mn-ea"/>
            </a:endParaRPr>
          </a:p>
        </p:txBody>
      </p:sp>
      <p:pic>
        <p:nvPicPr>
          <p:cNvPr id="14" name="图片 13" descr="C:/Users/lenovo/AppData/Local/Temp/kaimatting_20201226211042/output_20201226211049..pngoutput_20201226211049."/>
          <p:cNvPicPr>
            <a:picLocks noChangeAspect="1"/>
          </p:cNvPicPr>
          <p:nvPr/>
        </p:nvPicPr>
        <p:blipFill>
          <a:blip r:embed="rId1"/>
          <a:stretch>
            <a:fillRect/>
          </a:stretch>
        </p:blipFill>
        <p:spPr>
          <a:xfrm>
            <a:off x="1684020" y="1113155"/>
            <a:ext cx="4187825" cy="5729605"/>
          </a:xfrm>
          <a:prstGeom prst="rect">
            <a:avLst/>
          </a:prstGeom>
        </p:spPr>
      </p:pic>
      <p:pic>
        <p:nvPicPr>
          <p:cNvPr id="15" name="图片 14" descr="51miz-E183429-C9ACCFA4"/>
          <p:cNvPicPr>
            <a:picLocks noChangeAspect="1"/>
          </p:cNvPicPr>
          <p:nvPr/>
        </p:nvPicPr>
        <p:blipFill>
          <a:blip r:embed="rId2"/>
          <a:stretch>
            <a:fillRect/>
          </a:stretch>
        </p:blipFill>
        <p:spPr>
          <a:xfrm>
            <a:off x="8546465" y="4013200"/>
            <a:ext cx="778510" cy="2399030"/>
          </a:xfrm>
          <a:prstGeom prst="rect">
            <a:avLst/>
          </a:prstGeom>
        </p:spPr>
      </p:pic>
      <p:sp>
        <p:nvSpPr>
          <p:cNvPr id="100" name="文本框 99"/>
          <p:cNvSpPr txBox="1"/>
          <p:nvPr/>
        </p:nvSpPr>
        <p:spPr>
          <a:xfrm>
            <a:off x="8567420" y="4551680"/>
            <a:ext cx="675005" cy="1419225"/>
          </a:xfrm>
          <a:prstGeom prst="rect">
            <a:avLst/>
          </a:prstGeom>
          <a:noFill/>
          <a:ln w="9525">
            <a:noFill/>
          </a:ln>
        </p:spPr>
        <p:txBody>
          <a:bodyPr vert="eaVert" wrap="square">
            <a:spAutoFit/>
          </a:bodyPr>
          <a:lstStyle/>
          <a:p>
            <a:pPr indent="0" algn="dist"/>
            <a:r>
              <a:rPr lang="zh-CN" sz="3200">
                <a:solidFill>
                  <a:schemeClr val="bg1"/>
                </a:solidFill>
                <a:latin typeface="华文新魏" panose="02010800040101010101" pitchFamily="2" charset="-122"/>
                <a:ea typeface="华文新魏" panose="02010800040101010101" pitchFamily="2" charset="-122"/>
              </a:rPr>
              <a:t>司马迁</a:t>
            </a:r>
            <a:endParaRPr lang="zh-CN" altLang="en-US" sz="3200">
              <a:solidFill>
                <a:schemeClr val="bg1"/>
              </a:solidFill>
              <a:latin typeface="华文新魏" panose="02010800040101010101" pitchFamily="2" charset="-122"/>
              <a:ea typeface="华文新魏" panose="02010800040101010101" pitchFamily="2" charset="-122"/>
            </a:endParaRPr>
          </a:p>
        </p:txBody>
      </p:sp>
      <p:pic>
        <p:nvPicPr>
          <p:cNvPr id="17" name="图片 16" descr="C:/Users/lenovo/AppData/Local/Temp/kaimatting_20201226212038/output_20201226212110..pngoutput_20201226212110."/>
          <p:cNvPicPr>
            <a:picLocks noChangeAspect="1"/>
          </p:cNvPicPr>
          <p:nvPr/>
        </p:nvPicPr>
        <p:blipFill>
          <a:blip r:embed="rId3"/>
          <a:stretch>
            <a:fillRect/>
          </a:stretch>
        </p:blipFill>
        <p:spPr>
          <a:xfrm>
            <a:off x="9865360" y="-10160"/>
            <a:ext cx="2357755" cy="3181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图片 15"/>
          <p:cNvPicPr/>
          <p:nvPr>
            <p:custDataLst>
              <p:tags r:id="rId1"/>
            </p:custDataLst>
          </p:nvPr>
        </p:nvPicPr>
        <p:blipFill>
          <a:blip r:embed="rId2"/>
          <a:stretch>
            <a:fillRect/>
          </a:stretch>
        </p:blipFill>
        <p:spPr>
          <a:xfrm>
            <a:off x="6808319" y="3105348"/>
            <a:ext cx="5385170" cy="1967576"/>
          </a:xfrm>
          <a:prstGeom prst="rect">
            <a:avLst/>
          </a:prstGeom>
          <a:noFill/>
          <a:ln>
            <a:miter lim="800000"/>
            <a:headEnd/>
            <a:tailEnd/>
          </a:ln>
        </p:spPr>
      </p:pic>
      <p:pic>
        <p:nvPicPr>
          <p:cNvPr id="98307" name="图片 16"/>
          <p:cNvPicPr/>
          <p:nvPr>
            <p:custDataLst>
              <p:tags r:id="rId3"/>
            </p:custDataLst>
          </p:nvPr>
        </p:nvPicPr>
        <p:blipFill>
          <a:blip r:embed="rId4"/>
          <a:stretch>
            <a:fillRect/>
          </a:stretch>
        </p:blipFill>
        <p:spPr>
          <a:xfrm>
            <a:off x="1116607" y="777050"/>
            <a:ext cx="4655171" cy="3233668"/>
          </a:xfrm>
          <a:prstGeom prst="rect">
            <a:avLst/>
          </a:prstGeom>
          <a:noFill/>
          <a:ln>
            <a:miter lim="800000"/>
            <a:headEnd/>
            <a:tailEnd/>
          </a:ln>
        </p:spPr>
      </p:pic>
      <p:sp>
        <p:nvSpPr>
          <p:cNvPr id="2" name="文本框 1"/>
          <p:cNvSpPr txBox="1"/>
          <p:nvPr>
            <p:custDataLst>
              <p:tags r:id="rId5"/>
            </p:custDataLst>
          </p:nvPr>
        </p:nvSpPr>
        <p:spPr>
          <a:xfrm>
            <a:off x="165042" y="1600295"/>
            <a:ext cx="11862486" cy="4875530"/>
          </a:xfrm>
          <a:prstGeom prst="rect">
            <a:avLst/>
          </a:prstGeom>
          <a:noFill/>
        </p:spPr>
        <p:txBody>
          <a:bodyPr wrap="square" rtlCol="0" anchor="t">
            <a:spAutoFit/>
          </a:bodyPr>
          <a:lstStyle/>
          <a:p>
            <a:pPr indent="0">
              <a:lnSpc>
                <a:spcPct val="120000"/>
              </a:lnSpc>
            </a:pPr>
            <a:r>
              <a:rPr lang="en-US" altLang="zh-CN" sz="2875">
                <a:solidFill>
                  <a:srgbClr val="000000"/>
                </a:solidFill>
                <a:latin typeface="黑体" panose="02010609060101010101" charset="-122"/>
                <a:ea typeface="黑体" panose="02010609060101010101" charset="-122"/>
                <a:cs typeface="黑体" panose="02010609060101010101" charset="-122"/>
                <a:sym typeface="+mn-ea"/>
              </a:rPr>
              <a:t>    </a:t>
            </a:r>
            <a:r>
              <a:rPr lang="zh-CN" altLang="en-US" sz="2875">
                <a:solidFill>
                  <a:srgbClr val="000000"/>
                </a:solidFill>
                <a:latin typeface="黑体" panose="02010609060101010101" charset="-122"/>
                <a:ea typeface="黑体" panose="02010609060101010101" charset="-122"/>
                <a:cs typeface="黑体" panose="02010609060101010101" charset="-122"/>
                <a:sym typeface="+mn-ea"/>
              </a:rPr>
              <a:t>公元前207年10月,刘邦入关，降秦王子婴，还军霸上；12月项羽以盟主身份召开戏西之会，封18人为诸侯王，本人为西楚霸王，刘邦为汉王。</a:t>
            </a:r>
            <a:endParaRPr lang="zh-CN" altLang="en-US" sz="2875">
              <a:solidFill>
                <a:srgbClr val="000000"/>
              </a:solidFill>
              <a:latin typeface="黑体" panose="02010609060101010101" charset="-122"/>
              <a:ea typeface="黑体" panose="02010609060101010101" charset="-122"/>
              <a:cs typeface="黑体" panose="02010609060101010101" charset="-122"/>
              <a:sym typeface="+mn-ea"/>
            </a:endParaRPr>
          </a:p>
          <a:p>
            <a:pPr indent="0">
              <a:lnSpc>
                <a:spcPct val="120000"/>
              </a:lnSpc>
            </a:pPr>
            <a:r>
              <a:rPr lang="zh-CN" altLang="en-US" sz="2875">
                <a:solidFill>
                  <a:srgbClr val="000000"/>
                </a:solidFill>
                <a:latin typeface="黑体" panose="02010609060101010101" charset="-122"/>
                <a:ea typeface="黑体" panose="02010609060101010101" charset="-122"/>
                <a:cs typeface="黑体" panose="02010609060101010101" charset="-122"/>
                <a:sym typeface="+mn-ea"/>
              </a:rPr>
              <a:t>    刘邦多次进攻项羽都被打败，到前203年秋，得到韩信的帮助，才足以跟项羽抗衡，项羽乃与刘邦约定：“中分天下，割鸿沟以西为汉，以东为楚。”定约后，在张良、陈平韩信等人的帮助下，围项羽于垓下，项羽突围至乌江自刎。</a:t>
            </a:r>
            <a:endParaRPr lang="zh-CN" altLang="en-US" sz="2875">
              <a:solidFill>
                <a:srgbClr val="000000"/>
              </a:solidFill>
              <a:latin typeface="黑体" panose="02010609060101010101" charset="-122"/>
              <a:ea typeface="黑体" panose="02010609060101010101" charset="-122"/>
              <a:cs typeface="黑体" panose="02010609060101010101" charset="-122"/>
              <a:sym typeface="+mn-ea"/>
            </a:endParaRPr>
          </a:p>
          <a:p>
            <a:pPr indent="0">
              <a:lnSpc>
                <a:spcPct val="120000"/>
              </a:lnSpc>
            </a:pPr>
            <a:r>
              <a:rPr lang="zh-CN" altLang="en-US" sz="2875">
                <a:solidFill>
                  <a:srgbClr val="000000"/>
                </a:solidFill>
                <a:latin typeface="黑体" panose="02010609060101010101" charset="-122"/>
                <a:ea typeface="黑体" panose="02010609060101010101" charset="-122"/>
                <a:cs typeface="黑体" panose="02010609060101010101" charset="-122"/>
                <a:sym typeface="+mn-ea"/>
              </a:rPr>
              <a:t>    </a:t>
            </a:r>
            <a:r>
              <a:rPr lang="zh-CN" sz="2875">
                <a:latin typeface="黑体" panose="02010609060101010101" charset="-122"/>
                <a:ea typeface="黑体" panose="02010609060101010101" charset="-122"/>
                <a:cs typeface="黑体" panose="02010609060101010101" charset="-122"/>
                <a:sym typeface="+mn-ea"/>
              </a:rPr>
              <a:t>本文记叙的是项羽一生的最后阶段。项羽死后，汉王刘邦以鲁公礼葬项羽于谷城。</a:t>
            </a:r>
            <a:endParaRPr lang="zh-CN" altLang="en-US" sz="2875">
              <a:latin typeface="黑体" panose="02010609060101010101" charset="-122"/>
              <a:ea typeface="黑体" panose="02010609060101010101" charset="-122"/>
              <a:cs typeface="黑体" panose="02010609060101010101" charset="-122"/>
              <a:sym typeface="+mn-ea"/>
            </a:endParaRPr>
          </a:p>
        </p:txBody>
      </p:sp>
      <p:sp>
        <p:nvSpPr>
          <p:cNvPr id="3" name="文本框 2"/>
          <p:cNvSpPr txBox="1"/>
          <p:nvPr>
            <p:custDataLst>
              <p:tags r:id="rId6"/>
            </p:custDataLst>
          </p:nvPr>
        </p:nvSpPr>
        <p:spPr>
          <a:xfrm>
            <a:off x="859682" y="513281"/>
            <a:ext cx="5236603" cy="645160"/>
          </a:xfrm>
          <a:prstGeom prst="rect">
            <a:avLst/>
          </a:prstGeom>
          <a:noFill/>
        </p:spPr>
        <p:txBody>
          <a:bodyPr wrap="square" rtlCol="0">
            <a:spAutoFit/>
          </a:bodyPr>
          <a:lstStyle/>
          <a:p>
            <a:r>
              <a:rPr lang="zh-CN" altLang="en-US" sz="3595"/>
              <a:t>背景介绍</a:t>
            </a:r>
            <a:endParaRPr lang="zh-CN" altLang="en-US" sz="3595"/>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250" advClick="0">
        <p14:switch dir="r"/>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diamond(in)">
                                      <p:cBhvr>
                                        <p:cTn id="7" dur="20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 calcmode="lin" valueType="num">
                                      <p:cBhvr additive="base">
                                        <p:cTn id="12"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图片 23"/>
          <p:cNvPicPr/>
          <p:nvPr>
            <p:custDataLst>
              <p:tags r:id="rId1"/>
            </p:custDataLst>
          </p:nvPr>
        </p:nvPicPr>
        <p:blipFill>
          <a:blip r:embed="rId2"/>
          <a:stretch>
            <a:fillRect/>
          </a:stretch>
        </p:blipFill>
        <p:spPr>
          <a:xfrm>
            <a:off x="331003" y="349316"/>
            <a:ext cx="11530279" cy="6944972"/>
          </a:xfrm>
          <a:prstGeom prst="rect">
            <a:avLst/>
          </a:prstGeom>
          <a:noFill/>
          <a:ln>
            <a:noFill/>
            <a:miter lim="800000"/>
            <a:headEnd/>
            <a:tailEnd/>
          </a:ln>
        </p:spPr>
      </p:pic>
      <p:pic>
        <p:nvPicPr>
          <p:cNvPr id="45058" name="图片 5"/>
          <p:cNvPicPr/>
          <p:nvPr>
            <p:custDataLst>
              <p:tags r:id="rId3"/>
            </p:custDataLst>
          </p:nvPr>
        </p:nvPicPr>
        <p:blipFill>
          <a:blip r:embed="rId4"/>
          <a:stretch>
            <a:fillRect/>
          </a:stretch>
        </p:blipFill>
        <p:spPr>
          <a:xfrm>
            <a:off x="4026623" y="453398"/>
            <a:ext cx="4109097" cy="711464"/>
          </a:xfrm>
          <a:prstGeom prst="rect">
            <a:avLst/>
          </a:prstGeom>
          <a:noFill/>
          <a:ln>
            <a:noFill/>
            <a:miter lim="800000"/>
            <a:headEnd/>
            <a:tailEnd/>
          </a:ln>
        </p:spPr>
      </p:pic>
      <p:sp>
        <p:nvSpPr>
          <p:cNvPr id="45059" name="矩形 6"/>
          <p:cNvSpPr/>
          <p:nvPr>
            <p:custDataLst>
              <p:tags r:id="rId5"/>
            </p:custDataLst>
          </p:nvPr>
        </p:nvSpPr>
        <p:spPr>
          <a:xfrm>
            <a:off x="5130177" y="503301"/>
            <a:ext cx="1653540" cy="622935"/>
          </a:xfrm>
          <a:prstGeom prst="rect">
            <a:avLst/>
          </a:prstGeom>
          <a:noFill/>
          <a:ln>
            <a:noFill/>
            <a:miter lim="800000"/>
          </a:ln>
        </p:spPr>
        <p:txBody>
          <a:bodyPr wrap="none" anchor="t" anchorCtr="0">
            <a:spAutoFit/>
          </a:bodyPr>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marL="0" lvl="0" indent="0" defTabSz="914400" eaLnBrk="0" hangingPunct="0">
              <a:lnSpc>
                <a:spcPct val="120000"/>
              </a:lnSpc>
            </a:pPr>
            <a:r>
              <a:rPr lang="zh-CN" altLang="en-US" sz="2875" b="1">
                <a:solidFill>
                  <a:srgbClr val="0F0F0F"/>
                </a:solidFill>
                <a:latin typeface="鸿雷板书简体（免费可商用）" pitchFamily="2" charset="-122"/>
                <a:ea typeface="鸿雷板书简体（免费可商用）" pitchFamily="2" charset="-122"/>
              </a:rPr>
              <a:t>作</a:t>
            </a:r>
            <a:r>
              <a:rPr lang="zh-CN" altLang="en-US" sz="2875" b="1">
                <a:solidFill>
                  <a:srgbClr val="0F0F0F"/>
                </a:solidFill>
                <a:latin typeface="米开软笔行楷" charset="-122"/>
                <a:ea typeface="米开软笔行楷" charset="-122"/>
              </a:rPr>
              <a:t>品简介</a:t>
            </a:r>
            <a:endParaRPr lang="zh-CN" altLang="en-US" sz="2875" b="1">
              <a:solidFill>
                <a:srgbClr val="0F0F0F"/>
              </a:solidFill>
              <a:latin typeface="米开软笔行楷" charset="-122"/>
              <a:ea typeface="米开软笔行楷" charset="-122"/>
            </a:endParaRPr>
          </a:p>
        </p:txBody>
      </p:sp>
      <p:sp>
        <p:nvSpPr>
          <p:cNvPr id="45060" name="矩形 28"/>
          <p:cNvSpPr/>
          <p:nvPr>
            <p:custDataLst>
              <p:tags r:id="rId6"/>
            </p:custDataLst>
          </p:nvPr>
        </p:nvSpPr>
        <p:spPr>
          <a:xfrm>
            <a:off x="1562876" y="1548397"/>
            <a:ext cx="9119286" cy="4497705"/>
          </a:xfrm>
          <a:prstGeom prst="rect">
            <a:avLst/>
          </a:prstGeom>
          <a:noFill/>
          <a:ln>
            <a:noFill/>
            <a:miter lim="800000"/>
          </a:ln>
        </p:spPr>
        <p:txBody>
          <a:bodyPr wrap="square" anchor="t" anchorCtr="0">
            <a:spAutoFit/>
          </a:bodyPr>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marL="0" lvl="0" indent="0" defTabSz="914400" eaLnBrk="0" hangingPunct="0">
              <a:lnSpc>
                <a:spcPct val="120000"/>
              </a:lnSpc>
              <a:spcBef>
                <a:spcPts val="600"/>
              </a:spcBef>
            </a:pPr>
            <a:r>
              <a:rPr lang="zh-CN" altLang="en-US" sz="2875" b="1">
                <a:ea typeface="等线" panose="02010600030101010101" charset="-122"/>
              </a:rPr>
              <a:t>本文节选自</a:t>
            </a:r>
            <a:r>
              <a:rPr lang="en-US" altLang="zh-CN" sz="2875" b="1"/>
              <a:t>《                        》</a:t>
            </a:r>
            <a:r>
              <a:rPr lang="zh-CN" altLang="en-US" sz="2875" b="1">
                <a:ea typeface="等线" panose="02010600030101010101" charset="-122"/>
              </a:rPr>
              <a:t>，作者</a:t>
            </a:r>
            <a:r>
              <a:rPr lang="en-US" altLang="zh-CN" sz="2875" b="1" u="sng">
                <a:sym typeface="等线" panose="02010600030101010101" charset="-122"/>
              </a:rPr>
              <a:t>             </a:t>
            </a:r>
            <a:r>
              <a:rPr lang="zh-CN" altLang="en-US" sz="2875" b="1">
                <a:ea typeface="等线" panose="02010600030101010101" charset="-122"/>
              </a:rPr>
              <a:t>，字</a:t>
            </a:r>
            <a:r>
              <a:rPr lang="en-US" altLang="zh-CN" sz="2875" b="1" u="sng">
                <a:sym typeface="等线" panose="02010600030101010101" charset="-122"/>
              </a:rPr>
              <a:t>             </a:t>
            </a:r>
            <a:r>
              <a:rPr lang="zh-CN" altLang="en-US" sz="2875" b="1">
                <a:ea typeface="等线" panose="02010600030101010101" charset="-122"/>
              </a:rPr>
              <a:t>，是</a:t>
            </a:r>
            <a:r>
              <a:rPr lang="en-US" altLang="zh-CN" sz="2875" b="1" u="sng">
                <a:sym typeface="等线" panose="02010600030101010101" charset="-122"/>
              </a:rPr>
              <a:t>              </a:t>
            </a:r>
            <a:r>
              <a:rPr lang="zh-CN" altLang="en-US" sz="2875" b="1">
                <a:ea typeface="等线" panose="02010600030101010101" charset="-122"/>
              </a:rPr>
              <a:t>时期伟大的</a:t>
            </a:r>
            <a:r>
              <a:rPr lang="en-US" altLang="zh-CN" sz="2875" b="1" u="sng"/>
              <a:t>             </a:t>
            </a:r>
            <a:r>
              <a:rPr lang="zh-CN" altLang="en-US" sz="2875" b="1">
                <a:ea typeface="等线" panose="02010600030101010101" charset="-122"/>
              </a:rPr>
              <a:t>家、</a:t>
            </a:r>
            <a:r>
              <a:rPr lang="en-US" altLang="zh-CN" sz="2875" b="1" u="sng">
                <a:sym typeface="等线" panose="02010600030101010101" charset="-122"/>
              </a:rPr>
              <a:t>             </a:t>
            </a:r>
            <a:r>
              <a:rPr lang="zh-CN" altLang="en-US" sz="2875" b="1">
                <a:ea typeface="等线" panose="02010600030101010101" charset="-122"/>
              </a:rPr>
              <a:t>家、</a:t>
            </a:r>
            <a:r>
              <a:rPr lang="en-US" altLang="zh-CN" sz="2875" b="1" u="sng">
                <a:sym typeface="等线" panose="02010600030101010101" charset="-122"/>
              </a:rPr>
              <a:t>             </a:t>
            </a:r>
            <a:r>
              <a:rPr lang="zh-CN" altLang="en-US" sz="2875" b="1">
                <a:ea typeface="等线" panose="02010600030101010101" charset="-122"/>
              </a:rPr>
              <a:t>家。他秉承着</a:t>
            </a:r>
            <a:r>
              <a:rPr lang="en-US" altLang="zh-CN" sz="2875" b="1"/>
              <a:t>“</a:t>
            </a:r>
            <a:r>
              <a:rPr lang="en-US" altLang="zh-CN" sz="2875" b="1" u="sng"/>
              <a:t>                                                 </a:t>
            </a:r>
            <a:r>
              <a:rPr lang="en-US" altLang="zh-CN" sz="2875" b="1"/>
              <a:t>”</a:t>
            </a:r>
            <a:r>
              <a:rPr lang="zh-CN" altLang="en-US" sz="2875" b="1">
                <a:ea typeface="等线" panose="02010600030101010101" charset="-122"/>
              </a:rPr>
              <a:t>的史学理想创作了《史记》。</a:t>
            </a:r>
            <a:endParaRPr lang="zh-CN" altLang="en-US" sz="2875" b="1">
              <a:ea typeface="等线" panose="02010600030101010101" charset="-122"/>
            </a:endParaRPr>
          </a:p>
          <a:p>
            <a:pPr marL="0" lvl="0" indent="0" defTabSz="914400" eaLnBrk="0" hangingPunct="0">
              <a:lnSpc>
                <a:spcPct val="120000"/>
              </a:lnSpc>
              <a:spcBef>
                <a:spcPts val="600"/>
              </a:spcBef>
            </a:pPr>
            <a:r>
              <a:rPr lang="en-US" altLang="zh-CN" sz="2875" b="1"/>
              <a:t>《</a:t>
            </a:r>
            <a:r>
              <a:rPr lang="zh-CN" altLang="en-US" sz="2875" b="1">
                <a:ea typeface="等线" panose="02010600030101010101" charset="-122"/>
              </a:rPr>
              <a:t>史记</a:t>
            </a:r>
            <a:r>
              <a:rPr lang="en-US" altLang="zh-CN" sz="2875" b="1"/>
              <a:t>》</a:t>
            </a:r>
            <a:r>
              <a:rPr lang="zh-CN" altLang="en-US" sz="2875" b="1">
                <a:ea typeface="等线" panose="02010600030101010101" charset="-122"/>
              </a:rPr>
              <a:t>是我国第一部</a:t>
            </a:r>
            <a:r>
              <a:rPr lang="en-US" altLang="zh-CN" sz="2875" b="1" u="sng">
                <a:sym typeface="等线" panose="02010600030101010101" charset="-122"/>
              </a:rPr>
              <a:t>                     </a:t>
            </a:r>
            <a:r>
              <a:rPr lang="zh-CN" altLang="en-US" sz="2875" b="1">
                <a:ea typeface="等线" panose="02010600030101010101" charset="-122"/>
                <a:sym typeface="等线" panose="02010600030101010101" charset="-122"/>
              </a:rPr>
              <a:t>，</a:t>
            </a:r>
            <a:r>
              <a:rPr lang="zh-CN" altLang="en-US" sz="2875" b="1">
                <a:ea typeface="等线" panose="02010600030101010101" charset="-122"/>
              </a:rPr>
              <a:t>全书共</a:t>
            </a:r>
            <a:r>
              <a:rPr lang="en-US" altLang="zh-CN" sz="2875" b="1" u="sng"/>
              <a:t>        </a:t>
            </a:r>
            <a:r>
              <a:rPr lang="zh-CN" altLang="en-US" sz="2875" b="1">
                <a:ea typeface="等线" panose="02010600030101010101" charset="-122"/>
              </a:rPr>
              <a:t>篇，全书由</a:t>
            </a:r>
            <a:r>
              <a:rPr lang="en-US" altLang="zh-CN" sz="2875" b="1" u="sng">
                <a:sym typeface="等线" panose="02010600030101010101" charset="-122"/>
              </a:rPr>
              <a:t>          </a:t>
            </a:r>
            <a:r>
              <a:rPr lang="zh-CN" altLang="en-US" sz="2875" b="1">
                <a:ea typeface="等线" panose="02010600030101010101" charset="-122"/>
                <a:sym typeface="等线" panose="02010600030101010101" charset="-122"/>
              </a:rPr>
              <a:t>、</a:t>
            </a:r>
            <a:r>
              <a:rPr lang="en-US" altLang="zh-CN" sz="2875" b="1" u="sng">
                <a:sym typeface="等线" panose="02010600030101010101" charset="-122"/>
              </a:rPr>
              <a:t>           </a:t>
            </a:r>
            <a:r>
              <a:rPr lang="zh-CN" altLang="en-US" sz="2875" b="1">
                <a:ea typeface="等线" panose="02010600030101010101" charset="-122"/>
                <a:sym typeface="等线" panose="02010600030101010101" charset="-122"/>
              </a:rPr>
              <a:t>、</a:t>
            </a:r>
            <a:r>
              <a:rPr lang="en-US" altLang="zh-CN" sz="2875" b="1" u="sng">
                <a:sym typeface="等线" panose="02010600030101010101" charset="-122"/>
              </a:rPr>
              <a:t>            </a:t>
            </a:r>
            <a:r>
              <a:rPr lang="zh-CN" altLang="en-US" sz="2875" b="1">
                <a:ea typeface="等线" panose="02010600030101010101" charset="-122"/>
                <a:sym typeface="等线" panose="02010600030101010101" charset="-122"/>
              </a:rPr>
              <a:t>、</a:t>
            </a:r>
            <a:r>
              <a:rPr lang="en-US" altLang="zh-CN" sz="2875" b="1" u="sng">
                <a:sym typeface="等线" panose="02010600030101010101" charset="-122"/>
              </a:rPr>
              <a:t>             </a:t>
            </a:r>
            <a:r>
              <a:rPr lang="zh-CN" altLang="en-US" sz="2875" b="1">
                <a:ea typeface="等线" panose="02010600030101010101" charset="-122"/>
                <a:sym typeface="等线" panose="02010600030101010101" charset="-122"/>
              </a:rPr>
              <a:t>、</a:t>
            </a:r>
            <a:r>
              <a:rPr lang="en-US" altLang="zh-CN" sz="2875" b="1" u="sng">
                <a:sym typeface="等线" panose="02010600030101010101" charset="-122"/>
              </a:rPr>
              <a:t>             </a:t>
            </a:r>
            <a:r>
              <a:rPr lang="zh-CN" altLang="en-US" sz="2875" b="1">
                <a:ea typeface="等线" panose="02010600030101010101" charset="-122"/>
              </a:rPr>
              <a:t>五部分组成，记载了从黄帝到汉武帝太初四年约</a:t>
            </a:r>
            <a:r>
              <a:rPr lang="en-US" altLang="zh-CN" sz="2875" b="1" u="sng"/>
              <a:t>             </a:t>
            </a:r>
            <a:r>
              <a:rPr lang="zh-CN" altLang="en-US" sz="2875" b="1">
                <a:ea typeface="等线" panose="02010600030101010101" charset="-122"/>
              </a:rPr>
              <a:t>年的历史。</a:t>
            </a:r>
            <a:endParaRPr lang="zh-CN" altLang="en-US" sz="2875" b="1">
              <a:ea typeface="等线" panose="02010600030101010101" charset="-122"/>
            </a:endParaRPr>
          </a:p>
          <a:p>
            <a:pPr marL="0" lvl="0" indent="0" defTabSz="914400" eaLnBrk="0" hangingPunct="0">
              <a:lnSpc>
                <a:spcPct val="120000"/>
              </a:lnSpc>
              <a:spcBef>
                <a:spcPts val="600"/>
              </a:spcBef>
            </a:pPr>
            <a:r>
              <a:rPr lang="zh-CN" altLang="en-US" sz="2875" b="1">
                <a:ea typeface="等线" panose="02010600030101010101" charset="-122"/>
              </a:rPr>
              <a:t>鲁迅先生曾赞誉</a:t>
            </a:r>
            <a:r>
              <a:rPr lang="en-US" altLang="zh-CN" sz="2875" b="1"/>
              <a:t>《</a:t>
            </a:r>
            <a:r>
              <a:rPr lang="zh-CN" altLang="en-US" sz="2875" b="1">
                <a:ea typeface="等线" panose="02010600030101010101" charset="-122"/>
              </a:rPr>
              <a:t>史记</a:t>
            </a:r>
            <a:r>
              <a:rPr lang="en-US" altLang="zh-CN" sz="2875" b="1"/>
              <a:t>》</a:t>
            </a:r>
            <a:r>
              <a:rPr lang="zh-CN" altLang="en-US" sz="2875" b="1">
                <a:ea typeface="等线" panose="02010600030101010101" charset="-122"/>
              </a:rPr>
              <a:t>：“</a:t>
            </a:r>
            <a:r>
              <a:rPr lang="en-US" altLang="zh-CN" sz="2875" b="1" u="sng"/>
              <a:t>                     </a:t>
            </a:r>
            <a:r>
              <a:rPr lang="zh-CN" altLang="en-US" sz="2875" b="1">
                <a:ea typeface="等线" panose="02010600030101010101" charset="-122"/>
              </a:rPr>
              <a:t>，</a:t>
            </a:r>
            <a:r>
              <a:rPr lang="en-US" altLang="zh-CN" sz="2875" b="1" u="sng"/>
              <a:t>                   </a:t>
            </a:r>
            <a:r>
              <a:rPr lang="en-US" altLang="zh-CN" sz="2875" b="1"/>
              <a:t>”</a:t>
            </a:r>
            <a:r>
              <a:rPr lang="zh-CN" altLang="en-US" sz="2875" b="1">
                <a:ea typeface="等线" panose="02010600030101010101" charset="-122"/>
              </a:rPr>
              <a:t>。</a:t>
            </a:r>
            <a:endParaRPr lang="zh-CN" altLang="en-US" sz="2875" b="1">
              <a:solidFill>
                <a:srgbClr val="0F0F0F"/>
              </a:solidFill>
              <a:ea typeface="等线" panose="02010600030101010101" charset="-122"/>
            </a:endParaRPr>
          </a:p>
        </p:txBody>
      </p:sp>
      <p:sp>
        <p:nvSpPr>
          <p:cNvPr id="45061" name="文本框 92162"/>
          <p:cNvSpPr/>
          <p:nvPr>
            <p:custDataLst>
              <p:tags r:id="rId7"/>
            </p:custDataLst>
          </p:nvPr>
        </p:nvSpPr>
        <p:spPr>
          <a:xfrm>
            <a:off x="3704397" y="1689549"/>
            <a:ext cx="2387600" cy="478155"/>
          </a:xfrm>
          <a:prstGeom prst="rect">
            <a:avLst/>
          </a:prstGeom>
          <a:noFill/>
          <a:ln>
            <a:noFill/>
            <a:miter lim="800000"/>
          </a:ln>
        </p:spPr>
        <p:txBody>
          <a:bodyPr wrap="none" anchor="t" anchorCtr="0">
            <a:spAutoFit/>
          </a:bodyPr>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lvl="0"/>
            <a:r>
              <a:rPr lang="zh-CN" altLang="en-US" sz="2515" b="1">
                <a:solidFill>
                  <a:srgbClr val="FF0000"/>
                </a:solidFill>
                <a:latin typeface="Arial" panose="020B0604020202020204" pitchFamily="34" charset="0"/>
                <a:ea typeface="等线" panose="02010600030101010101" charset="-122"/>
              </a:rPr>
              <a:t>史记</a:t>
            </a:r>
            <a:r>
              <a:rPr lang="en-US" altLang="zh-CN" sz="2515" b="1">
                <a:solidFill>
                  <a:srgbClr val="FF0000"/>
                </a:solidFill>
                <a:latin typeface="Arial" panose="020B0604020202020204" pitchFamily="34" charset="0"/>
              </a:rPr>
              <a:t>·</a:t>
            </a:r>
            <a:r>
              <a:rPr lang="zh-CN" altLang="en-US" sz="2515" b="1">
                <a:solidFill>
                  <a:srgbClr val="FF0000"/>
                </a:solidFill>
                <a:latin typeface="Arial" panose="020B0604020202020204" pitchFamily="34" charset="0"/>
                <a:ea typeface="等线" panose="02010600030101010101" charset="-122"/>
              </a:rPr>
              <a:t>项羽本纪</a:t>
            </a:r>
            <a:r>
              <a:rPr lang="en-US" altLang="zh-CN" sz="2515" b="1">
                <a:solidFill>
                  <a:srgbClr val="FF0000"/>
                </a:solidFill>
                <a:latin typeface="Arial" panose="020B0604020202020204" pitchFamily="34" charset="0"/>
              </a:rPr>
              <a:t>   </a:t>
            </a:r>
            <a:endParaRPr lang="en-US" altLang="zh-CN" sz="2515" b="1">
              <a:solidFill>
                <a:srgbClr val="FF0000"/>
              </a:solidFill>
              <a:latin typeface="Arial" panose="020B0604020202020204" pitchFamily="34" charset="0"/>
            </a:endParaRPr>
          </a:p>
        </p:txBody>
      </p:sp>
      <p:sp>
        <p:nvSpPr>
          <p:cNvPr id="45062" name="文本框 1"/>
          <p:cNvSpPr/>
          <p:nvPr>
            <p:custDataLst>
              <p:tags r:id="rId8"/>
            </p:custDataLst>
          </p:nvPr>
        </p:nvSpPr>
        <p:spPr>
          <a:xfrm>
            <a:off x="7301640" y="1689549"/>
            <a:ext cx="1320800" cy="478155"/>
          </a:xfrm>
          <a:prstGeom prst="rect">
            <a:avLst/>
          </a:prstGeom>
          <a:noFill/>
          <a:ln>
            <a:noFill/>
            <a:miter lim="800000"/>
          </a:ln>
        </p:spPr>
        <p:txBody>
          <a:bodyPr wrap="none" anchor="t" anchorCtr="0">
            <a:spAutoFit/>
          </a:bodyPr>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lvl="0"/>
            <a:r>
              <a:rPr lang="zh-CN" altLang="en-US" sz="2515" b="1">
                <a:solidFill>
                  <a:srgbClr val="FF0000"/>
                </a:solidFill>
                <a:latin typeface="Arial" panose="020B0604020202020204" pitchFamily="34" charset="0"/>
                <a:ea typeface="等线" panose="02010600030101010101" charset="-122"/>
              </a:rPr>
              <a:t>司马迁</a:t>
            </a:r>
            <a:r>
              <a:rPr lang="en-US" altLang="zh-CN" sz="2515" b="1">
                <a:solidFill>
                  <a:srgbClr val="FF0000"/>
                </a:solidFill>
                <a:latin typeface="Arial" panose="020B0604020202020204" pitchFamily="34" charset="0"/>
              </a:rPr>
              <a:t>   </a:t>
            </a:r>
            <a:endParaRPr lang="en-US" altLang="zh-CN" sz="2515" b="1">
              <a:solidFill>
                <a:srgbClr val="FF0000"/>
              </a:solidFill>
              <a:latin typeface="Arial" panose="020B0604020202020204" pitchFamily="34" charset="0"/>
            </a:endParaRPr>
          </a:p>
        </p:txBody>
      </p:sp>
      <p:sp>
        <p:nvSpPr>
          <p:cNvPr id="45063" name="文本框 2"/>
          <p:cNvSpPr/>
          <p:nvPr>
            <p:custDataLst>
              <p:tags r:id="rId9"/>
            </p:custDataLst>
          </p:nvPr>
        </p:nvSpPr>
        <p:spPr>
          <a:xfrm>
            <a:off x="9136618" y="1689549"/>
            <a:ext cx="1000760" cy="478155"/>
          </a:xfrm>
          <a:prstGeom prst="rect">
            <a:avLst/>
          </a:prstGeom>
          <a:noFill/>
          <a:ln>
            <a:noFill/>
            <a:miter lim="800000"/>
          </a:ln>
        </p:spPr>
        <p:txBody>
          <a:bodyPr wrap="none" anchor="t" anchorCtr="0">
            <a:spAutoFit/>
          </a:bodyPr>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lvl="0"/>
            <a:r>
              <a:rPr lang="zh-CN" altLang="en-US" sz="2515" b="1">
                <a:solidFill>
                  <a:srgbClr val="FF0000"/>
                </a:solidFill>
                <a:latin typeface="Arial" panose="020B0604020202020204" pitchFamily="34" charset="0"/>
                <a:ea typeface="等线" panose="02010600030101010101" charset="-122"/>
              </a:rPr>
              <a:t>子长</a:t>
            </a:r>
            <a:r>
              <a:rPr lang="en-US" altLang="zh-CN" sz="2515" b="1">
                <a:solidFill>
                  <a:srgbClr val="FF0000"/>
                </a:solidFill>
                <a:latin typeface="Arial" panose="020B0604020202020204" pitchFamily="34" charset="0"/>
              </a:rPr>
              <a:t>   </a:t>
            </a:r>
            <a:endParaRPr lang="en-US" altLang="zh-CN" sz="2515" b="1">
              <a:solidFill>
                <a:srgbClr val="FF0000"/>
              </a:solidFill>
              <a:latin typeface="Arial" panose="020B0604020202020204" pitchFamily="34" charset="0"/>
            </a:endParaRPr>
          </a:p>
        </p:txBody>
      </p:sp>
      <p:sp>
        <p:nvSpPr>
          <p:cNvPr id="45064" name="文本框 3"/>
          <p:cNvSpPr/>
          <p:nvPr>
            <p:custDataLst>
              <p:tags r:id="rId10"/>
            </p:custDataLst>
          </p:nvPr>
        </p:nvSpPr>
        <p:spPr>
          <a:xfrm>
            <a:off x="2063324" y="2158630"/>
            <a:ext cx="1000760" cy="478155"/>
          </a:xfrm>
          <a:prstGeom prst="rect">
            <a:avLst/>
          </a:prstGeom>
          <a:noFill/>
          <a:ln>
            <a:noFill/>
            <a:miter lim="800000"/>
          </a:ln>
        </p:spPr>
        <p:txBody>
          <a:bodyPr wrap="none" anchor="t" anchorCtr="0">
            <a:spAutoFit/>
          </a:bodyPr>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lvl="0"/>
            <a:r>
              <a:rPr lang="zh-CN" altLang="en-US" sz="2515" b="1">
                <a:solidFill>
                  <a:srgbClr val="FF0000"/>
                </a:solidFill>
                <a:latin typeface="Arial" panose="020B0604020202020204" pitchFamily="34" charset="0"/>
                <a:ea typeface="等线" panose="02010600030101010101" charset="-122"/>
              </a:rPr>
              <a:t>西汉</a:t>
            </a:r>
            <a:r>
              <a:rPr lang="en-US" altLang="zh-CN" sz="2515" b="1">
                <a:solidFill>
                  <a:srgbClr val="FF0000"/>
                </a:solidFill>
                <a:latin typeface="Arial" panose="020B0604020202020204" pitchFamily="34" charset="0"/>
              </a:rPr>
              <a:t>   </a:t>
            </a:r>
            <a:endParaRPr lang="en-US" altLang="zh-CN" sz="2515" b="1">
              <a:solidFill>
                <a:srgbClr val="FF0000"/>
              </a:solidFill>
              <a:latin typeface="Arial" panose="020B0604020202020204" pitchFamily="34" charset="0"/>
            </a:endParaRPr>
          </a:p>
        </p:txBody>
      </p:sp>
      <p:sp>
        <p:nvSpPr>
          <p:cNvPr id="45065" name="文本框 4"/>
          <p:cNvSpPr/>
          <p:nvPr>
            <p:custDataLst>
              <p:tags r:id="rId11"/>
            </p:custDataLst>
          </p:nvPr>
        </p:nvSpPr>
        <p:spPr>
          <a:xfrm>
            <a:off x="5071720" y="2158630"/>
            <a:ext cx="1000760" cy="478155"/>
          </a:xfrm>
          <a:prstGeom prst="rect">
            <a:avLst/>
          </a:prstGeom>
          <a:noFill/>
          <a:ln>
            <a:noFill/>
            <a:miter lim="800000"/>
          </a:ln>
        </p:spPr>
        <p:txBody>
          <a:bodyPr wrap="none" anchor="t" anchorCtr="0">
            <a:spAutoFit/>
          </a:bodyPr>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lvl="0"/>
            <a:r>
              <a:rPr lang="zh-CN" altLang="en-US" sz="2515" b="1">
                <a:solidFill>
                  <a:srgbClr val="FF0000"/>
                </a:solidFill>
                <a:latin typeface="Arial" panose="020B0604020202020204" pitchFamily="34" charset="0"/>
                <a:ea typeface="等线" panose="02010600030101010101" charset="-122"/>
              </a:rPr>
              <a:t>史学</a:t>
            </a:r>
            <a:r>
              <a:rPr lang="en-US" altLang="zh-CN" sz="2515" b="1">
                <a:solidFill>
                  <a:srgbClr val="FF0000"/>
                </a:solidFill>
                <a:latin typeface="Arial" panose="020B0604020202020204" pitchFamily="34" charset="0"/>
              </a:rPr>
              <a:t>   </a:t>
            </a:r>
            <a:endParaRPr lang="en-US" altLang="zh-CN" sz="2515" b="1">
              <a:solidFill>
                <a:srgbClr val="FF0000"/>
              </a:solidFill>
              <a:latin typeface="Arial" panose="020B0604020202020204" pitchFamily="34" charset="0"/>
            </a:endParaRPr>
          </a:p>
        </p:txBody>
      </p:sp>
      <p:sp>
        <p:nvSpPr>
          <p:cNvPr id="45066" name="文本框 5"/>
          <p:cNvSpPr/>
          <p:nvPr>
            <p:custDataLst>
              <p:tags r:id="rId12"/>
            </p:custDataLst>
          </p:nvPr>
        </p:nvSpPr>
        <p:spPr>
          <a:xfrm>
            <a:off x="6756991" y="2158630"/>
            <a:ext cx="1000760" cy="478155"/>
          </a:xfrm>
          <a:prstGeom prst="rect">
            <a:avLst/>
          </a:prstGeom>
          <a:noFill/>
          <a:ln>
            <a:noFill/>
            <a:miter lim="800000"/>
          </a:ln>
        </p:spPr>
        <p:txBody>
          <a:bodyPr wrap="none" anchor="t" anchorCtr="0">
            <a:spAutoFit/>
          </a:bodyPr>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lvl="0"/>
            <a:r>
              <a:rPr lang="zh-CN" altLang="en-US" sz="2515" b="1">
                <a:solidFill>
                  <a:srgbClr val="FF0000"/>
                </a:solidFill>
                <a:latin typeface="Arial" panose="020B0604020202020204" pitchFamily="34" charset="0"/>
                <a:ea typeface="等线" panose="02010600030101010101" charset="-122"/>
              </a:rPr>
              <a:t>文学</a:t>
            </a:r>
            <a:r>
              <a:rPr lang="en-US" altLang="zh-CN" sz="2515" b="1">
                <a:solidFill>
                  <a:srgbClr val="FF0000"/>
                </a:solidFill>
                <a:latin typeface="Arial" panose="020B0604020202020204" pitchFamily="34" charset="0"/>
              </a:rPr>
              <a:t>   </a:t>
            </a:r>
            <a:endParaRPr lang="en-US" altLang="zh-CN" sz="2515" b="1">
              <a:solidFill>
                <a:srgbClr val="FF0000"/>
              </a:solidFill>
              <a:latin typeface="Arial" panose="020B0604020202020204" pitchFamily="34" charset="0"/>
            </a:endParaRPr>
          </a:p>
        </p:txBody>
      </p:sp>
      <p:sp>
        <p:nvSpPr>
          <p:cNvPr id="45067" name="文本框 6"/>
          <p:cNvSpPr/>
          <p:nvPr>
            <p:custDataLst>
              <p:tags r:id="rId13"/>
            </p:custDataLst>
          </p:nvPr>
        </p:nvSpPr>
        <p:spPr>
          <a:xfrm>
            <a:off x="8634743" y="2158630"/>
            <a:ext cx="1000760" cy="478155"/>
          </a:xfrm>
          <a:prstGeom prst="rect">
            <a:avLst/>
          </a:prstGeom>
          <a:noFill/>
          <a:ln>
            <a:noFill/>
            <a:miter lim="800000"/>
          </a:ln>
        </p:spPr>
        <p:txBody>
          <a:bodyPr wrap="none" anchor="t" anchorCtr="0">
            <a:spAutoFit/>
          </a:bodyPr>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lvl="0"/>
            <a:r>
              <a:rPr lang="zh-CN" altLang="en-US" sz="2515" b="1">
                <a:solidFill>
                  <a:srgbClr val="FF0000"/>
                </a:solidFill>
                <a:latin typeface="Arial" panose="020B0604020202020204" pitchFamily="34" charset="0"/>
                <a:ea typeface="等线" panose="02010600030101010101" charset="-122"/>
              </a:rPr>
              <a:t>思想</a:t>
            </a:r>
            <a:r>
              <a:rPr lang="en-US" altLang="zh-CN" sz="2515" b="1">
                <a:solidFill>
                  <a:srgbClr val="FF0000"/>
                </a:solidFill>
                <a:latin typeface="Arial" panose="020B0604020202020204" pitchFamily="34" charset="0"/>
              </a:rPr>
              <a:t>   </a:t>
            </a:r>
            <a:endParaRPr lang="en-US" altLang="zh-CN" sz="2515" b="1">
              <a:solidFill>
                <a:srgbClr val="FF0000"/>
              </a:solidFill>
              <a:latin typeface="Arial" panose="020B0604020202020204" pitchFamily="34" charset="0"/>
            </a:endParaRPr>
          </a:p>
        </p:txBody>
      </p:sp>
      <p:sp>
        <p:nvSpPr>
          <p:cNvPr id="45068" name="文本框 7"/>
          <p:cNvSpPr/>
          <p:nvPr>
            <p:custDataLst>
              <p:tags r:id="rId14"/>
            </p:custDataLst>
          </p:nvPr>
        </p:nvSpPr>
        <p:spPr>
          <a:xfrm>
            <a:off x="5345470" y="3811109"/>
            <a:ext cx="1960880" cy="478155"/>
          </a:xfrm>
          <a:prstGeom prst="rect">
            <a:avLst/>
          </a:prstGeom>
          <a:noFill/>
          <a:ln>
            <a:noFill/>
            <a:miter lim="800000"/>
          </a:ln>
        </p:spPr>
        <p:txBody>
          <a:bodyPr wrap="none" anchor="t" anchorCtr="0">
            <a:spAutoFit/>
          </a:bodyPr>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lvl="0"/>
            <a:r>
              <a:rPr lang="zh-CN" altLang="en-US" sz="2515" b="1">
                <a:solidFill>
                  <a:srgbClr val="FF0000"/>
                </a:solidFill>
                <a:latin typeface="Arial" panose="020B0604020202020204" pitchFamily="34" charset="0"/>
                <a:ea typeface="等线" panose="02010600030101010101" charset="-122"/>
              </a:rPr>
              <a:t>纪传体通史</a:t>
            </a:r>
            <a:r>
              <a:rPr lang="en-US" altLang="zh-CN" sz="2515" b="1">
                <a:solidFill>
                  <a:srgbClr val="FF0000"/>
                </a:solidFill>
                <a:latin typeface="Arial" panose="020B0604020202020204" pitchFamily="34" charset="0"/>
              </a:rPr>
              <a:t>   </a:t>
            </a:r>
            <a:endParaRPr lang="en-US" altLang="zh-CN" sz="2515" b="1">
              <a:solidFill>
                <a:srgbClr val="FF0000"/>
              </a:solidFill>
              <a:latin typeface="Arial" panose="020B0604020202020204" pitchFamily="34" charset="0"/>
            </a:endParaRPr>
          </a:p>
        </p:txBody>
      </p:sp>
      <p:sp>
        <p:nvSpPr>
          <p:cNvPr id="45069" name="文本框 8"/>
          <p:cNvSpPr/>
          <p:nvPr>
            <p:custDataLst>
              <p:tags r:id="rId15"/>
            </p:custDataLst>
          </p:nvPr>
        </p:nvSpPr>
        <p:spPr>
          <a:xfrm>
            <a:off x="8436560" y="3866714"/>
            <a:ext cx="792480" cy="423545"/>
          </a:xfrm>
          <a:prstGeom prst="rect">
            <a:avLst/>
          </a:prstGeom>
          <a:noFill/>
          <a:ln>
            <a:noFill/>
            <a:miter lim="800000"/>
          </a:ln>
        </p:spPr>
        <p:txBody>
          <a:bodyPr wrap="none" anchor="t" anchorCtr="0">
            <a:spAutoFit/>
          </a:bodyPr>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lvl="0"/>
            <a:r>
              <a:rPr lang="en-US" altLang="zh-CN" sz="2155" b="1">
                <a:solidFill>
                  <a:srgbClr val="FF0000"/>
                </a:solidFill>
                <a:latin typeface="Arial" panose="020B0604020202020204" pitchFamily="34" charset="0"/>
              </a:rPr>
              <a:t>130   </a:t>
            </a:r>
            <a:endParaRPr lang="en-US" altLang="zh-CN" sz="2155" b="1">
              <a:solidFill>
                <a:srgbClr val="FF0000"/>
              </a:solidFill>
              <a:latin typeface="Arial" panose="020B0604020202020204" pitchFamily="34" charset="0"/>
            </a:endParaRPr>
          </a:p>
        </p:txBody>
      </p:sp>
      <p:sp>
        <p:nvSpPr>
          <p:cNvPr id="45070" name="文本框 9"/>
          <p:cNvSpPr/>
          <p:nvPr>
            <p:custDataLst>
              <p:tags r:id="rId16"/>
            </p:custDataLst>
          </p:nvPr>
        </p:nvSpPr>
        <p:spPr>
          <a:xfrm>
            <a:off x="2533833" y="4332944"/>
            <a:ext cx="680720" cy="478155"/>
          </a:xfrm>
          <a:prstGeom prst="rect">
            <a:avLst/>
          </a:prstGeom>
          <a:noFill/>
          <a:ln>
            <a:noFill/>
            <a:miter lim="800000"/>
          </a:ln>
        </p:spPr>
        <p:txBody>
          <a:bodyPr wrap="none" anchor="t" anchorCtr="0">
            <a:spAutoFit/>
          </a:bodyPr>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lvl="0"/>
            <a:r>
              <a:rPr lang="zh-CN" altLang="en-US" sz="2515" b="1">
                <a:solidFill>
                  <a:srgbClr val="FF0000"/>
                </a:solidFill>
                <a:latin typeface="Arial" panose="020B0604020202020204" pitchFamily="34" charset="0"/>
                <a:ea typeface="等线" panose="02010600030101010101" charset="-122"/>
              </a:rPr>
              <a:t>表</a:t>
            </a:r>
            <a:r>
              <a:rPr lang="en-US" altLang="zh-CN" sz="2515" b="1">
                <a:solidFill>
                  <a:srgbClr val="FF0000"/>
                </a:solidFill>
                <a:latin typeface="Arial" panose="020B0604020202020204" pitchFamily="34" charset="0"/>
              </a:rPr>
              <a:t>   </a:t>
            </a:r>
            <a:endParaRPr lang="en-US" altLang="zh-CN" sz="2515" b="1">
              <a:solidFill>
                <a:srgbClr val="FF0000"/>
              </a:solidFill>
              <a:latin typeface="Arial" panose="020B0604020202020204" pitchFamily="34" charset="0"/>
            </a:endParaRPr>
          </a:p>
        </p:txBody>
      </p:sp>
      <p:sp>
        <p:nvSpPr>
          <p:cNvPr id="45071" name="文本框 10"/>
          <p:cNvSpPr/>
          <p:nvPr>
            <p:custDataLst>
              <p:tags r:id="rId17"/>
            </p:custDataLst>
          </p:nvPr>
        </p:nvSpPr>
        <p:spPr>
          <a:xfrm>
            <a:off x="3704397" y="4360034"/>
            <a:ext cx="680720" cy="478155"/>
          </a:xfrm>
          <a:prstGeom prst="rect">
            <a:avLst/>
          </a:prstGeom>
          <a:noFill/>
          <a:ln>
            <a:noFill/>
            <a:miter lim="800000"/>
          </a:ln>
        </p:spPr>
        <p:txBody>
          <a:bodyPr wrap="none" anchor="t" anchorCtr="0">
            <a:spAutoFit/>
          </a:bodyPr>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lvl="0"/>
            <a:r>
              <a:rPr lang="zh-CN" altLang="en-US" sz="2515" b="1">
                <a:solidFill>
                  <a:srgbClr val="FF0000"/>
                </a:solidFill>
                <a:latin typeface="Arial" panose="020B0604020202020204" pitchFamily="34" charset="0"/>
                <a:ea typeface="等线" panose="02010600030101010101" charset="-122"/>
              </a:rPr>
              <a:t>书</a:t>
            </a:r>
            <a:r>
              <a:rPr lang="en-US" altLang="zh-CN" sz="2515" b="1">
                <a:solidFill>
                  <a:srgbClr val="FF0000"/>
                </a:solidFill>
                <a:latin typeface="Arial" panose="020B0604020202020204" pitchFamily="34" charset="0"/>
              </a:rPr>
              <a:t>   </a:t>
            </a:r>
            <a:endParaRPr lang="en-US" altLang="zh-CN" sz="2515" b="1">
              <a:solidFill>
                <a:srgbClr val="FF0000"/>
              </a:solidFill>
              <a:latin typeface="Arial" panose="020B0604020202020204" pitchFamily="34" charset="0"/>
            </a:endParaRPr>
          </a:p>
        </p:txBody>
      </p:sp>
      <p:sp>
        <p:nvSpPr>
          <p:cNvPr id="45072" name="文本框 11"/>
          <p:cNvSpPr/>
          <p:nvPr>
            <p:custDataLst>
              <p:tags r:id="rId18"/>
            </p:custDataLst>
          </p:nvPr>
        </p:nvSpPr>
        <p:spPr>
          <a:xfrm>
            <a:off x="4716701" y="4332944"/>
            <a:ext cx="1000760" cy="478155"/>
          </a:xfrm>
          <a:prstGeom prst="rect">
            <a:avLst/>
          </a:prstGeom>
          <a:noFill/>
          <a:ln>
            <a:noFill/>
            <a:miter lim="800000"/>
          </a:ln>
        </p:spPr>
        <p:txBody>
          <a:bodyPr wrap="none" anchor="t" anchorCtr="0">
            <a:spAutoFit/>
          </a:bodyPr>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lvl="0"/>
            <a:r>
              <a:rPr lang="zh-CN" altLang="en-US" sz="2515" b="1">
                <a:solidFill>
                  <a:srgbClr val="FF0000"/>
                </a:solidFill>
                <a:latin typeface="Arial" panose="020B0604020202020204" pitchFamily="34" charset="0"/>
                <a:ea typeface="等线" panose="02010600030101010101" charset="-122"/>
              </a:rPr>
              <a:t>本纪</a:t>
            </a:r>
            <a:r>
              <a:rPr lang="en-US" altLang="zh-CN" sz="2515" b="1">
                <a:solidFill>
                  <a:srgbClr val="FF0000"/>
                </a:solidFill>
                <a:latin typeface="Arial" panose="020B0604020202020204" pitchFamily="34" charset="0"/>
              </a:rPr>
              <a:t>   </a:t>
            </a:r>
            <a:endParaRPr lang="en-US" altLang="zh-CN" sz="2515" b="1">
              <a:solidFill>
                <a:srgbClr val="FF0000"/>
              </a:solidFill>
              <a:latin typeface="Arial" panose="020B0604020202020204" pitchFamily="34" charset="0"/>
            </a:endParaRPr>
          </a:p>
        </p:txBody>
      </p:sp>
      <p:sp>
        <p:nvSpPr>
          <p:cNvPr id="45073" name="文本框 12"/>
          <p:cNvSpPr/>
          <p:nvPr>
            <p:custDataLst>
              <p:tags r:id="rId19"/>
            </p:custDataLst>
          </p:nvPr>
        </p:nvSpPr>
        <p:spPr>
          <a:xfrm>
            <a:off x="6429063" y="4280190"/>
            <a:ext cx="1000760" cy="478155"/>
          </a:xfrm>
          <a:prstGeom prst="rect">
            <a:avLst/>
          </a:prstGeom>
          <a:noFill/>
          <a:ln>
            <a:noFill/>
            <a:miter lim="800000"/>
          </a:ln>
        </p:spPr>
        <p:txBody>
          <a:bodyPr wrap="none" anchor="t" anchorCtr="0">
            <a:spAutoFit/>
          </a:bodyPr>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lvl="0"/>
            <a:r>
              <a:rPr lang="zh-CN" altLang="en-US" sz="2515" b="1">
                <a:solidFill>
                  <a:srgbClr val="FF0000"/>
                </a:solidFill>
                <a:latin typeface="Arial" panose="020B0604020202020204" pitchFamily="34" charset="0"/>
                <a:ea typeface="等线" panose="02010600030101010101" charset="-122"/>
              </a:rPr>
              <a:t>世家</a:t>
            </a:r>
            <a:r>
              <a:rPr lang="en-US" altLang="zh-CN" sz="2515" b="1">
                <a:solidFill>
                  <a:srgbClr val="FF0000"/>
                </a:solidFill>
                <a:latin typeface="Arial" panose="020B0604020202020204" pitchFamily="34" charset="0"/>
              </a:rPr>
              <a:t>   </a:t>
            </a:r>
            <a:endParaRPr lang="en-US" altLang="zh-CN" sz="2515" b="1">
              <a:solidFill>
                <a:srgbClr val="FF0000"/>
              </a:solidFill>
              <a:latin typeface="Arial" panose="020B0604020202020204" pitchFamily="34" charset="0"/>
            </a:endParaRPr>
          </a:p>
        </p:txBody>
      </p:sp>
      <p:sp>
        <p:nvSpPr>
          <p:cNvPr id="45074" name="文本框 13"/>
          <p:cNvSpPr/>
          <p:nvPr>
            <p:custDataLst>
              <p:tags r:id="rId20"/>
            </p:custDataLst>
          </p:nvPr>
        </p:nvSpPr>
        <p:spPr>
          <a:xfrm>
            <a:off x="7715115" y="4280190"/>
            <a:ext cx="1000760" cy="478155"/>
          </a:xfrm>
          <a:prstGeom prst="rect">
            <a:avLst/>
          </a:prstGeom>
          <a:noFill/>
          <a:ln>
            <a:noFill/>
            <a:miter lim="800000"/>
          </a:ln>
        </p:spPr>
        <p:txBody>
          <a:bodyPr wrap="none" anchor="t" anchorCtr="0">
            <a:spAutoFit/>
          </a:bodyPr>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lvl="0"/>
            <a:r>
              <a:rPr lang="zh-CN" altLang="en-US" sz="2515" b="1">
                <a:solidFill>
                  <a:srgbClr val="FF0000"/>
                </a:solidFill>
                <a:latin typeface="Arial" panose="020B0604020202020204" pitchFamily="34" charset="0"/>
                <a:ea typeface="等线" panose="02010600030101010101" charset="-122"/>
              </a:rPr>
              <a:t>列传</a:t>
            </a:r>
            <a:r>
              <a:rPr lang="en-US" altLang="zh-CN" sz="2515" b="1">
                <a:solidFill>
                  <a:srgbClr val="FF0000"/>
                </a:solidFill>
                <a:latin typeface="Arial" panose="020B0604020202020204" pitchFamily="34" charset="0"/>
              </a:rPr>
              <a:t>   </a:t>
            </a:r>
            <a:endParaRPr lang="en-US" altLang="zh-CN" sz="2515" b="1">
              <a:solidFill>
                <a:srgbClr val="FF0000"/>
              </a:solidFill>
              <a:latin typeface="Arial" panose="020B0604020202020204" pitchFamily="34" charset="0"/>
            </a:endParaRPr>
          </a:p>
        </p:txBody>
      </p:sp>
      <p:sp>
        <p:nvSpPr>
          <p:cNvPr id="45075" name="文本框 14"/>
          <p:cNvSpPr/>
          <p:nvPr>
            <p:custDataLst>
              <p:tags r:id="rId21"/>
            </p:custDataLst>
          </p:nvPr>
        </p:nvSpPr>
        <p:spPr>
          <a:xfrm>
            <a:off x="7653807" y="4856205"/>
            <a:ext cx="1000760" cy="478155"/>
          </a:xfrm>
          <a:prstGeom prst="rect">
            <a:avLst/>
          </a:prstGeom>
          <a:noFill/>
          <a:ln>
            <a:noFill/>
            <a:miter lim="800000"/>
          </a:ln>
        </p:spPr>
        <p:txBody>
          <a:bodyPr wrap="none" anchor="t" anchorCtr="0">
            <a:spAutoFit/>
          </a:bodyPr>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lvl="0"/>
            <a:r>
              <a:rPr lang="zh-CN" altLang="en-US" sz="2515" b="1">
                <a:solidFill>
                  <a:srgbClr val="FF0000"/>
                </a:solidFill>
                <a:latin typeface="Arial" panose="020B0604020202020204" pitchFamily="34" charset="0"/>
                <a:ea typeface="等线" panose="02010600030101010101" charset="-122"/>
              </a:rPr>
              <a:t>三千</a:t>
            </a:r>
            <a:r>
              <a:rPr lang="en-US" altLang="zh-CN" sz="2515" b="1">
                <a:solidFill>
                  <a:srgbClr val="FF0000"/>
                </a:solidFill>
                <a:latin typeface="Arial" panose="020B0604020202020204" pitchFamily="34" charset="0"/>
              </a:rPr>
              <a:t>   </a:t>
            </a:r>
            <a:endParaRPr lang="en-US" altLang="zh-CN" sz="2515" b="1">
              <a:solidFill>
                <a:srgbClr val="FF0000"/>
              </a:solidFill>
              <a:latin typeface="Arial" panose="020B0604020202020204" pitchFamily="34" charset="0"/>
            </a:endParaRPr>
          </a:p>
        </p:txBody>
      </p:sp>
      <p:sp>
        <p:nvSpPr>
          <p:cNvPr id="45076" name="文本框 15"/>
          <p:cNvSpPr/>
          <p:nvPr>
            <p:custDataLst>
              <p:tags r:id="rId22"/>
            </p:custDataLst>
          </p:nvPr>
        </p:nvSpPr>
        <p:spPr>
          <a:xfrm>
            <a:off x="6136777" y="5433646"/>
            <a:ext cx="1960880" cy="478155"/>
          </a:xfrm>
          <a:prstGeom prst="rect">
            <a:avLst/>
          </a:prstGeom>
          <a:noFill/>
          <a:ln>
            <a:noFill/>
            <a:miter lim="800000"/>
          </a:ln>
        </p:spPr>
        <p:txBody>
          <a:bodyPr wrap="none" anchor="t" anchorCtr="0">
            <a:spAutoFit/>
          </a:bodyPr>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lvl="0"/>
            <a:r>
              <a:rPr lang="zh-CN" altLang="en-US" sz="2515" b="1">
                <a:solidFill>
                  <a:srgbClr val="FF0000"/>
                </a:solidFill>
                <a:latin typeface="Arial" panose="020B0604020202020204" pitchFamily="34" charset="0"/>
                <a:ea typeface="等线" panose="02010600030101010101" charset="-122"/>
              </a:rPr>
              <a:t>史家之绝唱</a:t>
            </a:r>
            <a:r>
              <a:rPr lang="en-US" altLang="zh-CN" sz="2515" b="1">
                <a:solidFill>
                  <a:srgbClr val="FF0000"/>
                </a:solidFill>
                <a:latin typeface="Arial" panose="020B0604020202020204" pitchFamily="34" charset="0"/>
              </a:rPr>
              <a:t>   </a:t>
            </a:r>
            <a:endParaRPr lang="en-US" altLang="zh-CN" sz="2515" b="1">
              <a:solidFill>
                <a:srgbClr val="FF0000"/>
              </a:solidFill>
              <a:latin typeface="Arial" panose="020B0604020202020204" pitchFamily="34" charset="0"/>
            </a:endParaRPr>
          </a:p>
        </p:txBody>
      </p:sp>
      <p:sp>
        <p:nvSpPr>
          <p:cNvPr id="45077" name="文本框 16"/>
          <p:cNvSpPr/>
          <p:nvPr>
            <p:custDataLst>
              <p:tags r:id="rId23"/>
            </p:custDataLst>
          </p:nvPr>
        </p:nvSpPr>
        <p:spPr>
          <a:xfrm>
            <a:off x="8214139" y="5433646"/>
            <a:ext cx="1960880" cy="478155"/>
          </a:xfrm>
          <a:prstGeom prst="rect">
            <a:avLst/>
          </a:prstGeom>
          <a:noFill/>
          <a:ln>
            <a:noFill/>
            <a:miter lim="800000"/>
          </a:ln>
        </p:spPr>
        <p:txBody>
          <a:bodyPr wrap="none" anchor="t" anchorCtr="0">
            <a:spAutoFit/>
          </a:bodyPr>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lvl="0"/>
            <a:r>
              <a:rPr lang="zh-CN" altLang="en-US" sz="2515" b="1">
                <a:solidFill>
                  <a:srgbClr val="FF0000"/>
                </a:solidFill>
                <a:latin typeface="Arial" panose="020B0604020202020204" pitchFamily="34" charset="0"/>
                <a:ea typeface="等线" panose="02010600030101010101" charset="-122"/>
              </a:rPr>
              <a:t>无韵之离骚</a:t>
            </a:r>
            <a:r>
              <a:rPr lang="en-US" altLang="zh-CN" sz="2515" b="1">
                <a:solidFill>
                  <a:srgbClr val="FF0000"/>
                </a:solidFill>
                <a:latin typeface="Arial" panose="020B0604020202020204" pitchFamily="34" charset="0"/>
              </a:rPr>
              <a:t>   </a:t>
            </a:r>
            <a:endParaRPr lang="en-US" altLang="zh-CN" sz="2515" b="1">
              <a:solidFill>
                <a:srgbClr val="FF0000"/>
              </a:solidFill>
              <a:latin typeface="Arial" panose="020B0604020202020204" pitchFamily="34" charset="0"/>
            </a:endParaRPr>
          </a:p>
        </p:txBody>
      </p:sp>
      <p:sp>
        <p:nvSpPr>
          <p:cNvPr id="45078" name="文本框 17"/>
          <p:cNvSpPr/>
          <p:nvPr>
            <p:custDataLst>
              <p:tags r:id="rId24"/>
            </p:custDataLst>
          </p:nvPr>
        </p:nvSpPr>
        <p:spPr>
          <a:xfrm>
            <a:off x="3429222" y="2681892"/>
            <a:ext cx="3881120" cy="478155"/>
          </a:xfrm>
          <a:prstGeom prst="rect">
            <a:avLst/>
          </a:prstGeom>
          <a:noFill/>
          <a:ln>
            <a:noFill/>
            <a:miter lim="800000"/>
          </a:ln>
        </p:spPr>
        <p:txBody>
          <a:bodyPr wrap="none" anchor="t" anchorCtr="0">
            <a:spAutoFit/>
          </a:bodyPr>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lvl="0"/>
            <a:r>
              <a:rPr lang="zh-CN" altLang="en-US" sz="2515" b="1">
                <a:solidFill>
                  <a:srgbClr val="FF0000"/>
                </a:solidFill>
                <a:latin typeface="Arial" panose="020B0604020202020204" pitchFamily="34" charset="0"/>
                <a:ea typeface="等线" panose="02010600030101010101" charset="-122"/>
              </a:rPr>
              <a:t>究天人之际，通古今之变</a:t>
            </a:r>
            <a:r>
              <a:rPr lang="en-US" altLang="zh-CN" sz="2515" b="1">
                <a:solidFill>
                  <a:srgbClr val="FF0000"/>
                </a:solidFill>
                <a:latin typeface="Arial" panose="020B0604020202020204" pitchFamily="34" charset="0"/>
              </a:rPr>
              <a:t>   </a:t>
            </a:r>
            <a:endParaRPr lang="en-US" altLang="zh-CN" sz="2515" b="1">
              <a:solidFill>
                <a:srgbClr val="FF0000"/>
              </a:solidFill>
              <a:latin typeface="Arial" panose="020B0604020202020204" pitchFamily="34" charset="0"/>
            </a:endParaRPr>
          </a:p>
        </p:txBody>
      </p:sp>
    </p:spTree>
    <p:custDataLst>
      <p:tags r:id="rId25"/>
    </p:custDataLst>
  </p:cSld>
  <p:clrMapOvr>
    <a:masterClrMapping/>
  </p:clrMapOvr>
  <mc:AlternateContent xmlns:mc="http://schemas.openxmlformats.org/markup-compatibility/2006">
    <mc:Choice xmlns:p14="http://schemas.microsoft.com/office/powerpoint/2010/main" Requires="p14">
      <p:transition spd="slow" p14:dur="1250" advClick="0">
        <p14:switch dir="r"/>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additive="base">
                                        <p:cTn id="6" dur="1" fill="hold">
                                          <p:stCondLst>
                                            <p:cond delay="0"/>
                                          </p:stCondLst>
                                        </p:cTn>
                                        <p:tgtEl>
                                          <p:spTgt spid="45061"/>
                                        </p:tgtEl>
                                        <p:attrNameLst>
                                          <p:attrName>style.visibility</p:attrName>
                                        </p:attrNameLst>
                                      </p:cBhvr>
                                      <p:to>
                                        <p:strVal val="visible"/>
                                      </p:to>
                                    </p:set>
                                    <p:animEffect transition="in" filter="strips(downLeft)">
                                      <p:cBhvr additive="base">
                                        <p:cTn id="7" dur="500" fill="hold"/>
                                        <p:tgtEl>
                                          <p:spTgt spid="45061"/>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1" nodeType="clickEffect">
                                  <p:stCondLst>
                                    <p:cond delay="0"/>
                                  </p:stCondLst>
                                  <p:childTnLst>
                                    <p:set>
                                      <p:cBhvr additive="base">
                                        <p:cTn id="11" dur="1" fill="hold">
                                          <p:stCondLst>
                                            <p:cond delay="0"/>
                                          </p:stCondLst>
                                        </p:cTn>
                                        <p:tgtEl>
                                          <p:spTgt spid="45062"/>
                                        </p:tgtEl>
                                        <p:attrNameLst>
                                          <p:attrName>style.visibility</p:attrName>
                                        </p:attrNameLst>
                                      </p:cBhvr>
                                      <p:to>
                                        <p:strVal val="visible"/>
                                      </p:to>
                                    </p:set>
                                    <p:animEffect transition="in" filter="strips(downLeft)">
                                      <p:cBhvr additive="base">
                                        <p:cTn id="12" dur="500" fill="hold"/>
                                        <p:tgtEl>
                                          <p:spTgt spid="4506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2" nodeType="clickEffect">
                                  <p:stCondLst>
                                    <p:cond delay="0"/>
                                  </p:stCondLst>
                                  <p:childTnLst>
                                    <p:set>
                                      <p:cBhvr additive="base">
                                        <p:cTn id="16" dur="1" fill="hold">
                                          <p:stCondLst>
                                            <p:cond delay="0"/>
                                          </p:stCondLst>
                                        </p:cTn>
                                        <p:tgtEl>
                                          <p:spTgt spid="45063"/>
                                        </p:tgtEl>
                                        <p:attrNameLst>
                                          <p:attrName>style.visibility</p:attrName>
                                        </p:attrNameLst>
                                      </p:cBhvr>
                                      <p:to>
                                        <p:strVal val="visible"/>
                                      </p:to>
                                    </p:set>
                                    <p:animEffect transition="in" filter="strips(downLeft)">
                                      <p:cBhvr additive="base">
                                        <p:cTn id="17" dur="500" fill="hold"/>
                                        <p:tgtEl>
                                          <p:spTgt spid="45063"/>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3" nodeType="clickEffect">
                                  <p:stCondLst>
                                    <p:cond delay="0"/>
                                  </p:stCondLst>
                                  <p:childTnLst>
                                    <p:set>
                                      <p:cBhvr additive="base">
                                        <p:cTn id="21" dur="1" fill="hold">
                                          <p:stCondLst>
                                            <p:cond delay="0"/>
                                          </p:stCondLst>
                                        </p:cTn>
                                        <p:tgtEl>
                                          <p:spTgt spid="45064"/>
                                        </p:tgtEl>
                                        <p:attrNameLst>
                                          <p:attrName>style.visibility</p:attrName>
                                        </p:attrNameLst>
                                      </p:cBhvr>
                                      <p:to>
                                        <p:strVal val="visible"/>
                                      </p:to>
                                    </p:set>
                                    <p:animEffect transition="in" filter="strips(downLeft)">
                                      <p:cBhvr additive="base">
                                        <p:cTn id="22" dur="500" fill="hold"/>
                                        <p:tgtEl>
                                          <p:spTgt spid="45064"/>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4" nodeType="clickEffect">
                                  <p:stCondLst>
                                    <p:cond delay="0"/>
                                  </p:stCondLst>
                                  <p:childTnLst>
                                    <p:set>
                                      <p:cBhvr additive="base">
                                        <p:cTn id="26" dur="1" fill="hold">
                                          <p:stCondLst>
                                            <p:cond delay="0"/>
                                          </p:stCondLst>
                                        </p:cTn>
                                        <p:tgtEl>
                                          <p:spTgt spid="45065"/>
                                        </p:tgtEl>
                                        <p:attrNameLst>
                                          <p:attrName>style.visibility</p:attrName>
                                        </p:attrNameLst>
                                      </p:cBhvr>
                                      <p:to>
                                        <p:strVal val="visible"/>
                                      </p:to>
                                    </p:set>
                                    <p:animEffect transition="in" filter="strips(downLeft)">
                                      <p:cBhvr additive="base">
                                        <p:cTn id="27" dur="500" fill="hold"/>
                                        <p:tgtEl>
                                          <p:spTgt spid="45065"/>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5" nodeType="clickEffect">
                                  <p:stCondLst>
                                    <p:cond delay="0"/>
                                  </p:stCondLst>
                                  <p:childTnLst>
                                    <p:set>
                                      <p:cBhvr additive="base">
                                        <p:cTn id="31" dur="1" fill="hold">
                                          <p:stCondLst>
                                            <p:cond delay="0"/>
                                          </p:stCondLst>
                                        </p:cTn>
                                        <p:tgtEl>
                                          <p:spTgt spid="45066"/>
                                        </p:tgtEl>
                                        <p:attrNameLst>
                                          <p:attrName>style.visibility</p:attrName>
                                        </p:attrNameLst>
                                      </p:cBhvr>
                                      <p:to>
                                        <p:strVal val="visible"/>
                                      </p:to>
                                    </p:set>
                                    <p:animEffect transition="in" filter="strips(downLeft)">
                                      <p:cBhvr additive="base">
                                        <p:cTn id="32" dur="500" fill="hold"/>
                                        <p:tgtEl>
                                          <p:spTgt spid="45066"/>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6" nodeType="clickEffect">
                                  <p:stCondLst>
                                    <p:cond delay="0"/>
                                  </p:stCondLst>
                                  <p:childTnLst>
                                    <p:set>
                                      <p:cBhvr additive="base">
                                        <p:cTn id="36" dur="1" fill="hold">
                                          <p:stCondLst>
                                            <p:cond delay="0"/>
                                          </p:stCondLst>
                                        </p:cTn>
                                        <p:tgtEl>
                                          <p:spTgt spid="45067"/>
                                        </p:tgtEl>
                                        <p:attrNameLst>
                                          <p:attrName>style.visibility</p:attrName>
                                        </p:attrNameLst>
                                      </p:cBhvr>
                                      <p:to>
                                        <p:strVal val="visible"/>
                                      </p:to>
                                    </p:set>
                                    <p:animEffect transition="in" filter="strips(downLeft)">
                                      <p:cBhvr additive="base">
                                        <p:cTn id="37" dur="500" fill="hold"/>
                                        <p:tgtEl>
                                          <p:spTgt spid="45067"/>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grpId="17" nodeType="clickEffect">
                                  <p:stCondLst>
                                    <p:cond delay="0"/>
                                  </p:stCondLst>
                                  <p:childTnLst>
                                    <p:set>
                                      <p:cBhvr additive="base">
                                        <p:cTn id="41" dur="1" fill="hold">
                                          <p:stCondLst>
                                            <p:cond delay="0"/>
                                          </p:stCondLst>
                                        </p:cTn>
                                        <p:tgtEl>
                                          <p:spTgt spid="45078"/>
                                        </p:tgtEl>
                                        <p:attrNameLst>
                                          <p:attrName>style.visibility</p:attrName>
                                        </p:attrNameLst>
                                      </p:cBhvr>
                                      <p:to>
                                        <p:strVal val="visible"/>
                                      </p:to>
                                    </p:set>
                                    <p:animEffect transition="in" filter="strips(downLeft)">
                                      <p:cBhvr additive="base">
                                        <p:cTn id="42" dur="500" fill="hold"/>
                                        <p:tgtEl>
                                          <p:spTgt spid="45078"/>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grpId="7" nodeType="clickEffect">
                                  <p:stCondLst>
                                    <p:cond delay="0"/>
                                  </p:stCondLst>
                                  <p:childTnLst>
                                    <p:set>
                                      <p:cBhvr additive="base">
                                        <p:cTn id="46" dur="1" fill="hold">
                                          <p:stCondLst>
                                            <p:cond delay="0"/>
                                          </p:stCondLst>
                                        </p:cTn>
                                        <p:tgtEl>
                                          <p:spTgt spid="45068"/>
                                        </p:tgtEl>
                                        <p:attrNameLst>
                                          <p:attrName>style.visibility</p:attrName>
                                        </p:attrNameLst>
                                      </p:cBhvr>
                                      <p:to>
                                        <p:strVal val="visible"/>
                                      </p:to>
                                    </p:set>
                                    <p:animEffect transition="in" filter="strips(downLeft)">
                                      <p:cBhvr additive="base">
                                        <p:cTn id="47" dur="500" fill="hold"/>
                                        <p:tgtEl>
                                          <p:spTgt spid="45068"/>
                                        </p:tgtEl>
                                      </p:cBhvr>
                                    </p:animEffect>
                                  </p:childTnLst>
                                </p:cTn>
                              </p:par>
                            </p:childTnLst>
                          </p:cTn>
                        </p:par>
                      </p:childTnLst>
                    </p:cTn>
                  </p:par>
                  <p:par>
                    <p:cTn id="48" fill="hold">
                      <p:stCondLst>
                        <p:cond delay="indefinite"/>
                      </p:stCondLst>
                      <p:childTnLst>
                        <p:par>
                          <p:cTn id="49" fill="hold">
                            <p:stCondLst>
                              <p:cond delay="0"/>
                            </p:stCondLst>
                            <p:childTnLst>
                              <p:par>
                                <p:cTn id="50" presetID="18" presetClass="entr" presetSubtype="12" fill="hold" grpId="8" nodeType="clickEffect">
                                  <p:stCondLst>
                                    <p:cond delay="0"/>
                                  </p:stCondLst>
                                  <p:childTnLst>
                                    <p:set>
                                      <p:cBhvr additive="base">
                                        <p:cTn id="51" dur="1" fill="hold">
                                          <p:stCondLst>
                                            <p:cond delay="0"/>
                                          </p:stCondLst>
                                        </p:cTn>
                                        <p:tgtEl>
                                          <p:spTgt spid="45069"/>
                                        </p:tgtEl>
                                        <p:attrNameLst>
                                          <p:attrName>style.visibility</p:attrName>
                                        </p:attrNameLst>
                                      </p:cBhvr>
                                      <p:to>
                                        <p:strVal val="visible"/>
                                      </p:to>
                                    </p:set>
                                    <p:animEffect transition="in" filter="strips(downLeft)">
                                      <p:cBhvr additive="base">
                                        <p:cTn id="52" dur="500" fill="hold"/>
                                        <p:tgtEl>
                                          <p:spTgt spid="45069"/>
                                        </p:tgtEl>
                                      </p:cBhvr>
                                    </p:animEffect>
                                  </p:childTnLst>
                                </p:cTn>
                              </p:par>
                            </p:childTnLst>
                          </p:cTn>
                        </p:par>
                      </p:childTnLst>
                    </p:cTn>
                  </p:par>
                  <p:par>
                    <p:cTn id="53" fill="hold">
                      <p:stCondLst>
                        <p:cond delay="indefinite"/>
                      </p:stCondLst>
                      <p:childTnLst>
                        <p:par>
                          <p:cTn id="54" fill="hold">
                            <p:stCondLst>
                              <p:cond delay="0"/>
                            </p:stCondLst>
                            <p:childTnLst>
                              <p:par>
                                <p:cTn id="55" presetID="18" presetClass="entr" presetSubtype="12" fill="hold" grpId="9" nodeType="clickEffect">
                                  <p:stCondLst>
                                    <p:cond delay="0"/>
                                  </p:stCondLst>
                                  <p:childTnLst>
                                    <p:set>
                                      <p:cBhvr additive="base">
                                        <p:cTn id="56" dur="1" fill="hold">
                                          <p:stCondLst>
                                            <p:cond delay="0"/>
                                          </p:stCondLst>
                                        </p:cTn>
                                        <p:tgtEl>
                                          <p:spTgt spid="45070"/>
                                        </p:tgtEl>
                                        <p:attrNameLst>
                                          <p:attrName>style.visibility</p:attrName>
                                        </p:attrNameLst>
                                      </p:cBhvr>
                                      <p:to>
                                        <p:strVal val="visible"/>
                                      </p:to>
                                    </p:set>
                                    <p:animEffect transition="in" filter="strips(downLeft)">
                                      <p:cBhvr additive="base">
                                        <p:cTn id="57" dur="500" fill="hold"/>
                                        <p:tgtEl>
                                          <p:spTgt spid="45070"/>
                                        </p:tgtEl>
                                      </p:cBhvr>
                                    </p:animEffect>
                                  </p:childTnLst>
                                </p:cTn>
                              </p:par>
                            </p:childTnLst>
                          </p:cTn>
                        </p:par>
                      </p:childTnLst>
                    </p:cTn>
                  </p:par>
                  <p:par>
                    <p:cTn id="58" fill="hold">
                      <p:stCondLst>
                        <p:cond delay="indefinite"/>
                      </p:stCondLst>
                      <p:childTnLst>
                        <p:par>
                          <p:cTn id="59" fill="hold">
                            <p:stCondLst>
                              <p:cond delay="0"/>
                            </p:stCondLst>
                            <p:childTnLst>
                              <p:par>
                                <p:cTn id="60" presetID="18" presetClass="entr" presetSubtype="12" fill="hold" grpId="10" nodeType="clickEffect">
                                  <p:stCondLst>
                                    <p:cond delay="0"/>
                                  </p:stCondLst>
                                  <p:childTnLst>
                                    <p:set>
                                      <p:cBhvr additive="base">
                                        <p:cTn id="61" dur="1" fill="hold">
                                          <p:stCondLst>
                                            <p:cond delay="0"/>
                                          </p:stCondLst>
                                        </p:cTn>
                                        <p:tgtEl>
                                          <p:spTgt spid="45071"/>
                                        </p:tgtEl>
                                        <p:attrNameLst>
                                          <p:attrName>style.visibility</p:attrName>
                                        </p:attrNameLst>
                                      </p:cBhvr>
                                      <p:to>
                                        <p:strVal val="visible"/>
                                      </p:to>
                                    </p:set>
                                    <p:animEffect transition="in" filter="strips(downLeft)">
                                      <p:cBhvr additive="base">
                                        <p:cTn id="62" dur="500" fill="hold"/>
                                        <p:tgtEl>
                                          <p:spTgt spid="45071"/>
                                        </p:tgtEl>
                                      </p:cBhvr>
                                    </p:animEffect>
                                  </p:childTnLst>
                                </p:cTn>
                              </p:par>
                            </p:childTnLst>
                          </p:cTn>
                        </p:par>
                      </p:childTnLst>
                    </p:cTn>
                  </p:par>
                  <p:par>
                    <p:cTn id="63" fill="hold">
                      <p:stCondLst>
                        <p:cond delay="indefinite"/>
                      </p:stCondLst>
                      <p:childTnLst>
                        <p:par>
                          <p:cTn id="64" fill="hold">
                            <p:stCondLst>
                              <p:cond delay="0"/>
                            </p:stCondLst>
                            <p:childTnLst>
                              <p:par>
                                <p:cTn id="65" presetID="18" presetClass="entr" presetSubtype="12" fill="hold" grpId="11" nodeType="clickEffect">
                                  <p:stCondLst>
                                    <p:cond delay="0"/>
                                  </p:stCondLst>
                                  <p:childTnLst>
                                    <p:set>
                                      <p:cBhvr additive="base">
                                        <p:cTn id="66" dur="1" fill="hold">
                                          <p:stCondLst>
                                            <p:cond delay="0"/>
                                          </p:stCondLst>
                                        </p:cTn>
                                        <p:tgtEl>
                                          <p:spTgt spid="45072"/>
                                        </p:tgtEl>
                                        <p:attrNameLst>
                                          <p:attrName>style.visibility</p:attrName>
                                        </p:attrNameLst>
                                      </p:cBhvr>
                                      <p:to>
                                        <p:strVal val="visible"/>
                                      </p:to>
                                    </p:set>
                                    <p:animEffect transition="in" filter="strips(downLeft)">
                                      <p:cBhvr additive="base">
                                        <p:cTn id="67" dur="500" fill="hold"/>
                                        <p:tgtEl>
                                          <p:spTgt spid="45072"/>
                                        </p:tgtEl>
                                      </p:cBhvr>
                                    </p:animEffect>
                                  </p:childTnLst>
                                </p:cTn>
                              </p:par>
                            </p:childTnLst>
                          </p:cTn>
                        </p:par>
                      </p:childTnLst>
                    </p:cTn>
                  </p:par>
                  <p:par>
                    <p:cTn id="68" fill="hold">
                      <p:stCondLst>
                        <p:cond delay="indefinite"/>
                      </p:stCondLst>
                      <p:childTnLst>
                        <p:par>
                          <p:cTn id="69" fill="hold">
                            <p:stCondLst>
                              <p:cond delay="0"/>
                            </p:stCondLst>
                            <p:childTnLst>
                              <p:par>
                                <p:cTn id="70" presetID="18" presetClass="entr" presetSubtype="12" fill="hold" grpId="12" nodeType="clickEffect">
                                  <p:stCondLst>
                                    <p:cond delay="0"/>
                                  </p:stCondLst>
                                  <p:childTnLst>
                                    <p:set>
                                      <p:cBhvr additive="base">
                                        <p:cTn id="71" dur="1" fill="hold">
                                          <p:stCondLst>
                                            <p:cond delay="0"/>
                                          </p:stCondLst>
                                        </p:cTn>
                                        <p:tgtEl>
                                          <p:spTgt spid="45073"/>
                                        </p:tgtEl>
                                        <p:attrNameLst>
                                          <p:attrName>style.visibility</p:attrName>
                                        </p:attrNameLst>
                                      </p:cBhvr>
                                      <p:to>
                                        <p:strVal val="visible"/>
                                      </p:to>
                                    </p:set>
                                    <p:animEffect transition="in" filter="strips(downLeft)">
                                      <p:cBhvr additive="base">
                                        <p:cTn id="72" dur="500" fill="hold"/>
                                        <p:tgtEl>
                                          <p:spTgt spid="45073"/>
                                        </p:tgtEl>
                                      </p:cBhvr>
                                    </p:animEffect>
                                  </p:childTnLst>
                                </p:cTn>
                              </p:par>
                            </p:childTnLst>
                          </p:cTn>
                        </p:par>
                      </p:childTnLst>
                    </p:cTn>
                  </p:par>
                  <p:par>
                    <p:cTn id="73" fill="hold">
                      <p:stCondLst>
                        <p:cond delay="indefinite"/>
                      </p:stCondLst>
                      <p:childTnLst>
                        <p:par>
                          <p:cTn id="74" fill="hold">
                            <p:stCondLst>
                              <p:cond delay="0"/>
                            </p:stCondLst>
                            <p:childTnLst>
                              <p:par>
                                <p:cTn id="75" presetID="18" presetClass="entr" presetSubtype="12" fill="hold" grpId="13" nodeType="clickEffect">
                                  <p:stCondLst>
                                    <p:cond delay="0"/>
                                  </p:stCondLst>
                                  <p:childTnLst>
                                    <p:set>
                                      <p:cBhvr additive="base">
                                        <p:cTn id="76" dur="1" fill="hold">
                                          <p:stCondLst>
                                            <p:cond delay="0"/>
                                          </p:stCondLst>
                                        </p:cTn>
                                        <p:tgtEl>
                                          <p:spTgt spid="45074"/>
                                        </p:tgtEl>
                                        <p:attrNameLst>
                                          <p:attrName>style.visibility</p:attrName>
                                        </p:attrNameLst>
                                      </p:cBhvr>
                                      <p:to>
                                        <p:strVal val="visible"/>
                                      </p:to>
                                    </p:set>
                                    <p:animEffect transition="in" filter="strips(downLeft)">
                                      <p:cBhvr additive="base">
                                        <p:cTn id="77" dur="500" fill="hold"/>
                                        <p:tgtEl>
                                          <p:spTgt spid="45074"/>
                                        </p:tgtEl>
                                      </p:cBhvr>
                                    </p:animEffect>
                                  </p:childTnLst>
                                </p:cTn>
                              </p:par>
                            </p:childTnLst>
                          </p:cTn>
                        </p:par>
                      </p:childTnLst>
                    </p:cTn>
                  </p:par>
                  <p:par>
                    <p:cTn id="78" fill="hold">
                      <p:stCondLst>
                        <p:cond delay="indefinite"/>
                      </p:stCondLst>
                      <p:childTnLst>
                        <p:par>
                          <p:cTn id="79" fill="hold">
                            <p:stCondLst>
                              <p:cond delay="0"/>
                            </p:stCondLst>
                            <p:childTnLst>
                              <p:par>
                                <p:cTn id="80" presetID="18" presetClass="entr" presetSubtype="12" fill="hold" grpId="14" nodeType="clickEffect">
                                  <p:stCondLst>
                                    <p:cond delay="0"/>
                                  </p:stCondLst>
                                  <p:childTnLst>
                                    <p:set>
                                      <p:cBhvr additive="base">
                                        <p:cTn id="81" dur="1" fill="hold">
                                          <p:stCondLst>
                                            <p:cond delay="0"/>
                                          </p:stCondLst>
                                        </p:cTn>
                                        <p:tgtEl>
                                          <p:spTgt spid="45075"/>
                                        </p:tgtEl>
                                        <p:attrNameLst>
                                          <p:attrName>style.visibility</p:attrName>
                                        </p:attrNameLst>
                                      </p:cBhvr>
                                      <p:to>
                                        <p:strVal val="visible"/>
                                      </p:to>
                                    </p:set>
                                    <p:animEffect transition="in" filter="strips(downLeft)">
                                      <p:cBhvr additive="base">
                                        <p:cTn id="82" dur="500" fill="hold"/>
                                        <p:tgtEl>
                                          <p:spTgt spid="45075"/>
                                        </p:tgtEl>
                                      </p:cBhvr>
                                    </p:animEffect>
                                  </p:childTnLst>
                                </p:cTn>
                              </p:par>
                            </p:childTnLst>
                          </p:cTn>
                        </p:par>
                      </p:childTnLst>
                    </p:cTn>
                  </p:par>
                  <p:par>
                    <p:cTn id="83" fill="hold">
                      <p:stCondLst>
                        <p:cond delay="indefinite"/>
                      </p:stCondLst>
                      <p:childTnLst>
                        <p:par>
                          <p:cTn id="84" fill="hold">
                            <p:stCondLst>
                              <p:cond delay="0"/>
                            </p:stCondLst>
                            <p:childTnLst>
                              <p:par>
                                <p:cTn id="85" presetID="18" presetClass="entr" presetSubtype="12" fill="hold" grpId="15" nodeType="clickEffect">
                                  <p:stCondLst>
                                    <p:cond delay="0"/>
                                  </p:stCondLst>
                                  <p:childTnLst>
                                    <p:set>
                                      <p:cBhvr additive="base">
                                        <p:cTn id="86" dur="1" fill="hold">
                                          <p:stCondLst>
                                            <p:cond delay="0"/>
                                          </p:stCondLst>
                                        </p:cTn>
                                        <p:tgtEl>
                                          <p:spTgt spid="45076"/>
                                        </p:tgtEl>
                                        <p:attrNameLst>
                                          <p:attrName>style.visibility</p:attrName>
                                        </p:attrNameLst>
                                      </p:cBhvr>
                                      <p:to>
                                        <p:strVal val="visible"/>
                                      </p:to>
                                    </p:set>
                                    <p:animEffect transition="in" filter="strips(downLeft)">
                                      <p:cBhvr additive="base">
                                        <p:cTn id="87" dur="500" fill="hold"/>
                                        <p:tgtEl>
                                          <p:spTgt spid="45076"/>
                                        </p:tgtEl>
                                      </p:cBhvr>
                                    </p:animEffect>
                                  </p:childTnLst>
                                </p:cTn>
                              </p:par>
                            </p:childTnLst>
                          </p:cTn>
                        </p:par>
                      </p:childTnLst>
                    </p:cTn>
                  </p:par>
                  <p:par>
                    <p:cTn id="88" fill="hold">
                      <p:stCondLst>
                        <p:cond delay="indefinite"/>
                      </p:stCondLst>
                      <p:childTnLst>
                        <p:par>
                          <p:cTn id="89" fill="hold">
                            <p:stCondLst>
                              <p:cond delay="0"/>
                            </p:stCondLst>
                            <p:childTnLst>
                              <p:par>
                                <p:cTn id="90" presetID="18" presetClass="entr" presetSubtype="12" fill="hold" grpId="16" nodeType="clickEffect">
                                  <p:stCondLst>
                                    <p:cond delay="0"/>
                                  </p:stCondLst>
                                  <p:childTnLst>
                                    <p:set>
                                      <p:cBhvr additive="base">
                                        <p:cTn id="91" dur="1" fill="hold">
                                          <p:stCondLst>
                                            <p:cond delay="0"/>
                                          </p:stCondLst>
                                        </p:cTn>
                                        <p:tgtEl>
                                          <p:spTgt spid="45077"/>
                                        </p:tgtEl>
                                        <p:attrNameLst>
                                          <p:attrName>style.visibility</p:attrName>
                                        </p:attrNameLst>
                                      </p:cBhvr>
                                      <p:to>
                                        <p:strVal val="visible"/>
                                      </p:to>
                                    </p:set>
                                    <p:animEffect transition="in" filter="strips(downLeft)">
                                      <p:cBhvr additive="base">
                                        <p:cTn id="92" dur="500" fill="hold"/>
                                        <p:tgtEl>
                                          <p:spTgt spid="45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1" grpId="0"/>
      <p:bldP spid="45062" grpId="1"/>
      <p:bldP spid="45063" grpId="2"/>
      <p:bldP spid="45064" grpId="3"/>
      <p:bldP spid="45065" grpId="4"/>
      <p:bldP spid="45066" grpId="5"/>
      <p:bldP spid="45067" grpId="6"/>
      <p:bldP spid="45068" grpId="7"/>
      <p:bldP spid="45069" grpId="8"/>
      <p:bldP spid="45070" grpId="9"/>
      <p:bldP spid="45071" grpId="10"/>
      <p:bldP spid="45072" grpId="11"/>
      <p:bldP spid="45073" grpId="12"/>
      <p:bldP spid="45074" grpId="13"/>
      <p:bldP spid="45075" grpId="14"/>
      <p:bldP spid="45076" grpId="15"/>
      <p:bldP spid="45077" grpId="16"/>
      <p:bldP spid="45078" grpId="17"/>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2" y="58057"/>
            <a:ext cx="12192000" cy="6858000"/>
            <a:chOff x="0" y="0"/>
            <a:chExt cx="12192000" cy="6858000"/>
          </a:xfrm>
        </p:grpSpPr>
        <p:grpSp>
          <p:nvGrpSpPr>
            <p:cNvPr id="2" name="组合 1"/>
            <p:cNvGrpSpPr/>
            <p:nvPr/>
          </p:nvGrpSpPr>
          <p:grpSpPr>
            <a:xfrm>
              <a:off x="0" y="3904343"/>
              <a:ext cx="12192000" cy="2953657"/>
              <a:chOff x="0" y="3904343"/>
              <a:chExt cx="12192000" cy="2953657"/>
            </a:xfrm>
          </p:grpSpPr>
          <p:pic>
            <p:nvPicPr>
              <p:cNvPr id="18" name="图片 1" descr="fb4e88b56e7d7877b454d10c3e46ff4b"/>
              <p:cNvPicPr>
                <a:picLocks noChangeAspect="1" noChangeArrowheads="1"/>
              </p:cNvPicPr>
              <p:nvPr/>
            </p:nvPicPr>
            <p:blipFill>
              <a:blip r:embed="rId1"/>
              <a:stretch>
                <a:fillRect/>
              </a:stretch>
            </p:blipFill>
            <p:spPr bwMode="auto">
              <a:xfrm>
                <a:off x="0" y="3904343"/>
                <a:ext cx="6719570" cy="2213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1" descr="e76a003bf1a3fabc23af50f6ab10c66a"/>
              <p:cNvPicPr>
                <a:picLocks noChangeAspect="1" noChangeArrowheads="1"/>
              </p:cNvPicPr>
              <p:nvPr/>
            </p:nvPicPr>
            <p:blipFill>
              <a:blip r:embed="rId2"/>
              <a:stretch>
                <a:fillRect/>
              </a:stretch>
            </p:blipFill>
            <p:spPr bwMode="auto">
              <a:xfrm>
                <a:off x="2" y="4528456"/>
                <a:ext cx="12191998" cy="232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矩形 2"/>
            <p:cNvSpPr/>
            <p:nvPr/>
          </p:nvSpPr>
          <p:spPr>
            <a:xfrm>
              <a:off x="0" y="0"/>
              <a:ext cx="12191998" cy="6858000"/>
            </a:xfrm>
            <a:prstGeom prst="rect">
              <a:avLst/>
            </a:prstGeom>
            <a:gradFill flip="none" rotWithShape="1">
              <a:gsLst>
                <a:gs pos="100000">
                  <a:schemeClr val="bg1">
                    <a:alpha val="82000"/>
                  </a:schemeClr>
                </a:gs>
                <a:gs pos="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8"/>
          <p:cNvSpPr txBox="1"/>
          <p:nvPr/>
        </p:nvSpPr>
        <p:spPr>
          <a:xfrm>
            <a:off x="1208133" y="261565"/>
            <a:ext cx="2367280" cy="706755"/>
          </a:xfrm>
          <a:prstGeom prst="rect">
            <a:avLst/>
          </a:prstGeom>
          <a:noFill/>
        </p:spPr>
        <p:txBody>
          <a:bodyPr wrap="none" rtlCol="0">
            <a:spAutoFit/>
          </a:bodyPr>
          <a:lstStyle/>
          <a:p>
            <a:r>
              <a:rPr lang="zh-CN" altLang="en-US" sz="4000" b="1" spc="300">
                <a:solidFill>
                  <a:schemeClr val="tx1">
                    <a:lumMod val="75000"/>
                    <a:lumOff val="25000"/>
                  </a:schemeClr>
                </a:solidFill>
                <a:latin typeface="微软雅黑" panose="020B0503020204020204" charset="-122"/>
                <a:ea typeface="微软雅黑" panose="020B0503020204020204" charset="-122"/>
              </a:rPr>
              <a:t>史记五体</a:t>
            </a:r>
            <a:endParaRPr lang="zh-CN" altLang="en-US" sz="4000" b="1" spc="300">
              <a:solidFill>
                <a:schemeClr val="tx1">
                  <a:lumMod val="75000"/>
                  <a:lumOff val="25000"/>
                </a:schemeClr>
              </a:solidFill>
              <a:latin typeface="微软雅黑" panose="020B0503020204020204" charset="-122"/>
              <a:ea typeface="微软雅黑" panose="020B0503020204020204" charset="-122"/>
            </a:endParaRPr>
          </a:p>
        </p:txBody>
      </p:sp>
      <p:pic>
        <p:nvPicPr>
          <p:cNvPr id="20" name="图片 19"/>
          <p:cNvPicPr>
            <a:picLocks noChangeAspect="1"/>
          </p:cNvPicPr>
          <p:nvPr/>
        </p:nvPicPr>
        <p:blipFill>
          <a:blip r:embed="rId3"/>
          <a:stretch>
            <a:fillRect/>
          </a:stretch>
        </p:blipFill>
        <p:spPr>
          <a:xfrm flipH="1">
            <a:off x="-1" y="58057"/>
            <a:ext cx="1059544" cy="812800"/>
          </a:xfrm>
          <a:prstGeom prst="rect">
            <a:avLst/>
          </a:prstGeom>
        </p:spPr>
      </p:pic>
      <p:sp>
        <p:nvSpPr>
          <p:cNvPr id="22" name="矩形 21"/>
          <p:cNvSpPr/>
          <p:nvPr/>
        </p:nvSpPr>
        <p:spPr>
          <a:xfrm>
            <a:off x="1059815" y="1115695"/>
            <a:ext cx="10376535" cy="5059680"/>
          </a:xfrm>
          <a:prstGeom prst="rect">
            <a:avLst/>
          </a:prstGeom>
          <a:solidFill>
            <a:schemeClr val="bg1"/>
          </a:solidFill>
          <a:ln w="285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auto">
              <a:lnSpc>
                <a:spcPct val="150000"/>
              </a:lnSpc>
            </a:pPr>
            <a:endParaRPr lang="zh-CN" altLang="en-US"/>
          </a:p>
        </p:txBody>
      </p:sp>
      <p:sp>
        <p:nvSpPr>
          <p:cNvPr id="4" name="文本框 3"/>
          <p:cNvSpPr txBox="1"/>
          <p:nvPr/>
        </p:nvSpPr>
        <p:spPr>
          <a:xfrm>
            <a:off x="2009775" y="1226820"/>
            <a:ext cx="5701030" cy="829945"/>
          </a:xfrm>
          <a:prstGeom prst="rect">
            <a:avLst/>
          </a:prstGeom>
          <a:noFill/>
        </p:spPr>
        <p:txBody>
          <a:bodyPr wrap="square" rtlCol="0" anchor="t">
            <a:spAutoFit/>
          </a:bodyPr>
          <a:lstStyle/>
          <a:p>
            <a:pPr fontAlgn="auto">
              <a:lnSpc>
                <a:spcPct val="150000"/>
              </a:lnSpc>
            </a:pPr>
            <a:r>
              <a:rPr lang="zh-CN" altLang="en-US" sz="3200" b="1">
                <a:solidFill>
                  <a:srgbClr val="C00000"/>
                </a:solidFill>
                <a:latin typeface="黑体" panose="02010609060101010101" charset="-122"/>
                <a:ea typeface="黑体" panose="02010609060101010101" charset="-122"/>
                <a:sym typeface="+mn-ea"/>
              </a:rPr>
              <a:t>本纪：</a:t>
            </a:r>
            <a:r>
              <a:rPr lang="zh-CN" altLang="en-US" sz="2800" b="1">
                <a:latin typeface="华文中宋" panose="02010600040101010101" pitchFamily="2" charset="-122"/>
                <a:ea typeface="华文中宋" panose="02010600040101010101" pitchFamily="2" charset="-122"/>
              </a:rPr>
              <a:t>叙述历代帝王的历史</a:t>
            </a:r>
            <a:endParaRPr lang="zh-CN" altLang="en-US" sz="2800" b="1">
              <a:latin typeface="华文中宋" panose="02010600040101010101" pitchFamily="2" charset="-122"/>
              <a:ea typeface="华文中宋" panose="02010600040101010101" pitchFamily="2" charset="-122"/>
            </a:endParaRPr>
          </a:p>
        </p:txBody>
      </p:sp>
      <p:sp>
        <p:nvSpPr>
          <p:cNvPr id="5" name="文本框 4"/>
          <p:cNvSpPr txBox="1"/>
          <p:nvPr/>
        </p:nvSpPr>
        <p:spPr>
          <a:xfrm>
            <a:off x="2009775" y="2315210"/>
            <a:ext cx="6443345" cy="583565"/>
          </a:xfrm>
          <a:prstGeom prst="rect">
            <a:avLst/>
          </a:prstGeom>
          <a:noFill/>
        </p:spPr>
        <p:txBody>
          <a:bodyPr wrap="square" rtlCol="0" anchor="t">
            <a:spAutoFit/>
          </a:bodyPr>
          <a:lstStyle/>
          <a:p>
            <a:pPr>
              <a:spcBef>
                <a:spcPct val="50000"/>
              </a:spcBef>
            </a:pPr>
            <a:r>
              <a:rPr lang="zh-CN" altLang="en-US" sz="3200" b="1">
                <a:solidFill>
                  <a:srgbClr val="C00000"/>
                </a:solidFill>
                <a:latin typeface="黑体" panose="02010609060101010101" charset="-122"/>
                <a:ea typeface="黑体" panose="02010609060101010101" charset="-122"/>
                <a:sym typeface="+mn-ea"/>
              </a:rPr>
              <a:t>世家:</a:t>
            </a:r>
            <a:r>
              <a:rPr lang="zh-CN" altLang="en-US" sz="3200" b="1">
                <a:solidFill>
                  <a:srgbClr val="33CC33"/>
                </a:solidFill>
                <a:latin typeface="黑体" panose="02010609060101010101" charset="-122"/>
                <a:ea typeface="黑体" panose="02010609060101010101" charset="-122"/>
                <a:sym typeface="+mn-ea"/>
              </a:rPr>
              <a:t> </a:t>
            </a:r>
            <a:r>
              <a:rPr lang="zh-CN" altLang="en-US" sz="2800" b="1">
                <a:latin typeface="华文中宋" panose="02010600040101010101" pitchFamily="2" charset="-122"/>
                <a:ea typeface="华文中宋" panose="02010600040101010101" pitchFamily="2" charset="-122"/>
                <a:sym typeface="+mn-ea"/>
              </a:rPr>
              <a:t>叙述贵族王侯的历史</a:t>
            </a:r>
            <a:endParaRPr lang="zh-CN" altLang="en-US" sz="2800" b="1">
              <a:latin typeface="华文中宋" panose="02010600040101010101" pitchFamily="2" charset="-122"/>
              <a:ea typeface="华文中宋" panose="02010600040101010101" pitchFamily="2" charset="-122"/>
              <a:sym typeface="+mn-ea"/>
            </a:endParaRPr>
          </a:p>
        </p:txBody>
      </p:sp>
      <p:sp>
        <p:nvSpPr>
          <p:cNvPr id="6" name="文本框 5"/>
          <p:cNvSpPr txBox="1"/>
          <p:nvPr/>
        </p:nvSpPr>
        <p:spPr>
          <a:xfrm>
            <a:off x="2009775" y="3072130"/>
            <a:ext cx="7684135" cy="829945"/>
          </a:xfrm>
          <a:prstGeom prst="rect">
            <a:avLst/>
          </a:prstGeom>
          <a:noFill/>
        </p:spPr>
        <p:txBody>
          <a:bodyPr wrap="square" rtlCol="0" anchor="t">
            <a:spAutoFit/>
          </a:bodyPr>
          <a:lstStyle/>
          <a:p>
            <a:pPr fontAlgn="auto">
              <a:lnSpc>
                <a:spcPct val="150000"/>
              </a:lnSpc>
            </a:pPr>
            <a:r>
              <a:rPr lang="zh-CN" altLang="en-US" sz="3200" b="1">
                <a:solidFill>
                  <a:srgbClr val="C00000"/>
                </a:solidFill>
                <a:latin typeface="黑体" panose="02010609060101010101" charset="-122"/>
                <a:ea typeface="黑体" panose="02010609060101010101" charset="-122"/>
                <a:sym typeface="+mn-ea"/>
              </a:rPr>
              <a:t>列传:</a:t>
            </a:r>
            <a:r>
              <a:rPr lang="zh-CN" altLang="en-US" sz="3200" b="1">
                <a:solidFill>
                  <a:srgbClr val="33CC33"/>
                </a:solidFill>
                <a:latin typeface="黑体" panose="02010609060101010101" charset="-122"/>
                <a:ea typeface="黑体" panose="02010609060101010101" charset="-122"/>
                <a:sym typeface="+mn-ea"/>
              </a:rPr>
              <a:t> </a:t>
            </a:r>
            <a:r>
              <a:rPr lang="zh-CN" altLang="en-US" sz="2800" b="1">
                <a:latin typeface="华文中宋" panose="02010600040101010101" pitchFamily="2" charset="-122"/>
                <a:ea typeface="华文中宋" panose="02010600040101010101" pitchFamily="2" charset="-122"/>
                <a:sym typeface="+mn-ea"/>
              </a:rPr>
              <a:t>历代诸侯之外名官名人的事迹</a:t>
            </a:r>
            <a:endParaRPr lang="zh-CN" altLang="en-US" sz="2800" b="1">
              <a:latin typeface="华文中宋" panose="02010600040101010101" pitchFamily="2" charset="-122"/>
              <a:ea typeface="华文中宋" panose="02010600040101010101" pitchFamily="2" charset="-122"/>
              <a:sym typeface="+mn-ea"/>
            </a:endParaRPr>
          </a:p>
        </p:txBody>
      </p:sp>
      <p:sp>
        <p:nvSpPr>
          <p:cNvPr id="7" name="文本框 6"/>
          <p:cNvSpPr txBox="1"/>
          <p:nvPr/>
        </p:nvSpPr>
        <p:spPr>
          <a:xfrm>
            <a:off x="2383790" y="3962400"/>
            <a:ext cx="7733030" cy="829945"/>
          </a:xfrm>
          <a:prstGeom prst="rect">
            <a:avLst/>
          </a:prstGeom>
          <a:noFill/>
        </p:spPr>
        <p:txBody>
          <a:bodyPr wrap="square" rtlCol="0" anchor="t">
            <a:spAutoFit/>
          </a:bodyPr>
          <a:lstStyle/>
          <a:p>
            <a:pPr fontAlgn="auto">
              <a:lnSpc>
                <a:spcPct val="150000"/>
              </a:lnSpc>
            </a:pPr>
            <a:r>
              <a:rPr lang="zh-CN" altLang="en-US" sz="3200" b="1">
                <a:solidFill>
                  <a:srgbClr val="C00000"/>
                </a:solidFill>
                <a:latin typeface="黑体" panose="02010609060101010101" charset="-122"/>
                <a:ea typeface="黑体" panose="02010609060101010101" charset="-122"/>
                <a:sym typeface="+mn-ea"/>
              </a:rPr>
              <a:t>表：</a:t>
            </a:r>
            <a:r>
              <a:rPr lang="zh-CN" altLang="en-US" sz="2800" b="1">
                <a:latin typeface="华文中宋" panose="02010600040101010101" pitchFamily="2" charset="-122"/>
                <a:ea typeface="华文中宋" panose="02010600040101010101" pitchFamily="2" charset="-122"/>
                <a:sym typeface="+mn-ea"/>
              </a:rPr>
              <a:t>各个历史时期的简单大事记</a:t>
            </a:r>
            <a:endParaRPr lang="zh-CN" altLang="en-US" sz="2800" b="1">
              <a:latin typeface="华文中宋" panose="02010600040101010101" pitchFamily="2" charset="-122"/>
              <a:ea typeface="华文中宋" panose="02010600040101010101" pitchFamily="2" charset="-122"/>
              <a:sym typeface="+mn-ea"/>
            </a:endParaRPr>
          </a:p>
        </p:txBody>
      </p:sp>
      <p:sp>
        <p:nvSpPr>
          <p:cNvPr id="8" name="文本框 7"/>
          <p:cNvSpPr txBox="1"/>
          <p:nvPr/>
        </p:nvSpPr>
        <p:spPr>
          <a:xfrm>
            <a:off x="2388870" y="4869815"/>
            <a:ext cx="7195185" cy="829945"/>
          </a:xfrm>
          <a:prstGeom prst="rect">
            <a:avLst/>
          </a:prstGeom>
          <a:noFill/>
        </p:spPr>
        <p:txBody>
          <a:bodyPr wrap="square" rtlCol="0" anchor="t">
            <a:spAutoFit/>
          </a:bodyPr>
          <a:lstStyle/>
          <a:p>
            <a:pPr fontAlgn="auto">
              <a:lnSpc>
                <a:spcPct val="150000"/>
              </a:lnSpc>
            </a:pPr>
            <a:r>
              <a:rPr lang="zh-CN" altLang="en-US" sz="3200" b="1">
                <a:solidFill>
                  <a:srgbClr val="C00000"/>
                </a:solidFill>
                <a:latin typeface="黑体" panose="02010609060101010101" charset="-122"/>
                <a:ea typeface="黑体" panose="02010609060101010101" charset="-122"/>
                <a:sym typeface="+mn-ea"/>
              </a:rPr>
              <a:t>书：</a:t>
            </a:r>
            <a:r>
              <a:rPr lang="zh-CN" altLang="en-US" sz="2800" b="1">
                <a:latin typeface="华文中宋" panose="02010600040101010101" pitchFamily="2" charset="-122"/>
                <a:ea typeface="华文中宋" panose="02010600040101010101" pitchFamily="2" charset="-122"/>
                <a:sym typeface="+mn-ea"/>
              </a:rPr>
              <a:t>记载典章制度，天文地理</a:t>
            </a:r>
            <a:endParaRPr lang="zh-CN" altLang="en-US" sz="2800" b="1">
              <a:latin typeface="华文中宋" panose="02010600040101010101" pitchFamily="2" charset="-122"/>
              <a:ea typeface="华文中宋" panose="02010600040101010101" pitchFamily="2" charset="-122"/>
              <a:sym typeface="+mn-ea"/>
            </a:endParaRPr>
          </a:p>
        </p:txBody>
      </p:sp>
      <p:pic>
        <p:nvPicPr>
          <p:cNvPr id="9" name="图片 8" descr="C:/Users/123123/AppData/Local/Temp/kaimatting_20201227191612/output_20201227191636..pngoutput_20201227191636."/>
          <p:cNvPicPr>
            <a:picLocks noChangeAspect="1"/>
          </p:cNvPicPr>
          <p:nvPr/>
        </p:nvPicPr>
        <p:blipFill>
          <a:blip r:embed="rId4"/>
          <a:stretch>
            <a:fillRect/>
          </a:stretch>
        </p:blipFill>
        <p:spPr>
          <a:xfrm>
            <a:off x="8921115" y="3763328"/>
            <a:ext cx="3270885" cy="30416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2" y="58057"/>
            <a:ext cx="12192000" cy="6858000"/>
            <a:chOff x="0" y="0"/>
            <a:chExt cx="12192000" cy="6858000"/>
          </a:xfrm>
        </p:grpSpPr>
        <p:grpSp>
          <p:nvGrpSpPr>
            <p:cNvPr id="2" name="组合 1"/>
            <p:cNvGrpSpPr/>
            <p:nvPr/>
          </p:nvGrpSpPr>
          <p:grpSpPr>
            <a:xfrm>
              <a:off x="0" y="3904343"/>
              <a:ext cx="12192000" cy="2953657"/>
              <a:chOff x="0" y="3904343"/>
              <a:chExt cx="12192000" cy="2953657"/>
            </a:xfrm>
          </p:grpSpPr>
          <p:pic>
            <p:nvPicPr>
              <p:cNvPr id="18" name="图片 1" descr="fb4e88b56e7d7877b454d10c3e46ff4b"/>
              <p:cNvPicPr>
                <a:picLocks noChangeAspect="1" noChangeArrowheads="1"/>
              </p:cNvPicPr>
              <p:nvPr/>
            </p:nvPicPr>
            <p:blipFill>
              <a:blip r:embed="rId1"/>
              <a:stretch>
                <a:fillRect/>
              </a:stretch>
            </p:blipFill>
            <p:spPr bwMode="auto">
              <a:xfrm>
                <a:off x="0" y="3904343"/>
                <a:ext cx="6719570" cy="2213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1" descr="e76a003bf1a3fabc23af50f6ab10c66a"/>
              <p:cNvPicPr>
                <a:picLocks noChangeAspect="1" noChangeArrowheads="1"/>
              </p:cNvPicPr>
              <p:nvPr/>
            </p:nvPicPr>
            <p:blipFill>
              <a:blip r:embed="rId2"/>
              <a:stretch>
                <a:fillRect/>
              </a:stretch>
            </p:blipFill>
            <p:spPr bwMode="auto">
              <a:xfrm>
                <a:off x="2" y="4528456"/>
                <a:ext cx="12191998" cy="232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矩形 2"/>
            <p:cNvSpPr/>
            <p:nvPr/>
          </p:nvSpPr>
          <p:spPr>
            <a:xfrm>
              <a:off x="0" y="0"/>
              <a:ext cx="12191998" cy="6858000"/>
            </a:xfrm>
            <a:prstGeom prst="rect">
              <a:avLst/>
            </a:prstGeom>
            <a:gradFill flip="none" rotWithShape="1">
              <a:gsLst>
                <a:gs pos="100000">
                  <a:schemeClr val="bg1">
                    <a:alpha val="82000"/>
                  </a:schemeClr>
                </a:gs>
                <a:gs pos="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8"/>
          <p:cNvSpPr txBox="1"/>
          <p:nvPr/>
        </p:nvSpPr>
        <p:spPr>
          <a:xfrm>
            <a:off x="1208133" y="261565"/>
            <a:ext cx="2367280" cy="706755"/>
          </a:xfrm>
          <a:prstGeom prst="rect">
            <a:avLst/>
          </a:prstGeom>
          <a:noFill/>
        </p:spPr>
        <p:txBody>
          <a:bodyPr wrap="none" rtlCol="0">
            <a:spAutoFit/>
          </a:bodyPr>
          <a:lstStyle/>
          <a:p>
            <a:r>
              <a:rPr lang="zh-CN" altLang="en-US" sz="4000" b="1" spc="300">
                <a:solidFill>
                  <a:schemeClr val="tx1">
                    <a:lumMod val="75000"/>
                    <a:lumOff val="25000"/>
                  </a:schemeClr>
                </a:solidFill>
                <a:latin typeface="微软雅黑" panose="020B0503020204020204" charset="-122"/>
                <a:ea typeface="微软雅黑" panose="020B0503020204020204" charset="-122"/>
              </a:rPr>
              <a:t>史书体例</a:t>
            </a:r>
            <a:endParaRPr lang="zh-CN" altLang="en-US" sz="4000" b="1" spc="300">
              <a:solidFill>
                <a:schemeClr val="tx1">
                  <a:lumMod val="75000"/>
                  <a:lumOff val="25000"/>
                </a:schemeClr>
              </a:solidFill>
              <a:latin typeface="微软雅黑" panose="020B0503020204020204" charset="-122"/>
              <a:ea typeface="微软雅黑" panose="020B0503020204020204" charset="-122"/>
            </a:endParaRPr>
          </a:p>
        </p:txBody>
      </p:sp>
      <p:pic>
        <p:nvPicPr>
          <p:cNvPr id="20" name="图片 19"/>
          <p:cNvPicPr>
            <a:picLocks noChangeAspect="1"/>
          </p:cNvPicPr>
          <p:nvPr/>
        </p:nvPicPr>
        <p:blipFill>
          <a:blip r:embed="rId3"/>
          <a:stretch>
            <a:fillRect/>
          </a:stretch>
        </p:blipFill>
        <p:spPr>
          <a:xfrm flipH="1">
            <a:off x="-1" y="58057"/>
            <a:ext cx="1059544" cy="812800"/>
          </a:xfrm>
          <a:prstGeom prst="rect">
            <a:avLst/>
          </a:prstGeom>
        </p:spPr>
      </p:pic>
      <p:sp>
        <p:nvSpPr>
          <p:cNvPr id="22" name="矩形 21"/>
          <p:cNvSpPr/>
          <p:nvPr/>
        </p:nvSpPr>
        <p:spPr>
          <a:xfrm>
            <a:off x="785495" y="967740"/>
            <a:ext cx="10829925" cy="5428615"/>
          </a:xfrm>
          <a:prstGeom prst="rect">
            <a:avLst/>
          </a:prstGeom>
          <a:solidFill>
            <a:schemeClr val="bg1"/>
          </a:solidFill>
          <a:ln w="285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auto">
              <a:lnSpc>
                <a:spcPct val="150000"/>
              </a:lnSpc>
            </a:pPr>
            <a:endParaRPr lang="zh-CN" altLang="en-US"/>
          </a:p>
        </p:txBody>
      </p:sp>
      <p:sp>
        <p:nvSpPr>
          <p:cNvPr id="4" name="文本框 3"/>
          <p:cNvSpPr txBox="1"/>
          <p:nvPr/>
        </p:nvSpPr>
        <p:spPr>
          <a:xfrm>
            <a:off x="1018540" y="1100455"/>
            <a:ext cx="10016490" cy="1291590"/>
          </a:xfrm>
          <a:prstGeom prst="rect">
            <a:avLst/>
          </a:prstGeom>
          <a:noFill/>
        </p:spPr>
        <p:txBody>
          <a:bodyPr wrap="square" rtlCol="0" anchor="t">
            <a:spAutoFit/>
          </a:bodyPr>
          <a:lstStyle/>
          <a:p>
            <a:pPr fontAlgn="auto">
              <a:lnSpc>
                <a:spcPct val="150000"/>
              </a:lnSpc>
            </a:pPr>
            <a:r>
              <a:rPr lang="zh-CN" altLang="en-US" sz="3200" b="1">
                <a:solidFill>
                  <a:srgbClr val="C00000"/>
                </a:solidFill>
              </a:rPr>
              <a:t>纪传体</a:t>
            </a:r>
            <a:r>
              <a:rPr lang="zh-CN" altLang="en-US" sz="2000"/>
              <a:t>是以本纪、列传人物为纲、时间为纬、反映历史事件的一种史书编纂体例。我国最早的纪传体史书是西汉司马迁编纂的《史记》。</a:t>
            </a:r>
            <a:endParaRPr lang="zh-CN" altLang="en-US" sz="2000"/>
          </a:p>
        </p:txBody>
      </p:sp>
      <p:sp>
        <p:nvSpPr>
          <p:cNvPr id="5" name="文本框 4"/>
          <p:cNvSpPr txBox="1"/>
          <p:nvPr/>
        </p:nvSpPr>
        <p:spPr>
          <a:xfrm>
            <a:off x="972820" y="2280285"/>
            <a:ext cx="10020300" cy="1291590"/>
          </a:xfrm>
          <a:prstGeom prst="rect">
            <a:avLst/>
          </a:prstGeom>
          <a:noFill/>
        </p:spPr>
        <p:txBody>
          <a:bodyPr wrap="square" rtlCol="0" anchor="t">
            <a:spAutoFit/>
          </a:bodyPr>
          <a:lstStyle/>
          <a:p>
            <a:pPr fontAlgn="auto">
              <a:lnSpc>
                <a:spcPct val="150000"/>
              </a:lnSpc>
            </a:pPr>
            <a:r>
              <a:rPr lang="zh-CN" altLang="en-US" sz="3200" b="1">
                <a:solidFill>
                  <a:srgbClr val="C00000"/>
                </a:solidFill>
              </a:rPr>
              <a:t>纪事本末体</a:t>
            </a:r>
            <a:r>
              <a:rPr lang="zh-CN" altLang="en-US" sz="2000"/>
              <a:t>是以事件为主线，将有关专题材料集中在一起的史书体例。首创者是南宋的袁枢，他的《通鉴纪事本末》就采用这种体例。</a:t>
            </a:r>
            <a:endParaRPr lang="zh-CN" altLang="en-US" sz="2000"/>
          </a:p>
        </p:txBody>
      </p:sp>
      <p:sp>
        <p:nvSpPr>
          <p:cNvPr id="6" name="文本框 5"/>
          <p:cNvSpPr txBox="1"/>
          <p:nvPr/>
        </p:nvSpPr>
        <p:spPr>
          <a:xfrm>
            <a:off x="932180" y="3494405"/>
            <a:ext cx="9948545" cy="829945"/>
          </a:xfrm>
          <a:prstGeom prst="rect">
            <a:avLst/>
          </a:prstGeom>
          <a:noFill/>
        </p:spPr>
        <p:txBody>
          <a:bodyPr wrap="square" rtlCol="0" anchor="t">
            <a:spAutoFit/>
          </a:bodyPr>
          <a:lstStyle/>
          <a:p>
            <a:pPr fontAlgn="auto">
              <a:lnSpc>
                <a:spcPct val="150000"/>
              </a:lnSpc>
            </a:pPr>
            <a:r>
              <a:rPr lang="zh-CN" altLang="en-US" sz="3200" b="1">
                <a:solidFill>
                  <a:srgbClr val="C00000"/>
                </a:solidFill>
              </a:rPr>
              <a:t>国别体</a:t>
            </a:r>
            <a:r>
              <a:rPr lang="zh-CN" altLang="en-US" sz="2000"/>
              <a:t>是以国家为单位，分别记叙历史事件。《国语》是中国第一部国别体史记。</a:t>
            </a:r>
            <a:endParaRPr lang="zh-CN" altLang="en-US" sz="2000"/>
          </a:p>
        </p:txBody>
      </p:sp>
      <p:sp>
        <p:nvSpPr>
          <p:cNvPr id="7" name="文本框 6"/>
          <p:cNvSpPr txBox="1"/>
          <p:nvPr/>
        </p:nvSpPr>
        <p:spPr>
          <a:xfrm>
            <a:off x="931545" y="4246245"/>
            <a:ext cx="10103485" cy="1291590"/>
          </a:xfrm>
          <a:prstGeom prst="rect">
            <a:avLst/>
          </a:prstGeom>
          <a:noFill/>
        </p:spPr>
        <p:txBody>
          <a:bodyPr wrap="square" rtlCol="0" anchor="t">
            <a:spAutoFit/>
          </a:bodyPr>
          <a:lstStyle/>
          <a:p>
            <a:pPr fontAlgn="auto">
              <a:lnSpc>
                <a:spcPct val="150000"/>
              </a:lnSpc>
            </a:pPr>
            <a:r>
              <a:rPr lang="zh-CN" altLang="en-US" sz="3200" b="1">
                <a:solidFill>
                  <a:srgbClr val="C00000"/>
                </a:solidFill>
              </a:rPr>
              <a:t>断代史</a:t>
            </a:r>
            <a:r>
              <a:rPr lang="zh-CN" altLang="en-US" sz="2000"/>
              <a:t>的主要特点是只记录某一时期或某一朝代的历史。《汉书》是我国第一部纪传体断代史。</a:t>
            </a:r>
            <a:endParaRPr lang="zh-CN" altLang="en-US" sz="2000"/>
          </a:p>
        </p:txBody>
      </p:sp>
      <p:sp>
        <p:nvSpPr>
          <p:cNvPr id="8" name="文本框 7"/>
          <p:cNvSpPr txBox="1"/>
          <p:nvPr/>
        </p:nvSpPr>
        <p:spPr>
          <a:xfrm>
            <a:off x="932180" y="5346065"/>
            <a:ext cx="10709275" cy="829945"/>
          </a:xfrm>
          <a:prstGeom prst="rect">
            <a:avLst/>
          </a:prstGeom>
          <a:noFill/>
        </p:spPr>
        <p:txBody>
          <a:bodyPr wrap="square" rtlCol="0" anchor="t">
            <a:spAutoFit/>
          </a:bodyPr>
          <a:lstStyle/>
          <a:p>
            <a:pPr fontAlgn="auto">
              <a:lnSpc>
                <a:spcPct val="150000"/>
              </a:lnSpc>
            </a:pPr>
            <a:r>
              <a:rPr lang="zh-CN" altLang="en-US" sz="3200" b="1">
                <a:solidFill>
                  <a:srgbClr val="C00000"/>
                </a:solidFill>
              </a:rPr>
              <a:t>编年体</a:t>
            </a:r>
            <a:r>
              <a:rPr lang="zh-CN" altLang="en-US" sz="2000"/>
              <a:t>是按年月日顺序记载的中国史书体裁。《春秋》是我国现存最早的一部编年体史书。</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文本框 129026"/>
          <p:cNvSpPr txBox="1"/>
          <p:nvPr>
            <p:custDataLst>
              <p:tags r:id="rId1"/>
            </p:custDataLst>
          </p:nvPr>
        </p:nvSpPr>
        <p:spPr>
          <a:xfrm>
            <a:off x="1147535" y="731560"/>
            <a:ext cx="1094740" cy="4032105"/>
          </a:xfrm>
          <a:prstGeom prst="rect">
            <a:avLst/>
          </a:prstGeom>
          <a:noFill/>
          <a:ln w="9525">
            <a:noFill/>
          </a:ln>
        </p:spPr>
        <p:txBody>
          <a:bodyPr vert="vert" wrap="square" anchor="t" anchorCtr="0">
            <a:spAutoFit/>
          </a:bodyPr>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lvl="0">
              <a:spcBef>
                <a:spcPct val="50000"/>
              </a:spcBef>
            </a:pPr>
            <a:r>
              <a:rPr lang="zh-CN" altLang="en-US" sz="5930" b="1">
                <a:latin typeface="Arial" panose="020B0604020202020204" pitchFamily="34" charset="0"/>
                <a:ea typeface="黑体" panose="02010609060101010101" charset="-122"/>
              </a:rPr>
              <a:t>朗读 课 文</a:t>
            </a:r>
            <a:endParaRPr lang="zh-CN" altLang="en-US" sz="5930" b="1">
              <a:latin typeface="Arial" panose="020B0604020202020204" pitchFamily="34" charset="0"/>
              <a:ea typeface="黑体" panose="02010609060101010101" charset="-122"/>
            </a:endParaRPr>
          </a:p>
        </p:txBody>
      </p:sp>
      <p:pic>
        <p:nvPicPr>
          <p:cNvPr id="50178" name="图片 129028" descr="1_1138~1"/>
          <p:cNvPicPr/>
          <p:nvPr>
            <p:custDataLst>
              <p:tags r:id="rId2"/>
            </p:custDataLst>
          </p:nvPr>
        </p:nvPicPr>
        <p:blipFill>
          <a:blip r:embed="rId3"/>
          <a:stretch>
            <a:fillRect/>
          </a:stretch>
        </p:blipFill>
        <p:spPr>
          <a:xfrm>
            <a:off x="3411257" y="0"/>
            <a:ext cx="8780521" cy="6858000"/>
          </a:xfrm>
          <a:prstGeom prst="rect">
            <a:avLst/>
          </a:prstGeom>
          <a:noFill/>
          <a:ln>
            <a:noFill/>
            <a:miter lim="800000"/>
            <a:headEnd/>
            <a:tailEnd/>
          </a:ln>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z="4800"/>
              <a:t>正     音</a:t>
            </a:r>
            <a:endParaRPr lang="zh-CN" altLang="en-US" sz="4800"/>
          </a:p>
        </p:txBody>
      </p:sp>
      <p:sp>
        <p:nvSpPr>
          <p:cNvPr id="84995" name="文本框 3"/>
          <p:cNvSpPr/>
          <p:nvPr>
            <p:custDataLst>
              <p:tags r:id="rId2"/>
            </p:custDataLst>
          </p:nvPr>
        </p:nvSpPr>
        <p:spPr>
          <a:xfrm>
            <a:off x="2389505" y="2232025"/>
            <a:ext cx="7412355" cy="4225290"/>
          </a:xfrm>
          <a:prstGeom prst="rect">
            <a:avLst/>
          </a:prstGeom>
          <a:noFill/>
          <a:ln w="6350" cap="flat" cmpd="sng">
            <a:solidFill>
              <a:schemeClr val="accent1"/>
            </a:solidFill>
            <a:prstDash val="solid"/>
            <a:miter/>
            <a:headEnd type="none" w="med" len="med"/>
            <a:tailEnd type="none" w="med" len="med"/>
          </a:ln>
        </p:spPr>
        <p:txBody>
          <a:bodyPr wrap="square" anchor="t">
            <a:spAutoFit/>
          </a:bodyPr>
          <a:lstStyle/>
          <a:p>
            <a:pPr>
              <a:lnSpc>
                <a:spcPct val="120000"/>
              </a:lnSpc>
            </a:pPr>
            <a:r>
              <a:rPr lang="zh-CN" altLang="en-US" sz="3200" b="1">
                <a:solidFill>
                  <a:srgbClr val="000000"/>
                </a:solidFill>
                <a:ea typeface="宋体" panose="02010600030101010101" pitchFamily="2" charset="-122"/>
              </a:rPr>
              <a:t>垓</a:t>
            </a:r>
            <a:r>
              <a:rPr lang="zh-CN" altLang="en-US" sz="3200" b="1">
                <a:solidFill>
                  <a:srgbClr val="C00000"/>
                </a:solidFill>
                <a:ea typeface="宋体" panose="02010600030101010101" pitchFamily="2" charset="-122"/>
                <a:sym typeface="+mn-ea"/>
              </a:rPr>
              <a:t>gāi </a:t>
            </a:r>
            <a:r>
              <a:rPr lang="zh-CN" altLang="en-US" sz="3200" b="1">
                <a:solidFill>
                  <a:srgbClr val="000000"/>
                </a:solidFill>
                <a:ea typeface="宋体" panose="02010600030101010101" pitchFamily="2" charset="-122"/>
              </a:rPr>
              <a:t>下</a:t>
            </a:r>
            <a:r>
              <a:rPr lang="en-US" altLang="zh-CN" sz="3200" b="1">
                <a:solidFill>
                  <a:srgbClr val="000000"/>
                </a:solidFill>
                <a:ea typeface="宋体" panose="02010600030101010101" pitchFamily="2" charset="-122"/>
              </a:rPr>
              <a:t>		            </a:t>
            </a:r>
            <a:r>
              <a:rPr lang="zh-CN" altLang="en-US" sz="3200" b="1">
                <a:solidFill>
                  <a:srgbClr val="000000"/>
                </a:solidFill>
                <a:ea typeface="宋体" panose="02010600030101010101" pitchFamily="2" charset="-122"/>
              </a:rPr>
              <a:t>乌骓</a:t>
            </a:r>
            <a:r>
              <a:rPr lang="zh-CN" altLang="en-US" sz="3200" b="1">
                <a:solidFill>
                  <a:srgbClr val="C00000"/>
                </a:solidFill>
                <a:ea typeface="宋体" panose="02010600030101010101" pitchFamily="2" charset="-122"/>
              </a:rPr>
              <a:t>zhuī</a:t>
            </a:r>
            <a:endParaRPr lang="zh-CN" altLang="en-US" sz="3200" b="1">
              <a:solidFill>
                <a:srgbClr val="000000"/>
              </a:solidFill>
              <a:ea typeface="宋体" panose="02010600030101010101" pitchFamily="2" charset="-122"/>
            </a:endParaRPr>
          </a:p>
          <a:p>
            <a:pPr>
              <a:lnSpc>
                <a:spcPct val="120000"/>
              </a:lnSpc>
            </a:pPr>
            <a:r>
              <a:rPr lang="zh-CN" altLang="en-US" sz="3200" b="1">
                <a:solidFill>
                  <a:srgbClr val="000000"/>
                </a:solidFill>
                <a:ea typeface="宋体" panose="02010600030101010101" pitchFamily="2" charset="-122"/>
              </a:rPr>
              <a:t>歌数阕</a:t>
            </a:r>
            <a:r>
              <a:rPr lang="zh-CN" altLang="en-US" sz="3200" b="1">
                <a:solidFill>
                  <a:srgbClr val="C00000"/>
                </a:solidFill>
                <a:ea typeface="宋体" panose="02010600030101010101" pitchFamily="2" charset="-122"/>
              </a:rPr>
              <a:t>què</a:t>
            </a:r>
            <a:r>
              <a:rPr lang="en-US" altLang="zh-CN" sz="3200" b="1">
                <a:solidFill>
                  <a:srgbClr val="000000"/>
                </a:solidFill>
                <a:ea typeface="宋体" panose="02010600030101010101" pitchFamily="2" charset="-122"/>
              </a:rPr>
              <a:t>	            </a:t>
            </a:r>
            <a:r>
              <a:rPr lang="zh-CN" altLang="en-US" sz="3200" b="1">
                <a:solidFill>
                  <a:srgbClr val="000000"/>
                </a:solidFill>
                <a:ea typeface="宋体" panose="02010600030101010101" pitchFamily="2" charset="-122"/>
              </a:rPr>
              <a:t>美人和</a:t>
            </a:r>
            <a:r>
              <a:rPr lang="zh-CN" altLang="en-US" sz="3200" b="1">
                <a:solidFill>
                  <a:srgbClr val="C00000"/>
                </a:solidFill>
                <a:ea typeface="宋体" panose="02010600030101010101" pitchFamily="2" charset="-122"/>
                <a:sym typeface="+mn-ea"/>
              </a:rPr>
              <a:t>hè</a:t>
            </a:r>
            <a:r>
              <a:rPr lang="zh-CN" altLang="en-US" sz="3200" b="1">
                <a:solidFill>
                  <a:srgbClr val="000000"/>
                </a:solidFill>
                <a:ea typeface="宋体" panose="02010600030101010101" pitchFamily="2" charset="-122"/>
              </a:rPr>
              <a:t>之</a:t>
            </a:r>
            <a:endParaRPr lang="zh-CN" altLang="en-US" sz="3200" b="1">
              <a:solidFill>
                <a:srgbClr val="000000"/>
              </a:solidFill>
              <a:ea typeface="宋体" panose="02010600030101010101" pitchFamily="2" charset="-122"/>
            </a:endParaRPr>
          </a:p>
          <a:p>
            <a:pPr>
              <a:lnSpc>
                <a:spcPct val="120000"/>
              </a:lnSpc>
            </a:pPr>
            <a:r>
              <a:rPr lang="zh-CN" altLang="en-US" sz="3200" b="1">
                <a:solidFill>
                  <a:srgbClr val="000000"/>
                </a:solidFill>
                <a:ea typeface="宋体" panose="02010600030101010101" pitchFamily="2" charset="-122"/>
              </a:rPr>
              <a:t>麾</a:t>
            </a:r>
            <a:r>
              <a:rPr lang="zh-CN" altLang="en-US" sz="3200" b="1">
                <a:solidFill>
                  <a:srgbClr val="C00000"/>
                </a:solidFill>
                <a:ea typeface="宋体" panose="02010600030101010101" pitchFamily="2" charset="-122"/>
                <a:sym typeface="+mn-ea"/>
              </a:rPr>
              <a:t>huī</a:t>
            </a:r>
            <a:r>
              <a:rPr lang="zh-CN" altLang="en-US" sz="3200" b="1">
                <a:solidFill>
                  <a:srgbClr val="000000"/>
                </a:solidFill>
                <a:ea typeface="宋体" panose="02010600030101010101" pitchFamily="2" charset="-122"/>
              </a:rPr>
              <a:t>下</a:t>
            </a:r>
            <a:r>
              <a:rPr lang="en-US" altLang="zh-CN" sz="3200" b="1">
                <a:solidFill>
                  <a:srgbClr val="000000"/>
                </a:solidFill>
                <a:ea typeface="宋体" panose="02010600030101010101" pitchFamily="2" charset="-122"/>
              </a:rPr>
              <a:t>		            </a:t>
            </a:r>
            <a:r>
              <a:rPr lang="zh-CN" altLang="en-US" sz="3200" b="1">
                <a:solidFill>
                  <a:srgbClr val="000000"/>
                </a:solidFill>
                <a:ea typeface="宋体" panose="02010600030101010101" pitchFamily="2" charset="-122"/>
              </a:rPr>
              <a:t>属</a:t>
            </a:r>
            <a:r>
              <a:rPr lang="en-US" altLang="zh-CN" sz="3200" b="1">
                <a:solidFill>
                  <a:srgbClr val="C00000"/>
                </a:solidFill>
                <a:ea typeface="宋体" panose="02010600030101010101" pitchFamily="2" charset="-122"/>
                <a:sym typeface="+mn-ea"/>
              </a:rPr>
              <a:t>z</a:t>
            </a:r>
            <a:r>
              <a:rPr lang="zh-CN" altLang="en-US" sz="3200" b="1">
                <a:solidFill>
                  <a:srgbClr val="C00000"/>
                </a:solidFill>
                <a:ea typeface="宋体" panose="02010600030101010101" pitchFamily="2" charset="-122"/>
                <a:sym typeface="+mn-ea"/>
              </a:rPr>
              <a:t>hǔ</a:t>
            </a:r>
            <a:r>
              <a:rPr lang="zh-CN" altLang="en-US" sz="3200" b="1">
                <a:solidFill>
                  <a:srgbClr val="000000"/>
                </a:solidFill>
                <a:ea typeface="宋体" panose="02010600030101010101" pitchFamily="2" charset="-122"/>
              </a:rPr>
              <a:t>者</a:t>
            </a:r>
            <a:r>
              <a:rPr lang="en-US" altLang="zh-CN" sz="3200" b="1">
                <a:solidFill>
                  <a:srgbClr val="000000"/>
                </a:solidFill>
                <a:ea typeface="宋体" panose="02010600030101010101" pitchFamily="2" charset="-122"/>
              </a:rPr>
              <a:t>	</a:t>
            </a:r>
            <a:endParaRPr lang="en-US" altLang="zh-CN" sz="3200" b="1">
              <a:solidFill>
                <a:srgbClr val="000000"/>
              </a:solidFill>
              <a:ea typeface="宋体" panose="02010600030101010101" pitchFamily="2" charset="-122"/>
            </a:endParaRPr>
          </a:p>
          <a:p>
            <a:pPr>
              <a:lnSpc>
                <a:spcPct val="120000"/>
              </a:lnSpc>
            </a:pPr>
            <a:r>
              <a:rPr lang="zh-CN" altLang="en-US" sz="3200" b="1">
                <a:solidFill>
                  <a:srgbClr val="000000"/>
                </a:solidFill>
                <a:ea typeface="宋体" panose="02010600030101010101" pitchFamily="2" charset="-122"/>
              </a:rPr>
              <a:t>田父</a:t>
            </a:r>
            <a:r>
              <a:rPr lang="zh-CN" altLang="en-US" sz="3200" b="1">
                <a:solidFill>
                  <a:srgbClr val="C00000"/>
                </a:solidFill>
                <a:ea typeface="宋体" panose="02010600030101010101" pitchFamily="2" charset="-122"/>
              </a:rPr>
              <a:t>fǔ</a:t>
            </a:r>
            <a:r>
              <a:rPr lang="en-US" altLang="zh-CN" sz="3200" b="1">
                <a:solidFill>
                  <a:srgbClr val="000000"/>
                </a:solidFill>
                <a:ea typeface="宋体" panose="02010600030101010101" pitchFamily="2" charset="-122"/>
              </a:rPr>
              <a:t>		            </a:t>
            </a:r>
            <a:r>
              <a:rPr lang="zh-CN" altLang="en-US" sz="3200" b="1">
                <a:solidFill>
                  <a:srgbClr val="000000"/>
                </a:solidFill>
                <a:ea typeface="宋体" panose="02010600030101010101" pitchFamily="2" charset="-122"/>
              </a:rPr>
              <a:t>田父绐</a:t>
            </a:r>
            <a:r>
              <a:rPr lang="zh-CN" altLang="en-US" sz="3200" b="1">
                <a:solidFill>
                  <a:srgbClr val="C00000"/>
                </a:solidFill>
                <a:ea typeface="宋体" panose="02010600030101010101" pitchFamily="2" charset="-122"/>
                <a:sym typeface="+mn-ea"/>
              </a:rPr>
              <a:t>d</a:t>
            </a:r>
            <a:r>
              <a:rPr lang="zh-CN" altLang="en-US" sz="3200" b="1">
                <a:solidFill>
                  <a:srgbClr val="C00000"/>
                </a:solidFill>
                <a:latin typeface="Times New Roman" panose="02020603050405020304" pitchFamily="18" charset="0"/>
                <a:ea typeface="宋体" panose="02010600030101010101" pitchFamily="2" charset="-122"/>
                <a:sym typeface="+mn-ea"/>
              </a:rPr>
              <a:t>à</a:t>
            </a:r>
            <a:r>
              <a:rPr lang="zh-CN" altLang="en-US" sz="3200" b="1">
                <a:solidFill>
                  <a:srgbClr val="C00000"/>
                </a:solidFill>
                <a:ea typeface="宋体" panose="02010600030101010101" pitchFamily="2" charset="-122"/>
                <a:sym typeface="+mn-ea"/>
              </a:rPr>
              <a:t>i</a:t>
            </a:r>
            <a:r>
              <a:rPr lang="zh-CN" altLang="en-US" sz="3200" b="1">
                <a:solidFill>
                  <a:srgbClr val="000000"/>
                </a:solidFill>
                <a:ea typeface="宋体" panose="02010600030101010101" pitchFamily="2" charset="-122"/>
              </a:rPr>
              <a:t>曰  </a:t>
            </a:r>
            <a:endParaRPr lang="zh-CN" altLang="en-US" sz="3200" b="1">
              <a:solidFill>
                <a:srgbClr val="000000"/>
              </a:solidFill>
              <a:ea typeface="宋体" panose="02010600030101010101" pitchFamily="2" charset="-122"/>
            </a:endParaRPr>
          </a:p>
          <a:p>
            <a:pPr>
              <a:lnSpc>
                <a:spcPct val="120000"/>
              </a:lnSpc>
            </a:pPr>
            <a:r>
              <a:rPr lang="zh-CN" altLang="en-US" sz="3200" b="1">
                <a:solidFill>
                  <a:srgbClr val="000000"/>
                </a:solidFill>
                <a:ea typeface="宋体" panose="02010600030101010101" pitchFamily="2" charset="-122"/>
              </a:rPr>
              <a:t>自度</a:t>
            </a:r>
            <a:r>
              <a:rPr lang="zh-CN" altLang="en-US" sz="3200" b="1">
                <a:solidFill>
                  <a:srgbClr val="C00000"/>
                </a:solidFill>
                <a:ea typeface="宋体" panose="02010600030101010101" pitchFamily="2" charset="-122"/>
              </a:rPr>
              <a:t>duó</a:t>
            </a:r>
            <a:r>
              <a:rPr lang="en-US" altLang="zh-CN" sz="3200" b="1">
                <a:solidFill>
                  <a:srgbClr val="000000"/>
                </a:solidFill>
                <a:ea typeface="宋体" panose="02010600030101010101" pitchFamily="2" charset="-122"/>
              </a:rPr>
              <a:t>		            </a:t>
            </a:r>
            <a:r>
              <a:rPr lang="zh-CN" altLang="en-US" sz="3200" b="1">
                <a:solidFill>
                  <a:srgbClr val="000000"/>
                </a:solidFill>
                <a:ea typeface="宋体" panose="02010600030101010101" pitchFamily="2" charset="-122"/>
              </a:rPr>
              <a:t>刈</a:t>
            </a:r>
            <a:r>
              <a:rPr lang="zh-CN" altLang="en-US" sz="3200" b="1">
                <a:solidFill>
                  <a:srgbClr val="C00000"/>
                </a:solidFill>
                <a:ea typeface="宋体" panose="02010600030101010101" pitchFamily="2" charset="-122"/>
                <a:sym typeface="+mn-ea"/>
              </a:rPr>
              <a:t>yì</a:t>
            </a:r>
            <a:r>
              <a:rPr lang="zh-CN" altLang="en-US" sz="3200" b="1">
                <a:solidFill>
                  <a:srgbClr val="000000"/>
                </a:solidFill>
                <a:ea typeface="宋体" panose="02010600030101010101" pitchFamily="2" charset="-122"/>
              </a:rPr>
              <a:t>帜</a:t>
            </a:r>
            <a:r>
              <a:rPr lang="en-US" altLang="zh-CN" sz="3200" b="1">
                <a:solidFill>
                  <a:srgbClr val="000000"/>
                </a:solidFill>
                <a:ea typeface="宋体" panose="02010600030101010101" pitchFamily="2" charset="-122"/>
              </a:rPr>
              <a:t>	</a:t>
            </a:r>
            <a:endParaRPr lang="en-US" altLang="zh-CN" sz="3200" b="1">
              <a:solidFill>
                <a:srgbClr val="000000"/>
              </a:solidFill>
              <a:ea typeface="宋体" panose="02010600030101010101" pitchFamily="2" charset="-122"/>
            </a:endParaRPr>
          </a:p>
          <a:p>
            <a:pPr>
              <a:lnSpc>
                <a:spcPct val="120000"/>
              </a:lnSpc>
            </a:pPr>
            <a:r>
              <a:rPr lang="zh-CN" altLang="en-US" sz="3200" b="1">
                <a:solidFill>
                  <a:srgbClr val="000000"/>
                </a:solidFill>
                <a:ea typeface="宋体" panose="02010600030101010101" pitchFamily="2" charset="-122"/>
              </a:rPr>
              <a:t>檥</a:t>
            </a:r>
            <a:r>
              <a:rPr lang="zh-CN" altLang="en-US" sz="3200" b="1">
                <a:solidFill>
                  <a:srgbClr val="C00000"/>
                </a:solidFill>
                <a:ea typeface="宋体" panose="02010600030101010101" pitchFamily="2" charset="-122"/>
                <a:sym typeface="+mn-ea"/>
              </a:rPr>
              <a:t>yǐ</a:t>
            </a:r>
            <a:r>
              <a:rPr lang="zh-CN" altLang="en-US" sz="3200" b="1">
                <a:solidFill>
                  <a:srgbClr val="000000"/>
                </a:solidFill>
                <a:ea typeface="宋体" panose="02010600030101010101" pitchFamily="2" charset="-122"/>
              </a:rPr>
              <a:t>船</a:t>
            </a:r>
            <a:r>
              <a:rPr lang="zh-CN" altLang="en-US" sz="3200" b="1">
                <a:solidFill>
                  <a:srgbClr val="C00000"/>
                </a:solidFill>
                <a:ea typeface="宋体" panose="02010600030101010101" pitchFamily="2" charset="-122"/>
              </a:rPr>
              <a:t> </a:t>
            </a:r>
            <a:r>
              <a:rPr lang="en-US" altLang="zh-CN" sz="3200" b="1">
                <a:solidFill>
                  <a:srgbClr val="000000"/>
                </a:solidFill>
                <a:ea typeface="宋体" panose="02010600030101010101" pitchFamily="2" charset="-122"/>
              </a:rPr>
              <a:t>		            </a:t>
            </a:r>
            <a:r>
              <a:rPr lang="zh-CN" altLang="en-US" sz="3200" b="1">
                <a:solidFill>
                  <a:srgbClr val="000000"/>
                </a:solidFill>
                <a:ea typeface="宋体" panose="02010600030101010101" pitchFamily="2" charset="-122"/>
              </a:rPr>
              <a:t>王</a:t>
            </a:r>
            <a:r>
              <a:rPr lang="zh-CN" altLang="en-US" sz="3200" b="1">
                <a:solidFill>
                  <a:srgbClr val="C00000"/>
                </a:solidFill>
                <a:ea typeface="宋体" panose="02010600030101010101" pitchFamily="2" charset="-122"/>
                <a:sym typeface="+mn-ea"/>
              </a:rPr>
              <a:t>w</a:t>
            </a:r>
            <a:r>
              <a:rPr lang="zh-CN" altLang="en-US" sz="3200" b="1">
                <a:solidFill>
                  <a:srgbClr val="C00000"/>
                </a:solidFill>
                <a:latin typeface="Times New Roman" panose="02020603050405020304" pitchFamily="18" charset="0"/>
                <a:ea typeface="宋体" panose="02010600030101010101" pitchFamily="2" charset="-122"/>
                <a:sym typeface="+mn-ea"/>
              </a:rPr>
              <a:t>à</a:t>
            </a:r>
            <a:r>
              <a:rPr lang="zh-CN" altLang="en-US" sz="3200" b="1">
                <a:solidFill>
                  <a:srgbClr val="C00000"/>
                </a:solidFill>
                <a:ea typeface="宋体" panose="02010600030101010101" pitchFamily="2" charset="-122"/>
                <a:sym typeface="+mn-ea"/>
              </a:rPr>
              <a:t>ng</a:t>
            </a:r>
            <a:r>
              <a:rPr lang="zh-CN" altLang="en-US" sz="3200" b="1">
                <a:solidFill>
                  <a:srgbClr val="000000"/>
                </a:solidFill>
                <a:ea typeface="宋体" panose="02010600030101010101" pitchFamily="2" charset="-122"/>
              </a:rPr>
              <a:t>我</a:t>
            </a:r>
            <a:endParaRPr lang="zh-CN" altLang="en-US" sz="3200" b="1">
              <a:solidFill>
                <a:srgbClr val="000000"/>
              </a:solidFill>
              <a:ea typeface="宋体" panose="02010600030101010101" pitchFamily="2" charset="-122"/>
            </a:endParaRPr>
          </a:p>
          <a:p>
            <a:pPr>
              <a:lnSpc>
                <a:spcPct val="120000"/>
              </a:lnSpc>
            </a:pPr>
            <a:r>
              <a:rPr lang="zh-CN" altLang="en-US" sz="3200" b="1">
                <a:solidFill>
                  <a:srgbClr val="000000"/>
                </a:solidFill>
                <a:ea typeface="宋体" panose="02010600030101010101" pitchFamily="2" charset="-122"/>
              </a:rPr>
              <a:t>被十余创</a:t>
            </a:r>
            <a:r>
              <a:rPr lang="zh-CN" altLang="en-US" sz="3200" b="1">
                <a:solidFill>
                  <a:srgbClr val="C00000"/>
                </a:solidFill>
                <a:ea typeface="宋体" panose="02010600030101010101" pitchFamily="2" charset="-122"/>
              </a:rPr>
              <a:t>chuāng</a:t>
            </a:r>
            <a:endParaRPr lang="zh-CN" altLang="en-US" sz="3200" b="1">
              <a:solidFill>
                <a:srgbClr val="C00000"/>
              </a:solidFill>
              <a:ea typeface="宋体" panose="02010600030101010101" pitchFamily="2" charset="-122"/>
            </a:endParaRPr>
          </a:p>
        </p:txBody>
      </p:sp>
    </p:spTree>
  </p:cSld>
  <p:clrMapOvr>
    <a:masterClrMapping/>
  </p:clrMapOvr>
  <p:transition>
    <p:checke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 name="矩形 1"/>
          <p:cNvSpPr/>
          <p:nvPr/>
        </p:nvSpPr>
        <p:spPr>
          <a:xfrm>
            <a:off x="756213" y="568606"/>
            <a:ext cx="10679575" cy="5720788"/>
          </a:xfrm>
          <a:prstGeom prst="rect">
            <a:avLst/>
          </a:prstGeom>
          <a:ln>
            <a:noFill/>
          </a:ln>
          <a:effectLst>
            <a:outerShdw blurRad="88900" sx="101000" sy="101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007585" y="312701"/>
            <a:ext cx="1099595" cy="1198880"/>
          </a:xfrm>
          <a:prstGeom prst="rect">
            <a:avLst/>
          </a:prstGeom>
          <a:noFill/>
        </p:spPr>
        <p:txBody>
          <a:bodyPr wrap="square" rtlCol="0">
            <a:spAutoFit/>
          </a:bodyPr>
          <a:lstStyle/>
          <a:p>
            <a:r>
              <a:rPr lang="zh-CN" altLang="en-US" sz="7200" dirty="0">
                <a:solidFill>
                  <a:srgbClr val="263457"/>
                </a:solidFill>
                <a:latin typeface="经典行书简" panose="02010609010101010101" pitchFamily="49" charset="-122"/>
                <a:ea typeface="经典行书简" panose="02010609010101010101" pitchFamily="49" charset="-122"/>
                <a:cs typeface="经典行书简" panose="02010609010101010101" pitchFamily="49" charset="-122"/>
              </a:rPr>
              <a:t>分</a:t>
            </a:r>
            <a:endParaRPr lang="zh-CN" altLang="en-US" sz="7200" dirty="0">
              <a:solidFill>
                <a:srgbClr val="263457"/>
              </a:solidFill>
              <a:latin typeface="经典行书简" panose="02010609010101010101" pitchFamily="49" charset="-122"/>
              <a:ea typeface="经典行书简" panose="02010609010101010101" pitchFamily="49" charset="-122"/>
              <a:cs typeface="经典行书简" panose="02010609010101010101" pitchFamily="49" charset="-122"/>
            </a:endParaRPr>
          </a:p>
        </p:txBody>
      </p:sp>
      <p:sp>
        <p:nvSpPr>
          <p:cNvPr id="5" name="文本框 4"/>
          <p:cNvSpPr txBox="1"/>
          <p:nvPr/>
        </p:nvSpPr>
        <p:spPr>
          <a:xfrm>
            <a:off x="1914269" y="627147"/>
            <a:ext cx="1234632" cy="1322070"/>
          </a:xfrm>
          <a:prstGeom prst="rect">
            <a:avLst/>
          </a:prstGeom>
          <a:noFill/>
        </p:spPr>
        <p:txBody>
          <a:bodyPr wrap="square" rtlCol="0">
            <a:spAutoFit/>
          </a:bodyPr>
          <a:lstStyle/>
          <a:p>
            <a:r>
              <a:rPr lang="zh-CN" altLang="en-US" sz="8000" dirty="0">
                <a:solidFill>
                  <a:srgbClr val="263457"/>
                </a:solidFill>
                <a:latin typeface="经典行书简" panose="02010609010101010101" pitchFamily="49" charset="-122"/>
                <a:ea typeface="经典行书简" panose="02010609010101010101" pitchFamily="49" charset="-122"/>
                <a:cs typeface="经典行书简" panose="02010609010101010101" pitchFamily="49" charset="-122"/>
              </a:rPr>
              <a:t>析</a:t>
            </a:r>
            <a:endParaRPr lang="zh-CN" altLang="en-US" sz="8000" dirty="0">
              <a:solidFill>
                <a:srgbClr val="263457"/>
              </a:solidFill>
              <a:latin typeface="经典行书简" panose="02010609010101010101" pitchFamily="49" charset="-122"/>
              <a:ea typeface="经典行书简" panose="02010609010101010101" pitchFamily="49" charset="-122"/>
              <a:cs typeface="经典行书简" panose="02010609010101010101" pitchFamily="49" charset="-122"/>
            </a:endParaRPr>
          </a:p>
        </p:txBody>
      </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14136" t="61144" r="64985" b="23833"/>
          <a:stretch>
            <a:fillRect/>
          </a:stretch>
        </p:blipFill>
        <p:spPr>
          <a:xfrm rot="20343235">
            <a:off x="929976" y="1306990"/>
            <a:ext cx="1254710" cy="1203737"/>
          </a:xfrm>
          <a:prstGeom prst="rect">
            <a:avLst/>
          </a:prstGeom>
        </p:spPr>
      </p:pic>
      <p:cxnSp>
        <p:nvCxnSpPr>
          <p:cNvPr id="8" name="直接连接符 7"/>
          <p:cNvCxnSpPr/>
          <p:nvPr/>
        </p:nvCxnSpPr>
        <p:spPr>
          <a:xfrm flipV="1">
            <a:off x="2546921" y="-182784"/>
            <a:ext cx="601883" cy="810228"/>
          </a:xfrm>
          <a:prstGeom prst="line">
            <a:avLst/>
          </a:prstGeom>
          <a:ln>
            <a:solidFill>
              <a:srgbClr val="263457"/>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154281" y="2499151"/>
            <a:ext cx="601883" cy="810228"/>
          </a:xfrm>
          <a:prstGeom prst="line">
            <a:avLst/>
          </a:prstGeom>
          <a:ln>
            <a:solidFill>
              <a:srgbClr val="263457"/>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3148965" y="627380"/>
            <a:ext cx="8065135" cy="1198880"/>
          </a:xfrm>
          <a:prstGeom prst="rect">
            <a:avLst/>
          </a:prstGeom>
          <a:noFill/>
        </p:spPr>
        <p:txBody>
          <a:bodyPr wrap="square" rtlCol="0">
            <a:spAutoFit/>
          </a:bodyPr>
          <a:p>
            <a:r>
              <a:rPr lang="zh-CN" altLang="en-US" sz="3600">
                <a:latin typeface="楷体" panose="02010609060101010101" charset="-122"/>
                <a:ea typeface="楷体" panose="02010609060101010101" charset="-122"/>
              </a:rPr>
              <a:t>请同学们自读课文，将文中出现的三个场景概括出来。</a:t>
            </a:r>
            <a:endParaRPr lang="zh-CN" altLang="en-US" sz="3600">
              <a:latin typeface="楷体" panose="02010609060101010101" charset="-122"/>
              <a:ea typeface="楷体" panose="02010609060101010101" charset="-122"/>
            </a:endParaRPr>
          </a:p>
        </p:txBody>
      </p:sp>
      <p:sp>
        <p:nvSpPr>
          <p:cNvPr id="11" name="文本框 10"/>
          <p:cNvSpPr txBox="1"/>
          <p:nvPr/>
        </p:nvSpPr>
        <p:spPr>
          <a:xfrm>
            <a:off x="1914525" y="1792605"/>
            <a:ext cx="7059930" cy="922020"/>
          </a:xfrm>
          <a:prstGeom prst="rect">
            <a:avLst/>
          </a:prstGeom>
          <a:noFill/>
        </p:spPr>
        <p:txBody>
          <a:bodyPr wrap="square" rtlCol="0">
            <a:spAutoFit/>
          </a:bodyPr>
          <a:p>
            <a:pPr fontAlgn="auto">
              <a:lnSpc>
                <a:spcPct val="150000"/>
              </a:lnSpc>
            </a:pPr>
            <a:r>
              <a:rPr lang="zh-CN" altLang="en-US" sz="3600" b="1">
                <a:latin typeface="楷体" panose="02010609060101010101" charset="-122"/>
                <a:ea typeface="楷体" panose="02010609060101010101" charset="-122"/>
              </a:rPr>
              <a:t>垓下被围</a:t>
            </a:r>
            <a:endParaRPr lang="zh-CN" altLang="en-US" sz="3600" b="1">
              <a:latin typeface="楷体" panose="02010609060101010101" charset="-122"/>
              <a:ea typeface="楷体" panose="02010609060101010101" charset="-122"/>
            </a:endParaRPr>
          </a:p>
        </p:txBody>
      </p:sp>
      <p:pic>
        <p:nvPicPr>
          <p:cNvPr id="2160" name="图片 111619" descr="39298_1"/>
          <p:cNvPicPr>
            <a:picLocks noChangeAspect="1"/>
          </p:cNvPicPr>
          <p:nvPr>
            <p:custDataLst>
              <p:tags r:id="rId2"/>
            </p:custDataLst>
          </p:nvPr>
        </p:nvPicPr>
        <p:blipFill>
          <a:blip r:embed="rId3"/>
          <a:stretch>
            <a:fillRect/>
          </a:stretch>
        </p:blipFill>
        <p:spPr>
          <a:xfrm>
            <a:off x="1243753" y="2884170"/>
            <a:ext cx="3208129" cy="3817937"/>
          </a:xfrm>
          <a:prstGeom prst="rect">
            <a:avLst/>
          </a:prstGeom>
          <a:noFill/>
          <a:ln w="9525">
            <a:noFill/>
          </a:ln>
        </p:spPr>
      </p:pic>
      <p:pic>
        <p:nvPicPr>
          <p:cNvPr id="2161" name="图片 111620" descr="1a4bec5d5285281554ef5b627320041a_m"/>
          <p:cNvPicPr>
            <a:picLocks noChangeAspect="1"/>
          </p:cNvPicPr>
          <p:nvPr>
            <p:custDataLst>
              <p:tags r:id="rId4"/>
            </p:custDataLst>
          </p:nvPr>
        </p:nvPicPr>
        <p:blipFill>
          <a:blip r:embed="rId5"/>
          <a:stretch>
            <a:fillRect/>
          </a:stretch>
        </p:blipFill>
        <p:spPr>
          <a:xfrm>
            <a:off x="4551998" y="2870447"/>
            <a:ext cx="3208129" cy="3987624"/>
          </a:xfrm>
          <a:prstGeom prst="rect">
            <a:avLst/>
          </a:prstGeom>
          <a:noFill/>
          <a:ln w="9525">
            <a:noFill/>
          </a:ln>
        </p:spPr>
      </p:pic>
      <p:pic>
        <p:nvPicPr>
          <p:cNvPr id="2162" name="图片 111621" descr="未命名7"/>
          <p:cNvPicPr>
            <a:picLocks noChangeAspect="1"/>
          </p:cNvPicPr>
          <p:nvPr>
            <p:custDataLst>
              <p:tags r:id="rId6"/>
            </p:custDataLst>
          </p:nvPr>
        </p:nvPicPr>
        <p:blipFill>
          <a:blip r:embed="rId7"/>
          <a:stretch>
            <a:fillRect/>
          </a:stretch>
        </p:blipFill>
        <p:spPr>
          <a:xfrm>
            <a:off x="7861512" y="2884170"/>
            <a:ext cx="2965972" cy="3817937"/>
          </a:xfrm>
          <a:prstGeom prst="rect">
            <a:avLst/>
          </a:prstGeom>
          <a:noFill/>
          <a:ln w="9525">
            <a:noFill/>
          </a:ln>
        </p:spPr>
      </p:pic>
      <p:sp>
        <p:nvSpPr>
          <p:cNvPr id="14" name="文本框 13"/>
          <p:cNvSpPr txBox="1"/>
          <p:nvPr/>
        </p:nvSpPr>
        <p:spPr>
          <a:xfrm>
            <a:off x="4976495" y="2131060"/>
            <a:ext cx="2360295" cy="583565"/>
          </a:xfrm>
          <a:prstGeom prst="rect">
            <a:avLst/>
          </a:prstGeom>
          <a:noFill/>
        </p:spPr>
        <p:txBody>
          <a:bodyPr wrap="square" rtlCol="0">
            <a:spAutoFit/>
          </a:bodyPr>
          <a:p>
            <a:r>
              <a:rPr lang="zh-CN" altLang="en-US" sz="3200" b="1">
                <a:latin typeface="楷体" panose="02010609060101010101" charset="-122"/>
                <a:ea typeface="楷体" panose="02010609060101010101" charset="-122"/>
                <a:sym typeface="+mn-ea"/>
              </a:rPr>
              <a:t>东城快战</a:t>
            </a:r>
            <a:endParaRPr lang="zh-CN" altLang="en-US" sz="3200" b="1">
              <a:latin typeface="楷体" panose="02010609060101010101" charset="-122"/>
              <a:ea typeface="楷体" panose="02010609060101010101" charset="-122"/>
              <a:sym typeface="+mn-ea"/>
            </a:endParaRPr>
          </a:p>
        </p:txBody>
      </p:sp>
      <p:sp>
        <p:nvSpPr>
          <p:cNvPr id="2165" name="矩形 111624"/>
          <p:cNvSpPr/>
          <p:nvPr>
            <p:custDataLst>
              <p:tags r:id="rId8"/>
            </p:custDataLst>
          </p:nvPr>
        </p:nvSpPr>
        <p:spPr>
          <a:xfrm>
            <a:off x="8182222" y="2131236"/>
            <a:ext cx="2324347" cy="1198408"/>
          </a:xfrm>
          <a:prstGeom prst="rect">
            <a:avLst/>
          </a:prstGeom>
          <a:noFill/>
          <a:ln w="9525">
            <a:noFill/>
          </a:ln>
        </p:spPr>
        <p:txBody>
          <a:bodyPr anchor="t"/>
          <a:p>
            <a:pPr>
              <a:lnSpc>
                <a:spcPct val="90000"/>
              </a:lnSpc>
              <a:spcBef>
                <a:spcPct val="20000"/>
              </a:spcBef>
              <a:buClr>
                <a:schemeClr val="hlink"/>
              </a:buClr>
              <a:buSzTx/>
              <a:buFont typeface="Wingdings" panose="05000000000000000000" pitchFamily="2" charset="2"/>
            </a:pPr>
            <a:r>
              <a:rPr lang="zh-CN" altLang="en-US" sz="3565" b="1">
                <a:solidFill>
                  <a:srgbClr val="D60093"/>
                </a:solidFill>
                <a:ea typeface="幼圆" panose="02010509060101010101" pitchFamily="49" charset="-122"/>
              </a:rPr>
              <a:t>乌江自刎</a:t>
            </a:r>
            <a:endParaRPr lang="zh-CN" altLang="en-US" sz="3565" b="1">
              <a:solidFill>
                <a:srgbClr val="D60093"/>
              </a:solidFill>
              <a:ea typeface="幼圆" panose="02010509060101010101" pitchFamily="49" charset="-122"/>
            </a:endParaRPr>
          </a:p>
          <a:p>
            <a:pPr>
              <a:lnSpc>
                <a:spcPct val="90000"/>
              </a:lnSpc>
              <a:spcBef>
                <a:spcPct val="20000"/>
              </a:spcBef>
              <a:buClr>
                <a:schemeClr val="hlink"/>
              </a:buClr>
              <a:buSzTx/>
              <a:buFont typeface="Wingdings" panose="05000000000000000000" pitchFamily="2" charset="2"/>
              <a:buChar char="§"/>
            </a:pPr>
            <a:endParaRPr lang="zh-CN" altLang="en-US" sz="3565" b="1">
              <a:solidFill>
                <a:srgbClr val="D60093"/>
              </a:solidFill>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2000"/>
                            </p:stCondLst>
                            <p:childTnLst>
                              <p:par>
                                <p:cTn id="18" presetID="2" presetClass="entr" presetSubtype="12"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0-#ppt_w/2"/>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childTnLst>
                          </p:cTn>
                        </p:par>
                        <p:par>
                          <p:cTn id="22" fill="hold">
                            <p:stCondLst>
                              <p:cond delay="2500"/>
                            </p:stCondLst>
                            <p:childTnLst>
                              <p:par>
                                <p:cTn id="23" presetID="2" presetClass="entr" presetSubtype="12"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0-#ppt_w/2"/>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10" presetClass="entr" presetSubtype="0"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750"/>
                                        <p:tgtEl>
                                          <p:spTgt spid="6"/>
                                        </p:tgtEl>
                                      </p:cBhvr>
                                    </p:animEffect>
                                  </p:childTnLst>
                                </p:cTn>
                              </p:par>
                              <p:par>
                                <p:cTn id="31" presetID="32" presetClass="emph" presetSubtype="0" fill="hold" nodeType="withEffect">
                                  <p:stCondLst>
                                    <p:cond delay="0"/>
                                  </p:stCondLst>
                                  <p:childTnLst>
                                    <p:animRot by="120000">
                                      <p:cBhvr>
                                        <p:cTn id="32" dur="100" fill="hold">
                                          <p:stCondLst>
                                            <p:cond delay="0"/>
                                          </p:stCondLst>
                                        </p:cTn>
                                        <p:tgtEl>
                                          <p:spTgt spid="6"/>
                                        </p:tgtEl>
                                        <p:attrNameLst>
                                          <p:attrName>r</p:attrName>
                                        </p:attrNameLst>
                                      </p:cBhvr>
                                    </p:animRot>
                                    <p:animRot by="-240000">
                                      <p:cBhvr>
                                        <p:cTn id="33" dur="200" fill="hold">
                                          <p:stCondLst>
                                            <p:cond delay="200"/>
                                          </p:stCondLst>
                                        </p:cTn>
                                        <p:tgtEl>
                                          <p:spTgt spid="6"/>
                                        </p:tgtEl>
                                        <p:attrNameLst>
                                          <p:attrName>r</p:attrName>
                                        </p:attrNameLst>
                                      </p:cBhvr>
                                    </p:animRot>
                                    <p:animRot by="240000">
                                      <p:cBhvr>
                                        <p:cTn id="34" dur="200" fill="hold">
                                          <p:stCondLst>
                                            <p:cond delay="400"/>
                                          </p:stCondLst>
                                        </p:cTn>
                                        <p:tgtEl>
                                          <p:spTgt spid="6"/>
                                        </p:tgtEl>
                                        <p:attrNameLst>
                                          <p:attrName>r</p:attrName>
                                        </p:attrNameLst>
                                      </p:cBhvr>
                                    </p:animRot>
                                    <p:animRot by="-240000">
                                      <p:cBhvr>
                                        <p:cTn id="35" dur="200" fill="hold">
                                          <p:stCondLst>
                                            <p:cond delay="600"/>
                                          </p:stCondLst>
                                        </p:cTn>
                                        <p:tgtEl>
                                          <p:spTgt spid="6"/>
                                        </p:tgtEl>
                                        <p:attrNameLst>
                                          <p:attrName>r</p:attrName>
                                        </p:attrNameLst>
                                      </p:cBhvr>
                                    </p:animRot>
                                    <p:animRot by="120000">
                                      <p:cBhvr>
                                        <p:cTn id="36" dur="200" fill="hold">
                                          <p:stCondLst>
                                            <p:cond delay="800"/>
                                          </p:stCondLst>
                                        </p:cTn>
                                        <p:tgtEl>
                                          <p:spTgt spid="6"/>
                                        </p:tgtEl>
                                        <p:attrNameLst>
                                          <p:attrName>r</p:attrName>
                                        </p:attrNameLst>
                                      </p:cBhvr>
                                    </p:animRot>
                                  </p:childTnLst>
                                </p:cTn>
                              </p:par>
                            </p:childTnLst>
                          </p:cTn>
                        </p:par>
                      </p:childTnLst>
                    </p:cTn>
                  </p:par>
                  <p:par>
                    <p:cTn id="37" fill="hold">
                      <p:stCondLst>
                        <p:cond delay="indefinite"/>
                      </p:stCondLst>
                      <p:childTnLst>
                        <p:par>
                          <p:cTn id="38" fill="hold">
                            <p:stCondLst>
                              <p:cond delay="0"/>
                            </p:stCondLst>
                            <p:childTnLst>
                              <p:par>
                                <p:cTn id="39" presetID="21" presetClass="entr" presetSubtype="1"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heel(1)">
                                      <p:cBhvr>
                                        <p:cTn id="41" dur="20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21" presetClass="entr" presetSubtype="4" fill="hold" nodeType="clickEffect">
                                  <p:stCondLst>
                                    <p:cond delay="0"/>
                                  </p:stCondLst>
                                  <p:childTnLst>
                                    <p:set>
                                      <p:cBhvr additive="base">
                                        <p:cTn id="45" dur="1" fill="hold">
                                          <p:stCondLst>
                                            <p:cond delay="0"/>
                                          </p:stCondLst>
                                        </p:cTn>
                                        <p:tgtEl>
                                          <p:spTgt spid="2160"/>
                                        </p:tgtEl>
                                        <p:attrNameLst>
                                          <p:attrName>style.visibility</p:attrName>
                                        </p:attrNameLst>
                                      </p:cBhvr>
                                      <p:to>
                                        <p:strVal val="visible"/>
                                      </p:to>
                                    </p:set>
                                    <p:animEffect transition="in" filter="wheel(4)">
                                      <p:cBhvr additive="base">
                                        <p:cTn id="46" dur="2000" fill="hold"/>
                                        <p:tgtEl>
                                          <p:spTgt spid="2160"/>
                                        </p:tgtEl>
                                      </p:cBhvr>
                                    </p:animEffect>
                                  </p:childTnLst>
                                </p:cTn>
                              </p:par>
                            </p:childTnLst>
                          </p:cTn>
                        </p:par>
                      </p:childTnLst>
                    </p:cTn>
                  </p:par>
                  <p:par>
                    <p:cTn id="47" fill="hold">
                      <p:stCondLst>
                        <p:cond delay="indefinite"/>
                      </p:stCondLst>
                      <p:childTnLst>
                        <p:par>
                          <p:cTn id="48" fill="hold">
                            <p:stCondLst>
                              <p:cond delay="0"/>
                            </p:stCondLst>
                            <p:childTnLst>
                              <p:par>
                                <p:cTn id="49" presetID="21" presetClass="entr" presetSubtype="4" fill="hold" nodeType="clickEffect">
                                  <p:stCondLst>
                                    <p:cond delay="0"/>
                                  </p:stCondLst>
                                  <p:childTnLst>
                                    <p:set>
                                      <p:cBhvr additive="base">
                                        <p:cTn id="50" dur="1" fill="hold">
                                          <p:stCondLst>
                                            <p:cond delay="0"/>
                                          </p:stCondLst>
                                        </p:cTn>
                                        <p:tgtEl>
                                          <p:spTgt spid="2161"/>
                                        </p:tgtEl>
                                        <p:attrNameLst>
                                          <p:attrName>style.visibility</p:attrName>
                                        </p:attrNameLst>
                                      </p:cBhvr>
                                      <p:to>
                                        <p:strVal val="visible"/>
                                      </p:to>
                                    </p:set>
                                    <p:animEffect transition="in" filter="wheel(4)">
                                      <p:cBhvr additive="base">
                                        <p:cTn id="51" dur="2000" fill="hold"/>
                                        <p:tgtEl>
                                          <p:spTgt spid="2161"/>
                                        </p:tgtEl>
                                      </p:cBhvr>
                                    </p:animEffect>
                                  </p:childTnLst>
                                </p:cTn>
                              </p:par>
                            </p:childTnLst>
                          </p:cTn>
                        </p:par>
                      </p:childTnLst>
                    </p:cTn>
                  </p:par>
                  <p:par>
                    <p:cTn id="52" fill="hold">
                      <p:stCondLst>
                        <p:cond delay="indefinite"/>
                      </p:stCondLst>
                      <p:childTnLst>
                        <p:par>
                          <p:cTn id="53" fill="hold">
                            <p:stCondLst>
                              <p:cond delay="0"/>
                            </p:stCondLst>
                            <p:childTnLst>
                              <p:par>
                                <p:cTn id="54" presetID="21" presetClass="entr" presetSubtype="4" fill="hold" nodeType="clickEffect">
                                  <p:stCondLst>
                                    <p:cond delay="0"/>
                                  </p:stCondLst>
                                  <p:childTnLst>
                                    <p:set>
                                      <p:cBhvr additive="base">
                                        <p:cTn id="55" dur="1" fill="hold">
                                          <p:stCondLst>
                                            <p:cond delay="0"/>
                                          </p:stCondLst>
                                        </p:cTn>
                                        <p:tgtEl>
                                          <p:spTgt spid="2162"/>
                                        </p:tgtEl>
                                        <p:attrNameLst>
                                          <p:attrName>style.visibility</p:attrName>
                                        </p:attrNameLst>
                                      </p:cBhvr>
                                      <p:to>
                                        <p:strVal val="visible"/>
                                      </p:to>
                                    </p:set>
                                    <p:animEffect transition="in" filter="wheel(4)">
                                      <p:cBhvr additive="base">
                                        <p:cTn id="56" dur="2000" fill="hold"/>
                                        <p:tgtEl>
                                          <p:spTgt spid="2162"/>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grpId="0" nodeType="click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wipe(down)">
                                      <p:cBhvr>
                                        <p:cTn id="61" dur="500"/>
                                        <p:tgtEl>
                                          <p:spTgt spid="11"/>
                                        </p:tgtEl>
                                      </p:cBhvr>
                                    </p:animEffect>
                                  </p:childTnLst>
                                </p:cTn>
                              </p:par>
                            </p:childTnLst>
                          </p:cTn>
                        </p:par>
                      </p:childTnLst>
                    </p:cTn>
                  </p:par>
                  <p:par>
                    <p:cTn id="62" fill="hold">
                      <p:stCondLst>
                        <p:cond delay="indefinite"/>
                      </p:stCondLst>
                      <p:childTnLst>
                        <p:par>
                          <p:cTn id="63" fill="hold">
                            <p:stCondLst>
                              <p:cond delay="0"/>
                            </p:stCondLst>
                            <p:childTnLst>
                              <p:par>
                                <p:cTn id="64" presetID="8" presetClass="entr" presetSubtype="16" fill="hold" grpId="0" nodeType="click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diamond(in)">
                                      <p:cBhvr>
                                        <p:cTn id="66" dur="2000"/>
                                        <p:tgtEl>
                                          <p:spTgt spid="14"/>
                                        </p:tgtEl>
                                      </p:cBhvr>
                                    </p:animEffect>
                                  </p:childTnLst>
                                </p:cTn>
                              </p:par>
                            </p:childTnLst>
                          </p:cTn>
                        </p:par>
                      </p:childTnLst>
                    </p:cTn>
                  </p:par>
                  <p:par>
                    <p:cTn id="67" fill="hold">
                      <p:stCondLst>
                        <p:cond delay="indefinite"/>
                      </p:stCondLst>
                      <p:childTnLst>
                        <p:par>
                          <p:cTn id="68" fill="hold">
                            <p:stCondLst>
                              <p:cond delay="0"/>
                            </p:stCondLst>
                            <p:childTnLst>
                              <p:par>
                                <p:cTn id="69" presetID="7" presetClass="entr" presetSubtype="4" fill="hold" grpId="4" nodeType="clickEffect">
                                  <p:stCondLst>
                                    <p:cond delay="0"/>
                                  </p:stCondLst>
                                  <p:childTnLst>
                                    <p:set>
                                      <p:cBhvr additive="base">
                                        <p:cTn id="70" dur="1" fill="hold">
                                          <p:stCondLst>
                                            <p:cond delay="0"/>
                                          </p:stCondLst>
                                        </p:cTn>
                                        <p:tgtEl>
                                          <p:spTgt spid="2165"/>
                                        </p:tgtEl>
                                        <p:attrNameLst>
                                          <p:attrName>style.visibility</p:attrName>
                                        </p:attrNameLst>
                                      </p:cBhvr>
                                      <p:to>
                                        <p:strVal val="visible"/>
                                      </p:to>
                                    </p:set>
                                    <p:anim calcmode="lin" valueType="num">
                                      <p:cBhvr additive="base">
                                        <p:cTn id="71" dur="5000" fill="hold"/>
                                        <p:tgtEl>
                                          <p:spTgt spid="2165"/>
                                        </p:tgtEl>
                                        <p:attrNameLst>
                                          <p:attrName>ppt_x</p:attrName>
                                        </p:attrNameLst>
                                      </p:cBhvr>
                                      <p:tavLst>
                                        <p:tav tm="0">
                                          <p:val>
                                            <p:strVal val="#ppt_x"/>
                                          </p:val>
                                        </p:tav>
                                        <p:tav tm="100000">
                                          <p:val>
                                            <p:strVal val="#ppt_x"/>
                                          </p:val>
                                        </p:tav>
                                      </p:tavLst>
                                    </p:anim>
                                    <p:anim calcmode="lin" valueType="num">
                                      <p:cBhvr additive="base">
                                        <p:cTn id="72" dur="5000" fill="hold"/>
                                        <p:tgtEl>
                                          <p:spTgt spid="21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p:bldP spid="5" grpId="0"/>
      <p:bldP spid="11" grpId="0"/>
      <p:bldP spid="2165" grpId="4"/>
      <p:bldP spid="14"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51790" y="325120"/>
            <a:ext cx="11487785" cy="6177280"/>
          </a:xfrm>
          <a:prstGeom prst="rect">
            <a:avLst/>
          </a:prstGeom>
          <a:noFill/>
          <a:ln>
            <a:solidFill>
              <a:srgbClr val="BEBE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819785" y="729615"/>
            <a:ext cx="10361295" cy="3046095"/>
          </a:xfrm>
          <a:prstGeom prst="rect">
            <a:avLst/>
          </a:prstGeom>
          <a:noFill/>
        </p:spPr>
        <p:txBody>
          <a:bodyPr wrap="square" rtlCol="0" anchor="t">
            <a:spAutoFit/>
          </a:bodyPr>
          <a:lstStyle/>
          <a:p>
            <a:pPr indent="457200" fontAlgn="auto">
              <a:lnSpc>
                <a:spcPct val="200000"/>
              </a:lnSpc>
              <a:buNone/>
            </a:pPr>
            <a:r>
              <a:rPr lang="zh-CN" altLang="en-US" sz="3200" b="1" u="sng">
                <a:latin typeface="楷体" panose="02010609060101010101" charset="-122"/>
                <a:ea typeface="楷体" panose="02010609060101010101" charset="-122"/>
                <a:cs typeface="楷体" panose="02010609060101010101" charset="-122"/>
                <a:sym typeface="+mn-ea"/>
              </a:rPr>
              <a:t>项王军</a:t>
            </a:r>
            <a:r>
              <a:rPr lang="zh-CN" altLang="en-US" sz="3200" b="1" u="sng">
                <a:solidFill>
                  <a:srgbClr val="FF0000"/>
                </a:solidFill>
                <a:latin typeface="楷体" panose="02010609060101010101" charset="-122"/>
                <a:ea typeface="楷体" panose="02010609060101010101" charset="-122"/>
                <a:cs typeface="楷体" panose="02010609060101010101" charset="-122"/>
                <a:sym typeface="+mn-ea"/>
              </a:rPr>
              <a:t>壁</a:t>
            </a:r>
            <a:r>
              <a:rPr lang="zh-CN" altLang="en-US" sz="3200" b="1" u="sng">
                <a:latin typeface="楷体" panose="02010609060101010101" charset="-122"/>
                <a:ea typeface="楷体" panose="02010609060101010101" charset="-122"/>
                <a:cs typeface="楷体" panose="02010609060101010101" charset="-122"/>
                <a:sym typeface="+mn-ea"/>
              </a:rPr>
              <a:t>垓下</a:t>
            </a:r>
            <a:r>
              <a:rPr lang="zh-CN" altLang="en-US" sz="3200" b="1">
                <a:latin typeface="楷体" panose="02010609060101010101" charset="-122"/>
                <a:ea typeface="楷体" panose="02010609060101010101" charset="-122"/>
                <a:cs typeface="楷体" panose="02010609060101010101" charset="-122"/>
                <a:sym typeface="+mn-ea"/>
              </a:rPr>
              <a:t>，兵少食尽，汉军及诸侯兵围之数重。</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夜</a:t>
            </a:r>
            <a:r>
              <a:rPr lang="zh-CN" altLang="en-US" sz="3200" b="1">
                <a:latin typeface="楷体" panose="02010609060101010101" charset="-122"/>
                <a:ea typeface="楷体" panose="02010609060101010101" charset="-122"/>
                <a:cs typeface="楷体" panose="02010609060101010101" charset="-122"/>
                <a:sym typeface="+mn-ea"/>
              </a:rPr>
              <a:t>闻汉军四面皆</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楚歌</a:t>
            </a:r>
            <a:r>
              <a:rPr lang="zh-CN" altLang="en-US" sz="3200" b="1">
                <a:latin typeface="楷体" panose="02010609060101010101" charset="-122"/>
                <a:ea typeface="楷体" panose="02010609060101010101" charset="-122"/>
                <a:cs typeface="楷体" panose="02010609060101010101" charset="-122"/>
                <a:sym typeface="+mn-ea"/>
              </a:rPr>
              <a:t>，项王</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乃</a:t>
            </a:r>
            <a:r>
              <a:rPr lang="zh-CN" altLang="en-US" sz="3200" b="1">
                <a:latin typeface="楷体" panose="02010609060101010101" charset="-122"/>
                <a:ea typeface="楷体" panose="02010609060101010101" charset="-122"/>
                <a:cs typeface="楷体" panose="02010609060101010101" charset="-122"/>
                <a:sym typeface="+mn-ea"/>
              </a:rPr>
              <a:t>大惊曰：“汉皆已得楚乎？是何楚人之多也！”</a:t>
            </a:r>
            <a:r>
              <a:rPr lang="zh-CN" altLang="en-US" sz="3200" b="1" u="sng">
                <a:latin typeface="楷体" panose="02010609060101010101" charset="-122"/>
                <a:ea typeface="楷体" panose="02010609060101010101" charset="-122"/>
                <a:cs typeface="楷体" panose="02010609060101010101" charset="-122"/>
                <a:sym typeface="+mn-ea"/>
              </a:rPr>
              <a:t>项王则</a:t>
            </a:r>
            <a:r>
              <a:rPr lang="zh-CN" altLang="en-US" sz="3200" b="1" u="sng">
                <a:solidFill>
                  <a:srgbClr val="FF0000"/>
                </a:solidFill>
                <a:latin typeface="楷体" panose="02010609060101010101" charset="-122"/>
                <a:ea typeface="楷体" panose="02010609060101010101" charset="-122"/>
                <a:cs typeface="楷体" panose="02010609060101010101" charset="-122"/>
                <a:sym typeface="+mn-ea"/>
              </a:rPr>
              <a:t>夜</a:t>
            </a:r>
            <a:r>
              <a:rPr lang="zh-CN" altLang="en-US" sz="3200" b="1" u="sng">
                <a:latin typeface="楷体" panose="02010609060101010101" charset="-122"/>
                <a:ea typeface="楷体" panose="02010609060101010101" charset="-122"/>
                <a:cs typeface="楷体" panose="02010609060101010101" charset="-122"/>
                <a:sym typeface="+mn-ea"/>
              </a:rPr>
              <a:t>起，饮帐中。</a:t>
            </a:r>
            <a:r>
              <a:rPr lang="zh-CN" altLang="en-US" sz="3200" b="1">
                <a:latin typeface="楷体" panose="02010609060101010101" charset="-122"/>
                <a:ea typeface="楷体" panose="02010609060101010101" charset="-122"/>
                <a:cs typeface="楷体" panose="02010609060101010101" charset="-122"/>
                <a:sym typeface="+mn-ea"/>
              </a:rPr>
              <a:t> </a:t>
            </a:r>
            <a:endParaRPr lang="zh-CN" altLang="en-US" sz="3200" b="1">
              <a:latin typeface="楷体" panose="02010609060101010101" charset="-122"/>
              <a:ea typeface="楷体" panose="02010609060101010101" charset="-122"/>
              <a:cs typeface="楷体" panose="02010609060101010101" charset="-122"/>
              <a:sym typeface="+mn-ea"/>
            </a:endParaRPr>
          </a:p>
        </p:txBody>
      </p:sp>
      <p:sp>
        <p:nvSpPr>
          <p:cNvPr id="8" name="文本框 7"/>
          <p:cNvSpPr txBox="1"/>
          <p:nvPr/>
        </p:nvSpPr>
        <p:spPr>
          <a:xfrm>
            <a:off x="1797050" y="729615"/>
            <a:ext cx="3028950" cy="460375"/>
          </a:xfrm>
          <a:prstGeom prst="rect">
            <a:avLst/>
          </a:prstGeom>
          <a:noFill/>
        </p:spPr>
        <p:txBody>
          <a:bodyPr wrap="square" rtlCol="0" anchor="t">
            <a:spAutoFit/>
          </a:bodyPr>
          <a:lstStyle/>
          <a:p>
            <a:r>
              <a:rPr lang="zh-CN" altLang="en-US" sz="2400" b="1">
                <a:solidFill>
                  <a:srgbClr val="C00000"/>
                </a:solidFill>
                <a:latin typeface="黑体" panose="02010609060101010101" charset="-122"/>
                <a:ea typeface="黑体" panose="02010609060101010101" charset="-122"/>
                <a:sym typeface="+mn-ea"/>
              </a:rPr>
              <a:t>名作动，驻扎</a:t>
            </a:r>
            <a:endParaRPr lang="zh-CN" altLang="en-US" sz="2400" b="1">
              <a:solidFill>
                <a:srgbClr val="C00000"/>
              </a:solidFill>
              <a:latin typeface="黑体" panose="02010609060101010101" charset="-122"/>
              <a:ea typeface="黑体" panose="02010609060101010101" charset="-122"/>
              <a:sym typeface="+mn-ea"/>
            </a:endParaRPr>
          </a:p>
        </p:txBody>
      </p:sp>
      <p:sp>
        <p:nvSpPr>
          <p:cNvPr id="9" name="文本框 8"/>
          <p:cNvSpPr txBox="1"/>
          <p:nvPr/>
        </p:nvSpPr>
        <p:spPr>
          <a:xfrm>
            <a:off x="5770245" y="1720850"/>
            <a:ext cx="1677670" cy="460375"/>
          </a:xfrm>
          <a:prstGeom prst="rect">
            <a:avLst/>
          </a:prstGeom>
          <a:noFill/>
        </p:spPr>
        <p:txBody>
          <a:bodyPr wrap="square" rtlCol="0" anchor="t">
            <a:spAutoFit/>
          </a:bodyPr>
          <a:lstStyle/>
          <a:p>
            <a:r>
              <a:rPr lang="zh-CN" altLang="en-US" sz="2400" b="1">
                <a:solidFill>
                  <a:srgbClr val="C00000"/>
                </a:solidFill>
                <a:latin typeface="黑体" panose="02010609060101010101" charset="-122"/>
                <a:ea typeface="黑体" panose="02010609060101010101" charset="-122"/>
                <a:sym typeface="+mn-ea"/>
              </a:rPr>
              <a:t>于是，就</a:t>
            </a:r>
            <a:endParaRPr lang="zh-CN" altLang="en-US" sz="2400" b="1">
              <a:solidFill>
                <a:srgbClr val="C00000"/>
              </a:solidFill>
              <a:latin typeface="黑体" panose="02010609060101010101" charset="-122"/>
              <a:ea typeface="黑体" panose="02010609060101010101" charset="-122"/>
              <a:sym typeface="+mn-ea"/>
            </a:endParaRPr>
          </a:p>
        </p:txBody>
      </p:sp>
      <p:sp>
        <p:nvSpPr>
          <p:cNvPr id="10" name="文本框 9"/>
          <p:cNvSpPr txBox="1"/>
          <p:nvPr/>
        </p:nvSpPr>
        <p:spPr>
          <a:xfrm>
            <a:off x="582930" y="4258945"/>
            <a:ext cx="10834370" cy="1753235"/>
          </a:xfrm>
          <a:prstGeom prst="rect">
            <a:avLst/>
          </a:prstGeom>
          <a:noFill/>
        </p:spPr>
        <p:txBody>
          <a:bodyPr wrap="square" rtlCol="0" anchor="t">
            <a:spAutoFit/>
          </a:bodyPr>
          <a:lstStyle/>
          <a:p>
            <a:pPr indent="457200" fontAlgn="auto">
              <a:lnSpc>
                <a:spcPct val="150000"/>
              </a:lnSpc>
            </a:pPr>
            <a:r>
              <a:rPr lang="zh-CN" altLang="en-US" sz="2400" b="1">
                <a:solidFill>
                  <a:schemeClr val="tx1"/>
                </a:solidFill>
                <a:latin typeface="仿宋" panose="02010609060101010101" charset="-122"/>
                <a:ea typeface="仿宋" panose="02010609060101010101" charset="-122"/>
                <a:cs typeface="仿宋" panose="02010609060101010101" charset="-122"/>
                <a:sym typeface="+mn-ea"/>
              </a:rPr>
              <a:t>项王的部队在垓下修筑了营垒，兵少粮尽，汉军及诸侯兵把他团团包围了好几层。深夜，听到汉军在四面唱着楚地的歌，项王大为吃惊，说：“难道汉已经完全取得了楚地？怎么楚国人这么多呢？”项王于是连夜起来，在帐中饮酒。</a:t>
            </a:r>
            <a:endParaRPr lang="zh-CN" altLang="en-US" sz="2400" b="1">
              <a:solidFill>
                <a:schemeClr val="tx1"/>
              </a:solidFill>
              <a:latin typeface="仿宋" panose="02010609060101010101" charset="-122"/>
              <a:ea typeface="仿宋" panose="02010609060101010101" charset="-122"/>
              <a:cs typeface="仿宋" panose="02010609060101010101" charset="-122"/>
              <a:sym typeface="+mn-ea"/>
            </a:endParaRPr>
          </a:p>
        </p:txBody>
      </p:sp>
      <p:sp>
        <p:nvSpPr>
          <p:cNvPr id="11" name="文本框 10"/>
          <p:cNvSpPr txBox="1"/>
          <p:nvPr/>
        </p:nvSpPr>
        <p:spPr>
          <a:xfrm>
            <a:off x="9569450" y="3244850"/>
            <a:ext cx="2019300" cy="645160"/>
          </a:xfrm>
          <a:prstGeom prst="rect">
            <a:avLst/>
          </a:prstGeom>
          <a:noFill/>
        </p:spPr>
        <p:txBody>
          <a:bodyPr wrap="none" rtlCol="0" anchor="t">
            <a:spAutoFit/>
          </a:bodyPr>
          <a:lstStyle/>
          <a:p>
            <a:r>
              <a:rPr lang="zh-CN" altLang="en-US" sz="3600" b="1">
                <a:solidFill>
                  <a:srgbClr val="C00000"/>
                </a:solidFill>
                <a:latin typeface="黑体" panose="02010609060101010101" charset="-122"/>
                <a:ea typeface="黑体" panose="02010609060101010101" charset="-122"/>
                <a:sym typeface="+mn-ea"/>
              </a:rPr>
              <a:t>四面楚歌</a:t>
            </a:r>
            <a:endParaRPr lang="zh-CN" altLang="en-US" sz="3600" b="1">
              <a:solidFill>
                <a:srgbClr val="C00000"/>
              </a:solidFill>
              <a:latin typeface="黑体" panose="02010609060101010101" charset="-122"/>
              <a:ea typeface="黑体" panose="02010609060101010101" charset="-122"/>
              <a:sym typeface="+mn-ea"/>
            </a:endParaRPr>
          </a:p>
        </p:txBody>
      </p:sp>
      <p:sp>
        <p:nvSpPr>
          <p:cNvPr id="2" name="文本框 1"/>
          <p:cNvSpPr txBox="1"/>
          <p:nvPr/>
        </p:nvSpPr>
        <p:spPr>
          <a:xfrm>
            <a:off x="455930" y="1720850"/>
            <a:ext cx="3028950" cy="460375"/>
          </a:xfrm>
          <a:prstGeom prst="rect">
            <a:avLst/>
          </a:prstGeom>
          <a:noFill/>
        </p:spPr>
        <p:txBody>
          <a:bodyPr wrap="square" rtlCol="0" anchor="t">
            <a:spAutoFit/>
          </a:bodyPr>
          <a:lstStyle/>
          <a:p>
            <a:r>
              <a:rPr lang="zh-CN" altLang="en-US" sz="2400" b="1">
                <a:solidFill>
                  <a:srgbClr val="C00000"/>
                </a:solidFill>
                <a:latin typeface="黑体" panose="02010609060101010101" charset="-122"/>
                <a:ea typeface="黑体" panose="02010609060101010101" charset="-122"/>
                <a:sym typeface="+mn-ea"/>
              </a:rPr>
              <a:t>名作状，在夜里</a:t>
            </a:r>
            <a:endParaRPr lang="zh-CN" altLang="en-US" sz="2400" b="1">
              <a:solidFill>
                <a:srgbClr val="C00000"/>
              </a:solidFill>
              <a:latin typeface="黑体" panose="02010609060101010101" charset="-122"/>
              <a:ea typeface="黑体" panose="02010609060101010101" charset="-122"/>
              <a:sym typeface="+mn-ea"/>
            </a:endParaRPr>
          </a:p>
        </p:txBody>
      </p:sp>
      <p:sp>
        <p:nvSpPr>
          <p:cNvPr id="4" name="文本框 3"/>
          <p:cNvSpPr txBox="1"/>
          <p:nvPr/>
        </p:nvSpPr>
        <p:spPr>
          <a:xfrm>
            <a:off x="4826000" y="2734945"/>
            <a:ext cx="3028950" cy="460375"/>
          </a:xfrm>
          <a:prstGeom prst="rect">
            <a:avLst/>
          </a:prstGeom>
          <a:noFill/>
        </p:spPr>
        <p:txBody>
          <a:bodyPr wrap="square" rtlCol="0" anchor="t">
            <a:spAutoFit/>
          </a:bodyPr>
          <a:lstStyle/>
          <a:p>
            <a:r>
              <a:rPr lang="zh-CN" altLang="en-US" sz="2400" b="1">
                <a:solidFill>
                  <a:srgbClr val="C00000"/>
                </a:solidFill>
                <a:latin typeface="黑体" panose="02010609060101010101" charset="-122"/>
                <a:ea typeface="黑体" panose="02010609060101010101" charset="-122"/>
                <a:sym typeface="+mn-ea"/>
              </a:rPr>
              <a:t>名作状，在夜里</a:t>
            </a:r>
            <a:endParaRPr lang="zh-CN" altLang="en-US" sz="2400" b="1">
              <a:solidFill>
                <a:srgbClr val="C00000"/>
              </a:solidFill>
              <a:latin typeface="黑体" panose="02010609060101010101" charset="-122"/>
              <a:ea typeface="黑体" panose="02010609060101010101" charset="-122"/>
              <a:sym typeface="+mn-ea"/>
            </a:endParaRPr>
          </a:p>
        </p:txBody>
      </p:sp>
      <p:sp>
        <p:nvSpPr>
          <p:cNvPr id="6" name="文本框 5"/>
          <p:cNvSpPr txBox="1"/>
          <p:nvPr/>
        </p:nvSpPr>
        <p:spPr>
          <a:xfrm>
            <a:off x="3122930" y="1720850"/>
            <a:ext cx="2421890" cy="460375"/>
          </a:xfrm>
          <a:prstGeom prst="rect">
            <a:avLst/>
          </a:prstGeom>
          <a:noFill/>
        </p:spPr>
        <p:txBody>
          <a:bodyPr wrap="square" rtlCol="0" anchor="t">
            <a:spAutoFit/>
          </a:bodyPr>
          <a:lstStyle/>
          <a:p>
            <a:r>
              <a:rPr lang="zh-CN" altLang="en-US" sz="2400" b="1">
                <a:solidFill>
                  <a:srgbClr val="C00000"/>
                </a:solidFill>
                <a:latin typeface="黑体" panose="02010609060101010101" charset="-122"/>
                <a:ea typeface="黑体" panose="02010609060101010101" charset="-122"/>
                <a:sym typeface="+mn-ea"/>
              </a:rPr>
              <a:t>名作动，唱楚歌</a:t>
            </a:r>
            <a:endParaRPr lang="zh-CN" altLang="en-US" sz="2400" b="1">
              <a:solidFill>
                <a:srgbClr val="C00000"/>
              </a:solidFill>
              <a:latin typeface="黑体" panose="02010609060101010101" charset="-122"/>
              <a:ea typeface="黑体" panose="02010609060101010101" charset="-122"/>
              <a:sym typeface="+mn-ea"/>
            </a:endParaRPr>
          </a:p>
        </p:txBody>
      </p:sp>
      <p:sp>
        <p:nvSpPr>
          <p:cNvPr id="12" name="文本框 11"/>
          <p:cNvSpPr txBox="1"/>
          <p:nvPr/>
        </p:nvSpPr>
        <p:spPr>
          <a:xfrm>
            <a:off x="3993515" y="729615"/>
            <a:ext cx="3028950" cy="460375"/>
          </a:xfrm>
          <a:prstGeom prst="rect">
            <a:avLst/>
          </a:prstGeom>
          <a:noFill/>
        </p:spPr>
        <p:txBody>
          <a:bodyPr wrap="square" rtlCol="0" anchor="t">
            <a:spAutoFit/>
          </a:bodyPr>
          <a:lstStyle/>
          <a:p>
            <a:r>
              <a:rPr lang="zh-CN" altLang="en-US" sz="2400" b="1">
                <a:solidFill>
                  <a:srgbClr val="C00000"/>
                </a:solidFill>
                <a:latin typeface="黑体" panose="02010609060101010101" charset="-122"/>
                <a:ea typeface="黑体" panose="02010609060101010101" charset="-122"/>
                <a:sym typeface="+mn-ea"/>
              </a:rPr>
              <a:t>状语后置、省略</a:t>
            </a:r>
            <a:endParaRPr lang="zh-CN" altLang="en-US" sz="2400" b="1">
              <a:solidFill>
                <a:srgbClr val="C00000"/>
              </a:solidFill>
              <a:latin typeface="黑体" panose="02010609060101010101" charset="-122"/>
              <a:ea typeface="黑体" panose="02010609060101010101" charset="-122"/>
              <a:sym typeface="+mn-ea"/>
            </a:endParaRPr>
          </a:p>
        </p:txBody>
      </p:sp>
      <p:sp>
        <p:nvSpPr>
          <p:cNvPr id="13" name="文本框 12"/>
          <p:cNvSpPr txBox="1"/>
          <p:nvPr/>
        </p:nvSpPr>
        <p:spPr>
          <a:xfrm>
            <a:off x="5770245" y="3775710"/>
            <a:ext cx="3028950" cy="460375"/>
          </a:xfrm>
          <a:prstGeom prst="rect">
            <a:avLst/>
          </a:prstGeom>
          <a:noFill/>
        </p:spPr>
        <p:txBody>
          <a:bodyPr wrap="square" rtlCol="0" anchor="t">
            <a:spAutoFit/>
          </a:bodyPr>
          <a:lstStyle/>
          <a:p>
            <a:r>
              <a:rPr lang="zh-CN" altLang="en-US" sz="2400" b="1">
                <a:solidFill>
                  <a:srgbClr val="C00000"/>
                </a:solidFill>
                <a:latin typeface="黑体" panose="02010609060101010101" charset="-122"/>
                <a:ea typeface="黑体" panose="02010609060101010101" charset="-122"/>
                <a:sym typeface="+mn-ea"/>
              </a:rPr>
              <a:t>状语后置、省略</a:t>
            </a:r>
            <a:endParaRPr lang="zh-CN" altLang="en-US" sz="2400" b="1">
              <a:solidFill>
                <a:srgbClr val="C00000"/>
              </a:solidFill>
              <a:latin typeface="黑体" panose="02010609060101010101" charset="-122"/>
              <a:ea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blinds(horizontal)">
                                      <p:cBhvr>
                                        <p:cTn id="32" dur="500"/>
                                        <p:tgtEl>
                                          <p:spTgt spid="4"/>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2" grpId="0"/>
      <p:bldP spid="6" grpId="0"/>
      <p:bldP spid="9" grpId="0"/>
      <p:bldP spid="4"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51790" y="325120"/>
            <a:ext cx="11487785" cy="6177280"/>
          </a:xfrm>
          <a:prstGeom prst="rect">
            <a:avLst/>
          </a:prstGeom>
          <a:noFill/>
          <a:ln>
            <a:solidFill>
              <a:srgbClr val="BEBE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745490" y="325120"/>
            <a:ext cx="10889615" cy="4030980"/>
          </a:xfrm>
          <a:prstGeom prst="rect">
            <a:avLst/>
          </a:prstGeom>
          <a:noFill/>
        </p:spPr>
        <p:txBody>
          <a:bodyPr wrap="square" rtlCol="0" anchor="t">
            <a:spAutoFit/>
          </a:bodyPr>
          <a:lstStyle/>
          <a:p>
            <a:pPr indent="457200" fontAlgn="auto">
              <a:lnSpc>
                <a:spcPct val="200000"/>
              </a:lnSpc>
              <a:buNone/>
            </a:pPr>
            <a:r>
              <a:rPr lang="zh-CN" altLang="en-US" sz="3200" b="1">
                <a:latin typeface="楷体" panose="02010609060101010101" charset="-122"/>
                <a:ea typeface="楷体" panose="02010609060101010101" charset="-122"/>
                <a:cs typeface="楷体" panose="02010609060101010101" charset="-122"/>
                <a:sym typeface="+mn-ea"/>
              </a:rPr>
              <a:t>有美人名虞，常幸从；骏马名骓，常骑之。于是项王乃悲歌</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慷慨</a:t>
            </a:r>
            <a:r>
              <a:rPr lang="zh-CN" altLang="en-US" sz="3200" b="1">
                <a:latin typeface="楷体" panose="02010609060101010101" charset="-122"/>
                <a:ea typeface="楷体" panose="02010609060101010101" charset="-122"/>
                <a:cs typeface="楷体" panose="02010609060101010101" charset="-122"/>
                <a:sym typeface="+mn-ea"/>
              </a:rPr>
              <a:t>，自为诗曰：“力拔山兮气盖世！时不利兮骓不</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逝</a:t>
            </a:r>
            <a:r>
              <a:rPr lang="zh-CN" altLang="en-US" sz="3200" b="1">
                <a:latin typeface="楷体" panose="02010609060101010101" charset="-122"/>
                <a:ea typeface="楷体" panose="02010609060101010101" charset="-122"/>
                <a:cs typeface="楷体" panose="02010609060101010101" charset="-122"/>
                <a:sym typeface="+mn-ea"/>
              </a:rPr>
              <a:t>！骓不逝兮可奈何！虞兮虞兮奈若何！” 歌数阙，美人和之。项王泣数行下，左右皆泣，莫能仰视。</a:t>
            </a:r>
            <a:endParaRPr lang="zh-CN" altLang="en-US" sz="3200" b="1">
              <a:latin typeface="楷体" panose="02010609060101010101" charset="-122"/>
              <a:ea typeface="楷体" panose="02010609060101010101" charset="-122"/>
              <a:cs typeface="楷体" panose="02010609060101010101" charset="-122"/>
              <a:sym typeface="+mn-ea"/>
            </a:endParaRPr>
          </a:p>
        </p:txBody>
      </p:sp>
      <p:sp>
        <p:nvSpPr>
          <p:cNvPr id="10" name="文本框 9"/>
          <p:cNvSpPr txBox="1"/>
          <p:nvPr/>
        </p:nvSpPr>
        <p:spPr>
          <a:xfrm>
            <a:off x="745490" y="4356100"/>
            <a:ext cx="10834370" cy="1938020"/>
          </a:xfrm>
          <a:prstGeom prst="rect">
            <a:avLst/>
          </a:prstGeom>
          <a:noFill/>
        </p:spPr>
        <p:txBody>
          <a:bodyPr wrap="square" rtlCol="0" anchor="t">
            <a:spAutoFit/>
          </a:bodyPr>
          <a:lstStyle/>
          <a:p>
            <a:pPr indent="457200" fontAlgn="auto">
              <a:lnSpc>
                <a:spcPct val="150000"/>
              </a:lnSpc>
            </a:pPr>
            <a:r>
              <a:rPr lang="zh-CN" altLang="en-US" sz="2000" b="1">
                <a:latin typeface="仿宋" panose="02010609060101010101" charset="-122"/>
                <a:ea typeface="仿宋" panose="02010609060101010101" charset="-122"/>
                <a:cs typeface="仿宋" panose="02010609060101010101" charset="-122"/>
                <a:sym typeface="+mn-ea"/>
              </a:rPr>
              <a:t>有美人名虞，一直受宠跟在项王身边；有骏马名骓，项王一直骑着。这时候，项王不禁慷慨悲歌，自己作诗吟唱道：“力量能拔山啊，英雄气概举世无双，时运不济呀骓马不再往前奔！骓马不往前进啊可怎么办，虞姬呀虞姬，怎么安排你呀才妥善？”项王唱了几遍，美人虞姬在一旁应和。项王眼泪一道道流下来，左右侍者也都跟着落泪，没有一个人能抬起头来看他。 。 </a:t>
            </a:r>
            <a:endParaRPr lang="zh-CN" altLang="en-US" sz="2000" b="1">
              <a:latin typeface="仿宋" panose="02010609060101010101" charset="-122"/>
              <a:ea typeface="仿宋" panose="02010609060101010101" charset="-122"/>
              <a:cs typeface="仿宋" panose="02010609060101010101" charset="-122"/>
              <a:sym typeface="+mn-ea"/>
            </a:endParaRPr>
          </a:p>
        </p:txBody>
      </p:sp>
      <p:sp>
        <p:nvSpPr>
          <p:cNvPr id="2" name="文本框 1"/>
          <p:cNvSpPr txBox="1"/>
          <p:nvPr/>
        </p:nvSpPr>
        <p:spPr>
          <a:xfrm>
            <a:off x="9560560" y="3710940"/>
            <a:ext cx="2019300" cy="645160"/>
          </a:xfrm>
          <a:prstGeom prst="rect">
            <a:avLst/>
          </a:prstGeom>
          <a:noFill/>
        </p:spPr>
        <p:txBody>
          <a:bodyPr wrap="none" rtlCol="0" anchor="t">
            <a:spAutoFit/>
          </a:bodyPr>
          <a:lstStyle/>
          <a:p>
            <a:r>
              <a:rPr lang="zh-CN" altLang="en-US" sz="3600" b="1">
                <a:solidFill>
                  <a:srgbClr val="C00000"/>
                </a:solidFill>
                <a:latin typeface="黑体" panose="02010609060101010101" charset="-122"/>
                <a:ea typeface="黑体" panose="02010609060101010101" charset="-122"/>
                <a:sym typeface="+mn-ea"/>
              </a:rPr>
              <a:t>霸王别姬</a:t>
            </a:r>
            <a:endParaRPr lang="zh-CN" altLang="en-US" sz="3600" b="1">
              <a:solidFill>
                <a:srgbClr val="C00000"/>
              </a:solidFill>
              <a:latin typeface="黑体" panose="02010609060101010101" charset="-122"/>
              <a:ea typeface="黑体" panose="02010609060101010101" charset="-122"/>
              <a:sym typeface="+mn-ea"/>
            </a:endParaRPr>
          </a:p>
        </p:txBody>
      </p:sp>
      <p:sp>
        <p:nvSpPr>
          <p:cNvPr id="3" name="文本框 2"/>
          <p:cNvSpPr txBox="1"/>
          <p:nvPr/>
        </p:nvSpPr>
        <p:spPr>
          <a:xfrm>
            <a:off x="1075690" y="1283335"/>
            <a:ext cx="3118485" cy="460375"/>
          </a:xfrm>
          <a:prstGeom prst="rect">
            <a:avLst/>
          </a:prstGeom>
          <a:noFill/>
        </p:spPr>
        <p:txBody>
          <a:bodyPr wrap="square" rtlCol="0">
            <a:spAutoFit/>
          </a:bodyPr>
          <a:lstStyle/>
          <a:p>
            <a:r>
              <a:rPr lang="zh-CN" altLang="en-US" sz="2400" b="1">
                <a:solidFill>
                  <a:srgbClr val="C00000"/>
                </a:solidFill>
                <a:latin typeface="黑体" panose="02010609060101010101" charset="-122"/>
                <a:ea typeface="黑体" panose="02010609060101010101" charset="-122"/>
              </a:rPr>
              <a:t>神情激昂；今指大方</a:t>
            </a:r>
            <a:endParaRPr lang="zh-CN" altLang="en-US" sz="2400" b="1">
              <a:solidFill>
                <a:srgbClr val="C00000"/>
              </a:solidFill>
              <a:latin typeface="黑体" panose="02010609060101010101" charset="-122"/>
              <a:ea typeface="黑体" panose="02010609060101010101" charset="-122"/>
            </a:endParaRPr>
          </a:p>
        </p:txBody>
      </p:sp>
      <p:sp>
        <p:nvSpPr>
          <p:cNvPr id="4" name="文本框 3"/>
          <p:cNvSpPr txBox="1"/>
          <p:nvPr/>
        </p:nvSpPr>
        <p:spPr>
          <a:xfrm>
            <a:off x="10304145" y="1283335"/>
            <a:ext cx="1330960" cy="460375"/>
          </a:xfrm>
          <a:prstGeom prst="rect">
            <a:avLst/>
          </a:prstGeom>
          <a:noFill/>
        </p:spPr>
        <p:txBody>
          <a:bodyPr wrap="square" rtlCol="0">
            <a:spAutoFit/>
          </a:bodyPr>
          <a:lstStyle/>
          <a:p>
            <a:r>
              <a:rPr lang="zh-CN" altLang="en-US" sz="2400" b="1">
                <a:solidFill>
                  <a:srgbClr val="C00000"/>
                </a:solidFill>
                <a:latin typeface="黑体" panose="02010609060101010101" charset="-122"/>
                <a:ea typeface="黑体" panose="02010609060101010101" charset="-122"/>
              </a:rPr>
              <a:t>奔驰</a:t>
            </a:r>
            <a:endParaRPr lang="zh-CN" altLang="en-US" sz="2400" b="1">
              <a:solidFill>
                <a:srgbClr val="C00000"/>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51790" y="325120"/>
            <a:ext cx="11487785" cy="6177280"/>
          </a:xfrm>
          <a:prstGeom prst="rect">
            <a:avLst/>
          </a:prstGeom>
          <a:noFill/>
          <a:ln>
            <a:solidFill>
              <a:srgbClr val="BEBE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88010" y="665480"/>
            <a:ext cx="7616190" cy="706755"/>
          </a:xfrm>
          <a:prstGeom prst="rect">
            <a:avLst/>
          </a:prstGeom>
          <a:noFill/>
        </p:spPr>
        <p:txBody>
          <a:bodyPr wrap="square" rtlCol="0">
            <a:spAutoFit/>
          </a:bodyPr>
          <a:lstStyle/>
          <a:p>
            <a:r>
              <a:rPr lang="zh-CN" altLang="en-US" sz="4000" b="1">
                <a:latin typeface="华文中宋" panose="02010600040101010101" pitchFamily="2" charset="-122"/>
                <a:ea typeface="华文中宋" panose="02010600040101010101" pitchFamily="2" charset="-122"/>
              </a:rPr>
              <a:t>为何要引用《垓下歌》？</a:t>
            </a:r>
            <a:endParaRPr lang="zh-CN" altLang="en-US" sz="4000" b="1">
              <a:latin typeface="华文中宋" panose="02010600040101010101" pitchFamily="2" charset="-122"/>
              <a:ea typeface="华文中宋" panose="02010600040101010101" pitchFamily="2" charset="-122"/>
            </a:endParaRPr>
          </a:p>
        </p:txBody>
      </p:sp>
      <p:sp>
        <p:nvSpPr>
          <p:cNvPr id="4" name="文本框 3"/>
          <p:cNvSpPr txBox="1"/>
          <p:nvPr/>
        </p:nvSpPr>
        <p:spPr>
          <a:xfrm>
            <a:off x="1348105" y="1717675"/>
            <a:ext cx="3042920" cy="521970"/>
          </a:xfrm>
          <a:prstGeom prst="rect">
            <a:avLst/>
          </a:prstGeom>
          <a:noFill/>
        </p:spPr>
        <p:txBody>
          <a:bodyPr wrap="none" rtlCol="0" anchor="t">
            <a:spAutoFit/>
          </a:bodyPr>
          <a:lstStyle/>
          <a:p>
            <a:r>
              <a:rPr lang="zh-CN" altLang="en-US" sz="2800" b="1">
                <a:latin typeface="楷体" panose="02010609060101010101" charset="-122"/>
                <a:ea typeface="楷体" panose="02010609060101010101" charset="-122"/>
                <a:cs typeface="楷体" panose="02010609060101010101" charset="-122"/>
                <a:sym typeface="+mn-ea"/>
              </a:rPr>
              <a:t>力拔山兮气盖世！</a:t>
            </a:r>
            <a:endParaRPr lang="zh-CN" altLang="en-US" sz="2800" b="1">
              <a:latin typeface="楷体" panose="02010609060101010101" charset="-122"/>
              <a:ea typeface="楷体" panose="02010609060101010101" charset="-122"/>
              <a:cs typeface="楷体" panose="02010609060101010101" charset="-122"/>
              <a:sym typeface="+mn-ea"/>
            </a:endParaRPr>
          </a:p>
        </p:txBody>
      </p:sp>
      <p:sp>
        <p:nvSpPr>
          <p:cNvPr id="5" name="文本框 4"/>
          <p:cNvSpPr txBox="1"/>
          <p:nvPr/>
        </p:nvSpPr>
        <p:spPr>
          <a:xfrm>
            <a:off x="1348105" y="3152775"/>
            <a:ext cx="3042920" cy="521970"/>
          </a:xfrm>
          <a:prstGeom prst="rect">
            <a:avLst/>
          </a:prstGeom>
          <a:noFill/>
        </p:spPr>
        <p:txBody>
          <a:bodyPr wrap="none" rtlCol="0" anchor="t">
            <a:spAutoFit/>
          </a:bodyPr>
          <a:lstStyle/>
          <a:p>
            <a:r>
              <a:rPr lang="zh-CN" altLang="en-US" sz="2800" b="1">
                <a:solidFill>
                  <a:schemeClr val="tx1"/>
                </a:solidFill>
                <a:latin typeface="楷体" panose="02010609060101010101" charset="-122"/>
                <a:ea typeface="楷体" panose="02010609060101010101" charset="-122"/>
                <a:cs typeface="楷体" panose="02010609060101010101" charset="-122"/>
                <a:sym typeface="+mn-ea"/>
              </a:rPr>
              <a:t>时不利兮骓不逝！</a:t>
            </a:r>
            <a:endParaRPr lang="zh-CN" altLang="en-US" sz="2800" b="1">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6" name="文本框 5"/>
          <p:cNvSpPr txBox="1"/>
          <p:nvPr/>
        </p:nvSpPr>
        <p:spPr>
          <a:xfrm>
            <a:off x="1348105" y="4601210"/>
            <a:ext cx="5902960" cy="521970"/>
          </a:xfrm>
          <a:prstGeom prst="rect">
            <a:avLst/>
          </a:prstGeom>
          <a:noFill/>
        </p:spPr>
        <p:txBody>
          <a:bodyPr wrap="none" rtlCol="0" anchor="t">
            <a:spAutoFit/>
          </a:bodyPr>
          <a:lstStyle/>
          <a:p>
            <a:r>
              <a:rPr lang="zh-CN" altLang="en-US" sz="2800" b="1">
                <a:latin typeface="楷体" panose="02010609060101010101" charset="-122"/>
                <a:ea typeface="楷体" panose="02010609060101010101" charset="-122"/>
                <a:cs typeface="楷体" panose="02010609060101010101" charset="-122"/>
                <a:sym typeface="+mn-ea"/>
              </a:rPr>
              <a:t>骓不逝兮可奈何！虞兮虞兮奈若何！</a:t>
            </a:r>
            <a:endParaRPr lang="zh-CN" altLang="en-US" sz="2800" b="1">
              <a:latin typeface="楷体" panose="02010609060101010101" charset="-122"/>
              <a:ea typeface="楷体" panose="02010609060101010101" charset="-122"/>
              <a:cs typeface="楷体" panose="02010609060101010101" charset="-122"/>
              <a:sym typeface="+mn-ea"/>
            </a:endParaRPr>
          </a:p>
        </p:txBody>
      </p:sp>
      <p:sp>
        <p:nvSpPr>
          <p:cNvPr id="8" name="文本框 7"/>
          <p:cNvSpPr txBox="1"/>
          <p:nvPr/>
        </p:nvSpPr>
        <p:spPr>
          <a:xfrm>
            <a:off x="1348105" y="2382520"/>
            <a:ext cx="7225665" cy="521970"/>
          </a:xfrm>
          <a:prstGeom prst="rect">
            <a:avLst/>
          </a:prstGeom>
          <a:noFill/>
        </p:spPr>
        <p:txBody>
          <a:bodyPr wrap="square" rtlCol="0">
            <a:spAutoFit/>
          </a:bodyPr>
          <a:lstStyle/>
          <a:p>
            <a:r>
              <a:rPr lang="zh-CN" altLang="en-US" sz="2800" b="1">
                <a:latin typeface="黑体" panose="02010609060101010101" charset="-122"/>
                <a:ea typeface="黑体" panose="02010609060101010101" charset="-122"/>
                <a:cs typeface="黑体" panose="02010609060101010101" charset="-122"/>
              </a:rPr>
              <a:t>项羽对自己一生的回顾</a:t>
            </a:r>
            <a:r>
              <a:rPr lang="en-US" altLang="zh-CN" sz="2800" b="1">
                <a:latin typeface="黑体" panose="02010609060101010101" charset="-122"/>
                <a:ea typeface="黑体" panose="02010609060101010101" charset="-122"/>
                <a:cs typeface="黑体" panose="02010609060101010101" charset="-122"/>
              </a:rPr>
              <a:t>——</a:t>
            </a:r>
            <a:r>
              <a:rPr lang="zh-CN" altLang="en-US" sz="2800" b="1">
                <a:latin typeface="黑体" panose="02010609060101010101" charset="-122"/>
                <a:ea typeface="黑体" panose="02010609060101010101" charset="-122"/>
                <a:cs typeface="黑体" panose="02010609060101010101" charset="-122"/>
              </a:rPr>
              <a:t>自负</a:t>
            </a:r>
            <a:endParaRPr lang="zh-CN" altLang="en-US" sz="2800" b="1">
              <a:latin typeface="黑体" panose="02010609060101010101" charset="-122"/>
              <a:ea typeface="黑体" panose="02010609060101010101" charset="-122"/>
              <a:cs typeface="黑体" panose="02010609060101010101" charset="-122"/>
            </a:endParaRPr>
          </a:p>
        </p:txBody>
      </p:sp>
      <p:sp>
        <p:nvSpPr>
          <p:cNvPr id="9" name="文本框 8"/>
          <p:cNvSpPr txBox="1"/>
          <p:nvPr/>
        </p:nvSpPr>
        <p:spPr>
          <a:xfrm>
            <a:off x="1348105" y="3806190"/>
            <a:ext cx="8418195" cy="521970"/>
          </a:xfrm>
          <a:prstGeom prst="rect">
            <a:avLst/>
          </a:prstGeom>
          <a:noFill/>
        </p:spPr>
        <p:txBody>
          <a:bodyPr wrap="square" rtlCol="0">
            <a:spAutoFit/>
          </a:bodyPr>
          <a:lstStyle/>
          <a:p>
            <a:r>
              <a:rPr lang="zh-CN" sz="2800" b="1">
                <a:latin typeface="黑体" panose="02010609060101010101" charset="-122"/>
                <a:ea typeface="黑体" panose="02010609060101010101" charset="-122"/>
              </a:rPr>
              <a:t>将眼前的失败归结为势态的不利，不从自身找原因。</a:t>
            </a:r>
            <a:endParaRPr lang="zh-CN" sz="2800" b="1">
              <a:latin typeface="黑体" panose="02010609060101010101" charset="-122"/>
              <a:ea typeface="黑体" panose="02010609060101010101" charset="-122"/>
            </a:endParaRPr>
          </a:p>
        </p:txBody>
      </p:sp>
      <p:sp>
        <p:nvSpPr>
          <p:cNvPr id="10" name="文本框 9"/>
          <p:cNvSpPr txBox="1"/>
          <p:nvPr/>
        </p:nvSpPr>
        <p:spPr>
          <a:xfrm>
            <a:off x="1348105" y="5349240"/>
            <a:ext cx="7225665" cy="521970"/>
          </a:xfrm>
          <a:prstGeom prst="rect">
            <a:avLst/>
          </a:prstGeom>
          <a:noFill/>
        </p:spPr>
        <p:txBody>
          <a:bodyPr wrap="square" rtlCol="0">
            <a:spAutoFit/>
          </a:bodyPr>
          <a:lstStyle/>
          <a:p>
            <a:r>
              <a:rPr lang="zh-CN" sz="2800" b="1">
                <a:latin typeface="黑体" panose="02010609060101010101" charset="-122"/>
                <a:ea typeface="黑体" panose="02010609060101010101" charset="-122"/>
              </a:rPr>
              <a:t>英雄末路的哀怨情怀</a:t>
            </a:r>
            <a:endParaRPr lang="zh-CN" sz="2800" b="1">
              <a:latin typeface="黑体" panose="02010609060101010101" charset="-122"/>
              <a:ea typeface="黑体" panose="02010609060101010101" charset="-122"/>
            </a:endParaRPr>
          </a:p>
        </p:txBody>
      </p:sp>
      <p:sp>
        <p:nvSpPr>
          <p:cNvPr id="11" name="文本框 10"/>
          <p:cNvSpPr txBox="1"/>
          <p:nvPr/>
        </p:nvSpPr>
        <p:spPr>
          <a:xfrm>
            <a:off x="6633845" y="1399540"/>
            <a:ext cx="5205730" cy="1753235"/>
          </a:xfrm>
          <a:prstGeom prst="rect">
            <a:avLst/>
          </a:prstGeom>
          <a:noFill/>
          <a:ln>
            <a:solidFill>
              <a:schemeClr val="tx1">
                <a:lumMod val="85000"/>
                <a:lumOff val="15000"/>
              </a:schemeClr>
            </a:solidFill>
          </a:ln>
        </p:spPr>
        <p:txBody>
          <a:bodyPr wrap="square" rtlCol="0">
            <a:spAutoFit/>
          </a:bodyPr>
          <a:lstStyle/>
          <a:p>
            <a:pPr fontAlgn="auto">
              <a:lnSpc>
                <a:spcPct val="150000"/>
              </a:lnSpc>
            </a:pPr>
            <a:r>
              <a:rPr lang="zh-CN" altLang="en-US" sz="2400" b="1">
                <a:solidFill>
                  <a:srgbClr val="C00000"/>
                </a:solidFill>
                <a:latin typeface="华文新魏" panose="02010800040101010101" pitchFamily="2" charset="-122"/>
                <a:ea typeface="华文新魏" panose="02010800040101010101" pitchFamily="2" charset="-122"/>
              </a:rPr>
              <a:t>反映项羽性格上的缺陷；</a:t>
            </a:r>
            <a:endParaRPr lang="zh-CN" altLang="en-US" sz="2400" b="1">
              <a:solidFill>
                <a:srgbClr val="C00000"/>
              </a:solidFill>
              <a:latin typeface="华文新魏" panose="02010800040101010101" pitchFamily="2" charset="-122"/>
              <a:ea typeface="华文新魏" panose="02010800040101010101" pitchFamily="2" charset="-122"/>
            </a:endParaRPr>
          </a:p>
          <a:p>
            <a:pPr fontAlgn="auto">
              <a:lnSpc>
                <a:spcPct val="150000"/>
              </a:lnSpc>
            </a:pPr>
            <a:r>
              <a:rPr lang="zh-CN" altLang="en-US" sz="2400" b="1">
                <a:solidFill>
                  <a:srgbClr val="C00000"/>
                </a:solidFill>
                <a:latin typeface="华文新魏" panose="02010800040101010101" pitchFamily="2" charset="-122"/>
                <a:ea typeface="华文新魏" panose="02010800040101010101" pitchFamily="2" charset="-122"/>
              </a:rPr>
              <a:t>反映他作为英雄人物的感性一面；</a:t>
            </a:r>
            <a:endParaRPr lang="zh-CN" altLang="en-US" sz="2400" b="1">
              <a:solidFill>
                <a:srgbClr val="C00000"/>
              </a:solidFill>
              <a:latin typeface="华文新魏" panose="02010800040101010101" pitchFamily="2" charset="-122"/>
              <a:ea typeface="华文新魏" panose="02010800040101010101" pitchFamily="2" charset="-122"/>
            </a:endParaRPr>
          </a:p>
          <a:p>
            <a:pPr fontAlgn="auto">
              <a:lnSpc>
                <a:spcPct val="150000"/>
              </a:lnSpc>
            </a:pPr>
            <a:r>
              <a:rPr lang="zh-CN" altLang="en-US" sz="2400" b="1">
                <a:solidFill>
                  <a:srgbClr val="C00000"/>
                </a:solidFill>
                <a:latin typeface="华文新魏" panose="02010800040101010101" pitchFamily="2" charset="-122"/>
                <a:ea typeface="华文新魏" panose="02010800040101010101" pitchFamily="2" charset="-122"/>
              </a:rPr>
              <a:t>使人物形象更加有血有肉，生动饱满</a:t>
            </a:r>
            <a:endParaRPr lang="zh-CN" altLang="en-US" sz="2400" b="1">
              <a:solidFill>
                <a:srgbClr val="C00000"/>
              </a:solidFill>
              <a:latin typeface="华文新魏" panose="02010800040101010101" pitchFamily="2" charset="-122"/>
              <a:ea typeface="华文新魏" panose="020108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950707" y="184463"/>
            <a:ext cx="1331089" cy="1331089"/>
          </a:xfrm>
          <a:prstGeom prst="ellipse">
            <a:avLst/>
          </a:prstGeom>
          <a:noFill/>
          <a:ln w="19050">
            <a:solidFill>
              <a:srgbClr val="2634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010864" y="314813"/>
            <a:ext cx="891251" cy="1198880"/>
          </a:xfrm>
          <a:prstGeom prst="rect">
            <a:avLst/>
          </a:prstGeom>
          <a:noFill/>
        </p:spPr>
        <p:txBody>
          <a:bodyPr wrap="square" rtlCol="0">
            <a:spAutoFit/>
          </a:bodyPr>
          <a:lstStyle/>
          <a:p>
            <a:r>
              <a:rPr lang="zh-CN" altLang="en-US" sz="7200" dirty="0">
                <a:solidFill>
                  <a:srgbClr val="263457"/>
                </a:solidFill>
                <a:latin typeface="经典行书简" panose="02010609010101010101" pitchFamily="49" charset="-122"/>
                <a:ea typeface="经典行书简" panose="02010609010101010101" pitchFamily="49" charset="-122"/>
                <a:cs typeface="经典行书简" panose="02010609010101010101" pitchFamily="49" charset="-122"/>
              </a:rPr>
              <a:t>目</a:t>
            </a:r>
            <a:endParaRPr lang="zh-CN" altLang="en-US" sz="7200" dirty="0">
              <a:solidFill>
                <a:srgbClr val="263457"/>
              </a:solidFill>
              <a:latin typeface="经典行书简" panose="02010609010101010101" pitchFamily="49" charset="-122"/>
              <a:ea typeface="经典行书简" panose="02010609010101010101" pitchFamily="49" charset="-122"/>
              <a:cs typeface="经典行书简" panose="02010609010101010101" pitchFamily="49" charset="-122"/>
            </a:endParaRPr>
          </a:p>
        </p:txBody>
      </p:sp>
      <p:cxnSp>
        <p:nvCxnSpPr>
          <p:cNvPr id="5" name="直接连接符 4"/>
          <p:cNvCxnSpPr/>
          <p:nvPr/>
        </p:nvCxnSpPr>
        <p:spPr>
          <a:xfrm flipV="1">
            <a:off x="4164256" y="1028861"/>
            <a:ext cx="486136" cy="486136"/>
          </a:xfrm>
          <a:prstGeom prst="line">
            <a:avLst/>
          </a:prstGeom>
          <a:ln>
            <a:solidFill>
              <a:srgbClr val="263457"/>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652080" y="2336801"/>
            <a:ext cx="486136" cy="486136"/>
          </a:xfrm>
          <a:prstGeom prst="line">
            <a:avLst/>
          </a:prstGeom>
          <a:ln>
            <a:solidFill>
              <a:srgbClr val="263457"/>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4063926" y="1515142"/>
            <a:ext cx="1068188" cy="1198880"/>
          </a:xfrm>
          <a:prstGeom prst="rect">
            <a:avLst/>
          </a:prstGeom>
          <a:noFill/>
        </p:spPr>
        <p:txBody>
          <a:bodyPr wrap="square" rtlCol="0">
            <a:spAutoFit/>
          </a:bodyPr>
          <a:lstStyle/>
          <a:p>
            <a:r>
              <a:rPr lang="zh-CN" altLang="en-US" sz="7200" dirty="0">
                <a:solidFill>
                  <a:srgbClr val="263457"/>
                </a:solidFill>
                <a:latin typeface="经典行书简" panose="02010609010101010101" pitchFamily="49" charset="-122"/>
                <a:ea typeface="经典行书简" panose="02010609010101010101" pitchFamily="49" charset="-122"/>
                <a:cs typeface="经典行书简" panose="02010609010101010101" pitchFamily="49" charset="-122"/>
              </a:rPr>
              <a:t>标</a:t>
            </a:r>
            <a:endParaRPr lang="zh-CN" altLang="en-US" sz="7200" dirty="0">
              <a:solidFill>
                <a:srgbClr val="263457"/>
              </a:solidFill>
              <a:latin typeface="经典行书简" panose="02010609010101010101" pitchFamily="49" charset="-122"/>
              <a:ea typeface="经典行书简" panose="02010609010101010101" pitchFamily="49" charset="-122"/>
              <a:cs typeface="经典行书简" panose="02010609010101010101" pitchFamily="49" charset="-122"/>
            </a:endParaRPr>
          </a:p>
        </p:txBody>
      </p:sp>
      <p:cxnSp>
        <p:nvCxnSpPr>
          <p:cNvPr id="8" name="直接连接符 7"/>
          <p:cNvCxnSpPr/>
          <p:nvPr/>
        </p:nvCxnSpPr>
        <p:spPr>
          <a:xfrm flipV="1">
            <a:off x="4829801" y="2140031"/>
            <a:ext cx="486136" cy="486136"/>
          </a:xfrm>
          <a:prstGeom prst="line">
            <a:avLst/>
          </a:prstGeom>
          <a:ln>
            <a:solidFill>
              <a:srgbClr val="263457"/>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651885" y="2823210"/>
            <a:ext cx="921385" cy="4034155"/>
          </a:xfrm>
          <a:prstGeom prst="rect">
            <a:avLst/>
          </a:prstGeom>
          <a:noFill/>
        </p:spPr>
        <p:txBody>
          <a:bodyPr vert="eaVert" wrap="square" rtlCol="0">
            <a:spAutoFit/>
          </a:bodyPr>
          <a:lstStyle/>
          <a:p>
            <a:r>
              <a:rPr lang="zh-CN" altLang="en-US" sz="2400" dirty="0">
                <a:latin typeface="华文新魏" panose="02010800040101010101" pitchFamily="2" charset="-122"/>
                <a:ea typeface="华文新魏" panose="02010800040101010101" pitchFamily="2" charset="-122"/>
              </a:rPr>
              <a:t>碧血满腔伤命运，</a:t>
            </a:r>
            <a:endParaRPr lang="zh-CN" altLang="en-US" sz="2400" dirty="0">
              <a:latin typeface="华文新魏" panose="02010800040101010101" pitchFamily="2" charset="-122"/>
              <a:ea typeface="华文新魏" panose="02010800040101010101" pitchFamily="2" charset="-122"/>
            </a:endParaRPr>
          </a:p>
          <a:p>
            <a:r>
              <a:rPr lang="zh-CN" altLang="en-US" sz="2400" dirty="0">
                <a:latin typeface="华文新魏" panose="02010800040101010101" pitchFamily="2" charset="-122"/>
                <a:ea typeface="华文新魏" panose="02010800040101010101" pitchFamily="2" charset="-122"/>
              </a:rPr>
              <a:t>昨听檐沥声空冷。</a:t>
            </a:r>
            <a:endParaRPr lang="zh-CN" altLang="en-US" sz="2400" dirty="0">
              <a:latin typeface="华文新魏" panose="02010800040101010101" pitchFamily="2" charset="-122"/>
              <a:ea typeface="华文新魏" panose="02010800040101010101" pitchFamily="2" charset="-122"/>
            </a:endParaRPr>
          </a:p>
        </p:txBody>
      </p:sp>
      <p:grpSp>
        <p:nvGrpSpPr>
          <p:cNvPr id="12" name="组合 11"/>
          <p:cNvGrpSpPr/>
          <p:nvPr/>
        </p:nvGrpSpPr>
        <p:grpSpPr>
          <a:xfrm>
            <a:off x="4428106" y="5650259"/>
            <a:ext cx="600813" cy="745836"/>
            <a:chOff x="4428106" y="5650259"/>
            <a:chExt cx="600813" cy="745836"/>
          </a:xfrm>
        </p:grpSpPr>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l="31504" t="42693" r="58080" b="47610"/>
            <a:stretch>
              <a:fillRect/>
            </a:stretch>
          </p:blipFill>
          <p:spPr>
            <a:xfrm>
              <a:off x="4428106" y="5650259"/>
              <a:ext cx="600813" cy="745836"/>
            </a:xfrm>
            <a:prstGeom prst="rect">
              <a:avLst/>
            </a:prstGeom>
          </p:spPr>
        </p:pic>
        <p:sp>
          <p:nvSpPr>
            <p:cNvPr id="11" name="文本框 10"/>
            <p:cNvSpPr txBox="1"/>
            <p:nvPr/>
          </p:nvSpPr>
          <p:spPr>
            <a:xfrm>
              <a:off x="4495067" y="5782391"/>
              <a:ext cx="398145" cy="600164"/>
            </a:xfrm>
            <a:prstGeom prst="rect">
              <a:avLst/>
            </a:prstGeom>
            <a:noFill/>
          </p:spPr>
          <p:txBody>
            <a:bodyPr vert="eaVert" wrap="square" rtlCol="0">
              <a:spAutoFit/>
            </a:bodyPr>
            <a:lstStyle/>
            <a:p>
              <a:r>
                <a:rPr lang="zh-CN" altLang="en-US" sz="1400" dirty="0">
                  <a:solidFill>
                    <a:schemeClr val="bg1"/>
                  </a:solidFill>
                  <a:latin typeface="华文新魏" panose="02010800040101010101" pitchFamily="2" charset="-122"/>
                  <a:ea typeface="华文新魏" panose="02010800040101010101" pitchFamily="2" charset="-122"/>
                </a:rPr>
                <a:t>史记</a:t>
              </a:r>
              <a:endParaRPr lang="zh-CN" altLang="en-US" sz="1400" dirty="0">
                <a:solidFill>
                  <a:schemeClr val="bg1"/>
                </a:solidFill>
                <a:latin typeface="华文新魏" panose="02010800040101010101" pitchFamily="2" charset="-122"/>
                <a:ea typeface="华文新魏" panose="02010800040101010101" pitchFamily="2" charset="-122"/>
              </a:endParaRPr>
            </a:p>
          </p:txBody>
        </p:sp>
      </p:grpSp>
      <p:grpSp>
        <p:nvGrpSpPr>
          <p:cNvPr id="19" name="组合 18"/>
          <p:cNvGrpSpPr/>
          <p:nvPr/>
        </p:nvGrpSpPr>
        <p:grpSpPr>
          <a:xfrm>
            <a:off x="6374245" y="974175"/>
            <a:ext cx="666038" cy="5674360"/>
            <a:chOff x="6336145" y="2201630"/>
            <a:chExt cx="666038" cy="5674360"/>
          </a:xfrm>
        </p:grpSpPr>
        <p:sp>
          <p:nvSpPr>
            <p:cNvPr id="13" name="椭圆 12"/>
            <p:cNvSpPr/>
            <p:nvPr/>
          </p:nvSpPr>
          <p:spPr>
            <a:xfrm>
              <a:off x="6336145" y="2201630"/>
              <a:ext cx="666038" cy="666038"/>
            </a:xfrm>
            <a:prstGeom prst="ellipse">
              <a:avLst/>
            </a:prstGeom>
            <a:solidFill>
              <a:srgbClr val="2634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华文新魏" panose="02010800040101010101" pitchFamily="2" charset="-122"/>
                  <a:ea typeface="华文新魏" panose="02010800040101010101" pitchFamily="2" charset="-122"/>
                </a:rPr>
                <a:t>壹</a:t>
              </a:r>
              <a:endParaRPr lang="zh-CN" altLang="en-US" dirty="0">
                <a:latin typeface="华文新魏" panose="02010800040101010101" pitchFamily="2" charset="-122"/>
                <a:ea typeface="华文新魏" panose="02010800040101010101" pitchFamily="2" charset="-122"/>
              </a:endParaRPr>
            </a:p>
          </p:txBody>
        </p:sp>
        <p:sp>
          <p:nvSpPr>
            <p:cNvPr id="16" name="文本框 15"/>
            <p:cNvSpPr txBox="1"/>
            <p:nvPr/>
          </p:nvSpPr>
          <p:spPr>
            <a:xfrm>
              <a:off x="6346723" y="3126190"/>
              <a:ext cx="551815" cy="4749800"/>
            </a:xfrm>
            <a:prstGeom prst="rect">
              <a:avLst/>
            </a:prstGeom>
            <a:noFill/>
          </p:spPr>
          <p:txBody>
            <a:bodyPr vert="eaVert" wrap="square" rtlCol="0">
              <a:spAutoFit/>
            </a:bodyPr>
            <a:lstStyle/>
            <a:p>
              <a:r>
                <a:rPr lang="zh-CN" altLang="en-US" sz="2400" spc="600" dirty="0">
                  <a:latin typeface="华文新魏" panose="02010800040101010101" pitchFamily="2" charset="-122"/>
                  <a:ea typeface="华文新魏" panose="02010800040101010101" pitchFamily="2" charset="-122"/>
                </a:rPr>
                <a:t>赏析作品中人物描写的方法</a:t>
              </a:r>
              <a:endParaRPr lang="zh-CN" altLang="en-US" sz="2400" spc="600" dirty="0">
                <a:latin typeface="华文新魏" panose="02010800040101010101" pitchFamily="2" charset="-122"/>
                <a:ea typeface="华文新魏" panose="02010800040101010101" pitchFamily="2" charset="-122"/>
              </a:endParaRPr>
            </a:p>
          </p:txBody>
        </p:sp>
      </p:grpSp>
      <p:grpSp>
        <p:nvGrpSpPr>
          <p:cNvPr id="20" name="组合 19"/>
          <p:cNvGrpSpPr/>
          <p:nvPr/>
        </p:nvGrpSpPr>
        <p:grpSpPr>
          <a:xfrm>
            <a:off x="8065930" y="1087205"/>
            <a:ext cx="666038" cy="4411606"/>
            <a:chOff x="8098950" y="2201630"/>
            <a:chExt cx="666038" cy="4411606"/>
          </a:xfrm>
        </p:grpSpPr>
        <p:sp>
          <p:nvSpPr>
            <p:cNvPr id="14" name="椭圆 13"/>
            <p:cNvSpPr/>
            <p:nvPr/>
          </p:nvSpPr>
          <p:spPr>
            <a:xfrm>
              <a:off x="8098950" y="2201630"/>
              <a:ext cx="666038" cy="666038"/>
            </a:xfrm>
            <a:prstGeom prst="ellipse">
              <a:avLst/>
            </a:prstGeom>
            <a:solidFill>
              <a:srgbClr val="2634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华文新魏" panose="02010800040101010101" pitchFamily="2" charset="-122"/>
                  <a:ea typeface="华文新魏" panose="02010800040101010101" pitchFamily="2" charset="-122"/>
                </a:rPr>
                <a:t>贰</a:t>
              </a:r>
              <a:endParaRPr lang="zh-CN" altLang="en-US" dirty="0">
                <a:latin typeface="华文新魏" panose="02010800040101010101" pitchFamily="2" charset="-122"/>
                <a:ea typeface="华文新魏" panose="02010800040101010101" pitchFamily="2" charset="-122"/>
              </a:endParaRPr>
            </a:p>
          </p:txBody>
        </p:sp>
        <p:sp>
          <p:nvSpPr>
            <p:cNvPr id="17" name="文本框 16"/>
            <p:cNvSpPr txBox="1"/>
            <p:nvPr/>
          </p:nvSpPr>
          <p:spPr>
            <a:xfrm>
              <a:off x="8157153" y="3126226"/>
              <a:ext cx="551815" cy="3487010"/>
            </a:xfrm>
            <a:prstGeom prst="rect">
              <a:avLst/>
            </a:prstGeom>
            <a:noFill/>
          </p:spPr>
          <p:txBody>
            <a:bodyPr vert="eaVert" wrap="square" rtlCol="0">
              <a:spAutoFit/>
            </a:bodyPr>
            <a:lstStyle/>
            <a:p>
              <a:pPr algn="l">
                <a:buClrTx/>
                <a:buSzTx/>
                <a:buFontTx/>
              </a:pPr>
              <a:r>
                <a:rPr lang="zh-CN" altLang="en-US" sz="2400" spc="600" dirty="0">
                  <a:latin typeface="华文新魏" panose="02010800040101010101" pitchFamily="2" charset="-122"/>
                  <a:ea typeface="华文新魏" panose="02010800040101010101" pitchFamily="2" charset="-122"/>
                  <a:sym typeface="+mn-ea"/>
                </a:rPr>
                <a:t>分析项羽的形象</a:t>
              </a:r>
              <a:endParaRPr lang="zh-CN" altLang="en-US" sz="2400" spc="600" dirty="0">
                <a:latin typeface="华文新魏" panose="02010800040101010101" pitchFamily="2" charset="-122"/>
                <a:ea typeface="华文新魏" panose="02010800040101010101" pitchFamily="2" charset="-122"/>
                <a:sym typeface="+mn-ea"/>
              </a:endParaRPr>
            </a:p>
          </p:txBody>
        </p:sp>
      </p:grpSp>
      <p:grpSp>
        <p:nvGrpSpPr>
          <p:cNvPr id="21" name="组合 20"/>
          <p:cNvGrpSpPr/>
          <p:nvPr/>
        </p:nvGrpSpPr>
        <p:grpSpPr>
          <a:xfrm>
            <a:off x="9747454" y="1087205"/>
            <a:ext cx="666038" cy="5429250"/>
            <a:chOff x="9861754" y="2201630"/>
            <a:chExt cx="666038" cy="5429250"/>
          </a:xfrm>
        </p:grpSpPr>
        <p:sp>
          <p:nvSpPr>
            <p:cNvPr id="15" name="椭圆 14"/>
            <p:cNvSpPr/>
            <p:nvPr/>
          </p:nvSpPr>
          <p:spPr>
            <a:xfrm>
              <a:off x="9861754" y="2201630"/>
              <a:ext cx="666038" cy="666038"/>
            </a:xfrm>
            <a:prstGeom prst="ellipse">
              <a:avLst/>
            </a:prstGeom>
            <a:solidFill>
              <a:srgbClr val="2634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华文新魏" panose="02010800040101010101" pitchFamily="2" charset="-122"/>
                  <a:ea typeface="华文新魏" panose="02010800040101010101" pitchFamily="2" charset="-122"/>
                </a:rPr>
                <a:t>叁</a:t>
              </a:r>
              <a:endParaRPr lang="zh-CN" altLang="en-US" dirty="0">
                <a:latin typeface="华文新魏" panose="02010800040101010101" pitchFamily="2" charset="-122"/>
                <a:ea typeface="华文新魏" panose="02010800040101010101" pitchFamily="2" charset="-122"/>
              </a:endParaRPr>
            </a:p>
          </p:txBody>
        </p:sp>
        <p:sp>
          <p:nvSpPr>
            <p:cNvPr id="18" name="文本框 17"/>
            <p:cNvSpPr txBox="1"/>
            <p:nvPr/>
          </p:nvSpPr>
          <p:spPr>
            <a:xfrm>
              <a:off x="9919957" y="3126190"/>
              <a:ext cx="551815" cy="4504690"/>
            </a:xfrm>
            <a:prstGeom prst="rect">
              <a:avLst/>
            </a:prstGeom>
            <a:noFill/>
          </p:spPr>
          <p:txBody>
            <a:bodyPr vert="eaVert" wrap="square" rtlCol="0">
              <a:spAutoFit/>
            </a:bodyPr>
            <a:lstStyle/>
            <a:p>
              <a:r>
                <a:rPr lang="zh-CN" altLang="en-US" sz="2400" spc="600" dirty="0">
                  <a:latin typeface="华文新魏" panose="02010800040101010101" pitchFamily="2" charset="-122"/>
                  <a:ea typeface="华文新魏" panose="02010800040101010101" pitchFamily="2" charset="-122"/>
                </a:rPr>
                <a:t>探究作者情感和作品意蕴</a:t>
              </a:r>
              <a:endParaRPr lang="zh-CN" altLang="en-US" sz="2400" spc="600" dirty="0">
                <a:latin typeface="华文新魏" panose="02010800040101010101" pitchFamily="2" charset="-122"/>
                <a:ea typeface="华文新魏" panose="02010800040101010101" pitchFamily="2" charset="-122"/>
              </a:endParaRPr>
            </a:p>
          </p:txBody>
        </p:sp>
      </p:grpSp>
      <p:pic>
        <p:nvPicPr>
          <p:cNvPr id="22" name="图片 21"/>
          <p:cNvPicPr>
            <a:picLocks noChangeAspect="1"/>
          </p:cNvPicPr>
          <p:nvPr/>
        </p:nvPicPr>
        <p:blipFill>
          <a:blip r:embed="rId2"/>
          <a:stretch>
            <a:fillRect/>
          </a:stretch>
        </p:blipFill>
        <p:spPr>
          <a:xfrm>
            <a:off x="442595" y="2526030"/>
            <a:ext cx="3056255" cy="3556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p14:switch dir="r"/>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750"/>
                                        <p:tgtEl>
                                          <p:spTgt spid="7"/>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8" presetClass="emph" presetSubtype="0" fill="hold" grpId="1" nodeType="withEffect">
                                  <p:stCondLst>
                                    <p:cond delay="0"/>
                                  </p:stCondLst>
                                  <p:childTnLst>
                                    <p:animRot by="21600000">
                                      <p:cBhvr>
                                        <p:cTn id="17" dur="750" fill="hold"/>
                                        <p:tgtEl>
                                          <p:spTgt spid="3"/>
                                        </p:tgtEl>
                                        <p:attrNameLst>
                                          <p:attrName>r</p:attrName>
                                        </p:attrNameLst>
                                      </p:cBhvr>
                                    </p:animRot>
                                  </p:childTnLst>
                                </p:cTn>
                              </p:par>
                            </p:childTnLst>
                          </p:cTn>
                        </p:par>
                        <p:par>
                          <p:cTn id="18" fill="hold">
                            <p:stCondLst>
                              <p:cond delay="2500"/>
                            </p:stCondLst>
                            <p:childTnLst>
                              <p:par>
                                <p:cTn id="19" presetID="2" presetClass="entr" presetSubtype="3"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1+#ppt_w/2"/>
                                          </p:val>
                                        </p:tav>
                                        <p:tav tm="100000">
                                          <p:val>
                                            <p:strVal val="#ppt_x"/>
                                          </p:val>
                                        </p:tav>
                                      </p:tavLst>
                                    </p:anim>
                                    <p:anim calcmode="lin" valueType="num">
                                      <p:cBhvr additive="base">
                                        <p:cTn id="22" dur="500" fill="hold"/>
                                        <p:tgtEl>
                                          <p:spTgt spid="5"/>
                                        </p:tgtEl>
                                        <p:attrNameLst>
                                          <p:attrName>ppt_y</p:attrName>
                                        </p:attrNameLst>
                                      </p:cBhvr>
                                      <p:tavLst>
                                        <p:tav tm="0">
                                          <p:val>
                                            <p:strVal val="0-#ppt_h/2"/>
                                          </p:val>
                                        </p:tav>
                                        <p:tav tm="100000">
                                          <p:val>
                                            <p:strVal val="#ppt_y"/>
                                          </p:val>
                                        </p:tav>
                                      </p:tavLst>
                                    </p:anim>
                                  </p:childTnLst>
                                </p:cTn>
                              </p:par>
                            </p:childTnLst>
                          </p:cTn>
                        </p:par>
                        <p:par>
                          <p:cTn id="23" fill="hold">
                            <p:stCondLst>
                              <p:cond delay="3000"/>
                            </p:stCondLst>
                            <p:childTnLst>
                              <p:par>
                                <p:cTn id="24" presetID="2" presetClass="entr" presetSubtype="3"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1+#ppt_w/2"/>
                                          </p:val>
                                        </p:tav>
                                        <p:tav tm="100000">
                                          <p:val>
                                            <p:strVal val="#ppt_x"/>
                                          </p:val>
                                        </p:tav>
                                      </p:tavLst>
                                    </p:anim>
                                    <p:anim calcmode="lin" valueType="num">
                                      <p:cBhvr additive="base">
                                        <p:cTn id="27" dur="500" fill="hold"/>
                                        <p:tgtEl>
                                          <p:spTgt spid="6"/>
                                        </p:tgtEl>
                                        <p:attrNameLst>
                                          <p:attrName>ppt_y</p:attrName>
                                        </p:attrNameLst>
                                      </p:cBhvr>
                                      <p:tavLst>
                                        <p:tav tm="0">
                                          <p:val>
                                            <p:strVal val="0-#ppt_h/2"/>
                                          </p:val>
                                        </p:tav>
                                        <p:tav tm="100000">
                                          <p:val>
                                            <p:strVal val="#ppt_y"/>
                                          </p:val>
                                        </p:tav>
                                      </p:tavLst>
                                    </p:anim>
                                  </p:childTnLst>
                                </p:cTn>
                              </p:par>
                            </p:childTnLst>
                          </p:cTn>
                        </p:par>
                        <p:par>
                          <p:cTn id="28" fill="hold">
                            <p:stCondLst>
                              <p:cond delay="3500"/>
                            </p:stCondLst>
                            <p:childTnLst>
                              <p:par>
                                <p:cTn id="29" presetID="2" presetClass="entr" presetSubtype="3"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1+#ppt_w/2"/>
                                          </p:val>
                                        </p:tav>
                                        <p:tav tm="100000">
                                          <p:val>
                                            <p:strVal val="#ppt_x"/>
                                          </p:val>
                                        </p:tav>
                                      </p:tavLst>
                                    </p:anim>
                                    <p:anim calcmode="lin" valueType="num">
                                      <p:cBhvr additive="base">
                                        <p:cTn id="32" dur="500" fill="hold"/>
                                        <p:tgtEl>
                                          <p:spTgt spid="8"/>
                                        </p:tgtEl>
                                        <p:attrNameLst>
                                          <p:attrName>ppt_y</p:attrName>
                                        </p:attrNameLst>
                                      </p:cBhvr>
                                      <p:tavLst>
                                        <p:tav tm="0">
                                          <p:val>
                                            <p:strVal val="0-#ppt_h/2"/>
                                          </p:val>
                                        </p:tav>
                                        <p:tav tm="100000">
                                          <p:val>
                                            <p:strVal val="#ppt_y"/>
                                          </p:val>
                                        </p:tav>
                                      </p:tavLst>
                                    </p:anim>
                                  </p:childTnLst>
                                </p:cTn>
                              </p:par>
                            </p:childTnLst>
                          </p:cTn>
                        </p:par>
                        <p:par>
                          <p:cTn id="33" fill="hold">
                            <p:stCondLst>
                              <p:cond delay="4000"/>
                            </p:stCondLst>
                            <p:childTnLst>
                              <p:par>
                                <p:cTn id="34" presetID="10" presetClass="entr" presetSubtype="0" fill="hold" grpId="0" nodeType="afterEffect">
                                  <p:stCondLst>
                                    <p:cond delay="0"/>
                                  </p:stCondLst>
                                  <p:iterate type="lt">
                                    <p:tmPct val="10000"/>
                                  </p:iterate>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childTnLst>
                          </p:cTn>
                        </p:par>
                        <p:par>
                          <p:cTn id="37" fill="hold">
                            <p:stCondLst>
                              <p:cond delay="5000"/>
                            </p:stCondLst>
                            <p:childTnLst>
                              <p:par>
                                <p:cTn id="38" presetID="10" presetClass="entr" presetSubtype="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childTnLst>
                          </p:cTn>
                        </p:par>
                        <p:par>
                          <p:cTn id="41" fill="hold">
                            <p:stCondLst>
                              <p:cond delay="5500"/>
                            </p:stCondLst>
                            <p:childTnLst>
                              <p:par>
                                <p:cTn id="42" presetID="10" presetClass="entr" presetSubtype="0"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750"/>
                                        <p:tgtEl>
                                          <p:spTgt spid="19"/>
                                        </p:tgtEl>
                                      </p:cBhvr>
                                    </p:animEffect>
                                  </p:childTnLst>
                                </p:cTn>
                              </p:par>
                            </p:childTnLst>
                          </p:cTn>
                        </p:par>
                        <p:par>
                          <p:cTn id="45" fill="hold">
                            <p:stCondLst>
                              <p:cond delay="6500"/>
                            </p:stCondLst>
                            <p:childTnLst>
                              <p:par>
                                <p:cTn id="46" presetID="10" presetClass="entr" presetSubtype="0" fill="hold"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750"/>
                                        <p:tgtEl>
                                          <p:spTgt spid="20"/>
                                        </p:tgtEl>
                                      </p:cBhvr>
                                    </p:animEffect>
                                  </p:childTnLst>
                                </p:cTn>
                              </p:par>
                            </p:childTnLst>
                          </p:cTn>
                        </p:par>
                        <p:par>
                          <p:cTn id="49" fill="hold">
                            <p:stCondLst>
                              <p:cond delay="7500"/>
                            </p:stCondLst>
                            <p:childTnLst>
                              <p:par>
                                <p:cTn id="50" presetID="10" presetClass="entr" presetSubtype="0"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P spid="4" grpId="0"/>
      <p:bldP spid="7" grpId="0"/>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1955" y="922020"/>
            <a:ext cx="8151495" cy="1076325"/>
          </a:xfrm>
          <a:prstGeom prst="rect">
            <a:avLst/>
          </a:prstGeom>
          <a:noFill/>
        </p:spPr>
        <p:txBody>
          <a:bodyPr wrap="square" rtlCol="0">
            <a:spAutoFit/>
          </a:bodyPr>
          <a:lstStyle/>
          <a:p>
            <a:r>
              <a:rPr lang="zh-CN" altLang="en-US" sz="3200" b="1">
                <a:latin typeface="楷体" panose="02010609060101010101" charset="-122"/>
                <a:ea typeface="楷体" panose="02010609060101010101" charset="-122"/>
              </a:rPr>
              <a:t>这一段中项羽有哪些动作？表现了项羽什么样的性格？</a:t>
            </a:r>
            <a:endParaRPr lang="zh-CN" altLang="en-US" sz="3200" b="1">
              <a:latin typeface="楷体" panose="02010609060101010101" charset="-122"/>
              <a:ea typeface="楷体" panose="02010609060101010101" charset="-122"/>
            </a:endParaRPr>
          </a:p>
        </p:txBody>
      </p:sp>
      <p:sp>
        <p:nvSpPr>
          <p:cNvPr id="5" name="文本框 4"/>
          <p:cNvSpPr txBox="1"/>
          <p:nvPr/>
        </p:nvSpPr>
        <p:spPr>
          <a:xfrm>
            <a:off x="962025" y="2262505"/>
            <a:ext cx="6377940" cy="583565"/>
          </a:xfrm>
          <a:prstGeom prst="rect">
            <a:avLst/>
          </a:prstGeom>
          <a:noFill/>
        </p:spPr>
        <p:txBody>
          <a:bodyPr wrap="square" rtlCol="0">
            <a:spAutoFit/>
          </a:bodyPr>
          <a:lstStyle/>
          <a:p>
            <a:r>
              <a:rPr lang="zh-CN" altLang="en-US" sz="3200">
                <a:latin typeface="楷体" panose="02010609060101010101" charset="-122"/>
                <a:ea typeface="楷体" panose="02010609060101010101" charset="-122"/>
                <a:cs typeface="楷体" panose="02010609060101010101" charset="-122"/>
              </a:rPr>
              <a:t>惊</a:t>
            </a:r>
            <a:r>
              <a:rPr lang="en-US" altLang="zh-CN" sz="3200">
                <a:latin typeface="楷体" panose="02010609060101010101" charset="-122"/>
                <a:ea typeface="楷体" panose="02010609060101010101" charset="-122"/>
                <a:cs typeface="楷体" panose="02010609060101010101" charset="-122"/>
              </a:rPr>
              <a:t>——</a:t>
            </a:r>
            <a:r>
              <a:rPr lang="zh-CN" altLang="en-US" sz="3200">
                <a:latin typeface="楷体" panose="02010609060101010101" charset="-122"/>
                <a:ea typeface="楷体" panose="02010609060101010101" charset="-122"/>
                <a:cs typeface="楷体" panose="02010609060101010101" charset="-122"/>
              </a:rPr>
              <a:t>起</a:t>
            </a:r>
            <a:r>
              <a:rPr lang="en-US" altLang="zh-CN" sz="3200">
                <a:latin typeface="楷体" panose="02010609060101010101" charset="-122"/>
                <a:ea typeface="楷体" panose="02010609060101010101" charset="-122"/>
                <a:cs typeface="楷体" panose="02010609060101010101" charset="-122"/>
              </a:rPr>
              <a:t>——</a:t>
            </a:r>
            <a:r>
              <a:rPr lang="zh-CN" altLang="en-US" sz="3200">
                <a:latin typeface="楷体" panose="02010609060101010101" charset="-122"/>
                <a:ea typeface="楷体" panose="02010609060101010101" charset="-122"/>
                <a:cs typeface="楷体" panose="02010609060101010101" charset="-122"/>
              </a:rPr>
              <a:t>饮</a:t>
            </a:r>
            <a:r>
              <a:rPr lang="en-US" altLang="zh-CN" sz="3200">
                <a:latin typeface="楷体" panose="02010609060101010101" charset="-122"/>
                <a:ea typeface="楷体" panose="02010609060101010101" charset="-122"/>
                <a:cs typeface="楷体" panose="02010609060101010101" charset="-122"/>
              </a:rPr>
              <a:t>——</a:t>
            </a:r>
            <a:r>
              <a:rPr lang="zh-CN" altLang="en-US" sz="3200">
                <a:latin typeface="楷体" panose="02010609060101010101" charset="-122"/>
                <a:ea typeface="楷体" panose="02010609060101010101" charset="-122"/>
                <a:cs typeface="楷体" panose="02010609060101010101" charset="-122"/>
              </a:rPr>
              <a:t>歌</a:t>
            </a:r>
            <a:r>
              <a:rPr lang="en-US" altLang="zh-CN" sz="3200">
                <a:latin typeface="楷体" panose="02010609060101010101" charset="-122"/>
                <a:ea typeface="楷体" panose="02010609060101010101" charset="-122"/>
                <a:cs typeface="楷体" panose="02010609060101010101" charset="-122"/>
              </a:rPr>
              <a:t>——</a:t>
            </a:r>
            <a:r>
              <a:rPr lang="zh-CN" altLang="en-US" sz="3200">
                <a:latin typeface="楷体" panose="02010609060101010101" charset="-122"/>
                <a:ea typeface="楷体" panose="02010609060101010101" charset="-122"/>
                <a:cs typeface="楷体" panose="02010609060101010101" charset="-122"/>
              </a:rPr>
              <a:t>泣</a:t>
            </a:r>
            <a:endParaRPr lang="zh-CN" altLang="en-US" sz="3200">
              <a:latin typeface="楷体" panose="02010609060101010101" charset="-122"/>
              <a:ea typeface="楷体" panose="02010609060101010101" charset="-122"/>
              <a:cs typeface="楷体" panose="02010609060101010101" charset="-122"/>
            </a:endParaRPr>
          </a:p>
        </p:txBody>
      </p:sp>
      <p:sp>
        <p:nvSpPr>
          <p:cNvPr id="6" name="文本框 5"/>
          <p:cNvSpPr txBox="1"/>
          <p:nvPr/>
        </p:nvSpPr>
        <p:spPr>
          <a:xfrm>
            <a:off x="1139190" y="3136900"/>
            <a:ext cx="4930140" cy="583565"/>
          </a:xfrm>
          <a:prstGeom prst="rect">
            <a:avLst/>
          </a:prstGeom>
          <a:noFill/>
        </p:spPr>
        <p:txBody>
          <a:bodyPr wrap="square" rtlCol="0">
            <a:spAutoFit/>
          </a:bodyPr>
          <a:lstStyle/>
          <a:p>
            <a:r>
              <a:rPr lang="zh-CN" altLang="en-US" sz="3200">
                <a:latin typeface="楷体" panose="02010609060101010101" charset="-122"/>
                <a:ea typeface="楷体" panose="02010609060101010101" charset="-122"/>
              </a:rPr>
              <a:t>多愁善感，铁汉柔情</a:t>
            </a:r>
            <a:endParaRPr lang="zh-CN" altLang="en-US" sz="3200">
              <a:latin typeface="楷体" panose="02010609060101010101" charset="-122"/>
              <a:ea typeface="楷体" panose="02010609060101010101" charset="-122"/>
            </a:endParaRPr>
          </a:p>
        </p:txBody>
      </p:sp>
      <p:sp>
        <p:nvSpPr>
          <p:cNvPr id="7" name="文本框 6"/>
          <p:cNvSpPr txBox="1"/>
          <p:nvPr/>
        </p:nvSpPr>
        <p:spPr>
          <a:xfrm>
            <a:off x="2131060" y="0"/>
            <a:ext cx="3499485" cy="922020"/>
          </a:xfrm>
          <a:prstGeom prst="rect">
            <a:avLst/>
          </a:prstGeom>
          <a:noFill/>
        </p:spPr>
        <p:txBody>
          <a:bodyPr wrap="square" rtlCol="0">
            <a:spAutoFit/>
          </a:bodyPr>
          <a:lstStyle/>
          <a:p>
            <a:r>
              <a:rPr lang="zh-CN" altLang="en-US" sz="5400">
                <a:latin typeface="楷体" panose="02010609060101010101" charset="-122"/>
                <a:ea typeface="楷体" panose="02010609060101010101" charset="-122"/>
              </a:rPr>
              <a:t>垓下之围</a:t>
            </a:r>
            <a:endParaRPr lang="zh-CN" altLang="en-US" sz="5400">
              <a:latin typeface="楷体" panose="02010609060101010101" charset="-122"/>
              <a:ea typeface="楷体" panose="02010609060101010101" charset="-122"/>
            </a:endParaRPr>
          </a:p>
        </p:txBody>
      </p:sp>
      <p:sp>
        <p:nvSpPr>
          <p:cNvPr id="2" name="文本框 1"/>
          <p:cNvSpPr txBox="1"/>
          <p:nvPr/>
        </p:nvSpPr>
        <p:spPr>
          <a:xfrm>
            <a:off x="5412105" y="230505"/>
            <a:ext cx="4450080" cy="460375"/>
          </a:xfrm>
          <a:prstGeom prst="rect">
            <a:avLst/>
          </a:prstGeom>
          <a:noFill/>
        </p:spPr>
        <p:txBody>
          <a:bodyPr wrap="none" rtlCol="0" anchor="t">
            <a:spAutoFit/>
          </a:bodyPr>
          <a:p>
            <a:pPr marL="0" indent="0">
              <a:buNone/>
            </a:pPr>
            <a:r>
              <a:rPr lang="zh-CN" altLang="en-US" sz="2400" b="1">
                <a:solidFill>
                  <a:srgbClr val="002060"/>
                </a:solidFill>
                <a:sym typeface="+mn-ea"/>
              </a:rPr>
              <a:t>主要情节：</a:t>
            </a:r>
            <a:r>
              <a:rPr lang="zh-CN" altLang="en-US" sz="2400">
                <a:solidFill>
                  <a:srgbClr val="002060"/>
                </a:solidFill>
                <a:sym typeface="+mn-ea"/>
              </a:rPr>
              <a:t>四面楚歌</a:t>
            </a:r>
            <a:r>
              <a:rPr lang="en-US" altLang="zh-CN" sz="2400">
                <a:solidFill>
                  <a:srgbClr val="002060"/>
                </a:solidFill>
                <a:sym typeface="+mn-ea"/>
              </a:rPr>
              <a:t>→</a:t>
            </a:r>
            <a:r>
              <a:rPr lang="zh-CN" altLang="en-US" sz="2400">
                <a:solidFill>
                  <a:srgbClr val="002060"/>
                </a:solidFill>
                <a:sym typeface="+mn-ea"/>
              </a:rPr>
              <a:t>慷慨悲歌</a:t>
            </a:r>
            <a:endParaRPr lang="zh-CN" altLang="en-US" sz="2400">
              <a:solidFill>
                <a:srgbClr val="002060"/>
              </a:solidFill>
              <a:sym typeface="+mn-ea"/>
            </a:endParaRPr>
          </a:p>
        </p:txBody>
      </p:sp>
      <p:pic>
        <p:nvPicPr>
          <p:cNvPr id="3" name="图片 2"/>
          <p:cNvPicPr>
            <a:picLocks noChangeAspect="1"/>
          </p:cNvPicPr>
          <p:nvPr>
            <p:custDataLst>
              <p:tags r:id="rId1"/>
            </p:custDataLst>
          </p:nvPr>
        </p:nvPicPr>
        <p:blipFill>
          <a:blip r:embed="rId2"/>
          <a:stretch>
            <a:fillRect/>
          </a:stretch>
        </p:blipFill>
        <p:spPr>
          <a:xfrm>
            <a:off x="7967980" y="1461135"/>
            <a:ext cx="3860165" cy="5149215"/>
          </a:xfrm>
          <a:prstGeom prst="rect">
            <a:avLst/>
          </a:prstGeom>
          <a:effectLst>
            <a:softEdge rad="127000"/>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1"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5067300" y="2844358"/>
            <a:ext cx="2057400" cy="2057400"/>
          </a:xfrm>
          <a:prstGeom prst="ellipse">
            <a:avLst/>
          </a:prstGeom>
          <a:noFill/>
          <a:ln>
            <a:gradFill>
              <a:gsLst>
                <a:gs pos="0">
                  <a:schemeClr val="bg1">
                    <a:lumMod val="85000"/>
                    <a:alpha val="0"/>
                  </a:schemeClr>
                </a:gs>
                <a:gs pos="50000">
                  <a:schemeClr val="tx1">
                    <a:lumMod val="75000"/>
                    <a:lumOff val="25000"/>
                  </a:schemeClr>
                </a:gs>
                <a:gs pos="100000">
                  <a:schemeClr val="bg1">
                    <a:lumMod val="85000"/>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空心弧 2"/>
          <p:cNvSpPr/>
          <p:nvPr/>
        </p:nvSpPr>
        <p:spPr>
          <a:xfrm flipV="1">
            <a:off x="355626" y="1195355"/>
            <a:ext cx="4992914" cy="4992914"/>
          </a:xfrm>
          <a:prstGeom prst="blockArc">
            <a:avLst>
              <a:gd name="adj1" fmla="val 10800000"/>
              <a:gd name="adj2" fmla="val 80873"/>
              <a:gd name="adj3" fmla="val 568"/>
            </a:avLst>
          </a:prstGeom>
          <a:gradFill flip="none" rotWithShape="1">
            <a:gsLst>
              <a:gs pos="0">
                <a:schemeClr val="bg1">
                  <a:lumMod val="85000"/>
                </a:schemeClr>
              </a:gs>
              <a:gs pos="50000">
                <a:schemeClr val="tx1">
                  <a:lumMod val="75000"/>
                  <a:lumOff val="2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空心弧 2"/>
          <p:cNvSpPr/>
          <p:nvPr/>
        </p:nvSpPr>
        <p:spPr>
          <a:xfrm>
            <a:off x="6785675" y="864519"/>
            <a:ext cx="4992914" cy="4992914"/>
          </a:xfrm>
          <a:prstGeom prst="blockArc">
            <a:avLst>
              <a:gd name="adj1" fmla="val 10800000"/>
              <a:gd name="adj2" fmla="val 80873"/>
              <a:gd name="adj3" fmla="val 568"/>
            </a:avLst>
          </a:prstGeom>
          <a:gradFill flip="none" rotWithShape="1">
            <a:gsLst>
              <a:gs pos="0">
                <a:schemeClr val="bg1">
                  <a:lumMod val="85000"/>
                </a:schemeClr>
              </a:gs>
              <a:gs pos="50000">
                <a:schemeClr val="tx1">
                  <a:lumMod val="75000"/>
                  <a:lumOff val="2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文本框 6"/>
          <p:cNvSpPr txBox="1"/>
          <p:nvPr/>
        </p:nvSpPr>
        <p:spPr>
          <a:xfrm>
            <a:off x="313" y="1227600"/>
            <a:ext cx="1169044" cy="3415030"/>
          </a:xfrm>
          <a:prstGeom prst="rect">
            <a:avLst/>
          </a:prstGeom>
          <a:noFill/>
        </p:spPr>
        <p:txBody>
          <a:bodyPr wrap="square" rtlCol="0">
            <a:spAutoFit/>
          </a:bodyPr>
          <a:lstStyle/>
          <a:p>
            <a:r>
              <a:rPr lang="zh-CN" altLang="zh-CN" sz="5400" b="1">
                <a:solidFill>
                  <a:srgbClr val="FF0000"/>
                </a:solidFill>
                <a:ea typeface="黑体" panose="02010609060101010101" charset="-122"/>
                <a:sym typeface="+mn-ea"/>
              </a:rPr>
              <a:t>正面描写</a:t>
            </a:r>
            <a:endParaRPr lang="zh-CN" altLang="zh-CN" sz="5400" b="1" dirty="0">
              <a:solidFill>
                <a:srgbClr val="FF0000"/>
              </a:solidFill>
              <a:latin typeface="经典行书简" panose="02010609010101010101" pitchFamily="49" charset="-122"/>
              <a:ea typeface="黑体" panose="02010609060101010101" charset="-122"/>
              <a:cs typeface="经典行书简" panose="02010609010101010101" pitchFamily="49" charset="-122"/>
              <a:sym typeface="+mn-ea"/>
            </a:endParaRPr>
          </a:p>
        </p:txBody>
      </p:sp>
      <p:sp>
        <p:nvSpPr>
          <p:cNvPr id="10" name="文本框 9"/>
          <p:cNvSpPr txBox="1"/>
          <p:nvPr/>
        </p:nvSpPr>
        <p:spPr>
          <a:xfrm>
            <a:off x="11023034" y="1781955"/>
            <a:ext cx="1169044" cy="3415030"/>
          </a:xfrm>
          <a:prstGeom prst="rect">
            <a:avLst/>
          </a:prstGeom>
          <a:noFill/>
        </p:spPr>
        <p:txBody>
          <a:bodyPr wrap="square" rtlCol="0">
            <a:spAutoFit/>
          </a:bodyPr>
          <a:lstStyle/>
          <a:p>
            <a:r>
              <a:rPr lang="zh-CN" altLang="zh-CN" sz="5400" b="1">
                <a:solidFill>
                  <a:srgbClr val="FF0000"/>
                </a:solidFill>
                <a:ea typeface="黑体" panose="02010609060101010101" charset="-122"/>
                <a:sym typeface="+mn-ea"/>
              </a:rPr>
              <a:t>侧面描写</a:t>
            </a:r>
            <a:endParaRPr lang="zh-CN" altLang="zh-CN" sz="5400" b="1">
              <a:solidFill>
                <a:srgbClr val="FF0000"/>
              </a:solidFill>
              <a:ea typeface="黑体" panose="02010609060101010101" charset="-122"/>
            </a:endParaRPr>
          </a:p>
        </p:txBody>
      </p:sp>
      <p:sp>
        <p:nvSpPr>
          <p:cNvPr id="6" name="文本框 5"/>
          <p:cNvSpPr txBox="1"/>
          <p:nvPr/>
        </p:nvSpPr>
        <p:spPr>
          <a:xfrm>
            <a:off x="118110" y="219075"/>
            <a:ext cx="11660505" cy="645160"/>
          </a:xfrm>
          <a:prstGeom prst="rect">
            <a:avLst/>
          </a:prstGeom>
          <a:noFill/>
        </p:spPr>
        <p:txBody>
          <a:bodyPr wrap="none" rtlCol="0" anchor="t">
            <a:spAutoFit/>
          </a:bodyPr>
          <a:p>
            <a:r>
              <a:rPr lang="zh-CN" altLang="zh-CN" sz="3600" b="1">
                <a:solidFill>
                  <a:srgbClr val="0000CC"/>
                </a:solidFill>
                <a:ea typeface="黑体" panose="02010609060101010101" charset="-122"/>
                <a:sym typeface="+mn-ea"/>
              </a:rPr>
              <a:t>本段为了表现项羽多情善感的性格，运用了什么表现手法</a:t>
            </a:r>
            <a:endParaRPr lang="zh-CN" altLang="zh-CN" sz="3600" b="1">
              <a:solidFill>
                <a:srgbClr val="0000CC"/>
              </a:solidFill>
              <a:ea typeface="黑体" panose="02010609060101010101" charset="-122"/>
              <a:sym typeface="+mn-ea"/>
            </a:endParaRPr>
          </a:p>
        </p:txBody>
      </p:sp>
      <p:sp>
        <p:nvSpPr>
          <p:cNvPr id="9" name="文本框 8"/>
          <p:cNvSpPr txBox="1"/>
          <p:nvPr/>
        </p:nvSpPr>
        <p:spPr>
          <a:xfrm>
            <a:off x="1169035" y="1195070"/>
            <a:ext cx="3898265" cy="3415030"/>
          </a:xfrm>
          <a:prstGeom prst="rect">
            <a:avLst/>
          </a:prstGeom>
          <a:noFill/>
        </p:spPr>
        <p:txBody>
          <a:bodyPr wrap="square" rtlCol="0">
            <a:spAutoFit/>
          </a:bodyPr>
          <a:p>
            <a:r>
              <a:rPr lang="zh-CN" altLang="zh-CN" sz="2400" b="1">
                <a:ea typeface="黑体" panose="02010609060101010101" charset="-122"/>
                <a:sym typeface="+mn-ea"/>
              </a:rPr>
              <a:t>勇猛豪爽的大丈夫，</a:t>
            </a:r>
            <a:endParaRPr lang="zh-CN" altLang="zh-CN" sz="2400" b="1">
              <a:ea typeface="黑体" panose="02010609060101010101" charset="-122"/>
              <a:sym typeface="+mn-ea"/>
            </a:endParaRPr>
          </a:p>
          <a:p>
            <a:r>
              <a:rPr lang="zh-CN" altLang="zh-CN" sz="2400" b="1">
                <a:ea typeface="黑体" panose="02010609060101010101" charset="-122"/>
                <a:sym typeface="+mn-ea"/>
              </a:rPr>
              <a:t>在预料到失败命运的时刻，唱出柔肠百转的</a:t>
            </a:r>
            <a:r>
              <a:rPr lang="en-US" altLang="zh-CN" sz="2400" b="1">
                <a:ea typeface="黑体" panose="02010609060101010101" charset="-122"/>
                <a:sym typeface="+mn-ea"/>
              </a:rPr>
              <a:t>“</a:t>
            </a:r>
            <a:r>
              <a:rPr lang="zh-CN" altLang="zh-CN" sz="2400" b="1">
                <a:ea typeface="黑体" panose="02010609060101010101" charset="-122"/>
                <a:sym typeface="+mn-ea"/>
              </a:rPr>
              <a:t>垓下歌</a:t>
            </a:r>
            <a:r>
              <a:rPr lang="en-US" altLang="zh-CN" sz="2400" b="1">
                <a:ea typeface="黑体" panose="02010609060101010101" charset="-122"/>
                <a:sym typeface="+mn-ea"/>
              </a:rPr>
              <a:t>”</a:t>
            </a:r>
            <a:r>
              <a:rPr lang="zh-CN" altLang="zh-CN" sz="2400" b="1">
                <a:ea typeface="黑体" panose="02010609060101010101" charset="-122"/>
                <a:sym typeface="+mn-ea"/>
              </a:rPr>
              <a:t>，歌词悲壮哀婉，</a:t>
            </a:r>
            <a:r>
              <a:rPr lang="zh-CN" altLang="zh-CN" sz="2400" b="1">
                <a:solidFill>
                  <a:srgbClr val="FF0000"/>
                </a:solidFill>
                <a:ea typeface="黑体" panose="02010609060101010101" charset="-122"/>
                <a:sym typeface="+mn-ea"/>
              </a:rPr>
              <a:t>哀叹时运不济，</a:t>
            </a:r>
            <a:r>
              <a:rPr lang="zh-CN" altLang="zh-CN" sz="2400" b="1">
                <a:ea typeface="黑体" panose="02010609060101010101" charset="-122"/>
                <a:sym typeface="+mn-ea"/>
              </a:rPr>
              <a:t>诀别宝马美人，为项羽这个形象</a:t>
            </a:r>
            <a:r>
              <a:rPr lang="zh-CN" altLang="zh-CN" sz="2400" b="1">
                <a:solidFill>
                  <a:srgbClr val="FF0000"/>
                </a:solidFill>
                <a:ea typeface="黑体" panose="02010609060101010101" charset="-122"/>
                <a:sym typeface="+mn-ea"/>
              </a:rPr>
              <a:t>增添了一股柔情。</a:t>
            </a:r>
            <a:r>
              <a:rPr lang="zh-CN" altLang="zh-CN" sz="2400" b="1">
                <a:ea typeface="黑体" panose="02010609060101010101" charset="-122"/>
                <a:sym typeface="+mn-ea"/>
              </a:rPr>
              <a:t>男儿有泪不轻弹，写到项羽</a:t>
            </a:r>
            <a:r>
              <a:rPr lang="en-US" altLang="zh-CN" sz="2400" b="1">
                <a:ea typeface="黑体" panose="02010609060101010101" charset="-122"/>
                <a:sym typeface="+mn-ea"/>
              </a:rPr>
              <a:t>“</a:t>
            </a:r>
            <a:r>
              <a:rPr lang="zh-CN" altLang="zh-CN" sz="2400" b="1">
                <a:ea typeface="黑体" panose="02010609060101010101" charset="-122"/>
                <a:sym typeface="+mn-ea"/>
              </a:rPr>
              <a:t>泣数行下</a:t>
            </a:r>
            <a:r>
              <a:rPr lang="en-US" altLang="zh-CN" sz="2400" b="1">
                <a:ea typeface="黑体" panose="02010609060101010101" charset="-122"/>
                <a:sym typeface="+mn-ea"/>
              </a:rPr>
              <a:t>”</a:t>
            </a:r>
            <a:r>
              <a:rPr lang="zh-CN" altLang="zh-CN" sz="2400" b="1">
                <a:ea typeface="黑体" panose="02010609060101010101" charset="-122"/>
                <a:sym typeface="+mn-ea"/>
              </a:rPr>
              <a:t>，</a:t>
            </a:r>
            <a:r>
              <a:rPr lang="zh-CN" altLang="zh-CN" sz="2400" b="1">
                <a:solidFill>
                  <a:srgbClr val="FF0000"/>
                </a:solidFill>
                <a:ea typeface="黑体" panose="02010609060101010101" charset="-122"/>
                <a:sym typeface="+mn-ea"/>
              </a:rPr>
              <a:t>渲染出一个末路英雄的悲凉。</a:t>
            </a:r>
            <a:endParaRPr lang="zh-CN" altLang="zh-CN" sz="2400" b="1">
              <a:solidFill>
                <a:srgbClr val="FF0000"/>
              </a:solidFill>
              <a:ea typeface="黑体" panose="02010609060101010101" charset="-122"/>
              <a:sym typeface="+mn-ea"/>
            </a:endParaRPr>
          </a:p>
        </p:txBody>
      </p:sp>
      <p:sp>
        <p:nvSpPr>
          <p:cNvPr id="13" name="文本框 12"/>
          <p:cNvSpPr txBox="1"/>
          <p:nvPr/>
        </p:nvSpPr>
        <p:spPr>
          <a:xfrm>
            <a:off x="7252970" y="1906270"/>
            <a:ext cx="3769995" cy="3046095"/>
          </a:xfrm>
          <a:prstGeom prst="rect">
            <a:avLst/>
          </a:prstGeom>
          <a:noFill/>
        </p:spPr>
        <p:txBody>
          <a:bodyPr wrap="square" rtlCol="0">
            <a:spAutoFit/>
          </a:bodyPr>
          <a:p>
            <a:r>
              <a:rPr lang="en-US" altLang="zh-CN" sz="2400" b="1">
                <a:ea typeface="黑体" panose="02010609060101010101" charset="-122"/>
                <a:sym typeface="+mn-ea"/>
              </a:rPr>
              <a:t> “</a:t>
            </a:r>
            <a:r>
              <a:rPr lang="zh-CN" altLang="zh-CN" sz="2400" b="1">
                <a:ea typeface="黑体" panose="02010609060101010101" charset="-122"/>
                <a:sym typeface="+mn-ea"/>
              </a:rPr>
              <a:t>左右</a:t>
            </a:r>
            <a:r>
              <a:rPr lang="en-US" altLang="zh-CN" sz="2400" b="1">
                <a:ea typeface="黑体" panose="02010609060101010101" charset="-122"/>
                <a:sym typeface="+mn-ea"/>
              </a:rPr>
              <a:t>”</a:t>
            </a:r>
            <a:r>
              <a:rPr lang="zh-CN" altLang="zh-CN" sz="2400" b="1">
                <a:ea typeface="黑体" panose="02010609060101010101" charset="-122"/>
                <a:sym typeface="+mn-ea"/>
              </a:rPr>
              <a:t>的表现，</a:t>
            </a:r>
            <a:r>
              <a:rPr lang="zh-CN" altLang="en-US" sz="2400" b="1">
                <a:latin typeface="黑体" panose="02010609060101010101" charset="-122"/>
                <a:ea typeface="黑体" panose="02010609060101010101" charset="-122"/>
                <a:sym typeface="+mn-ea"/>
              </a:rPr>
              <a:t>莫能仰视</a:t>
            </a:r>
            <a:r>
              <a:rPr lang="zh-CN" altLang="en-US" sz="2400" b="1">
                <a:ea typeface="黑体" panose="02010609060101010101" charset="-122"/>
                <a:sym typeface="+mn-ea"/>
              </a:rPr>
              <a:t>”</a:t>
            </a:r>
            <a:r>
              <a:rPr lang="zh-CN" altLang="en-US" sz="2400" b="1">
                <a:latin typeface="黑体" panose="02010609060101010101" charset="-122"/>
                <a:ea typeface="黑体" panose="02010609060101010101" charset="-122"/>
                <a:sym typeface="+mn-ea"/>
              </a:rPr>
              <a:t>表现了随从的</a:t>
            </a:r>
            <a:r>
              <a:rPr lang="zh-CN" altLang="en-US" sz="2400" b="1">
                <a:solidFill>
                  <a:srgbClr val="FF0000"/>
                </a:solidFill>
                <a:latin typeface="黑体" panose="02010609060101010101" charset="-122"/>
                <a:ea typeface="黑体" panose="02010609060101010101" charset="-122"/>
                <a:sym typeface="+mn-ea"/>
              </a:rPr>
              <a:t>悲伤难抑</a:t>
            </a:r>
            <a:r>
              <a:rPr lang="zh-CN" altLang="en-US" sz="2400" b="1">
                <a:latin typeface="黑体" panose="02010609060101010101" charset="-122"/>
                <a:ea typeface="黑体" panose="02010609060101010101" charset="-122"/>
                <a:sym typeface="+mn-ea"/>
              </a:rPr>
              <a:t>、泣不成声；也有对项羽的</a:t>
            </a:r>
            <a:r>
              <a:rPr lang="zh-CN" altLang="en-US" sz="2400" b="1">
                <a:solidFill>
                  <a:srgbClr val="FF0000"/>
                </a:solidFill>
                <a:latin typeface="黑体" panose="02010609060101010101" charset="-122"/>
                <a:ea typeface="黑体" panose="02010609060101010101" charset="-122"/>
                <a:sym typeface="+mn-ea"/>
              </a:rPr>
              <a:t>同情</a:t>
            </a:r>
            <a:r>
              <a:rPr lang="zh-CN" altLang="en-US" sz="2400" b="1">
                <a:latin typeface="黑体" panose="02010609060101010101" charset="-122"/>
                <a:ea typeface="黑体" panose="02010609060101010101" charset="-122"/>
                <a:sym typeface="+mn-ea"/>
              </a:rPr>
              <a:t>，</a:t>
            </a:r>
            <a:r>
              <a:rPr lang="zh-CN" altLang="en-US" sz="2400" b="1">
                <a:solidFill>
                  <a:srgbClr val="FF0000"/>
                </a:solidFill>
                <a:latin typeface="黑体" panose="02010609060101010101" charset="-122"/>
                <a:ea typeface="黑体" panose="02010609060101010101" charset="-122"/>
                <a:sym typeface="+mn-ea"/>
              </a:rPr>
              <a:t>不忍心</a:t>
            </a:r>
            <a:r>
              <a:rPr lang="zh-CN" altLang="en-US" sz="2400" b="1">
                <a:latin typeface="黑体" panose="02010609060101010101" charset="-122"/>
                <a:ea typeface="黑体" panose="02010609060101010101" charset="-122"/>
                <a:sym typeface="+mn-ea"/>
              </a:rPr>
              <a:t>抬头见其哭泣。写出了项羽处于绝境时的</a:t>
            </a:r>
            <a:r>
              <a:rPr lang="zh-CN" altLang="en-US" sz="2400" b="1">
                <a:solidFill>
                  <a:srgbClr val="FF0000"/>
                </a:solidFill>
                <a:latin typeface="黑体" panose="02010609060101010101" charset="-122"/>
                <a:ea typeface="黑体" panose="02010609060101010101" charset="-122"/>
                <a:sym typeface="+mn-ea"/>
              </a:rPr>
              <a:t>凄惨状况</a:t>
            </a:r>
            <a:r>
              <a:rPr lang="zh-CN" altLang="en-US" sz="2400" b="1">
                <a:latin typeface="黑体" panose="02010609060101010101" charset="-122"/>
                <a:ea typeface="黑体" panose="02010609060101010101" charset="-122"/>
                <a:sym typeface="+mn-ea"/>
              </a:rPr>
              <a:t>。</a:t>
            </a:r>
            <a:r>
              <a:rPr lang="zh-CN" altLang="zh-CN" sz="2400" b="1">
                <a:ea typeface="黑体" panose="02010609060101010101" charset="-122"/>
                <a:sym typeface="+mn-ea"/>
              </a:rPr>
              <a:t>从侧面</a:t>
            </a:r>
            <a:r>
              <a:rPr lang="zh-CN" altLang="zh-CN" sz="2400" b="1">
                <a:solidFill>
                  <a:srgbClr val="FF0000"/>
                </a:solidFill>
                <a:ea typeface="黑体" panose="02010609060101010101" charset="-122"/>
                <a:sym typeface="+mn-ea"/>
              </a:rPr>
              <a:t>衬托当时的气氛，烘托项羽的形象。</a:t>
            </a:r>
            <a:endParaRPr lang="zh-CN" altLang="zh-CN" sz="2400" b="1">
              <a:solidFill>
                <a:srgbClr val="FF0000"/>
              </a:solidFill>
              <a:ea typeface="黑体" panose="02010609060101010101" charset="-122"/>
              <a:sym typeface="+mn-ea"/>
            </a:endParaRPr>
          </a:p>
        </p:txBody>
      </p:sp>
      <p:pic>
        <p:nvPicPr>
          <p:cNvPr id="14" name="图片 13"/>
          <p:cNvPicPr>
            <a:picLocks noChangeAspect="1"/>
          </p:cNvPicPr>
          <p:nvPr/>
        </p:nvPicPr>
        <p:blipFill>
          <a:blip r:embed="rId1"/>
          <a:srcRect l="24983" r="18651" b="-678"/>
          <a:stretch>
            <a:fillRect/>
          </a:stretch>
        </p:blipFill>
        <p:spPr>
          <a:xfrm>
            <a:off x="5066030" y="1557655"/>
            <a:ext cx="2058670" cy="3394710"/>
          </a:xfrm>
          <a:prstGeom prst="rect">
            <a:avLst/>
          </a:prstGeom>
          <a:noFill/>
          <a:effectLst>
            <a:softEdge rad="76200"/>
          </a:effectLst>
        </p:spPr>
      </p:pic>
    </p:spTree>
  </p:cSld>
  <p:clrMapOvr>
    <a:masterClrMapping/>
  </p:clrMapOvr>
  <mc:AlternateContent xmlns:mc="http://schemas.openxmlformats.org/markup-compatibility/2006">
    <mc:Choice xmlns:p14="http://schemas.microsoft.com/office/powerpoint/2010/main" Requires="p14">
      <p:transition spd="slow" p14:dur="1250" advClick="0">
        <p14:switch dir="r"/>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right)">
                                      <p:cBhvr>
                                        <p:cTn id="11" dur="500"/>
                                        <p:tgtEl>
                                          <p:spTgt spid="2"/>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1"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9">
                                            <p:txEl>
                                              <p:pRg st="0" end="0"/>
                                            </p:txEl>
                                          </p:spTgt>
                                        </p:tgtEl>
                                        <p:attrNameLst>
                                          <p:attrName>style.visibility</p:attrName>
                                        </p:attrNameLst>
                                      </p:cBhvr>
                                      <p:to>
                                        <p:strVal val="visible"/>
                                      </p:to>
                                    </p:set>
                                    <p:animEffect transition="in" filter="blinds(horizontal)">
                                      <p:cBhvr>
                                        <p:cTn id="24" dur="500"/>
                                        <p:tgtEl>
                                          <p:spTgt spid="9">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9">
                                            <p:txEl>
                                              <p:pRg st="1" end="1"/>
                                            </p:txEl>
                                          </p:spTgt>
                                        </p:tgtEl>
                                        <p:attrNameLst>
                                          <p:attrName>style.visibility</p:attrName>
                                        </p:attrNameLst>
                                      </p:cBhvr>
                                      <p:to>
                                        <p:strVal val="visible"/>
                                      </p:to>
                                    </p:set>
                                    <p:animEffect transition="in" filter="blinds(horizontal)">
                                      <p:cBhvr>
                                        <p:cTn id="29" dur="500"/>
                                        <p:tgtEl>
                                          <p:spTgt spid="9">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1"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arn(inVertical)">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8" presetClass="entr" presetSubtype="16"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diamond(in)">
                                      <p:cBhvr>
                                        <p:cTn id="39"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bldLvl="0" animBg="1"/>
      <p:bldP spid="5" grpId="0" bldLvl="0" animBg="1"/>
      <p:bldP spid="13" grpId="0"/>
      <p:bldP spid="7" grpId="1"/>
      <p:bldP spid="10"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51790" y="325120"/>
            <a:ext cx="11487785" cy="6177280"/>
          </a:xfrm>
          <a:prstGeom prst="rect">
            <a:avLst/>
          </a:prstGeom>
          <a:noFill/>
          <a:ln>
            <a:solidFill>
              <a:srgbClr val="BEBE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716280" y="822325"/>
            <a:ext cx="11123295" cy="5015865"/>
          </a:xfrm>
          <a:prstGeom prst="rect">
            <a:avLst/>
          </a:prstGeom>
          <a:noFill/>
        </p:spPr>
        <p:txBody>
          <a:bodyPr wrap="square" rtlCol="0" anchor="t">
            <a:spAutoFit/>
          </a:bodyPr>
          <a:lstStyle/>
          <a:p>
            <a:pPr indent="457200" fontAlgn="auto">
              <a:lnSpc>
                <a:spcPct val="250000"/>
              </a:lnSpc>
            </a:pPr>
            <a:r>
              <a:rPr lang="zh-CN" altLang="en-US" sz="3200" b="1">
                <a:latin typeface="楷体" panose="02010609060101010101" charset="-122"/>
                <a:ea typeface="楷体" panose="02010609060101010101" charset="-122"/>
                <a:sym typeface="+mn-ea"/>
              </a:rPr>
              <a:t>于是项王乃上马</a:t>
            </a:r>
            <a:r>
              <a:rPr lang="zh-CN" altLang="en-US" sz="3200" b="1">
                <a:solidFill>
                  <a:srgbClr val="FF0000"/>
                </a:solidFill>
                <a:latin typeface="楷体" panose="02010609060101010101" charset="-122"/>
                <a:ea typeface="楷体" panose="02010609060101010101" charset="-122"/>
                <a:sym typeface="+mn-ea"/>
              </a:rPr>
              <a:t>骑</a:t>
            </a:r>
            <a:r>
              <a:rPr lang="zh-CN" altLang="en-US" sz="3200" b="1">
                <a:latin typeface="楷体" panose="02010609060101010101" charset="-122"/>
                <a:ea typeface="楷体" panose="02010609060101010101" charset="-122"/>
                <a:sym typeface="+mn-ea"/>
              </a:rPr>
              <a:t>，</a:t>
            </a:r>
            <a:r>
              <a:rPr lang="zh-CN" altLang="en-US" sz="3200" b="1" u="sng">
                <a:solidFill>
                  <a:srgbClr val="FF0000"/>
                </a:solidFill>
                <a:latin typeface="楷体" panose="02010609060101010101" charset="-122"/>
                <a:ea typeface="楷体" panose="02010609060101010101" charset="-122"/>
                <a:sym typeface="+mn-ea"/>
              </a:rPr>
              <a:t>麾下壮士骑从者八百余人</a:t>
            </a:r>
            <a:r>
              <a:rPr lang="zh-CN" altLang="en-US" sz="3200" b="1">
                <a:latin typeface="楷体" panose="02010609060101010101" charset="-122"/>
                <a:ea typeface="楷体" panose="02010609060101010101" charset="-122"/>
                <a:sym typeface="+mn-ea"/>
              </a:rPr>
              <a:t>，</a:t>
            </a:r>
            <a:r>
              <a:rPr lang="zh-CN" altLang="en-US" sz="3200" b="1">
                <a:solidFill>
                  <a:srgbClr val="FF0000"/>
                </a:solidFill>
                <a:latin typeface="楷体" panose="02010609060101010101" charset="-122"/>
                <a:ea typeface="楷体" panose="02010609060101010101" charset="-122"/>
                <a:sym typeface="+mn-ea"/>
              </a:rPr>
              <a:t>直</a:t>
            </a:r>
            <a:r>
              <a:rPr lang="zh-CN" altLang="en-US" sz="3200" b="1">
                <a:latin typeface="楷体" panose="02010609060101010101" charset="-122"/>
                <a:ea typeface="楷体" panose="02010609060101010101" charset="-122"/>
                <a:sym typeface="+mn-ea"/>
              </a:rPr>
              <a:t>夜溃围</a:t>
            </a:r>
            <a:r>
              <a:rPr lang="zh-CN" altLang="en-US" sz="3200" b="1">
                <a:solidFill>
                  <a:srgbClr val="FF0000"/>
                </a:solidFill>
                <a:latin typeface="楷体" panose="02010609060101010101" charset="-122"/>
                <a:ea typeface="楷体" panose="02010609060101010101" charset="-122"/>
                <a:sym typeface="+mn-ea"/>
              </a:rPr>
              <a:t>南</a:t>
            </a:r>
            <a:r>
              <a:rPr lang="zh-CN" altLang="en-US" sz="3200" b="1">
                <a:latin typeface="楷体" panose="02010609060101010101" charset="-122"/>
                <a:ea typeface="楷体" panose="02010609060101010101" charset="-122"/>
                <a:sym typeface="+mn-ea"/>
              </a:rPr>
              <a:t>出，驰</a:t>
            </a:r>
            <a:r>
              <a:rPr lang="zh-CN" altLang="en-US" sz="3200" b="1">
                <a:solidFill>
                  <a:srgbClr val="FF0000"/>
                </a:solidFill>
                <a:latin typeface="楷体" panose="02010609060101010101" charset="-122"/>
                <a:ea typeface="楷体" panose="02010609060101010101" charset="-122"/>
                <a:sym typeface="+mn-ea"/>
              </a:rPr>
              <a:t>走</a:t>
            </a:r>
            <a:r>
              <a:rPr lang="zh-CN" altLang="en-US" sz="3200" b="1">
                <a:latin typeface="楷体" panose="02010609060101010101" charset="-122"/>
                <a:ea typeface="楷体" panose="02010609060101010101" charset="-122"/>
                <a:sym typeface="+mn-ea"/>
              </a:rPr>
              <a:t>。</a:t>
            </a:r>
            <a:r>
              <a:rPr lang="zh-CN" altLang="en-US" sz="3200" b="1">
                <a:solidFill>
                  <a:srgbClr val="FF0000"/>
                </a:solidFill>
                <a:latin typeface="楷体" panose="02010609060101010101" charset="-122"/>
                <a:ea typeface="楷体" panose="02010609060101010101" charset="-122"/>
                <a:sym typeface="+mn-ea"/>
              </a:rPr>
              <a:t>平明</a:t>
            </a:r>
            <a:r>
              <a:rPr lang="zh-CN" altLang="en-US" sz="3200" b="1">
                <a:latin typeface="楷体" panose="02010609060101010101" charset="-122"/>
                <a:ea typeface="楷体" panose="02010609060101010101" charset="-122"/>
                <a:sym typeface="+mn-ea"/>
              </a:rPr>
              <a:t>，汉军</a:t>
            </a:r>
            <a:r>
              <a:rPr lang="zh-CN" altLang="en-US" sz="3200" b="1">
                <a:solidFill>
                  <a:srgbClr val="FF0000"/>
                </a:solidFill>
                <a:latin typeface="楷体" panose="02010609060101010101" charset="-122"/>
                <a:ea typeface="楷体" panose="02010609060101010101" charset="-122"/>
                <a:sym typeface="+mn-ea"/>
              </a:rPr>
              <a:t>乃</a:t>
            </a:r>
            <a:r>
              <a:rPr lang="zh-CN" altLang="en-US" sz="3200" b="1">
                <a:latin typeface="楷体" panose="02010609060101010101" charset="-122"/>
                <a:ea typeface="楷体" panose="02010609060101010101" charset="-122"/>
                <a:sym typeface="+mn-ea"/>
              </a:rPr>
              <a:t>觉之，令骑将灌婴</a:t>
            </a:r>
            <a:r>
              <a:rPr lang="zh-CN" altLang="en-US" sz="3200" b="1">
                <a:solidFill>
                  <a:schemeClr val="tx1"/>
                </a:solidFill>
                <a:latin typeface="楷体" panose="02010609060101010101" charset="-122"/>
                <a:ea typeface="楷体" panose="02010609060101010101" charset="-122"/>
                <a:sym typeface="+mn-ea"/>
              </a:rPr>
              <a:t>以五</a:t>
            </a:r>
            <a:r>
              <a:rPr lang="zh-CN" altLang="en-US" sz="3200" b="1">
                <a:latin typeface="楷体" panose="02010609060101010101" charset="-122"/>
                <a:ea typeface="楷体" panose="02010609060101010101" charset="-122"/>
                <a:sym typeface="+mn-ea"/>
              </a:rPr>
              <a:t>千骑追之。项王渡淮，</a:t>
            </a:r>
            <a:r>
              <a:rPr lang="zh-CN" altLang="en-US" sz="3200" b="1" u="sng">
                <a:solidFill>
                  <a:srgbClr val="FF0000"/>
                </a:solidFill>
                <a:latin typeface="楷体" panose="02010609060101010101" charset="-122"/>
                <a:ea typeface="楷体" panose="02010609060101010101" charset="-122"/>
                <a:sym typeface="+mn-ea"/>
              </a:rPr>
              <a:t>骑能属者百余人耳。</a:t>
            </a:r>
            <a:endParaRPr lang="zh-CN" altLang="en-US" sz="3200" b="1">
              <a:latin typeface="楷体" panose="02010609060101010101" charset="-122"/>
              <a:ea typeface="楷体" panose="02010609060101010101" charset="-122"/>
              <a:sym typeface="+mn-ea"/>
            </a:endParaRPr>
          </a:p>
          <a:p>
            <a:pPr indent="457200" fontAlgn="auto">
              <a:lnSpc>
                <a:spcPct val="250000"/>
              </a:lnSpc>
            </a:pPr>
            <a:endParaRPr lang="zh-CN" altLang="en-US" sz="3200" b="1">
              <a:latin typeface="楷体" panose="02010609060101010101" charset="-122"/>
              <a:ea typeface="楷体" panose="02010609060101010101" charset="-122"/>
              <a:sym typeface="+mn-ea"/>
            </a:endParaRPr>
          </a:p>
        </p:txBody>
      </p:sp>
      <p:sp>
        <p:nvSpPr>
          <p:cNvPr id="3" name="文本框 2"/>
          <p:cNvSpPr txBox="1"/>
          <p:nvPr/>
        </p:nvSpPr>
        <p:spPr>
          <a:xfrm>
            <a:off x="2969895" y="822325"/>
            <a:ext cx="2507615" cy="460375"/>
          </a:xfrm>
          <a:prstGeom prst="rect">
            <a:avLst/>
          </a:prstGeom>
          <a:noFill/>
        </p:spPr>
        <p:txBody>
          <a:bodyPr wrap="square" rtlCol="0">
            <a:spAutoFit/>
          </a:bodyPr>
          <a:lstStyle/>
          <a:p>
            <a:r>
              <a:rPr lang="zh-CN" altLang="en-US" sz="2400" b="1">
                <a:solidFill>
                  <a:srgbClr val="C00000"/>
                </a:solidFill>
                <a:latin typeface="黑体" panose="02010609060101010101" charset="-122"/>
                <a:ea typeface="黑体" panose="02010609060101010101" charset="-122"/>
              </a:rPr>
              <a:t>单人乘一匹马</a:t>
            </a:r>
            <a:endParaRPr lang="zh-CN" altLang="en-US" sz="2400" b="1">
              <a:solidFill>
                <a:srgbClr val="C00000"/>
              </a:solidFill>
              <a:latin typeface="黑体" panose="02010609060101010101" charset="-122"/>
              <a:ea typeface="黑体" panose="02010609060101010101" charset="-122"/>
            </a:endParaRPr>
          </a:p>
        </p:txBody>
      </p:sp>
      <p:sp>
        <p:nvSpPr>
          <p:cNvPr id="4" name="文本框 3"/>
          <p:cNvSpPr txBox="1"/>
          <p:nvPr/>
        </p:nvSpPr>
        <p:spPr>
          <a:xfrm>
            <a:off x="9775190" y="822325"/>
            <a:ext cx="934085" cy="460375"/>
          </a:xfrm>
          <a:prstGeom prst="rect">
            <a:avLst/>
          </a:prstGeom>
          <a:noFill/>
        </p:spPr>
        <p:txBody>
          <a:bodyPr wrap="square" rtlCol="0">
            <a:spAutoFit/>
          </a:bodyPr>
          <a:lstStyle/>
          <a:p>
            <a:r>
              <a:rPr lang="zh-CN" altLang="en-US" sz="2400" b="1">
                <a:solidFill>
                  <a:srgbClr val="C00000"/>
                </a:solidFill>
                <a:latin typeface="黑体" panose="02010609060101010101" charset="-122"/>
                <a:ea typeface="黑体" panose="02010609060101010101" charset="-122"/>
              </a:rPr>
              <a:t>当</a:t>
            </a:r>
            <a:endParaRPr lang="zh-CN" altLang="en-US" sz="2400" b="1">
              <a:solidFill>
                <a:srgbClr val="C00000"/>
              </a:solidFill>
              <a:latin typeface="黑体" panose="02010609060101010101" charset="-122"/>
              <a:ea typeface="黑体" panose="02010609060101010101" charset="-122"/>
            </a:endParaRPr>
          </a:p>
        </p:txBody>
      </p:sp>
      <p:sp>
        <p:nvSpPr>
          <p:cNvPr id="5" name="文本框 4"/>
          <p:cNvSpPr txBox="1"/>
          <p:nvPr/>
        </p:nvSpPr>
        <p:spPr>
          <a:xfrm>
            <a:off x="570230" y="2183765"/>
            <a:ext cx="2399665" cy="460375"/>
          </a:xfrm>
          <a:prstGeom prst="rect">
            <a:avLst/>
          </a:prstGeom>
          <a:noFill/>
        </p:spPr>
        <p:txBody>
          <a:bodyPr wrap="square" rtlCol="0">
            <a:spAutoFit/>
          </a:bodyPr>
          <a:lstStyle/>
          <a:p>
            <a:r>
              <a:rPr lang="zh-CN" altLang="en-US" sz="2400" b="1">
                <a:solidFill>
                  <a:srgbClr val="C00000"/>
                </a:solidFill>
                <a:latin typeface="黑体" panose="02010609060101010101" charset="-122"/>
                <a:ea typeface="黑体" panose="02010609060101010101" charset="-122"/>
              </a:rPr>
              <a:t>名作状，向南。</a:t>
            </a:r>
            <a:endParaRPr lang="zh-CN" altLang="en-US" sz="2400" b="1">
              <a:solidFill>
                <a:srgbClr val="C00000"/>
              </a:solidFill>
              <a:latin typeface="黑体" panose="02010609060101010101" charset="-122"/>
              <a:ea typeface="黑体" panose="02010609060101010101" charset="-122"/>
            </a:endParaRPr>
          </a:p>
        </p:txBody>
      </p:sp>
      <p:sp>
        <p:nvSpPr>
          <p:cNvPr id="6" name="文本框 5"/>
          <p:cNvSpPr txBox="1"/>
          <p:nvPr/>
        </p:nvSpPr>
        <p:spPr>
          <a:xfrm>
            <a:off x="5304155" y="2175510"/>
            <a:ext cx="488950" cy="460375"/>
          </a:xfrm>
          <a:prstGeom prst="rect">
            <a:avLst/>
          </a:prstGeom>
          <a:noFill/>
        </p:spPr>
        <p:txBody>
          <a:bodyPr wrap="none" rtlCol="0" anchor="t">
            <a:spAutoFit/>
          </a:bodyPr>
          <a:lstStyle/>
          <a:p>
            <a:r>
              <a:rPr lang="zh-CN" altLang="en-US" sz="2400" b="1">
                <a:solidFill>
                  <a:srgbClr val="C00000"/>
                </a:solidFill>
                <a:latin typeface="黑体" panose="02010609060101010101" charset="-122"/>
                <a:ea typeface="黑体" panose="02010609060101010101" charset="-122"/>
                <a:sym typeface="+mn-ea"/>
              </a:rPr>
              <a:t>才</a:t>
            </a:r>
            <a:endParaRPr lang="zh-CN" altLang="en-US" sz="2400" b="1">
              <a:solidFill>
                <a:srgbClr val="C00000"/>
              </a:solidFill>
              <a:latin typeface="黑体" panose="02010609060101010101" charset="-122"/>
              <a:ea typeface="黑体" panose="02010609060101010101" charset="-122"/>
              <a:sym typeface="+mn-ea"/>
            </a:endParaRPr>
          </a:p>
        </p:txBody>
      </p:sp>
      <p:sp>
        <p:nvSpPr>
          <p:cNvPr id="8" name="文本框 7"/>
          <p:cNvSpPr txBox="1"/>
          <p:nvPr/>
        </p:nvSpPr>
        <p:spPr>
          <a:xfrm>
            <a:off x="6655435" y="822325"/>
            <a:ext cx="1407160" cy="460375"/>
          </a:xfrm>
          <a:prstGeom prst="rect">
            <a:avLst/>
          </a:prstGeom>
          <a:noFill/>
        </p:spPr>
        <p:txBody>
          <a:bodyPr wrap="none" rtlCol="0" anchor="t">
            <a:spAutoFit/>
          </a:bodyPr>
          <a:lstStyle/>
          <a:p>
            <a:r>
              <a:rPr lang="zh-CN" altLang="en-US" sz="2400" b="1">
                <a:solidFill>
                  <a:srgbClr val="C00000"/>
                </a:solidFill>
                <a:latin typeface="黑体" panose="02010609060101010101" charset="-122"/>
                <a:ea typeface="黑体" panose="02010609060101010101" charset="-122"/>
                <a:sym typeface="+mn-ea"/>
              </a:rPr>
              <a:t>定语后置</a:t>
            </a:r>
            <a:endParaRPr lang="zh-CN" altLang="en-US" sz="2400" b="1">
              <a:solidFill>
                <a:srgbClr val="C00000"/>
              </a:solidFill>
              <a:latin typeface="黑体" panose="02010609060101010101" charset="-122"/>
              <a:ea typeface="黑体" panose="02010609060101010101" charset="-122"/>
              <a:sym typeface="+mn-ea"/>
            </a:endParaRPr>
          </a:p>
        </p:txBody>
      </p:sp>
      <p:sp>
        <p:nvSpPr>
          <p:cNvPr id="9" name="文本框 8"/>
          <p:cNvSpPr txBox="1"/>
          <p:nvPr/>
        </p:nvSpPr>
        <p:spPr>
          <a:xfrm>
            <a:off x="2174875" y="3375660"/>
            <a:ext cx="795020" cy="460375"/>
          </a:xfrm>
          <a:prstGeom prst="rect">
            <a:avLst/>
          </a:prstGeom>
          <a:noFill/>
        </p:spPr>
        <p:txBody>
          <a:bodyPr wrap="none" rtlCol="0" anchor="t">
            <a:spAutoFit/>
          </a:bodyPr>
          <a:lstStyle/>
          <a:p>
            <a:r>
              <a:rPr lang="zh-CN" altLang="en-US" sz="2400" b="1">
                <a:solidFill>
                  <a:srgbClr val="C00000"/>
                </a:solidFill>
                <a:latin typeface="黑体" panose="02010609060101010101" charset="-122"/>
                <a:ea typeface="黑体" panose="02010609060101010101" charset="-122"/>
                <a:sym typeface="+mn-ea"/>
              </a:rPr>
              <a:t>逃跑</a:t>
            </a:r>
            <a:endParaRPr lang="zh-CN" altLang="en-US" sz="2400" b="1">
              <a:solidFill>
                <a:srgbClr val="C00000"/>
              </a:solidFill>
              <a:latin typeface="黑体" panose="02010609060101010101" charset="-122"/>
              <a:ea typeface="黑体" panose="02010609060101010101" charset="-122"/>
              <a:sym typeface="+mn-ea"/>
            </a:endParaRPr>
          </a:p>
        </p:txBody>
      </p:sp>
      <p:sp>
        <p:nvSpPr>
          <p:cNvPr id="10" name="文本框 9"/>
          <p:cNvSpPr txBox="1"/>
          <p:nvPr/>
        </p:nvSpPr>
        <p:spPr>
          <a:xfrm>
            <a:off x="3203575" y="2183765"/>
            <a:ext cx="1713230" cy="460375"/>
          </a:xfrm>
          <a:prstGeom prst="rect">
            <a:avLst/>
          </a:prstGeom>
          <a:noFill/>
        </p:spPr>
        <p:txBody>
          <a:bodyPr wrap="none" rtlCol="0" anchor="t">
            <a:spAutoFit/>
          </a:bodyPr>
          <a:lstStyle/>
          <a:p>
            <a:r>
              <a:rPr lang="zh-CN" altLang="en-US" sz="2400" b="1">
                <a:solidFill>
                  <a:srgbClr val="C00000"/>
                </a:solidFill>
                <a:latin typeface="黑体" panose="02010609060101010101" charset="-122"/>
                <a:ea typeface="黑体" panose="02010609060101010101" charset="-122"/>
                <a:sym typeface="+mn-ea"/>
              </a:rPr>
              <a:t>天亮的时候</a:t>
            </a:r>
            <a:endParaRPr lang="zh-CN" altLang="en-US" sz="2400" b="1">
              <a:solidFill>
                <a:srgbClr val="C00000"/>
              </a:solidFill>
              <a:latin typeface="黑体" panose="02010609060101010101" charset="-122"/>
              <a:ea typeface="黑体" panose="02010609060101010101" charset="-122"/>
              <a:sym typeface="+mn-ea"/>
            </a:endParaRPr>
          </a:p>
        </p:txBody>
      </p:sp>
      <p:sp>
        <p:nvSpPr>
          <p:cNvPr id="11" name="文本框 10"/>
          <p:cNvSpPr txBox="1"/>
          <p:nvPr/>
        </p:nvSpPr>
        <p:spPr>
          <a:xfrm>
            <a:off x="570230" y="4639310"/>
            <a:ext cx="11061065" cy="1753235"/>
          </a:xfrm>
          <a:prstGeom prst="rect">
            <a:avLst/>
          </a:prstGeom>
          <a:noFill/>
        </p:spPr>
        <p:txBody>
          <a:bodyPr wrap="square" rtlCol="0" anchor="t">
            <a:spAutoFit/>
          </a:bodyPr>
          <a:lstStyle/>
          <a:p>
            <a:pPr indent="457200" fontAlgn="auto">
              <a:lnSpc>
                <a:spcPct val="150000"/>
              </a:lnSpc>
            </a:pPr>
            <a:r>
              <a:rPr lang="zh-CN" altLang="en-US" sz="2400" b="1">
                <a:solidFill>
                  <a:schemeClr val="tx1"/>
                </a:solidFill>
                <a:latin typeface="仿宋" panose="02010609060101010101" charset="-122"/>
                <a:ea typeface="仿宋" panose="02010609060101010101" charset="-122"/>
                <a:sym typeface="+mn-ea"/>
              </a:rPr>
              <a:t>于是项王骑上马，部下壮士八百多人骑马跟在后面，趁夜突破重围，向南冲出，飞驰而逃。天快亮的时候，汉军才发觉，命令骑将灌婴带领五千骑兵去追赶。项王渡过淮河，部下壮士能跟上的只剩下一百多人了。</a:t>
            </a:r>
            <a:endParaRPr lang="zh-CN" altLang="en-US" sz="2400" b="1">
              <a:solidFill>
                <a:schemeClr val="tx1"/>
              </a:solidFill>
              <a:latin typeface="仿宋" panose="02010609060101010101" charset="-122"/>
              <a:ea typeface="仿宋" panose="02010609060101010101" charset="-122"/>
              <a:sym typeface="+mn-ea"/>
            </a:endParaRPr>
          </a:p>
        </p:txBody>
      </p:sp>
      <p:sp>
        <p:nvSpPr>
          <p:cNvPr id="12" name="文本框 11"/>
          <p:cNvSpPr txBox="1"/>
          <p:nvPr/>
        </p:nvSpPr>
        <p:spPr>
          <a:xfrm>
            <a:off x="5574030" y="3375660"/>
            <a:ext cx="1407160" cy="460375"/>
          </a:xfrm>
          <a:prstGeom prst="rect">
            <a:avLst/>
          </a:prstGeom>
          <a:noFill/>
        </p:spPr>
        <p:txBody>
          <a:bodyPr wrap="none" rtlCol="0" anchor="t">
            <a:spAutoFit/>
          </a:bodyPr>
          <a:lstStyle/>
          <a:p>
            <a:r>
              <a:rPr lang="zh-CN" altLang="en-US" sz="2400" b="1">
                <a:solidFill>
                  <a:srgbClr val="C00000"/>
                </a:solidFill>
                <a:latin typeface="黑体" panose="02010609060101010101" charset="-122"/>
                <a:ea typeface="黑体" panose="02010609060101010101" charset="-122"/>
                <a:sym typeface="+mn-ea"/>
              </a:rPr>
              <a:t>定语后置</a:t>
            </a:r>
            <a:endParaRPr lang="zh-CN" altLang="en-US" sz="2400" b="1">
              <a:solidFill>
                <a:srgbClr val="C00000"/>
              </a:solidFill>
              <a:latin typeface="黑体" panose="02010609060101010101" charset="-122"/>
              <a:ea typeface="黑体" panose="02010609060101010101" charset="-122"/>
              <a:sym typeface="+mn-ea"/>
            </a:endParaRPr>
          </a:p>
        </p:txBody>
      </p:sp>
      <p:sp>
        <p:nvSpPr>
          <p:cNvPr id="13" name="文本框 12"/>
          <p:cNvSpPr txBox="1"/>
          <p:nvPr/>
        </p:nvSpPr>
        <p:spPr>
          <a:xfrm>
            <a:off x="3356610" y="3375660"/>
            <a:ext cx="1407160" cy="460375"/>
          </a:xfrm>
          <a:prstGeom prst="rect">
            <a:avLst/>
          </a:prstGeom>
          <a:noFill/>
        </p:spPr>
        <p:txBody>
          <a:bodyPr wrap="none" rtlCol="0" anchor="t">
            <a:spAutoFit/>
          </a:bodyPr>
          <a:lstStyle/>
          <a:p>
            <a:r>
              <a:rPr lang="zh-CN" altLang="en-US" sz="2400" b="1">
                <a:solidFill>
                  <a:srgbClr val="C00000"/>
                </a:solidFill>
                <a:latin typeface="黑体" panose="02010609060101010101" charset="-122"/>
                <a:ea typeface="黑体" panose="02010609060101010101" charset="-122"/>
                <a:sym typeface="+mn-ea"/>
              </a:rPr>
              <a:t>属：随从</a:t>
            </a:r>
            <a:endParaRPr lang="zh-CN" altLang="en-US" sz="2400" b="1">
              <a:solidFill>
                <a:srgbClr val="C00000"/>
              </a:solidFill>
              <a:latin typeface="黑体" panose="02010609060101010101" charset="-122"/>
              <a:ea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blinds(horizontal)">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linds(horizontal)">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4" grpId="0"/>
      <p:bldP spid="5" grpId="0"/>
      <p:bldP spid="10" grpId="0"/>
      <p:bldP spid="6" grpId="0"/>
      <p:bldP spid="9" grpId="0"/>
      <p:bldP spid="13"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51790" y="325120"/>
            <a:ext cx="11487785" cy="6177280"/>
          </a:xfrm>
          <a:prstGeom prst="rect">
            <a:avLst/>
          </a:prstGeom>
          <a:noFill/>
          <a:ln>
            <a:solidFill>
              <a:srgbClr val="BEBE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689610" y="505460"/>
            <a:ext cx="10904855" cy="3784600"/>
          </a:xfrm>
          <a:prstGeom prst="rect">
            <a:avLst/>
          </a:prstGeom>
          <a:noFill/>
        </p:spPr>
        <p:txBody>
          <a:bodyPr wrap="square" rtlCol="0" anchor="t">
            <a:spAutoFit/>
          </a:bodyPr>
          <a:lstStyle/>
          <a:p>
            <a:pPr indent="457200" fontAlgn="auto">
              <a:lnSpc>
                <a:spcPct val="250000"/>
              </a:lnSpc>
            </a:pPr>
            <a:r>
              <a:rPr lang="zh-CN" altLang="en-US" sz="3200" b="1">
                <a:latin typeface="楷体" panose="02010609060101010101" charset="-122"/>
                <a:ea typeface="楷体" panose="02010609060101010101" charset="-122"/>
                <a:cs typeface="楷体" panose="02010609060101010101" charset="-122"/>
                <a:sym typeface="+mn-ea"/>
              </a:rPr>
              <a:t>项王至阴陵，</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迷失道</a:t>
            </a:r>
            <a:r>
              <a:rPr lang="zh-CN" altLang="en-US" sz="3200" b="1">
                <a:latin typeface="楷体" panose="02010609060101010101" charset="-122"/>
                <a:ea typeface="楷体" panose="02010609060101010101" charset="-122"/>
                <a:cs typeface="楷体" panose="02010609060101010101" charset="-122"/>
                <a:sym typeface="+mn-ea"/>
              </a:rPr>
              <a:t>，问一</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田父</a:t>
            </a:r>
            <a:r>
              <a:rPr lang="zh-CN" altLang="en-US" sz="3200" b="1">
                <a:latin typeface="楷体" panose="02010609060101010101" charset="-122"/>
                <a:ea typeface="楷体" panose="02010609060101010101" charset="-122"/>
                <a:cs typeface="楷体" panose="02010609060101010101" charset="-122"/>
                <a:sym typeface="+mn-ea"/>
              </a:rPr>
              <a:t>，田父</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绐</a:t>
            </a:r>
            <a:r>
              <a:rPr lang="zh-CN" altLang="en-US" sz="3200" b="1">
                <a:latin typeface="楷体" panose="02010609060101010101" charset="-122"/>
                <a:ea typeface="楷体" panose="02010609060101010101" charset="-122"/>
                <a:cs typeface="楷体" panose="02010609060101010101" charset="-122"/>
                <a:sym typeface="+mn-ea"/>
              </a:rPr>
              <a:t>曰“左”。</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左</a:t>
            </a:r>
            <a:r>
              <a:rPr lang="zh-CN" altLang="en-US" sz="3200" b="1">
                <a:latin typeface="楷体" panose="02010609060101010101" charset="-122"/>
                <a:ea typeface="楷体" panose="02010609060101010101" charset="-122"/>
                <a:cs typeface="楷体" panose="02010609060101010101" charset="-122"/>
                <a:sym typeface="+mn-ea"/>
              </a:rPr>
              <a:t>，乃</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陷</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大泽</a:t>
            </a:r>
            <a:r>
              <a:rPr lang="zh-CN" altLang="en-US" sz="3200" b="1">
                <a:latin typeface="楷体" panose="02010609060101010101" charset="-122"/>
                <a:ea typeface="楷体" panose="02010609060101010101" charset="-122"/>
                <a:cs typeface="楷体" panose="02010609060101010101" charset="-122"/>
                <a:sym typeface="+mn-ea"/>
              </a:rPr>
              <a:t>中。</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以故</a:t>
            </a:r>
            <a:r>
              <a:rPr lang="zh-CN" altLang="en-US" sz="3200" b="1">
                <a:latin typeface="楷体" panose="02010609060101010101" charset="-122"/>
                <a:ea typeface="楷体" panose="02010609060101010101" charset="-122"/>
                <a:cs typeface="楷体" panose="02010609060101010101" charset="-122"/>
                <a:sym typeface="+mn-ea"/>
              </a:rPr>
              <a:t>汉</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追及</a:t>
            </a:r>
            <a:r>
              <a:rPr lang="zh-CN" altLang="en-US" sz="3200" b="1">
                <a:latin typeface="楷体" panose="02010609060101010101" charset="-122"/>
                <a:ea typeface="楷体" panose="02010609060101010101" charset="-122"/>
                <a:cs typeface="楷体" panose="02010609060101010101" charset="-122"/>
                <a:sym typeface="+mn-ea"/>
              </a:rPr>
              <a:t>之。项王乃</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复引兵而</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东</a:t>
            </a:r>
            <a:r>
              <a:rPr lang="zh-CN" altLang="en-US" sz="3200" b="1">
                <a:latin typeface="楷体" panose="02010609060101010101" charset="-122"/>
                <a:ea typeface="楷体" panose="02010609060101010101" charset="-122"/>
                <a:cs typeface="楷体" panose="02010609060101010101" charset="-122"/>
                <a:sym typeface="+mn-ea"/>
              </a:rPr>
              <a:t>，</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至</a:t>
            </a:r>
            <a:r>
              <a:rPr lang="zh-CN" altLang="en-US" sz="3200" b="1">
                <a:latin typeface="楷体" panose="02010609060101010101" charset="-122"/>
                <a:ea typeface="楷体" panose="02010609060101010101" charset="-122"/>
                <a:cs typeface="楷体" panose="02010609060101010101" charset="-122"/>
                <a:sym typeface="+mn-ea"/>
              </a:rPr>
              <a:t>东城，</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乃</a:t>
            </a:r>
            <a:r>
              <a:rPr lang="zh-CN" altLang="en-US" sz="3200" b="1">
                <a:latin typeface="楷体" panose="02010609060101010101" charset="-122"/>
                <a:ea typeface="楷体" panose="02010609060101010101" charset="-122"/>
                <a:cs typeface="楷体" panose="02010609060101010101" charset="-122"/>
                <a:sym typeface="+mn-ea"/>
              </a:rPr>
              <a:t>有二十八骑。汉骑追者数千人。</a:t>
            </a:r>
            <a:endParaRPr lang="zh-CN" altLang="en-US" sz="3200" b="1">
              <a:latin typeface="楷体" panose="02010609060101010101" charset="-122"/>
              <a:ea typeface="楷体" panose="02010609060101010101" charset="-122"/>
              <a:cs typeface="楷体" panose="02010609060101010101" charset="-122"/>
              <a:sym typeface="+mn-ea"/>
            </a:endParaRPr>
          </a:p>
        </p:txBody>
      </p:sp>
      <p:sp>
        <p:nvSpPr>
          <p:cNvPr id="3" name="文本框 2"/>
          <p:cNvSpPr txBox="1"/>
          <p:nvPr/>
        </p:nvSpPr>
        <p:spPr>
          <a:xfrm>
            <a:off x="689610" y="4445000"/>
            <a:ext cx="10734040" cy="1753235"/>
          </a:xfrm>
          <a:prstGeom prst="rect">
            <a:avLst/>
          </a:prstGeom>
          <a:noFill/>
        </p:spPr>
        <p:txBody>
          <a:bodyPr wrap="square" rtlCol="0" anchor="t">
            <a:spAutoFit/>
          </a:bodyPr>
          <a:lstStyle/>
          <a:p>
            <a:pPr indent="457200" fontAlgn="auto">
              <a:lnSpc>
                <a:spcPct val="150000"/>
              </a:lnSpc>
            </a:pPr>
            <a:r>
              <a:rPr lang="zh-CN" altLang="en-US" sz="2400" b="1">
                <a:solidFill>
                  <a:schemeClr val="tx1"/>
                </a:solidFill>
                <a:latin typeface="仿宋" panose="02010609060101010101" charset="-122"/>
                <a:ea typeface="仿宋" panose="02010609060101010101" charset="-122"/>
                <a:cs typeface="仿宋" panose="02010609060101010101" charset="-122"/>
                <a:sym typeface="+mn-ea"/>
              </a:rPr>
              <a:t>项王到达阴陵，迷了路，去问一个农夫，农夫骗他说：“向左边走。”项王带人向左，陷进了大沼泽地中。因此，汉兵追上了他们。项王又带着骑兵向东走，到达东城，这时就只剩下二十八人。汉军骑兵追赶上来的有几千人。</a:t>
            </a:r>
            <a:endParaRPr lang="zh-CN" altLang="en-US" sz="2400" b="1">
              <a:solidFill>
                <a:schemeClr val="tx1"/>
              </a:solidFill>
              <a:latin typeface="仿宋" panose="02010609060101010101" charset="-122"/>
              <a:ea typeface="仿宋" panose="02010609060101010101" charset="-122"/>
              <a:cs typeface="仿宋" panose="02010609060101010101" charset="-122"/>
              <a:sym typeface="+mn-ea"/>
            </a:endParaRPr>
          </a:p>
        </p:txBody>
      </p:sp>
      <p:sp>
        <p:nvSpPr>
          <p:cNvPr id="4" name="文本框 3"/>
          <p:cNvSpPr txBox="1"/>
          <p:nvPr/>
        </p:nvSpPr>
        <p:spPr>
          <a:xfrm>
            <a:off x="6151245" y="662305"/>
            <a:ext cx="1155700" cy="460375"/>
          </a:xfrm>
          <a:prstGeom prst="rect">
            <a:avLst/>
          </a:prstGeom>
          <a:noFill/>
        </p:spPr>
        <p:txBody>
          <a:bodyPr wrap="square" rtlCol="0">
            <a:spAutoFit/>
          </a:bodyPr>
          <a:lstStyle/>
          <a:p>
            <a:r>
              <a:rPr lang="zh-CN" altLang="en-US" sz="2400" b="1">
                <a:solidFill>
                  <a:srgbClr val="C00000"/>
                </a:solidFill>
                <a:latin typeface="黑体" panose="02010609060101010101" charset="-122"/>
                <a:ea typeface="黑体" panose="02010609060101010101" charset="-122"/>
              </a:rPr>
              <a:t>农夫</a:t>
            </a:r>
            <a:endParaRPr lang="zh-CN" altLang="en-US" sz="2400" b="1">
              <a:solidFill>
                <a:srgbClr val="C00000"/>
              </a:solidFill>
              <a:latin typeface="黑体" panose="02010609060101010101" charset="-122"/>
              <a:ea typeface="黑体" panose="02010609060101010101" charset="-122"/>
            </a:endParaRPr>
          </a:p>
        </p:txBody>
      </p:sp>
      <p:sp>
        <p:nvSpPr>
          <p:cNvPr id="5" name="文本框 4"/>
          <p:cNvSpPr txBox="1"/>
          <p:nvPr/>
        </p:nvSpPr>
        <p:spPr>
          <a:xfrm>
            <a:off x="8106410" y="665480"/>
            <a:ext cx="1282065" cy="460375"/>
          </a:xfrm>
          <a:prstGeom prst="rect">
            <a:avLst/>
          </a:prstGeom>
          <a:noFill/>
        </p:spPr>
        <p:txBody>
          <a:bodyPr wrap="square" rtlCol="0">
            <a:spAutoFit/>
          </a:bodyPr>
          <a:lstStyle/>
          <a:p>
            <a:r>
              <a:rPr lang="zh-CN" altLang="en-US" sz="2400" b="1">
                <a:solidFill>
                  <a:srgbClr val="C00000"/>
                </a:solidFill>
                <a:latin typeface="黑体" panose="02010609060101010101" charset="-122"/>
                <a:ea typeface="黑体" panose="02010609060101010101" charset="-122"/>
              </a:rPr>
              <a:t>欺骗</a:t>
            </a:r>
            <a:endParaRPr lang="zh-CN" altLang="en-US" sz="2400" b="1">
              <a:solidFill>
                <a:srgbClr val="C00000"/>
              </a:solidFill>
              <a:latin typeface="黑体" panose="02010609060101010101" charset="-122"/>
              <a:ea typeface="黑体" panose="02010609060101010101" charset="-122"/>
            </a:endParaRPr>
          </a:p>
        </p:txBody>
      </p:sp>
      <p:sp>
        <p:nvSpPr>
          <p:cNvPr id="6" name="文本框 5"/>
          <p:cNvSpPr txBox="1"/>
          <p:nvPr/>
        </p:nvSpPr>
        <p:spPr>
          <a:xfrm>
            <a:off x="522605" y="1801495"/>
            <a:ext cx="2358390" cy="460375"/>
          </a:xfrm>
          <a:prstGeom prst="rect">
            <a:avLst/>
          </a:prstGeom>
          <a:noFill/>
        </p:spPr>
        <p:txBody>
          <a:bodyPr wrap="square" rtlCol="0">
            <a:spAutoFit/>
          </a:bodyPr>
          <a:lstStyle/>
          <a:p>
            <a:r>
              <a:rPr lang="zh-CN" altLang="en-US" sz="2400" b="1">
                <a:solidFill>
                  <a:srgbClr val="C00000"/>
                </a:solidFill>
                <a:latin typeface="黑体" panose="02010609060101010101" charset="-122"/>
                <a:ea typeface="黑体" panose="02010609060101010101" charset="-122"/>
              </a:rPr>
              <a:t>低洼多水的地方</a:t>
            </a:r>
            <a:endParaRPr lang="zh-CN" altLang="en-US" sz="2400" b="1">
              <a:solidFill>
                <a:srgbClr val="C00000"/>
              </a:solidFill>
              <a:latin typeface="黑体" panose="02010609060101010101" charset="-122"/>
              <a:ea typeface="黑体" panose="02010609060101010101" charset="-122"/>
            </a:endParaRPr>
          </a:p>
        </p:txBody>
      </p:sp>
      <p:sp>
        <p:nvSpPr>
          <p:cNvPr id="8" name="文本框 7"/>
          <p:cNvSpPr txBox="1"/>
          <p:nvPr/>
        </p:nvSpPr>
        <p:spPr>
          <a:xfrm>
            <a:off x="3100070" y="1805940"/>
            <a:ext cx="838835" cy="460375"/>
          </a:xfrm>
          <a:prstGeom prst="rect">
            <a:avLst/>
          </a:prstGeom>
          <a:noFill/>
        </p:spPr>
        <p:txBody>
          <a:bodyPr wrap="square" rtlCol="0">
            <a:spAutoFit/>
          </a:bodyPr>
          <a:lstStyle/>
          <a:p>
            <a:r>
              <a:rPr lang="zh-CN" altLang="en-US" sz="2400" b="1">
                <a:solidFill>
                  <a:srgbClr val="C00000"/>
                </a:solidFill>
                <a:latin typeface="黑体" panose="02010609060101010101" charset="-122"/>
                <a:ea typeface="黑体" panose="02010609060101010101" charset="-122"/>
              </a:rPr>
              <a:t>因此</a:t>
            </a:r>
            <a:endParaRPr lang="zh-CN" altLang="en-US" sz="2400" b="1">
              <a:solidFill>
                <a:srgbClr val="C00000"/>
              </a:solidFill>
              <a:latin typeface="黑体" panose="02010609060101010101" charset="-122"/>
              <a:ea typeface="黑体" panose="02010609060101010101" charset="-122"/>
            </a:endParaRPr>
          </a:p>
        </p:txBody>
      </p:sp>
      <p:sp>
        <p:nvSpPr>
          <p:cNvPr id="9" name="文本框 8"/>
          <p:cNvSpPr txBox="1"/>
          <p:nvPr/>
        </p:nvSpPr>
        <p:spPr>
          <a:xfrm>
            <a:off x="9388475" y="662305"/>
            <a:ext cx="2428240" cy="460375"/>
          </a:xfrm>
          <a:prstGeom prst="rect">
            <a:avLst/>
          </a:prstGeom>
          <a:noFill/>
        </p:spPr>
        <p:txBody>
          <a:bodyPr wrap="square" rtlCol="0">
            <a:spAutoFit/>
          </a:bodyPr>
          <a:lstStyle/>
          <a:p>
            <a:r>
              <a:rPr lang="zh-CN" altLang="en-US" sz="2400" b="1">
                <a:solidFill>
                  <a:srgbClr val="C00000"/>
                </a:solidFill>
                <a:latin typeface="黑体" panose="02010609060101010101" charset="-122"/>
                <a:ea typeface="黑体" panose="02010609060101010101" charset="-122"/>
              </a:rPr>
              <a:t>名作动，向左走。</a:t>
            </a:r>
            <a:endParaRPr lang="zh-CN" altLang="en-US" sz="2400" b="1">
              <a:solidFill>
                <a:srgbClr val="C00000"/>
              </a:solidFill>
              <a:latin typeface="黑体" panose="02010609060101010101" charset="-122"/>
              <a:ea typeface="黑体" panose="02010609060101010101" charset="-122"/>
            </a:endParaRPr>
          </a:p>
        </p:txBody>
      </p:sp>
      <p:sp>
        <p:nvSpPr>
          <p:cNvPr id="10" name="文本框 9"/>
          <p:cNvSpPr txBox="1"/>
          <p:nvPr/>
        </p:nvSpPr>
        <p:spPr>
          <a:xfrm>
            <a:off x="7901305" y="2904490"/>
            <a:ext cx="2727325" cy="460375"/>
          </a:xfrm>
          <a:prstGeom prst="rect">
            <a:avLst/>
          </a:prstGeom>
          <a:noFill/>
        </p:spPr>
        <p:txBody>
          <a:bodyPr wrap="square" rtlCol="0">
            <a:spAutoFit/>
          </a:bodyPr>
          <a:lstStyle/>
          <a:p>
            <a:r>
              <a:rPr lang="zh-CN" altLang="en-US" sz="2400" b="1">
                <a:solidFill>
                  <a:srgbClr val="C00000"/>
                </a:solidFill>
                <a:latin typeface="黑体" panose="02010609060101010101" charset="-122"/>
                <a:ea typeface="黑体" panose="02010609060101010101" charset="-122"/>
              </a:rPr>
              <a:t>名作动，东行。</a:t>
            </a:r>
            <a:endParaRPr lang="zh-CN" altLang="en-US" sz="2400" b="1">
              <a:solidFill>
                <a:srgbClr val="C00000"/>
              </a:solidFill>
              <a:latin typeface="黑体" panose="02010609060101010101" charset="-122"/>
              <a:ea typeface="黑体" panose="02010609060101010101" charset="-122"/>
            </a:endParaRPr>
          </a:p>
        </p:txBody>
      </p:sp>
      <p:sp>
        <p:nvSpPr>
          <p:cNvPr id="11" name="文本框 10"/>
          <p:cNvSpPr txBox="1"/>
          <p:nvPr/>
        </p:nvSpPr>
        <p:spPr>
          <a:xfrm>
            <a:off x="689610" y="3072130"/>
            <a:ext cx="1282065" cy="460375"/>
          </a:xfrm>
          <a:prstGeom prst="rect">
            <a:avLst/>
          </a:prstGeom>
          <a:noFill/>
        </p:spPr>
        <p:txBody>
          <a:bodyPr wrap="square" rtlCol="0">
            <a:spAutoFit/>
          </a:bodyPr>
          <a:lstStyle/>
          <a:p>
            <a:r>
              <a:rPr lang="zh-CN" altLang="en-US" sz="2400" b="1">
                <a:solidFill>
                  <a:srgbClr val="C00000"/>
                </a:solidFill>
                <a:latin typeface="黑体" panose="02010609060101010101" charset="-122"/>
                <a:ea typeface="黑体" panose="02010609060101010101" charset="-122"/>
              </a:rPr>
              <a:t>仅仅</a:t>
            </a:r>
            <a:endParaRPr lang="zh-CN" altLang="en-US" sz="2400" b="1">
              <a:solidFill>
                <a:srgbClr val="C00000"/>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P spid="6" grpId="0"/>
      <p:bldP spid="8" grpId="0"/>
      <p:bldP spid="10"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51790" y="325120"/>
            <a:ext cx="11487785" cy="6177280"/>
          </a:xfrm>
          <a:prstGeom prst="rect">
            <a:avLst/>
          </a:prstGeom>
          <a:noFill/>
          <a:ln>
            <a:solidFill>
              <a:srgbClr val="BEBE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59435" y="325120"/>
            <a:ext cx="11071860" cy="3784600"/>
          </a:xfrm>
          <a:prstGeom prst="rect">
            <a:avLst/>
          </a:prstGeom>
          <a:noFill/>
        </p:spPr>
        <p:txBody>
          <a:bodyPr wrap="square" rtlCol="0" anchor="t">
            <a:spAutoFit/>
          </a:bodyPr>
          <a:lstStyle/>
          <a:p>
            <a:pPr indent="457200" fontAlgn="auto">
              <a:lnSpc>
                <a:spcPct val="250000"/>
              </a:lnSpc>
            </a:pPr>
            <a:r>
              <a:rPr lang="zh-CN" altLang="en-US" sz="3200" b="1">
                <a:latin typeface="楷体" panose="02010609060101010101" charset="-122"/>
                <a:ea typeface="楷体" panose="02010609060101010101" charset="-122"/>
                <a:cs typeface="楷体" panose="02010609060101010101" charset="-122"/>
                <a:sym typeface="+mn-ea"/>
              </a:rPr>
              <a:t>项王自</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度</a:t>
            </a:r>
            <a:r>
              <a:rPr lang="zh-CN" altLang="en-US" sz="3200" b="1">
                <a:latin typeface="楷体" panose="02010609060101010101" charset="-122"/>
                <a:ea typeface="楷体" panose="02010609060101010101" charset="-122"/>
                <a:cs typeface="楷体" panose="02010609060101010101" charset="-122"/>
                <a:sym typeface="+mn-ea"/>
              </a:rPr>
              <a:t>不得</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脱</a:t>
            </a:r>
            <a:r>
              <a:rPr lang="zh-CN" altLang="en-US" sz="3200" b="1">
                <a:latin typeface="楷体" panose="02010609060101010101" charset="-122"/>
                <a:ea typeface="楷体" panose="02010609060101010101" charset="-122"/>
                <a:cs typeface="楷体" panose="02010609060101010101" charset="-122"/>
                <a:sym typeface="+mn-ea"/>
              </a:rPr>
              <a:t>。</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谓</a:t>
            </a:r>
            <a:r>
              <a:rPr lang="zh-CN" altLang="en-US" sz="3200" b="1">
                <a:latin typeface="楷体" panose="02010609060101010101" charset="-122"/>
                <a:ea typeface="楷体" panose="02010609060101010101" charset="-122"/>
                <a:cs typeface="楷体" panose="02010609060101010101" charset="-122"/>
                <a:sym typeface="+mn-ea"/>
              </a:rPr>
              <a:t>其骑</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曰</a:t>
            </a:r>
            <a:r>
              <a:rPr lang="zh-CN" altLang="en-US" sz="3200" b="1">
                <a:latin typeface="楷体" panose="02010609060101010101" charset="-122"/>
                <a:ea typeface="楷体" panose="02010609060101010101" charset="-122"/>
                <a:cs typeface="楷体" panose="02010609060101010101" charset="-122"/>
                <a:sym typeface="+mn-ea"/>
              </a:rPr>
              <a:t>：“吾起兵至今</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八岁</a:t>
            </a:r>
            <a:r>
              <a:rPr lang="zh-CN" altLang="en-US" sz="3200" b="1">
                <a:latin typeface="楷体" panose="02010609060101010101" charset="-122"/>
                <a:ea typeface="楷体" panose="02010609060101010101" charset="-122"/>
                <a:cs typeface="楷体" panose="02010609060101010101" charset="-122"/>
                <a:sym typeface="+mn-ea"/>
              </a:rPr>
              <a:t>矣，</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身</a:t>
            </a:r>
            <a:r>
              <a:rPr lang="zh-CN" altLang="en-US" sz="3200" b="1">
                <a:latin typeface="楷体" panose="02010609060101010101" charset="-122"/>
                <a:ea typeface="楷体" panose="02010609060101010101" charset="-122"/>
                <a:cs typeface="楷体" panose="02010609060101010101" charset="-122"/>
                <a:sym typeface="+mn-ea"/>
              </a:rPr>
              <a:t>七十余战，所</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当</a:t>
            </a:r>
            <a:r>
              <a:rPr lang="zh-CN" altLang="en-US" sz="3200" b="1">
                <a:latin typeface="楷体" panose="02010609060101010101" charset="-122"/>
                <a:ea typeface="楷体" panose="02010609060101010101" charset="-122"/>
                <a:cs typeface="楷体" panose="02010609060101010101" charset="-122"/>
                <a:sym typeface="+mn-ea"/>
              </a:rPr>
              <a:t>者</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破</a:t>
            </a:r>
            <a:r>
              <a:rPr lang="zh-CN" altLang="en-US" sz="3200" b="1">
                <a:latin typeface="楷体" panose="02010609060101010101" charset="-122"/>
                <a:ea typeface="楷体" panose="02010609060101010101" charset="-122"/>
                <a:cs typeface="楷体" panose="02010609060101010101" charset="-122"/>
                <a:sym typeface="+mn-ea"/>
              </a:rPr>
              <a:t>，所</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击</a:t>
            </a:r>
            <a:r>
              <a:rPr lang="zh-CN" altLang="en-US" sz="3200" b="1">
                <a:latin typeface="楷体" panose="02010609060101010101" charset="-122"/>
                <a:ea typeface="楷体" panose="02010609060101010101" charset="-122"/>
                <a:cs typeface="楷体" panose="02010609060101010101" charset="-122"/>
                <a:sym typeface="+mn-ea"/>
              </a:rPr>
              <a:t>者</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服</a:t>
            </a:r>
            <a:r>
              <a:rPr lang="zh-CN" altLang="en-US" sz="3200" b="1">
                <a:latin typeface="楷体" panose="02010609060101010101" charset="-122"/>
                <a:ea typeface="楷体" panose="02010609060101010101" charset="-122"/>
                <a:cs typeface="楷体" panose="02010609060101010101" charset="-122"/>
                <a:sym typeface="+mn-ea"/>
              </a:rPr>
              <a:t>，</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未尝</a:t>
            </a:r>
            <a:r>
              <a:rPr lang="zh-CN" altLang="en-US" sz="3200" b="1">
                <a:latin typeface="楷体" panose="02010609060101010101" charset="-122"/>
                <a:ea typeface="楷体" panose="02010609060101010101" charset="-122"/>
                <a:cs typeface="楷体" panose="02010609060101010101" charset="-122"/>
                <a:sym typeface="+mn-ea"/>
              </a:rPr>
              <a:t>败北，</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遂霸有天下</a:t>
            </a:r>
            <a:r>
              <a:rPr lang="zh-CN" altLang="en-US" sz="3200" b="1">
                <a:latin typeface="楷体" panose="02010609060101010101" charset="-122"/>
                <a:ea typeface="楷体" panose="02010609060101010101" charset="-122"/>
                <a:cs typeface="楷体" panose="02010609060101010101" charset="-122"/>
                <a:sym typeface="+mn-ea"/>
              </a:rPr>
              <a:t>。</a:t>
            </a:r>
            <a:r>
              <a:rPr lang="zh-CN" altLang="en-US" sz="3200" b="1" u="sng">
                <a:latin typeface="楷体" panose="02010609060101010101" charset="-122"/>
                <a:ea typeface="楷体" panose="02010609060101010101" charset="-122"/>
                <a:cs typeface="楷体" panose="02010609060101010101" charset="-122"/>
                <a:sym typeface="+mn-ea"/>
              </a:rPr>
              <a:t>然今</a:t>
            </a:r>
            <a:r>
              <a:rPr lang="zh-CN" altLang="en-US" sz="3200" b="1" u="sng">
                <a:solidFill>
                  <a:schemeClr val="tx1"/>
                </a:solidFill>
                <a:latin typeface="楷体" panose="02010609060101010101" charset="-122"/>
                <a:ea typeface="楷体" panose="02010609060101010101" charset="-122"/>
                <a:cs typeface="楷体" panose="02010609060101010101" charset="-122"/>
                <a:sym typeface="+mn-ea"/>
              </a:rPr>
              <a:t>卒</a:t>
            </a:r>
            <a:r>
              <a:rPr lang="zh-CN" altLang="en-US" sz="3200" b="1" u="sng">
                <a:latin typeface="楷体" panose="02010609060101010101" charset="-122"/>
                <a:ea typeface="楷体" panose="02010609060101010101" charset="-122"/>
                <a:cs typeface="楷体" panose="02010609060101010101" charset="-122"/>
                <a:sym typeface="+mn-ea"/>
              </a:rPr>
              <a:t>困于此</a:t>
            </a:r>
            <a:r>
              <a:rPr lang="zh-CN" altLang="en-US" sz="3200" b="1">
                <a:latin typeface="楷体" panose="02010609060101010101" charset="-122"/>
                <a:ea typeface="楷体" panose="02010609060101010101" charset="-122"/>
                <a:cs typeface="楷体" panose="02010609060101010101" charset="-122"/>
                <a:sym typeface="+mn-ea"/>
              </a:rPr>
              <a:t>，</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此天之亡我，非战之罪也</a:t>
            </a:r>
            <a:r>
              <a:rPr lang="zh-CN" altLang="en-US" sz="3200" b="1">
                <a:latin typeface="楷体" panose="02010609060101010101" charset="-122"/>
                <a:ea typeface="楷体" panose="02010609060101010101" charset="-122"/>
                <a:cs typeface="楷体" panose="02010609060101010101" charset="-122"/>
                <a:sym typeface="+mn-ea"/>
              </a:rPr>
              <a:t>。</a:t>
            </a:r>
            <a:endParaRPr lang="zh-CN" altLang="en-US" sz="3200" b="1">
              <a:latin typeface="楷体" panose="02010609060101010101" charset="-122"/>
              <a:ea typeface="楷体" panose="02010609060101010101" charset="-122"/>
              <a:cs typeface="楷体" panose="02010609060101010101" charset="-122"/>
              <a:sym typeface="+mn-ea"/>
            </a:endParaRPr>
          </a:p>
        </p:txBody>
      </p:sp>
      <p:sp>
        <p:nvSpPr>
          <p:cNvPr id="3" name="文本框 2"/>
          <p:cNvSpPr txBox="1"/>
          <p:nvPr/>
        </p:nvSpPr>
        <p:spPr>
          <a:xfrm>
            <a:off x="559435" y="4195445"/>
            <a:ext cx="10921365" cy="2306955"/>
          </a:xfrm>
          <a:prstGeom prst="rect">
            <a:avLst/>
          </a:prstGeom>
          <a:noFill/>
        </p:spPr>
        <p:txBody>
          <a:bodyPr wrap="square" rtlCol="0" anchor="t">
            <a:spAutoFit/>
          </a:bodyPr>
          <a:lstStyle/>
          <a:p>
            <a:pPr indent="457200" fontAlgn="auto">
              <a:lnSpc>
                <a:spcPct val="150000"/>
              </a:lnSpc>
            </a:pPr>
            <a:r>
              <a:rPr lang="zh-CN" altLang="en-US" sz="2400" b="1">
                <a:solidFill>
                  <a:schemeClr val="tx1"/>
                </a:solidFill>
                <a:latin typeface="仿宋" panose="02010609060101010101" charset="-122"/>
                <a:ea typeface="仿宋" panose="02010609060101010101" charset="-122"/>
                <a:cs typeface="仿宋" panose="02010609060101010101" charset="-122"/>
                <a:sym typeface="+mn-ea"/>
              </a:rPr>
              <a:t>项王自己估计不能逃脱了，对他的骑兵说：“我带兵起义至今已经八年，亲自打了七十多仗，抵挡我的敌人都被打垮，我所攻击的敌人无不降服，从来没有失败过，因而能够称霸，据有天下。可是如今终于被困在这里，这是上天要使我灭亡，决不是作战的过错。</a:t>
            </a:r>
            <a:endParaRPr lang="zh-CN" altLang="en-US" sz="2400" b="1">
              <a:solidFill>
                <a:schemeClr val="tx1"/>
              </a:solidFill>
              <a:latin typeface="仿宋" panose="02010609060101010101" charset="-122"/>
              <a:ea typeface="仿宋" panose="02010609060101010101" charset="-122"/>
              <a:cs typeface="仿宋" panose="02010609060101010101" charset="-122"/>
              <a:sym typeface="+mn-ea"/>
            </a:endParaRPr>
          </a:p>
        </p:txBody>
      </p:sp>
      <p:sp>
        <p:nvSpPr>
          <p:cNvPr id="4" name="文本框 3"/>
          <p:cNvSpPr txBox="1"/>
          <p:nvPr/>
        </p:nvSpPr>
        <p:spPr>
          <a:xfrm>
            <a:off x="1979295" y="443865"/>
            <a:ext cx="2342515" cy="460375"/>
          </a:xfrm>
          <a:prstGeom prst="rect">
            <a:avLst/>
          </a:prstGeom>
          <a:noFill/>
        </p:spPr>
        <p:txBody>
          <a:bodyPr wrap="square" rtlCol="0">
            <a:spAutoFit/>
          </a:bodyPr>
          <a:lstStyle/>
          <a:p>
            <a:r>
              <a:rPr lang="zh-CN" altLang="en-US" sz="2400" b="1">
                <a:solidFill>
                  <a:srgbClr val="C00000"/>
                </a:solidFill>
                <a:latin typeface="黑体" panose="02010609060101010101" charset="-122"/>
                <a:ea typeface="黑体" panose="02010609060101010101" charset="-122"/>
              </a:rPr>
              <a:t>估计，揣摩</a:t>
            </a:r>
            <a:endParaRPr lang="zh-CN" altLang="en-US" sz="2400" b="1">
              <a:solidFill>
                <a:srgbClr val="C00000"/>
              </a:solidFill>
              <a:latin typeface="黑体" panose="02010609060101010101" charset="-122"/>
              <a:ea typeface="黑体" panose="02010609060101010101" charset="-122"/>
            </a:endParaRPr>
          </a:p>
        </p:txBody>
      </p:sp>
      <p:sp>
        <p:nvSpPr>
          <p:cNvPr id="5" name="文本框 4"/>
          <p:cNvSpPr txBox="1"/>
          <p:nvPr/>
        </p:nvSpPr>
        <p:spPr>
          <a:xfrm>
            <a:off x="8780145" y="472440"/>
            <a:ext cx="1440815" cy="460375"/>
          </a:xfrm>
          <a:prstGeom prst="rect">
            <a:avLst/>
          </a:prstGeom>
          <a:noFill/>
        </p:spPr>
        <p:txBody>
          <a:bodyPr wrap="square" rtlCol="0">
            <a:spAutoFit/>
          </a:bodyPr>
          <a:lstStyle/>
          <a:p>
            <a:r>
              <a:rPr lang="zh-CN" altLang="en-US" sz="2400" b="1">
                <a:solidFill>
                  <a:srgbClr val="C00000"/>
                </a:solidFill>
                <a:latin typeface="黑体" panose="02010609060101010101" charset="-122"/>
                <a:ea typeface="黑体" panose="02010609060101010101" charset="-122"/>
              </a:rPr>
              <a:t>八年</a:t>
            </a:r>
            <a:endParaRPr lang="zh-CN" altLang="en-US" sz="2400" b="1">
              <a:solidFill>
                <a:srgbClr val="C00000"/>
              </a:solidFill>
              <a:latin typeface="黑体" panose="02010609060101010101" charset="-122"/>
              <a:ea typeface="黑体" panose="02010609060101010101" charset="-122"/>
            </a:endParaRPr>
          </a:p>
        </p:txBody>
      </p:sp>
      <p:sp>
        <p:nvSpPr>
          <p:cNvPr id="6" name="文本框 5"/>
          <p:cNvSpPr txBox="1"/>
          <p:nvPr/>
        </p:nvSpPr>
        <p:spPr>
          <a:xfrm>
            <a:off x="10434320" y="441325"/>
            <a:ext cx="823595" cy="460375"/>
          </a:xfrm>
          <a:prstGeom prst="rect">
            <a:avLst/>
          </a:prstGeom>
          <a:noFill/>
        </p:spPr>
        <p:txBody>
          <a:bodyPr wrap="square" rtlCol="0">
            <a:spAutoFit/>
          </a:bodyPr>
          <a:lstStyle/>
          <a:p>
            <a:r>
              <a:rPr lang="zh-CN" altLang="en-US" sz="2400" b="1">
                <a:solidFill>
                  <a:srgbClr val="C00000"/>
                </a:solidFill>
                <a:latin typeface="黑体" panose="02010609060101010101" charset="-122"/>
                <a:ea typeface="黑体" panose="02010609060101010101" charset="-122"/>
              </a:rPr>
              <a:t>亲身</a:t>
            </a:r>
            <a:endParaRPr lang="zh-CN" altLang="en-US" sz="2400" b="1">
              <a:solidFill>
                <a:srgbClr val="C00000"/>
              </a:solidFill>
              <a:latin typeface="黑体" panose="02010609060101010101" charset="-122"/>
              <a:ea typeface="黑体" panose="02010609060101010101" charset="-122"/>
            </a:endParaRPr>
          </a:p>
        </p:txBody>
      </p:sp>
      <p:sp>
        <p:nvSpPr>
          <p:cNvPr id="8" name="文本框 7"/>
          <p:cNvSpPr txBox="1"/>
          <p:nvPr/>
        </p:nvSpPr>
        <p:spPr>
          <a:xfrm>
            <a:off x="2533650" y="1694815"/>
            <a:ext cx="1203325" cy="460375"/>
          </a:xfrm>
          <a:prstGeom prst="rect">
            <a:avLst/>
          </a:prstGeom>
          <a:noFill/>
        </p:spPr>
        <p:txBody>
          <a:bodyPr wrap="square" rtlCol="0">
            <a:spAutoFit/>
          </a:bodyPr>
          <a:lstStyle/>
          <a:p>
            <a:r>
              <a:rPr lang="zh-CN" altLang="en-US" sz="2400" b="1">
                <a:solidFill>
                  <a:srgbClr val="C00000"/>
                </a:solidFill>
                <a:latin typeface="黑体" panose="02010609060101010101" charset="-122"/>
                <a:ea typeface="黑体" panose="02010609060101010101" charset="-122"/>
              </a:rPr>
              <a:t>抵抗</a:t>
            </a:r>
            <a:endParaRPr lang="zh-CN" altLang="en-US" sz="2400" b="1">
              <a:solidFill>
                <a:srgbClr val="C00000"/>
              </a:solidFill>
              <a:latin typeface="黑体" panose="02010609060101010101" charset="-122"/>
              <a:ea typeface="黑体" panose="02010609060101010101" charset="-122"/>
            </a:endParaRPr>
          </a:p>
        </p:txBody>
      </p:sp>
      <p:sp>
        <p:nvSpPr>
          <p:cNvPr id="9" name="文本框 8"/>
          <p:cNvSpPr txBox="1"/>
          <p:nvPr/>
        </p:nvSpPr>
        <p:spPr>
          <a:xfrm>
            <a:off x="3388360" y="2914015"/>
            <a:ext cx="1235075" cy="460375"/>
          </a:xfrm>
          <a:prstGeom prst="rect">
            <a:avLst/>
          </a:prstGeom>
          <a:noFill/>
        </p:spPr>
        <p:txBody>
          <a:bodyPr wrap="square" rtlCol="0">
            <a:spAutoFit/>
          </a:bodyPr>
          <a:lstStyle/>
          <a:p>
            <a:r>
              <a:rPr lang="zh-CN" altLang="en-US" sz="2400" b="1">
                <a:solidFill>
                  <a:srgbClr val="C00000"/>
                </a:solidFill>
                <a:latin typeface="黑体" panose="02010609060101010101" charset="-122"/>
                <a:ea typeface="黑体" panose="02010609060101010101" charset="-122"/>
              </a:rPr>
              <a:t>打垮</a:t>
            </a:r>
            <a:endParaRPr lang="zh-CN" altLang="en-US" sz="2400" b="1">
              <a:solidFill>
                <a:srgbClr val="C00000"/>
              </a:solidFill>
              <a:latin typeface="黑体" panose="02010609060101010101" charset="-122"/>
              <a:ea typeface="黑体" panose="02010609060101010101" charset="-122"/>
            </a:endParaRPr>
          </a:p>
        </p:txBody>
      </p:sp>
      <p:sp>
        <p:nvSpPr>
          <p:cNvPr id="10" name="文本框 9"/>
          <p:cNvSpPr txBox="1"/>
          <p:nvPr/>
        </p:nvSpPr>
        <p:spPr>
          <a:xfrm>
            <a:off x="4623435" y="1678940"/>
            <a:ext cx="839470" cy="460375"/>
          </a:xfrm>
          <a:prstGeom prst="rect">
            <a:avLst/>
          </a:prstGeom>
          <a:noFill/>
        </p:spPr>
        <p:txBody>
          <a:bodyPr wrap="square" rtlCol="0">
            <a:spAutoFit/>
          </a:bodyPr>
          <a:lstStyle/>
          <a:p>
            <a:r>
              <a:rPr lang="zh-CN" altLang="en-US" sz="2400" b="1">
                <a:solidFill>
                  <a:srgbClr val="C00000"/>
                </a:solidFill>
                <a:latin typeface="黑体" panose="02010609060101010101" charset="-122"/>
                <a:ea typeface="黑体" panose="02010609060101010101" charset="-122"/>
              </a:rPr>
              <a:t>攻打</a:t>
            </a:r>
            <a:endParaRPr lang="zh-CN" altLang="en-US" sz="2400" b="1">
              <a:solidFill>
                <a:srgbClr val="C00000"/>
              </a:solidFill>
              <a:latin typeface="黑体" panose="02010609060101010101" charset="-122"/>
              <a:ea typeface="黑体" panose="02010609060101010101" charset="-122"/>
            </a:endParaRPr>
          </a:p>
        </p:txBody>
      </p:sp>
      <p:sp>
        <p:nvSpPr>
          <p:cNvPr id="11" name="文本框 10"/>
          <p:cNvSpPr txBox="1"/>
          <p:nvPr/>
        </p:nvSpPr>
        <p:spPr>
          <a:xfrm>
            <a:off x="5462905" y="2914015"/>
            <a:ext cx="807085" cy="460375"/>
          </a:xfrm>
          <a:prstGeom prst="rect">
            <a:avLst/>
          </a:prstGeom>
          <a:noFill/>
        </p:spPr>
        <p:txBody>
          <a:bodyPr wrap="square" rtlCol="0">
            <a:spAutoFit/>
          </a:bodyPr>
          <a:lstStyle/>
          <a:p>
            <a:r>
              <a:rPr lang="zh-CN" altLang="en-US" sz="2400" b="1">
                <a:solidFill>
                  <a:srgbClr val="C00000"/>
                </a:solidFill>
                <a:latin typeface="黑体" panose="02010609060101010101" charset="-122"/>
                <a:ea typeface="黑体" panose="02010609060101010101" charset="-122"/>
              </a:rPr>
              <a:t>降服</a:t>
            </a:r>
            <a:endParaRPr lang="zh-CN" altLang="en-US" sz="2400" b="1">
              <a:solidFill>
                <a:srgbClr val="C00000"/>
              </a:solidFill>
              <a:latin typeface="黑体" panose="02010609060101010101" charset="-122"/>
              <a:ea typeface="黑体" panose="02010609060101010101" charset="-122"/>
            </a:endParaRPr>
          </a:p>
        </p:txBody>
      </p:sp>
      <p:sp>
        <p:nvSpPr>
          <p:cNvPr id="12" name="文本框 11"/>
          <p:cNvSpPr txBox="1"/>
          <p:nvPr/>
        </p:nvSpPr>
        <p:spPr>
          <a:xfrm>
            <a:off x="1409065" y="2914015"/>
            <a:ext cx="1520190" cy="460375"/>
          </a:xfrm>
          <a:prstGeom prst="rect">
            <a:avLst/>
          </a:prstGeom>
          <a:noFill/>
        </p:spPr>
        <p:txBody>
          <a:bodyPr wrap="square" rtlCol="0">
            <a:spAutoFit/>
          </a:bodyPr>
          <a:lstStyle/>
          <a:p>
            <a:r>
              <a:rPr lang="zh-CN" altLang="en-US" sz="2400" b="1">
                <a:solidFill>
                  <a:srgbClr val="C00000"/>
                </a:solidFill>
                <a:latin typeface="黑体" panose="02010609060101010101" charset="-122"/>
                <a:ea typeface="黑体" panose="02010609060101010101" charset="-122"/>
              </a:rPr>
              <a:t>被动句</a:t>
            </a:r>
            <a:endParaRPr lang="zh-CN" altLang="en-US" sz="2400" b="1">
              <a:solidFill>
                <a:srgbClr val="C00000"/>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P spid="10" grpId="0"/>
      <p:bldP spid="9" grpId="0"/>
      <p:bldP spid="11"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51790" y="325120"/>
            <a:ext cx="11487785" cy="6177280"/>
          </a:xfrm>
          <a:prstGeom prst="rect">
            <a:avLst/>
          </a:prstGeom>
          <a:noFill/>
          <a:ln>
            <a:solidFill>
              <a:srgbClr val="BEBE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680085" y="806450"/>
            <a:ext cx="10831830" cy="2553335"/>
          </a:xfrm>
          <a:prstGeom prst="rect">
            <a:avLst/>
          </a:prstGeom>
          <a:noFill/>
        </p:spPr>
        <p:txBody>
          <a:bodyPr wrap="square" rtlCol="0" anchor="t">
            <a:spAutoFit/>
          </a:bodyPr>
          <a:lstStyle/>
          <a:p>
            <a:pPr indent="457200" fontAlgn="auto">
              <a:lnSpc>
                <a:spcPct val="250000"/>
              </a:lnSpc>
            </a:pPr>
            <a:r>
              <a:rPr lang="zh-CN" altLang="en-US" sz="3200" b="1">
                <a:latin typeface="楷体" panose="02010609060101010101" charset="-122"/>
                <a:ea typeface="楷体" panose="02010609060101010101" charset="-122"/>
                <a:cs typeface="楷体" panose="02010609060101010101" charset="-122"/>
                <a:sym typeface="+mn-ea"/>
              </a:rPr>
              <a:t>今日</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固</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决死</a:t>
            </a:r>
            <a:r>
              <a:rPr lang="zh-CN" altLang="en-US" sz="3200" b="1">
                <a:latin typeface="楷体" panose="02010609060101010101" charset="-122"/>
                <a:ea typeface="楷体" panose="02010609060101010101" charset="-122"/>
                <a:cs typeface="楷体" panose="02010609060101010101" charset="-122"/>
                <a:sym typeface="+mn-ea"/>
              </a:rPr>
              <a:t>，愿为诸君</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快战</a:t>
            </a:r>
            <a:r>
              <a:rPr lang="zh-CN" altLang="en-US" sz="3200" b="1">
                <a:latin typeface="楷体" panose="02010609060101010101" charset="-122"/>
                <a:ea typeface="楷体" panose="02010609060101010101" charset="-122"/>
                <a:cs typeface="楷体" panose="02010609060101010101" charset="-122"/>
                <a:sym typeface="+mn-ea"/>
              </a:rPr>
              <a:t>，必三胜之，为诸君溃围，斩将，刈旗，令诸君知</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天</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亡</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我，非战之罪也</a:t>
            </a:r>
            <a:r>
              <a:rPr lang="zh-CN" altLang="en-US" sz="3200" b="1">
                <a:latin typeface="楷体" panose="02010609060101010101" charset="-122"/>
                <a:ea typeface="楷体" panose="02010609060101010101" charset="-122"/>
                <a:cs typeface="楷体" panose="02010609060101010101" charset="-122"/>
                <a:sym typeface="+mn-ea"/>
              </a:rPr>
              <a:t>。”</a:t>
            </a:r>
            <a:endParaRPr lang="zh-CN" altLang="en-US" sz="3200" b="1">
              <a:latin typeface="楷体" panose="02010609060101010101" charset="-122"/>
              <a:ea typeface="楷体" panose="02010609060101010101" charset="-122"/>
              <a:cs typeface="楷体" panose="02010609060101010101" charset="-122"/>
              <a:sym typeface="+mn-ea"/>
            </a:endParaRPr>
          </a:p>
        </p:txBody>
      </p:sp>
      <p:sp>
        <p:nvSpPr>
          <p:cNvPr id="3" name="文本框 2"/>
          <p:cNvSpPr txBox="1"/>
          <p:nvPr/>
        </p:nvSpPr>
        <p:spPr>
          <a:xfrm>
            <a:off x="680085" y="3989070"/>
            <a:ext cx="10576560" cy="2030095"/>
          </a:xfrm>
          <a:prstGeom prst="rect">
            <a:avLst/>
          </a:prstGeom>
          <a:noFill/>
        </p:spPr>
        <p:txBody>
          <a:bodyPr wrap="square" rtlCol="0" anchor="t">
            <a:spAutoFit/>
          </a:bodyPr>
          <a:lstStyle/>
          <a:p>
            <a:pPr indent="457200" fontAlgn="auto">
              <a:lnSpc>
                <a:spcPct val="150000"/>
              </a:lnSpc>
            </a:pPr>
            <a:r>
              <a:rPr lang="zh-CN" altLang="en-US" sz="2800" b="1">
                <a:solidFill>
                  <a:schemeClr val="tx1"/>
                </a:solidFill>
                <a:latin typeface="仿宋" panose="02010609060101010101" charset="-122"/>
                <a:ea typeface="仿宋" panose="02010609060101010101" charset="-122"/>
                <a:cs typeface="仿宋" panose="02010609060101010101" charset="-122"/>
                <a:sym typeface="+mn-ea"/>
              </a:rPr>
              <a:t>今天肯定得决心战死了，我愿意给诸位打个痛痛快快的仗，一定胜它三回，给诸位冲破重围，斩杀汉将，砍倒军旗，让诸位知道的确是上天要灭亡我，决不是作战的过错。”</a:t>
            </a:r>
            <a:endParaRPr lang="zh-CN" altLang="en-US" sz="2800" b="1">
              <a:solidFill>
                <a:schemeClr val="tx1"/>
              </a:solidFill>
              <a:latin typeface="仿宋" panose="02010609060101010101" charset="-122"/>
              <a:ea typeface="仿宋" panose="02010609060101010101" charset="-122"/>
              <a:cs typeface="仿宋" panose="02010609060101010101" charset="-122"/>
              <a:sym typeface="+mn-ea"/>
            </a:endParaRPr>
          </a:p>
        </p:txBody>
      </p:sp>
      <p:sp>
        <p:nvSpPr>
          <p:cNvPr id="4" name="文本框 3"/>
          <p:cNvSpPr txBox="1"/>
          <p:nvPr/>
        </p:nvSpPr>
        <p:spPr>
          <a:xfrm>
            <a:off x="1836420" y="617855"/>
            <a:ext cx="886460" cy="460375"/>
          </a:xfrm>
          <a:prstGeom prst="rect">
            <a:avLst/>
          </a:prstGeom>
          <a:noFill/>
        </p:spPr>
        <p:txBody>
          <a:bodyPr wrap="square" rtlCol="0">
            <a:spAutoFit/>
          </a:bodyPr>
          <a:lstStyle/>
          <a:p>
            <a:r>
              <a:rPr lang="zh-CN" altLang="en-US" sz="2400" b="1">
                <a:solidFill>
                  <a:srgbClr val="C00000"/>
                </a:solidFill>
                <a:latin typeface="黑体" panose="02010609060101010101" charset="-122"/>
                <a:ea typeface="黑体" panose="02010609060101010101" charset="-122"/>
              </a:rPr>
              <a:t>本来</a:t>
            </a:r>
            <a:endParaRPr lang="zh-CN" altLang="en-US" sz="2400" b="1">
              <a:solidFill>
                <a:srgbClr val="C00000"/>
              </a:solidFill>
              <a:latin typeface="黑体" panose="02010609060101010101" charset="-122"/>
              <a:ea typeface="黑体" panose="02010609060101010101" charset="-122"/>
            </a:endParaRPr>
          </a:p>
        </p:txBody>
      </p:sp>
      <p:sp>
        <p:nvSpPr>
          <p:cNvPr id="5" name="文本框 4"/>
          <p:cNvSpPr txBox="1"/>
          <p:nvPr/>
        </p:nvSpPr>
        <p:spPr>
          <a:xfrm>
            <a:off x="5097780" y="617855"/>
            <a:ext cx="2374265" cy="460375"/>
          </a:xfrm>
          <a:prstGeom prst="rect">
            <a:avLst/>
          </a:prstGeom>
          <a:noFill/>
        </p:spPr>
        <p:txBody>
          <a:bodyPr wrap="square" rtlCol="0">
            <a:spAutoFit/>
          </a:bodyPr>
          <a:lstStyle/>
          <a:p>
            <a:r>
              <a:rPr lang="zh-CN" altLang="en-US" sz="2400" b="1">
                <a:solidFill>
                  <a:srgbClr val="C00000"/>
                </a:solidFill>
                <a:latin typeface="黑体" panose="02010609060101010101" charset="-122"/>
                <a:ea typeface="黑体" panose="02010609060101010101" charset="-122"/>
              </a:rPr>
              <a:t>痛快地打一仗</a:t>
            </a:r>
            <a:endParaRPr lang="zh-CN" altLang="en-US" sz="2400" b="1">
              <a:solidFill>
                <a:srgbClr val="C00000"/>
              </a:solidFill>
              <a:latin typeface="黑体" panose="02010609060101010101" charset="-122"/>
              <a:ea typeface="黑体" panose="02010609060101010101" charset="-122"/>
            </a:endParaRPr>
          </a:p>
        </p:txBody>
      </p:sp>
      <p:sp>
        <p:nvSpPr>
          <p:cNvPr id="6" name="文本框 5"/>
          <p:cNvSpPr txBox="1"/>
          <p:nvPr/>
        </p:nvSpPr>
        <p:spPr>
          <a:xfrm>
            <a:off x="5097780" y="2249170"/>
            <a:ext cx="4100195" cy="460375"/>
          </a:xfrm>
          <a:prstGeom prst="rect">
            <a:avLst/>
          </a:prstGeom>
          <a:noFill/>
        </p:spPr>
        <p:txBody>
          <a:bodyPr wrap="square" rtlCol="0">
            <a:spAutoFit/>
          </a:bodyPr>
          <a:lstStyle/>
          <a:p>
            <a:r>
              <a:rPr lang="zh-CN" altLang="en-US" sz="2400" b="1">
                <a:solidFill>
                  <a:srgbClr val="C00000"/>
                </a:solidFill>
                <a:latin typeface="黑体" panose="02010609060101010101" charset="-122"/>
                <a:ea typeface="黑体" panose="02010609060101010101" charset="-122"/>
                <a:cs typeface="黑体" panose="02010609060101010101" charset="-122"/>
              </a:rPr>
              <a:t>动词使动，使</a:t>
            </a:r>
            <a:r>
              <a:rPr lang="en-US" altLang="zh-CN" sz="2400" b="1">
                <a:solidFill>
                  <a:srgbClr val="C00000"/>
                </a:solidFill>
                <a:latin typeface="黑体" panose="02010609060101010101" charset="-122"/>
                <a:ea typeface="黑体" panose="02010609060101010101" charset="-122"/>
                <a:cs typeface="黑体" panose="02010609060101010101" charset="-122"/>
              </a:rPr>
              <a:t>…</a:t>
            </a:r>
            <a:r>
              <a:rPr lang="zh-CN" altLang="en-US" sz="2400" b="1">
                <a:solidFill>
                  <a:srgbClr val="C00000"/>
                </a:solidFill>
                <a:latin typeface="黑体" panose="02010609060101010101" charset="-122"/>
                <a:ea typeface="黑体" panose="02010609060101010101" charset="-122"/>
                <a:cs typeface="黑体" panose="02010609060101010101" charset="-122"/>
              </a:rPr>
              <a:t>灭亡</a:t>
            </a:r>
            <a:endParaRPr lang="zh-CN" altLang="en-US" sz="2400" b="1">
              <a:solidFill>
                <a:srgbClr val="C00000"/>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txBox="1">
            <a:spLocks noChangeArrowheads="1"/>
          </p:cNvSpPr>
          <p:nvPr>
            <p:custDataLst>
              <p:tags r:id="rId1"/>
            </p:custDataLst>
          </p:nvPr>
        </p:nvSpPr>
        <p:spPr bwMode="auto">
          <a:xfrm>
            <a:off x="387985" y="361950"/>
            <a:ext cx="11415395" cy="1236980"/>
          </a:xfrm>
          <a:prstGeom prst="rect">
            <a:avLst/>
          </a:prstGeom>
          <a:noFill/>
          <a:ln w="9525">
            <a:noFill/>
            <a:miter lim="800000"/>
          </a:ln>
        </p:spPr>
        <p:txBody>
          <a:bodyPr anchor="ctr" anchorCtr="0"/>
          <a:lstStyle>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lgn="l" eaLnBrk="1" hangingPunct="1"/>
            <a:br>
              <a:rPr lang="en-US" altLang="zh-CN" sz="4400" b="1">
                <a:solidFill>
                  <a:schemeClr val="tx2"/>
                </a:solidFill>
                <a:ea typeface="华文隶书" panose="02010800040101010101" pitchFamily="2" charset="-122"/>
              </a:rPr>
            </a:br>
            <a:br>
              <a:rPr lang="en-US" altLang="zh-CN" sz="4400" b="1">
                <a:solidFill>
                  <a:schemeClr val="tx2"/>
                </a:solidFill>
                <a:ea typeface="华文隶书" panose="02010800040101010101" pitchFamily="2" charset="-122"/>
              </a:rPr>
            </a:br>
            <a:r>
              <a:rPr altLang="zh-CN" sz="3600" b="1">
                <a:solidFill>
                  <a:srgbClr val="002060"/>
                </a:solidFill>
                <a:latin typeface="三极粗柔宋简体" charset="-122"/>
                <a:ea typeface="三极粗柔宋简体" charset="-122"/>
                <a:sym typeface="+mn-ea"/>
              </a:rPr>
              <a:t>“</a:t>
            </a:r>
            <a:r>
              <a:rPr lang="zh-CN" sz="3600" b="1">
                <a:solidFill>
                  <a:srgbClr val="002060"/>
                </a:solidFill>
                <a:latin typeface="三极粗柔宋简体" charset="-122"/>
                <a:ea typeface="三极粗柔宋简体" charset="-122"/>
                <a:sym typeface="等线" panose="02010600030101010101" charset="-122"/>
              </a:rPr>
              <a:t>此天之亡我，非战之罪也</a:t>
            </a:r>
            <a:r>
              <a:rPr altLang="zh-CN" sz="3600" b="1">
                <a:solidFill>
                  <a:srgbClr val="002060"/>
                </a:solidFill>
                <a:latin typeface="三极粗柔宋简体" charset="-122"/>
                <a:ea typeface="三极粗柔宋简体" charset="-122"/>
                <a:sym typeface="+mn-ea"/>
              </a:rPr>
              <a:t>”</a:t>
            </a:r>
            <a:r>
              <a:rPr lang="zh-CN" sz="3600" b="1">
                <a:solidFill>
                  <a:srgbClr val="002060"/>
                </a:solidFill>
                <a:latin typeface="三极粗柔宋简体" charset="-122"/>
                <a:ea typeface="三极粗柔宋简体" charset="-122"/>
                <a:sym typeface="+mn-ea"/>
              </a:rPr>
              <a:t>，项羽多次强调，可看出他怎样的性格特点？</a:t>
            </a:r>
            <a:endParaRPr lang="zh-CN" altLang="en-US" sz="9600" b="1">
              <a:solidFill>
                <a:srgbClr val="002060"/>
              </a:solidFill>
              <a:latin typeface="三极粗柔宋简体" charset="-122"/>
              <a:ea typeface="三极粗柔宋简体" charset="-122"/>
            </a:endParaRPr>
          </a:p>
          <a:p>
            <a:pPr marL="0" marR="0" lvl="0" indent="0" algn="ctr" eaLnBrk="1" hangingPunct="1"/>
            <a:endParaRPr lang="zh-CN" altLang="en-US" sz="9600" b="1">
              <a:solidFill>
                <a:srgbClr val="002060"/>
              </a:solidFill>
              <a:latin typeface="三极粗柔宋简体" charset="-122"/>
              <a:ea typeface="三极粗柔宋简体" charset="-122"/>
            </a:endParaRPr>
          </a:p>
        </p:txBody>
      </p:sp>
      <p:sp>
        <p:nvSpPr>
          <p:cNvPr id="16" name="文本框 15"/>
          <p:cNvSpPr txBox="1"/>
          <p:nvPr/>
        </p:nvSpPr>
        <p:spPr>
          <a:xfrm>
            <a:off x="783590" y="1943735"/>
            <a:ext cx="10624820" cy="2676525"/>
          </a:xfrm>
          <a:prstGeom prst="rect">
            <a:avLst/>
          </a:prstGeom>
          <a:noFill/>
        </p:spPr>
        <p:txBody>
          <a:bodyPr wrap="square" rtlCol="0" anchor="t">
            <a:spAutoFit/>
          </a:bodyPr>
          <a:p>
            <a:pPr marL="342900" marR="0" lvl="0" indent="-342900" eaLnBrk="1" hangingPunct="1">
              <a:lnSpc>
                <a:spcPct val="150000"/>
              </a:lnSpc>
              <a:spcBef>
                <a:spcPct val="20000"/>
              </a:spcBef>
              <a:buChar char="•"/>
            </a:pPr>
            <a:r>
              <a:rPr kumimoji="1" lang="zh-CN" sz="2800" b="1">
                <a:solidFill>
                  <a:schemeClr val="folHlink"/>
                </a:solidFill>
                <a:latin typeface="黑体" panose="02010609060101010101" charset="-122"/>
                <a:ea typeface="黑体" panose="02010609060101010101" charset="-122"/>
                <a:sym typeface="+mn-ea"/>
              </a:rPr>
              <a:t>项羽此时反复狡辩，正体现了他心死而未平，认输而不服气的自信、可是又无法面对楚军即将覆灭的现实之心理特点。于是他认为这一切都是命运安排的。</a:t>
            </a:r>
            <a:r>
              <a:rPr lang="zh-CN" sz="2800" b="1">
                <a:sym typeface="+mn-ea"/>
              </a:rPr>
              <a:t>描写出他</a:t>
            </a:r>
            <a:r>
              <a:rPr lang="zh-CN" sz="2800" b="1">
                <a:solidFill>
                  <a:srgbClr val="FF0000"/>
                </a:solidFill>
                <a:sym typeface="+mn-ea"/>
              </a:rPr>
              <a:t>刚愎自用，</a:t>
            </a:r>
            <a:r>
              <a:rPr lang="zh-CN" altLang="zh-CN" sz="2800" b="1">
                <a:solidFill>
                  <a:srgbClr val="FF0000"/>
                </a:solidFill>
                <a:ea typeface="黑体" panose="02010609060101010101" charset="-122"/>
                <a:sym typeface="+mn-ea"/>
              </a:rPr>
              <a:t>极端自负</a:t>
            </a:r>
            <a:r>
              <a:rPr lang="zh-CN" sz="2800" b="1">
                <a:solidFill>
                  <a:srgbClr val="FF0000"/>
                </a:solidFill>
                <a:ea typeface="黑体" panose="02010609060101010101" charset="-122"/>
                <a:sym typeface="+mn-ea"/>
              </a:rPr>
              <a:t>，</a:t>
            </a:r>
            <a:r>
              <a:rPr lang="zh-CN" sz="2800" b="1">
                <a:solidFill>
                  <a:srgbClr val="FF0000"/>
                </a:solidFill>
                <a:sym typeface="+mn-ea"/>
              </a:rPr>
              <a:t>缺少自我反省精神的弱点。</a:t>
            </a:r>
            <a:endParaRPr lang="zh-CN" altLang="en-US" sz="2800" b="1">
              <a:solidFill>
                <a:srgbClr val="FF0000"/>
              </a:solidFill>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advClick="0">
        <p14:switch dir="r"/>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51790" y="325120"/>
            <a:ext cx="11487785" cy="6177280"/>
          </a:xfrm>
          <a:prstGeom prst="rect">
            <a:avLst/>
          </a:prstGeom>
          <a:noFill/>
          <a:ln>
            <a:solidFill>
              <a:srgbClr val="BEBE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744220" y="443865"/>
            <a:ext cx="10513060" cy="1568450"/>
          </a:xfrm>
          <a:prstGeom prst="rect">
            <a:avLst/>
          </a:prstGeom>
          <a:noFill/>
        </p:spPr>
        <p:txBody>
          <a:bodyPr wrap="square" rtlCol="0">
            <a:spAutoFit/>
          </a:bodyPr>
          <a:lstStyle/>
          <a:p>
            <a:pPr indent="457200" fontAlgn="auto">
              <a:lnSpc>
                <a:spcPct val="150000"/>
              </a:lnSpc>
            </a:pPr>
            <a:r>
              <a:rPr lang="en-US" altLang="zh-CN" sz="3200">
                <a:latin typeface="华文中宋" panose="02010600040101010101" pitchFamily="2" charset="-122"/>
                <a:ea typeface="华文中宋" panose="02010600040101010101" pitchFamily="2" charset="-122"/>
                <a:cs typeface="华文中宋" panose="02010600040101010101" pitchFamily="2" charset="-122"/>
              </a:rPr>
              <a:t>“</a:t>
            </a:r>
            <a:r>
              <a:rPr lang="zh-CN" altLang="en-US" sz="3200">
                <a:latin typeface="华文中宋" panose="02010600040101010101" pitchFamily="2" charset="-122"/>
                <a:ea typeface="华文中宋" panose="02010600040101010101" pitchFamily="2" charset="-122"/>
                <a:cs typeface="华文中宋" panose="02010600040101010101" pitchFamily="2" charset="-122"/>
              </a:rPr>
              <a:t>愿为诸君快战</a:t>
            </a:r>
            <a:r>
              <a:rPr lang="en-US" altLang="zh-CN" sz="3200">
                <a:latin typeface="华文中宋" panose="02010600040101010101" pitchFamily="2" charset="-122"/>
                <a:ea typeface="华文中宋" panose="02010600040101010101" pitchFamily="2" charset="-122"/>
                <a:cs typeface="华文中宋" panose="02010600040101010101" pitchFamily="2" charset="-122"/>
              </a:rPr>
              <a:t>”</a:t>
            </a:r>
            <a:r>
              <a:rPr lang="zh-CN" altLang="en-US" sz="3200">
                <a:latin typeface="华文中宋" panose="02010600040101010101" pitchFamily="2" charset="-122"/>
                <a:ea typeface="华文中宋" panose="02010600040101010101" pitchFamily="2" charset="-122"/>
                <a:cs typeface="华文中宋" panose="02010600040101010101" pitchFamily="2" charset="-122"/>
              </a:rPr>
              <a:t>。联系当时的军事形势和项羽心理，</a:t>
            </a:r>
            <a:r>
              <a:rPr lang="en-US" altLang="zh-CN" sz="3200">
                <a:latin typeface="华文中宋" panose="02010600040101010101" pitchFamily="2" charset="-122"/>
                <a:ea typeface="华文中宋" panose="02010600040101010101" pitchFamily="2" charset="-122"/>
                <a:cs typeface="华文中宋" panose="02010600040101010101" pitchFamily="2" charset="-122"/>
              </a:rPr>
              <a:t>“</a:t>
            </a:r>
            <a:r>
              <a:rPr lang="zh-CN" altLang="en-US" sz="3200">
                <a:latin typeface="华文中宋" panose="02010600040101010101" pitchFamily="2" charset="-122"/>
                <a:ea typeface="华文中宋" panose="02010600040101010101" pitchFamily="2" charset="-122"/>
                <a:cs typeface="华文中宋" panose="02010600040101010101" pitchFamily="2" charset="-122"/>
              </a:rPr>
              <a:t>快战</a:t>
            </a:r>
            <a:r>
              <a:rPr lang="en-US" altLang="zh-CN" sz="3200">
                <a:latin typeface="华文中宋" panose="02010600040101010101" pitchFamily="2" charset="-122"/>
                <a:ea typeface="华文中宋" panose="02010600040101010101" pitchFamily="2" charset="-122"/>
                <a:cs typeface="华文中宋" panose="02010600040101010101" pitchFamily="2" charset="-122"/>
              </a:rPr>
              <a:t>”</a:t>
            </a:r>
            <a:r>
              <a:rPr lang="zh-CN" altLang="en-US" sz="3200">
                <a:latin typeface="华文中宋" panose="02010600040101010101" pitchFamily="2" charset="-122"/>
                <a:ea typeface="华文中宋" panose="02010600040101010101" pitchFamily="2" charset="-122"/>
                <a:cs typeface="华文中宋" panose="02010600040101010101" pitchFamily="2" charset="-122"/>
              </a:rPr>
              <a:t>能否换成</a:t>
            </a:r>
            <a:r>
              <a:rPr lang="en-US" altLang="zh-CN" sz="3200">
                <a:latin typeface="华文中宋" panose="02010600040101010101" pitchFamily="2" charset="-122"/>
                <a:ea typeface="华文中宋" panose="02010600040101010101" pitchFamily="2" charset="-122"/>
                <a:cs typeface="华文中宋" panose="02010600040101010101" pitchFamily="2" charset="-122"/>
              </a:rPr>
              <a:t>“</a:t>
            </a:r>
            <a:r>
              <a:rPr lang="zh-CN" altLang="en-US" sz="3200">
                <a:latin typeface="华文中宋" panose="02010600040101010101" pitchFamily="2" charset="-122"/>
                <a:ea typeface="华文中宋" panose="02010600040101010101" pitchFamily="2" charset="-122"/>
                <a:cs typeface="华文中宋" panose="02010600040101010101" pitchFamily="2" charset="-122"/>
              </a:rPr>
              <a:t>决战</a:t>
            </a:r>
            <a:r>
              <a:rPr lang="en-US" altLang="zh-CN" sz="3200">
                <a:latin typeface="华文中宋" panose="02010600040101010101" pitchFamily="2" charset="-122"/>
                <a:ea typeface="华文中宋" panose="02010600040101010101" pitchFamily="2" charset="-122"/>
                <a:cs typeface="华文中宋" panose="02010600040101010101" pitchFamily="2" charset="-122"/>
              </a:rPr>
              <a:t>”</a:t>
            </a:r>
            <a:r>
              <a:rPr lang="zh-CN" altLang="en-US" sz="3200">
                <a:latin typeface="华文中宋" panose="02010600040101010101" pitchFamily="2" charset="-122"/>
                <a:ea typeface="华文中宋" panose="02010600040101010101" pitchFamily="2" charset="-122"/>
                <a:cs typeface="华文中宋" panose="02010600040101010101" pitchFamily="2" charset="-122"/>
              </a:rPr>
              <a:t>？</a:t>
            </a:r>
            <a:endParaRPr lang="zh-CN" altLang="en-US" sz="3200">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3" name="文本框 2"/>
          <p:cNvSpPr txBox="1"/>
          <p:nvPr/>
        </p:nvSpPr>
        <p:spPr>
          <a:xfrm>
            <a:off x="948690" y="2153285"/>
            <a:ext cx="10593070" cy="3969385"/>
          </a:xfrm>
          <a:prstGeom prst="rect">
            <a:avLst/>
          </a:prstGeom>
          <a:noFill/>
        </p:spPr>
        <p:txBody>
          <a:bodyPr wrap="square" rtlCol="0">
            <a:spAutoFit/>
          </a:bodyPr>
          <a:lstStyle/>
          <a:p>
            <a:pPr indent="457200" fontAlgn="auto">
              <a:lnSpc>
                <a:spcPct val="150000"/>
              </a:lnSpc>
            </a:pPr>
            <a:r>
              <a:rPr lang="zh-CN" altLang="en-US" sz="2800" b="1">
                <a:latin typeface="黑体" panose="02010609060101010101" charset="-122"/>
                <a:ea typeface="黑体" panose="02010609060101010101" charset="-122"/>
                <a:cs typeface="黑体" panose="02010609060101010101" charset="-122"/>
                <a:sym typeface="+mn-ea"/>
              </a:rPr>
              <a:t>项羽带领的楚军羽已经面临绝境</a:t>
            </a:r>
            <a:r>
              <a:rPr lang="en-US" altLang="zh-CN" sz="2800" b="1">
                <a:latin typeface="黑体" panose="02010609060101010101" charset="-122"/>
                <a:ea typeface="黑体" panose="02010609060101010101" charset="-122"/>
                <a:cs typeface="黑体" panose="02010609060101010101" charset="-122"/>
                <a:sym typeface="+mn-ea"/>
              </a:rPr>
              <a:t>,</a:t>
            </a:r>
            <a:r>
              <a:rPr lang="zh-CN" altLang="en-US" sz="2800" b="1">
                <a:latin typeface="黑体" panose="02010609060101010101" charset="-122"/>
                <a:ea typeface="黑体" panose="02010609060101010101" charset="-122"/>
                <a:cs typeface="黑体" panose="02010609060101010101" charset="-122"/>
                <a:sym typeface="+mn-ea"/>
              </a:rPr>
              <a:t>项羽也知道自己必死结无疑</a:t>
            </a:r>
            <a:r>
              <a:rPr lang="en-US" altLang="zh-CN" sz="2800" b="1">
                <a:latin typeface="黑体" panose="02010609060101010101" charset="-122"/>
                <a:ea typeface="黑体" panose="02010609060101010101" charset="-122"/>
                <a:cs typeface="黑体" panose="02010609060101010101" charset="-122"/>
                <a:sym typeface="+mn-ea"/>
              </a:rPr>
              <a:t>.</a:t>
            </a:r>
            <a:r>
              <a:rPr lang="zh-CN" altLang="en-US" sz="2800" b="1">
                <a:latin typeface="黑体" panose="02010609060101010101" charset="-122"/>
                <a:ea typeface="黑体" panose="02010609060101010101" charset="-122"/>
                <a:cs typeface="黑体" panose="02010609060101010101" charset="-122"/>
                <a:sym typeface="+mn-ea"/>
              </a:rPr>
              <a:t>这表明项羽最后的战斗并不是为了战争的结束</a:t>
            </a:r>
            <a:r>
              <a:rPr lang="en-US" altLang="zh-CN" sz="2800" b="1">
                <a:latin typeface="黑体" panose="02010609060101010101" charset="-122"/>
                <a:ea typeface="黑体" panose="02010609060101010101" charset="-122"/>
                <a:cs typeface="黑体" panose="02010609060101010101" charset="-122"/>
                <a:sym typeface="+mn-ea"/>
              </a:rPr>
              <a:t>,</a:t>
            </a:r>
            <a:r>
              <a:rPr lang="zh-CN" altLang="en-US" sz="2800" b="1">
                <a:latin typeface="黑体" panose="02010609060101010101" charset="-122"/>
                <a:ea typeface="黑体" panose="02010609060101010101" charset="-122"/>
                <a:cs typeface="黑体" panose="02010609060101010101" charset="-122"/>
                <a:sym typeface="+mn-ea"/>
              </a:rPr>
              <a:t>而是为了畅快的</a:t>
            </a:r>
            <a:r>
              <a:rPr lang="en-US" altLang="zh-CN" sz="2800" b="1">
                <a:latin typeface="黑体" panose="02010609060101010101" charset="-122"/>
                <a:ea typeface="黑体" panose="02010609060101010101" charset="-122"/>
                <a:cs typeface="黑体" panose="02010609060101010101" charset="-122"/>
                <a:sym typeface="+mn-ea"/>
              </a:rPr>
              <a:t>,</a:t>
            </a:r>
            <a:r>
              <a:rPr lang="zh-CN" altLang="en-US" sz="2800" b="1">
                <a:latin typeface="黑体" panose="02010609060101010101" charset="-122"/>
                <a:ea typeface="黑体" panose="02010609060101010101" charset="-122"/>
                <a:cs typeface="黑体" panose="02010609060101010101" charset="-122"/>
                <a:sym typeface="+mn-ea"/>
              </a:rPr>
              <a:t>尽情地</a:t>
            </a:r>
            <a:r>
              <a:rPr lang="zh-CN" altLang="en-US" sz="2800" b="1">
                <a:solidFill>
                  <a:srgbClr val="C00000"/>
                </a:solidFill>
                <a:latin typeface="黑体" panose="02010609060101010101" charset="-122"/>
                <a:ea typeface="黑体" panose="02010609060101010101" charset="-122"/>
                <a:cs typeface="黑体" panose="02010609060101010101" charset="-122"/>
                <a:sym typeface="+mn-ea"/>
              </a:rPr>
              <a:t>展示他的勇猛无敌</a:t>
            </a:r>
            <a:r>
              <a:rPr lang="zh-CN" altLang="en-US" sz="2800" b="1">
                <a:latin typeface="黑体" panose="02010609060101010101" charset="-122"/>
                <a:ea typeface="黑体" panose="02010609060101010101" charset="-122"/>
                <a:cs typeface="黑体" panose="02010609060101010101" charset="-122"/>
                <a:sym typeface="+mn-ea"/>
              </a:rPr>
              <a:t>，保住一世英名。就像一次落幕前的演出</a:t>
            </a:r>
            <a:r>
              <a:rPr lang="en-US" altLang="zh-CN" sz="2800" b="1">
                <a:latin typeface="黑体" panose="02010609060101010101" charset="-122"/>
                <a:ea typeface="黑体" panose="02010609060101010101" charset="-122"/>
                <a:cs typeface="黑体" panose="02010609060101010101" charset="-122"/>
                <a:sym typeface="+mn-ea"/>
              </a:rPr>
              <a:t>,</a:t>
            </a:r>
            <a:r>
              <a:rPr lang="zh-CN" altLang="en-US" sz="2800" b="1">
                <a:latin typeface="黑体" panose="02010609060101010101" charset="-122"/>
                <a:ea typeface="黑体" panose="02010609060101010101" charset="-122"/>
                <a:cs typeface="黑体" panose="02010609060101010101" charset="-122"/>
                <a:sym typeface="+mn-ea"/>
              </a:rPr>
              <a:t>要以完美作为结束。</a:t>
            </a:r>
            <a:endParaRPr lang="zh-CN" altLang="en-US" sz="2800" b="1">
              <a:latin typeface="黑体" panose="02010609060101010101" charset="-122"/>
              <a:ea typeface="黑体" panose="02010609060101010101" charset="-122"/>
              <a:cs typeface="黑体" panose="02010609060101010101" charset="-122"/>
              <a:sym typeface="+mn-ea"/>
            </a:endParaRPr>
          </a:p>
          <a:p>
            <a:pPr indent="457200" fontAlgn="auto">
              <a:lnSpc>
                <a:spcPct val="150000"/>
              </a:lnSpc>
            </a:pPr>
            <a:r>
              <a:rPr lang="zh-CN" altLang="en-US" sz="2800" b="1">
                <a:latin typeface="黑体" panose="02010609060101010101" charset="-122"/>
                <a:ea typeface="黑体" panose="02010609060101010101" charset="-122"/>
                <a:cs typeface="黑体" panose="02010609060101010101" charset="-122"/>
                <a:sym typeface="+mn-ea"/>
              </a:rPr>
              <a:t>如果将快战改为决战</a:t>
            </a:r>
            <a:r>
              <a:rPr lang="en-US" altLang="zh-CN" sz="2800" b="1">
                <a:latin typeface="黑体" panose="02010609060101010101" charset="-122"/>
                <a:ea typeface="黑体" panose="02010609060101010101" charset="-122"/>
                <a:cs typeface="黑体" panose="02010609060101010101" charset="-122"/>
                <a:sym typeface="+mn-ea"/>
              </a:rPr>
              <a:t>,</a:t>
            </a:r>
            <a:r>
              <a:rPr lang="zh-CN" altLang="en-US" sz="2800" b="1">
                <a:latin typeface="黑体" panose="02010609060101010101" charset="-122"/>
                <a:ea typeface="黑体" panose="02010609060101010101" charset="-122"/>
                <a:cs typeface="黑体" panose="02010609060101010101" charset="-122"/>
                <a:sym typeface="+mn-ea"/>
              </a:rPr>
              <a:t>就带有鱼死网破的味道</a:t>
            </a:r>
            <a:r>
              <a:rPr lang="en-US" altLang="zh-CN" sz="2800" b="1">
                <a:latin typeface="黑体" panose="02010609060101010101" charset="-122"/>
                <a:ea typeface="黑体" panose="02010609060101010101" charset="-122"/>
                <a:cs typeface="黑体" panose="02010609060101010101" charset="-122"/>
                <a:sym typeface="+mn-ea"/>
              </a:rPr>
              <a:t>,</a:t>
            </a:r>
            <a:r>
              <a:rPr lang="zh-CN" altLang="en-US" sz="2800" b="1">
                <a:latin typeface="黑体" panose="02010609060101010101" charset="-122"/>
                <a:ea typeface="黑体" panose="02010609060101010101" charset="-122"/>
                <a:cs typeface="黑体" panose="02010609060101010101" charset="-122"/>
                <a:sym typeface="+mn-ea"/>
              </a:rPr>
              <a:t>项羽的快意和满足将荡然无存</a:t>
            </a:r>
            <a:r>
              <a:rPr lang="en-US" altLang="zh-CN" sz="2800" b="1">
                <a:latin typeface="黑体" panose="02010609060101010101" charset="-122"/>
                <a:ea typeface="黑体" panose="02010609060101010101" charset="-122"/>
                <a:cs typeface="黑体" panose="02010609060101010101" charset="-122"/>
                <a:sym typeface="+mn-ea"/>
              </a:rPr>
              <a:t>.</a:t>
            </a:r>
            <a:endParaRPr lang="en-US" altLang="zh-CN" sz="2800" b="1">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51790" y="325120"/>
            <a:ext cx="11487785" cy="6177280"/>
          </a:xfrm>
          <a:prstGeom prst="rect">
            <a:avLst/>
          </a:prstGeom>
          <a:noFill/>
          <a:ln>
            <a:solidFill>
              <a:srgbClr val="BEBE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67690" y="325120"/>
            <a:ext cx="11056620" cy="3784600"/>
          </a:xfrm>
          <a:prstGeom prst="rect">
            <a:avLst/>
          </a:prstGeom>
          <a:noFill/>
        </p:spPr>
        <p:txBody>
          <a:bodyPr wrap="square" rtlCol="0" anchor="t">
            <a:spAutoFit/>
          </a:bodyPr>
          <a:lstStyle/>
          <a:p>
            <a:pPr indent="457200" fontAlgn="auto">
              <a:lnSpc>
                <a:spcPct val="250000"/>
              </a:lnSpc>
            </a:pPr>
            <a:r>
              <a:rPr lang="zh-CN" altLang="en-US" sz="3200" b="1">
                <a:latin typeface="楷体" panose="02010609060101010101" charset="-122"/>
                <a:ea typeface="楷体" panose="02010609060101010101" charset="-122"/>
                <a:cs typeface="楷体" panose="02010609060101010101" charset="-122"/>
                <a:sym typeface="+mn-ea"/>
              </a:rPr>
              <a:t>乃分其骑</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以</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为</a:t>
            </a:r>
            <a:r>
              <a:rPr lang="zh-CN" altLang="en-US" sz="3200" b="1">
                <a:latin typeface="楷体" panose="02010609060101010101" charset="-122"/>
                <a:ea typeface="楷体" panose="02010609060101010101" charset="-122"/>
                <a:cs typeface="楷体" panose="02010609060101010101" charset="-122"/>
                <a:sym typeface="+mn-ea"/>
              </a:rPr>
              <a:t>四队，四向。汉军围之数重。项王谓其骑曰：“吾为公取彼一将。”令四面骑驰下，期</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山东</a:t>
            </a:r>
            <a:r>
              <a:rPr lang="zh-CN" altLang="en-US" sz="3200" b="1">
                <a:latin typeface="楷体" panose="02010609060101010101" charset="-122"/>
                <a:ea typeface="楷体" panose="02010609060101010101" charset="-122"/>
                <a:cs typeface="楷体" panose="02010609060101010101" charset="-122"/>
                <a:sym typeface="+mn-ea"/>
              </a:rPr>
              <a:t>为三处。于是项王大呼驰下，汉军皆披靡，遂斩汉一将。</a:t>
            </a:r>
            <a:endParaRPr lang="zh-CN" altLang="en-US" sz="3200" b="1">
              <a:latin typeface="楷体" panose="02010609060101010101" charset="-122"/>
              <a:ea typeface="楷体" panose="02010609060101010101" charset="-122"/>
              <a:cs typeface="楷体" panose="02010609060101010101" charset="-122"/>
              <a:sym typeface="+mn-ea"/>
            </a:endParaRPr>
          </a:p>
        </p:txBody>
      </p:sp>
      <p:sp>
        <p:nvSpPr>
          <p:cNvPr id="3" name="文本框 2"/>
          <p:cNvSpPr txBox="1"/>
          <p:nvPr/>
        </p:nvSpPr>
        <p:spPr>
          <a:xfrm>
            <a:off x="469265" y="4109720"/>
            <a:ext cx="11155045" cy="2306955"/>
          </a:xfrm>
          <a:prstGeom prst="rect">
            <a:avLst/>
          </a:prstGeom>
          <a:noFill/>
        </p:spPr>
        <p:txBody>
          <a:bodyPr wrap="square" rtlCol="0" anchor="t">
            <a:spAutoFit/>
          </a:bodyPr>
          <a:lstStyle/>
          <a:p>
            <a:pPr indent="457200" fontAlgn="auto">
              <a:lnSpc>
                <a:spcPct val="150000"/>
              </a:lnSpc>
            </a:pPr>
            <a:r>
              <a:rPr lang="zh-CN" altLang="en-US" sz="2400" b="1">
                <a:solidFill>
                  <a:schemeClr val="tx1"/>
                </a:solidFill>
                <a:latin typeface="仿宋" panose="02010609060101010101" charset="-122"/>
                <a:ea typeface="仿宋" panose="02010609060101010101" charset="-122"/>
                <a:cs typeface="仿宋" panose="02010609060101010101" charset="-122"/>
                <a:sym typeface="+mn-ea"/>
              </a:rPr>
              <a:t>于是把骑兵分成四队，面朝四个方向。汉军把他们包围起几层。项王对骑兵们说：“我来给你们拿下一员汉将！”命令四面骑士驱马飞奔而下，约定冲到山的东边，分作三处集合。于是项王高声呼喊着冲了下去，汉军像草木随风倒伏一样溃败了，项王杀掉了一名汉将。</a:t>
            </a:r>
            <a:endParaRPr lang="zh-CN" altLang="en-US" sz="2400" b="1">
              <a:solidFill>
                <a:schemeClr val="tx1"/>
              </a:solidFill>
              <a:latin typeface="仿宋" panose="02010609060101010101" charset="-122"/>
              <a:ea typeface="仿宋" panose="02010609060101010101" charset="-122"/>
              <a:cs typeface="仿宋" panose="02010609060101010101" charset="-122"/>
              <a:sym typeface="+mn-ea"/>
            </a:endParaRPr>
          </a:p>
        </p:txBody>
      </p:sp>
      <p:sp>
        <p:nvSpPr>
          <p:cNvPr id="4" name="文本框 3"/>
          <p:cNvSpPr txBox="1"/>
          <p:nvPr/>
        </p:nvSpPr>
        <p:spPr>
          <a:xfrm>
            <a:off x="7442200" y="1631315"/>
            <a:ext cx="2675255" cy="460375"/>
          </a:xfrm>
          <a:prstGeom prst="rect">
            <a:avLst/>
          </a:prstGeom>
          <a:noFill/>
        </p:spPr>
        <p:txBody>
          <a:bodyPr wrap="square" rtlCol="0">
            <a:spAutoFit/>
          </a:bodyPr>
          <a:lstStyle/>
          <a:p>
            <a:r>
              <a:rPr lang="zh-CN" altLang="en-US" sz="2400" b="1">
                <a:solidFill>
                  <a:srgbClr val="C00000"/>
                </a:solidFill>
                <a:latin typeface="黑体" panose="02010609060101010101" charset="-122"/>
                <a:ea typeface="黑体" panose="02010609060101010101" charset="-122"/>
              </a:rPr>
              <a:t>山的东面；山东省</a:t>
            </a:r>
            <a:endParaRPr lang="zh-CN" altLang="en-US" sz="2400" b="1">
              <a:solidFill>
                <a:srgbClr val="C00000"/>
              </a:solidFill>
              <a:latin typeface="黑体" panose="02010609060101010101" charset="-122"/>
              <a:ea typeface="黑体" panose="02010609060101010101" charset="-122"/>
            </a:endParaRPr>
          </a:p>
        </p:txBody>
      </p:sp>
      <p:sp>
        <p:nvSpPr>
          <p:cNvPr id="5" name="文本框 4"/>
          <p:cNvSpPr txBox="1"/>
          <p:nvPr/>
        </p:nvSpPr>
        <p:spPr>
          <a:xfrm>
            <a:off x="7916545" y="-125730"/>
            <a:ext cx="309880" cy="368300"/>
          </a:xfrm>
          <a:prstGeom prst="rect">
            <a:avLst/>
          </a:prstGeom>
          <a:noFill/>
        </p:spPr>
        <p:txBody>
          <a:bodyPr wrap="none" rtlCol="0">
            <a:spAutoFit/>
          </a:bodyPr>
          <a:lstStyle/>
          <a:p>
            <a:endParaRPr lang="zh-CN" altLang="en-US"/>
          </a:p>
        </p:txBody>
      </p:sp>
      <p:sp>
        <p:nvSpPr>
          <p:cNvPr id="6" name="文本框 5"/>
          <p:cNvSpPr txBox="1"/>
          <p:nvPr/>
        </p:nvSpPr>
        <p:spPr>
          <a:xfrm>
            <a:off x="2722880" y="396875"/>
            <a:ext cx="586105" cy="460375"/>
          </a:xfrm>
          <a:prstGeom prst="rect">
            <a:avLst/>
          </a:prstGeom>
          <a:noFill/>
        </p:spPr>
        <p:txBody>
          <a:bodyPr wrap="square" rtlCol="0">
            <a:spAutoFit/>
          </a:bodyPr>
          <a:lstStyle/>
          <a:p>
            <a:r>
              <a:rPr lang="zh-CN" altLang="en-US" sz="2400" b="1">
                <a:solidFill>
                  <a:srgbClr val="C00000"/>
                </a:solidFill>
                <a:latin typeface="黑体" panose="02010609060101010101" charset="-122"/>
                <a:ea typeface="黑体" panose="02010609060101010101" charset="-122"/>
              </a:rPr>
              <a:t>把</a:t>
            </a:r>
            <a:endParaRPr lang="zh-CN" altLang="en-US" sz="2400" b="1">
              <a:solidFill>
                <a:srgbClr val="C00000"/>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51790" y="325120"/>
            <a:ext cx="11487785" cy="6177280"/>
          </a:xfrm>
          <a:prstGeom prst="rect">
            <a:avLst/>
          </a:prstGeom>
          <a:noFill/>
          <a:ln>
            <a:solidFill>
              <a:srgbClr val="BEBE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620395" y="8255"/>
            <a:ext cx="10744835" cy="3784600"/>
          </a:xfrm>
          <a:prstGeom prst="rect">
            <a:avLst/>
          </a:prstGeom>
          <a:noFill/>
        </p:spPr>
        <p:txBody>
          <a:bodyPr wrap="square" rtlCol="0" anchor="t">
            <a:spAutoFit/>
          </a:bodyPr>
          <a:lstStyle/>
          <a:p>
            <a:pPr indent="457200" fontAlgn="auto">
              <a:lnSpc>
                <a:spcPct val="250000"/>
              </a:lnSpc>
            </a:pPr>
            <a:r>
              <a:rPr lang="zh-CN" altLang="en-US" sz="3200" b="1">
                <a:solidFill>
                  <a:srgbClr val="FF0000"/>
                </a:solidFill>
                <a:latin typeface="楷体" panose="02010609060101010101" charset="-122"/>
                <a:ea typeface="楷体" panose="02010609060101010101" charset="-122"/>
                <a:sym typeface="+mn-ea"/>
              </a:rPr>
              <a:t>是时</a:t>
            </a:r>
            <a:r>
              <a:rPr lang="zh-CN" altLang="en-US" sz="3200" b="1">
                <a:latin typeface="楷体" panose="02010609060101010101" charset="-122"/>
                <a:ea typeface="楷体" panose="02010609060101010101" charset="-122"/>
                <a:sym typeface="+mn-ea"/>
              </a:rPr>
              <a:t>，赤泉侯为骑将，追项王，项王</a:t>
            </a:r>
            <a:r>
              <a:rPr lang="zh-CN" altLang="en-US" sz="3200" b="1">
                <a:solidFill>
                  <a:srgbClr val="FF0000"/>
                </a:solidFill>
                <a:latin typeface="楷体" panose="02010609060101010101" charset="-122"/>
                <a:ea typeface="楷体" panose="02010609060101010101" charset="-122"/>
                <a:sym typeface="+mn-ea"/>
              </a:rPr>
              <a:t>瞋目</a:t>
            </a:r>
            <a:r>
              <a:rPr lang="zh-CN" altLang="en-US" sz="3200" b="1">
                <a:solidFill>
                  <a:schemeClr val="tx1"/>
                </a:solidFill>
                <a:latin typeface="楷体" panose="02010609060101010101" charset="-122"/>
                <a:ea typeface="楷体" panose="02010609060101010101" charset="-122"/>
                <a:sym typeface="+mn-ea"/>
              </a:rPr>
              <a:t>而叱之，</a:t>
            </a:r>
            <a:r>
              <a:rPr lang="zh-CN" altLang="en-US" sz="3200" b="1">
                <a:latin typeface="楷体" panose="02010609060101010101" charset="-122"/>
                <a:ea typeface="楷体" panose="02010609060101010101" charset="-122"/>
                <a:sym typeface="+mn-ea"/>
              </a:rPr>
              <a:t>赤泉侯人马</a:t>
            </a:r>
            <a:r>
              <a:rPr lang="zh-CN" altLang="en-US" sz="3200" b="1">
                <a:solidFill>
                  <a:schemeClr val="tx1"/>
                </a:solidFill>
                <a:latin typeface="楷体" panose="02010609060101010101" charset="-122"/>
                <a:ea typeface="楷体" panose="02010609060101010101" charset="-122"/>
                <a:sym typeface="+mn-ea"/>
              </a:rPr>
              <a:t>俱</a:t>
            </a:r>
            <a:r>
              <a:rPr lang="zh-CN" altLang="en-US" sz="3200" b="1">
                <a:latin typeface="楷体" panose="02010609060101010101" charset="-122"/>
                <a:ea typeface="楷体" panose="02010609060101010101" charset="-122"/>
                <a:sym typeface="+mn-ea"/>
              </a:rPr>
              <a:t>惊，</a:t>
            </a:r>
            <a:r>
              <a:rPr lang="zh-CN" altLang="en-US" sz="3200" b="1">
                <a:solidFill>
                  <a:srgbClr val="FF0000"/>
                </a:solidFill>
                <a:latin typeface="楷体" panose="02010609060101010101" charset="-122"/>
                <a:ea typeface="楷体" panose="02010609060101010101" charset="-122"/>
                <a:sym typeface="+mn-ea"/>
              </a:rPr>
              <a:t>辟易</a:t>
            </a:r>
            <a:r>
              <a:rPr lang="zh-CN" altLang="en-US" sz="3200" b="1">
                <a:latin typeface="楷体" panose="02010609060101010101" charset="-122"/>
                <a:ea typeface="楷体" panose="02010609060101010101" charset="-122"/>
                <a:sym typeface="+mn-ea"/>
              </a:rPr>
              <a:t>数里。与其骑</a:t>
            </a:r>
            <a:r>
              <a:rPr lang="zh-CN" altLang="en-US" sz="3200" b="1">
                <a:solidFill>
                  <a:schemeClr val="tx1"/>
                </a:solidFill>
                <a:latin typeface="楷体" panose="02010609060101010101" charset="-122"/>
                <a:ea typeface="楷体" panose="02010609060101010101" charset="-122"/>
                <a:sym typeface="+mn-ea"/>
              </a:rPr>
              <a:t>会</a:t>
            </a:r>
            <a:r>
              <a:rPr lang="zh-CN" altLang="en-US" sz="3200" b="1">
                <a:latin typeface="楷体" panose="02010609060101010101" charset="-122"/>
                <a:ea typeface="楷体" panose="02010609060101010101" charset="-122"/>
                <a:sym typeface="+mn-ea"/>
              </a:rPr>
              <a:t>为三处。汉军不知项王</a:t>
            </a:r>
            <a:r>
              <a:rPr lang="zh-CN" altLang="en-US" sz="3200" b="1">
                <a:solidFill>
                  <a:schemeClr val="tx1"/>
                </a:solidFill>
                <a:latin typeface="楷体" panose="02010609060101010101" charset="-122"/>
                <a:ea typeface="楷体" panose="02010609060101010101" charset="-122"/>
                <a:sym typeface="+mn-ea"/>
              </a:rPr>
              <a:t>所在，</a:t>
            </a:r>
            <a:r>
              <a:rPr lang="zh-CN" altLang="en-US" sz="3200" b="1">
                <a:latin typeface="楷体" panose="02010609060101010101" charset="-122"/>
                <a:ea typeface="楷体" panose="02010609060101010101" charset="-122"/>
                <a:sym typeface="+mn-ea"/>
              </a:rPr>
              <a:t>乃分军</a:t>
            </a:r>
            <a:r>
              <a:rPr lang="zh-CN" altLang="en-US" sz="3200" b="1">
                <a:solidFill>
                  <a:schemeClr val="tx1"/>
                </a:solidFill>
                <a:latin typeface="楷体" panose="02010609060101010101" charset="-122"/>
                <a:ea typeface="楷体" panose="02010609060101010101" charset="-122"/>
                <a:sym typeface="+mn-ea"/>
              </a:rPr>
              <a:t>为三，复围</a:t>
            </a:r>
            <a:r>
              <a:rPr lang="zh-CN" altLang="en-US" sz="3200" b="1">
                <a:latin typeface="楷体" panose="02010609060101010101" charset="-122"/>
                <a:ea typeface="楷体" panose="02010609060101010101" charset="-122"/>
                <a:sym typeface="+mn-ea"/>
              </a:rPr>
              <a:t>之。</a:t>
            </a:r>
            <a:endParaRPr lang="zh-CN" altLang="en-US" sz="3200" b="1">
              <a:latin typeface="楷体" panose="02010609060101010101" charset="-122"/>
              <a:ea typeface="楷体" panose="02010609060101010101" charset="-122"/>
              <a:sym typeface="+mn-ea"/>
            </a:endParaRPr>
          </a:p>
        </p:txBody>
      </p:sp>
      <p:sp>
        <p:nvSpPr>
          <p:cNvPr id="3" name="文本框 2"/>
          <p:cNvSpPr txBox="1"/>
          <p:nvPr/>
        </p:nvSpPr>
        <p:spPr>
          <a:xfrm>
            <a:off x="441325" y="4147185"/>
            <a:ext cx="11308080" cy="2030095"/>
          </a:xfrm>
          <a:prstGeom prst="rect">
            <a:avLst/>
          </a:prstGeom>
          <a:noFill/>
        </p:spPr>
        <p:txBody>
          <a:bodyPr wrap="square" rtlCol="0" anchor="t">
            <a:spAutoFit/>
          </a:bodyPr>
          <a:lstStyle/>
          <a:p>
            <a:pPr indent="457200" fontAlgn="auto">
              <a:lnSpc>
                <a:spcPct val="150000"/>
              </a:lnSpc>
            </a:pPr>
            <a:r>
              <a:rPr lang="zh-CN" altLang="en-US" sz="2800" b="1">
                <a:solidFill>
                  <a:schemeClr val="tx1"/>
                </a:solidFill>
                <a:latin typeface="仿宋" panose="02010609060101010101" charset="-122"/>
                <a:ea typeface="仿宋" panose="02010609060101010101" charset="-122"/>
                <a:cs typeface="仿宋" panose="02010609060101010101" charset="-122"/>
                <a:sym typeface="+mn-ea"/>
              </a:rPr>
              <a:t>这时，赤泉侯杨喜为汉军骑将，在后面追赶项王，项王瞪大眼睛呵叱他，赤泉侯连人带马都吓坏了，倒退了好几里。项王与他的骑兵在三处会合了 。汉军不知项王的去向，就把部队分为三路，再次包围上来。</a:t>
            </a:r>
            <a:endParaRPr lang="zh-CN" altLang="en-US" sz="2800" b="1">
              <a:solidFill>
                <a:schemeClr val="tx1"/>
              </a:solidFill>
              <a:latin typeface="仿宋" panose="02010609060101010101" charset="-122"/>
              <a:ea typeface="仿宋" panose="02010609060101010101" charset="-122"/>
              <a:cs typeface="仿宋" panose="02010609060101010101" charset="-122"/>
              <a:sym typeface="+mn-ea"/>
            </a:endParaRPr>
          </a:p>
        </p:txBody>
      </p:sp>
      <p:sp>
        <p:nvSpPr>
          <p:cNvPr id="4" name="文本框 3"/>
          <p:cNvSpPr txBox="1"/>
          <p:nvPr/>
        </p:nvSpPr>
        <p:spPr>
          <a:xfrm>
            <a:off x="1076325" y="1362075"/>
            <a:ext cx="1440815" cy="460375"/>
          </a:xfrm>
          <a:prstGeom prst="rect">
            <a:avLst/>
          </a:prstGeom>
          <a:noFill/>
        </p:spPr>
        <p:txBody>
          <a:bodyPr wrap="square" rtlCol="0">
            <a:spAutoFit/>
          </a:bodyPr>
          <a:lstStyle/>
          <a:p>
            <a:r>
              <a:rPr lang="zh-CN" altLang="en-US" sz="2400" b="1">
                <a:solidFill>
                  <a:srgbClr val="C00000"/>
                </a:solidFill>
                <a:latin typeface="黑体" panose="02010609060101010101" charset="-122"/>
                <a:ea typeface="黑体" panose="02010609060101010101" charset="-122"/>
              </a:rPr>
              <a:t>这时</a:t>
            </a:r>
            <a:endParaRPr lang="zh-CN" altLang="en-US" sz="2400" b="1">
              <a:solidFill>
                <a:srgbClr val="C00000"/>
              </a:solidFill>
              <a:latin typeface="黑体" panose="02010609060101010101" charset="-122"/>
              <a:ea typeface="黑体" panose="02010609060101010101" charset="-122"/>
            </a:endParaRPr>
          </a:p>
        </p:txBody>
      </p:sp>
      <p:sp>
        <p:nvSpPr>
          <p:cNvPr id="5" name="文本框 4"/>
          <p:cNvSpPr txBox="1"/>
          <p:nvPr/>
        </p:nvSpPr>
        <p:spPr>
          <a:xfrm>
            <a:off x="7710170" y="1251585"/>
            <a:ext cx="2058035" cy="460375"/>
          </a:xfrm>
          <a:prstGeom prst="rect">
            <a:avLst/>
          </a:prstGeom>
          <a:noFill/>
        </p:spPr>
        <p:txBody>
          <a:bodyPr wrap="square" rtlCol="0">
            <a:spAutoFit/>
          </a:bodyPr>
          <a:lstStyle/>
          <a:p>
            <a:r>
              <a:rPr lang="zh-CN" altLang="en-US" sz="2400" b="1">
                <a:solidFill>
                  <a:srgbClr val="C00000"/>
                </a:solidFill>
                <a:latin typeface="黑体" panose="02010609060101010101" charset="-122"/>
                <a:ea typeface="黑体" panose="02010609060101010101" charset="-122"/>
              </a:rPr>
              <a:t>瞪着眼睛</a:t>
            </a:r>
            <a:endParaRPr lang="zh-CN" altLang="en-US" sz="2400" b="1">
              <a:solidFill>
                <a:srgbClr val="C00000"/>
              </a:solidFill>
              <a:latin typeface="黑体" panose="02010609060101010101" charset="-122"/>
              <a:ea typeface="黑体" panose="02010609060101010101" charset="-122"/>
            </a:endParaRPr>
          </a:p>
        </p:txBody>
      </p:sp>
      <p:sp>
        <p:nvSpPr>
          <p:cNvPr id="6" name="文本框 5"/>
          <p:cNvSpPr txBox="1"/>
          <p:nvPr/>
        </p:nvSpPr>
        <p:spPr>
          <a:xfrm>
            <a:off x="3070860" y="1362075"/>
            <a:ext cx="2089785" cy="460375"/>
          </a:xfrm>
          <a:prstGeom prst="rect">
            <a:avLst/>
          </a:prstGeom>
          <a:noFill/>
        </p:spPr>
        <p:txBody>
          <a:bodyPr wrap="square" rtlCol="0">
            <a:spAutoFit/>
          </a:bodyPr>
          <a:lstStyle/>
          <a:p>
            <a:r>
              <a:rPr lang="zh-CN" altLang="en-US" sz="2400" b="1">
                <a:solidFill>
                  <a:srgbClr val="C00000"/>
                </a:solidFill>
                <a:latin typeface="黑体" panose="02010609060101010101" charset="-122"/>
                <a:ea typeface="黑体" panose="02010609060101010101" charset="-122"/>
              </a:rPr>
              <a:t>惊吓后退</a:t>
            </a:r>
            <a:endParaRPr lang="zh-CN" altLang="en-US" sz="2400" b="1">
              <a:solidFill>
                <a:srgbClr val="C00000"/>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976386" y="1266365"/>
            <a:ext cx="4239228" cy="4838450"/>
            <a:chOff x="3976386" y="1266365"/>
            <a:chExt cx="4239228" cy="4838450"/>
          </a:xfrm>
        </p:grpSpPr>
        <p:sp>
          <p:nvSpPr>
            <p:cNvPr id="12" name="椭圆 11"/>
            <p:cNvSpPr/>
            <p:nvPr/>
          </p:nvSpPr>
          <p:spPr>
            <a:xfrm>
              <a:off x="3976386" y="1624346"/>
              <a:ext cx="4239228" cy="4239228"/>
            </a:xfrm>
            <a:prstGeom prst="ellipse">
              <a:avLst/>
            </a:prstGeom>
            <a:noFill/>
            <a:ln>
              <a:solidFill>
                <a:srgbClr val="26345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3" name="矩形 12"/>
            <p:cNvSpPr/>
            <p:nvPr/>
          </p:nvSpPr>
          <p:spPr>
            <a:xfrm rot="19573971">
              <a:off x="5560054" y="1266365"/>
              <a:ext cx="888351" cy="48384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4480560" y="2265680"/>
              <a:ext cx="108000" cy="108000"/>
            </a:xfrm>
            <a:prstGeom prst="ellipse">
              <a:avLst/>
            </a:prstGeom>
            <a:solidFill>
              <a:srgbClr val="2634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5212080" y="1767840"/>
              <a:ext cx="108000" cy="108000"/>
            </a:xfrm>
            <a:prstGeom prst="ellipse">
              <a:avLst/>
            </a:prstGeom>
            <a:solidFill>
              <a:srgbClr val="2634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784004" y="5675043"/>
              <a:ext cx="108000" cy="108000"/>
            </a:xfrm>
            <a:prstGeom prst="ellipse">
              <a:avLst/>
            </a:prstGeom>
            <a:solidFill>
              <a:srgbClr val="2634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7532022" y="5219430"/>
              <a:ext cx="108000" cy="108000"/>
            </a:xfrm>
            <a:prstGeom prst="ellipse">
              <a:avLst/>
            </a:prstGeom>
            <a:solidFill>
              <a:srgbClr val="2634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p:cNvPicPr>
            <a:picLocks noChangeAspect="1"/>
          </p:cNvPicPr>
          <p:nvPr/>
        </p:nvPicPr>
        <p:blipFill rotWithShape="1">
          <a:blip r:embed="rId1" cstate="print">
            <a:extLst>
              <a:ext uri="{28A0092B-C50C-407E-A947-70E740481C1C}">
                <a14:useLocalDpi xmlns:a14="http://schemas.microsoft.com/office/drawing/2010/main" val="0"/>
              </a:ext>
            </a:extLst>
          </a:blip>
          <a:srcRect t="15989" r="70202"/>
          <a:stretch>
            <a:fillRect/>
          </a:stretch>
        </p:blipFill>
        <p:spPr>
          <a:xfrm>
            <a:off x="4098629" y="520752"/>
            <a:ext cx="2793038" cy="5010134"/>
          </a:xfrm>
          <a:prstGeom prst="rect">
            <a:avLst/>
          </a:prstGeom>
        </p:spPr>
      </p:pic>
      <p:sp>
        <p:nvSpPr>
          <p:cNvPr id="20" name="文本框 19"/>
          <p:cNvSpPr txBox="1"/>
          <p:nvPr/>
        </p:nvSpPr>
        <p:spPr>
          <a:xfrm>
            <a:off x="6145646" y="2599696"/>
            <a:ext cx="1659890" cy="1249680"/>
          </a:xfrm>
          <a:prstGeom prst="rect">
            <a:avLst/>
          </a:prstGeom>
          <a:noFill/>
        </p:spPr>
        <p:txBody>
          <a:bodyPr vert="eaVert" wrap="square" rtlCol="0">
            <a:spAutoFit/>
          </a:bodyPr>
          <a:lstStyle/>
          <a:p>
            <a:r>
              <a:rPr lang="zh-CN" altLang="en-US" sz="9600" dirty="0">
                <a:solidFill>
                  <a:srgbClr val="263457"/>
                </a:solidFill>
                <a:latin typeface="经典行书简" panose="02010609010101010101" pitchFamily="49" charset="-122"/>
                <a:ea typeface="经典行书简" panose="02010609010101010101" pitchFamily="49" charset="-122"/>
                <a:cs typeface="经典行书简" panose="02010609010101010101" pitchFamily="49" charset="-122"/>
              </a:rPr>
              <a:t>壹</a:t>
            </a:r>
            <a:endParaRPr lang="zh-CN" altLang="en-US" sz="9600" dirty="0">
              <a:solidFill>
                <a:srgbClr val="263457"/>
              </a:solidFill>
              <a:latin typeface="经典行书简" panose="02010609010101010101" pitchFamily="49" charset="-122"/>
              <a:ea typeface="经典行书简" panose="02010609010101010101" pitchFamily="49" charset="-122"/>
              <a:cs typeface="经典行书简" panose="02010609010101010101" pitchFamily="49" charset="-122"/>
            </a:endParaRPr>
          </a:p>
        </p:txBody>
      </p:sp>
      <p:sp>
        <p:nvSpPr>
          <p:cNvPr id="21" name="文本框 20"/>
          <p:cNvSpPr txBox="1"/>
          <p:nvPr/>
        </p:nvSpPr>
        <p:spPr>
          <a:xfrm>
            <a:off x="6918377" y="4784622"/>
            <a:ext cx="613410" cy="2375586"/>
          </a:xfrm>
          <a:prstGeom prst="rect">
            <a:avLst/>
          </a:prstGeom>
          <a:noFill/>
        </p:spPr>
        <p:txBody>
          <a:bodyPr vert="eaVert" wrap="square" rtlCol="0">
            <a:spAutoFit/>
          </a:bodyPr>
          <a:lstStyle/>
          <a:p>
            <a:r>
              <a:rPr lang="zh-CN" altLang="en-US" sz="2800" b="1" dirty="0">
                <a:latin typeface="经典行书简" panose="02010609010101010101" pitchFamily="49" charset="-122"/>
                <a:ea typeface="经典行书简" panose="02010609010101010101" pitchFamily="49" charset="-122"/>
                <a:cs typeface="经典行书简" panose="02010609010101010101" pitchFamily="49" charset="-122"/>
              </a:rPr>
              <a:t>导入课文</a:t>
            </a:r>
            <a:endParaRPr lang="zh-CN" altLang="en-US" sz="2800" b="1" dirty="0">
              <a:latin typeface="经典行书简" panose="02010609010101010101" pitchFamily="49" charset="-122"/>
              <a:ea typeface="经典行书简" panose="02010609010101010101" pitchFamily="49" charset="-122"/>
              <a:cs typeface="经典行书简" panose="02010609010101010101" pitchFamily="49" charset="-122"/>
            </a:endParaRPr>
          </a:p>
        </p:txBody>
      </p:sp>
      <p:sp>
        <p:nvSpPr>
          <p:cNvPr id="22" name="文本框 21"/>
          <p:cNvSpPr txBox="1"/>
          <p:nvPr/>
        </p:nvSpPr>
        <p:spPr>
          <a:xfrm>
            <a:off x="6355087" y="4049696"/>
            <a:ext cx="428625" cy="1813878"/>
          </a:xfrm>
          <a:prstGeom prst="rect">
            <a:avLst/>
          </a:prstGeom>
          <a:noFill/>
        </p:spPr>
        <p:txBody>
          <a:bodyPr vert="eaVert" wrap="square" rtlCol="0">
            <a:spAutoFit/>
          </a:bodyPr>
          <a:lstStyle/>
          <a:p>
            <a:r>
              <a:rPr lang="zh-CN" altLang="en-US" sz="1600" dirty="0">
                <a:latin typeface="华文新魏" panose="02010800040101010101" pitchFamily="2" charset="-122"/>
                <a:ea typeface="华文新魏" panose="02010800040101010101" pitchFamily="2" charset="-122"/>
              </a:rPr>
              <a:t>年少无畏 勇往直前</a:t>
            </a:r>
            <a:endParaRPr lang="zh-CN" altLang="en-US" sz="1600" dirty="0">
              <a:latin typeface="华文新魏" panose="02010800040101010101" pitchFamily="2" charset="-122"/>
              <a:ea typeface="华文新魏" panose="02010800040101010101" pitchFamily="2" charset="-122"/>
            </a:endParaRPr>
          </a:p>
        </p:txBody>
      </p:sp>
      <p:sp>
        <p:nvSpPr>
          <p:cNvPr id="23" name="文本框 22"/>
          <p:cNvSpPr txBox="1"/>
          <p:nvPr/>
        </p:nvSpPr>
        <p:spPr>
          <a:xfrm>
            <a:off x="6623050" y="3926205"/>
            <a:ext cx="428625" cy="1856740"/>
          </a:xfrm>
          <a:prstGeom prst="rect">
            <a:avLst/>
          </a:prstGeom>
          <a:noFill/>
        </p:spPr>
        <p:txBody>
          <a:bodyPr vert="eaVert" wrap="square" rtlCol="0">
            <a:spAutoFit/>
          </a:bodyPr>
          <a:lstStyle/>
          <a:p>
            <a:r>
              <a:rPr lang="zh-CN" altLang="en-US" sz="1600" dirty="0">
                <a:latin typeface="华文新魏" panose="02010800040101010101" pitchFamily="2" charset="-122"/>
                <a:ea typeface="华文新魏" panose="02010800040101010101" pitchFamily="2" charset="-122"/>
              </a:rPr>
              <a:t>你从末世硝烟走来</a:t>
            </a:r>
            <a:endParaRPr lang="zh-CN" altLang="en-US" sz="1600" dirty="0">
              <a:latin typeface="华文新魏" panose="02010800040101010101" pitchFamily="2" charset="-122"/>
              <a:ea typeface="华文新魏" panose="02010800040101010101" pitchFamily="2" charset="-122"/>
            </a:endParaRPr>
          </a:p>
        </p:txBody>
      </p:sp>
      <p:grpSp>
        <p:nvGrpSpPr>
          <p:cNvPr id="24" name="组合 23"/>
          <p:cNvGrpSpPr/>
          <p:nvPr/>
        </p:nvGrpSpPr>
        <p:grpSpPr>
          <a:xfrm>
            <a:off x="5960621" y="4784824"/>
            <a:ext cx="600813" cy="745836"/>
            <a:chOff x="4428106" y="5650259"/>
            <a:chExt cx="600813" cy="745836"/>
          </a:xfrm>
        </p:grpSpPr>
        <p:pic>
          <p:nvPicPr>
            <p:cNvPr id="25" name="图片 24"/>
            <p:cNvPicPr>
              <a:picLocks noChangeAspect="1"/>
            </p:cNvPicPr>
            <p:nvPr/>
          </p:nvPicPr>
          <p:blipFill rotWithShape="1">
            <a:blip r:embed="rId2" cstate="print">
              <a:extLst>
                <a:ext uri="{28A0092B-C50C-407E-A947-70E740481C1C}">
                  <a14:useLocalDpi xmlns:a14="http://schemas.microsoft.com/office/drawing/2010/main" val="0"/>
                </a:ext>
              </a:extLst>
            </a:blip>
            <a:srcRect l="31504" t="42693" r="58080" b="47610"/>
            <a:stretch>
              <a:fillRect/>
            </a:stretch>
          </p:blipFill>
          <p:spPr>
            <a:xfrm>
              <a:off x="4428106" y="5650259"/>
              <a:ext cx="600813" cy="745836"/>
            </a:xfrm>
            <a:prstGeom prst="rect">
              <a:avLst/>
            </a:prstGeom>
          </p:spPr>
        </p:pic>
        <p:sp>
          <p:nvSpPr>
            <p:cNvPr id="26" name="文本框 25"/>
            <p:cNvSpPr txBox="1"/>
            <p:nvPr/>
          </p:nvSpPr>
          <p:spPr>
            <a:xfrm>
              <a:off x="4493102" y="5782391"/>
              <a:ext cx="400110" cy="600164"/>
            </a:xfrm>
            <a:prstGeom prst="rect">
              <a:avLst/>
            </a:prstGeom>
            <a:noFill/>
          </p:spPr>
          <p:txBody>
            <a:bodyPr vert="eaVert" wrap="square" rtlCol="0">
              <a:spAutoFit/>
            </a:bodyPr>
            <a:lstStyle/>
            <a:p>
              <a:r>
                <a:rPr lang="zh-CN" altLang="en-US" sz="1400" dirty="0">
                  <a:solidFill>
                    <a:schemeClr val="bg1"/>
                  </a:solidFill>
                  <a:latin typeface="华文新魏" panose="02010800040101010101" pitchFamily="2" charset="-122"/>
                  <a:ea typeface="华文新魏" panose="02010800040101010101" pitchFamily="2" charset="-122"/>
                </a:rPr>
                <a:t>唯美</a:t>
              </a:r>
              <a:endParaRPr lang="zh-CN" altLang="en-US" sz="1400" dirty="0">
                <a:solidFill>
                  <a:schemeClr val="bg1"/>
                </a:solidFill>
                <a:latin typeface="华文新魏" panose="02010800040101010101" pitchFamily="2" charset="-122"/>
                <a:ea typeface="华文新魏" panose="0201080004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p14:switch dir="r"/>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anim calcmode="lin" valueType="num">
                                      <p:cBhvr>
                                        <p:cTn id="12" dur="1000" fill="hold"/>
                                        <p:tgtEl>
                                          <p:spTgt spid="19"/>
                                        </p:tgtEl>
                                        <p:attrNameLst>
                                          <p:attrName>ppt_x</p:attrName>
                                        </p:attrNameLst>
                                      </p:cBhvr>
                                      <p:tavLst>
                                        <p:tav tm="0">
                                          <p:val>
                                            <p:strVal val="#ppt_x"/>
                                          </p:val>
                                        </p:tav>
                                        <p:tav tm="100000">
                                          <p:val>
                                            <p:strVal val="#ppt_x"/>
                                          </p:val>
                                        </p:tav>
                                      </p:tavLst>
                                    </p:anim>
                                    <p:anim calcmode="lin" valueType="num">
                                      <p:cBhvr>
                                        <p:cTn id="13" dur="1000" fill="hold"/>
                                        <p:tgtEl>
                                          <p:spTgt spid="1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750"/>
                                        <p:tgtEl>
                                          <p:spTgt spid="20"/>
                                        </p:tgtEl>
                                      </p:cBhvr>
                                    </p:animEffect>
                                  </p:childTnLst>
                                </p:cTn>
                              </p:par>
                            </p:childTnLst>
                          </p:cTn>
                        </p:par>
                        <p:par>
                          <p:cTn id="18" fill="hold">
                            <p:stCondLst>
                              <p:cond delay="2500"/>
                            </p:stCondLst>
                            <p:childTnLst>
                              <p:par>
                                <p:cTn id="19" presetID="10" presetClass="entr" presetSubtype="0" fill="hold" grpId="0" nodeType="afterEffect">
                                  <p:stCondLst>
                                    <p:cond delay="0"/>
                                  </p:stCondLst>
                                  <p:iterate type="lt">
                                    <p:tmPct val="10000"/>
                                  </p:iterate>
                                  <p:childTnLst>
                                    <p:set>
                                      <p:cBhvr>
                                        <p:cTn id="20" dur="1" fill="hold">
                                          <p:stCondLst>
                                            <p:cond delay="0"/>
                                          </p:stCondLst>
                                        </p:cTn>
                                        <p:tgtEl>
                                          <p:spTgt spid="21"/>
                                        </p:tgtEl>
                                        <p:attrNameLst>
                                          <p:attrName>style.visibility</p:attrName>
                                        </p:attrNameLst>
                                      </p:cBhvr>
                                      <p:to>
                                        <p:strVal val="visible"/>
                                      </p:to>
                                    </p:set>
                                    <p:animEffect transition="in" filter="fade">
                                      <p:cBhvr>
                                        <p:cTn id="21" dur="750"/>
                                        <p:tgtEl>
                                          <p:spTgt spid="21"/>
                                        </p:tgtEl>
                                      </p:cBhvr>
                                    </p:animEffect>
                                  </p:childTnLst>
                                </p:cTn>
                              </p:par>
                            </p:childTnLst>
                          </p:cTn>
                        </p:par>
                        <p:par>
                          <p:cTn id="22" fill="hold">
                            <p:stCondLst>
                              <p:cond delay="3224"/>
                            </p:stCondLst>
                            <p:childTnLst>
                              <p:par>
                                <p:cTn id="23" presetID="47" presetClass="entr" presetSubtype="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750"/>
                                        <p:tgtEl>
                                          <p:spTgt spid="23"/>
                                        </p:tgtEl>
                                      </p:cBhvr>
                                    </p:animEffect>
                                    <p:anim calcmode="lin" valueType="num">
                                      <p:cBhvr>
                                        <p:cTn id="26" dur="750" fill="hold"/>
                                        <p:tgtEl>
                                          <p:spTgt spid="23"/>
                                        </p:tgtEl>
                                        <p:attrNameLst>
                                          <p:attrName>ppt_x</p:attrName>
                                        </p:attrNameLst>
                                      </p:cBhvr>
                                      <p:tavLst>
                                        <p:tav tm="0">
                                          <p:val>
                                            <p:strVal val="#ppt_x"/>
                                          </p:val>
                                        </p:tav>
                                        <p:tav tm="100000">
                                          <p:val>
                                            <p:strVal val="#ppt_x"/>
                                          </p:val>
                                        </p:tav>
                                      </p:tavLst>
                                    </p:anim>
                                    <p:anim calcmode="lin" valueType="num">
                                      <p:cBhvr>
                                        <p:cTn id="27" dur="750" fill="hold"/>
                                        <p:tgtEl>
                                          <p:spTgt spid="23"/>
                                        </p:tgtEl>
                                        <p:attrNameLst>
                                          <p:attrName>ppt_y</p:attrName>
                                        </p:attrNameLst>
                                      </p:cBhvr>
                                      <p:tavLst>
                                        <p:tav tm="0">
                                          <p:val>
                                            <p:strVal val="#ppt_y-.1"/>
                                          </p:val>
                                        </p:tav>
                                        <p:tav tm="100000">
                                          <p:val>
                                            <p:strVal val="#ppt_y"/>
                                          </p:val>
                                        </p:tav>
                                      </p:tavLst>
                                    </p:anim>
                                  </p:childTnLst>
                                </p:cTn>
                              </p:par>
                            </p:childTnLst>
                          </p:cTn>
                        </p:par>
                        <p:par>
                          <p:cTn id="28" fill="hold">
                            <p:stCondLst>
                              <p:cond delay="4224"/>
                            </p:stCondLst>
                            <p:childTnLst>
                              <p:par>
                                <p:cTn id="29" presetID="47" presetClass="entr" presetSubtype="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750"/>
                                        <p:tgtEl>
                                          <p:spTgt spid="22"/>
                                        </p:tgtEl>
                                      </p:cBhvr>
                                    </p:animEffect>
                                    <p:anim calcmode="lin" valueType="num">
                                      <p:cBhvr>
                                        <p:cTn id="32" dur="750" fill="hold"/>
                                        <p:tgtEl>
                                          <p:spTgt spid="22"/>
                                        </p:tgtEl>
                                        <p:attrNameLst>
                                          <p:attrName>ppt_x</p:attrName>
                                        </p:attrNameLst>
                                      </p:cBhvr>
                                      <p:tavLst>
                                        <p:tav tm="0">
                                          <p:val>
                                            <p:strVal val="#ppt_x"/>
                                          </p:val>
                                        </p:tav>
                                        <p:tav tm="100000">
                                          <p:val>
                                            <p:strVal val="#ppt_x"/>
                                          </p:val>
                                        </p:tav>
                                      </p:tavLst>
                                    </p:anim>
                                    <p:anim calcmode="lin" valueType="num">
                                      <p:cBhvr>
                                        <p:cTn id="33" dur="750" fill="hold"/>
                                        <p:tgtEl>
                                          <p:spTgt spid="22"/>
                                        </p:tgtEl>
                                        <p:attrNameLst>
                                          <p:attrName>ppt_y</p:attrName>
                                        </p:attrNameLst>
                                      </p:cBhvr>
                                      <p:tavLst>
                                        <p:tav tm="0">
                                          <p:val>
                                            <p:strVal val="#ppt_y-.1"/>
                                          </p:val>
                                        </p:tav>
                                        <p:tav tm="100000">
                                          <p:val>
                                            <p:strVal val="#ppt_y"/>
                                          </p:val>
                                        </p:tav>
                                      </p:tavLst>
                                    </p:anim>
                                  </p:childTnLst>
                                </p:cTn>
                              </p:par>
                            </p:childTnLst>
                          </p:cTn>
                        </p:par>
                        <p:par>
                          <p:cTn id="34" fill="hold">
                            <p:stCondLst>
                              <p:cond delay="5224"/>
                            </p:stCondLst>
                            <p:childTnLst>
                              <p:par>
                                <p:cTn id="35" presetID="10" presetClass="entr" presetSubtype="0"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7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51790" y="325120"/>
            <a:ext cx="11487785" cy="6177280"/>
          </a:xfrm>
          <a:prstGeom prst="rect">
            <a:avLst/>
          </a:prstGeom>
          <a:noFill/>
          <a:ln>
            <a:solidFill>
              <a:srgbClr val="BEBE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610235" y="325120"/>
            <a:ext cx="10970895" cy="3046095"/>
          </a:xfrm>
          <a:prstGeom prst="rect">
            <a:avLst/>
          </a:prstGeom>
          <a:noFill/>
        </p:spPr>
        <p:txBody>
          <a:bodyPr wrap="square" rtlCol="0" anchor="t">
            <a:spAutoFit/>
          </a:bodyPr>
          <a:lstStyle/>
          <a:p>
            <a:pPr indent="457200" fontAlgn="auto">
              <a:lnSpc>
                <a:spcPct val="300000"/>
              </a:lnSpc>
            </a:pPr>
            <a:r>
              <a:rPr lang="zh-CN" altLang="en-US" sz="3200" b="1">
                <a:latin typeface="楷体" panose="02010609060101010101" charset="-122"/>
                <a:ea typeface="楷体" panose="02010609060101010101" charset="-122"/>
                <a:cs typeface="楷体" panose="02010609060101010101" charset="-122"/>
                <a:sym typeface="+mn-ea"/>
              </a:rPr>
              <a:t>项王乃驰，</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复斩汉一都尉</a:t>
            </a:r>
            <a:r>
              <a:rPr lang="zh-CN" altLang="en-US" sz="3200" b="1">
                <a:latin typeface="楷体" panose="02010609060101010101" charset="-122"/>
                <a:ea typeface="楷体" panose="02010609060101010101" charset="-122"/>
                <a:cs typeface="楷体" panose="02010609060101010101" charset="-122"/>
                <a:sym typeface="+mn-ea"/>
              </a:rPr>
              <a:t>，杀数十百人，</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复聚其</a:t>
            </a:r>
            <a:r>
              <a:rPr lang="zh-CN" altLang="en-US" sz="3200" b="1">
                <a:latin typeface="楷体" panose="02010609060101010101" charset="-122"/>
                <a:ea typeface="楷体" panose="02010609060101010101" charset="-122"/>
                <a:cs typeface="楷体" panose="02010609060101010101" charset="-122"/>
                <a:sym typeface="+mn-ea"/>
              </a:rPr>
              <a:t>骑，</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亡</a:t>
            </a:r>
            <a:r>
              <a:rPr lang="zh-CN" altLang="en-US" sz="3200" b="1">
                <a:latin typeface="楷体" panose="02010609060101010101" charset="-122"/>
                <a:ea typeface="楷体" panose="02010609060101010101" charset="-122"/>
                <a:cs typeface="楷体" panose="02010609060101010101" charset="-122"/>
                <a:sym typeface="+mn-ea"/>
              </a:rPr>
              <a:t>其两骑耳。乃谓其骑曰：</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“何如？</a:t>
            </a:r>
            <a:r>
              <a:rPr lang="zh-CN" altLang="en-US" sz="3200" b="1">
                <a:latin typeface="楷体" panose="02010609060101010101" charset="-122"/>
                <a:ea typeface="楷体" panose="02010609060101010101" charset="-122"/>
                <a:cs typeface="楷体" panose="02010609060101010101" charset="-122"/>
                <a:sym typeface="+mn-ea"/>
              </a:rPr>
              <a:t>”骑</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皆</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伏</a:t>
            </a:r>
            <a:r>
              <a:rPr lang="zh-CN" altLang="en-US" sz="3200" b="1">
                <a:latin typeface="楷体" panose="02010609060101010101" charset="-122"/>
                <a:ea typeface="楷体" panose="02010609060101010101" charset="-122"/>
                <a:cs typeface="楷体" panose="02010609060101010101" charset="-122"/>
                <a:sym typeface="+mn-ea"/>
              </a:rPr>
              <a:t>曰：“</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如大</a:t>
            </a:r>
            <a:r>
              <a:rPr lang="zh-CN" altLang="en-US" sz="3200" b="1">
                <a:latin typeface="楷体" panose="02010609060101010101" charset="-122"/>
                <a:ea typeface="楷体" panose="02010609060101010101" charset="-122"/>
                <a:cs typeface="楷体" panose="02010609060101010101" charset="-122"/>
                <a:sym typeface="+mn-ea"/>
              </a:rPr>
              <a:t>王言。”</a:t>
            </a:r>
            <a:endParaRPr lang="zh-CN" altLang="en-US" sz="3200" b="1">
              <a:latin typeface="楷体" panose="02010609060101010101" charset="-122"/>
              <a:ea typeface="楷体" panose="02010609060101010101" charset="-122"/>
              <a:cs typeface="楷体" panose="02010609060101010101" charset="-122"/>
              <a:sym typeface="+mn-ea"/>
            </a:endParaRPr>
          </a:p>
        </p:txBody>
      </p:sp>
      <p:sp>
        <p:nvSpPr>
          <p:cNvPr id="3" name="文本框 2"/>
          <p:cNvSpPr txBox="1"/>
          <p:nvPr/>
        </p:nvSpPr>
        <p:spPr>
          <a:xfrm>
            <a:off x="610235" y="4036060"/>
            <a:ext cx="10680065" cy="2030095"/>
          </a:xfrm>
          <a:prstGeom prst="rect">
            <a:avLst/>
          </a:prstGeom>
          <a:noFill/>
        </p:spPr>
        <p:txBody>
          <a:bodyPr wrap="square" rtlCol="0" anchor="t">
            <a:spAutoFit/>
          </a:bodyPr>
          <a:lstStyle/>
          <a:p>
            <a:pPr indent="457200" fontAlgn="auto">
              <a:lnSpc>
                <a:spcPct val="150000"/>
              </a:lnSpc>
              <a:buNone/>
            </a:pPr>
            <a:r>
              <a:rPr lang="zh-CN" altLang="en-US" sz="2800" b="1">
                <a:solidFill>
                  <a:schemeClr val="tx1"/>
                </a:solidFill>
                <a:latin typeface="仿宋" panose="02010609060101010101" charset="-122"/>
                <a:ea typeface="仿宋" panose="02010609060101010101" charset="-122"/>
                <a:cs typeface="仿宋" panose="02010609060101010101" charset="-122"/>
                <a:sym typeface="+mn-ea"/>
              </a:rPr>
              <a:t>项王驱马冲了上去，又斩了一名汉军都尉，杀死有百八十人，聚拢骑兵，仅仅损失了两个人。项王问骑兵们道：“怎么样？”骑兵们都敬服地说：“正像大王说的那样。” 。 </a:t>
            </a:r>
            <a:endParaRPr lang="zh-CN" altLang="en-US" sz="2800" b="1">
              <a:solidFill>
                <a:schemeClr val="tx1"/>
              </a:solidFill>
              <a:latin typeface="仿宋" panose="02010609060101010101" charset="-122"/>
              <a:ea typeface="仿宋" panose="02010609060101010101" charset="-122"/>
              <a:cs typeface="仿宋" panose="02010609060101010101" charset="-122"/>
              <a:sym typeface="+mn-ea"/>
            </a:endParaRPr>
          </a:p>
        </p:txBody>
      </p:sp>
      <p:sp>
        <p:nvSpPr>
          <p:cNvPr id="4" name="文本框 3"/>
          <p:cNvSpPr txBox="1"/>
          <p:nvPr/>
        </p:nvSpPr>
        <p:spPr>
          <a:xfrm>
            <a:off x="10414000" y="679450"/>
            <a:ext cx="795020" cy="460375"/>
          </a:xfrm>
          <a:prstGeom prst="rect">
            <a:avLst/>
          </a:prstGeom>
          <a:noFill/>
        </p:spPr>
        <p:txBody>
          <a:bodyPr wrap="none" rtlCol="0" anchor="t">
            <a:spAutoFit/>
          </a:bodyPr>
          <a:lstStyle/>
          <a:p>
            <a:r>
              <a:rPr lang="zh-CN" altLang="en-US" sz="2400" b="1">
                <a:solidFill>
                  <a:srgbClr val="C00000"/>
                </a:solidFill>
                <a:latin typeface="黑体" panose="02010609060101010101" charset="-122"/>
                <a:ea typeface="黑体" panose="02010609060101010101" charset="-122"/>
                <a:sym typeface="+mn-ea"/>
              </a:rPr>
              <a:t>失去</a:t>
            </a:r>
            <a:endParaRPr lang="zh-CN" altLang="en-US" sz="2400" b="1">
              <a:solidFill>
                <a:srgbClr val="C00000"/>
              </a:solidFill>
              <a:latin typeface="黑体" panose="02010609060101010101" charset="-122"/>
              <a:ea typeface="黑体" panose="02010609060101010101" charset="-122"/>
              <a:sym typeface="+mn-ea"/>
            </a:endParaRPr>
          </a:p>
        </p:txBody>
      </p:sp>
      <p:sp>
        <p:nvSpPr>
          <p:cNvPr id="5" name="文本框 4"/>
          <p:cNvSpPr txBox="1"/>
          <p:nvPr/>
        </p:nvSpPr>
        <p:spPr>
          <a:xfrm>
            <a:off x="6812280" y="2073275"/>
            <a:ext cx="2019300" cy="460375"/>
          </a:xfrm>
          <a:prstGeom prst="rect">
            <a:avLst/>
          </a:prstGeom>
          <a:noFill/>
        </p:spPr>
        <p:txBody>
          <a:bodyPr wrap="none" rtlCol="0" anchor="t">
            <a:spAutoFit/>
          </a:bodyPr>
          <a:lstStyle/>
          <a:p>
            <a:pPr algn="ctr"/>
            <a:r>
              <a:rPr lang="en-US" altLang="zh-CN" sz="2400" b="1">
                <a:solidFill>
                  <a:srgbClr val="C00000"/>
                </a:solidFill>
                <a:latin typeface="黑体" panose="02010609060101010101" charset="-122"/>
                <a:ea typeface="黑体" panose="02010609060101010101" charset="-122"/>
                <a:cs typeface="黑体" panose="02010609060101010101" charset="-122"/>
                <a:sym typeface="+mn-ea"/>
              </a:rPr>
              <a:t>“</a:t>
            </a:r>
            <a:r>
              <a:rPr lang="zh-CN" altLang="en-US" sz="2400" b="1">
                <a:solidFill>
                  <a:srgbClr val="C00000"/>
                </a:solidFill>
                <a:latin typeface="黑体" panose="02010609060101010101" charset="-122"/>
                <a:ea typeface="黑体" panose="02010609060101010101" charset="-122"/>
                <a:cs typeface="黑体" panose="02010609060101010101" charset="-122"/>
                <a:sym typeface="+mn-ea"/>
              </a:rPr>
              <a:t>服“，心服</a:t>
            </a:r>
            <a:endParaRPr lang="zh-CN" altLang="en-US" sz="2400" b="1">
              <a:solidFill>
                <a:srgbClr val="C00000"/>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51790" y="325120"/>
            <a:ext cx="11487785" cy="6177280"/>
          </a:xfrm>
          <a:prstGeom prst="rect">
            <a:avLst/>
          </a:prstGeom>
          <a:noFill/>
          <a:ln>
            <a:solidFill>
              <a:srgbClr val="BEBE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690880" y="584200"/>
            <a:ext cx="11148695" cy="1753235"/>
          </a:xfrm>
          <a:prstGeom prst="rect">
            <a:avLst/>
          </a:prstGeom>
          <a:noFill/>
        </p:spPr>
        <p:txBody>
          <a:bodyPr wrap="square" rtlCol="0" anchor="t">
            <a:spAutoFit/>
          </a:bodyPr>
          <a:lstStyle/>
          <a:p>
            <a:pPr indent="457200" algn="l" fontAlgn="auto">
              <a:lnSpc>
                <a:spcPct val="150000"/>
              </a:lnSpc>
            </a:pPr>
            <a:r>
              <a:rPr lang="zh-CN" altLang="en-US" sz="3600" b="1">
                <a:solidFill>
                  <a:schemeClr val="tx1"/>
                </a:solidFill>
                <a:latin typeface="华文中宋" panose="02010600040101010101" pitchFamily="2" charset="-122"/>
                <a:ea typeface="华文中宋" panose="02010600040101010101" pitchFamily="2" charset="-122"/>
                <a:sym typeface="+mn-ea"/>
              </a:rPr>
              <a:t>这两段主要写了什么场面？从这个场面可以看出项羽是怎样的人？</a:t>
            </a:r>
            <a:endParaRPr lang="zh-CN" altLang="en-US" sz="3600" b="1">
              <a:solidFill>
                <a:schemeClr val="tx1"/>
              </a:solidFill>
              <a:latin typeface="华文中宋" panose="02010600040101010101" pitchFamily="2" charset="-122"/>
              <a:ea typeface="华文中宋" panose="02010600040101010101" pitchFamily="2" charset="-122"/>
            </a:endParaRPr>
          </a:p>
        </p:txBody>
      </p:sp>
      <p:sp>
        <p:nvSpPr>
          <p:cNvPr id="143365" name="文本框 143364"/>
          <p:cNvSpPr txBox="1"/>
          <p:nvPr/>
        </p:nvSpPr>
        <p:spPr>
          <a:xfrm>
            <a:off x="2955925" y="4277360"/>
            <a:ext cx="4770438" cy="701675"/>
          </a:xfrm>
          <a:prstGeom prst="rect">
            <a:avLst/>
          </a:prstGeom>
          <a:noFill/>
          <a:ln w="12700">
            <a:noFill/>
          </a:ln>
        </p:spPr>
        <p:txBody>
          <a:bodyPr wrap="none" anchor="t">
            <a:spAutoFit/>
          </a:bodyPr>
          <a:lstStyle/>
          <a:p>
            <a:r>
              <a:rPr lang="zh-CN" altLang="en-US" sz="4000" b="1">
                <a:solidFill>
                  <a:srgbClr val="C00000"/>
                </a:solidFill>
                <a:latin typeface="Times New Roman" panose="02020603050405020304" pitchFamily="18" charset="0"/>
                <a:ea typeface="隶书" panose="02010509060101010101" pitchFamily="49" charset="-122"/>
              </a:rPr>
              <a:t>勇猛无敌　自负寡谋</a:t>
            </a:r>
            <a:endParaRPr lang="zh-CN" altLang="en-US" sz="4000" b="1">
              <a:solidFill>
                <a:srgbClr val="C00000"/>
              </a:solidFill>
              <a:latin typeface="Times New Roman" panose="02020603050405020304" pitchFamily="18" charset="0"/>
              <a:ea typeface="隶书" panose="02010509060101010101" pitchFamily="49" charset="-122"/>
            </a:endParaRPr>
          </a:p>
        </p:txBody>
      </p:sp>
      <p:sp>
        <p:nvSpPr>
          <p:cNvPr id="143368" name="文本框 143367"/>
          <p:cNvSpPr txBox="1"/>
          <p:nvPr/>
        </p:nvSpPr>
        <p:spPr>
          <a:xfrm>
            <a:off x="2955925" y="2944495"/>
            <a:ext cx="2971800" cy="701675"/>
          </a:xfrm>
          <a:prstGeom prst="rect">
            <a:avLst/>
          </a:prstGeom>
          <a:noFill/>
          <a:ln w="12700">
            <a:noFill/>
          </a:ln>
        </p:spPr>
        <p:txBody>
          <a:bodyPr anchor="t">
            <a:spAutoFit/>
          </a:bodyPr>
          <a:lstStyle/>
          <a:p>
            <a:pPr>
              <a:spcBef>
                <a:spcPct val="50000"/>
              </a:spcBef>
            </a:pPr>
            <a:r>
              <a:rPr lang="zh-CN" altLang="en-US" sz="4000" b="1">
                <a:solidFill>
                  <a:srgbClr val="C00000"/>
                </a:solidFill>
                <a:latin typeface="Times New Roman" panose="02020603050405020304" pitchFamily="18" charset="0"/>
                <a:ea typeface="隶书" panose="02010509060101010101" pitchFamily="49" charset="-122"/>
              </a:rPr>
              <a:t>东城快战</a:t>
            </a:r>
            <a:endParaRPr lang="zh-CN" altLang="en-US" sz="4000" b="1">
              <a:solidFill>
                <a:srgbClr val="C00000"/>
              </a:solidFill>
              <a:latin typeface="Times New Roman" panose="02020603050405020304" pitchFamily="18" charset="0"/>
              <a:ea typeface="隶书" panose="020105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3368"/>
                                        </p:tgtEl>
                                        <p:attrNameLst>
                                          <p:attrName>style.visibility</p:attrName>
                                        </p:attrNameLst>
                                      </p:cBhvr>
                                      <p:to>
                                        <p:strVal val="visible"/>
                                      </p:to>
                                    </p:set>
                                    <p:anim calcmode="lin" valueType="num">
                                      <p:cBhvr additive="base">
                                        <p:cTn id="7" dur="500" fill="hold"/>
                                        <p:tgtEl>
                                          <p:spTgt spid="143368"/>
                                        </p:tgtEl>
                                        <p:attrNameLst>
                                          <p:attrName>ppt_x</p:attrName>
                                        </p:attrNameLst>
                                      </p:cBhvr>
                                      <p:tavLst>
                                        <p:tav tm="0">
                                          <p:val>
                                            <p:strVal val="0-#ppt_w/2"/>
                                          </p:val>
                                        </p:tav>
                                        <p:tav tm="100000">
                                          <p:val>
                                            <p:strVal val="#ppt_x"/>
                                          </p:val>
                                        </p:tav>
                                      </p:tavLst>
                                    </p:anim>
                                    <p:anim calcmode="lin" valueType="num">
                                      <p:cBhvr additive="base">
                                        <p:cTn id="8" dur="500" fill="hold"/>
                                        <p:tgtEl>
                                          <p:spTgt spid="14336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43365"/>
                                        </p:tgtEl>
                                        <p:attrNameLst>
                                          <p:attrName>style.visibility</p:attrName>
                                        </p:attrNameLst>
                                      </p:cBhvr>
                                      <p:to>
                                        <p:strVal val="visible"/>
                                      </p:to>
                                    </p:set>
                                    <p:anim calcmode="lin" valueType="num">
                                      <p:cBhvr additive="base">
                                        <p:cTn id="13" dur="500" fill="hold"/>
                                        <p:tgtEl>
                                          <p:spTgt spid="143365"/>
                                        </p:tgtEl>
                                        <p:attrNameLst>
                                          <p:attrName>ppt_x</p:attrName>
                                        </p:attrNameLst>
                                      </p:cBhvr>
                                      <p:tavLst>
                                        <p:tav tm="0">
                                          <p:val>
                                            <p:strVal val="0-#ppt_w/2"/>
                                          </p:val>
                                        </p:tav>
                                        <p:tav tm="100000">
                                          <p:val>
                                            <p:strVal val="#ppt_x"/>
                                          </p:val>
                                        </p:tav>
                                      </p:tavLst>
                                    </p:anim>
                                    <p:anim calcmode="lin" valueType="num">
                                      <p:cBhvr additive="base">
                                        <p:cTn id="14" dur="500" fill="hold"/>
                                        <p:tgtEl>
                                          <p:spTgt spid="1433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5" grpId="0"/>
      <p:bldP spid="14336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51790" y="325120"/>
            <a:ext cx="11487785" cy="6177280"/>
          </a:xfrm>
          <a:prstGeom prst="rect">
            <a:avLst/>
          </a:prstGeom>
          <a:noFill/>
          <a:ln>
            <a:solidFill>
              <a:srgbClr val="BEBE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866775" y="473710"/>
            <a:ext cx="10457815" cy="1568450"/>
          </a:xfrm>
          <a:prstGeom prst="rect">
            <a:avLst/>
          </a:prstGeom>
          <a:noFill/>
        </p:spPr>
        <p:txBody>
          <a:bodyPr wrap="square" rtlCol="0" anchor="t">
            <a:spAutoFit/>
          </a:bodyPr>
          <a:lstStyle/>
          <a:p>
            <a:pPr indent="457200" fontAlgn="auto">
              <a:lnSpc>
                <a:spcPct val="150000"/>
              </a:lnSpc>
            </a:pPr>
            <a:r>
              <a:rPr lang="zh-CN" altLang="en-US" sz="3200" b="1">
                <a:solidFill>
                  <a:srgbClr val="0A0A0E"/>
                </a:solidFill>
                <a:ea typeface="华文中宋" panose="02010600040101010101" pitchFamily="2" charset="-122"/>
                <a:sym typeface="+mn-ea"/>
              </a:rPr>
              <a:t>东城快战共写了项羽的三次行动，</a:t>
            </a:r>
            <a:r>
              <a:rPr lang="zh-CN" sz="3200" b="1">
                <a:solidFill>
                  <a:srgbClr val="0A0A0E"/>
                </a:solidFill>
                <a:ea typeface="华文中宋" panose="02010600040101010101" pitchFamily="2" charset="-122"/>
                <a:sym typeface="+mn-ea"/>
              </a:rPr>
              <a:t>请分析这三次行动是如何刻画项羽形象的。</a:t>
            </a:r>
            <a:endParaRPr lang="zh-CN" altLang="zh-CN" sz="3200" b="1">
              <a:solidFill>
                <a:srgbClr val="0A0A0E"/>
              </a:solidFill>
              <a:ea typeface="华文中宋" panose="02010600040101010101" pitchFamily="2" charset="-122"/>
              <a:sym typeface="+mn-ea"/>
            </a:endParaRPr>
          </a:p>
        </p:txBody>
      </p:sp>
      <p:sp>
        <p:nvSpPr>
          <p:cNvPr id="3" name="文本框 2"/>
          <p:cNvSpPr txBox="1"/>
          <p:nvPr/>
        </p:nvSpPr>
        <p:spPr>
          <a:xfrm>
            <a:off x="1226820" y="2279015"/>
            <a:ext cx="9072880" cy="521970"/>
          </a:xfrm>
          <a:prstGeom prst="rect">
            <a:avLst/>
          </a:prstGeom>
          <a:noFill/>
        </p:spPr>
        <p:txBody>
          <a:bodyPr wrap="none" rtlCol="0" anchor="t">
            <a:spAutoFit/>
          </a:bodyPr>
          <a:lstStyle/>
          <a:p>
            <a:r>
              <a:rPr lang="zh-CN" altLang="en-US" sz="2800">
                <a:latin typeface="黑体" panose="02010609060101010101" charset="-122"/>
                <a:ea typeface="黑体" panose="02010609060101010101" charset="-122"/>
                <a:cs typeface="黑体" panose="02010609060101010101" charset="-122"/>
                <a:sym typeface="+mn-ea"/>
              </a:rPr>
              <a:t>第一次行动</a:t>
            </a:r>
            <a:r>
              <a:rPr lang="en-US" altLang="zh-CN" sz="2800">
                <a:latin typeface="黑体" panose="02010609060101010101" charset="-122"/>
                <a:ea typeface="黑体" panose="02010609060101010101" charset="-122"/>
                <a:cs typeface="黑体" panose="02010609060101010101" charset="-122"/>
                <a:sym typeface="+mn-ea"/>
              </a:rPr>
              <a:t>:  </a:t>
            </a:r>
            <a:r>
              <a:rPr lang="zh-CN" altLang="en-US" sz="2800">
                <a:latin typeface="黑体" panose="02010609060101010101" charset="-122"/>
                <a:ea typeface="黑体" panose="02010609060101010101" charset="-122"/>
                <a:cs typeface="黑体" panose="02010609060101010101" charset="-122"/>
                <a:sym typeface="+mn-ea"/>
              </a:rPr>
              <a:t>大呼驰下     汉军皆披靡      </a:t>
            </a:r>
            <a:r>
              <a:rPr lang="zh-CN" altLang="en-US" sz="2800">
                <a:solidFill>
                  <a:srgbClr val="C00000"/>
                </a:solidFill>
                <a:latin typeface="黑体" panose="02010609060101010101" charset="-122"/>
                <a:ea typeface="黑体" panose="02010609060101010101" charset="-122"/>
                <a:cs typeface="黑体" panose="02010609060101010101" charset="-122"/>
                <a:sym typeface="+mn-ea"/>
              </a:rPr>
              <a:t>遂</a:t>
            </a:r>
            <a:r>
              <a:rPr lang="zh-CN" altLang="en-US" sz="2800">
                <a:latin typeface="黑体" panose="02010609060101010101" charset="-122"/>
                <a:ea typeface="黑体" panose="02010609060101010101" charset="-122"/>
                <a:cs typeface="黑体" panose="02010609060101010101" charset="-122"/>
                <a:sym typeface="+mn-ea"/>
              </a:rPr>
              <a:t>斩一将</a:t>
            </a:r>
            <a:endParaRPr lang="zh-CN" altLang="en-US" sz="2800">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2358390" y="3110230"/>
            <a:ext cx="3182620" cy="460375"/>
          </a:xfrm>
          <a:prstGeom prst="rect">
            <a:avLst/>
          </a:prstGeom>
          <a:noFill/>
        </p:spPr>
        <p:txBody>
          <a:bodyPr wrap="square" rtlCol="0">
            <a:spAutoFit/>
          </a:bodyPr>
          <a:lstStyle/>
          <a:p>
            <a:r>
              <a:rPr lang="zh-CN" altLang="en-US" sz="2400" b="1">
                <a:solidFill>
                  <a:srgbClr val="C00000"/>
                </a:solidFill>
                <a:latin typeface="宋体" panose="02010600030101010101" pitchFamily="2" charset="-122"/>
                <a:ea typeface="宋体" panose="02010600030101010101" pitchFamily="2" charset="-122"/>
              </a:rPr>
              <a:t>渲染势不可挡的气势</a:t>
            </a:r>
            <a:endParaRPr lang="zh-CN" altLang="en-US" sz="2400" b="1">
              <a:solidFill>
                <a:srgbClr val="C00000"/>
              </a:solidFill>
              <a:latin typeface="宋体" panose="02010600030101010101" pitchFamily="2" charset="-122"/>
              <a:ea typeface="宋体" panose="02010600030101010101" pitchFamily="2" charset="-122"/>
            </a:endParaRPr>
          </a:p>
        </p:txBody>
      </p:sp>
      <p:sp>
        <p:nvSpPr>
          <p:cNvPr id="5" name="文本框 4"/>
          <p:cNvSpPr txBox="1"/>
          <p:nvPr/>
        </p:nvSpPr>
        <p:spPr>
          <a:xfrm>
            <a:off x="6080125" y="3110230"/>
            <a:ext cx="3182620" cy="460375"/>
          </a:xfrm>
          <a:prstGeom prst="rect">
            <a:avLst/>
          </a:prstGeom>
          <a:noFill/>
        </p:spPr>
        <p:txBody>
          <a:bodyPr wrap="square" rtlCol="0">
            <a:spAutoFit/>
          </a:bodyPr>
          <a:lstStyle/>
          <a:p>
            <a:r>
              <a:rPr lang="zh-CN" altLang="en-US" sz="2400" b="1">
                <a:solidFill>
                  <a:srgbClr val="C00000"/>
                </a:solidFill>
                <a:latin typeface="宋体" panose="02010600030101010101" pitchFamily="2" charset="-122"/>
                <a:ea typeface="宋体" panose="02010600030101010101" pitchFamily="2" charset="-122"/>
              </a:rPr>
              <a:t>斩将轻而易举</a:t>
            </a:r>
            <a:endParaRPr lang="zh-CN" altLang="en-US" sz="2400" b="1">
              <a:solidFill>
                <a:srgbClr val="C00000"/>
              </a:solidFill>
              <a:latin typeface="宋体" panose="02010600030101010101" pitchFamily="2" charset="-122"/>
              <a:ea typeface="宋体" panose="02010600030101010101" pitchFamily="2" charset="-122"/>
            </a:endParaRPr>
          </a:p>
        </p:txBody>
      </p:sp>
      <p:sp>
        <p:nvSpPr>
          <p:cNvPr id="6" name="文本框 5"/>
          <p:cNvSpPr txBox="1"/>
          <p:nvPr/>
        </p:nvSpPr>
        <p:spPr>
          <a:xfrm>
            <a:off x="1226820" y="3830955"/>
            <a:ext cx="8539480" cy="521970"/>
          </a:xfrm>
          <a:prstGeom prst="rect">
            <a:avLst/>
          </a:prstGeom>
          <a:noFill/>
        </p:spPr>
        <p:txBody>
          <a:bodyPr wrap="none" rtlCol="0" anchor="t">
            <a:spAutoFit/>
          </a:bodyPr>
          <a:lstStyle/>
          <a:p>
            <a:pPr algn="l"/>
            <a:r>
              <a:rPr lang="zh-CN" altLang="en-US" sz="2800">
                <a:latin typeface="黑体" panose="02010609060101010101" charset="-122"/>
                <a:ea typeface="黑体" panose="02010609060101010101" charset="-122"/>
                <a:cs typeface="黑体" panose="02010609060101010101" charset="-122"/>
                <a:sym typeface="+mn-ea"/>
              </a:rPr>
              <a:t>第二次行动</a:t>
            </a:r>
            <a:r>
              <a:rPr lang="en-US" altLang="zh-CN" sz="2800">
                <a:latin typeface="黑体" panose="02010609060101010101" charset="-122"/>
                <a:ea typeface="黑体" panose="02010609060101010101" charset="-122"/>
                <a:cs typeface="黑体" panose="02010609060101010101" charset="-122"/>
                <a:sym typeface="+mn-ea"/>
              </a:rPr>
              <a:t>:  </a:t>
            </a:r>
            <a:r>
              <a:rPr lang="zh-CN" altLang="en-US" sz="2800">
                <a:ea typeface="华文中宋" panose="02010600040101010101" pitchFamily="2" charset="-122"/>
                <a:sym typeface="+mn-ea"/>
              </a:rPr>
              <a:t>瞋目叱之</a:t>
            </a:r>
            <a:r>
              <a:rPr lang="en-US" altLang="zh-CN" sz="2800">
                <a:ea typeface="华文中宋" panose="02010600040101010101" pitchFamily="2" charset="-122"/>
                <a:sym typeface="+mn-ea"/>
              </a:rPr>
              <a:t>,</a:t>
            </a:r>
            <a:r>
              <a:rPr lang="zh-CN" altLang="en-US" sz="2800">
                <a:ea typeface="华文中宋" panose="02010600040101010101" pitchFamily="2" charset="-122"/>
                <a:sym typeface="+mn-ea"/>
              </a:rPr>
              <a:t>赤泉侯人马俱惊</a:t>
            </a:r>
            <a:r>
              <a:rPr lang="en-US" altLang="zh-CN" sz="2800">
                <a:ea typeface="华文中宋" panose="02010600040101010101" pitchFamily="2" charset="-122"/>
                <a:sym typeface="+mn-ea"/>
              </a:rPr>
              <a:t>,</a:t>
            </a:r>
            <a:r>
              <a:rPr lang="zh-CN" altLang="en-US" sz="2800">
                <a:ea typeface="华文中宋" panose="02010600040101010101" pitchFamily="2" charset="-122"/>
                <a:sym typeface="+mn-ea"/>
              </a:rPr>
              <a:t>辟易数里。</a:t>
            </a:r>
            <a:endParaRPr lang="zh-CN" altLang="en-US" sz="2800">
              <a:latin typeface="黑体" panose="02010609060101010101" charset="-122"/>
              <a:ea typeface="黑体" panose="02010609060101010101" charset="-122"/>
              <a:cs typeface="黑体" panose="02010609060101010101" charset="-122"/>
              <a:sym typeface="+mn-ea"/>
            </a:endParaRPr>
          </a:p>
        </p:txBody>
      </p:sp>
      <p:sp>
        <p:nvSpPr>
          <p:cNvPr id="8" name="文本框 7"/>
          <p:cNvSpPr txBox="1"/>
          <p:nvPr/>
        </p:nvSpPr>
        <p:spPr>
          <a:xfrm>
            <a:off x="2770505" y="4582795"/>
            <a:ext cx="4670425" cy="460375"/>
          </a:xfrm>
          <a:prstGeom prst="rect">
            <a:avLst/>
          </a:prstGeom>
          <a:noFill/>
        </p:spPr>
        <p:txBody>
          <a:bodyPr wrap="square" rtlCol="0">
            <a:spAutoFit/>
          </a:bodyPr>
          <a:lstStyle/>
          <a:p>
            <a:r>
              <a:rPr lang="zh-CN" altLang="en-US" sz="2400" b="1">
                <a:solidFill>
                  <a:srgbClr val="C00000"/>
                </a:solidFill>
                <a:latin typeface="宋体" panose="02010600030101010101" pitchFamily="2" charset="-122"/>
                <a:ea typeface="宋体" panose="02010600030101010101" pitchFamily="2" charset="-122"/>
              </a:rPr>
              <a:t>满身神力和超群武艺，勇猛无敌。</a:t>
            </a:r>
            <a:endParaRPr lang="zh-CN" altLang="en-US" sz="2400" b="1">
              <a:solidFill>
                <a:srgbClr val="C00000"/>
              </a:solidFill>
              <a:latin typeface="宋体" panose="02010600030101010101" pitchFamily="2" charset="-122"/>
              <a:ea typeface="宋体" panose="02010600030101010101" pitchFamily="2" charset="-122"/>
            </a:endParaRPr>
          </a:p>
        </p:txBody>
      </p:sp>
      <p:sp>
        <p:nvSpPr>
          <p:cNvPr id="10" name="文本框 9"/>
          <p:cNvSpPr txBox="1"/>
          <p:nvPr/>
        </p:nvSpPr>
        <p:spPr>
          <a:xfrm>
            <a:off x="1226820" y="5334635"/>
            <a:ext cx="8717280" cy="521970"/>
          </a:xfrm>
          <a:prstGeom prst="rect">
            <a:avLst/>
          </a:prstGeom>
          <a:noFill/>
        </p:spPr>
        <p:txBody>
          <a:bodyPr wrap="none" rtlCol="0" anchor="t">
            <a:spAutoFit/>
          </a:bodyPr>
          <a:lstStyle/>
          <a:p>
            <a:pPr algn="l"/>
            <a:r>
              <a:rPr lang="zh-CN" altLang="en-US" sz="2800">
                <a:latin typeface="黑体" panose="02010609060101010101" charset="-122"/>
                <a:ea typeface="黑体" panose="02010609060101010101" charset="-122"/>
                <a:cs typeface="黑体" panose="02010609060101010101" charset="-122"/>
                <a:sym typeface="+mn-ea"/>
              </a:rPr>
              <a:t>第三次行动</a:t>
            </a:r>
            <a:r>
              <a:rPr lang="en-US" altLang="zh-CN" sz="2800">
                <a:latin typeface="黑体" panose="02010609060101010101" charset="-122"/>
                <a:ea typeface="黑体" panose="02010609060101010101" charset="-122"/>
                <a:cs typeface="黑体" panose="02010609060101010101" charset="-122"/>
                <a:sym typeface="+mn-ea"/>
              </a:rPr>
              <a:t>: </a:t>
            </a:r>
            <a:r>
              <a:rPr lang="zh-CN" altLang="en-US" sz="2800">
                <a:ea typeface="华文中宋" panose="02010600040101010101" pitchFamily="2" charset="-122"/>
                <a:sym typeface="+mn-ea"/>
              </a:rPr>
              <a:t>斩汉一将。复斩汉一都尉，杀数十百人。</a:t>
            </a:r>
            <a:endParaRPr lang="zh-CN" altLang="en-US" sz="2800">
              <a:latin typeface="黑体" panose="02010609060101010101" charset="-122"/>
              <a:ea typeface="黑体" panose="02010609060101010101" charset="-122"/>
              <a:cs typeface="黑体" panose="02010609060101010101" charset="-122"/>
              <a:sym typeface="+mn-ea"/>
            </a:endParaRPr>
          </a:p>
        </p:txBody>
      </p:sp>
      <p:sp>
        <p:nvSpPr>
          <p:cNvPr id="11" name="文本框 10"/>
          <p:cNvSpPr txBox="1"/>
          <p:nvPr/>
        </p:nvSpPr>
        <p:spPr>
          <a:xfrm>
            <a:off x="2770505" y="5902325"/>
            <a:ext cx="4670425" cy="460375"/>
          </a:xfrm>
          <a:prstGeom prst="rect">
            <a:avLst/>
          </a:prstGeom>
          <a:noFill/>
        </p:spPr>
        <p:txBody>
          <a:bodyPr wrap="square" rtlCol="0">
            <a:spAutoFit/>
          </a:bodyPr>
          <a:lstStyle/>
          <a:p>
            <a:r>
              <a:rPr lang="zh-CN" altLang="en-US" sz="2400" b="1">
                <a:solidFill>
                  <a:srgbClr val="C00000"/>
                </a:solidFill>
                <a:latin typeface="宋体" panose="02010600030101010101" pitchFamily="2" charset="-122"/>
                <a:ea typeface="宋体" panose="02010600030101010101" pitchFamily="2" charset="-122"/>
              </a:rPr>
              <a:t>再次渲染项羽的勇猛无敌。</a:t>
            </a:r>
            <a:endParaRPr lang="zh-CN" altLang="en-US" sz="2400" b="1">
              <a:solidFill>
                <a:srgbClr val="C0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custDataLst>
              <p:tags r:id="rId1"/>
            </p:custDataLst>
          </p:nvPr>
        </p:nvSpPr>
        <p:spPr>
          <a:xfrm>
            <a:off x="527685" y="685800"/>
            <a:ext cx="10982325" cy="3874770"/>
          </a:xfrm>
          <a:noFill/>
        </p:spPr>
        <p:txBody>
          <a:bodyPr/>
          <a:lstStyle/>
          <a:p>
            <a:pPr marL="0" indent="0">
              <a:buNone/>
            </a:pPr>
            <a:r>
              <a:rPr lang="zh-CN" altLang="en-US" sz="3600" b="1">
                <a:solidFill>
                  <a:srgbClr val="002060"/>
                </a:solidFill>
              </a:rPr>
              <a:t>第二段：突围快战</a:t>
            </a:r>
            <a:endParaRPr lang="zh-CN" altLang="en-US" sz="3600" b="1">
              <a:solidFill>
                <a:srgbClr val="002060"/>
              </a:solidFill>
            </a:endParaRPr>
          </a:p>
          <a:p>
            <a:pPr marL="0" algn="l">
              <a:buClrTx/>
              <a:buSzTx/>
              <a:buNone/>
            </a:pPr>
            <a:r>
              <a:rPr lang="zh-CN" altLang="en-US" sz="3600" b="1">
                <a:solidFill>
                  <a:srgbClr val="002060"/>
                </a:solidFill>
              </a:rPr>
              <a:t>主要情节：</a:t>
            </a:r>
            <a:r>
              <a:rPr lang="zh-CN" altLang="en-US" sz="2800" b="1">
                <a:solidFill>
                  <a:srgbClr val="FF0000"/>
                </a:solidFill>
              </a:rPr>
              <a:t>垓下突围至</a:t>
            </a:r>
            <a:r>
              <a:rPr sz="2800" b="1">
                <a:solidFill>
                  <a:srgbClr val="FF0000"/>
                </a:solidFill>
                <a:sym typeface="+mn-ea"/>
              </a:rPr>
              <a:t>东城→再斩将突围至乌江</a:t>
            </a:r>
            <a:endParaRPr sz="2800" b="1">
              <a:solidFill>
                <a:srgbClr val="FF0000"/>
              </a:solidFill>
              <a:sym typeface="+mn-ea"/>
            </a:endParaRPr>
          </a:p>
          <a:p>
            <a:pPr marL="0" indent="0">
              <a:buNone/>
            </a:pPr>
            <a:r>
              <a:rPr sz="3600" b="1">
                <a:solidFill>
                  <a:srgbClr val="002060"/>
                </a:solidFill>
                <a:sym typeface="+mn-ea"/>
              </a:rPr>
              <a:t>语言描写：</a:t>
            </a:r>
            <a:r>
              <a:rPr sz="2800" b="1">
                <a:solidFill>
                  <a:srgbClr val="FF0000"/>
                </a:solidFill>
                <a:sym typeface="+mn-ea"/>
              </a:rPr>
              <a:t>“然今卒困于此，此天之亡我，非战之罪也。”</a:t>
            </a:r>
            <a:endParaRPr sz="2800" b="1">
              <a:solidFill>
                <a:srgbClr val="002060"/>
              </a:solidFill>
              <a:sym typeface="+mn-ea"/>
            </a:endParaRPr>
          </a:p>
          <a:p>
            <a:pPr marL="0" indent="0">
              <a:buNone/>
            </a:pPr>
            <a:r>
              <a:rPr sz="2800" b="1">
                <a:solidFill>
                  <a:srgbClr val="002060"/>
                </a:solidFill>
                <a:sym typeface="+mn-ea"/>
              </a:rPr>
              <a:t>动作描写：</a:t>
            </a:r>
            <a:r>
              <a:rPr sz="2800" b="1">
                <a:solidFill>
                  <a:srgbClr val="FF0000"/>
                </a:solidFill>
                <a:sym typeface="+mn-ea"/>
              </a:rPr>
              <a:t>大呼驰下+瞋目而叱之+遂斩汉一将+复斩汉一都尉，杀数十百人【正面】</a:t>
            </a:r>
            <a:r>
              <a:rPr sz="2800" b="1">
                <a:solidFill>
                  <a:srgbClr val="7030A0"/>
                </a:solidFill>
                <a:sym typeface="+mn-ea"/>
              </a:rPr>
              <a:t>汉军皆披靡+赤泉侯人马俱惊，辟易数里【侧面】</a:t>
            </a:r>
            <a:endParaRPr sz="2800" b="1">
              <a:solidFill>
                <a:srgbClr val="7030A0"/>
              </a:solidFill>
              <a:sym typeface="+mn-ea"/>
            </a:endParaRPr>
          </a:p>
          <a:p>
            <a:pPr marL="0" indent="0">
              <a:buNone/>
            </a:pPr>
            <a:endParaRPr lang="zh-CN" altLang="en-US" sz="3200">
              <a:solidFill>
                <a:srgbClr val="002060"/>
              </a:solidFill>
              <a:sym typeface="+mn-ea"/>
            </a:endParaRPr>
          </a:p>
        </p:txBody>
      </p:sp>
      <p:sp>
        <p:nvSpPr>
          <p:cNvPr id="2" name="标题 1"/>
          <p:cNvSpPr>
            <a:spLocks noGrp="1"/>
          </p:cNvSpPr>
          <p:nvPr>
            <p:ph type="title" idx="4294967295"/>
            <p:custDataLst>
              <p:tags r:id="rId2"/>
            </p:custDataLst>
          </p:nvPr>
        </p:nvSpPr>
        <p:spPr>
          <a:xfrm>
            <a:off x="943610" y="4560570"/>
            <a:ext cx="10982325" cy="1397000"/>
          </a:xfrm>
          <a:noFill/>
        </p:spPr>
        <p:style>
          <a:lnRef idx="1">
            <a:schemeClr val="accent4"/>
          </a:lnRef>
          <a:fillRef idx="2">
            <a:schemeClr val="accent4"/>
          </a:fillRef>
          <a:effectRef idx="1">
            <a:schemeClr val="accent4"/>
          </a:effectRef>
          <a:fontRef idx="minor">
            <a:schemeClr val="dk1"/>
          </a:fontRef>
        </p:style>
        <p:txBody>
          <a:bodyPr/>
          <a:lstStyle/>
          <a:p>
            <a:pPr algn="l"/>
            <a:r>
              <a:rPr lang="zh-CN" altLang="en-US" sz="4000">
                <a:solidFill>
                  <a:srgbClr val="C00000"/>
                </a:solidFill>
              </a:rPr>
              <a:t>项羽形象：</a:t>
            </a:r>
            <a:br>
              <a:rPr lang="zh-CN" altLang="en-US" sz="4000">
                <a:solidFill>
                  <a:srgbClr val="C00000"/>
                </a:solidFill>
              </a:rPr>
            </a:br>
            <a:r>
              <a:rPr lang="zh-CN" altLang="en-US" sz="4000">
                <a:solidFill>
                  <a:srgbClr val="002060"/>
                </a:solidFill>
              </a:rPr>
              <a:t>冲锋突围，骁勇善战；走投无路，怨天尤人。</a:t>
            </a:r>
            <a:endParaRPr lang="zh-CN" altLang="en-US" sz="4000">
              <a:solidFill>
                <a:srgbClr val="002060"/>
              </a:solidFill>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51790" y="325120"/>
            <a:ext cx="11487785" cy="6177280"/>
          </a:xfrm>
          <a:prstGeom prst="rect">
            <a:avLst/>
          </a:prstGeom>
          <a:noFill/>
          <a:ln>
            <a:solidFill>
              <a:srgbClr val="BEBE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678815" y="558165"/>
            <a:ext cx="10549255" cy="3046095"/>
          </a:xfrm>
          <a:prstGeom prst="rect">
            <a:avLst/>
          </a:prstGeom>
          <a:noFill/>
        </p:spPr>
        <p:txBody>
          <a:bodyPr wrap="square" rtlCol="0" anchor="t">
            <a:spAutoFit/>
          </a:bodyPr>
          <a:lstStyle/>
          <a:p>
            <a:pPr indent="457200" fontAlgn="auto">
              <a:lnSpc>
                <a:spcPct val="200000"/>
              </a:lnSpc>
            </a:pPr>
            <a:r>
              <a:rPr lang="zh-CN" altLang="en-US" sz="3200" b="1">
                <a:latin typeface="楷体" panose="02010609060101010101" charset="-122"/>
                <a:ea typeface="楷体" panose="02010609060101010101" charset="-122"/>
                <a:cs typeface="楷体" panose="02010609060101010101" charset="-122"/>
                <a:sym typeface="+mn-ea"/>
              </a:rPr>
              <a:t>于是项王乃欲</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东</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渡</a:t>
            </a:r>
            <a:r>
              <a:rPr lang="zh-CN" altLang="en-US" sz="3200" b="1">
                <a:latin typeface="楷体" panose="02010609060101010101" charset="-122"/>
                <a:ea typeface="楷体" panose="02010609060101010101" charset="-122"/>
                <a:cs typeface="楷体" panose="02010609060101010101" charset="-122"/>
                <a:sym typeface="+mn-ea"/>
              </a:rPr>
              <a:t>乌江。</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乌江亭长</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檥</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船</a:t>
            </a:r>
            <a:r>
              <a:rPr lang="zh-CN" altLang="en-US" sz="3200" b="1">
                <a:latin typeface="楷体" panose="02010609060101010101" charset="-122"/>
                <a:ea typeface="楷体" panose="02010609060101010101" charset="-122"/>
                <a:cs typeface="楷体" panose="02010609060101010101" charset="-122"/>
                <a:sym typeface="+mn-ea"/>
              </a:rPr>
              <a:t>待，谓项王曰：“江东虽小，</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地方</a:t>
            </a:r>
            <a:r>
              <a:rPr lang="zh-CN" altLang="en-US" sz="3200" b="1">
                <a:latin typeface="楷体" panose="02010609060101010101" charset="-122"/>
                <a:ea typeface="楷体" panose="02010609060101010101" charset="-122"/>
                <a:cs typeface="楷体" panose="02010609060101010101" charset="-122"/>
                <a:sym typeface="+mn-ea"/>
              </a:rPr>
              <a:t>千里，众数十万人，亦足</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王</a:t>
            </a:r>
            <a:r>
              <a:rPr lang="zh-CN" altLang="en-US" sz="3200" b="1">
                <a:latin typeface="楷体" panose="02010609060101010101" charset="-122"/>
                <a:ea typeface="楷体" panose="02010609060101010101" charset="-122"/>
                <a:cs typeface="楷体" panose="02010609060101010101" charset="-122"/>
                <a:sym typeface="+mn-ea"/>
              </a:rPr>
              <a:t>也。</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愿大王急渡</a:t>
            </a:r>
            <a:r>
              <a:rPr lang="zh-CN" altLang="en-US" sz="3200" b="1">
                <a:latin typeface="楷体" panose="02010609060101010101" charset="-122"/>
                <a:ea typeface="楷体" panose="02010609060101010101" charset="-122"/>
                <a:cs typeface="楷体" panose="02010609060101010101" charset="-122"/>
                <a:sym typeface="+mn-ea"/>
              </a:rPr>
              <a:t>。</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今独臣有船</a:t>
            </a:r>
            <a:r>
              <a:rPr lang="zh-CN" altLang="en-US" sz="3200" b="1">
                <a:latin typeface="楷体" panose="02010609060101010101" charset="-122"/>
                <a:ea typeface="楷体" panose="02010609060101010101" charset="-122"/>
                <a:cs typeface="楷体" panose="02010609060101010101" charset="-122"/>
                <a:sym typeface="+mn-ea"/>
              </a:rPr>
              <a:t>，汉军至，</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无以</a:t>
            </a:r>
            <a:r>
              <a:rPr lang="zh-CN" altLang="en-US" sz="3200" b="1">
                <a:latin typeface="楷体" panose="02010609060101010101" charset="-122"/>
                <a:ea typeface="楷体" panose="02010609060101010101" charset="-122"/>
                <a:cs typeface="楷体" panose="02010609060101010101" charset="-122"/>
                <a:sym typeface="+mn-ea"/>
              </a:rPr>
              <a:t>渡。”</a:t>
            </a:r>
            <a:endParaRPr lang="zh-CN" altLang="en-US" sz="3200" b="1">
              <a:latin typeface="楷体" panose="02010609060101010101" charset="-122"/>
              <a:ea typeface="楷体" panose="02010609060101010101" charset="-122"/>
              <a:cs typeface="楷体" panose="02010609060101010101" charset="-122"/>
              <a:sym typeface="+mn-ea"/>
            </a:endParaRPr>
          </a:p>
        </p:txBody>
      </p:sp>
      <p:sp>
        <p:nvSpPr>
          <p:cNvPr id="3" name="文本框 2"/>
          <p:cNvSpPr txBox="1"/>
          <p:nvPr/>
        </p:nvSpPr>
        <p:spPr>
          <a:xfrm>
            <a:off x="797560" y="4067810"/>
            <a:ext cx="10595610" cy="1753235"/>
          </a:xfrm>
          <a:prstGeom prst="rect">
            <a:avLst/>
          </a:prstGeom>
          <a:noFill/>
        </p:spPr>
        <p:txBody>
          <a:bodyPr wrap="square" rtlCol="0" anchor="t">
            <a:spAutoFit/>
          </a:bodyPr>
          <a:lstStyle/>
          <a:p>
            <a:pPr indent="457200" fontAlgn="auto">
              <a:lnSpc>
                <a:spcPct val="150000"/>
              </a:lnSpc>
            </a:pPr>
            <a:r>
              <a:rPr lang="zh-CN" altLang="en-US" sz="2400" b="1">
                <a:solidFill>
                  <a:schemeClr val="tx1"/>
                </a:solidFill>
                <a:latin typeface="仿宋" panose="02010609060101010101" charset="-122"/>
                <a:ea typeface="仿宋" panose="02010609060101010101" charset="-122"/>
                <a:cs typeface="仿宋" panose="02010609060101010101" charset="-122"/>
                <a:sym typeface="+mn-ea"/>
              </a:rPr>
              <a:t>这时候，项王想要向东渡过乌江。乌江亭长正停船靠岸等在那里，对项王说：“江东虽然小，但土地纵横各有一千里，民众有几十万，也足够称王啦。希望大王快快渡江。现在只有我这儿有船，汉军到了，没法渡过去。”</a:t>
            </a:r>
            <a:endParaRPr lang="zh-CN" altLang="en-US" sz="2400" b="1">
              <a:solidFill>
                <a:schemeClr val="tx1"/>
              </a:solidFill>
              <a:latin typeface="仿宋" panose="02010609060101010101" charset="-122"/>
              <a:ea typeface="仿宋" panose="02010609060101010101" charset="-122"/>
              <a:cs typeface="仿宋" panose="02010609060101010101" charset="-122"/>
              <a:sym typeface="+mn-ea"/>
            </a:endParaRPr>
          </a:p>
        </p:txBody>
      </p:sp>
      <p:sp>
        <p:nvSpPr>
          <p:cNvPr id="4" name="文本框 3"/>
          <p:cNvSpPr txBox="1"/>
          <p:nvPr/>
        </p:nvSpPr>
        <p:spPr>
          <a:xfrm>
            <a:off x="2945765" y="1559560"/>
            <a:ext cx="4249420" cy="398780"/>
          </a:xfrm>
          <a:prstGeom prst="rect">
            <a:avLst/>
          </a:prstGeom>
          <a:noFill/>
        </p:spPr>
        <p:txBody>
          <a:bodyPr wrap="square" rtlCol="0">
            <a:spAutoFit/>
          </a:bodyPr>
          <a:lstStyle/>
          <a:p>
            <a:r>
              <a:rPr lang="zh-CN" altLang="en-US" sz="2000" b="1">
                <a:solidFill>
                  <a:srgbClr val="C00000"/>
                </a:solidFill>
                <a:latin typeface="华文中宋" panose="02010600040101010101" pitchFamily="2" charset="-122"/>
                <a:ea typeface="华文中宋" panose="02010600040101010101" pitchFamily="2" charset="-122"/>
              </a:rPr>
              <a:t>土地方圆；某一区域（今）</a:t>
            </a:r>
            <a:endParaRPr lang="zh-CN" altLang="en-US" sz="2000" b="1">
              <a:solidFill>
                <a:srgbClr val="C00000"/>
              </a:solidFill>
              <a:latin typeface="华文中宋" panose="02010600040101010101" pitchFamily="2" charset="-122"/>
              <a:ea typeface="华文中宋" panose="02010600040101010101" pitchFamily="2" charset="-122"/>
            </a:endParaRPr>
          </a:p>
        </p:txBody>
      </p:sp>
      <p:sp>
        <p:nvSpPr>
          <p:cNvPr id="5" name="文本框 4"/>
          <p:cNvSpPr txBox="1"/>
          <p:nvPr/>
        </p:nvSpPr>
        <p:spPr>
          <a:xfrm>
            <a:off x="8404225" y="1559560"/>
            <a:ext cx="2501265" cy="398780"/>
          </a:xfrm>
          <a:prstGeom prst="rect">
            <a:avLst/>
          </a:prstGeom>
          <a:noFill/>
        </p:spPr>
        <p:txBody>
          <a:bodyPr wrap="square" rtlCol="0">
            <a:spAutoFit/>
          </a:bodyPr>
          <a:lstStyle/>
          <a:p>
            <a:r>
              <a:rPr lang="zh-CN" altLang="en-US" sz="2000" b="1">
                <a:solidFill>
                  <a:srgbClr val="C00000"/>
                </a:solidFill>
                <a:latin typeface="华文中宋" panose="02010600040101010101" pitchFamily="2" charset="-122"/>
                <a:ea typeface="华文中宋" panose="02010600040101010101" pitchFamily="2" charset="-122"/>
              </a:rPr>
              <a:t>名作动，称王</a:t>
            </a:r>
            <a:endParaRPr lang="zh-CN" altLang="en-US" sz="2000" b="1">
              <a:solidFill>
                <a:srgbClr val="C00000"/>
              </a:solidFill>
              <a:latin typeface="华文中宋" panose="02010600040101010101" pitchFamily="2" charset="-122"/>
              <a:ea typeface="华文中宋" panose="02010600040101010101" pitchFamily="2" charset="-122"/>
            </a:endParaRPr>
          </a:p>
        </p:txBody>
      </p:sp>
      <p:sp>
        <p:nvSpPr>
          <p:cNvPr id="6" name="文本框 5"/>
          <p:cNvSpPr txBox="1"/>
          <p:nvPr/>
        </p:nvSpPr>
        <p:spPr>
          <a:xfrm>
            <a:off x="3272155" y="630555"/>
            <a:ext cx="2302510" cy="398780"/>
          </a:xfrm>
          <a:prstGeom prst="rect">
            <a:avLst/>
          </a:prstGeom>
          <a:noFill/>
        </p:spPr>
        <p:txBody>
          <a:bodyPr wrap="square" rtlCol="0">
            <a:spAutoFit/>
          </a:bodyPr>
          <a:lstStyle/>
          <a:p>
            <a:r>
              <a:rPr lang="zh-CN" altLang="en-US" sz="2000" b="1">
                <a:solidFill>
                  <a:srgbClr val="C00000"/>
                </a:solidFill>
                <a:latin typeface="华文中宋" panose="02010600040101010101" pitchFamily="2" charset="-122"/>
                <a:ea typeface="华文中宋" panose="02010600040101010101" pitchFamily="2" charset="-122"/>
              </a:rPr>
              <a:t>名作状，向东</a:t>
            </a:r>
            <a:endParaRPr lang="zh-CN" altLang="en-US" sz="2000" b="1">
              <a:solidFill>
                <a:srgbClr val="C00000"/>
              </a:solidFill>
              <a:latin typeface="华文中宋" panose="02010600040101010101" pitchFamily="2" charset="-122"/>
              <a:ea typeface="华文中宋" panose="02010600040101010101" pitchFamily="2" charset="-122"/>
            </a:endParaRPr>
          </a:p>
        </p:txBody>
      </p:sp>
      <p:sp>
        <p:nvSpPr>
          <p:cNvPr id="8" name="文本框 7"/>
          <p:cNvSpPr txBox="1"/>
          <p:nvPr/>
        </p:nvSpPr>
        <p:spPr>
          <a:xfrm>
            <a:off x="6802120" y="630555"/>
            <a:ext cx="3482975" cy="398780"/>
          </a:xfrm>
          <a:prstGeom prst="rect">
            <a:avLst/>
          </a:prstGeom>
          <a:noFill/>
        </p:spPr>
        <p:txBody>
          <a:bodyPr wrap="square" rtlCol="0">
            <a:spAutoFit/>
          </a:bodyPr>
          <a:lstStyle/>
          <a:p>
            <a:r>
              <a:rPr lang="zh-CN" altLang="en-US" sz="2000" b="1">
                <a:solidFill>
                  <a:srgbClr val="C00000"/>
                </a:solidFill>
                <a:latin typeface="华文中宋" panose="02010600040101010101" pitchFamily="2" charset="-122"/>
                <a:ea typeface="华文中宋" panose="02010600040101010101" pitchFamily="2" charset="-122"/>
                <a:cs typeface="华文中宋" panose="02010600040101010101" pitchFamily="2" charset="-122"/>
              </a:rPr>
              <a:t>通</a:t>
            </a:r>
            <a:r>
              <a:rPr lang="en-US" altLang="zh-CN" sz="2000" b="1">
                <a:solidFill>
                  <a:srgbClr val="C00000"/>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2000" b="1">
                <a:solidFill>
                  <a:srgbClr val="C00000"/>
                </a:solidFill>
                <a:latin typeface="华文中宋" panose="02010600040101010101" pitchFamily="2" charset="-122"/>
                <a:ea typeface="华文中宋" panose="02010600040101010101" pitchFamily="2" charset="-122"/>
                <a:cs typeface="华文中宋" panose="02010600040101010101" pitchFamily="2" charset="-122"/>
              </a:rPr>
              <a:t>舣</a:t>
            </a:r>
            <a:r>
              <a:rPr lang="en-US" altLang="zh-CN" sz="2000" b="1">
                <a:solidFill>
                  <a:srgbClr val="C00000"/>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2000" b="1">
                <a:solidFill>
                  <a:srgbClr val="C00000"/>
                </a:solidFill>
                <a:latin typeface="华文中宋" panose="02010600040101010101" pitchFamily="2" charset="-122"/>
                <a:ea typeface="华文中宋" panose="02010600040101010101" pitchFamily="2" charset="-122"/>
                <a:cs typeface="华文中宋" panose="02010600040101010101" pitchFamily="2" charset="-122"/>
              </a:rPr>
              <a:t>，使船靠岸</a:t>
            </a:r>
            <a:endParaRPr lang="zh-CN" altLang="en-US" sz="2000" b="1">
              <a:solidFill>
                <a:srgbClr val="C00000"/>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9" name="文本框 8"/>
          <p:cNvSpPr txBox="1"/>
          <p:nvPr/>
        </p:nvSpPr>
        <p:spPr>
          <a:xfrm>
            <a:off x="5173980" y="3502025"/>
            <a:ext cx="2219960" cy="398780"/>
          </a:xfrm>
          <a:prstGeom prst="rect">
            <a:avLst/>
          </a:prstGeom>
          <a:noFill/>
        </p:spPr>
        <p:txBody>
          <a:bodyPr wrap="none" rtlCol="0" anchor="t">
            <a:spAutoFit/>
          </a:bodyPr>
          <a:lstStyle/>
          <a:p>
            <a:pPr algn="ctr"/>
            <a:r>
              <a:rPr lang="zh-CN" altLang="en-US" sz="2000" b="1">
                <a:solidFill>
                  <a:srgbClr val="C00000"/>
                </a:solidFill>
                <a:latin typeface="华文中宋" panose="02010600040101010101" pitchFamily="2" charset="-122"/>
                <a:ea typeface="华文中宋" panose="02010600040101010101" pitchFamily="2" charset="-122"/>
                <a:cs typeface="华文中宋" panose="02010600040101010101" pitchFamily="2" charset="-122"/>
                <a:sym typeface="+mn-ea"/>
              </a:rPr>
              <a:t>没有用来</a:t>
            </a:r>
            <a:r>
              <a:rPr lang="en-US" altLang="zh-CN" sz="2000" b="1">
                <a:solidFill>
                  <a:srgbClr val="C00000"/>
                </a:solidFill>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2000" b="1">
                <a:solidFill>
                  <a:srgbClr val="C00000"/>
                </a:solidFill>
                <a:latin typeface="华文中宋" panose="02010600040101010101" pitchFamily="2" charset="-122"/>
                <a:ea typeface="华文中宋" panose="02010600040101010101" pitchFamily="2" charset="-122"/>
                <a:cs typeface="华文中宋" panose="02010600040101010101" pitchFamily="2" charset="-122"/>
                <a:sym typeface="+mn-ea"/>
              </a:rPr>
              <a:t>的办法</a:t>
            </a:r>
            <a:endParaRPr lang="zh-CN" altLang="en-US" sz="2000" b="1">
              <a:solidFill>
                <a:srgbClr val="C00000"/>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4" grpId="0"/>
      <p:bldP spid="5"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51790" y="325120"/>
            <a:ext cx="11487785" cy="6177280"/>
          </a:xfrm>
          <a:prstGeom prst="rect">
            <a:avLst/>
          </a:prstGeom>
          <a:noFill/>
          <a:ln>
            <a:solidFill>
              <a:srgbClr val="BEBE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619125" y="584835"/>
            <a:ext cx="10953115" cy="3046095"/>
          </a:xfrm>
          <a:prstGeom prst="rect">
            <a:avLst/>
          </a:prstGeom>
          <a:noFill/>
        </p:spPr>
        <p:txBody>
          <a:bodyPr wrap="square" rtlCol="0" anchor="t">
            <a:spAutoFit/>
          </a:bodyPr>
          <a:lstStyle/>
          <a:p>
            <a:pPr indent="457200" fontAlgn="auto">
              <a:lnSpc>
                <a:spcPct val="200000"/>
              </a:lnSpc>
            </a:pPr>
            <a:r>
              <a:rPr lang="zh-CN" altLang="en-US" sz="3200" b="1">
                <a:latin typeface="楷体" panose="02010609060101010101" charset="-122"/>
                <a:ea typeface="楷体" panose="02010609060101010101" charset="-122"/>
                <a:cs typeface="楷体" panose="02010609060101010101" charset="-122"/>
                <a:sym typeface="+mn-ea"/>
              </a:rPr>
              <a:t>项王笑曰：“天之</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亡</a:t>
            </a:r>
            <a:r>
              <a:rPr lang="zh-CN" altLang="en-US" sz="3200" b="1">
                <a:latin typeface="楷体" panose="02010609060101010101" charset="-122"/>
                <a:ea typeface="楷体" panose="02010609060101010101" charset="-122"/>
                <a:cs typeface="楷体" panose="02010609060101010101" charset="-122"/>
                <a:sym typeface="+mn-ea"/>
              </a:rPr>
              <a:t>我，</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我何渡为！且籍与江东子弟</a:t>
            </a:r>
            <a:r>
              <a:rPr lang="zh-CN" altLang="en-US" sz="3200" b="1">
                <a:latin typeface="楷体" panose="02010609060101010101" charset="-122"/>
                <a:ea typeface="楷体" panose="02010609060101010101" charset="-122"/>
                <a:cs typeface="楷体" panose="02010609060101010101" charset="-122"/>
                <a:sym typeface="+mn-ea"/>
              </a:rPr>
              <a:t>八千人渡江而</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西</a:t>
            </a:r>
            <a:r>
              <a:rPr lang="zh-CN" altLang="en-US" sz="3200" b="1">
                <a:latin typeface="楷体" panose="02010609060101010101" charset="-122"/>
                <a:ea typeface="楷体" panose="02010609060101010101" charset="-122"/>
                <a:cs typeface="楷体" panose="02010609060101010101" charset="-122"/>
                <a:sym typeface="+mn-ea"/>
              </a:rPr>
              <a:t>，</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今无一人还</a:t>
            </a:r>
            <a:r>
              <a:rPr lang="zh-CN" altLang="en-US" sz="3200" b="1">
                <a:latin typeface="楷体" panose="02010609060101010101" charset="-122"/>
                <a:ea typeface="楷体" panose="02010609060101010101" charset="-122"/>
                <a:cs typeface="楷体" panose="02010609060101010101" charset="-122"/>
                <a:sym typeface="+mn-ea"/>
              </a:rPr>
              <a:t>，纵江东</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父兄</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怜而</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王</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我</a:t>
            </a:r>
            <a:r>
              <a:rPr lang="zh-CN" altLang="en-US" sz="3200" b="1">
                <a:latin typeface="楷体" panose="02010609060101010101" charset="-122"/>
                <a:ea typeface="楷体" panose="02010609060101010101" charset="-122"/>
                <a:cs typeface="楷体" panose="02010609060101010101" charset="-122"/>
                <a:sym typeface="+mn-ea"/>
              </a:rPr>
              <a:t>，我何</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面目</a:t>
            </a:r>
            <a:r>
              <a:rPr lang="zh-CN" altLang="en-US" sz="3200" b="1">
                <a:latin typeface="楷体" panose="02010609060101010101" charset="-122"/>
                <a:ea typeface="楷体" panose="02010609060101010101" charset="-122"/>
                <a:cs typeface="楷体" panose="02010609060101010101" charset="-122"/>
                <a:sym typeface="+mn-ea"/>
              </a:rPr>
              <a:t>见之？纵彼不言，</a:t>
            </a:r>
            <a:r>
              <a:rPr lang="zh-CN" altLang="en-US" sz="3200" b="1" u="sng">
                <a:solidFill>
                  <a:schemeClr val="tx1"/>
                </a:solidFill>
                <a:latin typeface="楷体" panose="02010609060101010101" charset="-122"/>
                <a:ea typeface="楷体" panose="02010609060101010101" charset="-122"/>
                <a:cs typeface="楷体" panose="02010609060101010101" charset="-122"/>
                <a:sym typeface="+mn-ea"/>
              </a:rPr>
              <a:t>籍</a:t>
            </a:r>
            <a:r>
              <a:rPr lang="zh-CN" altLang="en-US" sz="3200" b="1" u="sng">
                <a:solidFill>
                  <a:srgbClr val="FF0000"/>
                </a:solidFill>
                <a:latin typeface="楷体" panose="02010609060101010101" charset="-122"/>
                <a:ea typeface="楷体" panose="02010609060101010101" charset="-122"/>
                <a:cs typeface="楷体" panose="02010609060101010101" charset="-122"/>
                <a:sym typeface="+mn-ea"/>
              </a:rPr>
              <a:t>独</a:t>
            </a:r>
            <a:r>
              <a:rPr lang="zh-CN" altLang="en-US" sz="3200" b="1" u="sng">
                <a:solidFill>
                  <a:schemeClr val="tx1"/>
                </a:solidFill>
                <a:latin typeface="楷体" panose="02010609060101010101" charset="-122"/>
                <a:ea typeface="楷体" panose="02010609060101010101" charset="-122"/>
                <a:cs typeface="楷体" panose="02010609060101010101" charset="-122"/>
                <a:sym typeface="+mn-ea"/>
              </a:rPr>
              <a:t>不愧于心乎</a:t>
            </a:r>
            <a:r>
              <a:rPr lang="zh-CN" altLang="en-US" sz="3200" b="1">
                <a:latin typeface="楷体" panose="02010609060101010101" charset="-122"/>
                <a:ea typeface="楷体" panose="02010609060101010101" charset="-122"/>
                <a:cs typeface="楷体" panose="02010609060101010101" charset="-122"/>
                <a:sym typeface="+mn-ea"/>
              </a:rPr>
              <a:t>？”</a:t>
            </a:r>
            <a:endParaRPr lang="zh-CN" altLang="en-US" sz="3200" b="1">
              <a:latin typeface="楷体" panose="02010609060101010101" charset="-122"/>
              <a:ea typeface="楷体" panose="02010609060101010101" charset="-122"/>
              <a:cs typeface="楷体" panose="02010609060101010101" charset="-122"/>
              <a:sym typeface="+mn-ea"/>
            </a:endParaRPr>
          </a:p>
        </p:txBody>
      </p:sp>
      <p:sp>
        <p:nvSpPr>
          <p:cNvPr id="3" name="文本框 2"/>
          <p:cNvSpPr txBox="1"/>
          <p:nvPr/>
        </p:nvSpPr>
        <p:spPr>
          <a:xfrm>
            <a:off x="619125" y="4096385"/>
            <a:ext cx="10953115" cy="1753235"/>
          </a:xfrm>
          <a:prstGeom prst="rect">
            <a:avLst/>
          </a:prstGeom>
          <a:noFill/>
        </p:spPr>
        <p:txBody>
          <a:bodyPr wrap="square" rtlCol="0" anchor="t">
            <a:spAutoFit/>
          </a:bodyPr>
          <a:lstStyle/>
          <a:p>
            <a:pPr indent="457200" fontAlgn="auto">
              <a:lnSpc>
                <a:spcPct val="150000"/>
              </a:lnSpc>
            </a:pPr>
            <a:r>
              <a:rPr lang="zh-CN" altLang="en-US" sz="2400" b="1">
                <a:solidFill>
                  <a:schemeClr val="tx1"/>
                </a:solidFill>
                <a:latin typeface="仿宋" panose="02010609060101010101" charset="-122"/>
                <a:ea typeface="仿宋" panose="02010609060101010101" charset="-122"/>
                <a:cs typeface="仿宋" panose="02010609060101010101" charset="-122"/>
                <a:sym typeface="+mn-ea"/>
              </a:rPr>
              <a:t>项王笑了笑说：“上天要灭亡我，我还渡乌江干什么！再说我和江东子弟八千人渡江西征，如今没有一个人回来，纵使江东父老兄弟怜爱我让我做王，我又有什么脸面去见他们？纵使他们不说什么，我项籍难道心中没有愧吗？”</a:t>
            </a:r>
            <a:endParaRPr lang="zh-CN" altLang="en-US" sz="2400" b="1">
              <a:solidFill>
                <a:schemeClr val="tx1"/>
              </a:solidFill>
              <a:latin typeface="仿宋" panose="02010609060101010101" charset="-122"/>
              <a:ea typeface="仿宋" panose="02010609060101010101" charset="-122"/>
              <a:cs typeface="仿宋" panose="02010609060101010101" charset="-122"/>
              <a:sym typeface="+mn-ea"/>
            </a:endParaRPr>
          </a:p>
        </p:txBody>
      </p:sp>
      <p:sp>
        <p:nvSpPr>
          <p:cNvPr id="4" name="文本框 3"/>
          <p:cNvSpPr txBox="1"/>
          <p:nvPr/>
        </p:nvSpPr>
        <p:spPr>
          <a:xfrm>
            <a:off x="3935095" y="492125"/>
            <a:ext cx="2590165" cy="398780"/>
          </a:xfrm>
          <a:prstGeom prst="rect">
            <a:avLst/>
          </a:prstGeom>
          <a:noFill/>
        </p:spPr>
        <p:txBody>
          <a:bodyPr wrap="square" rtlCol="0">
            <a:spAutoFit/>
          </a:bodyPr>
          <a:lstStyle/>
          <a:p>
            <a:r>
              <a:rPr lang="zh-CN" altLang="en-US" sz="2000" b="1">
                <a:solidFill>
                  <a:srgbClr val="C00000"/>
                </a:solidFill>
                <a:latin typeface="华文中宋" panose="02010600040101010101" pitchFamily="2" charset="-122"/>
                <a:ea typeface="华文中宋" panose="02010600040101010101" pitchFamily="2" charset="-122"/>
                <a:cs typeface="华文中宋" panose="02010600040101010101" pitchFamily="2" charset="-122"/>
              </a:rPr>
              <a:t>动词使动，使</a:t>
            </a:r>
            <a:r>
              <a:rPr lang="en-US" altLang="zh-CN" sz="2000" b="1">
                <a:solidFill>
                  <a:srgbClr val="C00000"/>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2000" b="1">
                <a:solidFill>
                  <a:srgbClr val="C00000"/>
                </a:solidFill>
                <a:latin typeface="华文中宋" panose="02010600040101010101" pitchFamily="2" charset="-122"/>
                <a:ea typeface="华文中宋" panose="02010600040101010101" pitchFamily="2" charset="-122"/>
                <a:cs typeface="华文中宋" panose="02010600040101010101" pitchFamily="2" charset="-122"/>
              </a:rPr>
              <a:t>灭亡</a:t>
            </a:r>
            <a:endParaRPr lang="zh-CN" altLang="en-US" sz="2000" b="1">
              <a:solidFill>
                <a:srgbClr val="C00000"/>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5" name="文本框 4"/>
          <p:cNvSpPr txBox="1"/>
          <p:nvPr/>
        </p:nvSpPr>
        <p:spPr>
          <a:xfrm>
            <a:off x="8285480" y="1649095"/>
            <a:ext cx="2480945" cy="398780"/>
          </a:xfrm>
          <a:prstGeom prst="rect">
            <a:avLst/>
          </a:prstGeom>
          <a:noFill/>
        </p:spPr>
        <p:txBody>
          <a:bodyPr wrap="square" rtlCol="0">
            <a:spAutoFit/>
          </a:bodyPr>
          <a:lstStyle/>
          <a:p>
            <a:r>
              <a:rPr lang="zh-CN" altLang="en-US" sz="2000" b="1">
                <a:solidFill>
                  <a:srgbClr val="C00000"/>
                </a:solidFill>
                <a:latin typeface="华文中宋" panose="02010600040101010101" pitchFamily="2" charset="-122"/>
                <a:ea typeface="华文中宋" panose="02010600040101010101" pitchFamily="2" charset="-122"/>
                <a:cs typeface="华文中宋" panose="02010600040101010101" pitchFamily="2" charset="-122"/>
              </a:rPr>
              <a:t>名词使动，使</a:t>
            </a:r>
            <a:r>
              <a:rPr lang="en-US" altLang="zh-CN" sz="2000" b="1">
                <a:solidFill>
                  <a:srgbClr val="C00000"/>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2000" b="1">
                <a:solidFill>
                  <a:srgbClr val="C00000"/>
                </a:solidFill>
                <a:latin typeface="华文中宋" panose="02010600040101010101" pitchFamily="2" charset="-122"/>
                <a:ea typeface="华文中宋" panose="02010600040101010101" pitchFamily="2" charset="-122"/>
                <a:cs typeface="华文中宋" panose="02010600040101010101" pitchFamily="2" charset="-122"/>
              </a:rPr>
              <a:t>为王</a:t>
            </a:r>
            <a:endParaRPr lang="zh-CN" altLang="en-US" sz="2000" b="1">
              <a:solidFill>
                <a:srgbClr val="C00000"/>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6" name="文本框 5"/>
          <p:cNvSpPr txBox="1"/>
          <p:nvPr/>
        </p:nvSpPr>
        <p:spPr>
          <a:xfrm>
            <a:off x="1982470" y="1583690"/>
            <a:ext cx="2219960" cy="398780"/>
          </a:xfrm>
          <a:prstGeom prst="rect">
            <a:avLst/>
          </a:prstGeom>
          <a:noFill/>
        </p:spPr>
        <p:txBody>
          <a:bodyPr wrap="none" rtlCol="0" anchor="t">
            <a:spAutoFit/>
          </a:bodyPr>
          <a:lstStyle/>
          <a:p>
            <a:r>
              <a:rPr lang="zh-CN" altLang="en-US" sz="2000" b="1">
                <a:solidFill>
                  <a:srgbClr val="C00000"/>
                </a:solidFill>
                <a:latin typeface="华文中宋" panose="02010600040101010101" pitchFamily="2" charset="-122"/>
                <a:ea typeface="华文中宋" panose="02010600040101010101" pitchFamily="2" charset="-122"/>
                <a:sym typeface="+mn-ea"/>
              </a:rPr>
              <a:t>名作动，向西征战</a:t>
            </a:r>
            <a:endParaRPr lang="zh-CN" altLang="en-US" sz="2000" b="1">
              <a:solidFill>
                <a:srgbClr val="C00000"/>
              </a:solidFill>
              <a:latin typeface="华文中宋" panose="02010600040101010101" pitchFamily="2" charset="-122"/>
              <a:ea typeface="华文中宋" panose="02010600040101010101" pitchFamily="2" charset="-122"/>
              <a:sym typeface="+mn-ea"/>
            </a:endParaRPr>
          </a:p>
        </p:txBody>
      </p:sp>
      <p:sp>
        <p:nvSpPr>
          <p:cNvPr id="8" name="文本框 7"/>
          <p:cNvSpPr txBox="1"/>
          <p:nvPr/>
        </p:nvSpPr>
        <p:spPr>
          <a:xfrm>
            <a:off x="6911340" y="3497580"/>
            <a:ext cx="1739900" cy="398780"/>
          </a:xfrm>
          <a:prstGeom prst="rect">
            <a:avLst/>
          </a:prstGeom>
          <a:noFill/>
        </p:spPr>
        <p:txBody>
          <a:bodyPr wrap="square" rtlCol="0">
            <a:spAutoFit/>
          </a:bodyPr>
          <a:lstStyle/>
          <a:p>
            <a:r>
              <a:rPr lang="zh-CN" altLang="en-US" sz="2000" b="1">
                <a:solidFill>
                  <a:srgbClr val="C00000"/>
                </a:solidFill>
                <a:latin typeface="华文中宋" panose="02010600040101010101" pitchFamily="2" charset="-122"/>
                <a:ea typeface="华文中宋" panose="02010600040101010101" pitchFamily="2" charset="-122"/>
              </a:rPr>
              <a:t>状语后置</a:t>
            </a:r>
            <a:endParaRPr lang="zh-CN" altLang="en-US" sz="2000" b="1">
              <a:solidFill>
                <a:srgbClr val="C00000"/>
              </a:solidFill>
              <a:latin typeface="华文中宋" panose="02010600040101010101" pitchFamily="2" charset="-122"/>
              <a:ea typeface="华文中宋" panose="02010600040101010101" pitchFamily="2" charset="-122"/>
            </a:endParaRPr>
          </a:p>
        </p:txBody>
      </p:sp>
      <p:sp>
        <p:nvSpPr>
          <p:cNvPr id="9" name="文本框 8"/>
          <p:cNvSpPr txBox="1"/>
          <p:nvPr/>
        </p:nvSpPr>
        <p:spPr>
          <a:xfrm>
            <a:off x="3854450" y="2567940"/>
            <a:ext cx="1739900" cy="398780"/>
          </a:xfrm>
          <a:prstGeom prst="rect">
            <a:avLst/>
          </a:prstGeom>
          <a:noFill/>
        </p:spPr>
        <p:txBody>
          <a:bodyPr wrap="square" rtlCol="0">
            <a:spAutoFit/>
          </a:bodyPr>
          <a:lstStyle/>
          <a:p>
            <a:r>
              <a:rPr lang="zh-CN" altLang="en-US" sz="2000" b="1">
                <a:solidFill>
                  <a:srgbClr val="C00000"/>
                </a:solidFill>
                <a:latin typeface="华文中宋" panose="02010600040101010101" pitchFamily="2" charset="-122"/>
                <a:ea typeface="华文中宋" panose="02010600040101010101" pitchFamily="2" charset="-122"/>
              </a:rPr>
              <a:t>副词，难道</a:t>
            </a:r>
            <a:endParaRPr lang="zh-CN" altLang="en-US" sz="2000" b="1">
              <a:solidFill>
                <a:srgbClr val="C00000"/>
              </a:solidFill>
              <a:latin typeface="华文中宋" panose="02010600040101010101" pitchFamily="2" charset="-122"/>
              <a:ea typeface="华文中宋" panose="02010600040101010101" pitchFamily="2" charset="-122"/>
            </a:endParaRPr>
          </a:p>
        </p:txBody>
      </p:sp>
      <p:sp>
        <p:nvSpPr>
          <p:cNvPr id="10" name="文本框 9"/>
          <p:cNvSpPr txBox="1"/>
          <p:nvPr/>
        </p:nvSpPr>
        <p:spPr>
          <a:xfrm>
            <a:off x="6751320" y="2567940"/>
            <a:ext cx="3658235" cy="398780"/>
          </a:xfrm>
          <a:prstGeom prst="rect">
            <a:avLst/>
          </a:prstGeom>
          <a:noFill/>
        </p:spPr>
        <p:txBody>
          <a:bodyPr wrap="square" rtlCol="0">
            <a:spAutoFit/>
          </a:bodyPr>
          <a:lstStyle/>
          <a:p>
            <a:r>
              <a:rPr lang="zh-CN" altLang="en-US" sz="2000" b="1">
                <a:solidFill>
                  <a:srgbClr val="C00000"/>
                </a:solidFill>
                <a:latin typeface="华文中宋" panose="02010600040101010101" pitchFamily="2" charset="-122"/>
                <a:ea typeface="华文中宋" panose="02010600040101010101" pitchFamily="2" charset="-122"/>
              </a:rPr>
              <a:t>父老兄弟；父亲和哥哥（今）</a:t>
            </a:r>
            <a:endParaRPr lang="zh-CN" altLang="en-US" sz="2000" b="1">
              <a:solidFill>
                <a:srgbClr val="C00000"/>
              </a:solidFill>
              <a:latin typeface="华文中宋" panose="02010600040101010101" pitchFamily="2" charset="-122"/>
              <a:ea typeface="华文中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5" grpId="0"/>
      <p:bldP spid="10" grpId="0"/>
      <p:bldP spid="9" grpId="0"/>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51790" y="325120"/>
            <a:ext cx="11487785" cy="6177280"/>
          </a:xfrm>
          <a:prstGeom prst="rect">
            <a:avLst/>
          </a:prstGeom>
          <a:noFill/>
          <a:ln>
            <a:solidFill>
              <a:srgbClr val="BEBE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829310" y="601345"/>
            <a:ext cx="10532745" cy="3046095"/>
          </a:xfrm>
          <a:prstGeom prst="rect">
            <a:avLst/>
          </a:prstGeom>
          <a:noFill/>
        </p:spPr>
        <p:txBody>
          <a:bodyPr wrap="square" rtlCol="0" anchor="t">
            <a:spAutoFit/>
          </a:bodyPr>
          <a:lstStyle/>
          <a:p>
            <a:pPr indent="457200" fontAlgn="auto">
              <a:lnSpc>
                <a:spcPct val="200000"/>
              </a:lnSpc>
            </a:pP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乃谓亭长曰：“吾知公长者。吾骑此马五岁</a:t>
            </a:r>
            <a:r>
              <a:rPr lang="zh-CN" altLang="en-US" sz="3200" b="1">
                <a:latin typeface="楷体" panose="02010609060101010101" charset="-122"/>
                <a:ea typeface="楷体" panose="02010609060101010101" charset="-122"/>
                <a:cs typeface="楷体" panose="02010609060101010101" charset="-122"/>
                <a:sym typeface="+mn-ea"/>
              </a:rPr>
              <a:t>，所当无敌，</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尝一日行千里</a:t>
            </a:r>
            <a:r>
              <a:rPr lang="zh-CN" altLang="en-US" sz="3200" b="1">
                <a:latin typeface="楷体" panose="02010609060101010101" charset="-122"/>
                <a:ea typeface="楷体" panose="02010609060101010101" charset="-122"/>
                <a:cs typeface="楷体" panose="02010609060101010101" charset="-122"/>
                <a:sym typeface="+mn-ea"/>
              </a:rPr>
              <a:t>，不忍杀之，</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以</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赐公</a:t>
            </a:r>
            <a:r>
              <a:rPr lang="zh-CN" altLang="en-US" sz="3200" b="1">
                <a:latin typeface="楷体" panose="02010609060101010101" charset="-122"/>
                <a:ea typeface="楷体" panose="02010609060101010101" charset="-122"/>
                <a:cs typeface="楷体" panose="02010609060101010101" charset="-122"/>
                <a:sym typeface="+mn-ea"/>
              </a:rPr>
              <a:t>。”</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乃令骑皆下马步行</a:t>
            </a:r>
            <a:r>
              <a:rPr lang="zh-CN" altLang="en-US" sz="3200" b="1">
                <a:latin typeface="楷体" panose="02010609060101010101" charset="-122"/>
                <a:ea typeface="楷体" panose="02010609060101010101" charset="-122"/>
                <a:cs typeface="楷体" panose="02010609060101010101" charset="-122"/>
                <a:sym typeface="+mn-ea"/>
              </a:rPr>
              <a:t>，</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持</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短兵</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接战。</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独</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籍所杀汉军数百人</a:t>
            </a:r>
            <a:r>
              <a:rPr lang="zh-CN" altLang="en-US" sz="3200" b="1">
                <a:latin typeface="楷体" panose="02010609060101010101" charset="-122"/>
                <a:ea typeface="楷体" panose="02010609060101010101" charset="-122"/>
                <a:cs typeface="楷体" panose="02010609060101010101" charset="-122"/>
                <a:sym typeface="+mn-ea"/>
              </a:rPr>
              <a:t>。</a:t>
            </a:r>
            <a:endParaRPr lang="zh-CN" altLang="en-US" sz="3200" b="1">
              <a:latin typeface="楷体" panose="02010609060101010101" charset="-122"/>
              <a:ea typeface="楷体" panose="02010609060101010101" charset="-122"/>
              <a:cs typeface="楷体" panose="02010609060101010101" charset="-122"/>
              <a:sym typeface="+mn-ea"/>
            </a:endParaRPr>
          </a:p>
        </p:txBody>
      </p:sp>
      <p:sp>
        <p:nvSpPr>
          <p:cNvPr id="4" name="文本框 3"/>
          <p:cNvSpPr txBox="1"/>
          <p:nvPr/>
        </p:nvSpPr>
        <p:spPr>
          <a:xfrm>
            <a:off x="829310" y="4072255"/>
            <a:ext cx="10532745" cy="1753235"/>
          </a:xfrm>
          <a:prstGeom prst="rect">
            <a:avLst/>
          </a:prstGeom>
          <a:noFill/>
        </p:spPr>
        <p:txBody>
          <a:bodyPr wrap="square" rtlCol="0" anchor="t">
            <a:spAutoFit/>
          </a:bodyPr>
          <a:lstStyle/>
          <a:p>
            <a:pPr indent="457200" fontAlgn="auto">
              <a:lnSpc>
                <a:spcPct val="150000"/>
              </a:lnSpc>
            </a:pPr>
            <a:r>
              <a:rPr lang="zh-CN" altLang="en-US" sz="2400" b="1">
                <a:latin typeface="仿宋" panose="02010609060101010101" charset="-122"/>
                <a:ea typeface="仿宋" panose="02010609060101010101" charset="-122"/>
                <a:cs typeface="仿宋" panose="02010609060101010101" charset="-122"/>
              </a:rPr>
              <a:t>于是对亭长说：“我知道您是位忠厚长者，我骑着这匹马征战了五年，所向无敌，曾经日行千里，我不忍心杀掉它，把它送给您吧。”命令骑兵都下马步行，手持短兵器与追兵交战。光项籍一个人就杀掉汉军几百人。</a:t>
            </a:r>
            <a:endParaRPr lang="zh-CN" altLang="en-US" sz="2400" b="1">
              <a:latin typeface="仿宋" panose="02010609060101010101" charset="-122"/>
              <a:ea typeface="仿宋" panose="02010609060101010101" charset="-122"/>
              <a:cs typeface="仿宋" panose="02010609060101010101" charset="-122"/>
            </a:endParaRPr>
          </a:p>
        </p:txBody>
      </p:sp>
      <p:sp>
        <p:nvSpPr>
          <p:cNvPr id="3" name="文本框 2"/>
          <p:cNvSpPr txBox="1"/>
          <p:nvPr/>
        </p:nvSpPr>
        <p:spPr>
          <a:xfrm>
            <a:off x="4976495" y="1672590"/>
            <a:ext cx="3672205" cy="398780"/>
          </a:xfrm>
          <a:prstGeom prst="rect">
            <a:avLst/>
          </a:prstGeom>
          <a:noFill/>
        </p:spPr>
        <p:txBody>
          <a:bodyPr wrap="square" rtlCol="0" anchor="t">
            <a:spAutoFit/>
          </a:bodyPr>
          <a:lstStyle/>
          <a:p>
            <a:r>
              <a:rPr lang="zh-CN" altLang="en-US" sz="2000" b="1">
                <a:solidFill>
                  <a:srgbClr val="C00000"/>
                </a:solidFill>
                <a:latin typeface="华文中宋" panose="02010600040101010101" pitchFamily="2" charset="-122"/>
                <a:ea typeface="华文中宋" panose="02010600040101010101" pitchFamily="2" charset="-122"/>
                <a:sym typeface="+mn-ea"/>
              </a:rPr>
              <a:t>把，以（之）赐公</a:t>
            </a:r>
            <a:endParaRPr lang="zh-CN" altLang="en-US" sz="2000" b="1">
              <a:solidFill>
                <a:srgbClr val="C00000"/>
              </a:solidFill>
              <a:latin typeface="华文中宋" panose="02010600040101010101" pitchFamily="2" charset="-122"/>
              <a:ea typeface="华文中宋" panose="02010600040101010101" pitchFamily="2" charset="-122"/>
              <a:sym typeface="+mn-ea"/>
            </a:endParaRPr>
          </a:p>
        </p:txBody>
      </p:sp>
      <p:sp>
        <p:nvSpPr>
          <p:cNvPr id="5" name="文本框 4"/>
          <p:cNvSpPr txBox="1"/>
          <p:nvPr/>
        </p:nvSpPr>
        <p:spPr>
          <a:xfrm>
            <a:off x="1156335" y="2647315"/>
            <a:ext cx="2639060" cy="398780"/>
          </a:xfrm>
          <a:prstGeom prst="rect">
            <a:avLst/>
          </a:prstGeom>
          <a:noFill/>
        </p:spPr>
        <p:txBody>
          <a:bodyPr wrap="square" rtlCol="0">
            <a:spAutoFit/>
          </a:bodyPr>
          <a:lstStyle/>
          <a:p>
            <a:r>
              <a:rPr lang="zh-CN" altLang="en-US" sz="2000" b="1">
                <a:solidFill>
                  <a:srgbClr val="C00000"/>
                </a:solidFill>
                <a:latin typeface="华文中宋" panose="02010600040101010101" pitchFamily="2" charset="-122"/>
                <a:ea typeface="华文中宋" panose="02010600040101010101" pitchFamily="2" charset="-122"/>
              </a:rPr>
              <a:t>短小轻便的武器</a:t>
            </a:r>
            <a:endParaRPr lang="zh-CN" altLang="en-US" sz="2000" b="1">
              <a:solidFill>
                <a:srgbClr val="C00000"/>
              </a:solidFill>
              <a:latin typeface="华文中宋" panose="02010600040101010101" pitchFamily="2" charset="-122"/>
              <a:ea typeface="华文中宋" panose="02010600040101010101" pitchFamily="2" charset="-122"/>
            </a:endParaRPr>
          </a:p>
        </p:txBody>
      </p:sp>
      <p:sp>
        <p:nvSpPr>
          <p:cNvPr id="6" name="文本框 5"/>
          <p:cNvSpPr txBox="1"/>
          <p:nvPr/>
        </p:nvSpPr>
        <p:spPr>
          <a:xfrm>
            <a:off x="3270885" y="2647315"/>
            <a:ext cx="2639060" cy="398780"/>
          </a:xfrm>
          <a:prstGeom prst="rect">
            <a:avLst/>
          </a:prstGeom>
          <a:noFill/>
        </p:spPr>
        <p:txBody>
          <a:bodyPr wrap="square" rtlCol="0">
            <a:spAutoFit/>
          </a:bodyPr>
          <a:lstStyle/>
          <a:p>
            <a:r>
              <a:rPr lang="zh-CN" altLang="en-US" sz="2000" b="1">
                <a:solidFill>
                  <a:srgbClr val="C00000"/>
                </a:solidFill>
                <a:latin typeface="华文中宋" panose="02010600040101010101" pitchFamily="2" charset="-122"/>
                <a:ea typeface="华文中宋" panose="02010600040101010101" pitchFamily="2" charset="-122"/>
              </a:rPr>
              <a:t>副词，仅</a:t>
            </a:r>
            <a:endParaRPr lang="zh-CN" altLang="en-US" sz="2000" b="1">
              <a:solidFill>
                <a:srgbClr val="C00000"/>
              </a:solidFill>
              <a:latin typeface="华文中宋" panose="02010600040101010101" pitchFamily="2" charset="-122"/>
              <a:ea typeface="华文中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51790" y="325120"/>
            <a:ext cx="11487785" cy="6177280"/>
          </a:xfrm>
          <a:prstGeom prst="rect">
            <a:avLst/>
          </a:prstGeom>
          <a:noFill/>
          <a:ln>
            <a:solidFill>
              <a:srgbClr val="BEBE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82600" y="568960"/>
            <a:ext cx="10909935" cy="3046095"/>
          </a:xfrm>
          <a:prstGeom prst="rect">
            <a:avLst/>
          </a:prstGeom>
          <a:noFill/>
        </p:spPr>
        <p:txBody>
          <a:bodyPr wrap="square" rtlCol="0" anchor="t">
            <a:spAutoFit/>
          </a:bodyPr>
          <a:lstStyle/>
          <a:p>
            <a:pPr indent="457200" fontAlgn="auto">
              <a:lnSpc>
                <a:spcPct val="200000"/>
              </a:lnSpc>
            </a:pPr>
            <a:r>
              <a:rPr lang="zh-CN" altLang="en-US" sz="3200" b="1">
                <a:latin typeface="楷体" panose="02010609060101010101" charset="-122"/>
                <a:ea typeface="楷体" panose="02010609060101010101" charset="-122"/>
                <a:cs typeface="楷体" panose="02010609060101010101" charset="-122"/>
                <a:sym typeface="+mn-ea"/>
              </a:rPr>
              <a:t>项王身亦</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被</a:t>
            </a:r>
            <a:r>
              <a:rPr lang="zh-CN" altLang="en-US" sz="3200" b="1">
                <a:latin typeface="楷体" panose="02010609060101010101" charset="-122"/>
                <a:ea typeface="楷体" panose="02010609060101010101" charset="-122"/>
                <a:cs typeface="楷体" panose="02010609060101010101" charset="-122"/>
                <a:sym typeface="+mn-ea"/>
              </a:rPr>
              <a:t>十余</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创</a:t>
            </a:r>
            <a:r>
              <a:rPr lang="zh-CN" altLang="en-US" sz="3200" b="1">
                <a:latin typeface="楷体" panose="02010609060101010101" charset="-122"/>
                <a:ea typeface="楷体" panose="02010609060101010101" charset="-122"/>
                <a:cs typeface="楷体" panose="02010609060101010101" charset="-122"/>
                <a:sym typeface="+mn-ea"/>
              </a:rPr>
              <a:t>。</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顾见</a:t>
            </a:r>
            <a:r>
              <a:rPr lang="zh-CN" altLang="en-US" sz="3200" b="1">
                <a:latin typeface="楷体" panose="02010609060101010101" charset="-122"/>
                <a:ea typeface="楷体" panose="02010609060101010101" charset="-122"/>
                <a:cs typeface="楷体" panose="02010609060101010101" charset="-122"/>
                <a:sym typeface="+mn-ea"/>
              </a:rPr>
              <a:t>汉骑司马吕马童，曰：“</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若非吾</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故人</a:t>
            </a:r>
            <a:r>
              <a:rPr lang="zh-CN" altLang="en-US" sz="3200" b="1">
                <a:latin typeface="楷体" panose="02010609060101010101" charset="-122"/>
                <a:ea typeface="楷体" panose="02010609060101010101" charset="-122"/>
                <a:cs typeface="楷体" panose="02010609060101010101" charset="-122"/>
                <a:sym typeface="+mn-ea"/>
              </a:rPr>
              <a:t>乎？”马童</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面</a:t>
            </a:r>
            <a:r>
              <a:rPr lang="zh-CN" altLang="en-US" sz="3200" b="1">
                <a:latin typeface="楷体" panose="02010609060101010101" charset="-122"/>
                <a:ea typeface="楷体" panose="02010609060101010101" charset="-122"/>
                <a:cs typeface="楷体" panose="02010609060101010101" charset="-122"/>
                <a:sym typeface="+mn-ea"/>
              </a:rPr>
              <a:t>之，</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指王翳</a:t>
            </a:r>
            <a:r>
              <a:rPr lang="zh-CN" altLang="en-US" sz="3200" b="1">
                <a:latin typeface="楷体" panose="02010609060101010101" charset="-122"/>
                <a:ea typeface="楷体" panose="02010609060101010101" charset="-122"/>
                <a:cs typeface="楷体" panose="02010609060101010101" charset="-122"/>
                <a:sym typeface="+mn-ea"/>
              </a:rPr>
              <a:t>曰：“此项王也。”项王乃曰：“</a:t>
            </a:r>
            <a:r>
              <a:rPr lang="zh-CN" altLang="en-US" sz="3200" b="1" u="sng">
                <a:solidFill>
                  <a:schemeClr val="tx1"/>
                </a:solidFill>
                <a:latin typeface="楷体" panose="02010609060101010101" charset="-122"/>
                <a:ea typeface="楷体" panose="02010609060101010101" charset="-122"/>
                <a:cs typeface="楷体" panose="02010609060101010101" charset="-122"/>
                <a:sym typeface="+mn-ea"/>
              </a:rPr>
              <a:t>吾闻汉</a:t>
            </a:r>
            <a:r>
              <a:rPr lang="zh-CN" altLang="en-US" sz="3200" b="1" u="sng">
                <a:solidFill>
                  <a:srgbClr val="FF0000"/>
                </a:solidFill>
                <a:latin typeface="楷体" panose="02010609060101010101" charset="-122"/>
                <a:ea typeface="楷体" panose="02010609060101010101" charset="-122"/>
                <a:cs typeface="楷体" panose="02010609060101010101" charset="-122"/>
                <a:sym typeface="+mn-ea"/>
              </a:rPr>
              <a:t>购</a:t>
            </a:r>
            <a:r>
              <a:rPr lang="zh-CN" altLang="en-US" sz="3200" b="1" u="sng">
                <a:solidFill>
                  <a:schemeClr val="tx1"/>
                </a:solidFill>
                <a:latin typeface="楷体" panose="02010609060101010101" charset="-122"/>
                <a:ea typeface="楷体" panose="02010609060101010101" charset="-122"/>
                <a:cs typeface="楷体" panose="02010609060101010101" charset="-122"/>
                <a:sym typeface="+mn-ea"/>
              </a:rPr>
              <a:t>我头千金</a:t>
            </a:r>
            <a:r>
              <a:rPr lang="zh-CN" altLang="en-US" sz="3200" b="1">
                <a:latin typeface="楷体" panose="02010609060101010101" charset="-122"/>
                <a:ea typeface="楷体" panose="02010609060101010101" charset="-122"/>
                <a:cs typeface="楷体" panose="02010609060101010101" charset="-122"/>
                <a:sym typeface="+mn-ea"/>
              </a:rPr>
              <a:t>？，</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邑</a:t>
            </a:r>
            <a:r>
              <a:rPr lang="zh-CN" altLang="en-US" sz="3200" b="1">
                <a:latin typeface="楷体" panose="02010609060101010101" charset="-122"/>
                <a:ea typeface="楷体" panose="02010609060101010101" charset="-122"/>
                <a:cs typeface="楷体" panose="02010609060101010101" charset="-122"/>
                <a:sym typeface="+mn-ea"/>
              </a:rPr>
              <a:t>万户，吾为若德。”乃自刎而死。  </a:t>
            </a:r>
            <a:endParaRPr lang="zh-CN" altLang="en-US" sz="3200" b="1">
              <a:latin typeface="楷体" panose="02010609060101010101" charset="-122"/>
              <a:ea typeface="楷体" panose="02010609060101010101" charset="-122"/>
              <a:cs typeface="楷体" panose="02010609060101010101" charset="-122"/>
              <a:sym typeface="+mn-ea"/>
            </a:endParaRPr>
          </a:p>
        </p:txBody>
      </p:sp>
      <p:sp>
        <p:nvSpPr>
          <p:cNvPr id="3" name="文本框 2"/>
          <p:cNvSpPr txBox="1"/>
          <p:nvPr/>
        </p:nvSpPr>
        <p:spPr>
          <a:xfrm>
            <a:off x="646430" y="4036060"/>
            <a:ext cx="10898505" cy="2306955"/>
          </a:xfrm>
          <a:prstGeom prst="rect">
            <a:avLst/>
          </a:prstGeom>
          <a:noFill/>
        </p:spPr>
        <p:txBody>
          <a:bodyPr wrap="square" rtlCol="0" anchor="t">
            <a:spAutoFit/>
          </a:bodyPr>
          <a:lstStyle/>
          <a:p>
            <a:pPr indent="457200" fontAlgn="auto">
              <a:lnSpc>
                <a:spcPct val="150000"/>
              </a:lnSpc>
            </a:pPr>
            <a:r>
              <a:rPr lang="zh-CN" altLang="en-US" sz="2400" b="1">
                <a:latin typeface="仿宋" panose="02010609060101010101" charset="-122"/>
                <a:ea typeface="仿宋" panose="02010609060101010101" charset="-122"/>
                <a:cs typeface="仿宋" panose="02010609060101010101" charset="-122"/>
              </a:rPr>
              <a:t>项王身上也有十几处负伤。项王回头看见汉军骑司马吕马童，说：“你不是我的老相识吗？”马童这时才跟项王打了个对脸儿，于是指给王翳说：“这就是项王。”项王说：“我听说汉王用黄金千斤，封邑万户悬赏征求我的脑袋，我就把这份好处送你吧！”说完，自刎而死。 </a:t>
            </a:r>
            <a:endParaRPr lang="zh-CN" altLang="en-US" sz="2400" b="1">
              <a:latin typeface="仿宋" panose="02010609060101010101" charset="-122"/>
              <a:ea typeface="仿宋" panose="02010609060101010101" charset="-122"/>
              <a:cs typeface="仿宋" panose="02010609060101010101" charset="-122"/>
            </a:endParaRPr>
          </a:p>
        </p:txBody>
      </p:sp>
      <p:sp>
        <p:nvSpPr>
          <p:cNvPr id="4" name="文本框 3"/>
          <p:cNvSpPr txBox="1"/>
          <p:nvPr/>
        </p:nvSpPr>
        <p:spPr>
          <a:xfrm>
            <a:off x="2543810" y="640080"/>
            <a:ext cx="563245" cy="398780"/>
          </a:xfrm>
          <a:prstGeom prst="rect">
            <a:avLst/>
          </a:prstGeom>
          <a:noFill/>
        </p:spPr>
        <p:txBody>
          <a:bodyPr wrap="square" rtlCol="0">
            <a:spAutoFit/>
          </a:bodyPr>
          <a:lstStyle/>
          <a:p>
            <a:r>
              <a:rPr lang="zh-CN" altLang="en-US" sz="2000" b="1">
                <a:solidFill>
                  <a:srgbClr val="C00000"/>
                </a:solidFill>
                <a:latin typeface="华文中宋" panose="02010600040101010101" pitchFamily="2" charset="-122"/>
                <a:ea typeface="华文中宋" panose="02010600040101010101" pitchFamily="2" charset="-122"/>
              </a:rPr>
              <a:t>受</a:t>
            </a:r>
            <a:endParaRPr lang="zh-CN" altLang="en-US" sz="2000" b="1">
              <a:solidFill>
                <a:srgbClr val="C00000"/>
              </a:solidFill>
              <a:latin typeface="华文中宋" panose="02010600040101010101" pitchFamily="2" charset="-122"/>
              <a:ea typeface="华文中宋" panose="02010600040101010101" pitchFamily="2" charset="-122"/>
            </a:endParaRPr>
          </a:p>
        </p:txBody>
      </p:sp>
      <p:sp>
        <p:nvSpPr>
          <p:cNvPr id="5" name="文本框 4"/>
          <p:cNvSpPr txBox="1"/>
          <p:nvPr/>
        </p:nvSpPr>
        <p:spPr>
          <a:xfrm>
            <a:off x="3865245" y="640080"/>
            <a:ext cx="563880" cy="398780"/>
          </a:xfrm>
          <a:prstGeom prst="rect">
            <a:avLst/>
          </a:prstGeom>
          <a:noFill/>
        </p:spPr>
        <p:txBody>
          <a:bodyPr wrap="square" rtlCol="0">
            <a:spAutoFit/>
          </a:bodyPr>
          <a:lstStyle/>
          <a:p>
            <a:r>
              <a:rPr lang="zh-CN" altLang="en-US" sz="2000" b="1">
                <a:solidFill>
                  <a:srgbClr val="C00000"/>
                </a:solidFill>
                <a:latin typeface="华文中宋" panose="02010600040101010101" pitchFamily="2" charset="-122"/>
                <a:ea typeface="华文中宋" panose="02010600040101010101" pitchFamily="2" charset="-122"/>
              </a:rPr>
              <a:t>伤</a:t>
            </a:r>
            <a:endParaRPr lang="zh-CN" altLang="en-US" sz="2000" b="1">
              <a:solidFill>
                <a:srgbClr val="C00000"/>
              </a:solidFill>
              <a:latin typeface="华文中宋" panose="02010600040101010101" pitchFamily="2" charset="-122"/>
              <a:ea typeface="华文中宋" panose="02010600040101010101" pitchFamily="2" charset="-122"/>
            </a:endParaRPr>
          </a:p>
        </p:txBody>
      </p:sp>
      <p:sp>
        <p:nvSpPr>
          <p:cNvPr id="6" name="文本框 5"/>
          <p:cNvSpPr txBox="1"/>
          <p:nvPr/>
        </p:nvSpPr>
        <p:spPr>
          <a:xfrm>
            <a:off x="4705985" y="640080"/>
            <a:ext cx="1107440" cy="398780"/>
          </a:xfrm>
          <a:prstGeom prst="rect">
            <a:avLst/>
          </a:prstGeom>
          <a:noFill/>
        </p:spPr>
        <p:txBody>
          <a:bodyPr wrap="square" rtlCol="0">
            <a:spAutoFit/>
          </a:bodyPr>
          <a:lstStyle/>
          <a:p>
            <a:r>
              <a:rPr lang="zh-CN" altLang="en-US" sz="2000" b="1">
                <a:solidFill>
                  <a:srgbClr val="C00000"/>
                </a:solidFill>
                <a:latin typeface="华文中宋" panose="02010600040101010101" pitchFamily="2" charset="-122"/>
                <a:ea typeface="华文中宋" panose="02010600040101010101" pitchFamily="2" charset="-122"/>
              </a:rPr>
              <a:t>回头看</a:t>
            </a:r>
            <a:endParaRPr lang="zh-CN" altLang="en-US" sz="2000" b="1">
              <a:solidFill>
                <a:srgbClr val="C00000"/>
              </a:solidFill>
              <a:latin typeface="华文中宋" panose="02010600040101010101" pitchFamily="2" charset="-122"/>
              <a:ea typeface="华文中宋" panose="02010600040101010101" pitchFamily="2" charset="-122"/>
            </a:endParaRPr>
          </a:p>
        </p:txBody>
      </p:sp>
      <p:sp>
        <p:nvSpPr>
          <p:cNvPr id="8" name="文本框 7"/>
          <p:cNvSpPr txBox="1"/>
          <p:nvPr/>
        </p:nvSpPr>
        <p:spPr>
          <a:xfrm>
            <a:off x="482600" y="1668145"/>
            <a:ext cx="2154555" cy="398780"/>
          </a:xfrm>
          <a:prstGeom prst="rect">
            <a:avLst/>
          </a:prstGeom>
          <a:noFill/>
        </p:spPr>
        <p:txBody>
          <a:bodyPr wrap="square" rtlCol="0">
            <a:spAutoFit/>
          </a:bodyPr>
          <a:lstStyle/>
          <a:p>
            <a:r>
              <a:rPr lang="zh-CN" altLang="en-US" sz="2000" b="1">
                <a:solidFill>
                  <a:srgbClr val="C00000"/>
                </a:solidFill>
                <a:latin typeface="华文中宋" panose="02010600040101010101" pitchFamily="2" charset="-122"/>
                <a:ea typeface="华文中宋" panose="02010600040101010101" pitchFamily="2" charset="-122"/>
              </a:rPr>
              <a:t>旧相识，老朋友</a:t>
            </a:r>
            <a:endParaRPr lang="zh-CN" altLang="en-US" sz="2000" b="1">
              <a:solidFill>
                <a:srgbClr val="C00000"/>
              </a:solidFill>
              <a:latin typeface="华文中宋" panose="02010600040101010101" pitchFamily="2" charset="-122"/>
              <a:ea typeface="华文中宋" panose="02010600040101010101" pitchFamily="2" charset="-122"/>
            </a:endParaRPr>
          </a:p>
        </p:txBody>
      </p:sp>
      <p:sp>
        <p:nvSpPr>
          <p:cNvPr id="9" name="文本框 8"/>
          <p:cNvSpPr txBox="1"/>
          <p:nvPr/>
        </p:nvSpPr>
        <p:spPr>
          <a:xfrm>
            <a:off x="3371215" y="1668145"/>
            <a:ext cx="2193925" cy="398780"/>
          </a:xfrm>
          <a:prstGeom prst="rect">
            <a:avLst/>
          </a:prstGeom>
          <a:noFill/>
        </p:spPr>
        <p:txBody>
          <a:bodyPr wrap="square" rtlCol="0">
            <a:spAutoFit/>
          </a:bodyPr>
          <a:lstStyle/>
          <a:p>
            <a:r>
              <a:rPr lang="zh-CN" altLang="en-US" sz="2000" b="1">
                <a:solidFill>
                  <a:srgbClr val="C00000"/>
                </a:solidFill>
                <a:latin typeface="华文中宋" panose="02010600040101010101" pitchFamily="2" charset="-122"/>
                <a:ea typeface="华文中宋" panose="02010600040101010101" pitchFamily="2" charset="-122"/>
              </a:rPr>
              <a:t>名作动，面对</a:t>
            </a:r>
            <a:endParaRPr lang="zh-CN" altLang="en-US" sz="2000" b="1">
              <a:solidFill>
                <a:srgbClr val="C00000"/>
              </a:solidFill>
              <a:latin typeface="华文中宋" panose="02010600040101010101" pitchFamily="2" charset="-122"/>
              <a:ea typeface="华文中宋" panose="02010600040101010101" pitchFamily="2" charset="-122"/>
            </a:endParaRPr>
          </a:p>
        </p:txBody>
      </p:sp>
      <p:sp>
        <p:nvSpPr>
          <p:cNvPr id="10" name="文本框 9"/>
          <p:cNvSpPr txBox="1"/>
          <p:nvPr/>
        </p:nvSpPr>
        <p:spPr>
          <a:xfrm>
            <a:off x="3074670" y="3566795"/>
            <a:ext cx="2145030" cy="398780"/>
          </a:xfrm>
          <a:prstGeom prst="rect">
            <a:avLst/>
          </a:prstGeom>
          <a:noFill/>
        </p:spPr>
        <p:txBody>
          <a:bodyPr wrap="square" rtlCol="0">
            <a:spAutoFit/>
          </a:bodyPr>
          <a:lstStyle/>
          <a:p>
            <a:r>
              <a:rPr lang="zh-CN" altLang="en-US" sz="2000" b="1">
                <a:solidFill>
                  <a:srgbClr val="C00000"/>
                </a:solidFill>
                <a:latin typeface="华文中宋" panose="02010600040101010101" pitchFamily="2" charset="-122"/>
                <a:ea typeface="华文中宋" panose="02010600040101010101" pitchFamily="2" charset="-122"/>
              </a:rPr>
              <a:t>状语后置，省略</a:t>
            </a:r>
            <a:endParaRPr lang="zh-CN" altLang="en-US" sz="2000" b="1">
              <a:solidFill>
                <a:srgbClr val="C00000"/>
              </a:solidFill>
              <a:latin typeface="华文中宋" panose="02010600040101010101" pitchFamily="2" charset="-122"/>
              <a:ea typeface="华文中宋" panose="02010600040101010101" pitchFamily="2" charset="-122"/>
            </a:endParaRPr>
          </a:p>
        </p:txBody>
      </p:sp>
      <p:sp>
        <p:nvSpPr>
          <p:cNvPr id="11" name="文本框 10"/>
          <p:cNvSpPr txBox="1"/>
          <p:nvPr/>
        </p:nvSpPr>
        <p:spPr>
          <a:xfrm>
            <a:off x="1905635" y="2617470"/>
            <a:ext cx="1201420" cy="398780"/>
          </a:xfrm>
          <a:prstGeom prst="rect">
            <a:avLst/>
          </a:prstGeom>
          <a:noFill/>
        </p:spPr>
        <p:txBody>
          <a:bodyPr wrap="none" rtlCol="0" anchor="t">
            <a:spAutoFit/>
          </a:bodyPr>
          <a:lstStyle/>
          <a:p>
            <a:r>
              <a:rPr lang="zh-CN" altLang="en-US" sz="2000" b="1">
                <a:solidFill>
                  <a:srgbClr val="C00000"/>
                </a:solidFill>
                <a:latin typeface="华文中宋" panose="02010600040101010101" pitchFamily="2" charset="-122"/>
                <a:ea typeface="华文中宋" panose="02010600040101010101" pitchFamily="2" charset="-122"/>
                <a:sym typeface="+mn-ea"/>
              </a:rPr>
              <a:t>悬赏征求</a:t>
            </a:r>
            <a:endParaRPr lang="zh-CN" altLang="en-US" sz="2000" b="1">
              <a:solidFill>
                <a:srgbClr val="C00000"/>
              </a:solidFill>
              <a:latin typeface="华文中宋" panose="02010600040101010101" pitchFamily="2" charset="-122"/>
              <a:ea typeface="华文中宋" panose="02010600040101010101" pitchFamily="2" charset="-122"/>
              <a:sym typeface="+mn-ea"/>
            </a:endParaRPr>
          </a:p>
        </p:txBody>
      </p:sp>
      <p:sp>
        <p:nvSpPr>
          <p:cNvPr id="12" name="文本框 11"/>
          <p:cNvSpPr txBox="1"/>
          <p:nvPr/>
        </p:nvSpPr>
        <p:spPr>
          <a:xfrm>
            <a:off x="4803775" y="2533015"/>
            <a:ext cx="1710690" cy="398780"/>
          </a:xfrm>
          <a:prstGeom prst="rect">
            <a:avLst/>
          </a:prstGeom>
          <a:noFill/>
        </p:spPr>
        <p:txBody>
          <a:bodyPr wrap="none" rtlCol="0" anchor="t">
            <a:spAutoFit/>
          </a:bodyPr>
          <a:lstStyle/>
          <a:p>
            <a:r>
              <a:rPr lang="zh-CN" altLang="en-US" sz="2000" b="1">
                <a:solidFill>
                  <a:srgbClr val="C00000"/>
                </a:solidFill>
                <a:latin typeface="华文中宋" panose="02010600040101010101" pitchFamily="2" charset="-122"/>
                <a:ea typeface="华文中宋" panose="02010600040101010101" pitchFamily="2" charset="-122"/>
                <a:sym typeface="+mn-ea"/>
              </a:rPr>
              <a:t>名作动，封邑</a:t>
            </a:r>
            <a:endParaRPr lang="zh-CN" altLang="en-US" sz="2000" b="1">
              <a:solidFill>
                <a:srgbClr val="C00000"/>
              </a:solidFill>
              <a:latin typeface="华文中宋" panose="02010600040101010101" pitchFamily="2" charset="-122"/>
              <a:ea typeface="华文中宋" panose="0201060004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P spid="9" grpId="0"/>
      <p:bldP spid="11" grpId="0"/>
      <p:bldP spid="10" grpId="0"/>
      <p:bldP spid="1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51790" y="325120"/>
            <a:ext cx="11487785" cy="6177280"/>
          </a:xfrm>
          <a:prstGeom prst="rect">
            <a:avLst/>
          </a:prstGeom>
          <a:noFill/>
          <a:ln>
            <a:solidFill>
              <a:srgbClr val="BEBE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815340" y="554355"/>
            <a:ext cx="10560050" cy="829945"/>
          </a:xfrm>
          <a:prstGeom prst="rect">
            <a:avLst/>
          </a:prstGeom>
          <a:noFill/>
        </p:spPr>
        <p:txBody>
          <a:bodyPr wrap="square" rtlCol="0">
            <a:spAutoFit/>
          </a:bodyPr>
          <a:lstStyle/>
          <a:p>
            <a:pPr indent="457200" fontAlgn="auto">
              <a:lnSpc>
                <a:spcPct val="150000"/>
              </a:lnSpc>
            </a:pPr>
            <a:r>
              <a:rPr lang="zh-CN" altLang="en-US" sz="3200" b="1">
                <a:latin typeface="华文中宋" panose="02010600040101010101" pitchFamily="2" charset="-122"/>
                <a:ea typeface="华文中宋" panose="02010600040101010101" pitchFamily="2" charset="-122"/>
              </a:rPr>
              <a:t>项羽在乌江边据渡、赠马、赐头，表现了哪些性格特点？</a:t>
            </a:r>
            <a:endParaRPr lang="zh-CN" altLang="en-US" sz="3200" b="1">
              <a:latin typeface="华文中宋" panose="02010600040101010101" pitchFamily="2" charset="-122"/>
              <a:ea typeface="华文中宋" panose="02010600040101010101" pitchFamily="2" charset="-122"/>
            </a:endParaRPr>
          </a:p>
        </p:txBody>
      </p:sp>
      <p:sp>
        <p:nvSpPr>
          <p:cNvPr id="29699" name="文本占位符 29698"/>
          <p:cNvSpPr>
            <a:spLocks noGrp="1"/>
          </p:cNvSpPr>
          <p:nvPr>
            <p:ph type="body" idx="1"/>
          </p:nvPr>
        </p:nvSpPr>
        <p:spPr>
          <a:xfrm>
            <a:off x="2305685" y="3330575"/>
            <a:ext cx="1651000" cy="2247900"/>
          </a:xfrm>
        </p:spPr>
        <p:txBody>
          <a:bodyPr>
            <a:noAutofit/>
          </a:bodyPr>
          <a:lstStyle/>
          <a:p>
            <a:pPr marL="0" indent="0" fontAlgn="auto">
              <a:lnSpc>
                <a:spcPct val="150000"/>
              </a:lnSpc>
              <a:buNone/>
            </a:pPr>
            <a:r>
              <a:rPr lang="zh-CN" altLang="en-US" sz="3600" b="1">
                <a:ea typeface="楷体_GB2312" charset="-122"/>
              </a:rPr>
              <a:t>拒渡</a:t>
            </a:r>
            <a:endParaRPr lang="zh-CN" altLang="en-US" sz="3600" b="1">
              <a:ea typeface="楷体_GB2312" charset="-122"/>
            </a:endParaRPr>
          </a:p>
          <a:p>
            <a:pPr marL="0" indent="0" fontAlgn="auto">
              <a:lnSpc>
                <a:spcPct val="150000"/>
              </a:lnSpc>
              <a:buNone/>
            </a:pPr>
            <a:r>
              <a:rPr lang="zh-CN" altLang="en-US" sz="3600" b="1">
                <a:ea typeface="楷体_GB2312" charset="-122"/>
              </a:rPr>
              <a:t>赠马</a:t>
            </a:r>
            <a:endParaRPr lang="zh-CN" altLang="en-US" sz="3600" b="1">
              <a:ea typeface="楷体_GB2312" charset="-122"/>
            </a:endParaRPr>
          </a:p>
          <a:p>
            <a:pPr marL="0" indent="0" fontAlgn="auto">
              <a:lnSpc>
                <a:spcPct val="150000"/>
              </a:lnSpc>
              <a:buNone/>
            </a:pPr>
            <a:r>
              <a:rPr lang="zh-CN" altLang="en-US" sz="3600" b="1">
                <a:ea typeface="楷体_GB2312" charset="-122"/>
              </a:rPr>
              <a:t>赐头</a:t>
            </a:r>
            <a:endParaRPr lang="zh-CN" altLang="en-US" sz="3600" b="1">
              <a:ea typeface="楷体_GB2312" charset="-122"/>
            </a:endParaRPr>
          </a:p>
        </p:txBody>
      </p:sp>
      <p:sp>
        <p:nvSpPr>
          <p:cNvPr id="29700" name="文本框 29699"/>
          <p:cNvSpPr txBox="1"/>
          <p:nvPr/>
        </p:nvSpPr>
        <p:spPr>
          <a:xfrm>
            <a:off x="4685665" y="3832225"/>
            <a:ext cx="2627630" cy="1938020"/>
          </a:xfrm>
          <a:prstGeom prst="rect">
            <a:avLst/>
          </a:prstGeom>
          <a:noFill/>
          <a:ln w="9525">
            <a:noFill/>
          </a:ln>
        </p:spPr>
        <p:txBody>
          <a:bodyPr wrap="square">
            <a:spAutoFit/>
          </a:bodyPr>
          <a:lstStyle/>
          <a:p>
            <a:pPr>
              <a:spcBef>
                <a:spcPct val="50000"/>
              </a:spcBef>
            </a:pPr>
            <a:r>
              <a:rPr lang="zh-CN" altLang="en-US" sz="4000" b="1">
                <a:solidFill>
                  <a:srgbClr val="C00000"/>
                </a:solidFill>
                <a:latin typeface="华文新魏" panose="02010800040101010101" pitchFamily="2" charset="-122"/>
                <a:ea typeface="华文新魏" panose="02010800040101010101" pitchFamily="2" charset="-122"/>
              </a:rPr>
              <a:t>知耻重义心地仁善视死如归</a:t>
            </a:r>
            <a:endParaRPr lang="zh-CN" altLang="en-US" sz="4000" b="1">
              <a:solidFill>
                <a:srgbClr val="C00000"/>
              </a:solidFill>
              <a:latin typeface="华文新魏" panose="02010800040101010101" pitchFamily="2" charset="-122"/>
              <a:ea typeface="华文新魏" panose="02010800040101010101" pitchFamily="2" charset="-122"/>
            </a:endParaRPr>
          </a:p>
        </p:txBody>
      </p:sp>
      <p:sp>
        <p:nvSpPr>
          <p:cNvPr id="29701" name="右大括号 29700"/>
          <p:cNvSpPr/>
          <p:nvPr/>
        </p:nvSpPr>
        <p:spPr>
          <a:xfrm>
            <a:off x="4234180" y="3832225"/>
            <a:ext cx="304800" cy="2070735"/>
          </a:xfrm>
          <a:prstGeom prst="rightBrace">
            <a:avLst>
              <a:gd name="adj1" fmla="val 32407"/>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29704" name="文本框 29703"/>
          <p:cNvSpPr txBox="1"/>
          <p:nvPr/>
        </p:nvSpPr>
        <p:spPr>
          <a:xfrm>
            <a:off x="2262505" y="2498090"/>
            <a:ext cx="7543800" cy="583565"/>
          </a:xfrm>
          <a:prstGeom prst="rect">
            <a:avLst/>
          </a:prstGeom>
          <a:noFill/>
          <a:ln w="9525">
            <a:noFill/>
          </a:ln>
        </p:spPr>
        <p:txBody>
          <a:bodyPr>
            <a:spAutoFit/>
          </a:bodyPr>
          <a:lstStyle/>
          <a:p>
            <a:pPr>
              <a:spcBef>
                <a:spcPct val="50000"/>
              </a:spcBef>
            </a:pPr>
            <a:r>
              <a:rPr lang="zh-CN" altLang="en-US" sz="3200" b="1">
                <a:solidFill>
                  <a:schemeClr val="tx1"/>
                </a:solidFill>
                <a:latin typeface="Times New Roman" panose="02020603050405020304" pitchFamily="18" charset="0"/>
              </a:rPr>
              <a:t>宝马赠亭长，头颅赐故人</a:t>
            </a:r>
            <a:r>
              <a:rPr lang="en-US" altLang="zh-CN" sz="3200" b="1">
                <a:solidFill>
                  <a:schemeClr val="tx1"/>
                </a:solidFill>
                <a:latin typeface="Times New Roman" panose="02020603050405020304" pitchFamily="18" charset="0"/>
              </a:rPr>
              <a:t>——</a:t>
            </a:r>
            <a:r>
              <a:rPr lang="zh-CN" altLang="en-US" sz="3200" b="1">
                <a:solidFill>
                  <a:schemeClr val="tx1"/>
                </a:solidFill>
                <a:latin typeface="Times New Roman" panose="02020603050405020304" pitchFamily="18" charset="0"/>
              </a:rPr>
              <a:t>重情重义</a:t>
            </a:r>
            <a:endParaRPr lang="zh-CN" altLang="en-US" sz="3200" b="1">
              <a:solidFill>
                <a:schemeClr val="tx1"/>
              </a:solidFill>
              <a:latin typeface="Times New Roman" panose="02020603050405020304" pitchFamily="18" charset="0"/>
            </a:endParaRPr>
          </a:p>
        </p:txBody>
      </p:sp>
      <p:sp>
        <p:nvSpPr>
          <p:cNvPr id="29705" name="文本框 29704"/>
          <p:cNvSpPr txBox="1"/>
          <p:nvPr/>
        </p:nvSpPr>
        <p:spPr>
          <a:xfrm>
            <a:off x="2223770" y="1713230"/>
            <a:ext cx="5334000" cy="583565"/>
          </a:xfrm>
          <a:prstGeom prst="rect">
            <a:avLst/>
          </a:prstGeom>
          <a:noFill/>
          <a:ln w="9525">
            <a:noFill/>
          </a:ln>
        </p:spPr>
        <p:txBody>
          <a:bodyPr>
            <a:spAutoFit/>
          </a:bodyPr>
          <a:lstStyle/>
          <a:p>
            <a:pPr>
              <a:spcBef>
                <a:spcPct val="50000"/>
              </a:spcBef>
            </a:pPr>
            <a:r>
              <a:rPr lang="zh-CN" altLang="en-US" sz="3200" b="1">
                <a:solidFill>
                  <a:schemeClr val="tx1"/>
                </a:solidFill>
                <a:latin typeface="Times New Roman" panose="02020603050405020304" pitchFamily="18" charset="0"/>
              </a:rPr>
              <a:t>笑言拒渡</a:t>
            </a:r>
            <a:r>
              <a:rPr lang="en-US" altLang="zh-CN" sz="3200" b="1">
                <a:solidFill>
                  <a:schemeClr val="tx1"/>
                </a:solidFill>
                <a:latin typeface="Times New Roman" panose="02020603050405020304" pitchFamily="18" charset="0"/>
              </a:rPr>
              <a:t>——</a:t>
            </a:r>
            <a:r>
              <a:rPr lang="zh-CN" altLang="en-US" sz="3200" b="1">
                <a:solidFill>
                  <a:schemeClr val="tx1"/>
                </a:solidFill>
                <a:latin typeface="Times New Roman" panose="02020603050405020304" pitchFamily="18" charset="0"/>
              </a:rPr>
              <a:t>知耻近乎“勇”</a:t>
            </a:r>
            <a:endParaRPr lang="zh-CN" altLang="en-US" sz="3200" b="1">
              <a:solidFill>
                <a:schemeClr val="tx1"/>
              </a:solidFill>
              <a:latin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9364345" y="3432810"/>
            <a:ext cx="2560955" cy="32442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 calcmode="lin" valueType="num">
                                      <p:cBhvr additive="base">
                                        <p:cTn id="7" dur="500" fill="hold"/>
                                        <p:tgtEl>
                                          <p:spTgt spid="2969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969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9699">
                                            <p:txEl>
                                              <p:pRg st="1" end="1"/>
                                            </p:txEl>
                                          </p:spTgt>
                                        </p:tgtEl>
                                        <p:attrNameLst>
                                          <p:attrName>style.visibility</p:attrName>
                                        </p:attrNameLst>
                                      </p:cBhvr>
                                      <p:to>
                                        <p:strVal val="visible"/>
                                      </p:to>
                                    </p:set>
                                    <p:anim calcmode="lin" valueType="num">
                                      <p:cBhvr additive="base">
                                        <p:cTn id="13" dur="500" fill="hold"/>
                                        <p:tgtEl>
                                          <p:spTgt spid="2969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969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9699">
                                            <p:txEl>
                                              <p:pRg st="2" end="2"/>
                                            </p:txEl>
                                          </p:spTgt>
                                        </p:tgtEl>
                                        <p:attrNameLst>
                                          <p:attrName>style.visibility</p:attrName>
                                        </p:attrNameLst>
                                      </p:cBhvr>
                                      <p:to>
                                        <p:strVal val="visible"/>
                                      </p:to>
                                    </p:set>
                                    <p:anim calcmode="lin" valueType="num">
                                      <p:cBhvr additive="base">
                                        <p:cTn id="19" dur="500" fill="hold"/>
                                        <p:tgtEl>
                                          <p:spTgt spid="2969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969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9705"/>
                                        </p:tgtEl>
                                        <p:attrNameLst>
                                          <p:attrName>style.visibility</p:attrName>
                                        </p:attrNameLst>
                                      </p:cBhvr>
                                      <p:to>
                                        <p:strVal val="visible"/>
                                      </p:to>
                                    </p:set>
                                    <p:anim calcmode="lin" valueType="num">
                                      <p:cBhvr additive="base">
                                        <p:cTn id="25" dur="500" fill="hold"/>
                                        <p:tgtEl>
                                          <p:spTgt spid="29705"/>
                                        </p:tgtEl>
                                        <p:attrNameLst>
                                          <p:attrName>ppt_x</p:attrName>
                                        </p:attrNameLst>
                                      </p:cBhvr>
                                      <p:tavLst>
                                        <p:tav tm="0">
                                          <p:val>
                                            <p:strVal val="#ppt_x"/>
                                          </p:val>
                                        </p:tav>
                                        <p:tav tm="100000">
                                          <p:val>
                                            <p:strVal val="#ppt_x"/>
                                          </p:val>
                                        </p:tav>
                                      </p:tavLst>
                                    </p:anim>
                                    <p:anim calcmode="lin" valueType="num">
                                      <p:cBhvr additive="base">
                                        <p:cTn id="26" dur="500" fill="hold"/>
                                        <p:tgtEl>
                                          <p:spTgt spid="2970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9704"/>
                                        </p:tgtEl>
                                        <p:attrNameLst>
                                          <p:attrName>style.visibility</p:attrName>
                                        </p:attrNameLst>
                                      </p:cBhvr>
                                      <p:to>
                                        <p:strVal val="visible"/>
                                      </p:to>
                                    </p:set>
                                    <p:anim calcmode="lin" valueType="num">
                                      <p:cBhvr additive="base">
                                        <p:cTn id="31" dur="500" fill="hold"/>
                                        <p:tgtEl>
                                          <p:spTgt spid="29704"/>
                                        </p:tgtEl>
                                        <p:attrNameLst>
                                          <p:attrName>ppt_x</p:attrName>
                                        </p:attrNameLst>
                                      </p:cBhvr>
                                      <p:tavLst>
                                        <p:tav tm="0">
                                          <p:val>
                                            <p:strVal val="#ppt_x"/>
                                          </p:val>
                                        </p:tav>
                                        <p:tav tm="100000">
                                          <p:val>
                                            <p:strVal val="#ppt_x"/>
                                          </p:val>
                                        </p:tav>
                                      </p:tavLst>
                                    </p:anim>
                                    <p:anim calcmode="lin" valueType="num">
                                      <p:cBhvr additive="base">
                                        <p:cTn id="32" dur="500" fill="hold"/>
                                        <p:tgtEl>
                                          <p:spTgt spid="2970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9700"/>
                                        </p:tgtEl>
                                        <p:attrNameLst>
                                          <p:attrName>style.visibility</p:attrName>
                                        </p:attrNameLst>
                                      </p:cBhvr>
                                      <p:to>
                                        <p:strVal val="visible"/>
                                      </p:to>
                                    </p:set>
                                    <p:anim calcmode="lin" valueType="num">
                                      <p:cBhvr additive="base">
                                        <p:cTn id="37" dur="500" fill="hold"/>
                                        <p:tgtEl>
                                          <p:spTgt spid="29700"/>
                                        </p:tgtEl>
                                        <p:attrNameLst>
                                          <p:attrName>ppt_x</p:attrName>
                                        </p:attrNameLst>
                                      </p:cBhvr>
                                      <p:tavLst>
                                        <p:tav tm="0">
                                          <p:val>
                                            <p:strVal val="#ppt_x"/>
                                          </p:val>
                                        </p:tav>
                                        <p:tav tm="100000">
                                          <p:val>
                                            <p:strVal val="#ppt_x"/>
                                          </p:val>
                                        </p:tav>
                                      </p:tavLst>
                                    </p:anim>
                                    <p:anim calcmode="lin" valueType="num">
                                      <p:cBhvr additive="base">
                                        <p:cTn id="38" dur="500" fill="hold"/>
                                        <p:tgtEl>
                                          <p:spTgt spid="297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uiExpand="1" build="p"/>
      <p:bldP spid="29700" grpId="0"/>
      <p:bldP spid="29704" grpId="0"/>
      <p:bldP spid="2970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51790" y="325120"/>
            <a:ext cx="11487785" cy="6177280"/>
          </a:xfrm>
          <a:prstGeom prst="rect">
            <a:avLst/>
          </a:prstGeom>
          <a:noFill/>
          <a:ln>
            <a:solidFill>
              <a:srgbClr val="BEBE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28002" name="表格 128001"/>
          <p:cNvGraphicFramePr>
            <a:graphicFrameLocks noGrp="1"/>
          </p:cNvGraphicFramePr>
          <p:nvPr>
            <p:custDataLst>
              <p:tags r:id="rId1"/>
            </p:custDataLst>
          </p:nvPr>
        </p:nvGraphicFramePr>
        <p:xfrm>
          <a:off x="835025" y="1446530"/>
          <a:ext cx="10082530" cy="4683760"/>
        </p:xfrm>
        <a:graphic>
          <a:graphicData uri="http://schemas.openxmlformats.org/drawingml/2006/table">
            <a:tbl>
              <a:tblPr/>
              <a:tblGrid>
                <a:gridCol w="1605280"/>
                <a:gridCol w="4264025"/>
                <a:gridCol w="2100580"/>
                <a:gridCol w="2112645"/>
              </a:tblGrid>
              <a:tr h="1174750">
                <a:tc>
                  <a:txBody>
                    <a:bodyPr wrap="square"/>
                    <a:lstStyle/>
                    <a:p>
                      <a:pPr marL="0" lvl="0" indent="0" algn="ctr">
                        <a:spcBef>
                          <a:spcPct val="0"/>
                        </a:spcBef>
                        <a:buFontTx/>
                        <a:buNone/>
                      </a:pPr>
                      <a:r>
                        <a:rPr lang="zh-CN" altLang="en-US" sz="2400" b="1">
                          <a:solidFill>
                            <a:srgbClr val="000000"/>
                          </a:solidFill>
                          <a:ea typeface="黑体" panose="02010609060101010101" charset="-122"/>
                        </a:rPr>
                        <a:t>故事</a:t>
                      </a:r>
                      <a:endParaRPr lang="zh-CN" altLang="en-US" sz="2400" b="1">
                        <a:solidFill>
                          <a:srgbClr val="000000"/>
                        </a:solidFill>
                        <a:ea typeface="黑体" panose="02010609060101010101" charset="-122"/>
                      </a:endParaRPr>
                    </a:p>
                  </a:txBody>
                  <a:tcPr vert="horz" anchor="ctr">
                    <a:lnL w="12700" cap="flat" cmpd="sng">
                      <a:solidFill>
                        <a:srgbClr val="000000"/>
                      </a:solidFill>
                      <a:prstDash val="solid"/>
                      <a:headEnd type="none" w="sm" len="sm"/>
                      <a:tailEnd type="none" w="sm" len="sm"/>
                    </a:lnL>
                    <a:lnR w="12700" cap="flat" cmpd="sng">
                      <a:solidFill>
                        <a:srgbClr val="000000"/>
                      </a:solidFill>
                      <a:prstDash val="solid"/>
                      <a:headEnd type="none" w="sm" len="sm"/>
                      <a:tailEnd type="none" w="sm" len="sm"/>
                    </a:lnR>
                    <a:lnT w="12700" cap="flat" cmpd="sng">
                      <a:solidFill>
                        <a:srgbClr val="000000"/>
                      </a:solidFill>
                      <a:prstDash val="solid"/>
                      <a:headEnd type="none" w="sm" len="sm"/>
                      <a:tailEnd type="none" w="sm" len="sm"/>
                    </a:lnT>
                    <a:lnB w="12700" cap="flat" cmpd="sng">
                      <a:solidFill>
                        <a:srgbClr val="000000"/>
                      </a:solidFill>
                      <a:prstDash val="solid"/>
                      <a:headEnd type="none" w="sm" len="sm"/>
                      <a:tailEnd type="none" w="sm" len="sm"/>
                    </a:lnB>
                    <a:lnTlToBr>
                      <a:noFill/>
                    </a:lnTlToBr>
                    <a:lnBlToTr>
                      <a:noFill/>
                    </a:lnBlToTr>
                    <a:noFill/>
                  </a:tcPr>
                </a:tc>
                <a:tc>
                  <a:txBody>
                    <a:bodyPr wrap="square"/>
                    <a:lstStyle/>
                    <a:p>
                      <a:pPr marL="0" lvl="0" indent="0" algn="ctr">
                        <a:spcBef>
                          <a:spcPct val="0"/>
                        </a:spcBef>
                        <a:buFontTx/>
                        <a:buNone/>
                      </a:pPr>
                      <a:r>
                        <a:rPr lang="zh-CN" altLang="en-US" sz="2400" b="1">
                          <a:solidFill>
                            <a:srgbClr val="000000"/>
                          </a:solidFill>
                          <a:ea typeface="黑体" panose="02010609060101010101" charset="-122"/>
                        </a:rPr>
                        <a:t>表现</a:t>
                      </a:r>
                      <a:endParaRPr lang="zh-CN" altLang="en-US" sz="2400" b="1">
                        <a:solidFill>
                          <a:srgbClr val="000000"/>
                        </a:solidFill>
                        <a:ea typeface="黑体" panose="02010609060101010101" charset="-122"/>
                      </a:endParaRPr>
                    </a:p>
                  </a:txBody>
                  <a:tcPr vert="horz" anchor="ctr">
                    <a:lnL w="12700" cap="flat" cmpd="sng">
                      <a:solidFill>
                        <a:srgbClr val="000000"/>
                      </a:solidFill>
                      <a:prstDash val="solid"/>
                      <a:headEnd type="none" w="sm" len="sm"/>
                      <a:tailEnd type="none" w="sm" len="sm"/>
                    </a:lnL>
                    <a:lnR w="12700" cap="flat" cmpd="sng">
                      <a:solidFill>
                        <a:srgbClr val="000000"/>
                      </a:solidFill>
                      <a:prstDash val="solid"/>
                      <a:headEnd type="none" w="sm" len="sm"/>
                      <a:tailEnd type="none" w="sm" len="sm"/>
                    </a:lnR>
                    <a:lnT w="12700" cap="flat" cmpd="sng">
                      <a:solidFill>
                        <a:srgbClr val="000000"/>
                      </a:solidFill>
                      <a:prstDash val="solid"/>
                      <a:headEnd type="none" w="sm" len="sm"/>
                      <a:tailEnd type="none" w="sm" len="sm"/>
                    </a:lnT>
                    <a:lnB w="12700" cap="flat" cmpd="sng">
                      <a:solidFill>
                        <a:srgbClr val="000000"/>
                      </a:solidFill>
                      <a:prstDash val="solid"/>
                      <a:headEnd type="none" w="sm" len="sm"/>
                      <a:tailEnd type="none" w="sm" len="sm"/>
                    </a:lnB>
                    <a:lnTlToBr>
                      <a:noFill/>
                    </a:lnTlToBr>
                    <a:lnBlToTr>
                      <a:noFill/>
                    </a:lnBlToTr>
                    <a:noFill/>
                  </a:tcPr>
                </a:tc>
                <a:tc>
                  <a:txBody>
                    <a:bodyPr wrap="square"/>
                    <a:lstStyle/>
                    <a:p>
                      <a:pPr marL="0" lvl="0" indent="0" algn="ctr">
                        <a:spcBef>
                          <a:spcPct val="0"/>
                        </a:spcBef>
                        <a:buFontTx/>
                        <a:buNone/>
                      </a:pPr>
                      <a:r>
                        <a:rPr lang="zh-CN" altLang="en-US" sz="2400" b="1">
                          <a:solidFill>
                            <a:srgbClr val="000000"/>
                          </a:solidFill>
                          <a:ea typeface="黑体" panose="02010609060101010101" charset="-122"/>
                        </a:rPr>
                        <a:t>人物形象</a:t>
                      </a:r>
                      <a:endParaRPr lang="zh-CN" altLang="en-US" sz="2400" b="1">
                        <a:solidFill>
                          <a:srgbClr val="000000"/>
                        </a:solidFill>
                        <a:ea typeface="黑体" panose="02010609060101010101" charset="-122"/>
                      </a:endParaRPr>
                    </a:p>
                  </a:txBody>
                  <a:tcPr vert="horz" anchor="ctr">
                    <a:lnL w="12700" cap="flat" cmpd="sng">
                      <a:solidFill>
                        <a:srgbClr val="000000"/>
                      </a:solidFill>
                      <a:prstDash val="solid"/>
                      <a:headEnd type="none" w="sm" len="sm"/>
                      <a:tailEnd type="none" w="sm" len="sm"/>
                    </a:lnL>
                    <a:lnR w="12700" cap="flat" cmpd="sng">
                      <a:solidFill>
                        <a:srgbClr val="000000"/>
                      </a:solidFill>
                      <a:prstDash val="solid"/>
                      <a:headEnd type="none" w="sm" len="sm"/>
                      <a:tailEnd type="none" w="sm" len="sm"/>
                    </a:lnR>
                    <a:lnT w="12700" cap="flat" cmpd="sng">
                      <a:solidFill>
                        <a:srgbClr val="000000"/>
                      </a:solidFill>
                      <a:prstDash val="solid"/>
                      <a:headEnd type="none" w="sm" len="sm"/>
                      <a:tailEnd type="none" w="sm" len="sm"/>
                    </a:lnT>
                    <a:lnB w="12700" cap="flat" cmpd="sng">
                      <a:solidFill>
                        <a:srgbClr val="000000"/>
                      </a:solidFill>
                      <a:prstDash val="solid"/>
                      <a:headEnd type="none" w="sm" len="sm"/>
                      <a:tailEnd type="none" w="sm" len="sm"/>
                    </a:lnB>
                    <a:lnTlToBr>
                      <a:noFill/>
                    </a:lnTlToBr>
                    <a:lnBlToTr>
                      <a:noFill/>
                    </a:lnBlToTr>
                    <a:noFill/>
                  </a:tcPr>
                </a:tc>
                <a:tc>
                  <a:txBody>
                    <a:bodyPr wrap="square"/>
                    <a:lstStyle/>
                    <a:p>
                      <a:pPr marL="0" lvl="0" indent="0" algn="ctr">
                        <a:spcBef>
                          <a:spcPct val="0"/>
                        </a:spcBef>
                        <a:buFontTx/>
                        <a:buNone/>
                      </a:pPr>
                      <a:r>
                        <a:rPr lang="zh-CN" altLang="en-US" sz="2400" b="1">
                          <a:solidFill>
                            <a:srgbClr val="000000"/>
                          </a:solidFill>
                          <a:ea typeface="黑体" panose="02010609060101010101" charset="-122"/>
                        </a:rPr>
                        <a:t>写法</a:t>
                      </a:r>
                      <a:endParaRPr lang="zh-CN" altLang="en-US" sz="2400" b="1">
                        <a:solidFill>
                          <a:srgbClr val="000000"/>
                        </a:solidFill>
                        <a:ea typeface="黑体" panose="02010609060101010101" charset="-122"/>
                      </a:endParaRPr>
                    </a:p>
                  </a:txBody>
                  <a:tcPr vert="horz" anchor="ctr">
                    <a:lnL w="12700" cap="flat" cmpd="sng">
                      <a:solidFill>
                        <a:srgbClr val="000000"/>
                      </a:solidFill>
                      <a:prstDash val="solid"/>
                      <a:headEnd type="none" w="sm" len="sm"/>
                      <a:tailEnd type="none" w="sm" len="sm"/>
                    </a:lnL>
                    <a:lnR w="12700" cap="flat" cmpd="sng">
                      <a:solidFill>
                        <a:srgbClr val="000000"/>
                      </a:solidFill>
                      <a:prstDash val="solid"/>
                      <a:headEnd type="none" w="sm" len="sm"/>
                      <a:tailEnd type="none" w="sm" len="sm"/>
                    </a:lnR>
                    <a:lnT w="12700" cap="flat" cmpd="sng">
                      <a:solidFill>
                        <a:srgbClr val="000000"/>
                      </a:solidFill>
                      <a:prstDash val="solid"/>
                      <a:headEnd type="none" w="sm" len="sm"/>
                      <a:tailEnd type="none" w="sm" len="sm"/>
                    </a:lnT>
                    <a:lnB w="12700" cap="flat" cmpd="sng">
                      <a:solidFill>
                        <a:srgbClr val="000000"/>
                      </a:solidFill>
                      <a:prstDash val="solid"/>
                      <a:headEnd type="none" w="sm" len="sm"/>
                      <a:tailEnd type="none" w="sm" len="sm"/>
                    </a:lnB>
                    <a:lnTlToBr>
                      <a:noFill/>
                    </a:lnTlToBr>
                    <a:lnBlToTr>
                      <a:noFill/>
                    </a:lnBlToTr>
                    <a:noFill/>
                  </a:tcPr>
                </a:tc>
              </a:tr>
              <a:tr h="1087120">
                <a:tc>
                  <a:txBody>
                    <a:bodyPr wrap="square"/>
                    <a:lstStyle/>
                    <a:p>
                      <a:pPr marL="0" lvl="0" indent="0" algn="ctr">
                        <a:spcBef>
                          <a:spcPct val="0"/>
                        </a:spcBef>
                        <a:buFontTx/>
                        <a:buNone/>
                      </a:pPr>
                      <a:r>
                        <a:rPr lang="zh-CN" altLang="en-US" sz="2400" b="1">
                          <a:solidFill>
                            <a:srgbClr val="000000"/>
                          </a:solidFill>
                          <a:ea typeface="黑体" panose="02010609060101010101" charset="-122"/>
                        </a:rPr>
                        <a:t>垓下之围</a:t>
                      </a:r>
                      <a:endParaRPr lang="zh-CN" altLang="en-US" sz="2400" b="1">
                        <a:solidFill>
                          <a:srgbClr val="000000"/>
                        </a:solidFill>
                        <a:ea typeface="黑体" panose="02010609060101010101" charset="-122"/>
                      </a:endParaRPr>
                    </a:p>
                  </a:txBody>
                  <a:tcPr vert="horz" anchor="ctr">
                    <a:lnL w="12700" cap="flat" cmpd="sng">
                      <a:solidFill>
                        <a:srgbClr val="000000"/>
                      </a:solidFill>
                      <a:prstDash val="solid"/>
                      <a:headEnd type="none" w="sm" len="sm"/>
                      <a:tailEnd type="none" w="sm" len="sm"/>
                    </a:lnL>
                    <a:lnR w="12700" cap="flat" cmpd="sng">
                      <a:solidFill>
                        <a:srgbClr val="000000"/>
                      </a:solidFill>
                      <a:prstDash val="solid"/>
                      <a:headEnd type="none" w="sm" len="sm"/>
                      <a:tailEnd type="none" w="sm" len="sm"/>
                    </a:lnR>
                    <a:lnT w="12700" cap="flat" cmpd="sng">
                      <a:solidFill>
                        <a:srgbClr val="000000"/>
                      </a:solidFill>
                      <a:prstDash val="solid"/>
                      <a:headEnd type="none" w="sm" len="sm"/>
                      <a:tailEnd type="none" w="sm" len="sm"/>
                    </a:lnT>
                    <a:lnB w="12700" cap="flat" cmpd="sng">
                      <a:solidFill>
                        <a:srgbClr val="000000"/>
                      </a:solidFill>
                      <a:prstDash val="solid"/>
                      <a:headEnd type="none" w="sm" len="sm"/>
                      <a:tailEnd type="none" w="sm" len="sm"/>
                    </a:lnB>
                    <a:lnTlToBr>
                      <a:noFill/>
                    </a:lnTlToBr>
                    <a:lnBlToTr>
                      <a:noFill/>
                    </a:lnBlToTr>
                    <a:noFill/>
                  </a:tcPr>
                </a:tc>
                <a:tc>
                  <a:txBody>
                    <a:bodyPr wrap="square"/>
                    <a:lstStyle/>
                    <a:p>
                      <a:pPr marL="0" lvl="0" indent="0" algn="ctr">
                        <a:spcBef>
                          <a:spcPct val="0"/>
                        </a:spcBef>
                        <a:buFontTx/>
                        <a:buNone/>
                      </a:pPr>
                      <a:endParaRPr lang="zh-CN" altLang="en-US" sz="2400" b="1">
                        <a:ea typeface="黑体" panose="02010609060101010101" charset="-122"/>
                      </a:endParaRPr>
                    </a:p>
                  </a:txBody>
                  <a:tcPr vert="horz" anchor="ctr">
                    <a:lnL w="12700" cap="flat" cmpd="sng">
                      <a:solidFill>
                        <a:srgbClr val="000000"/>
                      </a:solidFill>
                      <a:prstDash val="solid"/>
                      <a:headEnd type="none" w="sm" len="sm"/>
                      <a:tailEnd type="none" w="sm" len="sm"/>
                    </a:lnL>
                    <a:lnR w="12700" cap="flat" cmpd="sng">
                      <a:solidFill>
                        <a:srgbClr val="000000"/>
                      </a:solidFill>
                      <a:prstDash val="solid"/>
                      <a:headEnd type="none" w="sm" len="sm"/>
                      <a:tailEnd type="none" w="sm" len="sm"/>
                    </a:lnR>
                    <a:lnT w="12700" cap="flat" cmpd="sng">
                      <a:solidFill>
                        <a:srgbClr val="000000"/>
                      </a:solidFill>
                      <a:prstDash val="solid"/>
                      <a:headEnd type="none" w="sm" len="sm"/>
                      <a:tailEnd type="none" w="sm" len="sm"/>
                    </a:lnT>
                    <a:lnB w="12700" cap="flat" cmpd="sng">
                      <a:solidFill>
                        <a:srgbClr val="000000"/>
                      </a:solidFill>
                      <a:prstDash val="solid"/>
                      <a:headEnd type="none" w="sm" len="sm"/>
                      <a:tailEnd type="none" w="sm" len="sm"/>
                    </a:lnB>
                    <a:lnTlToBr>
                      <a:noFill/>
                    </a:lnTlToBr>
                    <a:lnBlToTr>
                      <a:noFill/>
                    </a:lnBlToTr>
                    <a:noFill/>
                  </a:tcPr>
                </a:tc>
                <a:tc>
                  <a:txBody>
                    <a:bodyPr wrap="square"/>
                    <a:lstStyle/>
                    <a:p>
                      <a:pPr marL="0" lvl="0" indent="0" algn="ctr">
                        <a:spcBef>
                          <a:spcPct val="0"/>
                        </a:spcBef>
                        <a:buFontTx/>
                        <a:buNone/>
                      </a:pPr>
                      <a:endParaRPr lang="zh-CN" altLang="en-US" sz="2400" b="1">
                        <a:ea typeface="黑体" panose="02010609060101010101" charset="-122"/>
                      </a:endParaRPr>
                    </a:p>
                  </a:txBody>
                  <a:tcPr vert="horz" anchor="ctr">
                    <a:lnL w="12700" cap="flat" cmpd="sng">
                      <a:solidFill>
                        <a:srgbClr val="000000"/>
                      </a:solidFill>
                      <a:prstDash val="solid"/>
                      <a:headEnd type="none" w="sm" len="sm"/>
                      <a:tailEnd type="none" w="sm" len="sm"/>
                    </a:lnL>
                    <a:lnR w="12700" cap="flat" cmpd="sng">
                      <a:solidFill>
                        <a:srgbClr val="000000"/>
                      </a:solidFill>
                      <a:prstDash val="solid"/>
                      <a:headEnd type="none" w="sm" len="sm"/>
                      <a:tailEnd type="none" w="sm" len="sm"/>
                    </a:lnR>
                    <a:lnT w="12700" cap="flat" cmpd="sng">
                      <a:solidFill>
                        <a:srgbClr val="000000"/>
                      </a:solidFill>
                      <a:prstDash val="solid"/>
                      <a:headEnd type="none" w="sm" len="sm"/>
                      <a:tailEnd type="none" w="sm" len="sm"/>
                    </a:lnT>
                    <a:lnB w="12700" cap="flat" cmpd="sng">
                      <a:solidFill>
                        <a:srgbClr val="000000"/>
                      </a:solidFill>
                      <a:prstDash val="solid"/>
                      <a:headEnd type="none" w="sm" len="sm"/>
                      <a:tailEnd type="none" w="sm" len="sm"/>
                    </a:lnB>
                    <a:lnTlToBr>
                      <a:noFill/>
                    </a:lnTlToBr>
                    <a:lnBlToTr>
                      <a:noFill/>
                    </a:lnBlToTr>
                    <a:noFill/>
                  </a:tcPr>
                </a:tc>
                <a:tc>
                  <a:txBody>
                    <a:bodyPr wrap="square"/>
                    <a:lstStyle/>
                    <a:p>
                      <a:pPr marL="0" lvl="0" indent="0" algn="ctr">
                        <a:spcBef>
                          <a:spcPct val="0"/>
                        </a:spcBef>
                        <a:buFontTx/>
                        <a:buNone/>
                      </a:pPr>
                      <a:endParaRPr lang="zh-CN" altLang="en-US" sz="2400" b="1">
                        <a:ea typeface="黑体" panose="02010609060101010101" charset="-122"/>
                      </a:endParaRPr>
                    </a:p>
                  </a:txBody>
                  <a:tcPr vert="horz" anchor="ctr">
                    <a:lnL w="12700" cap="flat" cmpd="sng">
                      <a:solidFill>
                        <a:srgbClr val="000000"/>
                      </a:solidFill>
                      <a:prstDash val="solid"/>
                      <a:headEnd type="none" w="sm" len="sm"/>
                      <a:tailEnd type="none" w="sm" len="sm"/>
                    </a:lnL>
                    <a:lnR w="12700" cap="flat" cmpd="sng">
                      <a:solidFill>
                        <a:srgbClr val="000000"/>
                      </a:solidFill>
                      <a:prstDash val="solid"/>
                      <a:headEnd type="none" w="sm" len="sm"/>
                      <a:tailEnd type="none" w="sm" len="sm"/>
                    </a:lnR>
                    <a:lnT w="12700" cap="flat" cmpd="sng">
                      <a:solidFill>
                        <a:srgbClr val="000000"/>
                      </a:solidFill>
                      <a:prstDash val="solid"/>
                      <a:headEnd type="none" w="sm" len="sm"/>
                      <a:tailEnd type="none" w="sm" len="sm"/>
                    </a:lnT>
                    <a:lnB w="12700" cap="flat" cmpd="sng">
                      <a:solidFill>
                        <a:srgbClr val="000000"/>
                      </a:solidFill>
                      <a:prstDash val="solid"/>
                      <a:headEnd type="none" w="sm" len="sm"/>
                      <a:tailEnd type="none" w="sm" len="sm"/>
                    </a:lnB>
                    <a:lnTlToBr>
                      <a:noFill/>
                    </a:lnTlToBr>
                    <a:lnBlToTr>
                      <a:noFill/>
                    </a:lnBlToTr>
                    <a:noFill/>
                  </a:tcPr>
                </a:tc>
              </a:tr>
              <a:tr h="1157605">
                <a:tc>
                  <a:txBody>
                    <a:bodyPr wrap="square"/>
                    <a:lstStyle/>
                    <a:p>
                      <a:pPr marL="0" lvl="0" indent="0" algn="ctr">
                        <a:spcBef>
                          <a:spcPct val="0"/>
                        </a:spcBef>
                        <a:buFontTx/>
                        <a:buNone/>
                      </a:pPr>
                      <a:r>
                        <a:rPr lang="zh-CN" altLang="en-US" sz="2400" b="1">
                          <a:solidFill>
                            <a:srgbClr val="000000"/>
                          </a:solidFill>
                          <a:ea typeface="黑体" panose="02010609060101010101" charset="-122"/>
                        </a:rPr>
                        <a:t>东城快战</a:t>
                      </a:r>
                      <a:endParaRPr lang="zh-CN" altLang="en-US" sz="2400" b="1">
                        <a:solidFill>
                          <a:srgbClr val="000000"/>
                        </a:solidFill>
                        <a:ea typeface="黑体" panose="02010609060101010101" charset="-122"/>
                      </a:endParaRPr>
                    </a:p>
                  </a:txBody>
                  <a:tcPr vert="horz" anchor="ctr">
                    <a:lnL w="12700" cap="flat" cmpd="sng">
                      <a:solidFill>
                        <a:srgbClr val="000000"/>
                      </a:solidFill>
                      <a:prstDash val="solid"/>
                      <a:headEnd type="none" w="sm" len="sm"/>
                      <a:tailEnd type="none" w="sm" len="sm"/>
                    </a:lnL>
                    <a:lnR w="12700" cap="flat" cmpd="sng">
                      <a:solidFill>
                        <a:srgbClr val="000000"/>
                      </a:solidFill>
                      <a:prstDash val="solid"/>
                      <a:headEnd type="none" w="sm" len="sm"/>
                      <a:tailEnd type="none" w="sm" len="sm"/>
                    </a:lnR>
                    <a:lnT w="12700" cap="flat" cmpd="sng">
                      <a:solidFill>
                        <a:srgbClr val="000000"/>
                      </a:solidFill>
                      <a:prstDash val="solid"/>
                      <a:headEnd type="none" w="sm" len="sm"/>
                      <a:tailEnd type="none" w="sm" len="sm"/>
                    </a:lnT>
                    <a:lnB w="12700" cap="flat" cmpd="sng">
                      <a:solidFill>
                        <a:srgbClr val="000000"/>
                      </a:solidFill>
                      <a:prstDash val="solid"/>
                      <a:headEnd type="none" w="sm" len="sm"/>
                      <a:tailEnd type="none" w="sm" len="sm"/>
                    </a:lnB>
                    <a:lnTlToBr>
                      <a:noFill/>
                    </a:lnTlToBr>
                    <a:lnBlToTr>
                      <a:noFill/>
                    </a:lnBlToTr>
                    <a:noFill/>
                  </a:tcPr>
                </a:tc>
                <a:tc>
                  <a:txBody>
                    <a:bodyPr wrap="square"/>
                    <a:lstStyle/>
                    <a:p>
                      <a:pPr marL="0" lvl="0" indent="0" algn="ctr">
                        <a:spcBef>
                          <a:spcPct val="0"/>
                        </a:spcBef>
                        <a:buFontTx/>
                        <a:buNone/>
                      </a:pPr>
                      <a:endParaRPr lang="zh-CN" altLang="en-US" sz="2400" b="1">
                        <a:ea typeface="黑体" panose="02010609060101010101" charset="-122"/>
                      </a:endParaRPr>
                    </a:p>
                  </a:txBody>
                  <a:tcPr vert="horz" anchor="ctr">
                    <a:lnL w="12700" cap="flat" cmpd="sng">
                      <a:solidFill>
                        <a:srgbClr val="000000"/>
                      </a:solidFill>
                      <a:prstDash val="solid"/>
                      <a:headEnd type="none" w="sm" len="sm"/>
                      <a:tailEnd type="none" w="sm" len="sm"/>
                    </a:lnL>
                    <a:lnR w="12700" cap="flat" cmpd="sng">
                      <a:solidFill>
                        <a:srgbClr val="000000"/>
                      </a:solidFill>
                      <a:prstDash val="solid"/>
                      <a:headEnd type="none" w="sm" len="sm"/>
                      <a:tailEnd type="none" w="sm" len="sm"/>
                    </a:lnR>
                    <a:lnT w="12700" cap="flat" cmpd="sng">
                      <a:solidFill>
                        <a:srgbClr val="000000"/>
                      </a:solidFill>
                      <a:prstDash val="solid"/>
                      <a:headEnd type="none" w="sm" len="sm"/>
                      <a:tailEnd type="none" w="sm" len="sm"/>
                    </a:lnT>
                    <a:lnB w="12700" cap="flat" cmpd="sng">
                      <a:solidFill>
                        <a:srgbClr val="000000"/>
                      </a:solidFill>
                      <a:prstDash val="solid"/>
                      <a:headEnd type="none" w="sm" len="sm"/>
                      <a:tailEnd type="none" w="sm" len="sm"/>
                    </a:lnB>
                    <a:lnTlToBr>
                      <a:noFill/>
                    </a:lnTlToBr>
                    <a:lnBlToTr>
                      <a:noFill/>
                    </a:lnBlToTr>
                    <a:noFill/>
                  </a:tcPr>
                </a:tc>
                <a:tc>
                  <a:txBody>
                    <a:bodyPr wrap="square"/>
                    <a:lstStyle/>
                    <a:p>
                      <a:pPr marL="0" lvl="0" indent="0" algn="ctr">
                        <a:spcBef>
                          <a:spcPct val="0"/>
                        </a:spcBef>
                        <a:buFontTx/>
                        <a:buNone/>
                      </a:pPr>
                      <a:endParaRPr lang="zh-CN" altLang="en-US" sz="2400" b="1">
                        <a:ea typeface="黑体" panose="02010609060101010101" charset="-122"/>
                      </a:endParaRPr>
                    </a:p>
                  </a:txBody>
                  <a:tcPr vert="horz" anchor="ctr">
                    <a:lnL w="12700" cap="flat" cmpd="sng">
                      <a:solidFill>
                        <a:srgbClr val="000000"/>
                      </a:solidFill>
                      <a:prstDash val="solid"/>
                      <a:headEnd type="none" w="sm" len="sm"/>
                      <a:tailEnd type="none" w="sm" len="sm"/>
                    </a:lnL>
                    <a:lnR w="12700" cap="flat" cmpd="sng">
                      <a:solidFill>
                        <a:srgbClr val="000000"/>
                      </a:solidFill>
                      <a:prstDash val="solid"/>
                      <a:headEnd type="none" w="sm" len="sm"/>
                      <a:tailEnd type="none" w="sm" len="sm"/>
                    </a:lnR>
                    <a:lnT w="12700" cap="flat" cmpd="sng">
                      <a:solidFill>
                        <a:srgbClr val="000000"/>
                      </a:solidFill>
                      <a:prstDash val="solid"/>
                      <a:headEnd type="none" w="sm" len="sm"/>
                      <a:tailEnd type="none" w="sm" len="sm"/>
                    </a:lnT>
                    <a:lnB w="12700" cap="flat" cmpd="sng">
                      <a:solidFill>
                        <a:srgbClr val="000000"/>
                      </a:solidFill>
                      <a:prstDash val="solid"/>
                      <a:headEnd type="none" w="sm" len="sm"/>
                      <a:tailEnd type="none" w="sm" len="sm"/>
                    </a:lnB>
                    <a:lnTlToBr>
                      <a:noFill/>
                    </a:lnTlToBr>
                    <a:lnBlToTr>
                      <a:noFill/>
                    </a:lnBlToTr>
                    <a:noFill/>
                  </a:tcPr>
                </a:tc>
                <a:tc>
                  <a:txBody>
                    <a:bodyPr wrap="square"/>
                    <a:lstStyle/>
                    <a:p>
                      <a:pPr marL="0" lvl="0" indent="0" algn="ctr">
                        <a:spcBef>
                          <a:spcPct val="0"/>
                        </a:spcBef>
                        <a:buFontTx/>
                        <a:buNone/>
                      </a:pPr>
                      <a:endParaRPr lang="zh-CN" altLang="en-US" sz="2400" b="1">
                        <a:ea typeface="黑体" panose="02010609060101010101" charset="-122"/>
                      </a:endParaRPr>
                    </a:p>
                  </a:txBody>
                  <a:tcPr vert="horz" anchor="ctr">
                    <a:lnL w="12700" cap="flat" cmpd="sng">
                      <a:solidFill>
                        <a:srgbClr val="000000"/>
                      </a:solidFill>
                      <a:prstDash val="solid"/>
                      <a:headEnd type="none" w="sm" len="sm"/>
                      <a:tailEnd type="none" w="sm" len="sm"/>
                    </a:lnL>
                    <a:lnR w="12700" cap="flat" cmpd="sng">
                      <a:solidFill>
                        <a:srgbClr val="000000"/>
                      </a:solidFill>
                      <a:prstDash val="solid"/>
                      <a:headEnd type="none" w="sm" len="sm"/>
                      <a:tailEnd type="none" w="sm" len="sm"/>
                    </a:lnR>
                    <a:lnT w="12700" cap="flat" cmpd="sng">
                      <a:solidFill>
                        <a:srgbClr val="000000"/>
                      </a:solidFill>
                      <a:prstDash val="solid"/>
                      <a:headEnd type="none" w="sm" len="sm"/>
                      <a:tailEnd type="none" w="sm" len="sm"/>
                    </a:lnT>
                    <a:lnB w="12700" cap="flat" cmpd="sng">
                      <a:solidFill>
                        <a:srgbClr val="000000"/>
                      </a:solidFill>
                      <a:prstDash val="solid"/>
                      <a:headEnd type="none" w="sm" len="sm"/>
                      <a:tailEnd type="none" w="sm" len="sm"/>
                    </a:lnB>
                    <a:lnTlToBr>
                      <a:noFill/>
                    </a:lnTlToBr>
                    <a:lnBlToTr>
                      <a:noFill/>
                    </a:lnBlToTr>
                    <a:noFill/>
                  </a:tcPr>
                </a:tc>
              </a:tr>
              <a:tr h="1264285">
                <a:tc>
                  <a:txBody>
                    <a:bodyPr wrap="square"/>
                    <a:lstStyle/>
                    <a:p>
                      <a:pPr marL="0" lvl="0" indent="0" algn="ctr">
                        <a:spcBef>
                          <a:spcPct val="0"/>
                        </a:spcBef>
                        <a:buFontTx/>
                        <a:buNone/>
                      </a:pPr>
                      <a:r>
                        <a:rPr lang="zh-CN" altLang="en-US" sz="2400" b="1">
                          <a:solidFill>
                            <a:srgbClr val="000000"/>
                          </a:solidFill>
                          <a:ea typeface="黑体" panose="02010609060101010101" charset="-122"/>
                        </a:rPr>
                        <a:t>乌江自刎</a:t>
                      </a:r>
                      <a:endParaRPr lang="zh-CN" altLang="en-US" sz="2400" b="1">
                        <a:solidFill>
                          <a:srgbClr val="000000"/>
                        </a:solidFill>
                        <a:ea typeface="黑体" panose="02010609060101010101" charset="-122"/>
                      </a:endParaRPr>
                    </a:p>
                  </a:txBody>
                  <a:tcPr vert="horz" anchor="ctr">
                    <a:lnL w="12700" cap="flat" cmpd="sng">
                      <a:solidFill>
                        <a:srgbClr val="000000"/>
                      </a:solidFill>
                      <a:prstDash val="solid"/>
                      <a:headEnd type="none" w="sm" len="sm"/>
                      <a:tailEnd type="none" w="sm" len="sm"/>
                    </a:lnL>
                    <a:lnR w="12700" cap="flat" cmpd="sng">
                      <a:solidFill>
                        <a:srgbClr val="000000"/>
                      </a:solidFill>
                      <a:prstDash val="solid"/>
                      <a:headEnd type="none" w="sm" len="sm"/>
                      <a:tailEnd type="none" w="sm" len="sm"/>
                    </a:lnR>
                    <a:lnT w="12700" cap="flat" cmpd="sng">
                      <a:solidFill>
                        <a:srgbClr val="000000"/>
                      </a:solidFill>
                      <a:prstDash val="solid"/>
                      <a:headEnd type="none" w="sm" len="sm"/>
                      <a:tailEnd type="none" w="sm" len="sm"/>
                    </a:lnT>
                    <a:lnB w="12700" cap="flat" cmpd="sng">
                      <a:solidFill>
                        <a:srgbClr val="000000"/>
                      </a:solidFill>
                      <a:prstDash val="solid"/>
                      <a:headEnd type="none" w="sm" len="sm"/>
                      <a:tailEnd type="none" w="sm" len="sm"/>
                    </a:lnB>
                    <a:lnTlToBr>
                      <a:noFill/>
                    </a:lnTlToBr>
                    <a:lnBlToTr>
                      <a:noFill/>
                    </a:lnBlToTr>
                    <a:noFill/>
                  </a:tcPr>
                </a:tc>
                <a:tc>
                  <a:txBody>
                    <a:bodyPr wrap="square"/>
                    <a:lstStyle/>
                    <a:p>
                      <a:pPr marL="0" lvl="0" indent="0" algn="ctr">
                        <a:spcBef>
                          <a:spcPct val="0"/>
                        </a:spcBef>
                        <a:buFontTx/>
                        <a:buNone/>
                      </a:pPr>
                      <a:endParaRPr lang="zh-CN" altLang="en-US" sz="2400" b="1">
                        <a:ea typeface="黑体" panose="02010609060101010101" charset="-122"/>
                      </a:endParaRPr>
                    </a:p>
                  </a:txBody>
                  <a:tcPr vert="horz" anchor="ctr">
                    <a:lnL w="12700" cap="flat" cmpd="sng">
                      <a:solidFill>
                        <a:srgbClr val="000000"/>
                      </a:solidFill>
                      <a:prstDash val="solid"/>
                      <a:headEnd type="none" w="sm" len="sm"/>
                      <a:tailEnd type="none" w="sm" len="sm"/>
                    </a:lnL>
                    <a:lnR w="12700" cap="flat" cmpd="sng">
                      <a:solidFill>
                        <a:srgbClr val="000000"/>
                      </a:solidFill>
                      <a:prstDash val="solid"/>
                      <a:headEnd type="none" w="sm" len="sm"/>
                      <a:tailEnd type="none" w="sm" len="sm"/>
                    </a:lnR>
                    <a:lnT w="12700" cap="flat" cmpd="sng">
                      <a:solidFill>
                        <a:srgbClr val="000000"/>
                      </a:solidFill>
                      <a:prstDash val="solid"/>
                      <a:headEnd type="none" w="sm" len="sm"/>
                      <a:tailEnd type="none" w="sm" len="sm"/>
                    </a:lnT>
                    <a:lnB w="12700" cap="flat" cmpd="sng">
                      <a:solidFill>
                        <a:srgbClr val="000000"/>
                      </a:solidFill>
                      <a:prstDash val="solid"/>
                      <a:headEnd type="none" w="sm" len="sm"/>
                      <a:tailEnd type="none" w="sm" len="sm"/>
                    </a:lnB>
                    <a:lnTlToBr>
                      <a:noFill/>
                    </a:lnTlToBr>
                    <a:lnBlToTr>
                      <a:noFill/>
                    </a:lnBlToTr>
                    <a:noFill/>
                  </a:tcPr>
                </a:tc>
                <a:tc>
                  <a:txBody>
                    <a:bodyPr wrap="square"/>
                    <a:lstStyle/>
                    <a:p>
                      <a:pPr marL="0" lvl="0" indent="0" algn="ctr">
                        <a:spcBef>
                          <a:spcPct val="0"/>
                        </a:spcBef>
                        <a:buFontTx/>
                        <a:buNone/>
                      </a:pPr>
                      <a:endParaRPr lang="zh-CN" altLang="en-US" sz="2400" b="1">
                        <a:ea typeface="黑体" panose="02010609060101010101" charset="-122"/>
                      </a:endParaRPr>
                    </a:p>
                  </a:txBody>
                  <a:tcPr vert="horz" anchor="ctr">
                    <a:lnL w="12700" cap="flat" cmpd="sng">
                      <a:solidFill>
                        <a:srgbClr val="000000"/>
                      </a:solidFill>
                      <a:prstDash val="solid"/>
                      <a:headEnd type="none" w="sm" len="sm"/>
                      <a:tailEnd type="none" w="sm" len="sm"/>
                    </a:lnL>
                    <a:lnR w="12700" cap="flat" cmpd="sng">
                      <a:solidFill>
                        <a:srgbClr val="000000"/>
                      </a:solidFill>
                      <a:prstDash val="solid"/>
                      <a:headEnd type="none" w="sm" len="sm"/>
                      <a:tailEnd type="none" w="sm" len="sm"/>
                    </a:lnR>
                    <a:lnT w="12700" cap="flat" cmpd="sng">
                      <a:solidFill>
                        <a:srgbClr val="000000"/>
                      </a:solidFill>
                      <a:prstDash val="solid"/>
                      <a:headEnd type="none" w="sm" len="sm"/>
                      <a:tailEnd type="none" w="sm" len="sm"/>
                    </a:lnT>
                    <a:lnB w="12700" cap="flat" cmpd="sng">
                      <a:solidFill>
                        <a:srgbClr val="000000"/>
                      </a:solidFill>
                      <a:prstDash val="solid"/>
                      <a:headEnd type="none" w="sm" len="sm"/>
                      <a:tailEnd type="none" w="sm" len="sm"/>
                    </a:lnB>
                    <a:lnTlToBr>
                      <a:noFill/>
                    </a:lnTlToBr>
                    <a:lnBlToTr>
                      <a:noFill/>
                    </a:lnBlToTr>
                    <a:noFill/>
                  </a:tcPr>
                </a:tc>
                <a:tc>
                  <a:txBody>
                    <a:bodyPr wrap="square"/>
                    <a:lstStyle/>
                    <a:p>
                      <a:pPr marL="0" lvl="0" indent="0" algn="ctr">
                        <a:spcBef>
                          <a:spcPct val="0"/>
                        </a:spcBef>
                        <a:buFontTx/>
                        <a:buNone/>
                      </a:pPr>
                      <a:endParaRPr lang="zh-CN" altLang="en-US" sz="2400" b="1">
                        <a:ea typeface="黑体" panose="02010609060101010101" charset="-122"/>
                      </a:endParaRPr>
                    </a:p>
                  </a:txBody>
                  <a:tcPr vert="horz" anchor="ctr">
                    <a:lnL w="12700" cap="flat" cmpd="sng">
                      <a:solidFill>
                        <a:srgbClr val="000000"/>
                      </a:solidFill>
                      <a:prstDash val="solid"/>
                      <a:headEnd type="none" w="sm" len="sm"/>
                      <a:tailEnd type="none" w="sm" len="sm"/>
                    </a:lnL>
                    <a:lnR w="12700" cap="flat" cmpd="sng">
                      <a:solidFill>
                        <a:srgbClr val="000000"/>
                      </a:solidFill>
                      <a:prstDash val="solid"/>
                      <a:headEnd type="none" w="sm" len="sm"/>
                      <a:tailEnd type="none" w="sm" len="sm"/>
                    </a:lnR>
                    <a:lnT w="12700" cap="flat" cmpd="sng">
                      <a:solidFill>
                        <a:srgbClr val="000000"/>
                      </a:solidFill>
                      <a:prstDash val="solid"/>
                      <a:headEnd type="none" w="sm" len="sm"/>
                      <a:tailEnd type="none" w="sm" len="sm"/>
                    </a:lnT>
                    <a:lnB w="12700" cap="flat" cmpd="sng">
                      <a:solidFill>
                        <a:srgbClr val="000000"/>
                      </a:solidFill>
                      <a:prstDash val="solid"/>
                      <a:headEnd type="none" w="sm" len="sm"/>
                      <a:tailEnd type="none" w="sm" len="sm"/>
                    </a:lnB>
                    <a:lnTlToBr>
                      <a:noFill/>
                    </a:lnTlToBr>
                    <a:lnBlToTr>
                      <a:noFill/>
                    </a:lnBlToTr>
                    <a:noFill/>
                  </a:tcPr>
                </a:tc>
              </a:tr>
            </a:tbl>
          </a:graphicData>
        </a:graphic>
      </p:graphicFrame>
      <p:sp>
        <p:nvSpPr>
          <p:cNvPr id="128029" name="文本框 128028"/>
          <p:cNvSpPr txBox="1"/>
          <p:nvPr/>
        </p:nvSpPr>
        <p:spPr>
          <a:xfrm>
            <a:off x="5017135" y="4174173"/>
            <a:ext cx="2449513" cy="457200"/>
          </a:xfrm>
          <a:prstGeom prst="rect">
            <a:avLst/>
          </a:prstGeom>
          <a:noFill/>
          <a:ln w="12700">
            <a:noFill/>
          </a:ln>
        </p:spPr>
        <p:txBody>
          <a:bodyPr>
            <a:spAutoFit/>
          </a:bodyPr>
          <a:lstStyle/>
          <a:p>
            <a:pPr>
              <a:spcBef>
                <a:spcPct val="50000"/>
              </a:spcBef>
            </a:pPr>
            <a:endParaRPr sz="2400" b="1">
              <a:latin typeface="Times New Roman" panose="02020603050405020304" pitchFamily="18" charset="0"/>
              <a:ea typeface="隶书" panose="02010509060101010101" pitchFamily="49" charset="-122"/>
            </a:endParaRPr>
          </a:p>
        </p:txBody>
      </p:sp>
      <p:sp>
        <p:nvSpPr>
          <p:cNvPr id="128030" name="文本框 128029"/>
          <p:cNvSpPr txBox="1"/>
          <p:nvPr/>
        </p:nvSpPr>
        <p:spPr>
          <a:xfrm>
            <a:off x="2677160" y="2814638"/>
            <a:ext cx="3889375" cy="579437"/>
          </a:xfrm>
          <a:prstGeom prst="rect">
            <a:avLst/>
          </a:prstGeom>
          <a:noFill/>
          <a:ln w="12700">
            <a:noFill/>
          </a:ln>
        </p:spPr>
        <p:txBody>
          <a:bodyPr>
            <a:spAutoFit/>
          </a:bodyPr>
          <a:lstStyle/>
          <a:p>
            <a:pPr>
              <a:spcBef>
                <a:spcPct val="50000"/>
              </a:spcBef>
            </a:pPr>
            <a:r>
              <a:rPr lang="zh-CN" altLang="en-US" sz="3200" b="1">
                <a:solidFill>
                  <a:srgbClr val="000000"/>
                </a:solidFill>
                <a:latin typeface="Times New Roman" panose="02020603050405020304" pitchFamily="18" charset="0"/>
                <a:ea typeface="隶书" panose="02010509060101010101" pitchFamily="49" charset="-122"/>
              </a:rPr>
              <a:t>惊、起、饮、歌、泣</a:t>
            </a:r>
            <a:endParaRPr lang="zh-CN" altLang="en-US" sz="3200" b="1">
              <a:solidFill>
                <a:srgbClr val="000000"/>
              </a:solidFill>
              <a:latin typeface="Times New Roman" panose="02020603050405020304" pitchFamily="18" charset="0"/>
              <a:ea typeface="隶书" panose="02010509060101010101" pitchFamily="49" charset="-122"/>
            </a:endParaRPr>
          </a:p>
        </p:txBody>
      </p:sp>
      <p:sp>
        <p:nvSpPr>
          <p:cNvPr id="128031" name="文本框 128030"/>
          <p:cNvSpPr txBox="1"/>
          <p:nvPr/>
        </p:nvSpPr>
        <p:spPr>
          <a:xfrm>
            <a:off x="6891655" y="2814955"/>
            <a:ext cx="2014855" cy="583565"/>
          </a:xfrm>
          <a:prstGeom prst="rect">
            <a:avLst/>
          </a:prstGeom>
          <a:noFill/>
          <a:ln w="12700">
            <a:noFill/>
          </a:ln>
        </p:spPr>
        <p:txBody>
          <a:bodyPr wrap="square">
            <a:spAutoFit/>
          </a:bodyPr>
          <a:lstStyle/>
          <a:p>
            <a:r>
              <a:rPr lang="zh-CN" altLang="en-US" sz="3200" b="1">
                <a:solidFill>
                  <a:srgbClr val="000000"/>
                </a:solidFill>
                <a:latin typeface="Times New Roman" panose="02020603050405020304" pitchFamily="18" charset="0"/>
                <a:ea typeface="隶书" panose="02010509060101010101" pitchFamily="49" charset="-122"/>
              </a:rPr>
              <a:t>多情善感</a:t>
            </a:r>
            <a:endParaRPr lang="zh-CN" altLang="en-US" sz="3200" b="1">
              <a:solidFill>
                <a:srgbClr val="000000"/>
              </a:solidFill>
              <a:latin typeface="Times New Roman" panose="02020603050405020304" pitchFamily="18" charset="0"/>
              <a:ea typeface="隶书" panose="02010509060101010101" pitchFamily="49" charset="-122"/>
            </a:endParaRPr>
          </a:p>
        </p:txBody>
      </p:sp>
      <p:sp>
        <p:nvSpPr>
          <p:cNvPr id="128032" name="文本框 128031"/>
          <p:cNvSpPr txBox="1"/>
          <p:nvPr/>
        </p:nvSpPr>
        <p:spPr>
          <a:xfrm>
            <a:off x="9082405" y="2633663"/>
            <a:ext cx="1835150" cy="946150"/>
          </a:xfrm>
          <a:prstGeom prst="rect">
            <a:avLst/>
          </a:prstGeom>
          <a:noFill/>
          <a:ln w="12700">
            <a:noFill/>
          </a:ln>
        </p:spPr>
        <p:txBody>
          <a:bodyPr>
            <a:spAutoFit/>
          </a:bodyPr>
          <a:lstStyle/>
          <a:p>
            <a:r>
              <a:rPr lang="zh-CN" altLang="en-US" sz="2800" b="1">
                <a:solidFill>
                  <a:srgbClr val="000000"/>
                </a:solidFill>
                <a:latin typeface="Times New Roman" panose="02020603050405020304" pitchFamily="18" charset="0"/>
                <a:ea typeface="隶书" panose="02010509060101010101" pitchFamily="49" charset="-122"/>
              </a:rPr>
              <a:t>动作 语言</a:t>
            </a:r>
            <a:endParaRPr lang="zh-CN" altLang="en-US" sz="2800" b="1">
              <a:solidFill>
                <a:srgbClr val="000000"/>
              </a:solidFill>
              <a:latin typeface="Times New Roman" panose="02020603050405020304" pitchFamily="18" charset="0"/>
              <a:ea typeface="隶书" panose="02010509060101010101" pitchFamily="49" charset="-122"/>
            </a:endParaRPr>
          </a:p>
          <a:p>
            <a:r>
              <a:rPr lang="zh-CN" altLang="en-US" sz="2800" b="1">
                <a:solidFill>
                  <a:srgbClr val="000000"/>
                </a:solidFill>
                <a:latin typeface="Times New Roman" panose="02020603050405020304" pitchFamily="18" charset="0"/>
                <a:ea typeface="隶书" panose="02010509060101010101" pitchFamily="49" charset="-122"/>
              </a:rPr>
              <a:t>   映衬</a:t>
            </a:r>
            <a:endParaRPr lang="zh-CN" altLang="en-US" sz="2800" b="1">
              <a:solidFill>
                <a:srgbClr val="000000"/>
              </a:solidFill>
              <a:latin typeface="Times New Roman" panose="02020603050405020304" pitchFamily="18" charset="0"/>
              <a:ea typeface="隶书" panose="02010509060101010101" pitchFamily="49" charset="-122"/>
            </a:endParaRPr>
          </a:p>
        </p:txBody>
      </p:sp>
      <p:sp>
        <p:nvSpPr>
          <p:cNvPr id="128033" name="文本框 128032"/>
          <p:cNvSpPr txBox="1"/>
          <p:nvPr/>
        </p:nvSpPr>
        <p:spPr>
          <a:xfrm>
            <a:off x="2569210" y="3723958"/>
            <a:ext cx="4105275" cy="1076325"/>
          </a:xfrm>
          <a:prstGeom prst="rect">
            <a:avLst/>
          </a:prstGeom>
          <a:noFill/>
          <a:ln w="12700">
            <a:noFill/>
          </a:ln>
        </p:spPr>
        <p:txBody>
          <a:bodyPr>
            <a:spAutoFit/>
          </a:bodyPr>
          <a:lstStyle/>
          <a:p>
            <a:r>
              <a:rPr lang="zh-CN" altLang="en-US" sz="3200" b="1">
                <a:solidFill>
                  <a:srgbClr val="000000"/>
                </a:solidFill>
                <a:latin typeface="Times New Roman" panose="02020603050405020304" pitchFamily="18" charset="0"/>
                <a:ea typeface="隶书" panose="02010509060101010101" pitchFamily="49" charset="-122"/>
              </a:rPr>
              <a:t>天之亡我，非战之罪！</a:t>
            </a:r>
            <a:endParaRPr lang="zh-CN" altLang="en-US" sz="3200" b="1">
              <a:solidFill>
                <a:srgbClr val="000000"/>
              </a:solidFill>
              <a:latin typeface="Times New Roman" panose="02020603050405020304" pitchFamily="18" charset="0"/>
              <a:ea typeface="隶书" panose="02010509060101010101" pitchFamily="49" charset="-122"/>
            </a:endParaRPr>
          </a:p>
          <a:p>
            <a:r>
              <a:rPr lang="zh-CN" altLang="en-US" sz="3200" b="1">
                <a:solidFill>
                  <a:srgbClr val="000000"/>
                </a:solidFill>
                <a:latin typeface="Times New Roman" panose="02020603050405020304" pitchFamily="18" charset="0"/>
                <a:ea typeface="隶书" panose="02010509060101010101" pitchFamily="49" charset="-122"/>
              </a:rPr>
              <a:t>“遂”</a:t>
            </a:r>
            <a:endParaRPr lang="zh-CN" altLang="en-US" sz="3200" b="1">
              <a:solidFill>
                <a:srgbClr val="000000"/>
              </a:solidFill>
              <a:latin typeface="Times New Roman" panose="02020603050405020304" pitchFamily="18" charset="0"/>
              <a:ea typeface="隶书" panose="02010509060101010101" pitchFamily="49" charset="-122"/>
            </a:endParaRPr>
          </a:p>
        </p:txBody>
      </p:sp>
      <p:sp>
        <p:nvSpPr>
          <p:cNvPr id="128034" name="文本框 128033"/>
          <p:cNvSpPr txBox="1"/>
          <p:nvPr/>
        </p:nvSpPr>
        <p:spPr>
          <a:xfrm>
            <a:off x="6903720" y="3889375"/>
            <a:ext cx="1945640" cy="583565"/>
          </a:xfrm>
          <a:prstGeom prst="rect">
            <a:avLst/>
          </a:prstGeom>
          <a:noFill/>
          <a:ln w="12700">
            <a:noFill/>
          </a:ln>
        </p:spPr>
        <p:txBody>
          <a:bodyPr wrap="square">
            <a:spAutoFit/>
          </a:bodyPr>
          <a:lstStyle/>
          <a:p>
            <a:r>
              <a:rPr lang="zh-CN" altLang="en-US" sz="3200" b="1">
                <a:solidFill>
                  <a:srgbClr val="000000"/>
                </a:solidFill>
                <a:latin typeface="Times New Roman" panose="02020603050405020304" pitchFamily="18" charset="0"/>
                <a:ea typeface="隶书" panose="02010509060101010101" pitchFamily="49" charset="-122"/>
              </a:rPr>
              <a:t>勇猛自负</a:t>
            </a:r>
            <a:endParaRPr lang="zh-CN" altLang="en-US" sz="2800" b="1">
              <a:latin typeface="Times New Roman" panose="02020603050405020304" pitchFamily="18" charset="0"/>
              <a:ea typeface="隶书" panose="02010509060101010101" pitchFamily="49" charset="-122"/>
            </a:endParaRPr>
          </a:p>
        </p:txBody>
      </p:sp>
      <p:sp>
        <p:nvSpPr>
          <p:cNvPr id="128035" name="文本框 128034"/>
          <p:cNvSpPr txBox="1"/>
          <p:nvPr/>
        </p:nvSpPr>
        <p:spPr>
          <a:xfrm>
            <a:off x="8967470" y="3723958"/>
            <a:ext cx="1763713" cy="946150"/>
          </a:xfrm>
          <a:prstGeom prst="rect">
            <a:avLst/>
          </a:prstGeom>
          <a:noFill/>
          <a:ln w="12700">
            <a:noFill/>
          </a:ln>
        </p:spPr>
        <p:txBody>
          <a:bodyPr>
            <a:spAutoFit/>
          </a:bodyPr>
          <a:lstStyle/>
          <a:p>
            <a:r>
              <a:rPr lang="zh-CN" altLang="en-US" sz="2800" b="1">
                <a:solidFill>
                  <a:srgbClr val="000000"/>
                </a:solidFill>
                <a:latin typeface="Times New Roman" panose="02020603050405020304" pitchFamily="18" charset="0"/>
                <a:ea typeface="隶书" panose="02010509060101010101" pitchFamily="49" charset="-122"/>
              </a:rPr>
              <a:t>动作 语言</a:t>
            </a:r>
            <a:endParaRPr lang="zh-CN" altLang="en-US" sz="2800" b="1">
              <a:solidFill>
                <a:srgbClr val="000000"/>
              </a:solidFill>
              <a:latin typeface="Times New Roman" panose="02020603050405020304" pitchFamily="18" charset="0"/>
              <a:ea typeface="隶书" panose="02010509060101010101" pitchFamily="49" charset="-122"/>
            </a:endParaRPr>
          </a:p>
          <a:p>
            <a:r>
              <a:rPr lang="zh-CN" altLang="en-US" sz="2800" b="1">
                <a:solidFill>
                  <a:srgbClr val="000000"/>
                </a:solidFill>
                <a:latin typeface="Times New Roman" panose="02020603050405020304" pitchFamily="18" charset="0"/>
                <a:ea typeface="隶书" panose="02010509060101010101" pitchFamily="49" charset="-122"/>
              </a:rPr>
              <a:t>对比 场面</a:t>
            </a:r>
            <a:endParaRPr lang="zh-CN" altLang="en-US" sz="2800" b="1">
              <a:solidFill>
                <a:srgbClr val="000000"/>
              </a:solidFill>
              <a:latin typeface="Times New Roman" panose="02020603050405020304" pitchFamily="18" charset="0"/>
              <a:ea typeface="隶书" panose="02010509060101010101" pitchFamily="49" charset="-122"/>
            </a:endParaRPr>
          </a:p>
        </p:txBody>
      </p:sp>
      <p:sp>
        <p:nvSpPr>
          <p:cNvPr id="128037" name="文本框 128036"/>
          <p:cNvSpPr txBox="1"/>
          <p:nvPr/>
        </p:nvSpPr>
        <p:spPr>
          <a:xfrm>
            <a:off x="6936105" y="5104765"/>
            <a:ext cx="1842135" cy="583565"/>
          </a:xfrm>
          <a:prstGeom prst="rect">
            <a:avLst/>
          </a:prstGeom>
          <a:noFill/>
          <a:ln w="12700">
            <a:noFill/>
          </a:ln>
        </p:spPr>
        <p:txBody>
          <a:bodyPr wrap="square">
            <a:spAutoFit/>
          </a:bodyPr>
          <a:lstStyle/>
          <a:p>
            <a:r>
              <a:rPr lang="zh-CN" altLang="en-US" sz="3200" b="1">
                <a:solidFill>
                  <a:srgbClr val="000000"/>
                </a:solidFill>
                <a:latin typeface="Times New Roman" panose="02020603050405020304" pitchFamily="18" charset="0"/>
                <a:ea typeface="隶书" panose="02010509060101010101" pitchFamily="49" charset="-122"/>
              </a:rPr>
              <a:t>知耻重义</a:t>
            </a:r>
            <a:endParaRPr lang="zh-CN" altLang="en-US" sz="3200" b="1">
              <a:solidFill>
                <a:srgbClr val="000000"/>
              </a:solidFill>
              <a:latin typeface="Times New Roman" panose="02020603050405020304" pitchFamily="18" charset="0"/>
              <a:ea typeface="隶书" panose="02010509060101010101" pitchFamily="49" charset="-122"/>
            </a:endParaRPr>
          </a:p>
        </p:txBody>
      </p:sp>
      <p:sp>
        <p:nvSpPr>
          <p:cNvPr id="128038" name="文本框 128037"/>
          <p:cNvSpPr txBox="1"/>
          <p:nvPr/>
        </p:nvSpPr>
        <p:spPr>
          <a:xfrm>
            <a:off x="9082405" y="5104765"/>
            <a:ext cx="1729740" cy="953135"/>
          </a:xfrm>
          <a:prstGeom prst="rect">
            <a:avLst/>
          </a:prstGeom>
          <a:noFill/>
          <a:ln w="12700">
            <a:noFill/>
          </a:ln>
        </p:spPr>
        <p:txBody>
          <a:bodyPr wrap="square">
            <a:spAutoFit/>
          </a:bodyPr>
          <a:lstStyle/>
          <a:p>
            <a:pPr algn="ctr"/>
            <a:r>
              <a:rPr lang="zh-CN" altLang="en-US" sz="2800" b="1">
                <a:solidFill>
                  <a:srgbClr val="000000"/>
                </a:solidFill>
                <a:latin typeface="Times New Roman" panose="02020603050405020304" pitchFamily="18" charset="0"/>
                <a:ea typeface="隶书" panose="02010509060101010101" pitchFamily="49" charset="-122"/>
              </a:rPr>
              <a:t>神态动作</a:t>
            </a:r>
            <a:endParaRPr lang="zh-CN" altLang="en-US" sz="2800" b="1">
              <a:solidFill>
                <a:srgbClr val="000000"/>
              </a:solidFill>
              <a:latin typeface="Times New Roman" panose="02020603050405020304" pitchFamily="18" charset="0"/>
              <a:ea typeface="隶书" panose="02010509060101010101" pitchFamily="49" charset="-122"/>
            </a:endParaRPr>
          </a:p>
          <a:p>
            <a:pPr algn="ctr"/>
            <a:r>
              <a:rPr lang="zh-CN" altLang="en-US" sz="2800" b="1">
                <a:solidFill>
                  <a:srgbClr val="000000"/>
                </a:solidFill>
                <a:latin typeface="Times New Roman" panose="02020603050405020304" pitchFamily="18" charset="0"/>
                <a:ea typeface="隶书" panose="02010509060101010101" pitchFamily="49" charset="-122"/>
              </a:rPr>
              <a:t>语言</a:t>
            </a:r>
            <a:endParaRPr lang="zh-CN" altLang="en-US" sz="2800" b="1">
              <a:solidFill>
                <a:srgbClr val="000000"/>
              </a:solidFill>
              <a:latin typeface="Times New Roman" panose="02020603050405020304" pitchFamily="18" charset="0"/>
              <a:ea typeface="隶书" panose="02010509060101010101" pitchFamily="49" charset="-122"/>
            </a:endParaRPr>
          </a:p>
        </p:txBody>
      </p:sp>
      <p:sp>
        <p:nvSpPr>
          <p:cNvPr id="128036" name="文本框 128035"/>
          <p:cNvSpPr txBox="1"/>
          <p:nvPr/>
        </p:nvSpPr>
        <p:spPr>
          <a:xfrm>
            <a:off x="2569210" y="5016500"/>
            <a:ext cx="4121785" cy="953135"/>
          </a:xfrm>
          <a:prstGeom prst="rect">
            <a:avLst/>
          </a:prstGeom>
          <a:noFill/>
          <a:ln w="12700">
            <a:noFill/>
          </a:ln>
        </p:spPr>
        <p:txBody>
          <a:bodyPr wrap="square">
            <a:spAutoFit/>
          </a:bodyPr>
          <a:lstStyle/>
          <a:p>
            <a:pPr algn="ctr"/>
            <a:r>
              <a:rPr lang="zh-CN" altLang="en-US" sz="2800" b="1">
                <a:solidFill>
                  <a:srgbClr val="000000"/>
                </a:solidFill>
                <a:latin typeface="Times New Roman" panose="02020603050405020304" pitchFamily="18" charset="0"/>
                <a:ea typeface="隶书" panose="02010509060101010101" pitchFamily="49" charset="-122"/>
              </a:rPr>
              <a:t>笑答</a:t>
            </a:r>
            <a:endParaRPr lang="zh-CN" altLang="en-US" sz="2800" b="1">
              <a:solidFill>
                <a:srgbClr val="000000"/>
              </a:solidFill>
              <a:latin typeface="Times New Roman" panose="02020603050405020304" pitchFamily="18" charset="0"/>
              <a:ea typeface="隶书" panose="02010509060101010101" pitchFamily="49" charset="-122"/>
            </a:endParaRPr>
          </a:p>
          <a:p>
            <a:pPr algn="ctr"/>
            <a:r>
              <a:rPr lang="zh-CN" altLang="en-US" sz="2800" b="1">
                <a:solidFill>
                  <a:srgbClr val="000000"/>
                </a:solidFill>
                <a:latin typeface="Times New Roman" panose="02020603050405020304" pitchFamily="18" charset="0"/>
                <a:ea typeface="隶书" panose="02010509060101010101" pitchFamily="49" charset="-122"/>
              </a:rPr>
              <a:t>“吾为若德”“遂自刎”</a:t>
            </a:r>
            <a:endParaRPr lang="zh-CN" altLang="en-US" sz="2800" b="1">
              <a:latin typeface="Times New Roman" panose="02020603050405020304" pitchFamily="18" charset="0"/>
              <a:ea typeface="隶书" panose="02010509060101010101" pitchFamily="49" charset="-122"/>
            </a:endParaRPr>
          </a:p>
        </p:txBody>
      </p:sp>
      <p:sp>
        <p:nvSpPr>
          <p:cNvPr id="100" name="文本框 99"/>
          <p:cNvSpPr txBox="1"/>
          <p:nvPr/>
        </p:nvSpPr>
        <p:spPr>
          <a:xfrm>
            <a:off x="678180" y="591185"/>
            <a:ext cx="9636760" cy="583565"/>
          </a:xfrm>
          <a:prstGeom prst="rect">
            <a:avLst/>
          </a:prstGeom>
          <a:noFill/>
          <a:ln w="9525">
            <a:noFill/>
          </a:ln>
        </p:spPr>
        <p:txBody>
          <a:bodyPr wrap="square">
            <a:spAutoFit/>
          </a:bodyPr>
          <a:lstStyle/>
          <a:p>
            <a:pPr indent="0"/>
            <a:r>
              <a:rPr lang="zh-CN" sz="3200" b="1">
                <a:solidFill>
                  <a:srgbClr val="C00000"/>
                </a:solidFill>
                <a:latin typeface="华文中宋" panose="02010600040101010101" pitchFamily="2" charset="-122"/>
                <a:ea typeface="华文中宋" panose="02010600040101010101" pitchFamily="2" charset="-122"/>
              </a:rPr>
              <a:t>小结人物形象和塑造人物、鉴赏人物形象的方法</a:t>
            </a:r>
            <a:endParaRPr lang="zh-CN" altLang="en-US" sz="3200" b="1">
              <a:solidFill>
                <a:srgbClr val="C00000"/>
              </a:solidFill>
              <a:latin typeface="华文中宋" panose="02010600040101010101" pitchFamily="2" charset="-122"/>
              <a:ea typeface="华文中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8002"/>
                                        </p:tgtEl>
                                        <p:attrNameLst>
                                          <p:attrName>style.visibility</p:attrName>
                                        </p:attrNameLst>
                                      </p:cBhvr>
                                      <p:to>
                                        <p:strVal val="visible"/>
                                      </p:to>
                                    </p:set>
                                    <p:animEffect transition="in" filter="blinds(horizontal)">
                                      <p:cBhvr>
                                        <p:cTn id="7" dur="500"/>
                                        <p:tgtEl>
                                          <p:spTgt spid="12800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8030"/>
                                        </p:tgtEl>
                                        <p:attrNameLst>
                                          <p:attrName>style.visibility</p:attrName>
                                        </p:attrNameLst>
                                      </p:cBhvr>
                                      <p:to>
                                        <p:strVal val="visible"/>
                                      </p:to>
                                    </p:set>
                                    <p:animEffect transition="in" filter="blinds(horizontal)">
                                      <p:cBhvr>
                                        <p:cTn id="12" dur="500"/>
                                        <p:tgtEl>
                                          <p:spTgt spid="12803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28031">
                                            <p:txEl>
                                              <p:charRg st="0" end="3"/>
                                            </p:txEl>
                                          </p:spTgt>
                                        </p:tgtEl>
                                        <p:attrNameLst>
                                          <p:attrName>style.visibility</p:attrName>
                                        </p:attrNameLst>
                                      </p:cBhvr>
                                      <p:to>
                                        <p:strVal val="visible"/>
                                      </p:to>
                                    </p:set>
                                    <p:anim calcmode="lin" valueType="num">
                                      <p:cBhvr additive="base">
                                        <p:cTn id="17" dur="500" fill="hold"/>
                                        <p:tgtEl>
                                          <p:spTgt spid="128031">
                                            <p:txEl>
                                              <p:charRg st="0"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28031">
                                            <p:txEl>
                                              <p:charRg st="0" end="3"/>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28032"/>
                                        </p:tgtEl>
                                        <p:attrNameLst>
                                          <p:attrName>style.visibility</p:attrName>
                                        </p:attrNameLst>
                                      </p:cBhvr>
                                      <p:to>
                                        <p:strVal val="visible"/>
                                      </p:to>
                                    </p:set>
                                    <p:anim calcmode="lin" valueType="num">
                                      <p:cBhvr additive="base">
                                        <p:cTn id="23" dur="500" fill="hold"/>
                                        <p:tgtEl>
                                          <p:spTgt spid="128032"/>
                                        </p:tgtEl>
                                        <p:attrNameLst>
                                          <p:attrName>ppt_x</p:attrName>
                                        </p:attrNameLst>
                                      </p:cBhvr>
                                      <p:tavLst>
                                        <p:tav tm="0">
                                          <p:val>
                                            <p:strVal val="#ppt_x"/>
                                          </p:val>
                                        </p:tav>
                                        <p:tav tm="100000">
                                          <p:val>
                                            <p:strVal val="#ppt_x"/>
                                          </p:val>
                                        </p:tav>
                                      </p:tavLst>
                                    </p:anim>
                                    <p:anim calcmode="lin" valueType="num">
                                      <p:cBhvr additive="base">
                                        <p:cTn id="24" dur="500" fill="hold"/>
                                        <p:tgtEl>
                                          <p:spTgt spid="128032"/>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28033"/>
                                        </p:tgtEl>
                                        <p:attrNameLst>
                                          <p:attrName>style.visibility</p:attrName>
                                        </p:attrNameLst>
                                      </p:cBhvr>
                                      <p:to>
                                        <p:strVal val="visible"/>
                                      </p:to>
                                    </p:set>
                                    <p:anim calcmode="lin" valueType="num">
                                      <p:cBhvr additive="base">
                                        <p:cTn id="29" dur="500" fill="hold"/>
                                        <p:tgtEl>
                                          <p:spTgt spid="128033"/>
                                        </p:tgtEl>
                                        <p:attrNameLst>
                                          <p:attrName>ppt_x</p:attrName>
                                        </p:attrNameLst>
                                      </p:cBhvr>
                                      <p:tavLst>
                                        <p:tav tm="0">
                                          <p:val>
                                            <p:strVal val="#ppt_x"/>
                                          </p:val>
                                        </p:tav>
                                        <p:tav tm="100000">
                                          <p:val>
                                            <p:strVal val="#ppt_x"/>
                                          </p:val>
                                        </p:tav>
                                      </p:tavLst>
                                    </p:anim>
                                    <p:anim calcmode="lin" valueType="num">
                                      <p:cBhvr additive="base">
                                        <p:cTn id="30" dur="500" fill="hold"/>
                                        <p:tgtEl>
                                          <p:spTgt spid="128033"/>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128034">
                                            <p:txEl>
                                              <p:charRg st="0" end="3"/>
                                            </p:txEl>
                                          </p:spTgt>
                                        </p:tgtEl>
                                        <p:attrNameLst>
                                          <p:attrName>style.visibility</p:attrName>
                                        </p:attrNameLst>
                                      </p:cBhvr>
                                      <p:to>
                                        <p:strVal val="visible"/>
                                      </p:to>
                                    </p:set>
                                    <p:anim calcmode="lin" valueType="num">
                                      <p:cBhvr additive="base">
                                        <p:cTn id="35" dur="500" fill="hold"/>
                                        <p:tgtEl>
                                          <p:spTgt spid="128034">
                                            <p:txEl>
                                              <p:charRg st="0" end="3"/>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28034">
                                            <p:txEl>
                                              <p:charRg st="0" end="3"/>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28035"/>
                                        </p:tgtEl>
                                        <p:attrNameLst>
                                          <p:attrName>style.visibility</p:attrName>
                                        </p:attrNameLst>
                                      </p:cBhvr>
                                      <p:to>
                                        <p:strVal val="visible"/>
                                      </p:to>
                                    </p:set>
                                    <p:anim calcmode="lin" valueType="num">
                                      <p:cBhvr additive="base">
                                        <p:cTn id="41" dur="500" fill="hold"/>
                                        <p:tgtEl>
                                          <p:spTgt spid="128035"/>
                                        </p:tgtEl>
                                        <p:attrNameLst>
                                          <p:attrName>ppt_x</p:attrName>
                                        </p:attrNameLst>
                                      </p:cBhvr>
                                      <p:tavLst>
                                        <p:tav tm="0">
                                          <p:val>
                                            <p:strVal val="#ppt_x"/>
                                          </p:val>
                                        </p:tav>
                                        <p:tav tm="100000">
                                          <p:val>
                                            <p:strVal val="#ppt_x"/>
                                          </p:val>
                                        </p:tav>
                                      </p:tavLst>
                                    </p:anim>
                                    <p:anim calcmode="lin" valueType="num">
                                      <p:cBhvr additive="base">
                                        <p:cTn id="42" dur="500" fill="hold"/>
                                        <p:tgtEl>
                                          <p:spTgt spid="128035"/>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128037">
                                            <p:txEl>
                                              <p:charRg st="0" end="3"/>
                                            </p:txEl>
                                          </p:spTgt>
                                        </p:tgtEl>
                                        <p:attrNameLst>
                                          <p:attrName>style.visibility</p:attrName>
                                        </p:attrNameLst>
                                      </p:cBhvr>
                                      <p:to>
                                        <p:strVal val="visible"/>
                                      </p:to>
                                    </p:set>
                                    <p:anim calcmode="lin" valueType="num">
                                      <p:cBhvr additive="base">
                                        <p:cTn id="47" dur="500" fill="hold"/>
                                        <p:tgtEl>
                                          <p:spTgt spid="128037">
                                            <p:txEl>
                                              <p:charRg st="0" end="3"/>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28037">
                                            <p:txEl>
                                              <p:charRg st="0" end="3"/>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28038"/>
                                        </p:tgtEl>
                                        <p:attrNameLst>
                                          <p:attrName>style.visibility</p:attrName>
                                        </p:attrNameLst>
                                      </p:cBhvr>
                                      <p:to>
                                        <p:strVal val="visible"/>
                                      </p:to>
                                    </p:set>
                                    <p:anim calcmode="lin" valueType="num">
                                      <p:cBhvr additive="base">
                                        <p:cTn id="53" dur="500" fill="hold"/>
                                        <p:tgtEl>
                                          <p:spTgt spid="128038"/>
                                        </p:tgtEl>
                                        <p:attrNameLst>
                                          <p:attrName>ppt_x</p:attrName>
                                        </p:attrNameLst>
                                      </p:cBhvr>
                                      <p:tavLst>
                                        <p:tav tm="0">
                                          <p:val>
                                            <p:strVal val="#ppt_x"/>
                                          </p:val>
                                        </p:tav>
                                        <p:tav tm="100000">
                                          <p:val>
                                            <p:strVal val="#ppt_x"/>
                                          </p:val>
                                        </p:tav>
                                      </p:tavLst>
                                    </p:anim>
                                    <p:anim calcmode="lin" valueType="num">
                                      <p:cBhvr additive="base">
                                        <p:cTn id="54" dur="500" fill="hold"/>
                                        <p:tgtEl>
                                          <p:spTgt spid="128038"/>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128036"/>
                                        </p:tgtEl>
                                        <p:attrNameLst>
                                          <p:attrName>style.visibility</p:attrName>
                                        </p:attrNameLst>
                                      </p:cBhvr>
                                      <p:to>
                                        <p:strVal val="visible"/>
                                      </p:to>
                                    </p:set>
                                    <p:anim calcmode="lin" valueType="num">
                                      <p:cBhvr additive="base">
                                        <p:cTn id="59" dur="500" fill="hold"/>
                                        <p:tgtEl>
                                          <p:spTgt spid="128036"/>
                                        </p:tgtEl>
                                        <p:attrNameLst>
                                          <p:attrName>ppt_x</p:attrName>
                                        </p:attrNameLst>
                                      </p:cBhvr>
                                      <p:tavLst>
                                        <p:tav tm="0">
                                          <p:val>
                                            <p:strVal val="#ppt_x"/>
                                          </p:val>
                                        </p:tav>
                                        <p:tav tm="100000">
                                          <p:val>
                                            <p:strVal val="#ppt_x"/>
                                          </p:val>
                                        </p:tav>
                                      </p:tavLst>
                                    </p:anim>
                                    <p:anim calcmode="lin" valueType="num">
                                      <p:cBhvr additive="base">
                                        <p:cTn id="60" dur="500" fill="hold"/>
                                        <p:tgtEl>
                                          <p:spTgt spid="1280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30" grpId="0"/>
      <p:bldP spid="128032" grpId="0"/>
      <p:bldP spid="128033" grpId="0"/>
      <p:bldP spid="128035" grpId="0"/>
      <p:bldP spid="128038" grpId="0"/>
      <p:bldP spid="12803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l="14136" t="61144" r="64985" b="23833"/>
          <a:stretch>
            <a:fillRect/>
          </a:stretch>
        </p:blipFill>
        <p:spPr>
          <a:xfrm rot="1256765" flipH="1">
            <a:off x="10548061" y="5311457"/>
            <a:ext cx="1254710" cy="1203737"/>
          </a:xfrm>
          <a:prstGeom prst="rect">
            <a:avLst/>
          </a:prstGeom>
        </p:spPr>
      </p:pic>
      <p:sp>
        <p:nvSpPr>
          <p:cNvPr id="2" name="文本框 1"/>
          <p:cNvSpPr txBox="1"/>
          <p:nvPr/>
        </p:nvSpPr>
        <p:spPr>
          <a:xfrm>
            <a:off x="3665220" y="1411605"/>
            <a:ext cx="8311515" cy="3538220"/>
          </a:xfrm>
          <a:prstGeom prst="rect">
            <a:avLst/>
          </a:prstGeom>
          <a:noFill/>
        </p:spPr>
        <p:txBody>
          <a:bodyPr wrap="square" rtlCol="0" anchor="t">
            <a:spAutoFit/>
          </a:bodyPr>
          <a:p>
            <a:r>
              <a:rPr lang="en-US" altLang="zh-CN" sz="2800"/>
              <a:t>      </a:t>
            </a:r>
            <a:r>
              <a:rPr lang="zh-CN" altLang="en-US" sz="2800"/>
              <a:t>秦末，群雄并起，逐鹿中原，一番厮杀，几竞风流，天下握于两人之手，一个是刘邦，一个是项羽，楚汉战争开始了。富有戏剧性的是，起初项羽拥兵40万众，大有吞并天下之势，刘邦仅仅区区10万余人。可是时隔五年，政治风云突变，如今项羽兵少食尽，被刘邦军及诸侯兵围于垓下。如此困境中，项羽会有怎样纠结的表现呢？今天我们一起学习描写项羽人生最后经历的文章《项羽之死》</a:t>
            </a:r>
            <a:endParaRPr lang="zh-CN" altLang="en-US" sz="2800"/>
          </a:p>
        </p:txBody>
      </p:sp>
      <p:pic>
        <p:nvPicPr>
          <p:cNvPr id="3" name="图片 2"/>
          <p:cNvPicPr>
            <a:picLocks noChangeAspect="1"/>
          </p:cNvPicPr>
          <p:nvPr/>
        </p:nvPicPr>
        <p:blipFill>
          <a:blip r:embed="rId2"/>
          <a:stretch>
            <a:fillRect/>
          </a:stretch>
        </p:blipFill>
        <p:spPr>
          <a:xfrm>
            <a:off x="234950" y="635635"/>
            <a:ext cx="3293745" cy="47783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p14:switch dir="r"/>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750"/>
                                        <p:tgtEl>
                                          <p:spTgt spid="15"/>
                                        </p:tgtEl>
                                      </p:cBhvr>
                                    </p:animEffect>
                                  </p:childTnLst>
                                </p:cTn>
                              </p:par>
                              <p:par>
                                <p:cTn id="8" presetID="32" presetClass="emph" presetSubtype="0" fill="hold" nodeType="withEffect">
                                  <p:stCondLst>
                                    <p:cond delay="0"/>
                                  </p:stCondLst>
                                  <p:childTnLst>
                                    <p:animRot by="120000">
                                      <p:cBhvr>
                                        <p:cTn id="9" dur="100" fill="hold">
                                          <p:stCondLst>
                                            <p:cond delay="0"/>
                                          </p:stCondLst>
                                        </p:cTn>
                                        <p:tgtEl>
                                          <p:spTgt spid="15"/>
                                        </p:tgtEl>
                                        <p:attrNameLst>
                                          <p:attrName>r</p:attrName>
                                        </p:attrNameLst>
                                      </p:cBhvr>
                                    </p:animRot>
                                    <p:animRot by="-240000">
                                      <p:cBhvr>
                                        <p:cTn id="10" dur="200" fill="hold">
                                          <p:stCondLst>
                                            <p:cond delay="200"/>
                                          </p:stCondLst>
                                        </p:cTn>
                                        <p:tgtEl>
                                          <p:spTgt spid="15"/>
                                        </p:tgtEl>
                                        <p:attrNameLst>
                                          <p:attrName>r</p:attrName>
                                        </p:attrNameLst>
                                      </p:cBhvr>
                                    </p:animRot>
                                    <p:animRot by="240000">
                                      <p:cBhvr>
                                        <p:cTn id="11" dur="200" fill="hold">
                                          <p:stCondLst>
                                            <p:cond delay="400"/>
                                          </p:stCondLst>
                                        </p:cTn>
                                        <p:tgtEl>
                                          <p:spTgt spid="15"/>
                                        </p:tgtEl>
                                        <p:attrNameLst>
                                          <p:attrName>r</p:attrName>
                                        </p:attrNameLst>
                                      </p:cBhvr>
                                    </p:animRot>
                                    <p:animRot by="-240000">
                                      <p:cBhvr>
                                        <p:cTn id="12" dur="200" fill="hold">
                                          <p:stCondLst>
                                            <p:cond delay="600"/>
                                          </p:stCondLst>
                                        </p:cTn>
                                        <p:tgtEl>
                                          <p:spTgt spid="15"/>
                                        </p:tgtEl>
                                        <p:attrNameLst>
                                          <p:attrName>r</p:attrName>
                                        </p:attrNameLst>
                                      </p:cBhvr>
                                    </p:animRot>
                                    <p:animRot by="120000">
                                      <p:cBhvr>
                                        <p:cTn id="13"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51790" y="325120"/>
            <a:ext cx="11487785" cy="6177280"/>
          </a:xfrm>
          <a:prstGeom prst="rect">
            <a:avLst/>
          </a:prstGeom>
          <a:noFill/>
          <a:ln>
            <a:solidFill>
              <a:srgbClr val="BEBE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152525" y="821690"/>
            <a:ext cx="5170170" cy="521970"/>
          </a:xfrm>
          <a:prstGeom prst="rect">
            <a:avLst/>
          </a:prstGeom>
          <a:noFill/>
        </p:spPr>
        <p:txBody>
          <a:bodyPr wrap="none" rtlCol="0" anchor="t">
            <a:spAutoFit/>
          </a:bodyPr>
          <a:lstStyle/>
          <a:p>
            <a:r>
              <a:rPr lang="zh-CN" altLang="en-US" sz="2800" b="1">
                <a:solidFill>
                  <a:schemeClr val="tx1"/>
                </a:solidFill>
                <a:effectLst/>
                <a:latin typeface="华文中宋" panose="02010600040101010101" pitchFamily="2" charset="-122"/>
                <a:ea typeface="华文中宋" panose="02010600040101010101" pitchFamily="2" charset="-122"/>
                <a:sym typeface="+mn-ea"/>
              </a:rPr>
              <a:t>三个场面在写法上有什么区别：</a:t>
            </a:r>
            <a:endParaRPr lang="zh-CN" altLang="en-US" sz="2800" b="1">
              <a:solidFill>
                <a:schemeClr val="tx1"/>
              </a:solidFill>
              <a:effectLst/>
              <a:latin typeface="华文中宋" panose="02010600040101010101" pitchFamily="2" charset="-122"/>
              <a:ea typeface="华文中宋" panose="02010600040101010101" pitchFamily="2" charset="-122"/>
              <a:sym typeface="+mn-ea"/>
            </a:endParaRPr>
          </a:p>
        </p:txBody>
      </p:sp>
      <p:sp>
        <p:nvSpPr>
          <p:cNvPr id="150531" name="文本占位符 150530"/>
          <p:cNvSpPr>
            <a:spLocks noGrp="1" noRot="1"/>
          </p:cNvSpPr>
          <p:nvPr>
            <p:ph type="body" idx="1"/>
          </p:nvPr>
        </p:nvSpPr>
        <p:spPr>
          <a:xfrm>
            <a:off x="1422400" y="1957705"/>
            <a:ext cx="8305800" cy="2743200"/>
          </a:xfrm>
        </p:spPr>
        <p:txBody>
          <a:bodyPr/>
          <a:lstStyle/>
          <a:p>
            <a:pPr marL="0" indent="0">
              <a:buNone/>
            </a:pPr>
            <a:r>
              <a:rPr lang="zh-CN" altLang="en-US" sz="2800" b="1">
                <a:latin typeface="幼圆" panose="02010509060101010101" pitchFamily="49" charset="-122"/>
                <a:ea typeface="幼圆" panose="02010509060101010101" pitchFamily="49" charset="-122"/>
              </a:rPr>
              <a:t>第一个场面：重在</a:t>
            </a:r>
            <a:r>
              <a:rPr lang="zh-CN" altLang="en-US" sz="2800" b="1">
                <a:solidFill>
                  <a:schemeClr val="accent2"/>
                </a:solidFill>
                <a:effectLst>
                  <a:outerShdw blurRad="38100" dist="38100" dir="2700000">
                    <a:srgbClr val="C0C0C0"/>
                  </a:outerShdw>
                </a:effectLst>
                <a:latin typeface="幼圆" panose="02010509060101010101" pitchFamily="49" charset="-122"/>
                <a:ea typeface="幼圆" panose="02010509060101010101" pitchFamily="49" charset="-122"/>
              </a:rPr>
              <a:t>抒情</a:t>
            </a:r>
            <a:r>
              <a:rPr lang="zh-CN" altLang="en-US" sz="2800" b="1">
                <a:latin typeface="幼圆" panose="02010509060101010101" pitchFamily="49" charset="-122"/>
                <a:ea typeface="幼圆" panose="02010509060101010101" pitchFamily="49" charset="-122"/>
              </a:rPr>
              <a:t>，缓慢深沉，呜咽哀婉。</a:t>
            </a:r>
            <a:endParaRPr lang="zh-CN" altLang="en-US" sz="2800" b="1">
              <a:latin typeface="幼圆" panose="02010509060101010101" pitchFamily="49" charset="-122"/>
              <a:ea typeface="幼圆" panose="02010509060101010101" pitchFamily="49" charset="-122"/>
            </a:endParaRPr>
          </a:p>
          <a:p>
            <a:endParaRPr lang="zh-CN" altLang="en-US" sz="2800" b="1">
              <a:latin typeface="幼圆" panose="02010509060101010101" pitchFamily="49" charset="-122"/>
              <a:ea typeface="幼圆" panose="02010509060101010101" pitchFamily="49" charset="-122"/>
            </a:endParaRPr>
          </a:p>
          <a:p>
            <a:pPr marL="0" indent="0">
              <a:buNone/>
            </a:pPr>
            <a:r>
              <a:rPr lang="zh-CN" altLang="en-US" sz="2800" b="1">
                <a:latin typeface="幼圆" panose="02010509060101010101" pitchFamily="49" charset="-122"/>
                <a:ea typeface="幼圆" panose="02010509060101010101" pitchFamily="49" charset="-122"/>
              </a:rPr>
              <a:t>第二个场面：重在</a:t>
            </a:r>
            <a:r>
              <a:rPr lang="zh-CN" altLang="en-US" sz="2800" b="1">
                <a:solidFill>
                  <a:schemeClr val="accent2"/>
                </a:solidFill>
                <a:effectLst>
                  <a:outerShdw blurRad="38100" dist="38100" dir="2700000">
                    <a:srgbClr val="C0C0C0"/>
                  </a:outerShdw>
                </a:effectLst>
                <a:latin typeface="幼圆" panose="02010509060101010101" pitchFamily="49" charset="-122"/>
                <a:ea typeface="幼圆" panose="02010509060101010101" pitchFamily="49" charset="-122"/>
              </a:rPr>
              <a:t>叙事</a:t>
            </a:r>
            <a:r>
              <a:rPr lang="zh-CN" altLang="en-US" sz="2800" b="1">
                <a:latin typeface="幼圆" panose="02010509060101010101" pitchFamily="49" charset="-122"/>
                <a:ea typeface="幼圆" panose="02010509060101010101" pitchFamily="49" charset="-122"/>
              </a:rPr>
              <a:t>，金戈铁马，激烈酣畅。</a:t>
            </a:r>
            <a:endParaRPr lang="zh-CN" altLang="en-US" sz="2800" b="1">
              <a:latin typeface="幼圆" panose="02010509060101010101" pitchFamily="49" charset="-122"/>
              <a:ea typeface="幼圆" panose="02010509060101010101" pitchFamily="49" charset="-122"/>
            </a:endParaRPr>
          </a:p>
          <a:p>
            <a:endParaRPr lang="zh-CN" altLang="en-US" sz="2800" b="1">
              <a:latin typeface="幼圆" panose="02010509060101010101" pitchFamily="49" charset="-122"/>
              <a:ea typeface="幼圆" panose="02010509060101010101" pitchFamily="49" charset="-122"/>
            </a:endParaRPr>
          </a:p>
          <a:p>
            <a:pPr marL="0" indent="0">
              <a:buNone/>
            </a:pPr>
            <a:r>
              <a:rPr lang="zh-CN" altLang="en-US" sz="2800" b="1">
                <a:latin typeface="幼圆" panose="02010509060101010101" pitchFamily="49" charset="-122"/>
                <a:ea typeface="幼圆" panose="02010509060101010101" pitchFamily="49" charset="-122"/>
              </a:rPr>
              <a:t>第三个场面：重在</a:t>
            </a:r>
            <a:r>
              <a:rPr lang="zh-CN" altLang="en-US" sz="2800" b="1">
                <a:solidFill>
                  <a:schemeClr val="accent2"/>
                </a:solidFill>
                <a:effectLst>
                  <a:outerShdw blurRad="38100" dist="38100" dir="2700000">
                    <a:srgbClr val="C0C0C0"/>
                  </a:outerShdw>
                </a:effectLst>
                <a:latin typeface="幼圆" panose="02010509060101010101" pitchFamily="49" charset="-122"/>
                <a:ea typeface="幼圆" panose="02010509060101010101" pitchFamily="49" charset="-122"/>
              </a:rPr>
              <a:t>语言</a:t>
            </a:r>
            <a:r>
              <a:rPr lang="zh-CN" altLang="en-US" sz="2800" b="1">
                <a:latin typeface="幼圆" panose="02010509060101010101" pitchFamily="49" charset="-122"/>
                <a:ea typeface="幼圆" panose="02010509060101010101" pitchFamily="49" charset="-122"/>
              </a:rPr>
              <a:t>，江畔陈词，慷慨悲壮。</a:t>
            </a:r>
            <a:endParaRPr lang="zh-CN" altLang="en-US" sz="2800" b="1">
              <a:latin typeface="幼圆" panose="02010509060101010101" pitchFamily="49" charset="-122"/>
              <a:ea typeface="幼圆" panose="020105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50531">
                                            <p:txEl>
                                              <p:pRg st="0" end="0"/>
                                            </p:txEl>
                                          </p:spTgt>
                                        </p:tgtEl>
                                        <p:attrNameLst>
                                          <p:attrName>style.visibility</p:attrName>
                                        </p:attrNameLst>
                                      </p:cBhvr>
                                      <p:to>
                                        <p:strVal val="visible"/>
                                      </p:to>
                                    </p:set>
                                    <p:animEffect transition="in" filter="diamond(in)">
                                      <p:cBhvr>
                                        <p:cTn id="7" dur="2000"/>
                                        <p:tgtEl>
                                          <p:spTgt spid="15053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50531">
                                            <p:txEl>
                                              <p:pRg st="2" end="2"/>
                                            </p:txEl>
                                          </p:spTgt>
                                        </p:tgtEl>
                                        <p:attrNameLst>
                                          <p:attrName>style.visibility</p:attrName>
                                        </p:attrNameLst>
                                      </p:cBhvr>
                                      <p:to>
                                        <p:strVal val="visible"/>
                                      </p:to>
                                    </p:set>
                                    <p:animEffect transition="in" filter="diamond(in)">
                                      <p:cBhvr>
                                        <p:cTn id="12" dur="2000"/>
                                        <p:tgtEl>
                                          <p:spTgt spid="15053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50531">
                                            <p:txEl>
                                              <p:pRg st="4" end="4"/>
                                            </p:txEl>
                                          </p:spTgt>
                                        </p:tgtEl>
                                        <p:attrNameLst>
                                          <p:attrName>style.visibility</p:attrName>
                                        </p:attrNameLst>
                                      </p:cBhvr>
                                      <p:to>
                                        <p:strVal val="visible"/>
                                      </p:to>
                                    </p:set>
                                    <p:animEffect transition="in" filter="diamond(in)">
                                      <p:cBhvr>
                                        <p:cTn id="17" dur="2000"/>
                                        <p:tgtEl>
                                          <p:spTgt spid="15053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1" grpId="0" uiExpand="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51790" y="325120"/>
            <a:ext cx="11487785" cy="6177280"/>
          </a:xfrm>
          <a:prstGeom prst="rect">
            <a:avLst/>
          </a:prstGeom>
          <a:noFill/>
          <a:ln>
            <a:solidFill>
              <a:srgbClr val="BEBE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929130" y="842010"/>
            <a:ext cx="5474335" cy="583565"/>
          </a:xfrm>
          <a:prstGeom prst="rect">
            <a:avLst/>
          </a:prstGeom>
          <a:noFill/>
        </p:spPr>
        <p:txBody>
          <a:bodyPr wrap="none" rtlCol="0" anchor="t">
            <a:spAutoFit/>
          </a:bodyPr>
          <a:lstStyle/>
          <a:p>
            <a:r>
              <a:rPr lang="zh-CN" altLang="en-US" sz="3200" b="1">
                <a:latin typeface="华文中宋" panose="02010600040101010101" pitchFamily="2" charset="-122"/>
                <a:ea typeface="华文中宋" panose="02010600040101010101" pitchFamily="2" charset="-122"/>
                <a:sym typeface="+mn-ea"/>
              </a:rPr>
              <a:t>本文塑造了怎样的项羽形象？</a:t>
            </a:r>
            <a:endParaRPr lang="zh-CN" altLang="en-US" sz="3200" b="1">
              <a:latin typeface="华文中宋" panose="02010600040101010101" pitchFamily="2" charset="-122"/>
              <a:ea typeface="华文中宋" panose="02010600040101010101" pitchFamily="2" charset="-122"/>
              <a:sym typeface="+mn-ea"/>
            </a:endParaRPr>
          </a:p>
        </p:txBody>
      </p:sp>
      <p:sp>
        <p:nvSpPr>
          <p:cNvPr id="152579" name="文本框 152578"/>
          <p:cNvSpPr txBox="1"/>
          <p:nvPr/>
        </p:nvSpPr>
        <p:spPr>
          <a:xfrm>
            <a:off x="1110615" y="1544320"/>
            <a:ext cx="9482455" cy="4399915"/>
          </a:xfrm>
          <a:prstGeom prst="rect">
            <a:avLst/>
          </a:prstGeom>
          <a:noFill/>
          <a:ln w="9525">
            <a:noFill/>
          </a:ln>
        </p:spPr>
        <p:txBody>
          <a:bodyPr wrap="square">
            <a:spAutoFit/>
          </a:bodyPr>
          <a:lstStyle/>
          <a:p>
            <a:pPr marL="342900" indent="0" fontAlgn="auto">
              <a:lnSpc>
                <a:spcPct val="200000"/>
              </a:lnSpc>
              <a:buAutoNum type="arabicPeriod"/>
            </a:pP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项羽是一个英雄， 一个有缺点的悲剧英雄。</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342900" indent="0" fontAlgn="auto">
              <a:lnSpc>
                <a:spcPct val="200000"/>
              </a:lnSpc>
              <a:buAutoNum type="arabicPeriod"/>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 骁勇善战、临危不惧、勇武豪爽、知耻重义、宁死不辱、视死如归。 </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342900" indent="0" fontAlgn="auto">
              <a:lnSpc>
                <a:spcPct val="200000"/>
              </a:lnSpc>
            </a:pP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3.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但是从不自察，轻信自负、不知自责自省、临死之前还一再说“此天之亡我，非战之罪也”。 </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2579">
                                            <p:txEl>
                                              <p:charRg st="0" end="26"/>
                                            </p:txEl>
                                          </p:spTgt>
                                        </p:tgtEl>
                                        <p:attrNameLst>
                                          <p:attrName>style.visibility</p:attrName>
                                        </p:attrNameLst>
                                      </p:cBhvr>
                                      <p:to>
                                        <p:strVal val="visible"/>
                                      </p:to>
                                    </p:set>
                                    <p:animEffect transition="in" filter="blinds(horizontal)">
                                      <p:cBhvr>
                                        <p:cTn id="7" dur="500"/>
                                        <p:tgtEl>
                                          <p:spTgt spid="152579">
                                            <p:txEl>
                                              <p:charRg st="0" end="26"/>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52579">
                                            <p:txEl>
                                              <p:charRg st="26" end="48"/>
                                            </p:txEl>
                                          </p:spTgt>
                                        </p:tgtEl>
                                        <p:attrNameLst>
                                          <p:attrName>style.visibility</p:attrName>
                                        </p:attrNameLst>
                                      </p:cBhvr>
                                      <p:to>
                                        <p:strVal val="visible"/>
                                      </p:to>
                                    </p:set>
                                    <p:animEffect transition="in" filter="checkerboard(across)">
                                      <p:cBhvr>
                                        <p:cTn id="12" dur="500"/>
                                        <p:tgtEl>
                                          <p:spTgt spid="152579">
                                            <p:txEl>
                                              <p:charRg st="26" end="4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152579">
                                            <p:txEl>
                                              <p:charRg st="63" end="86"/>
                                            </p:txEl>
                                          </p:spTgt>
                                        </p:tgtEl>
                                        <p:attrNameLst>
                                          <p:attrName>style.visibility</p:attrName>
                                        </p:attrNameLst>
                                      </p:cBhvr>
                                      <p:to>
                                        <p:strVal val="visible"/>
                                      </p:to>
                                    </p:set>
                                    <p:anim calcmode="lin" valueType="num">
                                      <p:cBhvr>
                                        <p:cTn id="17" dur="1" fill="hold"/>
                                        <p:tgtEl>
                                          <p:spTgt spid="152579">
                                            <p:txEl>
                                              <p:charRg st="63" end="86"/>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7" name="图片 15"/>
          <p:cNvPicPr/>
          <p:nvPr>
            <p:custDataLst>
              <p:tags r:id="rId1"/>
            </p:custDataLst>
          </p:nvPr>
        </p:nvPicPr>
        <p:blipFill>
          <a:blip r:embed="rId2">
            <a:grayscl/>
          </a:blip>
          <a:srcRect b="17786"/>
          <a:stretch>
            <a:fillRect/>
          </a:stretch>
        </p:blipFill>
        <p:spPr>
          <a:xfrm>
            <a:off x="0" y="5758180"/>
            <a:ext cx="12192000" cy="1098550"/>
          </a:xfrm>
          <a:prstGeom prst="rect">
            <a:avLst/>
          </a:prstGeom>
          <a:noFill/>
          <a:ln>
            <a:noFill/>
            <a:miter lim="800000"/>
            <a:headEnd/>
            <a:tailEnd/>
          </a:ln>
        </p:spPr>
      </p:pic>
      <p:pic>
        <p:nvPicPr>
          <p:cNvPr id="80898" name="图片 12"/>
          <p:cNvPicPr/>
          <p:nvPr>
            <p:custDataLst>
              <p:tags r:id="rId3"/>
            </p:custDataLst>
          </p:nvPr>
        </p:nvPicPr>
        <p:blipFill>
          <a:blip r:embed="rId4"/>
          <a:stretch>
            <a:fillRect/>
          </a:stretch>
        </p:blipFill>
        <p:spPr>
          <a:xfrm>
            <a:off x="3702972" y="4407084"/>
            <a:ext cx="5172728" cy="1076463"/>
          </a:xfrm>
          <a:prstGeom prst="rect">
            <a:avLst/>
          </a:prstGeom>
          <a:noFill/>
          <a:ln>
            <a:miter lim="800000"/>
            <a:headEnd/>
            <a:tailEnd/>
          </a:ln>
        </p:spPr>
      </p:pic>
      <p:pic>
        <p:nvPicPr>
          <p:cNvPr id="80899" name="图片 3"/>
          <p:cNvPicPr/>
          <p:nvPr>
            <p:custDataLst>
              <p:tags r:id="rId5"/>
            </p:custDataLst>
          </p:nvPr>
        </p:nvPicPr>
        <p:blipFill>
          <a:blip r:embed="rId6"/>
          <a:stretch>
            <a:fillRect/>
          </a:stretch>
        </p:blipFill>
        <p:spPr>
          <a:xfrm>
            <a:off x="-12611" y="518984"/>
            <a:ext cx="4784916" cy="946718"/>
          </a:xfrm>
          <a:prstGeom prst="rect">
            <a:avLst/>
          </a:prstGeom>
          <a:noFill/>
          <a:ln>
            <a:miter lim="800000"/>
            <a:headEnd/>
            <a:tailEnd/>
          </a:ln>
        </p:spPr>
      </p:pic>
      <p:pic>
        <p:nvPicPr>
          <p:cNvPr id="80900" name="图片 18"/>
          <p:cNvPicPr/>
          <p:nvPr>
            <p:custDataLst>
              <p:tags r:id="rId7"/>
            </p:custDataLst>
          </p:nvPr>
        </p:nvPicPr>
        <p:blipFill>
          <a:blip r:embed="rId8"/>
          <a:stretch>
            <a:fillRect/>
          </a:stretch>
        </p:blipFill>
        <p:spPr>
          <a:xfrm>
            <a:off x="1116607" y="3065426"/>
            <a:ext cx="2122986" cy="2949938"/>
          </a:xfrm>
          <a:prstGeom prst="rect">
            <a:avLst/>
          </a:prstGeom>
          <a:noFill/>
          <a:ln>
            <a:miter lim="800000"/>
            <a:headEnd/>
            <a:tailEnd/>
          </a:ln>
        </p:spPr>
      </p:pic>
      <p:pic>
        <p:nvPicPr>
          <p:cNvPr id="80901" name="图片 13"/>
          <p:cNvPicPr/>
          <p:nvPr>
            <p:custDataLst>
              <p:tags r:id="rId9"/>
            </p:custDataLst>
          </p:nvPr>
        </p:nvPicPr>
        <p:blipFill>
          <a:blip r:embed="rId10"/>
          <a:stretch>
            <a:fillRect/>
          </a:stretch>
        </p:blipFill>
        <p:spPr>
          <a:xfrm>
            <a:off x="6568788" y="3105348"/>
            <a:ext cx="5631830" cy="1357342"/>
          </a:xfrm>
          <a:prstGeom prst="rect">
            <a:avLst/>
          </a:prstGeom>
          <a:noFill/>
          <a:ln>
            <a:miter lim="800000"/>
            <a:headEnd/>
            <a:tailEnd/>
          </a:ln>
        </p:spPr>
      </p:pic>
      <p:pic>
        <p:nvPicPr>
          <p:cNvPr id="80902" name="图片 16"/>
          <p:cNvPicPr/>
          <p:nvPr>
            <p:custDataLst>
              <p:tags r:id="rId11"/>
            </p:custDataLst>
          </p:nvPr>
        </p:nvPicPr>
        <p:blipFill>
          <a:blip r:embed="rId12"/>
          <a:stretch>
            <a:fillRect/>
          </a:stretch>
        </p:blipFill>
        <p:spPr>
          <a:xfrm>
            <a:off x="10300054" y="2321169"/>
            <a:ext cx="797010" cy="784179"/>
          </a:xfrm>
          <a:prstGeom prst="rect">
            <a:avLst/>
          </a:prstGeom>
          <a:noFill/>
          <a:ln>
            <a:noFill/>
            <a:miter lim="800000"/>
            <a:headEnd/>
            <a:tailEnd/>
          </a:ln>
        </p:spPr>
      </p:pic>
      <p:sp>
        <p:nvSpPr>
          <p:cNvPr id="80903" name="剪去单角的矩形 1"/>
          <p:cNvSpPr/>
          <p:nvPr>
            <p:custDataLst>
              <p:tags r:id="rId13"/>
            </p:custDataLst>
          </p:nvPr>
        </p:nvSpPr>
        <p:spPr>
          <a:xfrm flipH="1" flipV="1">
            <a:off x="3687288" y="1465701"/>
            <a:ext cx="8504776" cy="5047260"/>
          </a:xfrm>
          <a:custGeom>
            <a:avLst/>
            <a:gdLst/>
            <a:ahLst/>
            <a:cxnLst>
              <a:cxn ang="0">
                <a:pos x="9469437" y="2809875"/>
              </a:cxn>
              <a:cxn ang="0">
                <a:pos x="4734718" y="5619750"/>
              </a:cxn>
              <a:cxn ang="0">
                <a:pos x="0" y="2809875"/>
              </a:cxn>
              <a:cxn ang="0">
                <a:pos x="4734718" y="0"/>
              </a:cxn>
            </a:cxnLst>
            <a:pathLst>
              <a:path w="9469437" h="5619750">
                <a:moveTo>
                  <a:pt x="0" y="0"/>
                </a:moveTo>
                <a:lnTo>
                  <a:pt x="8532793" y="0"/>
                </a:lnTo>
                <a:lnTo>
                  <a:pt x="9469437" y="936643"/>
                </a:lnTo>
                <a:lnTo>
                  <a:pt x="9469437" y="5619750"/>
                </a:lnTo>
                <a:lnTo>
                  <a:pt x="0" y="5619750"/>
                </a:lnTo>
                <a:close/>
              </a:path>
            </a:pathLst>
          </a:custGeom>
          <a:noFill/>
          <a:ln w="12700">
            <a:solidFill>
              <a:schemeClr val="bg1"/>
            </a:solidFill>
            <a:round/>
          </a:ln>
        </p:spPr>
        <p:txBody>
          <a:bodyPr anchor="ctr" anchorCtr="0"/>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lvl="0" algn="ctr"/>
            <a:endParaRPr lang="zh-CN" altLang="en-US" sz="1615">
              <a:solidFill>
                <a:srgbClr val="FFFFFF"/>
              </a:solidFill>
              <a:latin typeface="Calibri" panose="020F0502020204030204" pitchFamily="34" charset="0"/>
              <a:ea typeface="等线" panose="02010600030101010101" charset="-122"/>
            </a:endParaRPr>
          </a:p>
        </p:txBody>
      </p:sp>
      <p:sp>
        <p:nvSpPr>
          <p:cNvPr id="80904" name="文本框 2"/>
          <p:cNvSpPr/>
          <p:nvPr>
            <p:custDataLst>
              <p:tags r:id="rId14"/>
            </p:custDataLst>
          </p:nvPr>
        </p:nvSpPr>
        <p:spPr>
          <a:xfrm>
            <a:off x="3704397" y="674394"/>
            <a:ext cx="5061518" cy="645160"/>
          </a:xfrm>
          <a:prstGeom prst="rect">
            <a:avLst/>
          </a:prstGeom>
          <a:noFill/>
          <a:ln>
            <a:noFill/>
            <a:miter lim="800000"/>
          </a:ln>
        </p:spPr>
        <p:txBody>
          <a:bodyPr wrap="square" anchor="t" anchorCtr="0">
            <a:spAutoFit/>
          </a:bodyPr>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lvl="0"/>
            <a:r>
              <a:rPr lang="zh-CN" altLang="zh-CN" sz="3595" b="1">
                <a:solidFill>
                  <a:srgbClr val="002060"/>
                </a:solidFill>
                <a:latin typeface="三极粗柔宋简体" charset="-122"/>
                <a:ea typeface="三极粗柔宋简体" charset="-122"/>
              </a:rPr>
              <a:t>全文结构</a:t>
            </a:r>
            <a:endParaRPr lang="zh-CN" altLang="zh-CN" sz="3595" b="1">
              <a:solidFill>
                <a:srgbClr val="002060"/>
              </a:solidFill>
              <a:latin typeface="三极粗柔宋简体" charset="-122"/>
              <a:ea typeface="三极粗柔宋简体" charset="-122"/>
            </a:endParaRPr>
          </a:p>
        </p:txBody>
      </p:sp>
      <p:sp>
        <p:nvSpPr>
          <p:cNvPr id="80905" name="文本占位符 150530"/>
          <p:cNvSpPr/>
          <p:nvPr>
            <p:ph idx="4294967295"/>
            <p:custDataLst>
              <p:tags r:id="rId15"/>
            </p:custDataLst>
          </p:nvPr>
        </p:nvSpPr>
        <p:spPr>
          <a:xfrm>
            <a:off x="9938385" y="2309495"/>
            <a:ext cx="2253615" cy="627380"/>
          </a:xfrm>
          <a:prstGeom prst="rect">
            <a:avLst/>
          </a:prstGeom>
          <a:noFill/>
          <a:ln>
            <a:noFill/>
            <a:miter lim="800000"/>
          </a:ln>
        </p:spPr>
        <p:txBody>
          <a:bodyPr anchor="t" anchorCtr="0">
            <a:normAutofit lnSpcReduction="10000"/>
          </a:bodyPr>
          <a:lstStyle>
            <a:lvl1pPr marL="0" indent="0" algn="l" rtl="0" eaLnBrk="1" fontAlgn="base" latinLnBrk="0" hangingPunct="1">
              <a:lnSpc>
                <a:spcPct val="90000"/>
              </a:lnSpc>
              <a:spcBef>
                <a:spcPts val="1115"/>
              </a:spcBef>
              <a:spcAft>
                <a:spcPct val="0"/>
              </a:spcAft>
              <a:buClrTx/>
              <a:buSzTx/>
              <a:buFont typeface="Arial" panose="020B0604020202020204" pitchFamily="34" charset="0"/>
              <a:buChar char="•"/>
              <a:defRPr lang="en-US" altLang="en-US" sz="3120" kern="1200">
                <a:solidFill>
                  <a:schemeClr val="tx1"/>
                </a:solidFill>
                <a:latin typeface="+mn-lt"/>
                <a:ea typeface="+mn-ea"/>
                <a:cs typeface="+mn-cs"/>
              </a:defRPr>
            </a:lvl1pPr>
            <a:lvl2pPr marL="762000" indent="-254000" algn="l" defTabSz="1017905" rtl="0" eaLnBrk="1" fontAlgn="base" latinLnBrk="0" hangingPunct="1">
              <a:lnSpc>
                <a:spcPct val="90000"/>
              </a:lnSpc>
              <a:spcBef>
                <a:spcPts val="555"/>
              </a:spcBef>
              <a:spcAft>
                <a:spcPct val="0"/>
              </a:spcAft>
              <a:buClrTx/>
              <a:buSzTx/>
              <a:buFont typeface="Arial" panose="020B0604020202020204" pitchFamily="34" charset="0"/>
              <a:buChar char="•"/>
              <a:defRPr lang="en-US" altLang="en-US" sz="2670" kern="1200">
                <a:solidFill>
                  <a:schemeClr val="tx1"/>
                </a:solidFill>
                <a:latin typeface="+mn-lt"/>
                <a:ea typeface="+mn-ea"/>
                <a:cs typeface="+mn-cs"/>
              </a:defRPr>
            </a:lvl2pPr>
            <a:lvl3pPr marL="1271905" indent="-254000" algn="l" defTabSz="1017905" rtl="0" eaLnBrk="1" fontAlgn="base" latinLnBrk="0" hangingPunct="1">
              <a:lnSpc>
                <a:spcPct val="90000"/>
              </a:lnSpc>
              <a:spcBef>
                <a:spcPts val="555"/>
              </a:spcBef>
              <a:spcAft>
                <a:spcPct val="0"/>
              </a:spcAft>
              <a:buClrTx/>
              <a:buSzTx/>
              <a:buFont typeface="Arial" panose="020B0604020202020204" pitchFamily="34" charset="0"/>
              <a:buChar char="•"/>
              <a:defRPr lang="en-US" altLang="en-US" sz="2225" kern="1200">
                <a:solidFill>
                  <a:schemeClr val="tx1"/>
                </a:solidFill>
                <a:latin typeface="+mn-lt"/>
                <a:ea typeface="+mn-ea"/>
                <a:cs typeface="+mn-cs"/>
              </a:defRPr>
            </a:lvl3pPr>
            <a:lvl4pPr marL="1781175" indent="-254000" algn="l" defTabSz="1017905" rtl="0" eaLnBrk="1" fontAlgn="base" latinLnBrk="0" hangingPunct="1">
              <a:lnSpc>
                <a:spcPct val="90000"/>
              </a:lnSpc>
              <a:spcBef>
                <a:spcPts val="555"/>
              </a:spcBef>
              <a:spcAft>
                <a:spcPct val="0"/>
              </a:spcAft>
              <a:buClrTx/>
              <a:buSzTx/>
              <a:buFont typeface="Arial" panose="020B0604020202020204" pitchFamily="34" charset="0"/>
              <a:buChar char="•"/>
              <a:defRPr lang="en-US" altLang="en-US" sz="2005" kern="1200">
                <a:solidFill>
                  <a:schemeClr val="tx1"/>
                </a:solidFill>
                <a:latin typeface="+mn-lt"/>
                <a:ea typeface="+mn-ea"/>
                <a:cs typeface="+mn-cs"/>
              </a:defRPr>
            </a:lvl4pPr>
            <a:lvl5pPr marL="2289175" indent="-254000" algn="l" defTabSz="1017905" rtl="0" eaLnBrk="1" fontAlgn="base" latinLnBrk="0" hangingPunct="1">
              <a:lnSpc>
                <a:spcPct val="90000"/>
              </a:lnSpc>
              <a:spcBef>
                <a:spcPts val="555"/>
              </a:spcBef>
              <a:spcAft>
                <a:spcPct val="0"/>
              </a:spcAft>
              <a:buClrTx/>
              <a:buSzTx/>
              <a:buFont typeface="Arial" panose="020B0604020202020204" pitchFamily="34" charset="0"/>
              <a:buChar char="•"/>
              <a:defRPr lang="en-US" altLang="en-US" sz="2005" kern="1200">
                <a:solidFill>
                  <a:schemeClr val="tx1"/>
                </a:solidFill>
                <a:latin typeface="+mn-lt"/>
                <a:ea typeface="+mn-ea"/>
                <a:cs typeface="+mn-cs"/>
              </a:defRPr>
            </a:lvl5pPr>
            <a:lvl6pPr marL="2799715" indent="-254635" algn="l" defTabSz="1017905" rtl="0" eaLnBrk="1" latinLnBrk="0" hangingPunct="1">
              <a:lnSpc>
                <a:spcPct val="90000"/>
              </a:lnSpc>
              <a:spcBef>
                <a:spcPts val="555"/>
              </a:spcBef>
              <a:buFont typeface="Arial" panose="020B0604020202020204" pitchFamily="34" charset="0"/>
              <a:buChar char="•"/>
              <a:defRPr lang="en-US" altLang="en-US" sz="2005" kern="1200">
                <a:solidFill>
                  <a:schemeClr val="tx1"/>
                </a:solidFill>
                <a:latin typeface="+mn-lt"/>
                <a:ea typeface="+mn-ea"/>
                <a:cs typeface="+mn-cs"/>
              </a:defRPr>
            </a:lvl6pPr>
            <a:lvl7pPr marL="3308985" indent="-254635" algn="l" defTabSz="1017905" rtl="0" eaLnBrk="1" latinLnBrk="0" hangingPunct="1">
              <a:lnSpc>
                <a:spcPct val="90000"/>
              </a:lnSpc>
              <a:spcBef>
                <a:spcPts val="555"/>
              </a:spcBef>
              <a:buFont typeface="Arial" panose="020B0604020202020204" pitchFamily="34" charset="0"/>
              <a:buChar char="•"/>
              <a:defRPr lang="en-US" altLang="en-US" sz="2005" kern="1200">
                <a:solidFill>
                  <a:schemeClr val="tx1"/>
                </a:solidFill>
                <a:latin typeface="+mn-lt"/>
                <a:ea typeface="+mn-ea"/>
                <a:cs typeface="+mn-cs"/>
              </a:defRPr>
            </a:lvl7pPr>
            <a:lvl8pPr marL="3817620" indent="-254635" algn="l" defTabSz="1017905" rtl="0" eaLnBrk="1" latinLnBrk="0" hangingPunct="1">
              <a:lnSpc>
                <a:spcPct val="90000"/>
              </a:lnSpc>
              <a:spcBef>
                <a:spcPts val="555"/>
              </a:spcBef>
              <a:buFont typeface="Arial" panose="020B0604020202020204" pitchFamily="34" charset="0"/>
              <a:buChar char="•"/>
              <a:defRPr lang="en-US" altLang="en-US" sz="2005" kern="1200">
                <a:solidFill>
                  <a:schemeClr val="tx1"/>
                </a:solidFill>
                <a:latin typeface="+mn-lt"/>
                <a:ea typeface="+mn-ea"/>
                <a:cs typeface="+mn-cs"/>
              </a:defRPr>
            </a:lvl8pPr>
            <a:lvl9pPr marL="4326890" indent="-254635" algn="l" defTabSz="1017905" rtl="0" eaLnBrk="1" latinLnBrk="0" hangingPunct="1">
              <a:lnSpc>
                <a:spcPct val="90000"/>
              </a:lnSpc>
              <a:spcBef>
                <a:spcPts val="555"/>
              </a:spcBef>
              <a:buFont typeface="Arial" panose="020B0604020202020204" pitchFamily="34" charset="0"/>
              <a:buChar char="•"/>
              <a:defRPr lang="en-US" altLang="en-US" sz="2005" kern="1200">
                <a:solidFill>
                  <a:schemeClr val="tx1"/>
                </a:solidFill>
                <a:latin typeface="+mn-lt"/>
                <a:ea typeface="+mn-ea"/>
                <a:cs typeface="+mn-cs"/>
              </a:defRPr>
            </a:lvl9pPr>
          </a:lstStyle>
          <a:p>
            <a:pPr marL="0" lvl="0" indent="0" defTabSz="914400" fontAlgn="base">
              <a:lnSpc>
                <a:spcPct val="100000"/>
              </a:lnSpc>
              <a:spcBef>
                <a:spcPct val="20000"/>
              </a:spcBef>
              <a:spcAft>
                <a:spcPct val="0"/>
              </a:spcAft>
              <a:buClrTx/>
              <a:buFontTx/>
              <a:buNone/>
            </a:pPr>
            <a:r>
              <a:rPr lang="zh-CN" altLang="en-US" sz="3595" b="1" baseline="0">
                <a:solidFill>
                  <a:srgbClr val="C00000"/>
                </a:solidFill>
                <a:latin typeface="义启刘圻硬笔行书" charset="-122"/>
                <a:ea typeface="义启刘圻硬笔行书" charset="-122"/>
              </a:rPr>
              <a:t>垓下之围</a:t>
            </a:r>
            <a:endParaRPr lang="zh-CN" altLang="en-US" sz="3595" b="1" baseline="0">
              <a:solidFill>
                <a:srgbClr val="C00000"/>
              </a:solidFill>
              <a:latin typeface="义启刘圻硬笔行书" charset="-122"/>
              <a:ea typeface="义启刘圻硬笔行书" charset="-122"/>
            </a:endParaRPr>
          </a:p>
        </p:txBody>
      </p:sp>
      <p:grpSp>
        <p:nvGrpSpPr>
          <p:cNvPr id="80906" name="组合 31"/>
          <p:cNvGrpSpPr/>
          <p:nvPr>
            <p:custDataLst>
              <p:tags r:id="rId16"/>
            </p:custDataLst>
          </p:nvPr>
        </p:nvGrpSpPr>
        <p:grpSpPr>
          <a:xfrm>
            <a:off x="172742" y="215292"/>
            <a:ext cx="3326765" cy="3370543"/>
            <a:chOff x="2726305" y="-55223"/>
            <a:chExt cx="2691783" cy="2727328"/>
          </a:xfrm>
        </p:grpSpPr>
        <p:pic>
          <p:nvPicPr>
            <p:cNvPr id="80907" name="图片 6"/>
            <p:cNvPicPr/>
            <p:nvPr>
              <p:custDataLst>
                <p:tags r:id="rId17"/>
              </p:custDataLst>
            </p:nvPr>
          </p:nvPicPr>
          <p:blipFill>
            <a:blip r:embed="rId18"/>
            <a:stretch>
              <a:fillRect/>
            </a:stretch>
          </p:blipFill>
          <p:spPr>
            <a:xfrm rot="18480000">
              <a:off x="2670869" y="213"/>
              <a:ext cx="2727328" cy="2616456"/>
            </a:xfrm>
            <a:prstGeom prst="rect">
              <a:avLst/>
            </a:prstGeom>
            <a:noFill/>
            <a:ln>
              <a:noFill/>
              <a:miter lim="800000"/>
              <a:headEnd/>
              <a:tailEnd/>
            </a:ln>
          </p:spPr>
        </p:pic>
        <p:sp>
          <p:nvSpPr>
            <p:cNvPr id="80908" name="矩形 9"/>
            <p:cNvSpPr/>
            <p:nvPr>
              <p:custDataLst>
                <p:tags r:id="rId19"/>
              </p:custDataLst>
            </p:nvPr>
          </p:nvSpPr>
          <p:spPr>
            <a:xfrm>
              <a:off x="3489807" y="617882"/>
              <a:ext cx="1928281" cy="1080564"/>
            </a:xfrm>
            <a:prstGeom prst="rect">
              <a:avLst/>
            </a:prstGeom>
          </p:spPr>
          <p:txBody>
            <a:bodyPr wrap="square" anchor="t" anchorCtr="0">
              <a:spAutoFit/>
            </a:bodyPr>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marL="1606550" lvl="0" indent="-1606550" fontAlgn="base">
                <a:lnSpc>
                  <a:spcPct val="150000"/>
                </a:lnSpc>
              </a:pPr>
              <a:r>
                <a:rPr lang="zh-CN" altLang="zh-CN" sz="5390">
                  <a:solidFill>
                    <a:srgbClr val="C00000"/>
                  </a:solidFill>
                  <a:latin typeface="义启刘圻硬笔行书" charset="-122"/>
                  <a:ea typeface="义启刘圻硬笔行书" charset="-122"/>
                </a:rPr>
                <a:t>小结</a:t>
              </a:r>
              <a:endParaRPr lang="zh-CN" altLang="zh-CN" sz="5390">
                <a:solidFill>
                  <a:srgbClr val="C00000"/>
                </a:solidFill>
                <a:latin typeface="义启刘圻硬笔行书" charset="-122"/>
                <a:ea typeface="义启刘圻硬笔行书" charset="-122"/>
              </a:endParaRPr>
            </a:p>
          </p:txBody>
        </p:sp>
      </p:grpSp>
      <p:sp>
        <p:nvSpPr>
          <p:cNvPr id="80909" name="文本占位符 150530"/>
          <p:cNvSpPr/>
          <p:nvPr>
            <p:custDataLst>
              <p:tags r:id="rId20"/>
            </p:custDataLst>
          </p:nvPr>
        </p:nvSpPr>
        <p:spPr>
          <a:xfrm>
            <a:off x="3704397" y="2627711"/>
            <a:ext cx="644452" cy="3131012"/>
          </a:xfrm>
          <a:prstGeom prst="rect">
            <a:avLst/>
          </a:prstGeom>
          <a:noFill/>
          <a:ln>
            <a:noFill/>
            <a:miter lim="800000"/>
          </a:ln>
        </p:spPr>
        <p:txBody>
          <a:bodyPr lIns="82124" tIns="41062" rIns="82124" bIns="41062" anchor="t" anchorCtr="0"/>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marL="0" lvl="0" indent="0" defTabSz="914400">
              <a:spcBef>
                <a:spcPct val="20000"/>
              </a:spcBef>
            </a:pPr>
            <a:r>
              <a:rPr lang="zh-CN" altLang="en-US" sz="4310" b="1" baseline="0">
                <a:solidFill>
                  <a:srgbClr val="C00000"/>
                </a:solidFill>
                <a:latin typeface="义启刘圻硬笔行书" charset="-122"/>
                <a:ea typeface="义启刘圻硬笔行书" charset="-122"/>
              </a:rPr>
              <a:t>项</a:t>
            </a:r>
            <a:endParaRPr lang="zh-CN" altLang="en-US" sz="4310" b="1" baseline="0">
              <a:solidFill>
                <a:srgbClr val="C00000"/>
              </a:solidFill>
              <a:latin typeface="义启刘圻硬笔行书" charset="-122"/>
              <a:ea typeface="义启刘圻硬笔行书" charset="-122"/>
            </a:endParaRPr>
          </a:p>
          <a:p>
            <a:pPr marL="0" lvl="0" indent="0" defTabSz="914400">
              <a:spcBef>
                <a:spcPct val="20000"/>
              </a:spcBef>
            </a:pPr>
            <a:r>
              <a:rPr lang="zh-CN" altLang="en-US" sz="4310" b="1" baseline="0">
                <a:solidFill>
                  <a:srgbClr val="C00000"/>
                </a:solidFill>
                <a:latin typeface="义启刘圻硬笔行书" charset="-122"/>
                <a:ea typeface="义启刘圻硬笔行书" charset="-122"/>
              </a:rPr>
              <a:t>羽</a:t>
            </a:r>
            <a:endParaRPr lang="zh-CN" altLang="en-US" sz="4310" b="1" baseline="0">
              <a:solidFill>
                <a:srgbClr val="C00000"/>
              </a:solidFill>
              <a:latin typeface="义启刘圻硬笔行书" charset="-122"/>
              <a:ea typeface="义启刘圻硬笔行书" charset="-122"/>
            </a:endParaRPr>
          </a:p>
          <a:p>
            <a:pPr marL="0" lvl="0" indent="0" defTabSz="914400">
              <a:spcBef>
                <a:spcPct val="20000"/>
              </a:spcBef>
            </a:pPr>
            <a:r>
              <a:rPr lang="zh-CN" altLang="en-US" sz="4310" b="1" baseline="0">
                <a:solidFill>
                  <a:srgbClr val="C00000"/>
                </a:solidFill>
                <a:latin typeface="义启刘圻硬笔行书" charset="-122"/>
                <a:ea typeface="义启刘圻硬笔行书" charset="-122"/>
              </a:rPr>
              <a:t>之</a:t>
            </a:r>
            <a:endParaRPr lang="zh-CN" altLang="en-US" sz="4310" b="1" baseline="0">
              <a:solidFill>
                <a:srgbClr val="C00000"/>
              </a:solidFill>
              <a:latin typeface="义启刘圻硬笔行书" charset="-122"/>
              <a:ea typeface="义启刘圻硬笔行书" charset="-122"/>
            </a:endParaRPr>
          </a:p>
          <a:p>
            <a:pPr marL="0" lvl="0" indent="0" defTabSz="914400">
              <a:spcBef>
                <a:spcPct val="20000"/>
              </a:spcBef>
            </a:pPr>
            <a:r>
              <a:rPr lang="zh-CN" altLang="en-US" sz="4310" b="1" baseline="0">
                <a:solidFill>
                  <a:srgbClr val="C00000"/>
                </a:solidFill>
                <a:latin typeface="义启刘圻硬笔行书" charset="-122"/>
                <a:ea typeface="义启刘圻硬笔行书" charset="-122"/>
              </a:rPr>
              <a:t>死</a:t>
            </a:r>
            <a:endParaRPr lang="zh-CN" altLang="en-US" sz="4310" b="1" baseline="0">
              <a:solidFill>
                <a:srgbClr val="C00000"/>
              </a:solidFill>
              <a:latin typeface="义启刘圻硬笔行书" charset="-122"/>
              <a:ea typeface="义启刘圻硬笔行书" charset="-122"/>
            </a:endParaRPr>
          </a:p>
        </p:txBody>
      </p:sp>
      <p:sp>
        <p:nvSpPr>
          <p:cNvPr id="80910" name="文本占位符 150530"/>
          <p:cNvSpPr/>
          <p:nvPr>
            <p:custDataLst>
              <p:tags r:id="rId21"/>
            </p:custDataLst>
          </p:nvPr>
        </p:nvSpPr>
        <p:spPr>
          <a:xfrm>
            <a:off x="5073146" y="3601519"/>
            <a:ext cx="2382477" cy="627343"/>
          </a:xfrm>
          <a:prstGeom prst="rect">
            <a:avLst/>
          </a:prstGeom>
          <a:noFill/>
          <a:ln>
            <a:noFill/>
            <a:miter lim="800000"/>
          </a:ln>
        </p:spPr>
        <p:txBody>
          <a:bodyPr lIns="82124" tIns="41062" rIns="82124" bIns="41062" anchor="t" anchorCtr="0"/>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marL="0" lvl="0" indent="0" defTabSz="914400">
              <a:spcBef>
                <a:spcPct val="20000"/>
              </a:spcBef>
            </a:pPr>
            <a:r>
              <a:rPr lang="zh-CN" altLang="en-US" sz="3595" b="1" baseline="0">
                <a:latin typeface="义启刘圻硬笔行书" charset="-122"/>
                <a:ea typeface="义启刘圻硬笔行书" charset="-122"/>
              </a:rPr>
              <a:t>东城快战</a:t>
            </a:r>
            <a:endParaRPr lang="zh-CN" altLang="en-US" sz="3595" b="1" baseline="0">
              <a:latin typeface="义启刘圻硬笔行书" charset="-122"/>
              <a:ea typeface="义启刘圻硬笔行书" charset="-122"/>
            </a:endParaRPr>
          </a:p>
        </p:txBody>
      </p:sp>
      <p:sp>
        <p:nvSpPr>
          <p:cNvPr id="80911" name="文本占位符 150530"/>
          <p:cNvSpPr/>
          <p:nvPr>
            <p:custDataLst>
              <p:tags r:id="rId22"/>
            </p:custDataLst>
          </p:nvPr>
        </p:nvSpPr>
        <p:spPr>
          <a:xfrm>
            <a:off x="5073146" y="5034427"/>
            <a:ext cx="2160056" cy="625917"/>
          </a:xfrm>
          <a:prstGeom prst="rect">
            <a:avLst/>
          </a:prstGeom>
          <a:noFill/>
          <a:ln>
            <a:noFill/>
            <a:miter lim="800000"/>
          </a:ln>
        </p:spPr>
        <p:txBody>
          <a:bodyPr lIns="82124" tIns="41062" rIns="82124" bIns="41062" anchor="t" anchorCtr="0"/>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marL="0" lvl="0" indent="0" defTabSz="914400">
              <a:spcBef>
                <a:spcPct val="20000"/>
              </a:spcBef>
            </a:pPr>
            <a:r>
              <a:rPr lang="zh-CN" altLang="en-US" sz="3595" b="1" baseline="0">
                <a:solidFill>
                  <a:srgbClr val="C00000"/>
                </a:solidFill>
                <a:latin typeface="义启刘圻硬笔行书" charset="-122"/>
                <a:ea typeface="义启刘圻硬笔行书" charset="-122"/>
              </a:rPr>
              <a:t>乌江自刎</a:t>
            </a:r>
            <a:endParaRPr lang="zh-CN" altLang="en-US" sz="3595" b="1" baseline="0">
              <a:solidFill>
                <a:srgbClr val="C00000"/>
              </a:solidFill>
              <a:latin typeface="义启刘圻硬笔行书" charset="-122"/>
              <a:ea typeface="义启刘圻硬笔行书" charset="-122"/>
            </a:endParaRPr>
          </a:p>
        </p:txBody>
      </p:sp>
      <p:sp>
        <p:nvSpPr>
          <p:cNvPr id="80912" name="右大括号 17"/>
          <p:cNvSpPr/>
          <p:nvPr>
            <p:custDataLst>
              <p:tags r:id="rId23"/>
            </p:custDataLst>
          </p:nvPr>
        </p:nvSpPr>
        <p:spPr>
          <a:xfrm flipH="1">
            <a:off x="4542756" y="2651950"/>
            <a:ext cx="451973" cy="2438083"/>
          </a:xfrm>
          <a:prstGeom prst="rightBrace">
            <a:avLst>
              <a:gd name="adj1" fmla="val 8316"/>
              <a:gd name="adj2" fmla="val 50000"/>
            </a:avLst>
          </a:prstGeom>
          <a:noFill/>
          <a:ln w="19050">
            <a:solidFill>
              <a:schemeClr val="tx1"/>
            </a:solidFill>
            <a:round/>
          </a:ln>
        </p:spPr>
        <p:txBody>
          <a:bodyPr anchor="ctr" anchorCtr="0"/>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lvl="0" algn="ctr"/>
            <a:endParaRPr lang="zh-CN" altLang="en-US" sz="1615">
              <a:solidFill>
                <a:srgbClr val="000000"/>
              </a:solidFill>
              <a:latin typeface="Calibri" panose="020F0502020204030204" pitchFamily="34" charset="0"/>
              <a:ea typeface="等线" panose="02010600030101010101" charset="-122"/>
            </a:endParaRPr>
          </a:p>
        </p:txBody>
      </p:sp>
      <p:grpSp>
        <p:nvGrpSpPr>
          <p:cNvPr id="80913" name="组合 31"/>
          <p:cNvGrpSpPr/>
          <p:nvPr>
            <p:custDataLst>
              <p:tags r:id="rId24"/>
            </p:custDataLst>
          </p:nvPr>
        </p:nvGrpSpPr>
        <p:grpSpPr>
          <a:xfrm>
            <a:off x="7231776" y="1756560"/>
            <a:ext cx="2429528" cy="1251835"/>
            <a:chOff x="12681" y="3079"/>
            <a:chExt cx="4259" cy="2197"/>
          </a:xfrm>
        </p:grpSpPr>
        <p:sp>
          <p:nvSpPr>
            <p:cNvPr id="80914" name="文本占位符 150530"/>
            <p:cNvSpPr/>
            <p:nvPr>
              <p:custDataLst>
                <p:tags r:id="rId25"/>
              </p:custDataLst>
            </p:nvPr>
          </p:nvSpPr>
          <p:spPr>
            <a:xfrm>
              <a:off x="13802" y="3079"/>
              <a:ext cx="3139" cy="972"/>
            </a:xfrm>
            <a:prstGeom prst="rect">
              <a:avLst/>
            </a:prstGeom>
            <a:noFill/>
            <a:ln>
              <a:noFill/>
              <a:miter lim="800000"/>
            </a:ln>
          </p:spPr>
          <p:txBody>
            <a:bodyPr lIns="82124" tIns="41062" rIns="82124" bIns="41062" anchor="t" anchorCtr="0"/>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marL="0" lvl="0" indent="0" defTabSz="914400">
                <a:spcBef>
                  <a:spcPct val="20000"/>
                </a:spcBef>
              </a:pPr>
              <a:r>
                <a:rPr lang="zh-CN" altLang="en-US" sz="2875" b="1" baseline="0">
                  <a:latin typeface="义启刘圻硬笔行书" charset="-122"/>
                  <a:ea typeface="义启刘圻硬笔行书" charset="-122"/>
                </a:rPr>
                <a:t>四面楚歌</a:t>
              </a:r>
              <a:endParaRPr lang="zh-CN" altLang="en-US" sz="2875" b="1" baseline="0">
                <a:latin typeface="义启刘圻硬笔行书" charset="-122"/>
                <a:ea typeface="义启刘圻硬笔行书" charset="-122"/>
              </a:endParaRPr>
            </a:p>
          </p:txBody>
        </p:sp>
        <p:sp>
          <p:nvSpPr>
            <p:cNvPr id="80915" name="文本占位符 150530"/>
            <p:cNvSpPr/>
            <p:nvPr>
              <p:custDataLst>
                <p:tags r:id="rId26"/>
              </p:custDataLst>
            </p:nvPr>
          </p:nvSpPr>
          <p:spPr>
            <a:xfrm>
              <a:off x="13802" y="4178"/>
              <a:ext cx="3139" cy="1099"/>
            </a:xfrm>
            <a:prstGeom prst="rect">
              <a:avLst/>
            </a:prstGeom>
            <a:noFill/>
            <a:ln>
              <a:noFill/>
              <a:miter lim="800000"/>
            </a:ln>
          </p:spPr>
          <p:txBody>
            <a:bodyPr lIns="82124" tIns="41062" rIns="82124" bIns="41062" anchor="t" anchorCtr="0"/>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marL="0" lvl="0" indent="0" defTabSz="914400">
                <a:spcBef>
                  <a:spcPct val="20000"/>
                </a:spcBef>
              </a:pPr>
              <a:r>
                <a:rPr lang="zh-CN" altLang="en-US" sz="2875" b="1" baseline="0">
                  <a:latin typeface="义启刘圻硬笔行书" charset="-122"/>
                  <a:ea typeface="义启刘圻硬笔行书" charset="-122"/>
                </a:rPr>
                <a:t>霸王别姬</a:t>
              </a:r>
              <a:endParaRPr lang="zh-CN" altLang="en-US" sz="2875" b="1" baseline="0">
                <a:latin typeface="义启刘圻硬笔行书" charset="-122"/>
                <a:ea typeface="义启刘圻硬笔行书" charset="-122"/>
              </a:endParaRPr>
            </a:p>
          </p:txBody>
        </p:sp>
        <p:sp>
          <p:nvSpPr>
            <p:cNvPr id="80916" name="右大括号 21"/>
            <p:cNvSpPr/>
            <p:nvPr>
              <p:custDataLst>
                <p:tags r:id="rId27"/>
              </p:custDataLst>
            </p:nvPr>
          </p:nvSpPr>
          <p:spPr>
            <a:xfrm flipH="1">
              <a:off x="12681" y="3545"/>
              <a:ext cx="793" cy="1390"/>
            </a:xfrm>
            <a:prstGeom prst="rightBrace">
              <a:avLst>
                <a:gd name="adj1" fmla="val 8326"/>
                <a:gd name="adj2" fmla="val 50000"/>
              </a:avLst>
            </a:prstGeom>
            <a:noFill/>
            <a:ln w="19050">
              <a:solidFill>
                <a:schemeClr val="tx1"/>
              </a:solidFill>
              <a:round/>
            </a:ln>
          </p:spPr>
          <p:txBody>
            <a:bodyPr anchor="ctr" anchorCtr="0"/>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lvl="0" algn="ctr"/>
              <a:endParaRPr lang="zh-CN" altLang="en-US" sz="1615">
                <a:solidFill>
                  <a:srgbClr val="000000"/>
                </a:solidFill>
                <a:latin typeface="Calibri" panose="020F0502020204030204" pitchFamily="34" charset="0"/>
                <a:ea typeface="等线" panose="02010600030101010101" charset="-122"/>
              </a:endParaRPr>
            </a:p>
          </p:txBody>
        </p:sp>
      </p:grpSp>
      <p:grpSp>
        <p:nvGrpSpPr>
          <p:cNvPr id="80917" name="组合 32"/>
          <p:cNvGrpSpPr/>
          <p:nvPr>
            <p:custDataLst>
              <p:tags r:id="rId28"/>
            </p:custDataLst>
          </p:nvPr>
        </p:nvGrpSpPr>
        <p:grpSpPr>
          <a:xfrm>
            <a:off x="7352968" y="3116754"/>
            <a:ext cx="4616674" cy="1290331"/>
            <a:chOff x="12893" y="5464"/>
            <a:chExt cx="8095" cy="2264"/>
          </a:xfrm>
        </p:grpSpPr>
        <p:sp>
          <p:nvSpPr>
            <p:cNvPr id="80918" name="文本占位符 150530"/>
            <p:cNvSpPr/>
            <p:nvPr>
              <p:custDataLst>
                <p:tags r:id="rId29"/>
              </p:custDataLst>
            </p:nvPr>
          </p:nvSpPr>
          <p:spPr>
            <a:xfrm>
              <a:off x="14008" y="5464"/>
              <a:ext cx="6980" cy="851"/>
            </a:xfrm>
            <a:prstGeom prst="rect">
              <a:avLst/>
            </a:prstGeom>
            <a:noFill/>
            <a:ln>
              <a:noFill/>
              <a:miter lim="800000"/>
            </a:ln>
          </p:spPr>
          <p:txBody>
            <a:bodyPr lIns="82124" tIns="41062" rIns="82124" bIns="41062" anchor="t" anchorCtr="0"/>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marL="0" lvl="0" indent="0" defTabSz="914400">
                <a:spcBef>
                  <a:spcPct val="20000"/>
                </a:spcBef>
              </a:pPr>
              <a:r>
                <a:rPr lang="zh-CN" altLang="en-US" sz="2875" b="1" baseline="0">
                  <a:latin typeface="义启刘圻硬笔行书" charset="-122"/>
                  <a:ea typeface="义启刘圻硬笔行书" charset="-122"/>
                </a:rPr>
                <a:t>突围失道，</a:t>
              </a:r>
              <a:r>
                <a:rPr lang="zh-CN" altLang="en-US" sz="2875" b="1">
                  <a:latin typeface="义启刘圻硬笔行书" charset="-122"/>
                  <a:ea typeface="义启刘圻硬笔行书" charset="-122"/>
                </a:rPr>
                <a:t>绐陷大泽</a:t>
              </a:r>
              <a:endParaRPr lang="zh-CN" altLang="en-US" sz="2875" b="1" baseline="0">
                <a:latin typeface="义启刘圻硬笔行书" charset="-122"/>
                <a:ea typeface="义启刘圻硬笔行书" charset="-122"/>
              </a:endParaRPr>
            </a:p>
          </p:txBody>
        </p:sp>
        <p:sp>
          <p:nvSpPr>
            <p:cNvPr id="80919" name="文本占位符 150530"/>
            <p:cNvSpPr/>
            <p:nvPr>
              <p:custDataLst>
                <p:tags r:id="rId30"/>
              </p:custDataLst>
            </p:nvPr>
          </p:nvSpPr>
          <p:spPr>
            <a:xfrm>
              <a:off x="14008" y="6888"/>
              <a:ext cx="6980" cy="840"/>
            </a:xfrm>
            <a:prstGeom prst="rect">
              <a:avLst/>
            </a:prstGeom>
            <a:noFill/>
            <a:ln>
              <a:noFill/>
              <a:miter lim="800000"/>
            </a:ln>
          </p:spPr>
          <p:txBody>
            <a:bodyPr lIns="82124" tIns="41062" rIns="82124" bIns="41062" anchor="t" anchorCtr="0"/>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marL="0" lvl="0" indent="0" defTabSz="914400">
                <a:spcBef>
                  <a:spcPct val="20000"/>
                </a:spcBef>
              </a:pPr>
              <a:r>
                <a:rPr lang="zh-CN" altLang="en-US" sz="2875" b="1" baseline="0">
                  <a:latin typeface="义启刘圻硬笔行书" charset="-122"/>
                  <a:ea typeface="义启刘圻硬笔行书" charset="-122"/>
                </a:rPr>
                <a:t>连斩敌将，所向披靡</a:t>
              </a:r>
              <a:endParaRPr lang="zh-CN" altLang="en-US" sz="2875" b="1" baseline="0">
                <a:latin typeface="义启刘圻硬笔行书" charset="-122"/>
                <a:ea typeface="义启刘圻硬笔行书" charset="-122"/>
              </a:endParaRPr>
            </a:p>
          </p:txBody>
        </p:sp>
        <p:sp>
          <p:nvSpPr>
            <p:cNvPr id="80920" name="右大括号 22"/>
            <p:cNvSpPr/>
            <p:nvPr>
              <p:custDataLst>
                <p:tags r:id="rId31"/>
              </p:custDataLst>
            </p:nvPr>
          </p:nvSpPr>
          <p:spPr>
            <a:xfrm flipH="1">
              <a:off x="12893" y="5941"/>
              <a:ext cx="793" cy="1390"/>
            </a:xfrm>
            <a:prstGeom prst="rightBrace">
              <a:avLst>
                <a:gd name="adj1" fmla="val 8326"/>
                <a:gd name="adj2" fmla="val 50000"/>
              </a:avLst>
            </a:prstGeom>
            <a:noFill/>
            <a:ln w="19050">
              <a:solidFill>
                <a:schemeClr val="tx1"/>
              </a:solidFill>
              <a:round/>
            </a:ln>
          </p:spPr>
          <p:txBody>
            <a:bodyPr anchor="ctr" anchorCtr="0"/>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lvl="0" algn="ctr"/>
              <a:endParaRPr lang="zh-CN" altLang="en-US" sz="1615">
                <a:solidFill>
                  <a:srgbClr val="000000"/>
                </a:solidFill>
                <a:latin typeface="Calibri" panose="020F0502020204030204" pitchFamily="34" charset="0"/>
                <a:ea typeface="等线" panose="02010600030101010101" charset="-122"/>
              </a:endParaRPr>
            </a:p>
          </p:txBody>
        </p:sp>
      </p:grpSp>
      <p:grpSp>
        <p:nvGrpSpPr>
          <p:cNvPr id="80921" name="组合 33"/>
          <p:cNvGrpSpPr/>
          <p:nvPr>
            <p:custDataLst>
              <p:tags r:id="rId32"/>
            </p:custDataLst>
          </p:nvPr>
        </p:nvGrpSpPr>
        <p:grpSpPr>
          <a:xfrm>
            <a:off x="7352968" y="4464116"/>
            <a:ext cx="2947086" cy="1823572"/>
            <a:chOff x="12893" y="7827"/>
            <a:chExt cx="5166" cy="3197"/>
          </a:xfrm>
        </p:grpSpPr>
        <p:sp>
          <p:nvSpPr>
            <p:cNvPr id="80922" name="文本占位符 150530"/>
            <p:cNvSpPr/>
            <p:nvPr>
              <p:custDataLst>
                <p:tags r:id="rId33"/>
              </p:custDataLst>
            </p:nvPr>
          </p:nvSpPr>
          <p:spPr>
            <a:xfrm>
              <a:off x="14885" y="7827"/>
              <a:ext cx="3139" cy="1099"/>
            </a:xfrm>
            <a:prstGeom prst="rect">
              <a:avLst/>
            </a:prstGeom>
            <a:noFill/>
            <a:ln>
              <a:noFill/>
              <a:miter lim="800000"/>
            </a:ln>
          </p:spPr>
          <p:txBody>
            <a:bodyPr lIns="82124" tIns="41062" rIns="82124" bIns="41062" anchor="t" anchorCtr="0"/>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marL="0" lvl="0" indent="0" defTabSz="914400">
                <a:spcBef>
                  <a:spcPct val="20000"/>
                </a:spcBef>
              </a:pPr>
              <a:r>
                <a:rPr lang="zh-CN" altLang="en-US" sz="2875" b="1" baseline="0">
                  <a:latin typeface="义启刘圻硬笔行书" charset="-122"/>
                  <a:ea typeface="义启刘圻硬笔行书" charset="-122"/>
                </a:rPr>
                <a:t>拒渡</a:t>
              </a:r>
              <a:endParaRPr lang="zh-CN" altLang="en-US" sz="2875" b="1" baseline="0">
                <a:latin typeface="义启刘圻硬笔行书" charset="-122"/>
                <a:ea typeface="义启刘圻硬笔行书" charset="-122"/>
              </a:endParaRPr>
            </a:p>
          </p:txBody>
        </p:sp>
        <p:sp>
          <p:nvSpPr>
            <p:cNvPr id="80923" name="文本占位符 150530"/>
            <p:cNvSpPr/>
            <p:nvPr>
              <p:custDataLst>
                <p:tags r:id="rId34"/>
              </p:custDataLst>
            </p:nvPr>
          </p:nvSpPr>
          <p:spPr>
            <a:xfrm>
              <a:off x="14921" y="8836"/>
              <a:ext cx="3139" cy="1099"/>
            </a:xfrm>
            <a:prstGeom prst="rect">
              <a:avLst/>
            </a:prstGeom>
            <a:noFill/>
            <a:ln>
              <a:noFill/>
              <a:miter lim="800000"/>
            </a:ln>
          </p:spPr>
          <p:txBody>
            <a:bodyPr lIns="82124" tIns="41062" rIns="82124" bIns="41062" anchor="t" anchorCtr="0"/>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marL="0" lvl="0" indent="0" defTabSz="914400">
                <a:spcBef>
                  <a:spcPct val="20000"/>
                </a:spcBef>
              </a:pPr>
              <a:r>
                <a:rPr lang="zh-CN" altLang="en-US" sz="2875" b="1" baseline="0">
                  <a:latin typeface="义启刘圻硬笔行书" charset="-122"/>
                  <a:ea typeface="义启刘圻硬笔行书" charset="-122"/>
                </a:rPr>
                <a:t>赠马</a:t>
              </a:r>
              <a:endParaRPr lang="zh-CN" altLang="en-US" sz="2875" b="1" baseline="0">
                <a:latin typeface="义启刘圻硬笔行书" charset="-122"/>
                <a:ea typeface="义启刘圻硬笔行书" charset="-122"/>
              </a:endParaRPr>
            </a:p>
          </p:txBody>
        </p:sp>
        <p:sp>
          <p:nvSpPr>
            <p:cNvPr id="80924" name="文本占位符 150530"/>
            <p:cNvSpPr/>
            <p:nvPr>
              <p:custDataLst>
                <p:tags r:id="rId35"/>
              </p:custDataLst>
            </p:nvPr>
          </p:nvSpPr>
          <p:spPr>
            <a:xfrm>
              <a:off x="14885" y="9926"/>
              <a:ext cx="3139" cy="1099"/>
            </a:xfrm>
            <a:prstGeom prst="rect">
              <a:avLst/>
            </a:prstGeom>
            <a:noFill/>
            <a:ln>
              <a:noFill/>
              <a:miter lim="800000"/>
            </a:ln>
          </p:spPr>
          <p:txBody>
            <a:bodyPr lIns="82124" tIns="41062" rIns="82124" bIns="41062" anchor="t" anchorCtr="0"/>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marL="0" lvl="0" indent="0" defTabSz="914400">
                <a:spcBef>
                  <a:spcPct val="20000"/>
                </a:spcBef>
              </a:pPr>
              <a:r>
                <a:rPr lang="zh-CN" altLang="en-US" sz="2875" b="1" baseline="0">
                  <a:latin typeface="义启刘圻硬笔行书" charset="-122"/>
                  <a:ea typeface="义启刘圻硬笔行书" charset="-122"/>
                </a:rPr>
                <a:t>赠头</a:t>
              </a:r>
              <a:endParaRPr lang="zh-CN" altLang="en-US" sz="2875" b="1" baseline="0">
                <a:latin typeface="义启刘圻硬笔行书" charset="-122"/>
                <a:ea typeface="义启刘圻硬笔行书" charset="-122"/>
              </a:endParaRPr>
            </a:p>
          </p:txBody>
        </p:sp>
        <p:sp>
          <p:nvSpPr>
            <p:cNvPr id="80925" name="右大括号 23"/>
            <p:cNvSpPr/>
            <p:nvPr>
              <p:custDataLst>
                <p:tags r:id="rId36"/>
              </p:custDataLst>
            </p:nvPr>
          </p:nvSpPr>
          <p:spPr>
            <a:xfrm flipH="1">
              <a:off x="12893" y="8285"/>
              <a:ext cx="793" cy="2201"/>
            </a:xfrm>
            <a:prstGeom prst="rightBrace">
              <a:avLst>
                <a:gd name="adj1" fmla="val 8327"/>
                <a:gd name="adj2" fmla="val 50000"/>
              </a:avLst>
            </a:prstGeom>
            <a:noFill/>
            <a:ln w="19050">
              <a:solidFill>
                <a:schemeClr val="tx1"/>
              </a:solidFill>
              <a:round/>
            </a:ln>
          </p:spPr>
          <p:txBody>
            <a:bodyPr anchor="ctr" anchorCtr="0"/>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lvl="0" algn="ctr"/>
              <a:endParaRPr lang="zh-CN" altLang="en-US" sz="1615">
                <a:solidFill>
                  <a:srgbClr val="000000"/>
                </a:solidFill>
                <a:latin typeface="Calibri" panose="020F0502020204030204" pitchFamily="34" charset="0"/>
                <a:ea typeface="等线" panose="02010600030101010101" charset="-122"/>
              </a:endParaRPr>
            </a:p>
          </p:txBody>
        </p:sp>
      </p:grpSp>
    </p:spTree>
    <p:custDataLst>
      <p:tags r:id="rId37"/>
    </p:custDataLst>
  </p:cSld>
  <p:clrMapOvr>
    <a:masterClrMapping/>
  </p:clrMapOvr>
  <mc:AlternateContent xmlns:mc="http://schemas.openxmlformats.org/markup-compatibility/2006">
    <mc:Choice xmlns:p14="http://schemas.microsoft.com/office/powerpoint/2010/main" Requires="p14">
      <p:transition spd="slow" p14:dur="1250" advClick="0">
        <p14:switch dir="r"/>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additive="base">
                                        <p:cTn id="6" dur="1" fill="hold">
                                          <p:stCondLst>
                                            <p:cond delay="0"/>
                                          </p:stCondLst>
                                        </p:cTn>
                                        <p:tgtEl>
                                          <p:spTgt spid="80904"/>
                                        </p:tgtEl>
                                        <p:attrNameLst>
                                          <p:attrName>style.visibility</p:attrName>
                                        </p:attrNameLst>
                                      </p:cBhvr>
                                      <p:to>
                                        <p:strVal val="visible"/>
                                      </p:to>
                                    </p:set>
                                    <p:animEffect transition="in" filter="strips(downLeft)">
                                      <p:cBhvr additive="base">
                                        <p:cTn id="7" dur="500" fill="hold"/>
                                        <p:tgtEl>
                                          <p:spTgt spid="809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3"/>
          <p:cNvSpPr/>
          <p:nvPr>
            <p:custDataLst>
              <p:tags r:id="rId1"/>
            </p:custDataLst>
          </p:nvPr>
        </p:nvSpPr>
        <p:spPr>
          <a:xfrm>
            <a:off x="1774825" y="476250"/>
            <a:ext cx="3787775" cy="922338"/>
          </a:xfrm>
          <a:prstGeom prst="rect">
            <a:avLst/>
          </a:prstGeom>
          <a:noFill/>
          <a:ln w="9525">
            <a:noFill/>
          </a:ln>
        </p:spPr>
        <p:txBody>
          <a:bodyPr anchor="t"/>
          <a:lstStyle/>
          <a:p>
            <a:r>
              <a:rPr lang="zh-CN" altLang="en-US" sz="5400" b="1">
                <a:solidFill>
                  <a:srgbClr val="0000FF"/>
                </a:solidFill>
                <a:latin typeface="Arial" panose="020B0604020202020204"/>
                <a:ea typeface="华文行楷" panose="02010800040101010101" pitchFamily="2" charset="-122"/>
              </a:rPr>
              <a:t>项羽之死？</a:t>
            </a:r>
            <a:endParaRPr lang="zh-CN" altLang="en-US" sz="5400" b="1">
              <a:solidFill>
                <a:srgbClr val="0000FF"/>
              </a:solidFill>
              <a:latin typeface="Arial" panose="020B0604020202020204"/>
              <a:ea typeface="华文行楷" panose="02010800040101010101" pitchFamily="2" charset="-122"/>
            </a:endParaRPr>
          </a:p>
        </p:txBody>
      </p:sp>
      <p:sp>
        <p:nvSpPr>
          <p:cNvPr id="77826" name="AutoShape 4"/>
          <p:cNvSpPr/>
          <p:nvPr>
            <p:custDataLst>
              <p:tags r:id="rId2"/>
            </p:custDataLst>
          </p:nvPr>
        </p:nvSpPr>
        <p:spPr>
          <a:xfrm>
            <a:off x="1442085" y="1752600"/>
            <a:ext cx="10039350" cy="3313430"/>
          </a:xfrm>
          <a:prstGeom prst="horizontalScroll">
            <a:avLst>
              <a:gd name="adj" fmla="val 14042"/>
            </a:avLst>
          </a:prstGeom>
          <a:noFill/>
          <a:ln w="9525" cap="flat" cmpd="sng">
            <a:solidFill>
              <a:srgbClr val="FFFF00"/>
            </a:solidFill>
            <a:prstDash val="solid"/>
            <a:round/>
            <a:headEnd type="none" w="med" len="med"/>
            <a:tailEnd type="none" w="med" len="med"/>
          </a:ln>
        </p:spPr>
        <p:txBody>
          <a:bodyPr wrap="none" anchor="ctr"/>
          <a:lstStyle/>
          <a:p>
            <a:pPr algn="ctr"/>
            <a:endParaRPr lang="zh-CN" altLang="zh-CN" sz="3600" b="1">
              <a:solidFill>
                <a:srgbClr val="FF0066"/>
              </a:solidFill>
              <a:latin typeface="Times New Roman" panose="02020603050405020304" pitchFamily="18" charset="0"/>
              <a:ea typeface="宋体" panose="02010600030101010101" pitchFamily="2" charset="-122"/>
            </a:endParaRPr>
          </a:p>
        </p:txBody>
      </p:sp>
      <p:sp>
        <p:nvSpPr>
          <p:cNvPr id="77827" name="Text Box 5"/>
          <p:cNvSpPr/>
          <p:nvPr>
            <p:custDataLst>
              <p:tags r:id="rId3"/>
            </p:custDataLst>
          </p:nvPr>
        </p:nvSpPr>
        <p:spPr>
          <a:xfrm>
            <a:off x="2006600" y="2910205"/>
            <a:ext cx="9713595" cy="1198880"/>
          </a:xfrm>
          <a:prstGeom prst="rect">
            <a:avLst/>
          </a:prstGeom>
          <a:noFill/>
          <a:ln w="9525">
            <a:noFill/>
          </a:ln>
        </p:spPr>
        <p:txBody>
          <a:bodyPr anchor="t"/>
          <a:lstStyle/>
          <a:p>
            <a:pPr>
              <a:spcBef>
                <a:spcPct val="50000"/>
              </a:spcBef>
            </a:pPr>
            <a:r>
              <a:rPr lang="zh-CN" altLang="en-US" sz="7200" b="1">
                <a:solidFill>
                  <a:srgbClr val="FF0000"/>
                </a:solidFill>
                <a:latin typeface="Arial" panose="020B0604020202020204"/>
                <a:ea typeface="隶书" panose="02010509060101010101" pitchFamily="49" charset="-122"/>
              </a:rPr>
              <a:t>了解后世对项羽的评价</a:t>
            </a:r>
            <a:endParaRPr lang="zh-CN" altLang="en-US" sz="7200" b="1">
              <a:solidFill>
                <a:srgbClr val="FF0000"/>
              </a:solidFill>
              <a:latin typeface="Arial" panose="020B0604020202020204"/>
              <a:ea typeface="隶书" panose="02010509060101010101" pitchFamily="49" charset="-122"/>
            </a:endParaRP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2"/>
          <p:cNvSpPr/>
          <p:nvPr>
            <p:ph type="title" idx="4294967295"/>
            <p:custDataLst>
              <p:tags r:id="rId1"/>
            </p:custDataLst>
          </p:nvPr>
        </p:nvSpPr>
        <p:spPr>
          <a:xfrm>
            <a:off x="0" y="365125"/>
            <a:ext cx="10515600" cy="1325880"/>
          </a:xfrm>
        </p:spPr>
        <p:txBody>
          <a:bodyPr wrap="square" lIns="91439" tIns="45719" rIns="91439" bIns="45719" anchor="ctr"/>
          <a:lstStyle/>
          <a:p>
            <a:r>
              <a:rPr lang="zh-CN" altLang="en-US" sz="6000" b="1">
                <a:ea typeface="华文新魏" panose="02010800040101010101" pitchFamily="2" charset="-122"/>
              </a:rPr>
              <a:t>刘邦对项羽的评价</a:t>
            </a:r>
            <a:endParaRPr lang="zh-CN" altLang="en-US" sz="6000" b="1">
              <a:ea typeface="华文新魏" panose="02010800040101010101" pitchFamily="2" charset="-122"/>
            </a:endParaRPr>
          </a:p>
        </p:txBody>
      </p:sp>
      <p:sp>
        <p:nvSpPr>
          <p:cNvPr id="78850" name="Rectangle 3"/>
          <p:cNvSpPr/>
          <p:nvPr>
            <p:ph idx="4294967295"/>
            <p:custDataLst>
              <p:tags r:id="rId2"/>
            </p:custDataLst>
          </p:nvPr>
        </p:nvSpPr>
        <p:spPr>
          <a:xfrm>
            <a:off x="3042920" y="1676400"/>
            <a:ext cx="9149080" cy="4498975"/>
          </a:xfrm>
        </p:spPr>
        <p:txBody>
          <a:bodyPr wrap="square" lIns="91439" tIns="45719" rIns="91439" bIns="45719" anchor="t"/>
          <a:lstStyle/>
          <a:p>
            <a:pPr>
              <a:lnSpc>
                <a:spcPct val="140000"/>
              </a:lnSpc>
            </a:pPr>
            <a:r>
              <a:rPr lang="zh-CN" altLang="en-US" b="1">
                <a:latin typeface="华文中宋" panose="02010600040101010101" pitchFamily="2" charset="-122"/>
                <a:ea typeface="华文中宋" panose="02010600040101010101" pitchFamily="2" charset="-122"/>
              </a:rPr>
              <a:t>　　夫运筹帷帐之中，决胜千里之外，</a:t>
            </a:r>
            <a:r>
              <a:rPr lang="zh-CN" altLang="en-US" b="1">
                <a:solidFill>
                  <a:schemeClr val="hlink"/>
                </a:solidFill>
                <a:latin typeface="华文中宋" panose="02010600040101010101" pitchFamily="2" charset="-122"/>
                <a:ea typeface="华文中宋" panose="02010600040101010101" pitchFamily="2" charset="-122"/>
              </a:rPr>
              <a:t>吾不如</a:t>
            </a:r>
            <a:r>
              <a:rPr lang="zh-CN" altLang="en-US" b="1">
                <a:latin typeface="华文中宋" panose="02010600040101010101" pitchFamily="2" charset="-122"/>
                <a:ea typeface="华文中宋" panose="02010600040101010101" pitchFamily="2" charset="-122"/>
              </a:rPr>
              <a:t>子房（即张良）。镇国家，抚百姓，给馈饷，不绝粮道，</a:t>
            </a:r>
            <a:r>
              <a:rPr lang="zh-CN" altLang="en-US" b="1">
                <a:solidFill>
                  <a:schemeClr val="hlink"/>
                </a:solidFill>
                <a:latin typeface="华文中宋" panose="02010600040101010101" pitchFamily="2" charset="-122"/>
                <a:ea typeface="华文中宋" panose="02010600040101010101" pitchFamily="2" charset="-122"/>
              </a:rPr>
              <a:t>吾不如</a:t>
            </a:r>
            <a:r>
              <a:rPr lang="zh-CN" altLang="en-US" b="1">
                <a:latin typeface="华文中宋" panose="02010600040101010101" pitchFamily="2" charset="-122"/>
                <a:ea typeface="华文中宋" panose="02010600040101010101" pitchFamily="2" charset="-122"/>
              </a:rPr>
              <a:t>萧何。连百万之军，战必胜，攻必取，</a:t>
            </a:r>
            <a:r>
              <a:rPr lang="zh-CN" altLang="en-US" b="1">
                <a:solidFill>
                  <a:schemeClr val="hlink"/>
                </a:solidFill>
                <a:latin typeface="华文中宋" panose="02010600040101010101" pitchFamily="2" charset="-122"/>
                <a:ea typeface="华文中宋" panose="02010600040101010101" pitchFamily="2" charset="-122"/>
              </a:rPr>
              <a:t>吾不如</a:t>
            </a:r>
            <a:r>
              <a:rPr lang="zh-CN" altLang="en-US" b="1">
                <a:latin typeface="华文中宋" panose="02010600040101010101" pitchFamily="2" charset="-122"/>
                <a:ea typeface="华文中宋" panose="02010600040101010101" pitchFamily="2" charset="-122"/>
              </a:rPr>
              <a:t>韩信。此三者，皆人杰也，</a:t>
            </a:r>
            <a:r>
              <a:rPr lang="zh-CN" altLang="en-US" b="1">
                <a:solidFill>
                  <a:schemeClr val="hlink"/>
                </a:solidFill>
                <a:latin typeface="华文中宋" panose="02010600040101010101" pitchFamily="2" charset="-122"/>
                <a:ea typeface="华文中宋" panose="02010600040101010101" pitchFamily="2" charset="-122"/>
              </a:rPr>
              <a:t>吾能用之，此吾所以取天下也</a:t>
            </a:r>
            <a:r>
              <a:rPr lang="zh-CN" altLang="en-US" b="1">
                <a:latin typeface="华文中宋" panose="02010600040101010101" pitchFamily="2" charset="-122"/>
                <a:ea typeface="华文中宋" panose="02010600040101010101" pitchFamily="2" charset="-122"/>
              </a:rPr>
              <a:t>。</a:t>
            </a:r>
            <a:r>
              <a:rPr lang="zh-CN" altLang="en-US" b="1">
                <a:solidFill>
                  <a:schemeClr val="hlink"/>
                </a:solidFill>
                <a:latin typeface="华文中宋" panose="02010600040101010101" pitchFamily="2" charset="-122"/>
                <a:ea typeface="华文中宋" panose="02010600040101010101" pitchFamily="2" charset="-122"/>
              </a:rPr>
              <a:t>项羽有一范增而不能用，此其所以为我擒也</a:t>
            </a:r>
            <a:r>
              <a:rPr lang="zh-CN" altLang="en-US" b="1">
                <a:latin typeface="华文中宋" panose="02010600040101010101" pitchFamily="2" charset="-122"/>
                <a:ea typeface="华文中宋" panose="02010600040101010101" pitchFamily="2" charset="-122"/>
              </a:rPr>
              <a:t>。</a:t>
            </a:r>
            <a:endParaRPr lang="zh-CN" altLang="en-US" b="1">
              <a:latin typeface="华文中宋" panose="02010600040101010101" pitchFamily="2" charset="-122"/>
              <a:ea typeface="华文中宋"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8850">
                                            <p:txEl>
                                              <p:pRg st="0" end="0"/>
                                            </p:txEl>
                                          </p:spTgt>
                                        </p:tgtEl>
                                        <p:attrNameLst>
                                          <p:attrName>style.visibility</p:attrName>
                                        </p:attrNameLst>
                                      </p:cBhvr>
                                      <p:to>
                                        <p:strVal val="visible"/>
                                      </p:to>
                                    </p:set>
                                    <p:animEffect transition="in" filter="diamond(in)">
                                      <p:cBhvr>
                                        <p:cTn id="7" dur="2000"/>
                                        <p:tgtEl>
                                          <p:spTgt spid="7885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0"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p:nvPr>
            <p:ph type="title" idx="4294967295"/>
            <p:custDataLst>
              <p:tags r:id="rId1"/>
            </p:custDataLst>
          </p:nvPr>
        </p:nvSpPr>
        <p:spPr>
          <a:xfrm>
            <a:off x="0" y="365125"/>
            <a:ext cx="10515600" cy="1325880"/>
          </a:xfrm>
        </p:spPr>
        <p:txBody>
          <a:bodyPr wrap="square" lIns="91439" tIns="45719" rIns="91439" bIns="45719" anchor="ctr"/>
          <a:lstStyle/>
          <a:p>
            <a:r>
              <a:rPr lang="en-US" altLang="zh-CN" sz="6000" b="1">
                <a:ea typeface="华文新魏" panose="02010800040101010101" pitchFamily="2" charset="-122"/>
              </a:rPr>
              <a:t> </a:t>
            </a:r>
            <a:r>
              <a:rPr lang="zh-CN" altLang="en-US" sz="6000" b="1">
                <a:ea typeface="华文新魏" panose="02010800040101010101" pitchFamily="2" charset="-122"/>
              </a:rPr>
              <a:t>韩信对项羽的评价 </a:t>
            </a:r>
            <a:endParaRPr lang="zh-CN" altLang="en-US" sz="6000" b="1">
              <a:ea typeface="华文新魏" panose="02010800040101010101" pitchFamily="2" charset="-122"/>
            </a:endParaRPr>
          </a:p>
        </p:txBody>
      </p:sp>
      <p:sp>
        <p:nvSpPr>
          <p:cNvPr id="79874" name="Rectangle 3"/>
          <p:cNvSpPr/>
          <p:nvPr>
            <p:ph idx="4294967295"/>
            <p:custDataLst>
              <p:tags r:id="rId2"/>
            </p:custDataLst>
          </p:nvPr>
        </p:nvSpPr>
        <p:spPr>
          <a:xfrm>
            <a:off x="0" y="1825625"/>
            <a:ext cx="10515600" cy="4351655"/>
          </a:xfrm>
        </p:spPr>
        <p:txBody>
          <a:bodyPr wrap="square" lIns="91439" tIns="45719" rIns="91439" bIns="45719" anchor="t"/>
          <a:lstStyle/>
          <a:p>
            <a:pPr>
              <a:lnSpc>
                <a:spcPct val="140000"/>
              </a:lnSpc>
            </a:pPr>
            <a:r>
              <a:rPr lang="zh-CN" altLang="en-US">
                <a:latin typeface="华文中宋" panose="02010600040101010101" pitchFamily="2" charset="-122"/>
                <a:ea typeface="华文中宋" panose="02010600040101010101" pitchFamily="2" charset="-122"/>
              </a:rPr>
              <a:t>　　</a:t>
            </a:r>
            <a:r>
              <a:rPr lang="zh-CN" altLang="en-US" b="1">
                <a:latin typeface="华文中宋" panose="02010600040101010101" pitchFamily="2" charset="-122"/>
                <a:ea typeface="华文中宋" panose="02010600040101010101" pitchFamily="2" charset="-122"/>
              </a:rPr>
              <a:t>“项王见人恭敬慈爱，言语呕呕</a:t>
            </a:r>
            <a:r>
              <a:rPr lang="en-US" altLang="zh-CN" b="1">
                <a:latin typeface="华文中宋" panose="02010600040101010101" pitchFamily="2" charset="-122"/>
                <a:ea typeface="华文中宋" panose="02010600040101010101" pitchFamily="2" charset="-122"/>
              </a:rPr>
              <a:t>(xū)</a:t>
            </a:r>
            <a:r>
              <a:rPr lang="zh-CN" altLang="en-US" b="1">
                <a:latin typeface="华文中宋" panose="02010600040101010101" pitchFamily="2" charset="-122"/>
                <a:ea typeface="华文中宋" panose="02010600040101010101" pitchFamily="2" charset="-122"/>
              </a:rPr>
              <a:t>，人有疾病，涕泣分食饮，至使人有功当封爵者，印刓</a:t>
            </a:r>
            <a:r>
              <a:rPr lang="en-US" altLang="zh-CN" b="1">
                <a:latin typeface="华文中宋" panose="02010600040101010101" pitchFamily="2" charset="-122"/>
                <a:ea typeface="华文中宋" panose="02010600040101010101" pitchFamily="2" charset="-122"/>
              </a:rPr>
              <a:t>(wán)</a:t>
            </a:r>
            <a:r>
              <a:rPr lang="zh-CN" altLang="en-US" b="1">
                <a:latin typeface="华文中宋" panose="02010600040101010101" pitchFamily="2" charset="-122"/>
                <a:ea typeface="华文中宋" panose="02010600040101010101" pitchFamily="2" charset="-122"/>
              </a:rPr>
              <a:t>敝，忍不能予，此所谓</a:t>
            </a:r>
            <a:r>
              <a:rPr lang="zh-CN" altLang="en-US" b="1">
                <a:solidFill>
                  <a:schemeClr val="hlink"/>
                </a:solidFill>
                <a:latin typeface="华文中宋" panose="02010600040101010101" pitchFamily="2" charset="-122"/>
                <a:ea typeface="华文中宋" panose="02010600040101010101" pitchFamily="2" charset="-122"/>
              </a:rPr>
              <a:t>妇人之仁</a:t>
            </a:r>
            <a:r>
              <a:rPr lang="zh-CN" altLang="en-US" b="1">
                <a:latin typeface="华文中宋" panose="02010600040101010101" pitchFamily="2" charset="-122"/>
                <a:ea typeface="华文中宋" panose="02010600040101010101" pitchFamily="2" charset="-122"/>
              </a:rPr>
              <a:t>也。”然而“所过无不残灭者，天下多怨，百姓不亲附，特劫于威强耳。</a:t>
            </a:r>
            <a:r>
              <a:rPr lang="zh-CN" altLang="en-US" b="1">
                <a:solidFill>
                  <a:schemeClr val="hlink"/>
                </a:solidFill>
                <a:latin typeface="华文中宋" panose="02010600040101010101" pitchFamily="2" charset="-122"/>
                <a:ea typeface="华文中宋" panose="02010600040101010101" pitchFamily="2" charset="-122"/>
              </a:rPr>
              <a:t>名虽为霸，实失天下心。</a:t>
            </a:r>
            <a:r>
              <a:rPr lang="zh-CN" altLang="en-US" b="1">
                <a:latin typeface="华文中宋" panose="02010600040101010101" pitchFamily="2" charset="-122"/>
                <a:ea typeface="华文中宋" panose="02010600040101010101" pitchFamily="2" charset="-122"/>
              </a:rPr>
              <a:t>”</a:t>
            </a:r>
            <a:endParaRPr lang="zh-CN" altLang="en-US" b="1">
              <a:latin typeface="华文中宋" panose="02010600040101010101" pitchFamily="2" charset="-122"/>
              <a:ea typeface="华文中宋" panose="02010600040101010101" pitchFamily="2" charset="-122"/>
            </a:endParaRPr>
          </a:p>
          <a:p>
            <a:pPr>
              <a:lnSpc>
                <a:spcPct val="140000"/>
              </a:lnSpc>
            </a:pPr>
            <a:r>
              <a:rPr lang="zh-CN" altLang="en-US" b="1">
                <a:latin typeface="仿宋_GB2312" pitchFamily="49" charset="-122"/>
                <a:ea typeface="仿宋_GB2312" pitchFamily="49" charset="-122"/>
              </a:rPr>
              <a:t>注：①呕呕：和悦的样子</a:t>
            </a:r>
            <a:endParaRPr lang="zh-CN" altLang="en-US" b="1">
              <a:latin typeface="仿宋_GB2312" pitchFamily="49" charset="-122"/>
              <a:ea typeface="仿宋_GB2312" pitchFamily="49" charset="-122"/>
            </a:endParaRPr>
          </a:p>
          <a:p>
            <a:pPr>
              <a:lnSpc>
                <a:spcPct val="140000"/>
              </a:lnSpc>
              <a:buNone/>
            </a:pPr>
            <a:r>
              <a:rPr lang="zh-CN" altLang="en-US" b="1">
                <a:latin typeface="仿宋_GB2312" pitchFamily="49" charset="-122"/>
                <a:ea typeface="仿宋_GB2312" pitchFamily="49" charset="-122"/>
              </a:rPr>
              <a:t>　　②印刓敝：把印信捏在手中，棱角都被摸圆了。</a:t>
            </a:r>
            <a:endParaRPr lang="zh-CN" altLang="en-US" b="1">
              <a:latin typeface="仿宋_GB2312" pitchFamily="49" charset="-122"/>
              <a:ea typeface="仿宋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9874">
                                            <p:txEl>
                                              <p:pRg st="0" end="0"/>
                                            </p:txEl>
                                          </p:spTgt>
                                        </p:tgtEl>
                                        <p:attrNameLst>
                                          <p:attrName>style.visibility</p:attrName>
                                        </p:attrNameLst>
                                      </p:cBhvr>
                                      <p:to>
                                        <p:strVal val="visible"/>
                                      </p:to>
                                    </p:set>
                                    <p:animEffect transition="in" filter="wheel(1)">
                                      <p:cBhvr>
                                        <p:cTn id="7" dur="2000"/>
                                        <p:tgtEl>
                                          <p:spTgt spid="7987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79874">
                                            <p:txEl>
                                              <p:pRg st="1" end="1"/>
                                            </p:txEl>
                                          </p:spTgt>
                                        </p:tgtEl>
                                        <p:attrNameLst>
                                          <p:attrName>style.visibility</p:attrName>
                                        </p:attrNameLst>
                                      </p:cBhvr>
                                      <p:to>
                                        <p:strVal val="visible"/>
                                      </p:to>
                                    </p:set>
                                    <p:animEffect transition="in" filter="wheel(1)">
                                      <p:cBhvr>
                                        <p:cTn id="12" dur="2000"/>
                                        <p:tgtEl>
                                          <p:spTgt spid="7987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79874">
                                            <p:txEl>
                                              <p:pRg st="2" end="2"/>
                                            </p:txEl>
                                          </p:spTgt>
                                        </p:tgtEl>
                                        <p:attrNameLst>
                                          <p:attrName>style.visibility</p:attrName>
                                        </p:attrNameLst>
                                      </p:cBhvr>
                                      <p:to>
                                        <p:strVal val="visible"/>
                                      </p:to>
                                    </p:set>
                                    <p:animEffect transition="in" filter="wheel(1)">
                                      <p:cBhvr>
                                        <p:cTn id="17" dur="2000"/>
                                        <p:tgtEl>
                                          <p:spTgt spid="7987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4"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custDataLst>
              <p:tags r:id="rId1"/>
            </p:custDataLst>
          </p:nvPr>
        </p:nvSpPr>
        <p:spPr>
          <a:xfrm>
            <a:off x="0" y="431165"/>
            <a:ext cx="11466830" cy="5996305"/>
          </a:xfrm>
          <a:noFill/>
        </p:spPr>
        <p:txBody>
          <a:bodyPr/>
          <a:lstStyle/>
          <a:p>
            <a:r>
              <a:rPr lang="zh-CN" altLang="en-US" sz="2400">
                <a:solidFill>
                  <a:srgbClr val="002060"/>
                </a:solidFill>
              </a:rPr>
              <a:t>　</a:t>
            </a:r>
            <a:r>
              <a:rPr lang="zh-CN" altLang="en-US" sz="3600">
                <a:solidFill>
                  <a:srgbClr val="002060"/>
                </a:solidFill>
              </a:rPr>
              <a:t>太史公曰：吾闻之周生曰“舜目盖重瞳子”，又闻项羽亦重瞳子。羽岂其苗裔邪？</a:t>
            </a:r>
            <a:r>
              <a:rPr lang="zh-CN" altLang="en-US" sz="3600" b="1">
                <a:solidFill>
                  <a:srgbClr val="FF0000"/>
                </a:solidFill>
              </a:rPr>
              <a:t>何兴之暴也！</a:t>
            </a:r>
            <a:r>
              <a:rPr lang="zh-CN" altLang="en-US" sz="3600">
                <a:solidFill>
                  <a:srgbClr val="002060"/>
                </a:solidFill>
              </a:rPr>
              <a:t>夫秦失其政，陈胜首难，豪杰蜂起，相与并争，不可胜数。然羽非有尺寸乘埶，起陇亩之中，三年，遂将五诸侯灭秦，分裂天下，而封王侯，政由羽出，号为“霸王”，位虽不终，近古以来未尝有也。</a:t>
            </a:r>
            <a:endParaRPr lang="zh-CN" altLang="en-US" sz="3600">
              <a:solidFill>
                <a:srgbClr val="002060"/>
              </a:solidFill>
            </a:endParaRPr>
          </a:p>
          <a:p>
            <a:r>
              <a:rPr lang="zh-CN" altLang="en-US"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译文：</a:t>
            </a:r>
            <a:r>
              <a:rPr>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太史公说：我听周生说“舜的眼睛大概是两个瞳孔”，又听说项羽也是两个瞳孔。项羽难道是舜的后裔吗？</a:t>
            </a:r>
            <a:r>
              <a:rPr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为什么兴起得这么迅速啊！</a:t>
            </a:r>
            <a:r>
              <a:rPr>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秦朝政治腐败，陈涉首先发难，豪杰蜂起，相互争夺，不可胜数。然而项羽毫无凭借，乘势起于民间，三年时间，就率领五路诸侯军消灭了秦朝，分割天下，封王建侯，政自己出，号为“霸王”，虽然没有始终保持他的地位，但近古以来，还未曾有过这样的事情。</a:t>
            </a:r>
            <a:endParaRPr lang="zh-CN" altLang="en-US"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custDataLst>
              <p:tags r:id="rId1"/>
            </p:custDataLst>
          </p:nvPr>
        </p:nvSpPr>
        <p:spPr>
          <a:xfrm>
            <a:off x="0" y="302895"/>
            <a:ext cx="11746230" cy="6252845"/>
          </a:xfrm>
          <a:noFill/>
        </p:spPr>
        <p:txBody>
          <a:bodyPr>
            <a:noAutofit/>
          </a:bodyPr>
          <a:lstStyle/>
          <a:p>
            <a:r>
              <a:rPr sz="3600">
                <a:solidFill>
                  <a:srgbClr val="002060"/>
                </a:solidFill>
                <a:sym typeface="+mn-ea"/>
              </a:rPr>
              <a:t>及羽背关怀楚，放逐义帝而自立，怨王侯叛己，难矣。自矜功伐，奋其私智而不师古，谓霸王之业，欲以力征经营天下，五年卒亡其国，身死东城，尚不觉寤而不自责，</a:t>
            </a:r>
            <a:r>
              <a:rPr sz="3600">
                <a:solidFill>
                  <a:srgbClr val="FF0000"/>
                </a:solidFill>
                <a:sym typeface="+mn-ea"/>
              </a:rPr>
              <a:t>过矣</a:t>
            </a:r>
            <a:r>
              <a:rPr sz="3600">
                <a:solidFill>
                  <a:srgbClr val="002060"/>
                </a:solidFill>
                <a:sym typeface="+mn-ea"/>
              </a:rPr>
              <a:t>。乃引“天亡我，非用兵之罪也”，</a:t>
            </a:r>
            <a:r>
              <a:rPr sz="3600" b="1">
                <a:solidFill>
                  <a:srgbClr val="FF0000"/>
                </a:solidFill>
                <a:sym typeface="+mn-ea"/>
              </a:rPr>
              <a:t>岂不谬哉！</a:t>
            </a:r>
            <a:endParaRPr lang="zh-CN" altLang="en-US" sz="3600" b="1">
              <a:solidFill>
                <a:srgbClr val="FF0000"/>
              </a:solidFill>
            </a:endParaRPr>
          </a:p>
          <a:p>
            <a:r>
              <a:rPr sz="32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译文：等到项羽放弃关中，怀恋楚地，放逐义帝而自立为王，抱怨王侯背叛自己，这时已经难以控制局势了。自我夸耀功勋，逞一己私智，不效法古人，以为创立霸王的事业，需要用武力来经营天下，终于五年时间覆灭了他自己的国家，身死东城，还没有觉悟，不自我谴责，这就不对了。竟然用“上天灭亡我，不是我用兵打仗的过错”为借口，难道不是太荒谬了吗！</a:t>
            </a:r>
            <a:endParaRPr lang="zh-CN" altLang="en-US" sz="32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28725" y="1230630"/>
            <a:ext cx="2743200" cy="4825365"/>
          </a:xfrm>
          <a:prstGeom prst="rect">
            <a:avLst/>
          </a:prstGeom>
          <a:noFill/>
          <a:ln w="28575">
            <a:solidFill>
              <a:srgbClr val="2634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449275" y="1230920"/>
            <a:ext cx="2376195" cy="1203108"/>
            <a:chOff x="1393265" y="1232825"/>
            <a:chExt cx="2376195" cy="1203108"/>
          </a:xfrm>
        </p:grpSpPr>
        <p:sp>
          <p:nvSpPr>
            <p:cNvPr id="4" name="文本框 3"/>
            <p:cNvSpPr txBox="1"/>
            <p:nvPr/>
          </p:nvSpPr>
          <p:spPr>
            <a:xfrm>
              <a:off x="2336900" y="1615440"/>
              <a:ext cx="1432560" cy="523220"/>
            </a:xfrm>
            <a:prstGeom prst="rect">
              <a:avLst/>
            </a:prstGeom>
            <a:noFill/>
          </p:spPr>
          <p:txBody>
            <a:bodyPr wrap="square" rtlCol="0">
              <a:spAutoFit/>
            </a:bodyPr>
            <a:lstStyle/>
            <a:p>
              <a:r>
                <a:rPr lang="en-US" altLang="zh-CN" sz="2800" dirty="0">
                  <a:solidFill>
                    <a:srgbClr val="263457"/>
                  </a:solidFill>
                  <a:latin typeface="华文新魏" panose="02010800040101010101" pitchFamily="2" charset="-122"/>
                  <a:ea typeface="华文新魏" panose="02010800040101010101" pitchFamily="2" charset="-122"/>
                </a:rPr>
                <a:t>+35%</a:t>
              </a:r>
              <a:endParaRPr lang="zh-CN" altLang="en-US" sz="2800" dirty="0">
                <a:solidFill>
                  <a:srgbClr val="263457"/>
                </a:solidFill>
                <a:latin typeface="华文新魏" panose="02010800040101010101" pitchFamily="2" charset="-122"/>
                <a:ea typeface="华文新魏" panose="02010800040101010101" pitchFamily="2" charset="-122"/>
              </a:endParaRPr>
            </a:p>
          </p:txBody>
        </p:sp>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t="43304" r="79730" b="41337"/>
            <a:stretch>
              <a:fillRect/>
            </a:stretch>
          </p:blipFill>
          <p:spPr>
            <a:xfrm rot="18714061">
              <a:off x="1399433" y="1226657"/>
              <a:ext cx="1203108" cy="1215444"/>
            </a:xfrm>
            <a:prstGeom prst="rect">
              <a:avLst/>
            </a:prstGeom>
          </p:spPr>
        </p:pic>
      </p:grpSp>
      <p:sp>
        <p:nvSpPr>
          <p:cNvPr id="9" name="文本框 8"/>
          <p:cNvSpPr txBox="1"/>
          <p:nvPr/>
        </p:nvSpPr>
        <p:spPr>
          <a:xfrm>
            <a:off x="1330325" y="4900930"/>
            <a:ext cx="2539365" cy="706755"/>
          </a:xfrm>
          <a:prstGeom prst="rect">
            <a:avLst/>
          </a:prstGeom>
          <a:noFill/>
        </p:spPr>
        <p:txBody>
          <a:bodyPr wrap="square" rtlCol="0">
            <a:spAutoFit/>
          </a:bodyPr>
          <a:lstStyle/>
          <a:p>
            <a:pPr defTabSz="914400" fontAlgn="base">
              <a:spcBef>
                <a:spcPct val="50000"/>
              </a:spcBef>
            </a:pPr>
            <a:r>
              <a:rPr lang="en-US" altLang="zh-CN" sz="2000" b="1">
                <a:latin typeface="Times New Roman" panose="02020603050405020304" pitchFamily="18" charset="0"/>
                <a:ea typeface="隶书" panose="02010509060101010101" pitchFamily="49" charset="-122"/>
                <a:sym typeface="+mn-ea"/>
              </a:rPr>
              <a:t> </a:t>
            </a:r>
            <a:r>
              <a:rPr lang="zh-CN" altLang="en-US" sz="2000" b="1">
                <a:solidFill>
                  <a:schemeClr val="tx2"/>
                </a:solidFill>
                <a:latin typeface="Times New Roman" panose="02020603050405020304" pitchFamily="18" charset="0"/>
                <a:ea typeface="隶书" panose="02010509060101010101" pitchFamily="49" charset="-122"/>
                <a:sym typeface="+mn-ea"/>
              </a:rPr>
              <a:t>杜牧认为：</a:t>
            </a:r>
            <a:r>
              <a:rPr lang="zh-CN" altLang="en-US" sz="2000" b="1">
                <a:solidFill>
                  <a:srgbClr val="0000FF"/>
                </a:solidFill>
                <a:effectLst>
                  <a:outerShdw blurRad="38100" dist="38100" dir="2700000">
                    <a:srgbClr val="000000"/>
                  </a:outerShdw>
                </a:effectLst>
                <a:latin typeface="Times New Roman" panose="02020603050405020304" pitchFamily="18" charset="0"/>
                <a:ea typeface="黑体" panose="02010609060101010101" charset="-122"/>
                <a:sym typeface="+mn-ea"/>
              </a:rPr>
              <a:t>男儿应当能屈能伸卷土重来。</a:t>
            </a:r>
            <a:endParaRPr lang="zh-CN" altLang="en-US" sz="2000" b="1" dirty="0">
              <a:solidFill>
                <a:srgbClr val="0000FF"/>
              </a:solidFill>
              <a:effectLst>
                <a:outerShdw blurRad="38100" dist="38100" dir="2700000">
                  <a:srgbClr val="000000"/>
                </a:outerShdw>
              </a:effectLst>
              <a:latin typeface="Times New Roman" panose="02020603050405020304" pitchFamily="18" charset="0"/>
              <a:ea typeface="黑体" panose="02010609060101010101" charset="-122"/>
              <a:sym typeface="+mn-ea"/>
            </a:endParaRPr>
          </a:p>
        </p:txBody>
      </p:sp>
      <p:sp>
        <p:nvSpPr>
          <p:cNvPr id="12" name="矩形 11"/>
          <p:cNvSpPr/>
          <p:nvPr/>
        </p:nvSpPr>
        <p:spPr>
          <a:xfrm>
            <a:off x="4724400" y="1230630"/>
            <a:ext cx="2743200" cy="4825365"/>
          </a:xfrm>
          <a:prstGeom prst="rect">
            <a:avLst/>
          </a:prstGeom>
          <a:noFill/>
          <a:ln w="28575">
            <a:solidFill>
              <a:srgbClr val="2634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4934155" y="1286800"/>
            <a:ext cx="2376195" cy="1203108"/>
            <a:chOff x="1393265" y="1232825"/>
            <a:chExt cx="2376195" cy="1203108"/>
          </a:xfrm>
        </p:grpSpPr>
        <p:sp>
          <p:nvSpPr>
            <p:cNvPr id="16" name="文本框 15"/>
            <p:cNvSpPr txBox="1"/>
            <p:nvPr/>
          </p:nvSpPr>
          <p:spPr>
            <a:xfrm>
              <a:off x="2336900" y="1615440"/>
              <a:ext cx="1432560" cy="523220"/>
            </a:xfrm>
            <a:prstGeom prst="rect">
              <a:avLst/>
            </a:prstGeom>
            <a:noFill/>
          </p:spPr>
          <p:txBody>
            <a:bodyPr wrap="square" rtlCol="0">
              <a:spAutoFit/>
            </a:bodyPr>
            <a:lstStyle/>
            <a:p>
              <a:r>
                <a:rPr lang="en-US" altLang="zh-CN" sz="2800" dirty="0">
                  <a:solidFill>
                    <a:srgbClr val="263457"/>
                  </a:solidFill>
                  <a:latin typeface="华文新魏" panose="02010800040101010101" pitchFamily="2" charset="-122"/>
                  <a:ea typeface="华文新魏" panose="02010800040101010101" pitchFamily="2" charset="-122"/>
                </a:rPr>
                <a:t>+35%</a:t>
              </a:r>
              <a:endParaRPr lang="zh-CN" altLang="en-US" sz="2800" dirty="0">
                <a:solidFill>
                  <a:srgbClr val="263457"/>
                </a:solidFill>
                <a:latin typeface="华文新魏" panose="02010800040101010101" pitchFamily="2" charset="-122"/>
                <a:ea typeface="华文新魏" panose="02010800040101010101" pitchFamily="2" charset="-122"/>
              </a:endParaRPr>
            </a:p>
          </p:txBody>
        </p:sp>
        <p:pic>
          <p:nvPicPr>
            <p:cNvPr id="17" name="图片 16"/>
            <p:cNvPicPr>
              <a:picLocks noChangeAspect="1"/>
            </p:cNvPicPr>
            <p:nvPr/>
          </p:nvPicPr>
          <p:blipFill rotWithShape="1">
            <a:blip r:embed="rId1" cstate="print">
              <a:extLst>
                <a:ext uri="{28A0092B-C50C-407E-A947-70E740481C1C}">
                  <a14:useLocalDpi xmlns:a14="http://schemas.microsoft.com/office/drawing/2010/main" val="0"/>
                </a:ext>
              </a:extLst>
            </a:blip>
            <a:srcRect t="43304" r="79730" b="41337"/>
            <a:stretch>
              <a:fillRect/>
            </a:stretch>
          </p:blipFill>
          <p:spPr>
            <a:xfrm rot="18714061">
              <a:off x="1399433" y="1226657"/>
              <a:ext cx="1203108" cy="1215444"/>
            </a:xfrm>
            <a:prstGeom prst="rect">
              <a:avLst/>
            </a:prstGeom>
          </p:spPr>
        </p:pic>
      </p:grpSp>
      <p:sp>
        <p:nvSpPr>
          <p:cNvPr id="15" name="文本框 14"/>
          <p:cNvSpPr txBox="1"/>
          <p:nvPr/>
        </p:nvSpPr>
        <p:spPr>
          <a:xfrm>
            <a:off x="4724400" y="4900930"/>
            <a:ext cx="2585720" cy="706755"/>
          </a:xfrm>
          <a:prstGeom prst="rect">
            <a:avLst/>
          </a:prstGeom>
          <a:noFill/>
        </p:spPr>
        <p:txBody>
          <a:bodyPr wrap="square" rtlCol="0">
            <a:spAutoFit/>
          </a:bodyPr>
          <a:lstStyle/>
          <a:p>
            <a:r>
              <a:rPr lang="zh-CN" altLang="en-US" sz="2000" b="1">
                <a:solidFill>
                  <a:schemeClr val="tx2"/>
                </a:solidFill>
                <a:latin typeface="Times New Roman" panose="02020603050405020304" pitchFamily="18" charset="0"/>
                <a:ea typeface="隶书" panose="02010509060101010101" pitchFamily="49" charset="-122"/>
                <a:sym typeface="+mn-ea"/>
              </a:rPr>
              <a:t>王安石认为：</a:t>
            </a:r>
            <a:r>
              <a:rPr lang="zh-CN" altLang="en-US" sz="2000" b="1">
                <a:solidFill>
                  <a:srgbClr val="0000FF"/>
                </a:solidFill>
                <a:effectLst>
                  <a:outerShdw blurRad="38100" dist="38100" dir="2700000">
                    <a:srgbClr val="000000"/>
                  </a:outerShdw>
                </a:effectLst>
                <a:latin typeface="Times New Roman" panose="02020603050405020304" pitchFamily="18" charset="0"/>
                <a:ea typeface="黑体" panose="02010609060101010101" charset="-122"/>
                <a:sym typeface="+mn-ea"/>
              </a:rPr>
              <a:t>军民离心，败势难回。</a:t>
            </a:r>
            <a:endParaRPr lang="zh-CN" altLang="en-US" sz="2000" dirty="0">
              <a:solidFill>
                <a:srgbClr val="263457"/>
              </a:solidFill>
              <a:latin typeface="华文新魏" panose="02010800040101010101" pitchFamily="2" charset="-122"/>
              <a:ea typeface="华文新魏" panose="02010800040101010101" pitchFamily="2" charset="-122"/>
            </a:endParaRPr>
          </a:p>
        </p:txBody>
      </p:sp>
      <p:sp>
        <p:nvSpPr>
          <p:cNvPr id="19" name="矩形 18"/>
          <p:cNvSpPr/>
          <p:nvPr/>
        </p:nvSpPr>
        <p:spPr>
          <a:xfrm>
            <a:off x="8183880" y="1230630"/>
            <a:ext cx="2743200" cy="4825365"/>
          </a:xfrm>
          <a:prstGeom prst="rect">
            <a:avLst/>
          </a:prstGeom>
          <a:noFill/>
          <a:ln w="28575">
            <a:solidFill>
              <a:srgbClr val="2634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8394270" y="1349665"/>
            <a:ext cx="2376195" cy="1203108"/>
            <a:chOff x="8394270" y="1415705"/>
            <a:chExt cx="2376195" cy="1203108"/>
          </a:xfrm>
        </p:grpSpPr>
        <p:sp>
          <p:nvSpPr>
            <p:cNvPr id="23" name="文本框 22"/>
            <p:cNvSpPr txBox="1"/>
            <p:nvPr/>
          </p:nvSpPr>
          <p:spPr>
            <a:xfrm>
              <a:off x="9337905" y="1798320"/>
              <a:ext cx="1432560" cy="523220"/>
            </a:xfrm>
            <a:prstGeom prst="rect">
              <a:avLst/>
            </a:prstGeom>
            <a:noFill/>
          </p:spPr>
          <p:txBody>
            <a:bodyPr wrap="square" rtlCol="0">
              <a:spAutoFit/>
            </a:bodyPr>
            <a:lstStyle/>
            <a:p>
              <a:r>
                <a:rPr lang="en-US" altLang="zh-CN" sz="2800" dirty="0">
                  <a:solidFill>
                    <a:srgbClr val="263457"/>
                  </a:solidFill>
                  <a:latin typeface="华文新魏" panose="02010800040101010101" pitchFamily="2" charset="-122"/>
                  <a:ea typeface="华文新魏" panose="02010800040101010101" pitchFamily="2" charset="-122"/>
                </a:rPr>
                <a:t>+35%</a:t>
              </a:r>
              <a:endParaRPr lang="zh-CN" altLang="en-US" sz="2800" dirty="0">
                <a:solidFill>
                  <a:srgbClr val="263457"/>
                </a:solidFill>
                <a:latin typeface="华文新魏" panose="02010800040101010101" pitchFamily="2" charset="-122"/>
                <a:ea typeface="华文新魏" panose="02010800040101010101" pitchFamily="2" charset="-122"/>
              </a:endParaRPr>
            </a:p>
          </p:txBody>
        </p:sp>
        <p:pic>
          <p:nvPicPr>
            <p:cNvPr id="24" name="图片 23"/>
            <p:cNvPicPr>
              <a:picLocks noChangeAspect="1"/>
            </p:cNvPicPr>
            <p:nvPr/>
          </p:nvPicPr>
          <p:blipFill rotWithShape="1">
            <a:blip r:embed="rId1" cstate="print">
              <a:extLst>
                <a:ext uri="{28A0092B-C50C-407E-A947-70E740481C1C}">
                  <a14:useLocalDpi xmlns:a14="http://schemas.microsoft.com/office/drawing/2010/main" val="0"/>
                </a:ext>
              </a:extLst>
            </a:blip>
            <a:srcRect t="43304" r="79730" b="41337"/>
            <a:stretch>
              <a:fillRect/>
            </a:stretch>
          </p:blipFill>
          <p:spPr>
            <a:xfrm rot="18714061">
              <a:off x="8400438" y="1409537"/>
              <a:ext cx="1203108" cy="1215444"/>
            </a:xfrm>
            <a:prstGeom prst="rect">
              <a:avLst/>
            </a:prstGeom>
          </p:spPr>
        </p:pic>
      </p:grpSp>
      <p:sp>
        <p:nvSpPr>
          <p:cNvPr id="22" name="文本框 21"/>
          <p:cNvSpPr txBox="1"/>
          <p:nvPr/>
        </p:nvSpPr>
        <p:spPr>
          <a:xfrm>
            <a:off x="8331835" y="4439285"/>
            <a:ext cx="2438400" cy="1630045"/>
          </a:xfrm>
          <a:prstGeom prst="rect">
            <a:avLst/>
          </a:prstGeom>
          <a:noFill/>
        </p:spPr>
        <p:txBody>
          <a:bodyPr wrap="square" rtlCol="0">
            <a:spAutoFit/>
          </a:bodyPr>
          <a:lstStyle/>
          <a:p>
            <a:pPr defTabSz="914400" fontAlgn="base">
              <a:spcBef>
                <a:spcPct val="50000"/>
              </a:spcBef>
            </a:pPr>
            <a:r>
              <a:rPr lang="zh-CN" altLang="en-US" sz="2000" b="1">
                <a:solidFill>
                  <a:schemeClr val="tx2"/>
                </a:solidFill>
                <a:latin typeface="Times New Roman" panose="02020603050405020304" pitchFamily="18" charset="0"/>
                <a:ea typeface="隶书" panose="02010509060101010101" pitchFamily="49" charset="-122"/>
                <a:sym typeface="+mn-ea"/>
              </a:rPr>
              <a:t>李清照认为：</a:t>
            </a:r>
            <a:r>
              <a:rPr lang="zh-CN" altLang="en-US" sz="2000" b="1">
                <a:solidFill>
                  <a:srgbClr val="0000FF"/>
                </a:solidFill>
                <a:effectLst>
                  <a:outerShdw blurRad="38100" dist="38100" dir="2700000">
                    <a:srgbClr val="000000"/>
                  </a:outerShdw>
                </a:effectLst>
                <a:latin typeface="Times New Roman" panose="02020603050405020304" pitchFamily="18" charset="0"/>
                <a:ea typeface="黑体" panose="02010609060101010101" charset="-122"/>
                <a:sym typeface="+mn-ea"/>
              </a:rPr>
              <a:t>项羽气势豪壮，令人敬仰。</a:t>
            </a:r>
            <a:r>
              <a:rPr lang="zh-CN" altLang="en-US" sz="2000" b="1">
                <a:latin typeface="Times New Roman" panose="02020603050405020304" pitchFamily="18" charset="0"/>
                <a:ea typeface="隶书" panose="02010509060101010101" pitchFamily="49" charset="-122"/>
                <a:sym typeface="+mn-ea"/>
              </a:rPr>
              <a:t>因为从开始至结束都洋溢着对英雄的赞美和敬仰。</a:t>
            </a:r>
            <a:endParaRPr lang="zh-CN" altLang="en-US" sz="2000" dirty="0">
              <a:solidFill>
                <a:srgbClr val="263457"/>
              </a:solidFill>
              <a:latin typeface="华文新魏" panose="02010800040101010101" pitchFamily="2" charset="-122"/>
              <a:ea typeface="华文新魏" panose="02010800040101010101" pitchFamily="2" charset="-122"/>
            </a:endParaRPr>
          </a:p>
        </p:txBody>
      </p:sp>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109220" y="5375910"/>
            <a:ext cx="12252960" cy="1631315"/>
          </a:xfrm>
          <a:prstGeom prst="rect">
            <a:avLst/>
          </a:prstGeom>
        </p:spPr>
      </p:pic>
      <p:sp>
        <p:nvSpPr>
          <p:cNvPr id="7" name="文本框 6"/>
          <p:cNvSpPr txBox="1"/>
          <p:nvPr/>
        </p:nvSpPr>
        <p:spPr>
          <a:xfrm>
            <a:off x="1330325" y="2091055"/>
            <a:ext cx="2540000" cy="2676525"/>
          </a:xfrm>
          <a:prstGeom prst="rect">
            <a:avLst/>
          </a:prstGeom>
          <a:noFill/>
        </p:spPr>
        <p:txBody>
          <a:bodyPr wrap="square" rtlCol="0" anchor="t">
            <a:spAutoFit/>
          </a:bodyPr>
          <a:p>
            <a:pPr algn="ctr">
              <a:spcBef>
                <a:spcPct val="50000"/>
              </a:spcBef>
            </a:pPr>
            <a:r>
              <a:rPr lang="zh-CN" altLang="en-US" sz="2400" b="1">
                <a:solidFill>
                  <a:srgbClr val="663300"/>
                </a:solidFill>
                <a:latin typeface="Times New Roman" panose="02020603050405020304" pitchFamily="18" charset="0"/>
                <a:ea typeface="隶书" panose="02010509060101010101" pitchFamily="49" charset="-122"/>
                <a:sym typeface="+mn-ea"/>
              </a:rPr>
              <a:t>题乌江亭      </a:t>
            </a:r>
            <a:endParaRPr lang="zh-CN" altLang="en-US" sz="2400" b="1">
              <a:solidFill>
                <a:srgbClr val="663300"/>
              </a:solidFill>
              <a:latin typeface="Times New Roman" panose="02020603050405020304" pitchFamily="18" charset="0"/>
              <a:ea typeface="隶书" panose="02010509060101010101" pitchFamily="49" charset="-122"/>
              <a:sym typeface="+mn-ea"/>
            </a:endParaRPr>
          </a:p>
          <a:p>
            <a:pPr algn="r">
              <a:spcBef>
                <a:spcPct val="50000"/>
              </a:spcBef>
            </a:pPr>
            <a:r>
              <a:rPr lang="zh-CN" altLang="en-US" sz="2400" b="1">
                <a:solidFill>
                  <a:srgbClr val="663300"/>
                </a:solidFill>
                <a:latin typeface="Times New Roman" panose="02020603050405020304" pitchFamily="18" charset="0"/>
                <a:ea typeface="隶书" panose="02010509060101010101" pitchFamily="49" charset="-122"/>
                <a:sym typeface="+mn-ea"/>
              </a:rPr>
              <a:t>杜牧</a:t>
            </a:r>
            <a:endParaRPr lang="zh-CN" altLang="en-US" sz="2400" b="1">
              <a:solidFill>
                <a:srgbClr val="663300"/>
              </a:solidFill>
              <a:latin typeface="Times New Roman" panose="02020603050405020304" pitchFamily="18" charset="0"/>
              <a:ea typeface="隶书" panose="02010509060101010101" pitchFamily="49" charset="-122"/>
            </a:endParaRPr>
          </a:p>
          <a:p>
            <a:pPr>
              <a:spcBef>
                <a:spcPct val="50000"/>
              </a:spcBef>
            </a:pPr>
            <a:r>
              <a:rPr lang="zh-CN" altLang="en-US" sz="2400" b="1">
                <a:solidFill>
                  <a:srgbClr val="663300"/>
                </a:solidFill>
                <a:latin typeface="Times New Roman" panose="02020603050405020304" pitchFamily="18" charset="0"/>
                <a:ea typeface="隶书" panose="02010509060101010101" pitchFamily="49" charset="-122"/>
                <a:sym typeface="+mn-ea"/>
              </a:rPr>
              <a:t> 胜败兵家事不期，</a:t>
            </a:r>
            <a:br>
              <a:rPr lang="zh-CN" altLang="en-US" sz="2400" b="1">
                <a:solidFill>
                  <a:srgbClr val="663300"/>
                </a:solidFill>
                <a:latin typeface="Times New Roman" panose="02020603050405020304" pitchFamily="18" charset="0"/>
                <a:ea typeface="隶书" panose="02010509060101010101" pitchFamily="49" charset="-122"/>
                <a:sym typeface="+mn-ea"/>
              </a:rPr>
            </a:br>
            <a:r>
              <a:rPr lang="zh-CN" altLang="en-US" sz="2400" b="1">
                <a:solidFill>
                  <a:srgbClr val="663300"/>
                </a:solidFill>
                <a:latin typeface="Times New Roman" panose="02020603050405020304" pitchFamily="18" charset="0"/>
                <a:ea typeface="隶书" panose="02010509060101010101" pitchFamily="49" charset="-122"/>
                <a:sym typeface="+mn-ea"/>
              </a:rPr>
              <a:t> 包羞忍耻是男儿。</a:t>
            </a:r>
            <a:br>
              <a:rPr lang="zh-CN" altLang="en-US" sz="2400" b="1">
                <a:solidFill>
                  <a:srgbClr val="663300"/>
                </a:solidFill>
                <a:latin typeface="Times New Roman" panose="02020603050405020304" pitchFamily="18" charset="0"/>
                <a:ea typeface="隶书" panose="02010509060101010101" pitchFamily="49" charset="-122"/>
                <a:sym typeface="+mn-ea"/>
              </a:rPr>
            </a:br>
            <a:r>
              <a:rPr lang="zh-CN" altLang="en-US" sz="2400" b="1">
                <a:solidFill>
                  <a:srgbClr val="663300"/>
                </a:solidFill>
                <a:latin typeface="Times New Roman" panose="02020603050405020304" pitchFamily="18" charset="0"/>
                <a:ea typeface="隶书" panose="02010509060101010101" pitchFamily="49" charset="-122"/>
                <a:sym typeface="+mn-ea"/>
              </a:rPr>
              <a:t> 江东子弟多才俊，</a:t>
            </a:r>
            <a:br>
              <a:rPr lang="zh-CN" altLang="en-US" sz="2400" b="1">
                <a:solidFill>
                  <a:srgbClr val="663300"/>
                </a:solidFill>
                <a:latin typeface="Times New Roman" panose="02020603050405020304" pitchFamily="18" charset="0"/>
                <a:ea typeface="隶书" panose="02010509060101010101" pitchFamily="49" charset="-122"/>
                <a:sym typeface="+mn-ea"/>
              </a:rPr>
            </a:br>
            <a:r>
              <a:rPr lang="zh-CN" altLang="en-US" sz="2400" b="1">
                <a:solidFill>
                  <a:srgbClr val="663300"/>
                </a:solidFill>
                <a:latin typeface="Times New Roman" panose="02020603050405020304" pitchFamily="18" charset="0"/>
                <a:ea typeface="隶书" panose="02010509060101010101" pitchFamily="49" charset="-122"/>
                <a:sym typeface="+mn-ea"/>
              </a:rPr>
              <a:t> 卷土重来未可知。</a:t>
            </a:r>
            <a:endParaRPr lang="zh-CN" altLang="en-US" sz="2400" b="1">
              <a:solidFill>
                <a:srgbClr val="663300"/>
              </a:solidFill>
              <a:latin typeface="Times New Roman" panose="02020603050405020304" pitchFamily="18" charset="0"/>
              <a:ea typeface="隶书" panose="02010509060101010101" pitchFamily="49" charset="-122"/>
              <a:sym typeface="+mn-ea"/>
            </a:endParaRPr>
          </a:p>
        </p:txBody>
      </p:sp>
      <p:sp>
        <p:nvSpPr>
          <p:cNvPr id="10" name="文本框 9"/>
          <p:cNvSpPr txBox="1"/>
          <p:nvPr/>
        </p:nvSpPr>
        <p:spPr>
          <a:xfrm>
            <a:off x="4785360" y="2552700"/>
            <a:ext cx="2621280" cy="2306955"/>
          </a:xfrm>
          <a:prstGeom prst="rect">
            <a:avLst/>
          </a:prstGeom>
          <a:noFill/>
        </p:spPr>
        <p:txBody>
          <a:bodyPr wrap="none" rtlCol="0" anchor="t">
            <a:spAutoFit/>
          </a:bodyPr>
          <a:p>
            <a:pPr marL="0" indent="0" algn="ctr">
              <a:buNone/>
            </a:pPr>
            <a:r>
              <a:rPr lang="zh-CN" altLang="en-US" sz="2400" b="1">
                <a:sym typeface="+mn-ea"/>
              </a:rPr>
              <a:t>乌江亭</a:t>
            </a:r>
            <a:endParaRPr lang="zh-CN" altLang="en-US" sz="2400" b="1"/>
          </a:p>
          <a:p>
            <a:pPr marL="0" indent="0" algn="ctr">
              <a:buNone/>
            </a:pPr>
            <a:r>
              <a:rPr lang="zh-CN" altLang="en-US" sz="2400">
                <a:sym typeface="+mn-ea"/>
              </a:rPr>
              <a:t>王安石</a:t>
            </a:r>
            <a:endParaRPr lang="zh-CN" altLang="en-US" sz="2400"/>
          </a:p>
          <a:p>
            <a:pPr marL="0" indent="0" algn="ctr">
              <a:buNone/>
            </a:pPr>
            <a:r>
              <a:rPr lang="zh-CN" altLang="en-US" sz="2400">
                <a:sym typeface="+mn-ea"/>
              </a:rPr>
              <a:t>百战疲劳壮士哀，</a:t>
            </a:r>
            <a:endParaRPr lang="zh-CN" altLang="en-US" sz="2400"/>
          </a:p>
          <a:p>
            <a:pPr marL="0" indent="0" algn="ctr">
              <a:buNone/>
            </a:pPr>
            <a:r>
              <a:rPr lang="zh-CN" altLang="en-US" sz="2400">
                <a:sym typeface="+mn-ea"/>
              </a:rPr>
              <a:t>中原一败势难回。</a:t>
            </a:r>
            <a:endParaRPr lang="zh-CN" altLang="en-US" sz="2400"/>
          </a:p>
          <a:p>
            <a:pPr marL="0" indent="0" algn="ctr">
              <a:buNone/>
            </a:pPr>
            <a:r>
              <a:rPr lang="zh-CN" altLang="en-US" sz="2400" b="1">
                <a:solidFill>
                  <a:srgbClr val="FF0000"/>
                </a:solidFill>
                <a:sym typeface="+mn-ea"/>
              </a:rPr>
              <a:t>江东子弟今虽在，</a:t>
            </a:r>
            <a:endParaRPr lang="zh-CN" altLang="en-US" sz="2400" b="1">
              <a:solidFill>
                <a:srgbClr val="FF0000"/>
              </a:solidFill>
            </a:endParaRPr>
          </a:p>
          <a:p>
            <a:pPr marL="0" indent="0" algn="ctr">
              <a:buNone/>
            </a:pPr>
            <a:r>
              <a:rPr lang="zh-CN" altLang="en-US" sz="2400" b="1">
                <a:solidFill>
                  <a:srgbClr val="FF0000"/>
                </a:solidFill>
                <a:sym typeface="+mn-ea"/>
              </a:rPr>
              <a:t>肯与君王卷土来？</a:t>
            </a:r>
            <a:endParaRPr lang="zh-CN" altLang="en-US" sz="2400" b="1">
              <a:solidFill>
                <a:srgbClr val="FF0000"/>
              </a:solidFill>
              <a:sym typeface="+mn-ea"/>
            </a:endParaRPr>
          </a:p>
        </p:txBody>
      </p:sp>
      <p:sp>
        <p:nvSpPr>
          <p:cNvPr id="11" name="文本框 10"/>
          <p:cNvSpPr txBox="1"/>
          <p:nvPr/>
        </p:nvSpPr>
        <p:spPr>
          <a:xfrm>
            <a:off x="8551545" y="2255520"/>
            <a:ext cx="2139950" cy="2306955"/>
          </a:xfrm>
          <a:prstGeom prst="rect">
            <a:avLst/>
          </a:prstGeom>
          <a:noFill/>
        </p:spPr>
        <p:txBody>
          <a:bodyPr wrap="square" rtlCol="0" anchor="t">
            <a:spAutoFit/>
          </a:bodyPr>
          <a:p>
            <a:r>
              <a:rPr lang="zh-CN" altLang="en-US" sz="2400" b="1">
                <a:solidFill>
                  <a:schemeClr val="tx2"/>
                </a:solidFill>
                <a:latin typeface="Times New Roman" panose="02020603050405020304" pitchFamily="18" charset="0"/>
                <a:ea typeface="隶书" panose="02010509060101010101" pitchFamily="49" charset="-122"/>
                <a:sym typeface="+mn-ea"/>
              </a:rPr>
              <a:t>咏项羽      </a:t>
            </a:r>
            <a:endParaRPr lang="zh-CN" altLang="en-US" sz="2400" b="1">
              <a:solidFill>
                <a:schemeClr val="tx2"/>
              </a:solidFill>
              <a:latin typeface="Times New Roman" panose="02020603050405020304" pitchFamily="18" charset="0"/>
              <a:ea typeface="隶书" panose="02010509060101010101" pitchFamily="49" charset="-122"/>
              <a:sym typeface="+mn-ea"/>
            </a:endParaRPr>
          </a:p>
          <a:p>
            <a:r>
              <a:rPr lang="zh-CN" altLang="en-US" sz="2400" b="1">
                <a:solidFill>
                  <a:schemeClr val="tx2"/>
                </a:solidFill>
                <a:latin typeface="Times New Roman" panose="02020603050405020304" pitchFamily="18" charset="0"/>
                <a:ea typeface="隶书" panose="02010509060101010101" pitchFamily="49" charset="-122"/>
                <a:sym typeface="+mn-ea"/>
              </a:rPr>
              <a:t>        李清照</a:t>
            </a:r>
            <a:br>
              <a:rPr lang="zh-CN" altLang="en-US" sz="2400" b="1">
                <a:solidFill>
                  <a:schemeClr val="tx2"/>
                </a:solidFill>
                <a:latin typeface="Times New Roman" panose="02020603050405020304" pitchFamily="18" charset="0"/>
                <a:ea typeface="隶书" panose="02010509060101010101" pitchFamily="49" charset="-122"/>
                <a:sym typeface="+mn-ea"/>
              </a:rPr>
            </a:br>
            <a:r>
              <a:rPr lang="zh-CN" altLang="en-US" sz="2400" b="1">
                <a:solidFill>
                  <a:schemeClr val="tx2"/>
                </a:solidFill>
                <a:latin typeface="Times New Roman" panose="02020603050405020304" pitchFamily="18" charset="0"/>
                <a:ea typeface="隶书" panose="02010509060101010101" pitchFamily="49" charset="-122"/>
                <a:sym typeface="+mn-ea"/>
              </a:rPr>
              <a:t>生当作人杰，死亦为鬼雄。</a:t>
            </a:r>
            <a:br>
              <a:rPr lang="zh-CN" altLang="en-US" sz="2400" b="1">
                <a:solidFill>
                  <a:schemeClr val="tx2"/>
                </a:solidFill>
                <a:latin typeface="Times New Roman" panose="02020603050405020304" pitchFamily="18" charset="0"/>
                <a:ea typeface="隶书" panose="02010509060101010101" pitchFamily="49" charset="-122"/>
                <a:sym typeface="+mn-ea"/>
              </a:rPr>
            </a:br>
            <a:r>
              <a:rPr lang="zh-CN" altLang="en-US" sz="2400" b="1">
                <a:solidFill>
                  <a:schemeClr val="tx2"/>
                </a:solidFill>
                <a:latin typeface="Times New Roman" panose="02020603050405020304" pitchFamily="18" charset="0"/>
                <a:ea typeface="隶书" panose="02010509060101010101" pitchFamily="49" charset="-122"/>
                <a:sym typeface="+mn-ea"/>
              </a:rPr>
              <a:t>至今思项羽，不肯过江东。</a:t>
            </a:r>
            <a:endParaRPr lang="zh-CN" altLang="en-US" sz="2400" b="1">
              <a:solidFill>
                <a:schemeClr val="tx2"/>
              </a:solidFill>
              <a:latin typeface="Times New Roman" panose="02020603050405020304" pitchFamily="18" charset="0"/>
              <a:ea typeface="隶书" panose="020105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advClick="0">
        <p14:switch dir="r"/>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heel(1)">
                                      <p:cBhvr>
                                        <p:cTn id="13" dur="750"/>
                                        <p:tgtEl>
                                          <p:spTgt spid="2"/>
                                        </p:tgtEl>
                                      </p:cBhvr>
                                    </p:animEffect>
                                  </p:childTnLst>
                                </p:cTn>
                              </p:par>
                            </p:childTnLst>
                          </p:cTn>
                        </p:par>
                        <p:par>
                          <p:cTn id="14" fill="hold">
                            <p:stCondLst>
                              <p:cond delay="2000"/>
                            </p:stCondLst>
                            <p:childTnLst>
                              <p:par>
                                <p:cTn id="15" presetID="10"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par>
                          <p:cTn id="18" fill="hold">
                            <p:stCondLst>
                              <p:cond delay="2500"/>
                            </p:stCondLst>
                            <p:childTnLst>
                              <p:par>
                                <p:cTn id="19" presetID="21" presetClass="entr" presetSubtype="1"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heel(1)">
                                      <p:cBhvr>
                                        <p:cTn id="21" dur="750"/>
                                        <p:tgtEl>
                                          <p:spTgt spid="12"/>
                                        </p:tgtEl>
                                      </p:cBhvr>
                                    </p:animEffect>
                                  </p:childTnLst>
                                </p:cTn>
                              </p:par>
                            </p:childTnLst>
                          </p:cTn>
                        </p:par>
                        <p:par>
                          <p:cTn id="22" fill="hold">
                            <p:stCondLst>
                              <p:cond delay="3500"/>
                            </p:stCondLst>
                            <p:childTnLst>
                              <p:par>
                                <p:cTn id="23" presetID="10" presetClass="entr" presetSubtype="0"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par>
                          <p:cTn id="26" fill="hold">
                            <p:stCondLst>
                              <p:cond delay="4000"/>
                            </p:stCondLst>
                            <p:childTnLst>
                              <p:par>
                                <p:cTn id="27" presetID="21" presetClass="entr" presetSubtype="1"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heel(1)">
                                      <p:cBhvr>
                                        <p:cTn id="29" dur="750"/>
                                        <p:tgtEl>
                                          <p:spTgt spid="19"/>
                                        </p:tgtEl>
                                      </p:cBhvr>
                                    </p:animEffect>
                                  </p:childTnLst>
                                </p:cTn>
                              </p:par>
                            </p:childTnLst>
                          </p:cTn>
                        </p:par>
                        <p:par>
                          <p:cTn id="30" fill="hold">
                            <p:stCondLst>
                              <p:cond delay="5000"/>
                            </p:stCondLst>
                            <p:childTnLst>
                              <p:par>
                                <p:cTn id="31" presetID="10" presetClass="entr" presetSubtype="0"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barn(inVertical)">
                                      <p:cBhvr>
                                        <p:cTn id="38" dur="5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21" presetClass="entr" presetSubtype="1"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heel(1)">
                                      <p:cBhvr>
                                        <p:cTn id="43" dur="20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fill="hold"/>
                                        <p:tgtEl>
                                          <p:spTgt spid="11"/>
                                        </p:tgtEl>
                                        <p:attrNameLst>
                                          <p:attrName>ppt_x</p:attrName>
                                        </p:attrNameLst>
                                      </p:cBhvr>
                                      <p:tavLst>
                                        <p:tav tm="0">
                                          <p:val>
                                            <p:strVal val="#ppt_x"/>
                                          </p:val>
                                        </p:tav>
                                        <p:tav tm="100000">
                                          <p:val>
                                            <p:strVal val="#ppt_x"/>
                                          </p:val>
                                        </p:tav>
                                      </p:tavLst>
                                    </p:anim>
                                    <p:anim calcmode="lin" valueType="num">
                                      <p:cBhvr additive="base">
                                        <p:cTn id="4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1" presetClass="entr" presetSubtype="1" fill="hold" grpId="0" nodeType="click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wheel(1)">
                                      <p:cBhvr>
                                        <p:cTn id="54" dur="2000"/>
                                        <p:tgtEl>
                                          <p:spTgt spid="9"/>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barn(inVertical)">
                                      <p:cBhvr>
                                        <p:cTn id="59" dur="500"/>
                                        <p:tgtEl>
                                          <p:spTgt spid="15"/>
                                        </p:tgtEl>
                                      </p:cBhvr>
                                    </p:animEffect>
                                  </p:childTnLst>
                                </p:cTn>
                              </p:par>
                            </p:childTnLst>
                          </p:cTn>
                        </p:par>
                      </p:childTnLst>
                    </p:cTn>
                  </p:par>
                  <p:par>
                    <p:cTn id="60" fill="hold">
                      <p:stCondLst>
                        <p:cond delay="indefinite"/>
                      </p:stCondLst>
                      <p:childTnLst>
                        <p:par>
                          <p:cTn id="61" fill="hold">
                            <p:stCondLst>
                              <p:cond delay="0"/>
                            </p:stCondLst>
                            <p:childTnLst>
                              <p:par>
                                <p:cTn id="62" presetID="21" presetClass="entr" presetSubtype="1" fill="hold" grpId="0" nodeType="click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heel(1)">
                                      <p:cBhvr>
                                        <p:cTn id="64"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2" grpId="0" bldLvl="0" animBg="1"/>
      <p:bldP spid="19" grpId="0" bldLvl="0" animBg="1"/>
      <p:bldP spid="7" grpId="0"/>
      <p:bldP spid="10" grpId="0"/>
      <p:bldP spid="11" grpId="0"/>
      <p:bldP spid="9" grpId="0"/>
      <p:bldP spid="15" grpId="0"/>
      <p:bldP spid="2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84200" y="553720"/>
            <a:ext cx="11023600" cy="5750560"/>
          </a:xfrm>
          <a:prstGeom prst="rect">
            <a:avLst/>
          </a:prstGeom>
          <a:noFill/>
          <a:ln w="28575">
            <a:solidFill>
              <a:srgbClr val="2634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l="39458" t="45970"/>
          <a:stretch>
            <a:fillRect/>
          </a:stretch>
        </p:blipFill>
        <p:spPr>
          <a:xfrm>
            <a:off x="4287520" y="2484119"/>
            <a:ext cx="6727839" cy="3820161"/>
          </a:xfrm>
          <a:prstGeom prst="rect">
            <a:avLst/>
          </a:prstGeom>
        </p:spPr>
      </p:pic>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l="39458" t="45970" r="21320"/>
          <a:stretch>
            <a:fillRect/>
          </a:stretch>
        </p:blipFill>
        <p:spPr>
          <a:xfrm>
            <a:off x="152401" y="1254759"/>
            <a:ext cx="4358640" cy="3820161"/>
          </a:xfrm>
          <a:prstGeom prst="rect">
            <a:avLst/>
          </a:prstGeom>
        </p:spPr>
      </p:pic>
      <p:sp>
        <p:nvSpPr>
          <p:cNvPr id="5" name="文本框 4"/>
          <p:cNvSpPr txBox="1"/>
          <p:nvPr/>
        </p:nvSpPr>
        <p:spPr>
          <a:xfrm>
            <a:off x="1331089" y="1153798"/>
            <a:ext cx="1122744" cy="1322070"/>
          </a:xfrm>
          <a:prstGeom prst="rect">
            <a:avLst/>
          </a:prstGeom>
          <a:noFill/>
        </p:spPr>
        <p:txBody>
          <a:bodyPr wrap="square" rtlCol="0">
            <a:spAutoFit/>
          </a:bodyPr>
          <a:lstStyle/>
          <a:p>
            <a:r>
              <a:rPr lang="zh-CN" altLang="en-US" sz="8000" b="1" dirty="0">
                <a:solidFill>
                  <a:srgbClr val="263457"/>
                </a:solidFill>
                <a:latin typeface="经典行书简" panose="02010609010101010101" pitchFamily="49" charset="-122"/>
                <a:ea typeface="经典行书简" panose="02010609010101010101" pitchFamily="49" charset="-122"/>
                <a:cs typeface="经典行书简" panose="02010609010101010101" pitchFamily="49" charset="-122"/>
              </a:rPr>
              <a:t>评</a:t>
            </a:r>
            <a:endParaRPr lang="zh-CN" altLang="en-US" sz="8000" b="1" dirty="0">
              <a:solidFill>
                <a:srgbClr val="263457"/>
              </a:solidFill>
              <a:latin typeface="经典行书简" panose="02010609010101010101" pitchFamily="49" charset="-122"/>
              <a:ea typeface="经典行书简" panose="02010609010101010101" pitchFamily="49" charset="-122"/>
              <a:cs typeface="经典行书简" panose="02010609010101010101" pitchFamily="49" charset="-122"/>
            </a:endParaRPr>
          </a:p>
        </p:txBody>
      </p:sp>
      <p:sp>
        <p:nvSpPr>
          <p:cNvPr id="6" name="文本框 5"/>
          <p:cNvSpPr txBox="1"/>
          <p:nvPr/>
        </p:nvSpPr>
        <p:spPr>
          <a:xfrm>
            <a:off x="920188" y="2484119"/>
            <a:ext cx="1122744" cy="1322070"/>
          </a:xfrm>
          <a:prstGeom prst="rect">
            <a:avLst/>
          </a:prstGeom>
          <a:noFill/>
        </p:spPr>
        <p:txBody>
          <a:bodyPr wrap="square" rtlCol="0">
            <a:spAutoFit/>
          </a:bodyPr>
          <a:lstStyle/>
          <a:p>
            <a:r>
              <a:rPr lang="zh-CN" altLang="en-US" sz="8000" b="1" dirty="0">
                <a:solidFill>
                  <a:srgbClr val="263457"/>
                </a:solidFill>
                <a:latin typeface="经典行书简" panose="02010609010101010101" pitchFamily="49" charset="-122"/>
                <a:ea typeface="经典行书简" panose="02010609010101010101" pitchFamily="49" charset="-122"/>
                <a:cs typeface="经典行书简" panose="02010609010101010101" pitchFamily="49" charset="-122"/>
              </a:rPr>
              <a:t>价</a:t>
            </a:r>
            <a:endParaRPr lang="zh-CN" altLang="en-US" sz="8000" b="1" dirty="0">
              <a:solidFill>
                <a:srgbClr val="263457"/>
              </a:solidFill>
              <a:latin typeface="经典行书简" panose="02010609010101010101" pitchFamily="49" charset="-122"/>
              <a:ea typeface="经典行书简" panose="02010609010101010101" pitchFamily="49" charset="-122"/>
              <a:cs typeface="经典行书简" panose="02010609010101010101" pitchFamily="49" charset="-122"/>
            </a:endParaRPr>
          </a:p>
        </p:txBody>
      </p:sp>
      <p:grpSp>
        <p:nvGrpSpPr>
          <p:cNvPr id="7" name="组合 6"/>
          <p:cNvGrpSpPr/>
          <p:nvPr/>
        </p:nvGrpSpPr>
        <p:grpSpPr>
          <a:xfrm>
            <a:off x="2031314" y="3535601"/>
            <a:ext cx="600813" cy="745836"/>
            <a:chOff x="4428106" y="5650259"/>
            <a:chExt cx="600813" cy="745836"/>
          </a:xfrm>
        </p:grpSpPr>
        <p:pic>
          <p:nvPicPr>
            <p:cNvPr id="8" name="图片 7"/>
            <p:cNvPicPr>
              <a:picLocks noChangeAspect="1"/>
            </p:cNvPicPr>
            <p:nvPr/>
          </p:nvPicPr>
          <p:blipFill rotWithShape="1">
            <a:blip r:embed="rId2" cstate="print">
              <a:extLst>
                <a:ext uri="{28A0092B-C50C-407E-A947-70E740481C1C}">
                  <a14:useLocalDpi xmlns:a14="http://schemas.microsoft.com/office/drawing/2010/main" val="0"/>
                </a:ext>
              </a:extLst>
            </a:blip>
            <a:srcRect l="31504" t="42693" r="58080" b="47610"/>
            <a:stretch>
              <a:fillRect/>
            </a:stretch>
          </p:blipFill>
          <p:spPr>
            <a:xfrm>
              <a:off x="4428106" y="5650259"/>
              <a:ext cx="600813" cy="745836"/>
            </a:xfrm>
            <a:prstGeom prst="rect">
              <a:avLst/>
            </a:prstGeom>
          </p:spPr>
        </p:pic>
        <p:sp>
          <p:nvSpPr>
            <p:cNvPr id="9" name="文本框 8"/>
            <p:cNvSpPr txBox="1"/>
            <p:nvPr/>
          </p:nvSpPr>
          <p:spPr>
            <a:xfrm>
              <a:off x="4495067" y="5782391"/>
              <a:ext cx="398145" cy="600164"/>
            </a:xfrm>
            <a:prstGeom prst="rect">
              <a:avLst/>
            </a:prstGeom>
            <a:noFill/>
          </p:spPr>
          <p:txBody>
            <a:bodyPr vert="eaVert" wrap="square" rtlCol="0">
              <a:spAutoFit/>
            </a:bodyPr>
            <a:lstStyle/>
            <a:p>
              <a:r>
                <a:rPr lang="zh-CN" altLang="en-US" sz="1400" dirty="0">
                  <a:solidFill>
                    <a:schemeClr val="bg1"/>
                  </a:solidFill>
                  <a:latin typeface="华文新魏" panose="02010800040101010101" pitchFamily="2" charset="-122"/>
                  <a:ea typeface="华文新魏" panose="02010800040101010101" pitchFamily="2" charset="-122"/>
                </a:rPr>
                <a:t>项羽</a:t>
              </a:r>
              <a:endParaRPr lang="zh-CN" altLang="en-US" sz="1400" dirty="0">
                <a:solidFill>
                  <a:schemeClr val="bg1"/>
                </a:solidFill>
                <a:latin typeface="华文新魏" panose="02010800040101010101" pitchFamily="2" charset="-122"/>
                <a:ea typeface="华文新魏" panose="02010800040101010101" pitchFamily="2" charset="-122"/>
              </a:endParaRPr>
            </a:p>
          </p:txBody>
        </p:sp>
      </p:grpSp>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t="43304" r="79730" b="41337"/>
          <a:stretch>
            <a:fillRect/>
          </a:stretch>
        </p:blipFill>
        <p:spPr>
          <a:xfrm rot="2885939" flipH="1">
            <a:off x="8703769" y="679999"/>
            <a:ext cx="1660813" cy="1677842"/>
          </a:xfrm>
          <a:prstGeom prst="rect">
            <a:avLst/>
          </a:prstGeom>
        </p:spPr>
      </p:pic>
      <p:sp>
        <p:nvSpPr>
          <p:cNvPr id="10" name="文本框 9"/>
          <p:cNvSpPr txBox="1"/>
          <p:nvPr/>
        </p:nvSpPr>
        <p:spPr>
          <a:xfrm>
            <a:off x="3547110" y="985520"/>
            <a:ext cx="4808220" cy="2306955"/>
          </a:xfrm>
          <a:prstGeom prst="rect">
            <a:avLst/>
          </a:prstGeom>
          <a:noFill/>
        </p:spPr>
        <p:txBody>
          <a:bodyPr wrap="square" rtlCol="0" anchor="t">
            <a:spAutoFit/>
          </a:bodyPr>
          <a:p>
            <a:pPr marL="0" indent="0" algn="ctr">
              <a:buNone/>
            </a:pPr>
            <a:r>
              <a:rPr lang="zh-CN" altLang="en-US" sz="2400" b="1">
                <a:sym typeface="+mn-ea"/>
              </a:rPr>
              <a:t>七律·人民解放军占领南京</a:t>
            </a:r>
            <a:endParaRPr lang="zh-CN" altLang="en-US" sz="2400" b="1"/>
          </a:p>
          <a:p>
            <a:pPr marL="0" indent="0" algn="ctr">
              <a:buNone/>
            </a:pPr>
            <a:r>
              <a:rPr lang="zh-CN" altLang="en-US" sz="2400">
                <a:sym typeface="+mn-ea"/>
              </a:rPr>
              <a:t>毛泽东</a:t>
            </a:r>
            <a:endParaRPr lang="zh-CN" altLang="en-US" sz="2400" b="1"/>
          </a:p>
          <a:p>
            <a:pPr marL="0" indent="0" algn="ctr">
              <a:buNone/>
            </a:pPr>
            <a:r>
              <a:rPr lang="zh-CN" altLang="en-US" sz="2400" b="1">
                <a:sym typeface="+mn-ea"/>
              </a:rPr>
              <a:t>钟山风雨起苍黄，百万雄师过大江。虎踞龙盘今胜昔，天翻地覆慨而慷。</a:t>
            </a:r>
            <a:r>
              <a:rPr lang="zh-CN" altLang="en-US" sz="2400" b="1">
                <a:solidFill>
                  <a:srgbClr val="FF0000"/>
                </a:solidFill>
                <a:sym typeface="+mn-ea"/>
              </a:rPr>
              <a:t>宜将剩勇追穷寇，不可沽名学霸王。</a:t>
            </a:r>
            <a:r>
              <a:rPr lang="zh-CN" altLang="en-US" sz="2400" b="1">
                <a:sym typeface="+mn-ea"/>
              </a:rPr>
              <a:t>天若有情天亦老，人间正道是沧桑。</a:t>
            </a:r>
            <a:endParaRPr lang="zh-CN" altLang="en-US" sz="2400" b="1">
              <a:sym typeface="+mn-ea"/>
            </a:endParaRPr>
          </a:p>
        </p:txBody>
      </p:sp>
      <p:sp>
        <p:nvSpPr>
          <p:cNvPr id="11" name="文本框 10"/>
          <p:cNvSpPr txBox="1"/>
          <p:nvPr/>
        </p:nvSpPr>
        <p:spPr>
          <a:xfrm>
            <a:off x="3168015" y="3535680"/>
            <a:ext cx="6349365" cy="2306955"/>
          </a:xfrm>
          <a:prstGeom prst="rect">
            <a:avLst/>
          </a:prstGeom>
          <a:noFill/>
        </p:spPr>
        <p:txBody>
          <a:bodyPr wrap="square" rtlCol="0" anchor="t">
            <a:spAutoFit/>
          </a:bodyPr>
          <a:p>
            <a:pPr defTabSz="914400" fontAlgn="base">
              <a:spcBef>
                <a:spcPct val="50000"/>
              </a:spcBef>
            </a:pPr>
            <a:r>
              <a:rPr lang="zh-CN" altLang="en-US" sz="2400" b="1">
                <a:solidFill>
                  <a:srgbClr val="333399"/>
                </a:solidFill>
                <a:effectLst/>
                <a:latin typeface="Times New Roman" panose="02020603050405020304" pitchFamily="18" charset="0"/>
                <a:ea typeface="隶书" panose="02010509060101010101" pitchFamily="49" charset="-122"/>
                <a:sym typeface="+mn-ea"/>
              </a:rPr>
              <a:t>从诗中可以看出，毛泽东认为项羽在处理和刘邦的关系上犯了沽名钓誉的错误，最终落得自刎乌江的下场。这里毛泽东引用这段历史事实，意在号召中国共产党人和全军指战员利用占领南京以后的解放战争节节胜利的有利形势，将革命进行到底，彻底消灭蒋家王朝。</a:t>
            </a:r>
            <a:endParaRPr lang="zh-CN" altLang="en-US" sz="2400" b="1">
              <a:solidFill>
                <a:srgbClr val="333399"/>
              </a:solidFill>
              <a:effectLst/>
              <a:latin typeface="Times New Roman" panose="02020603050405020304" pitchFamily="18" charset="0"/>
              <a:ea typeface="隶书" panose="020105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advClick="0">
        <p14:switch dir="r"/>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1000"/>
                                        <p:tgtEl>
                                          <p:spTgt spid="3"/>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750"/>
                                        <p:tgtEl>
                                          <p:spTgt spid="2"/>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4500"/>
                            </p:stCondLst>
                            <p:childTnLst>
                              <p:par>
                                <p:cTn id="25" presetID="10"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750"/>
                                        <p:tgtEl>
                                          <p:spTgt spid="13"/>
                                        </p:tgtEl>
                                      </p:cBhvr>
                                    </p:animEffect>
                                  </p:childTnLst>
                                </p:cTn>
                              </p:par>
                              <p:par>
                                <p:cTn id="28" presetID="32" presetClass="emph" presetSubtype="0" fill="hold" nodeType="withEffect">
                                  <p:stCondLst>
                                    <p:cond delay="0"/>
                                  </p:stCondLst>
                                  <p:childTnLst>
                                    <p:animRot by="120000">
                                      <p:cBhvr>
                                        <p:cTn id="29" dur="100" fill="hold">
                                          <p:stCondLst>
                                            <p:cond delay="0"/>
                                          </p:stCondLst>
                                        </p:cTn>
                                        <p:tgtEl>
                                          <p:spTgt spid="13"/>
                                        </p:tgtEl>
                                        <p:attrNameLst>
                                          <p:attrName>r</p:attrName>
                                        </p:attrNameLst>
                                      </p:cBhvr>
                                    </p:animRot>
                                    <p:animRot by="-240000">
                                      <p:cBhvr>
                                        <p:cTn id="30" dur="200" fill="hold">
                                          <p:stCondLst>
                                            <p:cond delay="200"/>
                                          </p:stCondLst>
                                        </p:cTn>
                                        <p:tgtEl>
                                          <p:spTgt spid="13"/>
                                        </p:tgtEl>
                                        <p:attrNameLst>
                                          <p:attrName>r</p:attrName>
                                        </p:attrNameLst>
                                      </p:cBhvr>
                                    </p:animRot>
                                    <p:animRot by="240000">
                                      <p:cBhvr>
                                        <p:cTn id="31" dur="200" fill="hold">
                                          <p:stCondLst>
                                            <p:cond delay="400"/>
                                          </p:stCondLst>
                                        </p:cTn>
                                        <p:tgtEl>
                                          <p:spTgt spid="13"/>
                                        </p:tgtEl>
                                        <p:attrNameLst>
                                          <p:attrName>r</p:attrName>
                                        </p:attrNameLst>
                                      </p:cBhvr>
                                    </p:animRot>
                                    <p:animRot by="-240000">
                                      <p:cBhvr>
                                        <p:cTn id="32" dur="200" fill="hold">
                                          <p:stCondLst>
                                            <p:cond delay="600"/>
                                          </p:stCondLst>
                                        </p:cTn>
                                        <p:tgtEl>
                                          <p:spTgt spid="13"/>
                                        </p:tgtEl>
                                        <p:attrNameLst>
                                          <p:attrName>r</p:attrName>
                                        </p:attrNameLst>
                                      </p:cBhvr>
                                    </p:animRot>
                                    <p:animRot by="120000">
                                      <p:cBhvr>
                                        <p:cTn id="33" dur="200" fill="hold">
                                          <p:stCondLst>
                                            <p:cond delay="80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图片 18"/>
          <p:cNvPicPr/>
          <p:nvPr>
            <p:custDataLst>
              <p:tags r:id="rId1"/>
            </p:custDataLst>
          </p:nvPr>
        </p:nvPicPr>
        <p:blipFill>
          <a:blip r:embed="rId2"/>
          <a:stretch>
            <a:fillRect/>
          </a:stretch>
        </p:blipFill>
        <p:spPr>
          <a:xfrm>
            <a:off x="9135191" y="3648570"/>
            <a:ext cx="631620" cy="620214"/>
          </a:xfrm>
          <a:prstGeom prst="rect">
            <a:avLst/>
          </a:prstGeom>
          <a:noFill/>
          <a:ln>
            <a:miter lim="800000"/>
            <a:headEnd/>
            <a:tailEnd/>
          </a:ln>
        </p:spPr>
      </p:pic>
      <p:pic>
        <p:nvPicPr>
          <p:cNvPr id="34818" name="图片 17"/>
          <p:cNvPicPr/>
          <p:nvPr>
            <p:custDataLst>
              <p:tags r:id="rId3"/>
            </p:custDataLst>
          </p:nvPr>
        </p:nvPicPr>
        <p:blipFill>
          <a:blip r:embed="rId4"/>
          <a:srcRect t="22936" b="28528"/>
          <a:stretch>
            <a:fillRect/>
          </a:stretch>
        </p:blipFill>
        <p:spPr>
          <a:xfrm>
            <a:off x="222" y="2961345"/>
            <a:ext cx="12191841" cy="3896656"/>
          </a:xfrm>
          <a:prstGeom prst="rect">
            <a:avLst/>
          </a:prstGeom>
          <a:noFill/>
          <a:ln>
            <a:noFill/>
            <a:miter lim="800000"/>
            <a:headEnd/>
            <a:tailEnd/>
          </a:ln>
        </p:spPr>
      </p:pic>
      <p:pic>
        <p:nvPicPr>
          <p:cNvPr id="34820" name="图片 10"/>
          <p:cNvPicPr/>
          <p:nvPr>
            <p:custDataLst>
              <p:tags r:id="rId5"/>
            </p:custDataLst>
          </p:nvPr>
        </p:nvPicPr>
        <p:blipFill>
          <a:blip r:embed="rId6"/>
          <a:stretch>
            <a:fillRect/>
          </a:stretch>
        </p:blipFill>
        <p:spPr>
          <a:xfrm>
            <a:off x="222" y="841210"/>
            <a:ext cx="3491735" cy="1535565"/>
          </a:xfrm>
          <a:prstGeom prst="rect">
            <a:avLst/>
          </a:prstGeom>
          <a:noFill/>
          <a:ln>
            <a:miter lim="800000"/>
            <a:headEnd/>
            <a:tailEnd/>
          </a:ln>
        </p:spPr>
      </p:pic>
      <p:pic>
        <p:nvPicPr>
          <p:cNvPr id="34823" name="图片 11"/>
          <p:cNvPicPr/>
          <p:nvPr>
            <p:custDataLst>
              <p:tags r:id="rId7"/>
            </p:custDataLst>
          </p:nvPr>
        </p:nvPicPr>
        <p:blipFill>
          <a:blip r:embed="rId8"/>
          <a:stretch>
            <a:fillRect/>
          </a:stretch>
        </p:blipFill>
        <p:spPr>
          <a:xfrm>
            <a:off x="10481127" y="2961345"/>
            <a:ext cx="558906" cy="558906"/>
          </a:xfrm>
          <a:prstGeom prst="rect">
            <a:avLst/>
          </a:prstGeom>
          <a:noFill/>
          <a:ln>
            <a:noFill/>
            <a:miter lim="800000"/>
            <a:headEnd/>
            <a:tailEnd/>
          </a:ln>
        </p:spPr>
      </p:pic>
      <p:pic>
        <p:nvPicPr>
          <p:cNvPr id="34824" name="图片 20"/>
          <p:cNvPicPr/>
          <p:nvPr>
            <p:custDataLst>
              <p:tags r:id="rId9"/>
            </p:custDataLst>
          </p:nvPr>
        </p:nvPicPr>
        <p:blipFill>
          <a:blip r:embed="rId10"/>
          <a:stretch>
            <a:fillRect/>
          </a:stretch>
        </p:blipFill>
        <p:spPr>
          <a:xfrm>
            <a:off x="7518358" y="5144213"/>
            <a:ext cx="2070232" cy="1713787"/>
          </a:xfrm>
          <a:prstGeom prst="rect">
            <a:avLst/>
          </a:prstGeom>
          <a:noFill/>
          <a:ln>
            <a:miter lim="800000"/>
            <a:headEnd/>
            <a:tailEnd/>
          </a:ln>
        </p:spPr>
      </p:pic>
      <p:pic>
        <p:nvPicPr>
          <p:cNvPr id="34825" name="图片 23"/>
          <p:cNvPicPr/>
          <p:nvPr>
            <p:custDataLst>
              <p:tags r:id="rId11"/>
            </p:custDataLst>
          </p:nvPr>
        </p:nvPicPr>
        <p:blipFill>
          <a:blip r:embed="rId12"/>
          <a:stretch>
            <a:fillRect/>
          </a:stretch>
        </p:blipFill>
        <p:spPr>
          <a:xfrm>
            <a:off x="3702972" y="5757298"/>
            <a:ext cx="4461265" cy="581718"/>
          </a:xfrm>
          <a:prstGeom prst="rect">
            <a:avLst/>
          </a:prstGeom>
          <a:noFill/>
          <a:ln>
            <a:miter lim="800000"/>
            <a:headEnd/>
            <a:tailEnd/>
          </a:ln>
        </p:spPr>
      </p:pic>
      <p:sp>
        <p:nvSpPr>
          <p:cNvPr id="34826" name="文本占位符 81922"/>
          <p:cNvSpPr>
            <a:spLocks noGrp="1"/>
          </p:cNvSpPr>
          <p:nvPr>
            <p:ph type="body" idx="4294967295"/>
            <p:custDataLst>
              <p:tags r:id="rId13"/>
            </p:custDataLst>
          </p:nvPr>
        </p:nvSpPr>
        <p:spPr>
          <a:xfrm>
            <a:off x="0" y="1582420"/>
            <a:ext cx="8271510" cy="2886075"/>
          </a:xfrm>
        </p:spPr>
        <p:txBody>
          <a:bodyPr anchor="t" anchorCtr="0">
            <a:normAutofit fontScale="90000"/>
          </a:bodyPr>
          <a:lstStyle>
            <a:lvl1pPr marL="0" indent="0" algn="l" rtl="0" eaLnBrk="1" fontAlgn="base" latinLnBrk="0" hangingPunct="1">
              <a:lnSpc>
                <a:spcPct val="90000"/>
              </a:lnSpc>
              <a:spcBef>
                <a:spcPts val="1115"/>
              </a:spcBef>
              <a:spcAft>
                <a:spcPct val="0"/>
              </a:spcAft>
              <a:buClrTx/>
              <a:buSzTx/>
              <a:buFont typeface="Arial" panose="020B0604020202020204" pitchFamily="34" charset="0"/>
              <a:buChar char="•"/>
              <a:defRPr lang="en-US" altLang="en-US" sz="3120" kern="1200">
                <a:solidFill>
                  <a:schemeClr val="tx1"/>
                </a:solidFill>
                <a:latin typeface="+mn-lt"/>
                <a:ea typeface="+mn-ea"/>
                <a:cs typeface="+mn-cs"/>
              </a:defRPr>
            </a:lvl1pPr>
            <a:lvl2pPr marL="762000" indent="-254000" algn="l" defTabSz="1017905" rtl="0" eaLnBrk="1" fontAlgn="base" latinLnBrk="0" hangingPunct="1">
              <a:lnSpc>
                <a:spcPct val="90000"/>
              </a:lnSpc>
              <a:spcBef>
                <a:spcPts val="555"/>
              </a:spcBef>
              <a:spcAft>
                <a:spcPct val="0"/>
              </a:spcAft>
              <a:buClrTx/>
              <a:buSzTx/>
              <a:buFont typeface="Arial" panose="020B0604020202020204" pitchFamily="34" charset="0"/>
              <a:buChar char="•"/>
              <a:defRPr lang="en-US" altLang="en-US" sz="2670" kern="1200">
                <a:solidFill>
                  <a:schemeClr val="tx1"/>
                </a:solidFill>
                <a:latin typeface="+mn-lt"/>
                <a:ea typeface="+mn-ea"/>
                <a:cs typeface="+mn-cs"/>
              </a:defRPr>
            </a:lvl2pPr>
            <a:lvl3pPr marL="1271905" indent="-254000" algn="l" defTabSz="1017905" rtl="0" eaLnBrk="1" fontAlgn="base" latinLnBrk="0" hangingPunct="1">
              <a:lnSpc>
                <a:spcPct val="90000"/>
              </a:lnSpc>
              <a:spcBef>
                <a:spcPts val="555"/>
              </a:spcBef>
              <a:spcAft>
                <a:spcPct val="0"/>
              </a:spcAft>
              <a:buClrTx/>
              <a:buSzTx/>
              <a:buFont typeface="Arial" panose="020B0604020202020204" pitchFamily="34" charset="0"/>
              <a:buChar char="•"/>
              <a:defRPr lang="en-US" altLang="en-US" sz="2225" kern="1200">
                <a:solidFill>
                  <a:schemeClr val="tx1"/>
                </a:solidFill>
                <a:latin typeface="+mn-lt"/>
                <a:ea typeface="+mn-ea"/>
                <a:cs typeface="+mn-cs"/>
              </a:defRPr>
            </a:lvl3pPr>
            <a:lvl4pPr marL="1781175" indent="-254000" algn="l" defTabSz="1017905" rtl="0" eaLnBrk="1" fontAlgn="base" latinLnBrk="0" hangingPunct="1">
              <a:lnSpc>
                <a:spcPct val="90000"/>
              </a:lnSpc>
              <a:spcBef>
                <a:spcPts val="555"/>
              </a:spcBef>
              <a:spcAft>
                <a:spcPct val="0"/>
              </a:spcAft>
              <a:buClrTx/>
              <a:buSzTx/>
              <a:buFont typeface="Arial" panose="020B0604020202020204" pitchFamily="34" charset="0"/>
              <a:buChar char="•"/>
              <a:defRPr lang="en-US" altLang="en-US" sz="2005" kern="1200">
                <a:solidFill>
                  <a:schemeClr val="tx1"/>
                </a:solidFill>
                <a:latin typeface="+mn-lt"/>
                <a:ea typeface="+mn-ea"/>
                <a:cs typeface="+mn-cs"/>
              </a:defRPr>
            </a:lvl4pPr>
            <a:lvl5pPr marL="2289175" indent="-254000" algn="l" defTabSz="1017905" rtl="0" eaLnBrk="1" fontAlgn="base" latinLnBrk="0" hangingPunct="1">
              <a:lnSpc>
                <a:spcPct val="90000"/>
              </a:lnSpc>
              <a:spcBef>
                <a:spcPts val="555"/>
              </a:spcBef>
              <a:spcAft>
                <a:spcPct val="0"/>
              </a:spcAft>
              <a:buClrTx/>
              <a:buSzTx/>
              <a:buFont typeface="Arial" panose="020B0604020202020204" pitchFamily="34" charset="0"/>
              <a:buChar char="•"/>
              <a:defRPr lang="en-US" altLang="en-US" sz="2005" kern="1200">
                <a:solidFill>
                  <a:schemeClr val="tx1"/>
                </a:solidFill>
                <a:latin typeface="+mn-lt"/>
                <a:ea typeface="+mn-ea"/>
                <a:cs typeface="+mn-cs"/>
              </a:defRPr>
            </a:lvl5pPr>
            <a:lvl6pPr marL="2799715" indent="-254635" algn="l" defTabSz="1017905" rtl="0" eaLnBrk="1" latinLnBrk="0" hangingPunct="1">
              <a:lnSpc>
                <a:spcPct val="90000"/>
              </a:lnSpc>
              <a:spcBef>
                <a:spcPts val="555"/>
              </a:spcBef>
              <a:buFont typeface="Arial" panose="020B0604020202020204" pitchFamily="34" charset="0"/>
              <a:buChar char="•"/>
              <a:defRPr lang="en-US" altLang="en-US" sz="2005" kern="1200">
                <a:solidFill>
                  <a:schemeClr val="tx1"/>
                </a:solidFill>
                <a:latin typeface="+mn-lt"/>
                <a:ea typeface="+mn-ea"/>
                <a:cs typeface="+mn-cs"/>
              </a:defRPr>
            </a:lvl6pPr>
            <a:lvl7pPr marL="3308985" indent="-254635" algn="l" defTabSz="1017905" rtl="0" eaLnBrk="1" latinLnBrk="0" hangingPunct="1">
              <a:lnSpc>
                <a:spcPct val="90000"/>
              </a:lnSpc>
              <a:spcBef>
                <a:spcPts val="555"/>
              </a:spcBef>
              <a:buFont typeface="Arial" panose="020B0604020202020204" pitchFamily="34" charset="0"/>
              <a:buChar char="•"/>
              <a:defRPr lang="en-US" altLang="en-US" sz="2005" kern="1200">
                <a:solidFill>
                  <a:schemeClr val="tx1"/>
                </a:solidFill>
                <a:latin typeface="+mn-lt"/>
                <a:ea typeface="+mn-ea"/>
                <a:cs typeface="+mn-cs"/>
              </a:defRPr>
            </a:lvl7pPr>
            <a:lvl8pPr marL="3817620" indent="-254635" algn="l" defTabSz="1017905" rtl="0" eaLnBrk="1" latinLnBrk="0" hangingPunct="1">
              <a:lnSpc>
                <a:spcPct val="90000"/>
              </a:lnSpc>
              <a:spcBef>
                <a:spcPts val="555"/>
              </a:spcBef>
              <a:buFont typeface="Arial" panose="020B0604020202020204" pitchFamily="34" charset="0"/>
              <a:buChar char="•"/>
              <a:defRPr lang="en-US" altLang="en-US" sz="2005" kern="1200">
                <a:solidFill>
                  <a:schemeClr val="tx1"/>
                </a:solidFill>
                <a:latin typeface="+mn-lt"/>
                <a:ea typeface="+mn-ea"/>
                <a:cs typeface="+mn-cs"/>
              </a:defRPr>
            </a:lvl8pPr>
            <a:lvl9pPr marL="4326890" indent="-254635" algn="l" defTabSz="1017905" rtl="0" eaLnBrk="1" latinLnBrk="0" hangingPunct="1">
              <a:lnSpc>
                <a:spcPct val="90000"/>
              </a:lnSpc>
              <a:spcBef>
                <a:spcPts val="555"/>
              </a:spcBef>
              <a:buFont typeface="Arial" panose="020B0604020202020204" pitchFamily="34" charset="0"/>
              <a:buChar char="•"/>
              <a:defRPr lang="en-US" altLang="en-US" sz="2005" kern="1200">
                <a:solidFill>
                  <a:schemeClr val="tx1"/>
                </a:solidFill>
                <a:latin typeface="+mn-lt"/>
                <a:ea typeface="+mn-ea"/>
                <a:cs typeface="+mn-cs"/>
              </a:defRPr>
            </a:lvl9pPr>
          </a:lstStyle>
          <a:p>
            <a:pPr marL="0" marR="0" lvl="0" indent="0" fontAlgn="base">
              <a:lnSpc>
                <a:spcPct val="150000"/>
              </a:lnSpc>
              <a:spcBef>
                <a:spcPts val="1100"/>
              </a:spcBef>
              <a:spcAft>
                <a:spcPct val="0"/>
              </a:spcAft>
              <a:buClrTx/>
              <a:buNone/>
            </a:pPr>
            <a:r>
              <a:rPr lang="zh-CN" altLang="en-US" sz="2875" u="none" baseline="0">
                <a:ea typeface="华文中宋" panose="02010600040101010101" pitchFamily="2" charset="-122"/>
              </a:rPr>
              <a:t>　　</a:t>
            </a:r>
            <a:r>
              <a:rPr lang="zh-CN" altLang="en-US" sz="2875" b="1" u="none" baseline="0">
                <a:ea typeface="黑体" panose="02010609060101010101" charset="-122"/>
              </a:rPr>
              <a:t>项籍者，下相人也，字羽。初起时，年二十四。其季父项梁，梁父即</a:t>
            </a:r>
            <a:r>
              <a:rPr lang="zh-CN" altLang="en-US" sz="2875" b="1" u="none" baseline="0">
                <a:solidFill>
                  <a:srgbClr val="FF0000"/>
                </a:solidFill>
                <a:ea typeface="黑体" panose="02010609060101010101" charset="-122"/>
              </a:rPr>
              <a:t>楚将</a:t>
            </a:r>
            <a:r>
              <a:rPr lang="zh-CN" altLang="en-US" sz="2875" b="1" u="none" baseline="0">
                <a:ea typeface="黑体" panose="02010609060101010101" charset="-122"/>
              </a:rPr>
              <a:t>项燕，为秦将王翦所戮者也。项氏世世为楚将，</a:t>
            </a:r>
            <a:r>
              <a:rPr lang="zh-CN" altLang="en-US" sz="2875" b="1" u="none" baseline="0">
                <a:solidFill>
                  <a:srgbClr val="FF0000"/>
                </a:solidFill>
                <a:ea typeface="黑体" panose="02010609060101010101" charset="-122"/>
              </a:rPr>
              <a:t>封于项</a:t>
            </a:r>
            <a:r>
              <a:rPr lang="zh-CN" altLang="en-US" sz="2875" b="1" u="none" baseline="0">
                <a:ea typeface="黑体" panose="02010609060101010101" charset="-122"/>
              </a:rPr>
              <a:t>，故姓项氏。</a:t>
            </a:r>
            <a:endParaRPr lang="zh-CN" altLang="en-US" sz="2875" b="1" u="none" baseline="0">
              <a:ea typeface="黑体" panose="02010609060101010101" charset="-122"/>
            </a:endParaRPr>
          </a:p>
          <a:p>
            <a:pPr marL="254635" marR="0" lvl="0" indent="0" algn="r" fontAlgn="base">
              <a:lnSpc>
                <a:spcPct val="150000"/>
              </a:lnSpc>
              <a:spcBef>
                <a:spcPts val="1100"/>
              </a:spcBef>
              <a:spcAft>
                <a:spcPct val="0"/>
              </a:spcAft>
              <a:buClrTx/>
              <a:buNone/>
            </a:pPr>
            <a:r>
              <a:rPr lang="en-US" altLang="zh-CN" sz="2875" b="1" u="none" baseline="0">
                <a:latin typeface="华文中宋" panose="02010600040101010101" pitchFamily="2" charset="-122"/>
                <a:ea typeface="华文中宋" panose="02010600040101010101" pitchFamily="2" charset="-122"/>
              </a:rPr>
              <a:t>——</a:t>
            </a:r>
            <a:r>
              <a:rPr lang="en-US" altLang="zh-CN" sz="2875" b="1" u="none" baseline="0">
                <a:ea typeface="华文中宋" panose="02010600040101010101" pitchFamily="2" charset="-122"/>
              </a:rPr>
              <a:t>《</a:t>
            </a:r>
            <a:r>
              <a:rPr lang="zh-CN" altLang="en-US" sz="2875" b="1" u="none" baseline="0">
                <a:ea typeface="华文中宋" panose="02010600040101010101" pitchFamily="2" charset="-122"/>
              </a:rPr>
              <a:t>史记</a:t>
            </a:r>
            <a:r>
              <a:rPr lang="en-US" altLang="zh-CN" sz="2875" b="1" u="none" baseline="0">
                <a:latin typeface="华文中宋" panose="02010600040101010101" pitchFamily="2" charset="-122"/>
                <a:ea typeface="华文中宋" panose="02010600040101010101" pitchFamily="2" charset="-122"/>
              </a:rPr>
              <a:t>·</a:t>
            </a:r>
            <a:r>
              <a:rPr lang="zh-CN" altLang="en-US" sz="2875" b="1" u="none" baseline="0">
                <a:ea typeface="华文中宋" panose="02010600040101010101" pitchFamily="2" charset="-122"/>
              </a:rPr>
              <a:t>项羽本纪</a:t>
            </a:r>
            <a:r>
              <a:rPr lang="en-US" altLang="zh-CN" sz="2875" u="none" baseline="0">
                <a:ea typeface="华文中宋" panose="02010600040101010101" pitchFamily="2" charset="-122"/>
              </a:rPr>
              <a:t>》</a:t>
            </a:r>
            <a:endParaRPr lang="en-US" altLang="zh-CN" sz="2875" u="none" baseline="0">
              <a:ea typeface="华文中宋" panose="02010600040101010101" pitchFamily="2" charset="-122"/>
            </a:endParaRPr>
          </a:p>
        </p:txBody>
      </p:sp>
      <p:sp>
        <p:nvSpPr>
          <p:cNvPr id="2" name="矩形 1"/>
          <p:cNvSpPr/>
          <p:nvPr/>
        </p:nvSpPr>
        <p:spPr>
          <a:xfrm>
            <a:off x="374015" y="117475"/>
            <a:ext cx="4754880" cy="1198880"/>
          </a:xfrm>
          <a:prstGeom prst="rect">
            <a:avLst/>
          </a:prstGeom>
          <a:noFill/>
          <a:ln>
            <a:noFill/>
          </a:ln>
        </p:spPr>
        <p:txBody>
          <a:bodyPr wrap="none" rtlCol="0" anchor="t">
            <a:spAutoFit/>
          </a:bodyPr>
          <a:p>
            <a:pPr algn="ctr"/>
            <a:r>
              <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rPr>
              <a:t>项羽何人？</a:t>
            </a:r>
            <a:endPar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spd="slow" p14:dur="1250" advClick="0">
        <p14:switch dir="r"/>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4826">
                                            <p:txEl>
                                              <p:pRg st="0" end="0"/>
                                            </p:txEl>
                                          </p:spTgt>
                                        </p:tgtEl>
                                        <p:attrNameLst>
                                          <p:attrName>style.visibility</p:attrName>
                                        </p:attrNameLst>
                                      </p:cBhvr>
                                      <p:to>
                                        <p:strVal val="visible"/>
                                      </p:to>
                                    </p:set>
                                    <p:animEffect transition="in" filter="wheel(1)">
                                      <p:cBhvr>
                                        <p:cTn id="7" dur="2000"/>
                                        <p:tgtEl>
                                          <p:spTgt spid="348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4826">
                                            <p:txEl>
                                              <p:pRg st="1" end="1"/>
                                            </p:txEl>
                                          </p:spTgt>
                                        </p:tgtEl>
                                        <p:attrNameLst>
                                          <p:attrName>style.visibility</p:attrName>
                                        </p:attrNameLst>
                                      </p:cBhvr>
                                      <p:to>
                                        <p:strVal val="visible"/>
                                      </p:to>
                                    </p:set>
                                    <p:animEffect transition="in" filter="wheel(1)">
                                      <p:cBhvr>
                                        <p:cTn id="12" dur="2000"/>
                                        <p:tgtEl>
                                          <p:spTgt spid="3482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6"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custDataLst>
              <p:tags r:id="rId1"/>
            </p:custDataLst>
          </p:nvPr>
        </p:nvSpPr>
        <p:spPr>
          <a:xfrm>
            <a:off x="600075" y="531495"/>
            <a:ext cx="10852150" cy="5795010"/>
          </a:xfrm>
        </p:spPr>
        <p:txBody>
          <a:bodyPr/>
          <a:lstStyle/>
          <a:p>
            <a:r>
              <a:rPr lang="zh-CN" altLang="en-US"/>
              <a:t>项羽  （公元前232年―公元前202年），姬姓，项氏，名籍，字羽，泗水郡下相县（今江苏省宿迁市）人。楚国名将项燕的孙子。</a:t>
            </a:r>
            <a:endParaRPr lang="zh-CN" altLang="en-US"/>
          </a:p>
          <a:p>
            <a:r>
              <a:rPr lang="zh-CN" altLang="en-US" b="1">
                <a:solidFill>
                  <a:srgbClr val="FF0000"/>
                </a:solidFill>
              </a:rPr>
              <a:t>勇猛好武</a:t>
            </a:r>
            <a:r>
              <a:rPr lang="zh-CN" altLang="en-US"/>
              <a:t>，跟随叔父项梁发动吴中起义，反抗秦朝。复立楚王后，册封鲁公。项梁阵亡后，援救赵王赵歇。</a:t>
            </a:r>
            <a:r>
              <a:rPr lang="zh-CN" altLang="en-US" b="1">
                <a:solidFill>
                  <a:srgbClr val="FF0000"/>
                </a:solidFill>
              </a:rPr>
              <a:t>破釜沉舟</a:t>
            </a:r>
            <a:r>
              <a:rPr lang="zh-CN" altLang="en-US"/>
              <a:t>，击破章邯和王离领导的秦军主力，赢得巨鹿之战。率军攻破关中，举办鸿门宴，火烧秦王宫，杀死秦王嬴子婴。分封灭秦功臣将领，拥立六国贵族后代为王。自称</a:t>
            </a:r>
            <a:r>
              <a:rPr lang="zh-CN" altLang="en-US" b="1">
                <a:solidFill>
                  <a:srgbClr val="FF0000"/>
                </a:solidFill>
              </a:rPr>
              <a:t>西楚霸王</a:t>
            </a:r>
            <a:r>
              <a:rPr lang="zh-CN" altLang="en-US"/>
              <a:t>，定都于彭城。此后，与汉王刘邦争夺天下，史称“楚汉之争“。自恃武力，刚愎自用，弑杀楚义帝，猜疑亚父范增，兵败于垓下，自刎于乌江。</a:t>
            </a:r>
            <a:endParaRPr lang="zh-CN" altLang="en-US"/>
          </a:p>
          <a:p>
            <a:r>
              <a:rPr lang="zh-CN" altLang="en-US"/>
              <a:t>作为中国军事思想“兵形势”（兵家四势：兵形势、兵权谋、兵阴阳、兵技巧） 的代表人物，项羽是一位以武力出众而闻名的武将。</a:t>
            </a:r>
            <a:endParaRPr lang="zh-CN" altLang="en-US"/>
          </a:p>
          <a:p>
            <a:r>
              <a:rPr lang="zh-CN" altLang="en-US"/>
              <a:t>李晚芳（清代著名女学者）评价项羽“</a:t>
            </a:r>
            <a:r>
              <a:rPr lang="zh-CN" altLang="en-US" sz="3200" b="1">
                <a:solidFill>
                  <a:srgbClr val="FF0000"/>
                </a:solidFill>
              </a:rPr>
              <a:t>羽之神勇，千古无二”</a:t>
            </a:r>
            <a:r>
              <a:rPr lang="zh-CN" altLang="en-US"/>
              <a:t>。</a:t>
            </a:r>
            <a:endParaRPr lang="zh-CN" altLang="en-US"/>
          </a:p>
        </p:txBody>
      </p:sp>
    </p:spTree>
    <p:custDataLst>
      <p:tags r:id="rId2"/>
    </p:custData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2"/>
          <p:cNvSpPr/>
          <p:nvPr>
            <p:ph type="title" idx="4294967295"/>
            <p:custDataLst>
              <p:tags r:id="rId1"/>
            </p:custDataLst>
          </p:nvPr>
        </p:nvSpPr>
        <p:spPr>
          <a:xfrm>
            <a:off x="600710" y="237490"/>
            <a:ext cx="9144000" cy="1447800"/>
          </a:xfrm>
        </p:spPr>
        <p:txBody>
          <a:bodyPr wrap="square" lIns="91439" tIns="45719" rIns="91439" bIns="45719" anchor="ctr"/>
          <a:lstStyle/>
          <a:p>
            <a:r>
              <a:rPr lang="zh-CN" altLang="en-US" sz="7200" b="0">
                <a:solidFill>
                  <a:srgbClr val="FF0000"/>
                </a:solidFill>
                <a:ea typeface="华文彩云" panose="02010800040101010101" pitchFamily="2" charset="-122"/>
              </a:rPr>
              <a:t>性格决定命运</a:t>
            </a:r>
            <a:endParaRPr lang="zh-CN" altLang="en-US" sz="7200" b="0">
              <a:solidFill>
                <a:srgbClr val="FF0000"/>
              </a:solidFill>
              <a:ea typeface="华文彩云" panose="02010800040101010101" pitchFamily="2" charset="-122"/>
            </a:endParaRPr>
          </a:p>
        </p:txBody>
      </p:sp>
      <p:sp>
        <p:nvSpPr>
          <p:cNvPr id="83970" name="Rectangle 3"/>
          <p:cNvSpPr/>
          <p:nvPr>
            <p:ph idx="4294967295"/>
            <p:custDataLst>
              <p:tags r:id="rId2"/>
            </p:custDataLst>
          </p:nvPr>
        </p:nvSpPr>
        <p:spPr>
          <a:xfrm>
            <a:off x="1671320" y="1600200"/>
            <a:ext cx="8540750" cy="4953000"/>
          </a:xfrm>
        </p:spPr>
        <p:txBody>
          <a:bodyPr wrap="square" lIns="91439" tIns="45719" rIns="91439" bIns="45719" anchor="t"/>
          <a:lstStyle/>
          <a:p>
            <a:pPr marL="0" indent="0">
              <a:lnSpc>
                <a:spcPct val="140000"/>
              </a:lnSpc>
              <a:spcBef>
                <a:spcPct val="0"/>
              </a:spcBef>
              <a:buNone/>
            </a:pPr>
            <a:r>
              <a:rPr lang="zh-CN" altLang="en-US" b="1">
                <a:latin typeface="华文中宋" panose="02010600040101010101" pitchFamily="2" charset="-122"/>
                <a:ea typeface="华文中宋" panose="02010600040101010101" pitchFamily="2" charset="-122"/>
              </a:rPr>
              <a:t>总结项羽的性格：</a:t>
            </a:r>
            <a:br>
              <a:rPr lang="zh-CN" altLang="en-US" b="1">
                <a:latin typeface="华文中宋" panose="02010600040101010101" pitchFamily="2" charset="-122"/>
                <a:ea typeface="华文中宋" panose="02010600040101010101" pitchFamily="2" charset="-122"/>
              </a:rPr>
            </a:br>
            <a:r>
              <a:rPr lang="en-US" altLang="zh-CN" b="1">
                <a:latin typeface="华文中宋" panose="02010600040101010101" pitchFamily="2" charset="-122"/>
                <a:ea typeface="华文中宋" panose="02010600040101010101" pitchFamily="2" charset="-122"/>
              </a:rPr>
              <a:t>1</a:t>
            </a:r>
            <a:r>
              <a:rPr lang="zh-CN" altLang="en-US" b="1">
                <a:latin typeface="华文中宋" panose="02010600040101010101" pitchFamily="2" charset="-122"/>
                <a:ea typeface="华文中宋" panose="02010600040101010101" pitchFamily="2" charset="-122"/>
              </a:rPr>
              <a:t>．霸王别姬   </a:t>
            </a:r>
            <a:r>
              <a:rPr lang="zh-CN" altLang="en-US" b="1">
                <a:solidFill>
                  <a:schemeClr val="hlink"/>
                </a:solidFill>
                <a:latin typeface="华文中宋" panose="02010600040101010101" pitchFamily="2" charset="-122"/>
                <a:ea typeface="华文中宋" panose="02010600040101010101" pitchFamily="2" charset="-122"/>
              </a:rPr>
              <a:t>过于儿女情长</a:t>
            </a:r>
            <a:br>
              <a:rPr lang="zh-CN" altLang="en-US" b="1">
                <a:latin typeface="华文中宋" panose="02010600040101010101" pitchFamily="2" charset="-122"/>
                <a:ea typeface="华文中宋" panose="02010600040101010101" pitchFamily="2" charset="-122"/>
              </a:rPr>
            </a:br>
            <a:r>
              <a:rPr lang="en-US" altLang="zh-CN" b="1">
                <a:latin typeface="华文中宋" panose="02010600040101010101" pitchFamily="2" charset="-122"/>
                <a:ea typeface="华文中宋" panose="02010600040101010101" pitchFamily="2" charset="-122"/>
              </a:rPr>
              <a:t>2</a:t>
            </a:r>
            <a:r>
              <a:rPr lang="zh-CN" altLang="en-US" b="1">
                <a:latin typeface="华文中宋" panose="02010600040101010101" pitchFamily="2" charset="-122"/>
                <a:ea typeface="华文中宋" panose="02010600040101010101" pitchFamily="2" charset="-122"/>
              </a:rPr>
              <a:t>．东城快战   </a:t>
            </a:r>
            <a:r>
              <a:rPr lang="zh-CN" altLang="en-US" b="1">
                <a:solidFill>
                  <a:schemeClr val="hlink"/>
                </a:solidFill>
                <a:latin typeface="华文中宋" panose="02010600040101010101" pitchFamily="2" charset="-122"/>
                <a:ea typeface="华文中宋" panose="02010600040101010101" pitchFamily="2" charset="-122"/>
              </a:rPr>
              <a:t>逞匹夫之勇</a:t>
            </a:r>
            <a:r>
              <a:rPr lang="zh-CN" altLang="en-US" b="1">
                <a:latin typeface="华文中宋" panose="02010600040101010101" pitchFamily="2" charset="-122"/>
                <a:ea typeface="华文中宋" panose="02010600040101010101" pitchFamily="2" charset="-122"/>
              </a:rPr>
              <a:t>　</a:t>
            </a:r>
            <a:endParaRPr lang="zh-CN" altLang="en-US" b="1">
              <a:latin typeface="华文中宋" panose="02010600040101010101" pitchFamily="2" charset="-122"/>
              <a:ea typeface="华文中宋" panose="02010600040101010101" pitchFamily="2" charset="-122"/>
            </a:endParaRPr>
          </a:p>
          <a:p>
            <a:pPr>
              <a:lnSpc>
                <a:spcPct val="140000"/>
              </a:lnSpc>
              <a:spcBef>
                <a:spcPct val="0"/>
              </a:spcBef>
              <a:buNone/>
            </a:pPr>
            <a:r>
              <a:rPr altLang="zh-CN" b="1">
                <a:latin typeface="华文中宋" panose="02010600040101010101" pitchFamily="2" charset="-122"/>
                <a:ea typeface="华文中宋" panose="02010600040101010101" pitchFamily="2" charset="-122"/>
              </a:rPr>
              <a:t>3. </a:t>
            </a:r>
            <a:r>
              <a:rPr lang="zh-CN" altLang="en-US" b="1">
                <a:latin typeface="华文中宋" panose="02010600040101010101" pitchFamily="2" charset="-122"/>
                <a:ea typeface="华文中宋" panose="02010600040101010101" pitchFamily="2" charset="-122"/>
              </a:rPr>
              <a:t>田父指路   </a:t>
            </a:r>
            <a:r>
              <a:rPr lang="zh-CN" altLang="en-US" b="1">
                <a:solidFill>
                  <a:schemeClr val="hlink"/>
                </a:solidFill>
                <a:latin typeface="华文中宋" panose="02010600040101010101" pitchFamily="2" charset="-122"/>
                <a:ea typeface="华文中宋" panose="02010600040101010101" pitchFamily="2" charset="-122"/>
              </a:rPr>
              <a:t>残忍暴戾，不得人心</a:t>
            </a:r>
            <a:endParaRPr lang="zh-CN" altLang="en-US" b="1">
              <a:solidFill>
                <a:schemeClr val="hlink"/>
              </a:solidFill>
              <a:latin typeface="华文中宋" panose="02010600040101010101" pitchFamily="2" charset="-122"/>
              <a:ea typeface="华文中宋" panose="02010600040101010101" pitchFamily="2" charset="-122"/>
            </a:endParaRPr>
          </a:p>
          <a:p>
            <a:pPr>
              <a:lnSpc>
                <a:spcPct val="140000"/>
              </a:lnSpc>
              <a:spcBef>
                <a:spcPct val="0"/>
              </a:spcBef>
              <a:buNone/>
            </a:pPr>
            <a:r>
              <a:rPr altLang="zh-CN" b="1">
                <a:latin typeface="华文中宋" panose="02010600040101010101" pitchFamily="2" charset="-122"/>
                <a:ea typeface="华文中宋" panose="02010600040101010101" pitchFamily="2" charset="-122"/>
              </a:rPr>
              <a:t>4</a:t>
            </a:r>
            <a:r>
              <a:rPr lang="zh-CN" altLang="en-US" b="1">
                <a:latin typeface="华文中宋" panose="02010600040101010101" pitchFamily="2" charset="-122"/>
                <a:ea typeface="华文中宋" panose="02010600040101010101" pitchFamily="2" charset="-122"/>
              </a:rPr>
              <a:t>．乌江自刎   </a:t>
            </a:r>
            <a:r>
              <a:rPr lang="zh-CN" altLang="en-US" b="1">
                <a:solidFill>
                  <a:schemeClr val="hlink"/>
                </a:solidFill>
                <a:latin typeface="华文中宋" panose="02010600040101010101" pitchFamily="2" charset="-122"/>
                <a:ea typeface="华文中宋" panose="02010600040101010101" pitchFamily="2" charset="-122"/>
              </a:rPr>
              <a:t>沽名钓誉</a:t>
            </a:r>
            <a:endParaRPr lang="zh-CN" altLang="en-US" b="1">
              <a:solidFill>
                <a:schemeClr val="hlink"/>
              </a:solidFill>
              <a:latin typeface="华文中宋" panose="02010600040101010101" pitchFamily="2" charset="-122"/>
              <a:ea typeface="华文中宋" panose="02010600040101010101" pitchFamily="2" charset="-122"/>
            </a:endParaRPr>
          </a:p>
          <a:p>
            <a:pPr>
              <a:lnSpc>
                <a:spcPct val="140000"/>
              </a:lnSpc>
              <a:spcBef>
                <a:spcPct val="0"/>
              </a:spcBef>
              <a:buNone/>
            </a:pPr>
            <a:r>
              <a:rPr altLang="zh-CN" b="1">
                <a:latin typeface="华文中宋" panose="02010600040101010101" pitchFamily="2" charset="-122"/>
                <a:ea typeface="华文中宋" panose="02010600040101010101" pitchFamily="2" charset="-122"/>
              </a:rPr>
              <a:t>5</a:t>
            </a:r>
            <a:r>
              <a:rPr lang="zh-CN" altLang="en-US" b="1">
                <a:latin typeface="华文中宋" panose="02010600040101010101" pitchFamily="2" charset="-122"/>
                <a:ea typeface="华文中宋" panose="02010600040101010101" pitchFamily="2" charset="-122"/>
              </a:rPr>
              <a:t>．刘邦对项羽的评价   </a:t>
            </a:r>
            <a:r>
              <a:rPr lang="zh-CN" altLang="en-US" b="1">
                <a:solidFill>
                  <a:schemeClr val="hlink"/>
                </a:solidFill>
                <a:latin typeface="华文中宋" panose="02010600040101010101" pitchFamily="2" charset="-122"/>
                <a:ea typeface="华文中宋" panose="02010600040101010101" pitchFamily="2" charset="-122"/>
              </a:rPr>
              <a:t>不善用人</a:t>
            </a:r>
            <a:endParaRPr lang="zh-CN" altLang="en-US" b="1">
              <a:solidFill>
                <a:schemeClr val="hlink"/>
              </a:solidFill>
              <a:latin typeface="华文中宋" panose="02010600040101010101" pitchFamily="2" charset="-122"/>
              <a:ea typeface="华文中宋" panose="02010600040101010101" pitchFamily="2" charset="-122"/>
            </a:endParaRPr>
          </a:p>
          <a:p>
            <a:pPr>
              <a:lnSpc>
                <a:spcPct val="140000"/>
              </a:lnSpc>
              <a:spcBef>
                <a:spcPct val="0"/>
              </a:spcBef>
              <a:buNone/>
            </a:pPr>
            <a:r>
              <a:rPr altLang="zh-CN" b="1">
                <a:latin typeface="华文中宋" panose="02010600040101010101" pitchFamily="2" charset="-122"/>
                <a:ea typeface="华文中宋" panose="02010600040101010101" pitchFamily="2" charset="-122"/>
              </a:rPr>
              <a:t>6</a:t>
            </a:r>
            <a:r>
              <a:rPr lang="zh-CN" altLang="en-US" b="1">
                <a:latin typeface="华文中宋" panose="02010600040101010101" pitchFamily="2" charset="-122"/>
                <a:ea typeface="华文中宋" panose="02010600040101010101" pitchFamily="2" charset="-122"/>
              </a:rPr>
              <a:t>．韩信对项羽的评价　</a:t>
            </a:r>
            <a:r>
              <a:rPr lang="zh-CN" altLang="en-US" b="1">
                <a:solidFill>
                  <a:schemeClr val="hlink"/>
                </a:solidFill>
                <a:latin typeface="华文中宋" panose="02010600040101010101" pitchFamily="2" charset="-122"/>
                <a:ea typeface="华文中宋" panose="02010600040101010101" pitchFamily="2" charset="-122"/>
              </a:rPr>
              <a:t>妇人之仁、不得人心</a:t>
            </a:r>
            <a:endParaRPr lang="zh-CN" altLang="en-US" b="1">
              <a:solidFill>
                <a:schemeClr val="hlink"/>
              </a:solidFill>
              <a:latin typeface="华文中宋" panose="02010600040101010101" pitchFamily="2" charset="-122"/>
              <a:ea typeface="华文中宋"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3970">
                                            <p:txEl>
                                              <p:pRg st="0" end="0"/>
                                            </p:txEl>
                                          </p:spTgt>
                                        </p:tgtEl>
                                        <p:attrNameLst>
                                          <p:attrName>style.visibility</p:attrName>
                                        </p:attrNameLst>
                                      </p:cBhvr>
                                      <p:to>
                                        <p:strVal val="visible"/>
                                      </p:to>
                                    </p:set>
                                    <p:anim calcmode="lin" valueType="num">
                                      <p:cBhvr additive="base">
                                        <p:cTn id="7" dur="500" fill="hold"/>
                                        <p:tgtEl>
                                          <p:spTgt spid="8397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397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nodeType="clickEffect">
                                  <p:stCondLst>
                                    <p:cond delay="0"/>
                                  </p:stCondLst>
                                  <p:childTnLst>
                                    <p:set>
                                      <p:cBhvr>
                                        <p:cTn id="12" dur="1" fill="hold">
                                          <p:stCondLst>
                                            <p:cond delay="0"/>
                                          </p:stCondLst>
                                        </p:cTn>
                                        <p:tgtEl>
                                          <p:spTgt spid="83970">
                                            <p:txEl>
                                              <p:pRg st="1" end="1"/>
                                            </p:txEl>
                                          </p:spTgt>
                                        </p:tgtEl>
                                        <p:attrNameLst>
                                          <p:attrName>style.visibility</p:attrName>
                                        </p:attrNameLst>
                                      </p:cBhvr>
                                      <p:to>
                                        <p:strVal val="visible"/>
                                      </p:to>
                                    </p:set>
                                    <p:animEffect transition="in" filter="wheel(1)">
                                      <p:cBhvr>
                                        <p:cTn id="13" dur="2000"/>
                                        <p:tgtEl>
                                          <p:spTgt spid="83970">
                                            <p:txEl>
                                              <p:pRg st="1" end="1"/>
                                            </p:txEl>
                                          </p:spTgt>
                                        </p:tgtEl>
                                      </p:cBhvr>
                                    </p:animEffect>
                                  </p:childTnLst>
                                </p:cTn>
                              </p:par>
                              <p:par>
                                <p:cTn id="14" presetID="21" presetClass="entr" presetSubtype="1" fill="hold" nodeType="withEffect">
                                  <p:stCondLst>
                                    <p:cond delay="0"/>
                                  </p:stCondLst>
                                  <p:childTnLst>
                                    <p:set>
                                      <p:cBhvr>
                                        <p:cTn id="15" dur="1" fill="hold">
                                          <p:stCondLst>
                                            <p:cond delay="0"/>
                                          </p:stCondLst>
                                        </p:cTn>
                                        <p:tgtEl>
                                          <p:spTgt spid="83970">
                                            <p:txEl>
                                              <p:pRg st="2" end="2"/>
                                            </p:txEl>
                                          </p:spTgt>
                                        </p:tgtEl>
                                        <p:attrNameLst>
                                          <p:attrName>style.visibility</p:attrName>
                                        </p:attrNameLst>
                                      </p:cBhvr>
                                      <p:to>
                                        <p:strVal val="visible"/>
                                      </p:to>
                                    </p:set>
                                    <p:animEffect transition="in" filter="wheel(1)">
                                      <p:cBhvr>
                                        <p:cTn id="16" dur="2000"/>
                                        <p:tgtEl>
                                          <p:spTgt spid="83970">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83970">
                                            <p:txEl>
                                              <p:pRg st="3" end="3"/>
                                            </p:txEl>
                                          </p:spTgt>
                                        </p:tgtEl>
                                        <p:attrNameLst>
                                          <p:attrName>style.visibility</p:attrName>
                                        </p:attrNameLst>
                                      </p:cBhvr>
                                      <p:to>
                                        <p:strVal val="visible"/>
                                      </p:to>
                                    </p:set>
                                    <p:animEffect transition="in" filter="barn(inVertical)">
                                      <p:cBhvr>
                                        <p:cTn id="21" dur="500"/>
                                        <p:tgtEl>
                                          <p:spTgt spid="83970">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nodeType="clickEffect">
                                  <p:stCondLst>
                                    <p:cond delay="0"/>
                                  </p:stCondLst>
                                  <p:childTnLst>
                                    <p:set>
                                      <p:cBhvr>
                                        <p:cTn id="25" dur="1" fill="hold">
                                          <p:stCondLst>
                                            <p:cond delay="0"/>
                                          </p:stCondLst>
                                        </p:cTn>
                                        <p:tgtEl>
                                          <p:spTgt spid="83970">
                                            <p:txEl>
                                              <p:pRg st="4" end="4"/>
                                            </p:txEl>
                                          </p:spTgt>
                                        </p:tgtEl>
                                        <p:attrNameLst>
                                          <p:attrName>style.visibility</p:attrName>
                                        </p:attrNameLst>
                                      </p:cBhvr>
                                      <p:to>
                                        <p:strVal val="visible"/>
                                      </p:to>
                                    </p:set>
                                    <p:animEffect transition="in" filter="wheel(1)">
                                      <p:cBhvr>
                                        <p:cTn id="26" dur="2000"/>
                                        <p:tgtEl>
                                          <p:spTgt spid="8397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51790" y="325120"/>
            <a:ext cx="11487785" cy="6177280"/>
          </a:xfrm>
          <a:prstGeom prst="rect">
            <a:avLst/>
          </a:prstGeom>
          <a:noFill/>
          <a:ln>
            <a:solidFill>
              <a:srgbClr val="BEBE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629285" y="901700"/>
            <a:ext cx="10655935" cy="2030095"/>
          </a:xfrm>
          <a:prstGeom prst="rect">
            <a:avLst/>
          </a:prstGeom>
          <a:noFill/>
          <a:ln w="9525">
            <a:noFill/>
          </a:ln>
        </p:spPr>
        <p:txBody>
          <a:bodyPr wrap="square">
            <a:spAutoFit/>
          </a:bodyPr>
          <a:lstStyle/>
          <a:p>
            <a:pPr indent="266700" fontAlgn="auto">
              <a:lnSpc>
                <a:spcPct val="150000"/>
              </a:lnSpc>
            </a:pPr>
            <a:r>
              <a:rPr lang="en-US" sz="2800" b="1">
                <a:latin typeface="华文中宋" panose="02010600040101010101" pitchFamily="2" charset="-122"/>
                <a:ea typeface="华文中宋" panose="02010600040101010101" pitchFamily="2" charset="-122"/>
                <a:cs typeface="华文中宋" panose="02010600040101010101" pitchFamily="2" charset="-122"/>
              </a:rPr>
              <a:t> </a:t>
            </a:r>
            <a:r>
              <a:rPr lang="zh-CN" sz="2800" b="1">
                <a:latin typeface="华文中宋" panose="02010600040101010101" pitchFamily="2" charset="-122"/>
                <a:ea typeface="华文中宋" panose="02010600040101010101" pitchFamily="2" charset="-122"/>
                <a:cs typeface="华文中宋" panose="02010600040101010101" pitchFamily="2" charset="-122"/>
              </a:rPr>
              <a:t>英雄谢幕了，然而后人的评论却永不落幕。尤其是对于项羽该不该拒渡江东选择自刎而死这个问题更是争论不休。你们认为项羽该不该过江东呢？</a:t>
            </a:r>
            <a:endParaRPr lang="zh-CN" sz="2800" b="1">
              <a:latin typeface="华文中宋" panose="02010600040101010101" pitchFamily="2" charset="-122"/>
              <a:ea typeface="华文中宋" panose="02010600040101010101" pitchFamily="2" charset="-122"/>
              <a:cs typeface="华文中宋" panose="02010600040101010101" pitchFamily="2" charset="-122"/>
            </a:endParaRPr>
          </a:p>
        </p:txBody>
      </p:sp>
      <p:pic>
        <p:nvPicPr>
          <p:cNvPr id="101" name="New picture"/>
          <p:cNvPicPr/>
          <p:nvPr/>
        </p:nvPicPr>
        <p:blipFill>
          <a:blip r:embed="rId1"/>
          <a:stretch>
            <a:fillRect/>
          </a:stretch>
        </p:blipFill>
        <p:spPr>
          <a:xfrm>
            <a:off x="10490200" y="12636500"/>
            <a:ext cx="355600" cy="266700"/>
          </a:xfrm>
          <a:prstGeom prst="cube">
            <a:avLst/>
          </a:prstGeom>
        </p:spPr>
      </p:pic>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custDataLst>
              <p:tags r:id="rId1"/>
            </p:custDataLst>
          </p:nvPr>
        </p:nvSpPr>
        <p:spPr>
          <a:xfrm>
            <a:off x="191135" y="508000"/>
            <a:ext cx="6682105" cy="4580890"/>
          </a:xfrm>
          <a:noFill/>
        </p:spPr>
        <p:txBody>
          <a:bodyPr>
            <a:noAutofit/>
          </a:bodyPr>
          <a:lstStyle/>
          <a:p>
            <a:pPr algn="l">
              <a:lnSpc>
                <a:spcPct val="150000"/>
              </a:lnSpc>
            </a:pPr>
            <a:r>
              <a:rPr lang="zh-CN" altLang="en-US" sz="3600"/>
              <a:t>写作练习：</a:t>
            </a:r>
            <a:br>
              <a:rPr lang="zh-CN" altLang="en-US" sz="3600"/>
            </a:br>
            <a:r>
              <a:rPr lang="zh-CN" altLang="en-US" sz="3600"/>
              <a:t>围绕</a:t>
            </a:r>
            <a:r>
              <a:rPr lang="en-US" altLang="zh-CN" sz="3600"/>
              <a:t>“</a:t>
            </a:r>
            <a:r>
              <a:rPr lang="zh-CN" altLang="en-US" sz="3600"/>
              <a:t>我眼中的项羽</a:t>
            </a:r>
            <a:r>
              <a:rPr lang="en-US" altLang="zh-CN" sz="3600"/>
              <a:t>”</a:t>
            </a:r>
            <a:r>
              <a:rPr sz="3600"/>
              <a:t>这一主题，</a:t>
            </a:r>
            <a:br>
              <a:rPr sz="3600"/>
            </a:br>
            <a:r>
              <a:rPr sz="3600"/>
              <a:t>点评历史人物，</a:t>
            </a:r>
            <a:br>
              <a:rPr sz="3600"/>
            </a:br>
            <a:r>
              <a:rPr sz="3600"/>
              <a:t>力求观点鲜明，</a:t>
            </a:r>
            <a:br>
              <a:rPr sz="3600"/>
            </a:br>
            <a:r>
              <a:rPr sz="3600"/>
              <a:t>论述充分。</a:t>
            </a:r>
            <a:br>
              <a:rPr sz="3600"/>
            </a:br>
            <a:endParaRPr sz="3600"/>
          </a:p>
        </p:txBody>
      </p:sp>
      <p:pic>
        <p:nvPicPr>
          <p:cNvPr id="4" name="内容占位符 3"/>
          <p:cNvPicPr>
            <a:picLocks noChangeAspect="1"/>
          </p:cNvPicPr>
          <p:nvPr>
            <p:ph idx="4294967295"/>
            <p:custDataLst>
              <p:tags r:id="rId2"/>
            </p:custDataLst>
          </p:nvPr>
        </p:nvPicPr>
        <p:blipFill>
          <a:blip r:embed="rId3"/>
          <a:stretch>
            <a:fillRect/>
          </a:stretch>
        </p:blipFill>
        <p:spPr>
          <a:xfrm>
            <a:off x="6647180" y="2493010"/>
            <a:ext cx="5544820" cy="4103370"/>
          </a:xfrm>
          <a:prstGeom prst="rect">
            <a:avLst/>
          </a:prstGeom>
          <a:effectLst>
            <a:softEdge rad="317500"/>
          </a:effectLst>
        </p:spPr>
      </p:pic>
      <p:pic>
        <p:nvPicPr>
          <p:cNvPr id="5" name="内容占位符 3"/>
          <p:cNvPicPr>
            <a:picLocks noChangeAspect="1"/>
          </p:cNvPicPr>
          <p:nvPr>
            <p:custDataLst>
              <p:tags r:id="rId4"/>
            </p:custDataLst>
          </p:nvPr>
        </p:nvPicPr>
        <p:blipFill>
          <a:blip r:embed="rId5"/>
          <a:stretch>
            <a:fillRect/>
          </a:stretch>
        </p:blipFill>
        <p:spPr>
          <a:xfrm>
            <a:off x="9356090" y="850265"/>
            <a:ext cx="2283460" cy="3896360"/>
          </a:xfrm>
          <a:prstGeom prst="rect">
            <a:avLst/>
          </a:prstGeom>
        </p:spPr>
      </p:pic>
    </p:spTree>
    <p:custDataLst>
      <p:tags r:id="rId6"/>
    </p:custData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9" name="Text Box 2"/>
          <p:cNvSpPr/>
          <p:nvPr>
            <p:custDataLst>
              <p:tags r:id="rId1"/>
            </p:custDataLst>
          </p:nvPr>
        </p:nvSpPr>
        <p:spPr>
          <a:xfrm>
            <a:off x="995680" y="476250"/>
            <a:ext cx="10451465" cy="5692775"/>
          </a:xfrm>
          <a:prstGeom prst="rect">
            <a:avLst/>
          </a:prstGeom>
          <a:noFill/>
          <a:ln w="12700">
            <a:noFill/>
          </a:ln>
        </p:spPr>
        <p:txBody>
          <a:bodyPr anchor="t"/>
          <a:lstStyle/>
          <a:p>
            <a:pPr defTabSz="914400" fontAlgn="base"/>
            <a:r>
              <a:rPr lang="zh-CN" altLang="en-US" sz="4400" b="1" strike="noStrike" noProof="1">
                <a:solidFill>
                  <a:srgbClr val="990033"/>
                </a:solidFill>
                <a:latin typeface="Times New Roman" panose="02020603050405020304" pitchFamily="18" charset="0"/>
                <a:ea typeface="隶书" panose="02010509060101010101" pitchFamily="49" charset="-122"/>
                <a:cs typeface="+mn-cs"/>
              </a:rPr>
              <a:t>示例一：</a:t>
            </a:r>
            <a:endParaRPr lang="zh-CN" altLang="en-US" sz="4400" b="1" strike="noStrike" noProof="1">
              <a:solidFill>
                <a:srgbClr val="990033"/>
              </a:solidFill>
              <a:latin typeface="Times New Roman" panose="02020603050405020304" pitchFamily="18" charset="0"/>
              <a:ea typeface="隶书" panose="02010509060101010101" pitchFamily="49" charset="-122"/>
            </a:endParaRPr>
          </a:p>
          <a:p>
            <a:pPr defTabSz="914400" fontAlgn="base"/>
            <a:r>
              <a:rPr lang="zh-CN" altLang="en-US" sz="4000" b="1" strike="noStrike" noProof="1">
                <a:latin typeface="Times New Roman" panose="02020603050405020304" pitchFamily="18" charset="0"/>
                <a:ea typeface="隶书" panose="02010509060101010101" pitchFamily="49" charset="-122"/>
                <a:cs typeface="+mn-cs"/>
              </a:rPr>
              <a:t>       </a:t>
            </a:r>
            <a:r>
              <a:rPr lang="zh-CN" altLang="en-US" sz="3600" b="1" strike="noStrike" noProof="1">
                <a:solidFill>
                  <a:schemeClr val="accent2"/>
                </a:solidFill>
                <a:effectLst>
                  <a:outerShdw blurRad="38100" dist="38100" dir="2700000">
                    <a:srgbClr val="000000"/>
                  </a:outerShdw>
                </a:effectLst>
                <a:latin typeface="Times New Roman" panose="02020603050405020304" pitchFamily="18" charset="0"/>
                <a:ea typeface="黑体" panose="02010609060101010101" charset="-122"/>
                <a:cs typeface="+mn-cs"/>
              </a:rPr>
              <a:t>（观点）</a:t>
            </a:r>
            <a:r>
              <a:rPr lang="zh-CN" altLang="en-US" sz="3600" b="1" strike="noStrike" noProof="1">
                <a:latin typeface="Times New Roman" panose="02020603050405020304" pitchFamily="18" charset="0"/>
                <a:ea typeface="黑体" panose="02010609060101010101" charset="-122"/>
                <a:cs typeface="+mn-cs"/>
              </a:rPr>
              <a:t>做人必须要有尊严。一个人如果没有了尊严，生存在这世上也就毫无意义</a:t>
            </a:r>
            <a:r>
              <a:rPr lang="zh-CN" altLang="en-US" sz="3600" b="1" strike="noStrike" noProof="1">
                <a:solidFill>
                  <a:schemeClr val="accent2"/>
                </a:solidFill>
                <a:effectLst>
                  <a:outerShdw blurRad="38100" dist="38100" dir="2700000">
                    <a:srgbClr val="000000"/>
                  </a:outerShdw>
                </a:effectLst>
                <a:latin typeface="Times New Roman" panose="02020603050405020304" pitchFamily="18" charset="0"/>
                <a:ea typeface="黑体" panose="02010609060101010101" charset="-122"/>
                <a:cs typeface="+mn-cs"/>
              </a:rPr>
              <a:t>。（事例</a:t>
            </a:r>
            <a:r>
              <a:rPr lang="zh-CN" altLang="en-US" sz="3600" b="1" strike="noStrike" noProof="1">
                <a:latin typeface="Times New Roman" panose="02020603050405020304" pitchFamily="18" charset="0"/>
                <a:ea typeface="黑体" panose="02010609060101010101" charset="-122"/>
                <a:cs typeface="+mn-cs"/>
              </a:rPr>
              <a:t>）项羽在乌江边，面对束手就擒和自刎两种抉择，他毅然选择自刎</a:t>
            </a:r>
            <a:r>
              <a:rPr lang="zh-CN" altLang="en-US" sz="3600" b="1" strike="noStrike" noProof="1">
                <a:solidFill>
                  <a:schemeClr val="accent2"/>
                </a:solidFill>
                <a:effectLst>
                  <a:outerShdw blurRad="38100" dist="38100" dir="2700000">
                    <a:srgbClr val="000000"/>
                  </a:outerShdw>
                </a:effectLst>
                <a:latin typeface="Times New Roman" panose="02020603050405020304" pitchFamily="18" charset="0"/>
                <a:ea typeface="黑体" panose="02010609060101010101" charset="-122"/>
                <a:cs typeface="+mn-cs"/>
              </a:rPr>
              <a:t>。（点评）</a:t>
            </a:r>
            <a:r>
              <a:rPr lang="zh-CN" altLang="en-US" sz="3600" b="1" strike="noStrike" noProof="1">
                <a:latin typeface="Times New Roman" panose="02020603050405020304" pitchFamily="18" charset="0"/>
                <a:ea typeface="黑体" panose="02010609060101010101" charset="-122"/>
                <a:cs typeface="+mn-cs"/>
              </a:rPr>
              <a:t>一旦被擒，受到的羞辱就无以计数，人生的尊严也就丢失了。</a:t>
            </a:r>
            <a:r>
              <a:rPr lang="zh-CN" altLang="en-US" sz="3600" b="1" strike="noStrike" noProof="1">
                <a:solidFill>
                  <a:schemeClr val="accent2"/>
                </a:solidFill>
                <a:effectLst>
                  <a:outerShdw blurRad="38100" dist="38100" dir="2700000">
                    <a:srgbClr val="000000"/>
                  </a:outerShdw>
                </a:effectLst>
                <a:latin typeface="Times New Roman" panose="02020603050405020304" pitchFamily="18" charset="0"/>
                <a:ea typeface="黑体" panose="02010609060101010101" charset="-122"/>
                <a:cs typeface="+mn-cs"/>
              </a:rPr>
              <a:t>（名言）</a:t>
            </a:r>
            <a:r>
              <a:rPr lang="zh-CN" altLang="en-US" sz="3600" b="1" strike="noStrike" noProof="1">
                <a:latin typeface="Times New Roman" panose="02020603050405020304" pitchFamily="18" charset="0"/>
                <a:ea typeface="黑体" panose="02010609060101010101" charset="-122"/>
                <a:cs typeface="+mn-cs"/>
              </a:rPr>
              <a:t>古语云：“男儿膝下有黄金。”所谓“黄金”，就是这珍贵无比的尊严</a:t>
            </a:r>
            <a:r>
              <a:rPr lang="zh-CN" altLang="en-US" sz="3600" b="1" strike="noStrike" noProof="1">
                <a:solidFill>
                  <a:schemeClr val="accent2"/>
                </a:solidFill>
                <a:effectLst>
                  <a:outerShdw blurRad="38100" dist="38100" dir="2700000">
                    <a:srgbClr val="000000"/>
                  </a:outerShdw>
                </a:effectLst>
                <a:latin typeface="Times New Roman" panose="02020603050405020304" pitchFamily="18" charset="0"/>
                <a:ea typeface="黑体" panose="02010609060101010101" charset="-122"/>
                <a:cs typeface="+mn-cs"/>
              </a:rPr>
              <a:t>。（现实）</a:t>
            </a:r>
            <a:r>
              <a:rPr lang="zh-CN" altLang="en-US" sz="3600" b="1" strike="noStrike" noProof="1">
                <a:latin typeface="Times New Roman" panose="02020603050405020304" pitchFamily="18" charset="0"/>
                <a:ea typeface="黑体" panose="02010609060101010101" charset="-122"/>
                <a:cs typeface="+mn-cs"/>
              </a:rPr>
              <a:t>因此，在面对选择时，我们一定要保持自己人生的尊严。</a:t>
            </a:r>
            <a:endParaRPr lang="zh-CN" altLang="en-US" sz="3600" b="1" strike="noStrike" noProof="1">
              <a:latin typeface="Times New Roman" panose="02020603050405020304" pitchFamily="18" charset="0"/>
              <a:ea typeface="黑体" panose="02010609060101010101" charset="-122"/>
              <a:cs typeface="+mn-cs"/>
            </a:endParaRP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2" name="Text Box 2"/>
          <p:cNvSpPr/>
          <p:nvPr>
            <p:custDataLst>
              <p:tags r:id="rId1"/>
            </p:custDataLst>
          </p:nvPr>
        </p:nvSpPr>
        <p:spPr>
          <a:xfrm>
            <a:off x="833120" y="549275"/>
            <a:ext cx="10704195" cy="5139055"/>
          </a:xfrm>
          <a:prstGeom prst="rect">
            <a:avLst/>
          </a:prstGeom>
          <a:noFill/>
          <a:ln w="12700">
            <a:noFill/>
          </a:ln>
        </p:spPr>
        <p:txBody>
          <a:bodyPr anchor="t"/>
          <a:lstStyle/>
          <a:p>
            <a:pPr defTabSz="914400" fontAlgn="base"/>
            <a:r>
              <a:rPr lang="zh-CN" altLang="en-US" sz="4800" b="1" strike="noStrike" noProof="1">
                <a:solidFill>
                  <a:srgbClr val="990033"/>
                </a:solidFill>
                <a:effectLst>
                  <a:outerShdw blurRad="38100" dist="38100" dir="2700000">
                    <a:srgbClr val="000000"/>
                  </a:outerShdw>
                </a:effectLst>
                <a:latin typeface="Times New Roman" panose="02020603050405020304" pitchFamily="18" charset="0"/>
                <a:ea typeface="隶书" panose="02010509060101010101" pitchFamily="49" charset="-122"/>
                <a:cs typeface="+mn-cs"/>
              </a:rPr>
              <a:t>示例二：</a:t>
            </a:r>
            <a:endParaRPr lang="zh-CN" altLang="en-US" sz="4800" b="1" strike="noStrike" noProof="1">
              <a:solidFill>
                <a:srgbClr val="990033"/>
              </a:solidFill>
              <a:effectLst>
                <a:outerShdw blurRad="38100" dist="38100" dir="2700000">
                  <a:srgbClr val="000000"/>
                </a:outerShdw>
              </a:effectLst>
              <a:latin typeface="Times New Roman" panose="02020603050405020304" pitchFamily="18" charset="0"/>
              <a:ea typeface="隶书" panose="02010509060101010101" pitchFamily="49" charset="-122"/>
            </a:endParaRPr>
          </a:p>
          <a:p>
            <a:pPr defTabSz="914400" fontAlgn="base"/>
            <a:r>
              <a:rPr lang="zh-CN" altLang="en-US" sz="4000" b="1" strike="noStrike" noProof="1">
                <a:effectLst>
                  <a:outerShdw blurRad="38100" dist="38100" dir="2700000">
                    <a:srgbClr val="FFFFFF"/>
                  </a:outerShdw>
                </a:effectLst>
                <a:latin typeface="Times New Roman" panose="02020603050405020304" pitchFamily="18" charset="0"/>
                <a:ea typeface="黑体" panose="02010609060101010101" charset="-122"/>
                <a:cs typeface="+mn-cs"/>
              </a:rPr>
              <a:t>        </a:t>
            </a:r>
            <a:r>
              <a:rPr lang="zh-CN" altLang="en-US" sz="4000" b="1" strike="noStrike" noProof="1">
                <a:solidFill>
                  <a:srgbClr val="FF0000"/>
                </a:solidFill>
                <a:effectLst>
                  <a:outerShdw blurRad="38100" dist="38100" dir="2700000">
                    <a:srgbClr val="000000"/>
                  </a:outerShdw>
                </a:effectLst>
                <a:latin typeface="Times New Roman" panose="02020603050405020304" pitchFamily="18" charset="0"/>
                <a:ea typeface="黑体" panose="02010609060101010101" charset="-122"/>
                <a:cs typeface="+mn-cs"/>
              </a:rPr>
              <a:t>（名言）</a:t>
            </a:r>
            <a:r>
              <a:rPr lang="zh-CN" altLang="en-US" sz="4000" b="1" strike="noStrike" noProof="1">
                <a:effectLst>
                  <a:outerShdw blurRad="38100" dist="38100" dir="2700000">
                    <a:srgbClr val="FFFFFF"/>
                  </a:outerShdw>
                </a:effectLst>
                <a:latin typeface="Times New Roman" panose="02020603050405020304" pitchFamily="18" charset="0"/>
                <a:ea typeface="黑体" panose="02010609060101010101" charset="-122"/>
                <a:cs typeface="+mn-cs"/>
              </a:rPr>
              <a:t>民如水，君如舟，水能载舟，亦能覆舟。</a:t>
            </a:r>
            <a:r>
              <a:rPr lang="zh-CN" altLang="en-US" sz="4000" b="1" strike="noStrike" noProof="1">
                <a:solidFill>
                  <a:srgbClr val="FF0000"/>
                </a:solidFill>
                <a:effectLst>
                  <a:outerShdw blurRad="38100" dist="38100" dir="2700000">
                    <a:srgbClr val="000000"/>
                  </a:outerShdw>
                </a:effectLst>
                <a:latin typeface="Times New Roman" panose="02020603050405020304" pitchFamily="18" charset="0"/>
                <a:ea typeface="黑体" panose="02010609060101010101" charset="-122"/>
                <a:cs typeface="+mn-cs"/>
              </a:rPr>
              <a:t>（事例）</a:t>
            </a:r>
            <a:r>
              <a:rPr lang="zh-CN" altLang="en-US" sz="4000" b="1" strike="noStrike" noProof="1">
                <a:effectLst>
                  <a:outerShdw blurRad="38100" dist="38100" dir="2700000">
                    <a:srgbClr val="FFFFFF"/>
                  </a:outerShdw>
                </a:effectLst>
                <a:latin typeface="Times New Roman" panose="02020603050405020304" pitchFamily="18" charset="0"/>
                <a:ea typeface="黑体" panose="02010609060101010101" charset="-122"/>
                <a:cs typeface="+mn-cs"/>
              </a:rPr>
              <a:t>项羽攻破秦城时，只顾烧秦殿、庆功业、赏士卒，却偏偏忘了安抚百姓！以致他在溃围迷路时，竟被一田父欺骗，误入大泽，走向绝境。</a:t>
            </a:r>
            <a:r>
              <a:rPr lang="zh-CN" altLang="en-US" sz="4000" b="1" strike="noStrike" noProof="1">
                <a:solidFill>
                  <a:srgbClr val="FF0000"/>
                </a:solidFill>
                <a:effectLst>
                  <a:outerShdw blurRad="38100" dist="38100" dir="2700000">
                    <a:srgbClr val="000000"/>
                  </a:outerShdw>
                </a:effectLst>
                <a:latin typeface="Times New Roman" panose="02020603050405020304" pitchFamily="18" charset="0"/>
                <a:ea typeface="黑体" panose="02010609060101010101" charset="-122"/>
                <a:cs typeface="+mn-cs"/>
              </a:rPr>
              <a:t>（观点）</a:t>
            </a:r>
            <a:r>
              <a:rPr lang="zh-CN" altLang="en-US" sz="4000" b="1" strike="noStrike" noProof="1">
                <a:effectLst>
                  <a:outerShdw blurRad="38100" dist="38100" dir="2700000">
                    <a:srgbClr val="FFFFFF"/>
                  </a:outerShdw>
                </a:effectLst>
                <a:latin typeface="Times New Roman" panose="02020603050405020304" pitchFamily="18" charset="0"/>
                <a:ea typeface="黑体" panose="02010609060101010101" charset="-122"/>
                <a:cs typeface="+mn-cs"/>
              </a:rPr>
              <a:t>自古得民心者得天下。</a:t>
            </a:r>
            <a:r>
              <a:rPr lang="zh-CN" altLang="en-US" sz="4000" b="1" strike="noStrike" noProof="1">
                <a:solidFill>
                  <a:srgbClr val="FF0000"/>
                </a:solidFill>
                <a:effectLst>
                  <a:outerShdw blurRad="38100" dist="38100" dir="2700000">
                    <a:srgbClr val="000000"/>
                  </a:outerShdw>
                </a:effectLst>
                <a:latin typeface="Times New Roman" panose="02020603050405020304" pitchFamily="18" charset="0"/>
                <a:ea typeface="黑体" panose="02010609060101010101" charset="-122"/>
                <a:cs typeface="+mn-cs"/>
              </a:rPr>
              <a:t>（点评）</a:t>
            </a:r>
            <a:r>
              <a:rPr lang="zh-CN" altLang="en-US" sz="4000" b="1" strike="noStrike" noProof="1">
                <a:effectLst>
                  <a:outerShdw blurRad="38100" dist="38100" dir="2700000">
                    <a:srgbClr val="FFFFFF"/>
                  </a:outerShdw>
                </a:effectLst>
                <a:latin typeface="Times New Roman" panose="02020603050405020304" pitchFamily="18" charset="0"/>
                <a:ea typeface="黑体" panose="02010609060101010101" charset="-122"/>
                <a:cs typeface="+mn-cs"/>
              </a:rPr>
              <a:t>项羽英雄一生，却不知民心之贵千金难买。</a:t>
            </a:r>
            <a:r>
              <a:rPr lang="zh-CN" altLang="en-US" sz="4000" b="1" strike="noStrike" noProof="1">
                <a:solidFill>
                  <a:srgbClr val="FF0000"/>
                </a:solidFill>
                <a:effectLst>
                  <a:outerShdw blurRad="38100" dist="38100" dir="2700000">
                    <a:srgbClr val="000000"/>
                  </a:outerShdw>
                </a:effectLst>
                <a:latin typeface="Times New Roman" panose="02020603050405020304" pitchFamily="18" charset="0"/>
                <a:ea typeface="黑体" panose="02010609060101010101" charset="-122"/>
                <a:cs typeface="+mn-cs"/>
              </a:rPr>
              <a:t>（现实）</a:t>
            </a:r>
            <a:r>
              <a:rPr lang="zh-CN" altLang="en-US" sz="4000" b="1" strike="noStrike" noProof="1">
                <a:effectLst>
                  <a:outerShdw blurRad="38100" dist="38100" dir="2700000">
                    <a:srgbClr val="FFFFFF"/>
                  </a:outerShdw>
                </a:effectLst>
                <a:latin typeface="Times New Roman" panose="02020603050405020304" pitchFamily="18" charset="0"/>
                <a:ea typeface="黑体" panose="02010609060101010101" charset="-122"/>
                <a:cs typeface="+mn-cs"/>
              </a:rPr>
              <a:t>可见当政者治政、为官者处事，当以百姓为重。</a:t>
            </a:r>
            <a:endParaRPr lang="zh-CN" altLang="en-US" sz="4000" b="1" strike="noStrike" noProof="1">
              <a:effectLst>
                <a:outerShdw blurRad="38100" dist="38100" dir="2700000">
                  <a:srgbClr val="FFFFFF"/>
                </a:outerShdw>
              </a:effectLst>
              <a:latin typeface="Times New Roman" panose="02020603050405020304" pitchFamily="18" charset="0"/>
              <a:ea typeface="黑体" panose="02010609060101010101" charset="-122"/>
              <a:cs typeface="+mn-cs"/>
            </a:endParaRP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文本框 125954"/>
          <p:cNvSpPr/>
          <p:nvPr>
            <p:custDataLst>
              <p:tags r:id="rId1"/>
            </p:custDataLst>
          </p:nvPr>
        </p:nvSpPr>
        <p:spPr>
          <a:xfrm>
            <a:off x="252095" y="235585"/>
            <a:ext cx="11687810" cy="5908675"/>
          </a:xfrm>
          <a:prstGeom prst="rect">
            <a:avLst/>
          </a:prstGeom>
          <a:noFill/>
          <a:ln w="12700">
            <a:noFill/>
          </a:ln>
        </p:spPr>
        <p:txBody>
          <a:bodyPr anchor="t"/>
          <a:lstStyle/>
          <a:p>
            <a:pPr>
              <a:spcBef>
                <a:spcPct val="50000"/>
              </a:spcBef>
              <a:buClr>
                <a:schemeClr val="bg1"/>
              </a:buClr>
              <a:buSzTx/>
            </a:pPr>
            <a:r>
              <a:rPr lang="zh-CN" altLang="en-US" sz="4400" b="1">
                <a:solidFill>
                  <a:srgbClr val="990033"/>
                </a:solidFill>
                <a:latin typeface="Times New Roman" panose="02020603050405020304" pitchFamily="18" charset="0"/>
                <a:ea typeface="黑体" panose="02010609060101010101" charset="-122"/>
              </a:rPr>
              <a:t>例三</a:t>
            </a:r>
            <a:r>
              <a:rPr lang="zh-CN" altLang="en-US" sz="4400" b="1">
                <a:latin typeface="Times New Roman" panose="02020603050405020304" pitchFamily="18" charset="0"/>
                <a:ea typeface="黑体" panose="02010609060101010101" charset="-122"/>
              </a:rPr>
              <a:t>：</a:t>
            </a:r>
            <a:endParaRPr lang="zh-CN" altLang="en-US" sz="4400" b="1">
              <a:latin typeface="Times New Roman" panose="02020603050405020304" pitchFamily="18" charset="0"/>
              <a:ea typeface="黑体" panose="02010609060101010101" charset="-122"/>
            </a:endParaRPr>
          </a:p>
          <a:p>
            <a:pPr>
              <a:spcBef>
                <a:spcPct val="50000"/>
              </a:spcBef>
              <a:buClr>
                <a:schemeClr val="bg1"/>
              </a:buClr>
              <a:buSzTx/>
            </a:pPr>
            <a:r>
              <a:rPr lang="zh-CN" altLang="en-US" sz="4400" b="1">
                <a:latin typeface="Times New Roman" panose="02020603050405020304" pitchFamily="18" charset="0"/>
                <a:ea typeface="隶书" panose="02010509060101010101" pitchFamily="49" charset="-122"/>
              </a:rPr>
              <a:t>      </a:t>
            </a:r>
            <a:r>
              <a:rPr lang="zh-CN" altLang="en-US" sz="4000" b="1">
                <a:solidFill>
                  <a:srgbClr val="C00000"/>
                </a:solidFill>
                <a:latin typeface="Times New Roman" panose="02020603050405020304" pitchFamily="18" charset="0"/>
                <a:ea typeface="黑体" panose="02010609060101010101" charset="-122"/>
              </a:rPr>
              <a:t>（名言）</a:t>
            </a:r>
            <a:r>
              <a:rPr lang="zh-CN" altLang="en-US" sz="4000" b="1">
                <a:latin typeface="Times New Roman" panose="02020603050405020304" pitchFamily="18" charset="0"/>
                <a:ea typeface="黑体" panose="02010609060101010101" charset="-122"/>
              </a:rPr>
              <a:t>士可杀，不可辱。</a:t>
            </a:r>
            <a:r>
              <a:rPr lang="zh-CN" altLang="en-US" sz="4000" b="1">
                <a:solidFill>
                  <a:srgbClr val="C00000"/>
                </a:solidFill>
                <a:latin typeface="Times New Roman" panose="02020603050405020304" pitchFamily="18" charset="0"/>
                <a:ea typeface="黑体" panose="02010609060101010101" charset="-122"/>
              </a:rPr>
              <a:t>（观点）</a:t>
            </a:r>
            <a:r>
              <a:rPr lang="zh-CN" altLang="en-US" sz="4000" b="1">
                <a:latin typeface="Times New Roman" panose="02020603050405020304" pitchFamily="18" charset="0"/>
                <a:ea typeface="黑体" panose="02010609060101010101" charset="-122"/>
              </a:rPr>
              <a:t>尊严比生命更重要。</a:t>
            </a:r>
            <a:r>
              <a:rPr lang="zh-CN" altLang="en-US" sz="4000" b="1">
                <a:solidFill>
                  <a:srgbClr val="C00000"/>
                </a:solidFill>
                <a:latin typeface="Times New Roman" panose="02020603050405020304" pitchFamily="18" charset="0"/>
                <a:ea typeface="黑体" panose="02010609060101010101" charset="-122"/>
              </a:rPr>
              <a:t>（事例）</a:t>
            </a:r>
            <a:r>
              <a:rPr lang="zh-CN" altLang="en-US" sz="4000" b="1">
                <a:latin typeface="Times New Roman" panose="02020603050405020304" pitchFamily="18" charset="0"/>
                <a:ea typeface="黑体" panose="02010609060101010101" charset="-122"/>
              </a:rPr>
              <a:t>当项羽被迫退到乌江时，他没有投降</a:t>
            </a:r>
            <a:r>
              <a:rPr lang="en-US" altLang="zh-CN" sz="4000" b="1">
                <a:latin typeface="Times New Roman" panose="02020603050405020304" pitchFamily="18" charset="0"/>
                <a:ea typeface="黑体" panose="02010609060101010101" charset="-122"/>
              </a:rPr>
              <a:t>——</a:t>
            </a:r>
            <a:r>
              <a:rPr lang="zh-CN" altLang="en-US" sz="4000" b="1">
                <a:latin typeface="Times New Roman" panose="02020603050405020304" pitchFamily="18" charset="0"/>
                <a:ea typeface="黑体" panose="02010609060101010101" charset="-122"/>
              </a:rPr>
              <a:t>投降就会受辱；他选择了死</a:t>
            </a:r>
            <a:r>
              <a:rPr lang="en-US" altLang="zh-CN" sz="4000" b="1">
                <a:latin typeface="Times New Roman" panose="02020603050405020304" pitchFamily="18" charset="0"/>
                <a:ea typeface="黑体" panose="02010609060101010101" charset="-122"/>
              </a:rPr>
              <a:t>——</a:t>
            </a:r>
            <a:r>
              <a:rPr lang="zh-CN" altLang="en-US" sz="4000" b="1">
                <a:latin typeface="Times New Roman" panose="02020603050405020304" pitchFamily="18" charset="0"/>
                <a:ea typeface="黑体" panose="02010609060101010101" charset="-122"/>
              </a:rPr>
              <a:t>宁愿死，也要捍卫自己的尊严！乌江边上，他的身躯无比高大。</a:t>
            </a:r>
            <a:r>
              <a:rPr lang="zh-CN" altLang="en-US" sz="4000" b="1">
                <a:solidFill>
                  <a:srgbClr val="C00000"/>
                </a:solidFill>
                <a:latin typeface="Times New Roman" panose="02020603050405020304" pitchFamily="18" charset="0"/>
                <a:ea typeface="黑体" panose="02010609060101010101" charset="-122"/>
              </a:rPr>
              <a:t>（点评）</a:t>
            </a:r>
            <a:r>
              <a:rPr lang="zh-CN" altLang="en-US" sz="4000" b="1">
                <a:latin typeface="Times New Roman" panose="02020603050405020304" pitchFamily="18" charset="0"/>
                <a:ea typeface="黑体" panose="02010609060101010101" charset="-122"/>
              </a:rPr>
              <a:t>项羽把人的尊严放到至高的位置，放弃了生命，却赢得千古美名。</a:t>
            </a:r>
            <a:r>
              <a:rPr lang="zh-CN" altLang="en-US" sz="4000" b="1">
                <a:solidFill>
                  <a:srgbClr val="C00000"/>
                </a:solidFill>
                <a:latin typeface="Times New Roman" panose="02020603050405020304" pitchFamily="18" charset="0"/>
                <a:ea typeface="黑体" panose="02010609060101010101" charset="-122"/>
              </a:rPr>
              <a:t>（现实）</a:t>
            </a:r>
            <a:r>
              <a:rPr lang="zh-CN" altLang="en-US" sz="4000" b="1">
                <a:latin typeface="Times New Roman" panose="02020603050405020304" pitchFamily="18" charset="0"/>
                <a:ea typeface="黑体" panose="02010609060101010101" charset="-122"/>
              </a:rPr>
              <a:t>现实生活中，多少人为了一点远不如生命宝贵的虚名浮利，竟能轻易丢掉尊严，虽然活着，却比死去更可悲。</a:t>
            </a:r>
            <a:endParaRPr lang="zh-CN" altLang="en-US" sz="4000" b="1">
              <a:latin typeface="Times New Roman" panose="02020603050405020304" pitchFamily="18" charset="0"/>
              <a:ea typeface="黑体" panose="02010609060101010101" charset="-122"/>
            </a:endParaRPr>
          </a:p>
        </p:txBody>
      </p:sp>
      <p:pic>
        <p:nvPicPr>
          <p:cNvPr id="91138" name="New picture" hidden="1"/>
          <p:cNvPicPr/>
          <p:nvPr>
            <p:custDataLst>
              <p:tags r:id="rId2"/>
            </p:custDataLst>
          </p:nvPr>
        </p:nvPicPr>
        <p:blipFill>
          <a:blip r:embed="rId3"/>
          <a:stretch>
            <a:fillRect/>
          </a:stretch>
        </p:blipFill>
        <p:spPr>
          <a:xfrm>
            <a:off x="9136618" y="9969051"/>
            <a:ext cx="353593" cy="376406"/>
          </a:xfrm>
          <a:prstGeom prst="cube">
            <a:avLst/>
          </a:prstGeom>
        </p:spPr>
      </p:pic>
      <p:pic>
        <p:nvPicPr>
          <p:cNvPr id="91140" name="New picture" hidden="1"/>
          <p:cNvPicPr/>
          <p:nvPr>
            <p:custDataLst>
              <p:tags r:id="rId4"/>
            </p:custDataLst>
          </p:nvPr>
        </p:nvPicPr>
        <p:blipFill>
          <a:blip r:embed="rId5"/>
          <a:stretch>
            <a:fillRect/>
          </a:stretch>
        </p:blipFill>
        <p:spPr>
          <a:xfrm>
            <a:off x="10493960" y="9626864"/>
            <a:ext cx="365000" cy="273750"/>
          </a:xfrm>
          <a:prstGeom prst="cube">
            <a:avLst/>
          </a:prstGeom>
        </p:spPr>
      </p:pic>
      <p:pic>
        <p:nvPicPr>
          <p:cNvPr id="91141" name="New picture"/>
          <p:cNvPicPr/>
          <p:nvPr>
            <p:custDataLst>
              <p:tags r:id="rId6"/>
            </p:custDataLst>
          </p:nvPr>
        </p:nvPicPr>
        <p:blipFill>
          <a:blip r:embed="rId7"/>
          <a:stretch>
            <a:fillRect/>
          </a:stretch>
        </p:blipFill>
        <p:spPr>
          <a:xfrm>
            <a:off x="10288648" y="11166706"/>
            <a:ext cx="296562" cy="216719"/>
          </a:xfrm>
          <a:prstGeom prst="cube">
            <a:avLst/>
          </a:prstGeom>
        </p:spPr>
      </p:pic>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4" name="椭圆 3"/>
          <p:cNvSpPr/>
          <p:nvPr/>
        </p:nvSpPr>
        <p:spPr>
          <a:xfrm>
            <a:off x="3976386" y="1309386"/>
            <a:ext cx="4239228" cy="4239228"/>
          </a:xfrm>
          <a:prstGeom prst="ellipse">
            <a:avLst/>
          </a:prstGeom>
          <a:ln>
            <a:noFill/>
          </a:ln>
          <a:effectLst>
            <a:outerShdw blurRad="762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rotWithShape="1">
          <a:blip r:embed="rId1" cstate="print">
            <a:extLst>
              <a:ext uri="{28A0092B-C50C-407E-A947-70E740481C1C}">
                <a14:useLocalDpi xmlns:a14="http://schemas.microsoft.com/office/drawing/2010/main" val="0"/>
              </a:ext>
            </a:extLst>
          </a:blip>
          <a:srcRect t="15989" r="70202"/>
          <a:stretch>
            <a:fillRect/>
          </a:stretch>
        </p:blipFill>
        <p:spPr>
          <a:xfrm>
            <a:off x="6536101" y="1307939"/>
            <a:ext cx="3094035" cy="5550061"/>
          </a:xfrm>
          <a:prstGeom prst="rect">
            <a:avLst/>
          </a:prstGeom>
        </p:spPr>
      </p:pic>
      <p:sp>
        <p:nvSpPr>
          <p:cNvPr id="12" name="椭圆 11"/>
          <p:cNvSpPr/>
          <p:nvPr/>
        </p:nvSpPr>
        <p:spPr>
          <a:xfrm>
            <a:off x="5660021" y="3530278"/>
            <a:ext cx="1331089" cy="1331089"/>
          </a:xfrm>
          <a:prstGeom prst="ellipse">
            <a:avLst/>
          </a:prstGeom>
          <a:noFill/>
          <a:ln w="19050">
            <a:solidFill>
              <a:srgbClr val="2634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5798918" y="3560933"/>
            <a:ext cx="1012783" cy="1198880"/>
          </a:xfrm>
          <a:prstGeom prst="rect">
            <a:avLst/>
          </a:prstGeom>
          <a:noFill/>
        </p:spPr>
        <p:txBody>
          <a:bodyPr wrap="square" rtlCol="0">
            <a:spAutoFit/>
          </a:bodyPr>
          <a:lstStyle/>
          <a:p>
            <a:r>
              <a:rPr lang="zh-CN" altLang="en-US" sz="7200" dirty="0">
                <a:solidFill>
                  <a:srgbClr val="263457"/>
                </a:solidFill>
                <a:latin typeface="经典行书简" panose="02010609010101010101" pitchFamily="49" charset="-122"/>
                <a:ea typeface="经典行书简" panose="02010609010101010101" pitchFamily="49" charset="-122"/>
                <a:cs typeface="经典行书简" panose="02010609010101010101" pitchFamily="49" charset="-122"/>
              </a:rPr>
              <a:t>谢</a:t>
            </a:r>
            <a:endParaRPr lang="zh-CN" altLang="en-US" sz="7200" dirty="0">
              <a:solidFill>
                <a:srgbClr val="263457"/>
              </a:solidFill>
              <a:latin typeface="经典行书简" panose="02010609010101010101" pitchFamily="49" charset="-122"/>
              <a:ea typeface="经典行书简" panose="02010609010101010101" pitchFamily="49" charset="-122"/>
              <a:cs typeface="经典行书简" panose="02010609010101010101" pitchFamily="49" charset="-122"/>
            </a:endParaRPr>
          </a:p>
        </p:txBody>
      </p:sp>
      <p:cxnSp>
        <p:nvCxnSpPr>
          <p:cNvPr id="15" name="直接连接符 14"/>
          <p:cNvCxnSpPr/>
          <p:nvPr/>
        </p:nvCxnSpPr>
        <p:spPr>
          <a:xfrm flipV="1">
            <a:off x="6325565" y="3264061"/>
            <a:ext cx="486136" cy="486136"/>
          </a:xfrm>
          <a:prstGeom prst="line">
            <a:avLst/>
          </a:prstGeom>
          <a:ln>
            <a:solidFill>
              <a:srgbClr val="263457"/>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5813389" y="4572001"/>
            <a:ext cx="486136" cy="486136"/>
          </a:xfrm>
          <a:prstGeom prst="line">
            <a:avLst/>
          </a:prstGeom>
          <a:ln>
            <a:solidFill>
              <a:srgbClr val="263457"/>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4574414" y="1778206"/>
            <a:ext cx="1526059" cy="1861185"/>
          </a:xfrm>
          <a:prstGeom prst="rect">
            <a:avLst/>
          </a:prstGeom>
          <a:noFill/>
        </p:spPr>
        <p:txBody>
          <a:bodyPr wrap="square" rtlCol="0">
            <a:spAutoFit/>
          </a:bodyPr>
          <a:lstStyle/>
          <a:p>
            <a:r>
              <a:rPr lang="zh-CN" altLang="en-US" sz="11500" dirty="0">
                <a:solidFill>
                  <a:srgbClr val="263457"/>
                </a:solidFill>
                <a:latin typeface="经典行书简" panose="02010609010101010101" pitchFamily="49" charset="-122"/>
                <a:ea typeface="经典行书简" panose="02010609010101010101" pitchFamily="49" charset="-122"/>
                <a:cs typeface="经典行书简" panose="02010609010101010101" pitchFamily="49" charset="-122"/>
              </a:rPr>
              <a:t>谢</a:t>
            </a:r>
            <a:endParaRPr lang="zh-CN" altLang="en-US" sz="11500" dirty="0">
              <a:solidFill>
                <a:srgbClr val="263457"/>
              </a:solidFill>
              <a:latin typeface="经典行书简" panose="02010609010101010101" pitchFamily="49" charset="-122"/>
              <a:ea typeface="经典行书简" panose="02010609010101010101" pitchFamily="49" charset="-122"/>
              <a:cs typeface="经典行书简" panose="02010609010101010101" pitchFamily="49" charset="-122"/>
            </a:endParaRPr>
          </a:p>
        </p:txBody>
      </p:sp>
      <p:cxnSp>
        <p:nvCxnSpPr>
          <p:cNvPr id="18" name="直接连接符 17"/>
          <p:cNvCxnSpPr/>
          <p:nvPr/>
        </p:nvCxnSpPr>
        <p:spPr>
          <a:xfrm flipV="1">
            <a:off x="4770108" y="1157468"/>
            <a:ext cx="1222622" cy="1222622"/>
          </a:xfrm>
          <a:prstGeom prst="line">
            <a:avLst/>
          </a:prstGeom>
          <a:ln>
            <a:solidFill>
              <a:srgbClr val="263457"/>
            </a:solidFill>
          </a:ln>
        </p:spPr>
        <p:style>
          <a:lnRef idx="1">
            <a:schemeClr val="accent1"/>
          </a:lnRef>
          <a:fillRef idx="0">
            <a:schemeClr val="accent1"/>
          </a:fillRef>
          <a:effectRef idx="0">
            <a:schemeClr val="accent1"/>
          </a:effectRef>
          <a:fontRef idx="minor">
            <a:schemeClr val="tx1"/>
          </a:fontRef>
        </p:style>
      </p:cxnSp>
      <p:sp>
        <p:nvSpPr>
          <p:cNvPr id="2" name="椭圆 1"/>
          <p:cNvSpPr/>
          <p:nvPr/>
        </p:nvSpPr>
        <p:spPr>
          <a:xfrm>
            <a:off x="6148022" y="2251547"/>
            <a:ext cx="397164" cy="397164"/>
          </a:xfrm>
          <a:prstGeom prst="ellipse">
            <a:avLst/>
          </a:prstGeom>
          <a:solidFill>
            <a:srgbClr val="2634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华文新魏" panose="02010800040101010101" pitchFamily="2" charset="-122"/>
                <a:ea typeface="华文新魏" panose="02010800040101010101" pitchFamily="2" charset="-122"/>
              </a:rPr>
              <a:t>x</a:t>
            </a:r>
            <a:endParaRPr lang="en-US" altLang="zh-CN" sz="1600" dirty="0">
              <a:latin typeface="华文新魏" panose="02010800040101010101" pitchFamily="2" charset="-122"/>
              <a:ea typeface="华文新魏" panose="02010800040101010101" pitchFamily="2" charset="-122"/>
            </a:endParaRPr>
          </a:p>
        </p:txBody>
      </p:sp>
      <p:sp>
        <p:nvSpPr>
          <p:cNvPr id="14" name="椭圆 13"/>
          <p:cNvSpPr/>
          <p:nvPr/>
        </p:nvSpPr>
        <p:spPr>
          <a:xfrm>
            <a:off x="6148022" y="2768780"/>
            <a:ext cx="397164" cy="397164"/>
          </a:xfrm>
          <a:prstGeom prst="ellipse">
            <a:avLst/>
          </a:prstGeom>
          <a:solidFill>
            <a:srgbClr val="2634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华文新魏" panose="02010800040101010101" pitchFamily="2" charset="-122"/>
                <a:ea typeface="华文新魏" panose="02010800040101010101" pitchFamily="2" charset="-122"/>
              </a:rPr>
              <a:t>x</a:t>
            </a:r>
            <a:endParaRPr lang="en-US" altLang="zh-CN" sz="1600" dirty="0">
              <a:latin typeface="华文新魏" panose="02010800040101010101" pitchFamily="2" charset="-122"/>
              <a:ea typeface="华文新魏" panose="02010800040101010101" pitchFamily="2" charset="-122"/>
            </a:endParaRPr>
          </a:p>
        </p:txBody>
      </p:sp>
      <p:pic>
        <p:nvPicPr>
          <p:cNvPr id="8" name="图片 7"/>
          <p:cNvPicPr>
            <a:picLocks noChangeAspect="1"/>
          </p:cNvPicPr>
          <p:nvPr/>
        </p:nvPicPr>
        <p:blipFill rotWithShape="1">
          <a:blip r:embed="rId2" cstate="print">
            <a:extLst>
              <a:ext uri="{28A0092B-C50C-407E-A947-70E740481C1C}">
                <a14:useLocalDpi xmlns:a14="http://schemas.microsoft.com/office/drawing/2010/main" val="0"/>
              </a:ext>
            </a:extLst>
          </a:blip>
          <a:srcRect l="14136" t="61144" r="64985" b="23833"/>
          <a:stretch>
            <a:fillRect/>
          </a:stretch>
        </p:blipFill>
        <p:spPr>
          <a:xfrm rot="20343235">
            <a:off x="3187678" y="4154064"/>
            <a:ext cx="1254710" cy="120373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childTnLst>
                                </p:cTn>
                              </p:par>
                              <p:par>
                                <p:cTn id="8" presetID="8" presetClass="emph" presetSubtype="0" fill="hold" grpId="1" nodeType="withEffect">
                                  <p:stCondLst>
                                    <p:cond delay="0"/>
                                  </p:stCondLst>
                                  <p:childTnLst>
                                    <p:animRot by="21600000">
                                      <p:cBhvr>
                                        <p:cTn id="9" dur="2000" fill="hold"/>
                                        <p:tgtEl>
                                          <p:spTgt spid="4"/>
                                        </p:tgtEl>
                                        <p:attrNameLst>
                                          <p:attrName>r</p:attrName>
                                        </p:attrNameLst>
                                      </p:cBhvr>
                                    </p:animRo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250"/>
                                        <p:tgtEl>
                                          <p:spTgt spid="11"/>
                                        </p:tgtEl>
                                      </p:cBhvr>
                                    </p:animEffect>
                                    <p:anim calcmode="lin" valueType="num">
                                      <p:cBhvr>
                                        <p:cTn id="14" dur="1250" fill="hold"/>
                                        <p:tgtEl>
                                          <p:spTgt spid="11"/>
                                        </p:tgtEl>
                                        <p:attrNameLst>
                                          <p:attrName>ppt_x</p:attrName>
                                        </p:attrNameLst>
                                      </p:cBhvr>
                                      <p:tavLst>
                                        <p:tav tm="0">
                                          <p:val>
                                            <p:strVal val="#ppt_x"/>
                                          </p:val>
                                        </p:tav>
                                        <p:tav tm="100000">
                                          <p:val>
                                            <p:strVal val="#ppt_x"/>
                                          </p:val>
                                        </p:tav>
                                      </p:tavLst>
                                    </p:anim>
                                    <p:anim calcmode="lin" valueType="num">
                                      <p:cBhvr>
                                        <p:cTn id="15" dur="125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750"/>
                                        <p:tgtEl>
                                          <p:spTgt spid="17"/>
                                        </p:tgtEl>
                                      </p:cBhvr>
                                    </p:animEffect>
                                  </p:childTnLst>
                                </p:cTn>
                              </p:par>
                            </p:childTnLst>
                          </p:cTn>
                        </p:par>
                        <p:par>
                          <p:cTn id="20" fill="hold">
                            <p:stCondLst>
                              <p:cond delay="350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750"/>
                                        <p:tgtEl>
                                          <p:spTgt spid="13"/>
                                        </p:tgtEl>
                                      </p:cBhvr>
                                    </p:animEffect>
                                  </p:childTnLst>
                                </p:cTn>
                              </p:par>
                            </p:childTnLst>
                          </p:cTn>
                        </p:par>
                        <p:par>
                          <p:cTn id="24" fill="hold">
                            <p:stCondLst>
                              <p:cond delay="4500"/>
                            </p:stCondLst>
                            <p:childTnLst>
                              <p:par>
                                <p:cTn id="25" presetID="10"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8" presetClass="emph" presetSubtype="0" fill="hold" grpId="1" nodeType="withEffect">
                                  <p:stCondLst>
                                    <p:cond delay="0"/>
                                  </p:stCondLst>
                                  <p:childTnLst>
                                    <p:animRot by="21600000">
                                      <p:cBhvr>
                                        <p:cTn id="29" dur="750" fill="hold"/>
                                        <p:tgtEl>
                                          <p:spTgt spid="12"/>
                                        </p:tgtEl>
                                        <p:attrNameLst>
                                          <p:attrName>r</p:attrName>
                                        </p:attrNameLst>
                                      </p:cBhvr>
                                    </p:animRot>
                                  </p:childTnLst>
                                </p:cTn>
                              </p:par>
                            </p:childTnLst>
                          </p:cTn>
                        </p:par>
                        <p:par>
                          <p:cTn id="30" fill="hold">
                            <p:stCondLst>
                              <p:cond delay="5000"/>
                            </p:stCondLst>
                            <p:childTnLst>
                              <p:par>
                                <p:cTn id="31" presetID="42" presetClass="entr" presetSubtype="0" fill="hold" grpId="0"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500"/>
                                        <p:tgtEl>
                                          <p:spTgt spid="2"/>
                                        </p:tgtEl>
                                      </p:cBhvr>
                                    </p:animEffect>
                                    <p:anim calcmode="lin" valueType="num">
                                      <p:cBhvr>
                                        <p:cTn id="34" dur="500" fill="hold"/>
                                        <p:tgtEl>
                                          <p:spTgt spid="2"/>
                                        </p:tgtEl>
                                        <p:attrNameLst>
                                          <p:attrName>ppt_x</p:attrName>
                                        </p:attrNameLst>
                                      </p:cBhvr>
                                      <p:tavLst>
                                        <p:tav tm="0">
                                          <p:val>
                                            <p:strVal val="#ppt_x"/>
                                          </p:val>
                                        </p:tav>
                                        <p:tav tm="100000">
                                          <p:val>
                                            <p:strVal val="#ppt_x"/>
                                          </p:val>
                                        </p:tav>
                                      </p:tavLst>
                                    </p:anim>
                                    <p:anim calcmode="lin" valueType="num">
                                      <p:cBhvr>
                                        <p:cTn id="35" dur="500" fill="hold"/>
                                        <p:tgtEl>
                                          <p:spTgt spid="2"/>
                                        </p:tgtEl>
                                        <p:attrNameLst>
                                          <p:attrName>ppt_y</p:attrName>
                                        </p:attrNameLst>
                                      </p:cBhvr>
                                      <p:tavLst>
                                        <p:tav tm="0">
                                          <p:val>
                                            <p:strVal val="#ppt_y+.1"/>
                                          </p:val>
                                        </p:tav>
                                        <p:tav tm="100000">
                                          <p:val>
                                            <p:strVal val="#ppt_y"/>
                                          </p:val>
                                        </p:tav>
                                      </p:tavLst>
                                    </p:anim>
                                  </p:childTnLst>
                                </p:cTn>
                              </p:par>
                            </p:childTnLst>
                          </p:cTn>
                        </p:par>
                        <p:par>
                          <p:cTn id="36" fill="hold">
                            <p:stCondLst>
                              <p:cond delay="5500"/>
                            </p:stCondLst>
                            <p:childTnLst>
                              <p:par>
                                <p:cTn id="37" presetID="42" presetClass="entr" presetSubtype="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anim calcmode="lin" valueType="num">
                                      <p:cBhvr>
                                        <p:cTn id="40" dur="500" fill="hold"/>
                                        <p:tgtEl>
                                          <p:spTgt spid="14"/>
                                        </p:tgtEl>
                                        <p:attrNameLst>
                                          <p:attrName>ppt_x</p:attrName>
                                        </p:attrNameLst>
                                      </p:cBhvr>
                                      <p:tavLst>
                                        <p:tav tm="0">
                                          <p:val>
                                            <p:strVal val="#ppt_x"/>
                                          </p:val>
                                        </p:tav>
                                        <p:tav tm="100000">
                                          <p:val>
                                            <p:strVal val="#ppt_x"/>
                                          </p:val>
                                        </p:tav>
                                      </p:tavLst>
                                    </p:anim>
                                    <p:anim calcmode="lin" valueType="num">
                                      <p:cBhvr>
                                        <p:cTn id="41" dur="500" fill="hold"/>
                                        <p:tgtEl>
                                          <p:spTgt spid="14"/>
                                        </p:tgtEl>
                                        <p:attrNameLst>
                                          <p:attrName>ppt_y</p:attrName>
                                        </p:attrNameLst>
                                      </p:cBhvr>
                                      <p:tavLst>
                                        <p:tav tm="0">
                                          <p:val>
                                            <p:strVal val="#ppt_y+.1"/>
                                          </p:val>
                                        </p:tav>
                                        <p:tav tm="100000">
                                          <p:val>
                                            <p:strVal val="#ppt_y"/>
                                          </p:val>
                                        </p:tav>
                                      </p:tavLst>
                                    </p:anim>
                                  </p:childTnLst>
                                </p:cTn>
                              </p:par>
                            </p:childTnLst>
                          </p:cTn>
                        </p:par>
                        <p:par>
                          <p:cTn id="42" fill="hold">
                            <p:stCondLst>
                              <p:cond delay="6000"/>
                            </p:stCondLst>
                            <p:childTnLst>
                              <p:par>
                                <p:cTn id="43" presetID="2" presetClass="entr" presetSubtype="12"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500" fill="hold"/>
                                        <p:tgtEl>
                                          <p:spTgt spid="18"/>
                                        </p:tgtEl>
                                        <p:attrNameLst>
                                          <p:attrName>ppt_x</p:attrName>
                                        </p:attrNameLst>
                                      </p:cBhvr>
                                      <p:tavLst>
                                        <p:tav tm="0">
                                          <p:val>
                                            <p:strVal val="0-#ppt_w/2"/>
                                          </p:val>
                                        </p:tav>
                                        <p:tav tm="100000">
                                          <p:val>
                                            <p:strVal val="#ppt_x"/>
                                          </p:val>
                                        </p:tav>
                                      </p:tavLst>
                                    </p:anim>
                                    <p:anim calcmode="lin" valueType="num">
                                      <p:cBhvr additive="base">
                                        <p:cTn id="46" dur="500" fill="hold"/>
                                        <p:tgtEl>
                                          <p:spTgt spid="18"/>
                                        </p:tgtEl>
                                        <p:attrNameLst>
                                          <p:attrName>ppt_y</p:attrName>
                                        </p:attrNameLst>
                                      </p:cBhvr>
                                      <p:tavLst>
                                        <p:tav tm="0">
                                          <p:val>
                                            <p:strVal val="1+#ppt_h/2"/>
                                          </p:val>
                                        </p:tav>
                                        <p:tav tm="100000">
                                          <p:val>
                                            <p:strVal val="#ppt_y"/>
                                          </p:val>
                                        </p:tav>
                                      </p:tavLst>
                                    </p:anim>
                                  </p:childTnLst>
                                </p:cTn>
                              </p:par>
                            </p:childTnLst>
                          </p:cTn>
                        </p:par>
                        <p:par>
                          <p:cTn id="47" fill="hold">
                            <p:stCondLst>
                              <p:cond delay="6500"/>
                            </p:stCondLst>
                            <p:childTnLst>
                              <p:par>
                                <p:cTn id="48" presetID="2" presetClass="entr" presetSubtype="12" fill="hold"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0-#ppt_w/2"/>
                                          </p:val>
                                        </p:tav>
                                        <p:tav tm="100000">
                                          <p:val>
                                            <p:strVal val="#ppt_x"/>
                                          </p:val>
                                        </p:tav>
                                      </p:tavLst>
                                    </p:anim>
                                    <p:anim calcmode="lin" valueType="num">
                                      <p:cBhvr additive="base">
                                        <p:cTn id="51" dur="500" fill="hold"/>
                                        <p:tgtEl>
                                          <p:spTgt spid="15"/>
                                        </p:tgtEl>
                                        <p:attrNameLst>
                                          <p:attrName>ppt_y</p:attrName>
                                        </p:attrNameLst>
                                      </p:cBhvr>
                                      <p:tavLst>
                                        <p:tav tm="0">
                                          <p:val>
                                            <p:strVal val="1+#ppt_h/2"/>
                                          </p:val>
                                        </p:tav>
                                        <p:tav tm="100000">
                                          <p:val>
                                            <p:strVal val="#ppt_y"/>
                                          </p:val>
                                        </p:tav>
                                      </p:tavLst>
                                    </p:anim>
                                  </p:childTnLst>
                                </p:cTn>
                              </p:par>
                            </p:childTnLst>
                          </p:cTn>
                        </p:par>
                        <p:par>
                          <p:cTn id="52" fill="hold">
                            <p:stCondLst>
                              <p:cond delay="7000"/>
                            </p:stCondLst>
                            <p:childTnLst>
                              <p:par>
                                <p:cTn id="53" presetID="2" presetClass="entr" presetSubtype="12" fill="hold" nodeType="after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0-#ppt_w/2"/>
                                          </p:val>
                                        </p:tav>
                                        <p:tav tm="100000">
                                          <p:val>
                                            <p:strVal val="#ppt_x"/>
                                          </p:val>
                                        </p:tav>
                                      </p:tavLst>
                                    </p:anim>
                                    <p:anim calcmode="lin" valueType="num">
                                      <p:cBhvr additive="base">
                                        <p:cTn id="56" dur="500" fill="hold"/>
                                        <p:tgtEl>
                                          <p:spTgt spid="16"/>
                                        </p:tgtEl>
                                        <p:attrNameLst>
                                          <p:attrName>ppt_y</p:attrName>
                                        </p:attrNameLst>
                                      </p:cBhvr>
                                      <p:tavLst>
                                        <p:tav tm="0">
                                          <p:val>
                                            <p:strVal val="1+#ppt_h/2"/>
                                          </p:val>
                                        </p:tav>
                                        <p:tav tm="100000">
                                          <p:val>
                                            <p:strVal val="#ppt_y"/>
                                          </p:val>
                                        </p:tav>
                                      </p:tavLst>
                                    </p:anim>
                                  </p:childTnLst>
                                </p:cTn>
                              </p:par>
                            </p:childTnLst>
                          </p:cTn>
                        </p:par>
                        <p:par>
                          <p:cTn id="57" fill="hold">
                            <p:stCondLst>
                              <p:cond delay="7500"/>
                            </p:stCondLst>
                            <p:childTnLst>
                              <p:par>
                                <p:cTn id="58" presetID="10" presetClass="entr" presetSubtype="0" fill="hold"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fade">
                                      <p:cBhvr>
                                        <p:cTn id="60" dur="750"/>
                                        <p:tgtEl>
                                          <p:spTgt spid="8"/>
                                        </p:tgtEl>
                                      </p:cBhvr>
                                    </p:animEffect>
                                  </p:childTnLst>
                                </p:cTn>
                              </p:par>
                              <p:par>
                                <p:cTn id="61" presetID="32" presetClass="emph" presetSubtype="0" fill="hold" nodeType="withEffect">
                                  <p:stCondLst>
                                    <p:cond delay="0"/>
                                  </p:stCondLst>
                                  <p:childTnLst>
                                    <p:animRot by="120000">
                                      <p:cBhvr>
                                        <p:cTn id="62" dur="100" fill="hold">
                                          <p:stCondLst>
                                            <p:cond delay="0"/>
                                          </p:stCondLst>
                                        </p:cTn>
                                        <p:tgtEl>
                                          <p:spTgt spid="8"/>
                                        </p:tgtEl>
                                        <p:attrNameLst>
                                          <p:attrName>r</p:attrName>
                                        </p:attrNameLst>
                                      </p:cBhvr>
                                    </p:animRot>
                                    <p:animRot by="-240000">
                                      <p:cBhvr>
                                        <p:cTn id="63" dur="200" fill="hold">
                                          <p:stCondLst>
                                            <p:cond delay="200"/>
                                          </p:stCondLst>
                                        </p:cTn>
                                        <p:tgtEl>
                                          <p:spTgt spid="8"/>
                                        </p:tgtEl>
                                        <p:attrNameLst>
                                          <p:attrName>r</p:attrName>
                                        </p:attrNameLst>
                                      </p:cBhvr>
                                    </p:animRot>
                                    <p:animRot by="240000">
                                      <p:cBhvr>
                                        <p:cTn id="64" dur="200" fill="hold">
                                          <p:stCondLst>
                                            <p:cond delay="400"/>
                                          </p:stCondLst>
                                        </p:cTn>
                                        <p:tgtEl>
                                          <p:spTgt spid="8"/>
                                        </p:tgtEl>
                                        <p:attrNameLst>
                                          <p:attrName>r</p:attrName>
                                        </p:attrNameLst>
                                      </p:cBhvr>
                                    </p:animRot>
                                    <p:animRot by="-240000">
                                      <p:cBhvr>
                                        <p:cTn id="65" dur="200" fill="hold">
                                          <p:stCondLst>
                                            <p:cond delay="600"/>
                                          </p:stCondLst>
                                        </p:cTn>
                                        <p:tgtEl>
                                          <p:spTgt spid="8"/>
                                        </p:tgtEl>
                                        <p:attrNameLst>
                                          <p:attrName>r</p:attrName>
                                        </p:attrNameLst>
                                      </p:cBhvr>
                                    </p:animRot>
                                    <p:animRot by="120000">
                                      <p:cBhvr>
                                        <p:cTn id="66" dur="200" fill="hold">
                                          <p:stCondLst>
                                            <p:cond delay="80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12" grpId="0" animBg="1"/>
      <p:bldP spid="12" grpId="1" animBg="1"/>
      <p:bldP spid="13" grpId="0"/>
      <p:bldP spid="17" grpId="0"/>
      <p:bldP spid="2"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图片 18"/>
          <p:cNvPicPr/>
          <p:nvPr>
            <p:custDataLst>
              <p:tags r:id="rId1"/>
            </p:custDataLst>
          </p:nvPr>
        </p:nvPicPr>
        <p:blipFill>
          <a:blip r:embed="rId2"/>
          <a:stretch>
            <a:fillRect/>
          </a:stretch>
        </p:blipFill>
        <p:spPr>
          <a:xfrm>
            <a:off x="9135191" y="3648570"/>
            <a:ext cx="631620" cy="620214"/>
          </a:xfrm>
          <a:prstGeom prst="rect">
            <a:avLst/>
          </a:prstGeom>
          <a:noFill/>
          <a:ln>
            <a:miter lim="800000"/>
            <a:headEnd/>
            <a:tailEnd/>
          </a:ln>
        </p:spPr>
      </p:pic>
      <p:pic>
        <p:nvPicPr>
          <p:cNvPr id="36866" name="图片 17"/>
          <p:cNvPicPr/>
          <p:nvPr>
            <p:custDataLst>
              <p:tags r:id="rId3"/>
            </p:custDataLst>
          </p:nvPr>
        </p:nvPicPr>
        <p:blipFill>
          <a:blip r:embed="rId4"/>
          <a:srcRect t="22936" b="28528"/>
          <a:stretch>
            <a:fillRect/>
          </a:stretch>
        </p:blipFill>
        <p:spPr>
          <a:xfrm>
            <a:off x="0" y="3333750"/>
            <a:ext cx="12192000" cy="3524250"/>
          </a:xfrm>
          <a:prstGeom prst="rect">
            <a:avLst/>
          </a:prstGeom>
          <a:noFill/>
          <a:ln>
            <a:noFill/>
            <a:miter lim="800000"/>
            <a:headEnd/>
            <a:tailEnd/>
          </a:ln>
        </p:spPr>
      </p:pic>
      <p:pic>
        <p:nvPicPr>
          <p:cNvPr id="36868" name="图片 10"/>
          <p:cNvPicPr/>
          <p:nvPr>
            <p:custDataLst>
              <p:tags r:id="rId5"/>
            </p:custDataLst>
          </p:nvPr>
        </p:nvPicPr>
        <p:blipFill>
          <a:blip r:embed="rId6"/>
          <a:stretch>
            <a:fillRect/>
          </a:stretch>
        </p:blipFill>
        <p:spPr>
          <a:xfrm>
            <a:off x="222" y="841210"/>
            <a:ext cx="3491735" cy="1535565"/>
          </a:xfrm>
          <a:prstGeom prst="rect">
            <a:avLst/>
          </a:prstGeom>
          <a:noFill/>
          <a:ln>
            <a:miter lim="800000"/>
            <a:headEnd/>
            <a:tailEnd/>
          </a:ln>
        </p:spPr>
      </p:pic>
      <p:pic>
        <p:nvPicPr>
          <p:cNvPr id="36871" name="图片 11"/>
          <p:cNvPicPr/>
          <p:nvPr>
            <p:custDataLst>
              <p:tags r:id="rId7"/>
            </p:custDataLst>
          </p:nvPr>
        </p:nvPicPr>
        <p:blipFill>
          <a:blip r:embed="rId8"/>
          <a:stretch>
            <a:fillRect/>
          </a:stretch>
        </p:blipFill>
        <p:spPr>
          <a:xfrm>
            <a:off x="10481127" y="2961345"/>
            <a:ext cx="558906" cy="558906"/>
          </a:xfrm>
          <a:prstGeom prst="rect">
            <a:avLst/>
          </a:prstGeom>
          <a:noFill/>
          <a:ln>
            <a:noFill/>
            <a:miter lim="800000"/>
            <a:headEnd/>
            <a:tailEnd/>
          </a:ln>
        </p:spPr>
      </p:pic>
      <p:pic>
        <p:nvPicPr>
          <p:cNvPr id="36873" name="图片 23"/>
          <p:cNvPicPr/>
          <p:nvPr>
            <p:custDataLst>
              <p:tags r:id="rId9"/>
            </p:custDataLst>
          </p:nvPr>
        </p:nvPicPr>
        <p:blipFill>
          <a:blip r:embed="rId10"/>
          <a:stretch>
            <a:fillRect/>
          </a:stretch>
        </p:blipFill>
        <p:spPr>
          <a:xfrm>
            <a:off x="3702972" y="5757298"/>
            <a:ext cx="4461265" cy="581718"/>
          </a:xfrm>
          <a:prstGeom prst="rect">
            <a:avLst/>
          </a:prstGeom>
          <a:noFill/>
          <a:ln>
            <a:miter lim="800000"/>
            <a:headEnd/>
            <a:tailEnd/>
          </a:ln>
        </p:spPr>
      </p:pic>
      <p:sp>
        <p:nvSpPr>
          <p:cNvPr id="36874" name="文本占位符 82945"/>
          <p:cNvSpPr>
            <a:spLocks noGrp="1"/>
          </p:cNvSpPr>
          <p:nvPr>
            <p:custDataLst>
              <p:tags r:id="rId11"/>
            </p:custDataLst>
          </p:nvPr>
        </p:nvSpPr>
        <p:spPr>
          <a:xfrm>
            <a:off x="464820" y="1723390"/>
            <a:ext cx="7884795" cy="3035300"/>
          </a:xfrm>
          <a:prstGeom prst="rect">
            <a:avLst/>
          </a:prstGeom>
          <a:noFill/>
          <a:ln w="9525">
            <a:noFill/>
          </a:ln>
        </p:spPr>
        <p:txBody>
          <a:bodyPr anchor="t" anchorCtr="0"/>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vl6pPr marL="2514600" lvl="5" indent="-228600" algn="l" defTabSz="914400" rtl="0" eaLnBrk="1" fontAlgn="base" latinLnBrk="0" hangingPunct="1">
              <a:lnSpc>
                <a:spcPct val="100000"/>
              </a:lnSpc>
              <a:spcBef>
                <a:spcPct val="20000"/>
              </a:spcBef>
              <a:spcAft>
                <a:spcPct val="0"/>
              </a:spcAft>
              <a:buChar char="»"/>
              <a:defRPr lang="en-US"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en-US"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en-US"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en-US" altLang="en-US" sz="2000" b="0" i="0" u="none" kern="1200" baseline="0">
                <a:solidFill>
                  <a:schemeClr val="tx1"/>
                </a:solidFill>
                <a:latin typeface="+mn-lt"/>
                <a:ea typeface="+mn-ea"/>
                <a:cs typeface="+mn-cs"/>
              </a:defRPr>
            </a:lvl9pPr>
          </a:lstStyle>
          <a:p>
            <a:pPr marL="0" lvl="0" indent="0">
              <a:lnSpc>
                <a:spcPct val="150000"/>
              </a:lnSpc>
              <a:spcBef>
                <a:spcPct val="0"/>
              </a:spcBef>
            </a:pPr>
            <a:r>
              <a:rPr lang="zh-CN" altLang="en-US" sz="2875" u="none" baseline="0">
                <a:ea typeface="华文中宋" panose="02010600040101010101" pitchFamily="2" charset="-122"/>
              </a:rPr>
              <a:t>　　</a:t>
            </a:r>
            <a:r>
              <a:rPr lang="zh-CN" altLang="en-US" sz="2875" b="1" u="none" baseline="0">
                <a:ea typeface="黑体" panose="02010609060101010101" charset="-122"/>
              </a:rPr>
              <a:t>项籍少时，学书不成，去；学剑，又不成，项梁怒之。籍曰：“</a:t>
            </a:r>
            <a:r>
              <a:rPr lang="zh-CN" altLang="en-US" sz="2875" b="1" u="none" baseline="0">
                <a:solidFill>
                  <a:srgbClr val="FF3300"/>
                </a:solidFill>
                <a:ea typeface="黑体" panose="02010609060101010101" charset="-122"/>
              </a:rPr>
              <a:t>书足以记名姓而已。剑，一人敌，不足学，学万人敌。</a:t>
            </a:r>
            <a:r>
              <a:rPr lang="zh-CN" altLang="en-US" sz="2875" b="1" u="none" baseline="0">
                <a:ea typeface="黑体" panose="02010609060101010101" charset="-122"/>
              </a:rPr>
              <a:t>”</a:t>
            </a:r>
            <a:endParaRPr lang="zh-CN" altLang="en-US" sz="2875" b="1" u="none" baseline="0">
              <a:ea typeface="黑体" panose="02010609060101010101" charset="-122"/>
            </a:endParaRPr>
          </a:p>
          <a:p>
            <a:pPr lvl="0" indent="0" algn="r">
              <a:lnSpc>
                <a:spcPct val="150000"/>
              </a:lnSpc>
              <a:spcBef>
                <a:spcPct val="0"/>
              </a:spcBef>
            </a:pPr>
            <a:r>
              <a:rPr lang="en-US" altLang="zh-CN" sz="2875" b="1" u="none" baseline="0">
                <a:latin typeface="华文中宋" panose="02010600040101010101" pitchFamily="2" charset="-122"/>
                <a:ea typeface="黑体" panose="02010609060101010101" charset="-122"/>
              </a:rPr>
              <a:t>——</a:t>
            </a:r>
            <a:r>
              <a:rPr lang="en-US" altLang="zh-CN" sz="2875" b="1" u="none" baseline="0">
                <a:ea typeface="黑体" panose="02010609060101010101" charset="-122"/>
              </a:rPr>
              <a:t>《</a:t>
            </a:r>
            <a:r>
              <a:rPr lang="zh-CN" altLang="en-US" sz="2875" b="1" u="none" baseline="0">
                <a:ea typeface="黑体" panose="02010609060101010101" charset="-122"/>
              </a:rPr>
              <a:t>史记</a:t>
            </a:r>
            <a:r>
              <a:rPr lang="en-US" altLang="zh-CN" sz="2875" b="1" u="none" baseline="0">
                <a:latin typeface="华文中宋" panose="02010600040101010101" pitchFamily="2" charset="-122"/>
                <a:ea typeface="黑体" panose="02010609060101010101" charset="-122"/>
              </a:rPr>
              <a:t>·</a:t>
            </a:r>
            <a:r>
              <a:rPr lang="zh-CN" altLang="en-US" sz="2875" b="1" u="none" baseline="0">
                <a:ea typeface="黑体" panose="02010609060101010101" charset="-122"/>
              </a:rPr>
              <a:t>项羽本纪</a:t>
            </a:r>
            <a:r>
              <a:rPr lang="en-US" altLang="zh-CN" sz="2875" b="1" u="none" baseline="0">
                <a:ea typeface="黑体" panose="02010609060101010101" charset="-122"/>
              </a:rPr>
              <a:t>》</a:t>
            </a:r>
            <a:endParaRPr lang="en-US" altLang="zh-CN" sz="2875" b="1" u="none" baseline="0">
              <a:ea typeface="黑体" panose="02010609060101010101" charset="-122"/>
            </a:endParaRPr>
          </a:p>
        </p:txBody>
      </p:sp>
      <p:pic>
        <p:nvPicPr>
          <p:cNvPr id="2" name="图片 1"/>
          <p:cNvPicPr>
            <a:picLocks noChangeAspect="1"/>
          </p:cNvPicPr>
          <p:nvPr/>
        </p:nvPicPr>
        <p:blipFill>
          <a:blip r:embed="rId12"/>
          <a:stretch>
            <a:fillRect/>
          </a:stretch>
        </p:blipFill>
        <p:spPr>
          <a:xfrm>
            <a:off x="8978900" y="1260475"/>
            <a:ext cx="2856865" cy="3960495"/>
          </a:xfrm>
          <a:prstGeom prst="rect">
            <a:avLst/>
          </a:prstGeom>
        </p:spPr>
      </p:pic>
    </p:spTree>
    <p:custDataLst>
      <p:tags r:id="rId13"/>
    </p:custDataLst>
  </p:cSld>
  <p:clrMapOvr>
    <a:masterClrMapping/>
  </p:clrMapOvr>
  <mc:AlternateContent xmlns:mc="http://schemas.openxmlformats.org/markup-compatibility/2006">
    <mc:Choice xmlns:p14="http://schemas.microsoft.com/office/powerpoint/2010/main" Requires="p14">
      <p:transition spd="slow" p14:dur="1250" advClick="0">
        <p14:switch dir="r"/>
      </p:transition>
    </mc:Choice>
    <mc:Fallback>
      <p:transition spd="slow" advClick="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图片 18"/>
          <p:cNvPicPr/>
          <p:nvPr>
            <p:custDataLst>
              <p:tags r:id="rId1"/>
            </p:custDataLst>
          </p:nvPr>
        </p:nvPicPr>
        <p:blipFill>
          <a:blip r:embed="rId2"/>
          <a:stretch>
            <a:fillRect/>
          </a:stretch>
        </p:blipFill>
        <p:spPr>
          <a:xfrm>
            <a:off x="9135191" y="3648570"/>
            <a:ext cx="631620" cy="620214"/>
          </a:xfrm>
          <a:prstGeom prst="rect">
            <a:avLst/>
          </a:prstGeom>
          <a:noFill/>
          <a:ln>
            <a:miter lim="800000"/>
            <a:headEnd/>
            <a:tailEnd/>
          </a:ln>
        </p:spPr>
      </p:pic>
      <p:pic>
        <p:nvPicPr>
          <p:cNvPr id="38914" name="图片 17"/>
          <p:cNvPicPr/>
          <p:nvPr>
            <p:custDataLst>
              <p:tags r:id="rId3"/>
            </p:custDataLst>
          </p:nvPr>
        </p:nvPicPr>
        <p:blipFill>
          <a:blip r:embed="rId4"/>
          <a:srcRect t="22936" b="28528"/>
          <a:stretch>
            <a:fillRect/>
          </a:stretch>
        </p:blipFill>
        <p:spPr>
          <a:xfrm>
            <a:off x="-162560" y="3352165"/>
            <a:ext cx="12192000" cy="3642360"/>
          </a:xfrm>
          <a:prstGeom prst="rect">
            <a:avLst/>
          </a:prstGeom>
          <a:noFill/>
          <a:ln>
            <a:noFill/>
            <a:miter lim="800000"/>
            <a:headEnd/>
            <a:tailEnd/>
          </a:ln>
        </p:spPr>
      </p:pic>
      <p:pic>
        <p:nvPicPr>
          <p:cNvPr id="38916" name="图片 10"/>
          <p:cNvPicPr/>
          <p:nvPr>
            <p:custDataLst>
              <p:tags r:id="rId5"/>
            </p:custDataLst>
          </p:nvPr>
        </p:nvPicPr>
        <p:blipFill>
          <a:blip r:embed="rId6"/>
          <a:stretch>
            <a:fillRect/>
          </a:stretch>
        </p:blipFill>
        <p:spPr>
          <a:xfrm>
            <a:off x="222" y="841210"/>
            <a:ext cx="3491735" cy="1535565"/>
          </a:xfrm>
          <a:prstGeom prst="rect">
            <a:avLst/>
          </a:prstGeom>
          <a:noFill/>
          <a:ln>
            <a:miter lim="800000"/>
            <a:headEnd/>
            <a:tailEnd/>
          </a:ln>
        </p:spPr>
      </p:pic>
      <p:pic>
        <p:nvPicPr>
          <p:cNvPr id="38921" name="图片 23"/>
          <p:cNvPicPr/>
          <p:nvPr>
            <p:custDataLst>
              <p:tags r:id="rId7"/>
            </p:custDataLst>
          </p:nvPr>
        </p:nvPicPr>
        <p:blipFill>
          <a:blip r:embed="rId8"/>
          <a:stretch>
            <a:fillRect/>
          </a:stretch>
        </p:blipFill>
        <p:spPr>
          <a:xfrm>
            <a:off x="3702972" y="5757298"/>
            <a:ext cx="4461265" cy="581718"/>
          </a:xfrm>
          <a:prstGeom prst="rect">
            <a:avLst/>
          </a:prstGeom>
          <a:noFill/>
          <a:ln>
            <a:miter lim="800000"/>
            <a:headEnd/>
            <a:tailEnd/>
          </a:ln>
        </p:spPr>
      </p:pic>
      <p:sp>
        <p:nvSpPr>
          <p:cNvPr id="38922" name="文本占位符 83969"/>
          <p:cNvSpPr>
            <a:spLocks noGrp="1"/>
          </p:cNvSpPr>
          <p:nvPr>
            <p:ph type="body" idx="4294967295"/>
            <p:custDataLst>
              <p:tags r:id="rId9"/>
            </p:custDataLst>
          </p:nvPr>
        </p:nvSpPr>
        <p:spPr>
          <a:xfrm>
            <a:off x="0" y="620395"/>
            <a:ext cx="11304905" cy="3951605"/>
          </a:xfrm>
        </p:spPr>
        <p:txBody>
          <a:bodyPr anchor="t" anchorCtr="0">
            <a:noAutofit/>
          </a:bodyPr>
          <a:lstStyle>
            <a:lvl1pPr marL="0" indent="0" algn="l" rtl="0" eaLnBrk="1" fontAlgn="base" latinLnBrk="0" hangingPunct="1">
              <a:lnSpc>
                <a:spcPct val="90000"/>
              </a:lnSpc>
              <a:spcBef>
                <a:spcPts val="1115"/>
              </a:spcBef>
              <a:spcAft>
                <a:spcPct val="0"/>
              </a:spcAft>
              <a:buClrTx/>
              <a:buSzTx/>
              <a:buFont typeface="Arial" panose="020B0604020202020204" pitchFamily="34" charset="0"/>
              <a:buChar char="•"/>
              <a:defRPr lang="en-US" altLang="en-US" sz="3120" kern="1200">
                <a:solidFill>
                  <a:schemeClr val="tx1"/>
                </a:solidFill>
                <a:latin typeface="+mn-lt"/>
                <a:ea typeface="+mn-ea"/>
                <a:cs typeface="+mn-cs"/>
              </a:defRPr>
            </a:lvl1pPr>
            <a:lvl2pPr marL="762000" indent="-254000" algn="l" defTabSz="1017905" rtl="0" eaLnBrk="1" fontAlgn="base" latinLnBrk="0" hangingPunct="1">
              <a:lnSpc>
                <a:spcPct val="90000"/>
              </a:lnSpc>
              <a:spcBef>
                <a:spcPts val="555"/>
              </a:spcBef>
              <a:spcAft>
                <a:spcPct val="0"/>
              </a:spcAft>
              <a:buClrTx/>
              <a:buSzTx/>
              <a:buFont typeface="Arial" panose="020B0604020202020204" pitchFamily="34" charset="0"/>
              <a:buChar char="•"/>
              <a:defRPr lang="en-US" altLang="en-US" sz="2670" kern="1200">
                <a:solidFill>
                  <a:schemeClr val="tx1"/>
                </a:solidFill>
                <a:latin typeface="+mn-lt"/>
                <a:ea typeface="+mn-ea"/>
                <a:cs typeface="+mn-cs"/>
              </a:defRPr>
            </a:lvl2pPr>
            <a:lvl3pPr marL="1271905" indent="-254000" algn="l" defTabSz="1017905" rtl="0" eaLnBrk="1" fontAlgn="base" latinLnBrk="0" hangingPunct="1">
              <a:lnSpc>
                <a:spcPct val="90000"/>
              </a:lnSpc>
              <a:spcBef>
                <a:spcPts val="555"/>
              </a:spcBef>
              <a:spcAft>
                <a:spcPct val="0"/>
              </a:spcAft>
              <a:buClrTx/>
              <a:buSzTx/>
              <a:buFont typeface="Arial" panose="020B0604020202020204" pitchFamily="34" charset="0"/>
              <a:buChar char="•"/>
              <a:defRPr lang="en-US" altLang="en-US" sz="2225" kern="1200">
                <a:solidFill>
                  <a:schemeClr val="tx1"/>
                </a:solidFill>
                <a:latin typeface="+mn-lt"/>
                <a:ea typeface="+mn-ea"/>
                <a:cs typeface="+mn-cs"/>
              </a:defRPr>
            </a:lvl3pPr>
            <a:lvl4pPr marL="1781175" indent="-254000" algn="l" defTabSz="1017905" rtl="0" eaLnBrk="1" fontAlgn="base" latinLnBrk="0" hangingPunct="1">
              <a:lnSpc>
                <a:spcPct val="90000"/>
              </a:lnSpc>
              <a:spcBef>
                <a:spcPts val="555"/>
              </a:spcBef>
              <a:spcAft>
                <a:spcPct val="0"/>
              </a:spcAft>
              <a:buClrTx/>
              <a:buSzTx/>
              <a:buFont typeface="Arial" panose="020B0604020202020204" pitchFamily="34" charset="0"/>
              <a:buChar char="•"/>
              <a:defRPr lang="en-US" altLang="en-US" sz="2005" kern="1200">
                <a:solidFill>
                  <a:schemeClr val="tx1"/>
                </a:solidFill>
                <a:latin typeface="+mn-lt"/>
                <a:ea typeface="+mn-ea"/>
                <a:cs typeface="+mn-cs"/>
              </a:defRPr>
            </a:lvl4pPr>
            <a:lvl5pPr marL="2289175" indent="-254000" algn="l" defTabSz="1017905" rtl="0" eaLnBrk="1" fontAlgn="base" latinLnBrk="0" hangingPunct="1">
              <a:lnSpc>
                <a:spcPct val="90000"/>
              </a:lnSpc>
              <a:spcBef>
                <a:spcPts val="555"/>
              </a:spcBef>
              <a:spcAft>
                <a:spcPct val="0"/>
              </a:spcAft>
              <a:buClrTx/>
              <a:buSzTx/>
              <a:buFont typeface="Arial" panose="020B0604020202020204" pitchFamily="34" charset="0"/>
              <a:buChar char="•"/>
              <a:defRPr lang="en-US" altLang="en-US" sz="2005" kern="1200">
                <a:solidFill>
                  <a:schemeClr val="tx1"/>
                </a:solidFill>
                <a:latin typeface="+mn-lt"/>
                <a:ea typeface="+mn-ea"/>
                <a:cs typeface="+mn-cs"/>
              </a:defRPr>
            </a:lvl5pPr>
            <a:lvl6pPr marL="2799715" indent="-254635" algn="l" defTabSz="1017905" rtl="0" eaLnBrk="1" latinLnBrk="0" hangingPunct="1">
              <a:lnSpc>
                <a:spcPct val="90000"/>
              </a:lnSpc>
              <a:spcBef>
                <a:spcPts val="555"/>
              </a:spcBef>
              <a:buFont typeface="Arial" panose="020B0604020202020204" pitchFamily="34" charset="0"/>
              <a:buChar char="•"/>
              <a:defRPr lang="en-US" altLang="en-US" sz="2005" kern="1200">
                <a:solidFill>
                  <a:schemeClr val="tx1"/>
                </a:solidFill>
                <a:latin typeface="+mn-lt"/>
                <a:ea typeface="+mn-ea"/>
                <a:cs typeface="+mn-cs"/>
              </a:defRPr>
            </a:lvl6pPr>
            <a:lvl7pPr marL="3308985" indent="-254635" algn="l" defTabSz="1017905" rtl="0" eaLnBrk="1" latinLnBrk="0" hangingPunct="1">
              <a:lnSpc>
                <a:spcPct val="90000"/>
              </a:lnSpc>
              <a:spcBef>
                <a:spcPts val="555"/>
              </a:spcBef>
              <a:buFont typeface="Arial" panose="020B0604020202020204" pitchFamily="34" charset="0"/>
              <a:buChar char="•"/>
              <a:defRPr lang="en-US" altLang="en-US" sz="2005" kern="1200">
                <a:solidFill>
                  <a:schemeClr val="tx1"/>
                </a:solidFill>
                <a:latin typeface="+mn-lt"/>
                <a:ea typeface="+mn-ea"/>
                <a:cs typeface="+mn-cs"/>
              </a:defRPr>
            </a:lvl7pPr>
            <a:lvl8pPr marL="3817620" indent="-254635" algn="l" defTabSz="1017905" rtl="0" eaLnBrk="1" latinLnBrk="0" hangingPunct="1">
              <a:lnSpc>
                <a:spcPct val="90000"/>
              </a:lnSpc>
              <a:spcBef>
                <a:spcPts val="555"/>
              </a:spcBef>
              <a:buFont typeface="Arial" panose="020B0604020202020204" pitchFamily="34" charset="0"/>
              <a:buChar char="•"/>
              <a:defRPr lang="en-US" altLang="en-US" sz="2005" kern="1200">
                <a:solidFill>
                  <a:schemeClr val="tx1"/>
                </a:solidFill>
                <a:latin typeface="+mn-lt"/>
                <a:ea typeface="+mn-ea"/>
                <a:cs typeface="+mn-cs"/>
              </a:defRPr>
            </a:lvl8pPr>
            <a:lvl9pPr marL="4326890" indent="-254635" algn="l" defTabSz="1017905" rtl="0" eaLnBrk="1" latinLnBrk="0" hangingPunct="1">
              <a:lnSpc>
                <a:spcPct val="90000"/>
              </a:lnSpc>
              <a:spcBef>
                <a:spcPts val="555"/>
              </a:spcBef>
              <a:buFont typeface="Arial" panose="020B0604020202020204" pitchFamily="34" charset="0"/>
              <a:buChar char="•"/>
              <a:defRPr lang="en-US" altLang="en-US" sz="2005" kern="1200">
                <a:solidFill>
                  <a:schemeClr val="tx1"/>
                </a:solidFill>
                <a:latin typeface="+mn-lt"/>
                <a:ea typeface="+mn-ea"/>
                <a:cs typeface="+mn-cs"/>
              </a:defRPr>
            </a:lvl9pPr>
          </a:lstStyle>
          <a:p>
            <a:pPr marL="0" marR="0" lvl="0" indent="0" fontAlgn="base">
              <a:lnSpc>
                <a:spcPct val="150000"/>
              </a:lnSpc>
              <a:spcBef>
                <a:spcPts val="1100"/>
              </a:spcBef>
              <a:spcAft>
                <a:spcPct val="0"/>
              </a:spcAft>
              <a:buClrTx/>
              <a:buNone/>
            </a:pPr>
            <a:r>
              <a:rPr lang="zh-CN" altLang="en-US" sz="2800" u="none" baseline="0">
                <a:latin typeface="华文中宋" panose="02010600040101010101" pitchFamily="2" charset="-122"/>
                <a:ea typeface="华文中宋" panose="02010600040101010101" pitchFamily="2" charset="-122"/>
              </a:rPr>
              <a:t>　　</a:t>
            </a:r>
            <a:r>
              <a:rPr lang="zh-CN" altLang="en-US" sz="2800" b="1" u="none" baseline="0">
                <a:latin typeface="黑体" panose="02010609060101010101" charset="-122"/>
                <a:ea typeface="黑体" panose="02010609060101010101" charset="-122"/>
              </a:rPr>
              <a:t>秦始皇帝游会稽，渡浙江，梁与籍俱观。籍曰：“</a:t>
            </a:r>
            <a:r>
              <a:rPr lang="zh-CN" altLang="en-US" sz="2800" b="1" u="none" baseline="0">
                <a:solidFill>
                  <a:srgbClr val="FF3300"/>
                </a:solidFill>
                <a:latin typeface="黑体" panose="02010609060101010101" charset="-122"/>
                <a:ea typeface="黑体" panose="02010609060101010101" charset="-122"/>
              </a:rPr>
              <a:t>彼可取而代也。</a:t>
            </a:r>
            <a:r>
              <a:rPr lang="zh-CN" altLang="en-US" sz="2800" b="1" u="none" baseline="0">
                <a:latin typeface="黑体" panose="02010609060101010101" charset="-122"/>
                <a:ea typeface="黑体" panose="02010609060101010101" charset="-122"/>
              </a:rPr>
              <a:t>”梁掩其口，曰：“毋妄言，族矣！”梁以此奇籍。</a:t>
            </a:r>
            <a:endParaRPr lang="zh-CN" altLang="en-US" sz="2800" b="1" u="none" baseline="0">
              <a:latin typeface="黑体" panose="02010609060101010101" charset="-122"/>
              <a:ea typeface="黑体" panose="02010609060101010101" charset="-122"/>
            </a:endParaRPr>
          </a:p>
          <a:p>
            <a:pPr marL="0" marR="0" lvl="0" indent="0" fontAlgn="base">
              <a:lnSpc>
                <a:spcPct val="150000"/>
              </a:lnSpc>
              <a:spcBef>
                <a:spcPts val="1100"/>
              </a:spcBef>
              <a:spcAft>
                <a:spcPct val="0"/>
              </a:spcAft>
              <a:buClrTx/>
              <a:buNone/>
            </a:pPr>
            <a:r>
              <a:rPr lang="zh-CN" altLang="en-US" sz="2800" b="1" u="none" baseline="0">
                <a:latin typeface="黑体" panose="02010609060101010101" charset="-122"/>
                <a:ea typeface="黑体" panose="02010609060101010101" charset="-122"/>
              </a:rPr>
              <a:t>　　</a:t>
            </a:r>
            <a:r>
              <a:rPr lang="zh-CN" altLang="en-US" sz="2800" b="1" u="none" baseline="0">
                <a:solidFill>
                  <a:srgbClr val="FF3300"/>
                </a:solidFill>
                <a:latin typeface="黑体" panose="02010609060101010101" charset="-122"/>
                <a:ea typeface="黑体" panose="02010609060101010101" charset="-122"/>
              </a:rPr>
              <a:t>籍长八尺余，力能扛鼎，才气过人</a:t>
            </a:r>
            <a:r>
              <a:rPr lang="zh-CN" altLang="en-US" sz="2800" b="1" u="none" baseline="0">
                <a:latin typeface="黑体" panose="02010609060101010101" charset="-122"/>
                <a:ea typeface="黑体" panose="02010609060101010101" charset="-122"/>
              </a:rPr>
              <a:t>，虽吴中子弟，皆已惮籍矣。</a:t>
            </a:r>
            <a:endParaRPr lang="zh-CN" altLang="en-US" sz="2800" b="1" u="none" baseline="0">
              <a:latin typeface="黑体" panose="02010609060101010101" charset="-122"/>
              <a:ea typeface="黑体" panose="02010609060101010101" charset="-122"/>
            </a:endParaRPr>
          </a:p>
          <a:p>
            <a:pPr marL="254635" marR="0" lvl="0" indent="0" algn="r" fontAlgn="base">
              <a:lnSpc>
                <a:spcPct val="150000"/>
              </a:lnSpc>
              <a:spcBef>
                <a:spcPts val="1100"/>
              </a:spcBef>
              <a:spcAft>
                <a:spcPct val="0"/>
              </a:spcAft>
              <a:buClrTx/>
              <a:buNone/>
            </a:pPr>
            <a:r>
              <a:rPr lang="en-US" altLang="zh-CN" sz="2800" b="1" u="none" baseline="0">
                <a:latin typeface="华文中宋" panose="02010600040101010101" pitchFamily="2" charset="-122"/>
                <a:ea typeface="黑体" panose="02010609060101010101" charset="-122"/>
              </a:rPr>
              <a:t>——</a:t>
            </a:r>
            <a:r>
              <a:rPr lang="en-US" altLang="zh-CN" sz="2800" b="1" u="none" baseline="0">
                <a:latin typeface="黑体" panose="02010609060101010101" charset="-122"/>
                <a:ea typeface="黑体" panose="02010609060101010101" charset="-122"/>
              </a:rPr>
              <a:t> 《</a:t>
            </a:r>
            <a:r>
              <a:rPr lang="zh-CN" altLang="en-US" sz="2800" b="1" u="none" baseline="0">
                <a:latin typeface="黑体" panose="02010609060101010101" charset="-122"/>
                <a:ea typeface="黑体" panose="02010609060101010101" charset="-122"/>
              </a:rPr>
              <a:t>史记</a:t>
            </a:r>
            <a:r>
              <a:rPr lang="en-US" altLang="zh-CN" sz="2800" b="1" u="none" baseline="0">
                <a:latin typeface="华文中宋" panose="02010600040101010101" pitchFamily="2" charset="-122"/>
                <a:ea typeface="黑体" panose="02010609060101010101" charset="-122"/>
              </a:rPr>
              <a:t>·</a:t>
            </a:r>
            <a:r>
              <a:rPr lang="zh-CN" altLang="en-US" sz="2800" b="1" u="none" baseline="0">
                <a:latin typeface="黑体" panose="02010609060101010101" charset="-122"/>
                <a:ea typeface="黑体" panose="02010609060101010101" charset="-122"/>
              </a:rPr>
              <a:t>项羽本纪</a:t>
            </a:r>
            <a:r>
              <a:rPr lang="en-US" altLang="zh-CN" sz="2800" b="1" u="none" baseline="0">
                <a:latin typeface="黑体" panose="02010609060101010101" charset="-122"/>
                <a:ea typeface="黑体" panose="02010609060101010101" charset="-122"/>
              </a:rPr>
              <a:t>》</a:t>
            </a:r>
            <a:endParaRPr lang="en-US" altLang="zh-CN" sz="2800" b="1" u="none" baseline="0">
              <a:latin typeface="黑体" panose="02010609060101010101" charset="-122"/>
              <a:ea typeface="黑体" panose="02010609060101010101" charset="-122"/>
            </a:endParaRPr>
          </a:p>
        </p:txBody>
      </p:sp>
      <p:pic>
        <p:nvPicPr>
          <p:cNvPr id="2" name="图片 1"/>
          <p:cNvPicPr>
            <a:picLocks noChangeAspect="1"/>
          </p:cNvPicPr>
          <p:nvPr/>
        </p:nvPicPr>
        <p:blipFill>
          <a:blip r:embed="rId10"/>
          <a:stretch>
            <a:fillRect/>
          </a:stretch>
        </p:blipFill>
        <p:spPr>
          <a:xfrm>
            <a:off x="7943215" y="4415790"/>
            <a:ext cx="4086225" cy="2286000"/>
          </a:xfrm>
          <a:prstGeom prst="rect">
            <a:avLst/>
          </a:prstGeom>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250" advClick="0">
        <p14:switch dir="r"/>
      </p:transition>
    </mc:Choice>
    <mc:Fallback>
      <p:transition spd="slow" advClick="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图片 23"/>
          <p:cNvPicPr/>
          <p:nvPr>
            <p:custDataLst>
              <p:tags r:id="rId1"/>
            </p:custDataLst>
          </p:nvPr>
        </p:nvPicPr>
        <p:blipFill>
          <a:blip r:embed="rId2"/>
          <a:stretch>
            <a:fillRect/>
          </a:stretch>
        </p:blipFill>
        <p:spPr>
          <a:xfrm>
            <a:off x="253365" y="0"/>
            <a:ext cx="11667490" cy="7784465"/>
          </a:xfrm>
          <a:prstGeom prst="rect">
            <a:avLst/>
          </a:prstGeom>
          <a:noFill/>
          <a:ln>
            <a:noFill/>
            <a:miter lim="800000"/>
            <a:headEnd/>
            <a:tailEnd/>
          </a:ln>
        </p:spPr>
      </p:pic>
      <p:pic>
        <p:nvPicPr>
          <p:cNvPr id="40962" name="图片 5"/>
          <p:cNvPicPr/>
          <p:nvPr>
            <p:custDataLst>
              <p:tags r:id="rId3"/>
            </p:custDataLst>
          </p:nvPr>
        </p:nvPicPr>
        <p:blipFill>
          <a:blip r:embed="rId4"/>
          <a:stretch>
            <a:fillRect/>
          </a:stretch>
        </p:blipFill>
        <p:spPr>
          <a:xfrm>
            <a:off x="4009514" y="225273"/>
            <a:ext cx="4109097" cy="711464"/>
          </a:xfrm>
          <a:prstGeom prst="rect">
            <a:avLst/>
          </a:prstGeom>
          <a:noFill/>
          <a:ln>
            <a:noFill/>
            <a:miter lim="800000"/>
            <a:headEnd/>
            <a:tailEnd/>
          </a:ln>
        </p:spPr>
      </p:pic>
      <p:sp>
        <p:nvSpPr>
          <p:cNvPr id="40963" name="矩形 6"/>
          <p:cNvSpPr/>
          <p:nvPr>
            <p:custDataLst>
              <p:tags r:id="rId5"/>
            </p:custDataLst>
          </p:nvPr>
        </p:nvSpPr>
        <p:spPr>
          <a:xfrm>
            <a:off x="5282736" y="275176"/>
            <a:ext cx="1653540" cy="622935"/>
          </a:xfrm>
          <a:prstGeom prst="rect">
            <a:avLst/>
          </a:prstGeom>
          <a:noFill/>
          <a:ln>
            <a:noFill/>
            <a:miter lim="800000"/>
          </a:ln>
        </p:spPr>
        <p:txBody>
          <a:bodyPr wrap="none" anchor="t" anchorCtr="0">
            <a:spAutoFit/>
          </a:bodyPr>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marL="0" lvl="0" indent="0" defTabSz="914400" eaLnBrk="0" hangingPunct="0">
              <a:lnSpc>
                <a:spcPct val="120000"/>
              </a:lnSpc>
            </a:pPr>
            <a:r>
              <a:rPr lang="zh-CN" altLang="en-US" sz="2875" b="1">
                <a:solidFill>
                  <a:srgbClr val="0F0F0F"/>
                </a:solidFill>
                <a:latin typeface="米开软笔行楷" charset="-122"/>
                <a:ea typeface="米开软笔行楷" charset="-122"/>
              </a:rPr>
              <a:t>项羽简介</a:t>
            </a:r>
            <a:endParaRPr lang="zh-CN" altLang="en-US" sz="2875" b="1">
              <a:solidFill>
                <a:srgbClr val="0F0F0F"/>
              </a:solidFill>
              <a:latin typeface="米开软笔行楷" charset="-122"/>
              <a:ea typeface="米开软笔行楷" charset="-122"/>
            </a:endParaRPr>
          </a:p>
        </p:txBody>
      </p:sp>
      <p:pic>
        <p:nvPicPr>
          <p:cNvPr id="40964" name="图片 19"/>
          <p:cNvPicPr/>
          <p:nvPr>
            <p:custDataLst>
              <p:tags r:id="rId6"/>
            </p:custDataLst>
          </p:nvPr>
        </p:nvPicPr>
        <p:blipFill>
          <a:blip r:embed="rId7"/>
          <a:stretch>
            <a:fillRect/>
          </a:stretch>
        </p:blipFill>
        <p:spPr>
          <a:xfrm>
            <a:off x="9782496" y="4528276"/>
            <a:ext cx="1487088" cy="1425780"/>
          </a:xfrm>
          <a:prstGeom prst="rect">
            <a:avLst/>
          </a:prstGeom>
          <a:noFill/>
          <a:ln>
            <a:noFill/>
            <a:miter lim="800000"/>
            <a:headEnd/>
            <a:tailEnd/>
          </a:ln>
        </p:spPr>
      </p:pic>
      <p:sp>
        <p:nvSpPr>
          <p:cNvPr id="40965" name="矩形 28"/>
          <p:cNvSpPr/>
          <p:nvPr>
            <p:custDataLst>
              <p:tags r:id="rId8"/>
            </p:custDataLst>
          </p:nvPr>
        </p:nvSpPr>
        <p:spPr>
          <a:xfrm>
            <a:off x="1859438" y="1882029"/>
            <a:ext cx="8600303" cy="423545"/>
          </a:xfrm>
          <a:prstGeom prst="rect">
            <a:avLst/>
          </a:prstGeom>
          <a:noFill/>
          <a:ln>
            <a:noFill/>
            <a:miter lim="800000"/>
          </a:ln>
        </p:spPr>
        <p:txBody>
          <a:bodyPr wrap="square" anchor="t" anchorCtr="0">
            <a:spAutoFit/>
          </a:bodyPr>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lvl="0">
              <a:lnSpc>
                <a:spcPct val="120000"/>
              </a:lnSpc>
            </a:pPr>
            <a:r>
              <a:rPr lang="zh-CN" altLang="en-US" sz="1795">
                <a:latin typeface="方正悠黑体加粗" charset="-122"/>
                <a:ea typeface="方正悠黑体加粗" charset="-122"/>
              </a:rPr>
              <a:t>本名项籍，</a:t>
            </a:r>
            <a:r>
              <a:rPr lang="zh-CN" altLang="en-US" sz="1795">
                <a:latin typeface="方正悠黑体加粗" charset="-122"/>
                <a:ea typeface="方正悠黑体加粗" charset="-122"/>
                <a:sym typeface="等线" panose="02010600030101010101" charset="-122"/>
              </a:rPr>
              <a:t>字羽，</a:t>
            </a:r>
            <a:r>
              <a:rPr lang="zh-CN" altLang="en-US" sz="1795">
                <a:latin typeface="方正悠黑体加粗" charset="-122"/>
                <a:ea typeface="方正悠黑体加粗" charset="-122"/>
              </a:rPr>
              <a:t>下相人也。叔父是项梁，梁父即楚将项燕，被秦将王翦所杀害。</a:t>
            </a:r>
            <a:endParaRPr lang="zh-CN" altLang="en-US" sz="1795">
              <a:latin typeface="方正悠黑体加粗" charset="-122"/>
              <a:ea typeface="方正悠黑体加粗" charset="-122"/>
            </a:endParaRPr>
          </a:p>
        </p:txBody>
      </p:sp>
      <p:grpSp>
        <p:nvGrpSpPr>
          <p:cNvPr id="40966" name="组合 7"/>
          <p:cNvGrpSpPr/>
          <p:nvPr>
            <p:custDataLst>
              <p:tags r:id="rId9"/>
            </p:custDataLst>
          </p:nvPr>
        </p:nvGrpSpPr>
        <p:grpSpPr>
          <a:xfrm>
            <a:off x="1859438" y="1468553"/>
            <a:ext cx="7630773" cy="423545"/>
            <a:chOff x="522660" y="1809027"/>
            <a:chExt cx="9289032" cy="361407"/>
          </a:xfrm>
        </p:grpSpPr>
        <p:sp>
          <p:nvSpPr>
            <p:cNvPr id="40967" name="矩形 8"/>
            <p:cNvSpPr/>
            <p:nvPr>
              <p:custDataLst>
                <p:tags r:id="rId10"/>
              </p:custDataLst>
            </p:nvPr>
          </p:nvSpPr>
          <p:spPr>
            <a:xfrm>
              <a:off x="522660" y="1846012"/>
              <a:ext cx="1499575" cy="315830"/>
            </a:xfrm>
            <a:prstGeom prst="rect">
              <a:avLst/>
            </a:prstGeom>
            <a:solidFill>
              <a:srgbClr val="8F7A67"/>
            </a:solidFill>
            <a:ln>
              <a:solidFill>
                <a:srgbClr val="AB9D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lvl="0" algn="ctr" fontAlgn="base"/>
              <a:endParaRPr lang="zh-CN" altLang="en-US" sz="1615">
                <a:solidFill>
                  <a:srgbClr val="FFFFFF"/>
                </a:solidFill>
                <a:latin typeface="方正悠黑体加粗" charset="-122"/>
                <a:ea typeface="方正悠黑体加粗" charset="-122"/>
              </a:endParaRPr>
            </a:p>
          </p:txBody>
        </p:sp>
        <p:cxnSp>
          <p:nvCxnSpPr>
            <p:cNvPr id="40968" name="直接连接符 9"/>
            <p:cNvCxnSpPr/>
            <p:nvPr>
              <p:custDataLst>
                <p:tags r:id="rId11"/>
              </p:custDataLst>
            </p:nvPr>
          </p:nvCxnSpPr>
          <p:spPr>
            <a:xfrm>
              <a:off x="522660" y="2161753"/>
              <a:ext cx="9289032" cy="0"/>
            </a:xfrm>
            <a:prstGeom prst="line">
              <a:avLst/>
            </a:prstGeom>
            <a:ln w="19050">
              <a:solidFill>
                <a:srgbClr val="8F7A67"/>
              </a:solidFill>
            </a:ln>
          </p:spPr>
          <p:style>
            <a:lnRef idx="1">
              <a:schemeClr val="accent1"/>
            </a:lnRef>
            <a:fillRef idx="0">
              <a:schemeClr val="accent1"/>
            </a:fillRef>
            <a:effectRef idx="0">
              <a:schemeClr val="accent1"/>
            </a:effectRef>
            <a:fontRef idx="minor">
              <a:schemeClr val="tx1"/>
            </a:fontRef>
          </p:style>
        </p:cxnSp>
        <p:sp>
          <p:nvSpPr>
            <p:cNvPr id="40969" name="矩形 10"/>
            <p:cNvSpPr/>
            <p:nvPr>
              <p:custDataLst>
                <p:tags r:id="rId12"/>
              </p:custDataLst>
            </p:nvPr>
          </p:nvSpPr>
          <p:spPr>
            <a:xfrm>
              <a:off x="712884" y="1809027"/>
              <a:ext cx="1376693" cy="361407"/>
            </a:xfrm>
            <a:prstGeom prst="rect">
              <a:avLst/>
            </a:prstGeom>
            <a:noFill/>
            <a:ln>
              <a:noFill/>
              <a:miter lim="800000"/>
            </a:ln>
          </p:spPr>
          <p:txBody>
            <a:bodyPr wrap="square" anchor="t" anchorCtr="0">
              <a:spAutoFit/>
            </a:bodyPr>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lvl="0"/>
              <a:r>
                <a:rPr lang="zh-CN" altLang="en-US" sz="2155" b="1">
                  <a:solidFill>
                    <a:schemeClr val="bg1"/>
                  </a:solidFill>
                  <a:latin typeface="方正悠黑体加粗" charset="-122"/>
                  <a:ea typeface="方正悠黑体加粗" charset="-122"/>
                </a:rPr>
                <a:t>出身</a:t>
              </a:r>
              <a:endParaRPr lang="zh-CN" altLang="en-US" sz="2155" b="1">
                <a:solidFill>
                  <a:schemeClr val="bg1"/>
                </a:solidFill>
                <a:latin typeface="方正悠黑体加粗" charset="-122"/>
                <a:ea typeface="方正悠黑体加粗" charset="-122"/>
              </a:endParaRPr>
            </a:p>
          </p:txBody>
        </p:sp>
      </p:grpSp>
      <p:sp>
        <p:nvSpPr>
          <p:cNvPr id="40970" name="矩形 1"/>
          <p:cNvSpPr/>
          <p:nvPr>
            <p:custDataLst>
              <p:tags r:id="rId13"/>
            </p:custDataLst>
          </p:nvPr>
        </p:nvSpPr>
        <p:spPr>
          <a:xfrm>
            <a:off x="1725415" y="5782962"/>
            <a:ext cx="7954424" cy="490220"/>
          </a:xfrm>
          <a:prstGeom prst="rect">
            <a:avLst/>
          </a:prstGeom>
          <a:noFill/>
          <a:ln>
            <a:noFill/>
            <a:miter lim="800000"/>
          </a:ln>
        </p:spPr>
        <p:txBody>
          <a:bodyPr wrap="square" anchor="t" anchorCtr="0">
            <a:spAutoFit/>
          </a:bodyPr>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lvl="0">
              <a:lnSpc>
                <a:spcPct val="120000"/>
              </a:lnSpc>
            </a:pPr>
            <a:r>
              <a:rPr lang="zh-CN" altLang="en-US" sz="2155">
                <a:latin typeface="方正悠黑体加粗" charset="-122"/>
                <a:ea typeface="方正悠黑体加粗" charset="-122"/>
              </a:rPr>
              <a:t>取而代之</a:t>
            </a:r>
            <a:r>
              <a:rPr lang="en-US" altLang="zh-CN" sz="2155">
                <a:latin typeface="方正悠黑体加粗" charset="-122"/>
                <a:ea typeface="方正悠黑体加粗" charset="-122"/>
              </a:rPr>
              <a:t>		</a:t>
            </a:r>
            <a:r>
              <a:rPr lang="zh-CN" altLang="en-US" sz="2155">
                <a:latin typeface="方正悠黑体加粗" charset="-122"/>
                <a:ea typeface="方正悠黑体加粗" charset="-122"/>
              </a:rPr>
              <a:t>力能扛鼎</a:t>
            </a:r>
            <a:r>
              <a:rPr lang="en-US" altLang="zh-CN" sz="2155">
                <a:latin typeface="方正悠黑体加粗" charset="-122"/>
                <a:ea typeface="方正悠黑体加粗" charset="-122"/>
              </a:rPr>
              <a:t>		</a:t>
            </a:r>
            <a:r>
              <a:rPr lang="zh-CN" altLang="en-US" sz="2155">
                <a:latin typeface="方正悠黑体加粗" charset="-122"/>
                <a:ea typeface="方正悠黑体加粗" charset="-122"/>
              </a:rPr>
              <a:t>钜鹿之战</a:t>
            </a:r>
            <a:r>
              <a:rPr lang="en-US" altLang="zh-CN" sz="2155">
                <a:latin typeface="方正悠黑体加粗" charset="-122"/>
                <a:ea typeface="方正悠黑体加粗" charset="-122"/>
              </a:rPr>
              <a:t>		</a:t>
            </a:r>
            <a:r>
              <a:rPr lang="zh-CN" altLang="en-US" sz="2155">
                <a:latin typeface="方正悠黑体加粗" charset="-122"/>
                <a:ea typeface="方正悠黑体加粗" charset="-122"/>
              </a:rPr>
              <a:t>彭城之战</a:t>
            </a:r>
            <a:endParaRPr lang="zh-CN" altLang="en-US" sz="2155">
              <a:latin typeface="方正悠黑体加粗" charset="-122"/>
              <a:ea typeface="方正悠黑体加粗" charset="-122"/>
            </a:endParaRPr>
          </a:p>
        </p:txBody>
      </p:sp>
      <p:grpSp>
        <p:nvGrpSpPr>
          <p:cNvPr id="40971" name="组合 11"/>
          <p:cNvGrpSpPr/>
          <p:nvPr>
            <p:custDataLst>
              <p:tags r:id="rId14"/>
            </p:custDataLst>
          </p:nvPr>
        </p:nvGrpSpPr>
        <p:grpSpPr>
          <a:xfrm>
            <a:off x="1828071" y="2338279"/>
            <a:ext cx="7689230" cy="423545"/>
            <a:chOff x="451152" y="1609417"/>
            <a:chExt cx="9360540" cy="563843"/>
          </a:xfrm>
        </p:grpSpPr>
        <p:sp>
          <p:nvSpPr>
            <p:cNvPr id="40972" name="矩形 12"/>
            <p:cNvSpPr/>
            <p:nvPr>
              <p:custDataLst>
                <p:tags r:id="rId15"/>
              </p:custDataLst>
            </p:nvPr>
          </p:nvSpPr>
          <p:spPr>
            <a:xfrm>
              <a:off x="522659" y="1669561"/>
              <a:ext cx="1534287" cy="432428"/>
            </a:xfrm>
            <a:prstGeom prst="rect">
              <a:avLst/>
            </a:prstGeom>
            <a:solidFill>
              <a:srgbClr val="8F7A67"/>
            </a:solidFill>
            <a:ln>
              <a:solidFill>
                <a:srgbClr val="AB9D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lvl="0" algn="ctr" fontAlgn="base"/>
              <a:endParaRPr lang="zh-CN" altLang="en-US" sz="1615">
                <a:solidFill>
                  <a:srgbClr val="FFFFFF"/>
                </a:solidFill>
                <a:latin typeface="方正悠黑体加粗" charset="-122"/>
                <a:ea typeface="方正悠黑体加粗" charset="-122"/>
              </a:endParaRPr>
            </a:p>
          </p:txBody>
        </p:sp>
        <p:cxnSp>
          <p:nvCxnSpPr>
            <p:cNvPr id="40973" name="直接连接符 13"/>
            <p:cNvCxnSpPr/>
            <p:nvPr>
              <p:custDataLst>
                <p:tags r:id="rId16"/>
              </p:custDataLst>
            </p:nvPr>
          </p:nvCxnSpPr>
          <p:spPr>
            <a:xfrm>
              <a:off x="522660" y="2161753"/>
              <a:ext cx="9289032" cy="0"/>
            </a:xfrm>
            <a:prstGeom prst="line">
              <a:avLst/>
            </a:prstGeom>
            <a:ln w="19050">
              <a:solidFill>
                <a:srgbClr val="8F7A67"/>
              </a:solidFill>
            </a:ln>
          </p:spPr>
          <p:style>
            <a:lnRef idx="1">
              <a:schemeClr val="accent1"/>
            </a:lnRef>
            <a:fillRef idx="0">
              <a:schemeClr val="accent1"/>
            </a:fillRef>
            <a:effectRef idx="0">
              <a:schemeClr val="accent1"/>
            </a:effectRef>
            <a:fontRef idx="minor">
              <a:schemeClr val="tx1"/>
            </a:fontRef>
          </p:style>
        </p:cxnSp>
        <p:sp>
          <p:nvSpPr>
            <p:cNvPr id="40974" name="矩形 14"/>
            <p:cNvSpPr/>
            <p:nvPr>
              <p:custDataLst>
                <p:tags r:id="rId17"/>
              </p:custDataLst>
            </p:nvPr>
          </p:nvSpPr>
          <p:spPr>
            <a:xfrm>
              <a:off x="451152" y="1609417"/>
              <a:ext cx="1987631" cy="563843"/>
            </a:xfrm>
            <a:prstGeom prst="rect">
              <a:avLst/>
            </a:prstGeom>
            <a:noFill/>
            <a:ln>
              <a:noFill/>
              <a:miter lim="800000"/>
            </a:ln>
          </p:spPr>
          <p:txBody>
            <a:bodyPr wrap="square" anchor="t" anchorCtr="0">
              <a:spAutoFit/>
            </a:bodyPr>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lvl="0"/>
              <a:r>
                <a:rPr lang="zh-CN" altLang="en-US" sz="2155" b="1">
                  <a:solidFill>
                    <a:schemeClr val="bg1"/>
                  </a:solidFill>
                  <a:latin typeface="方正悠黑体加粗" charset="-122"/>
                  <a:ea typeface="方正悠黑体加粗" charset="-122"/>
                </a:rPr>
                <a:t>生平经历</a:t>
              </a:r>
              <a:endParaRPr lang="zh-CN" altLang="en-US" sz="2155" b="1">
                <a:solidFill>
                  <a:schemeClr val="bg1"/>
                </a:solidFill>
                <a:latin typeface="方正悠黑体加粗" charset="-122"/>
                <a:ea typeface="方正悠黑体加粗" charset="-122"/>
              </a:endParaRPr>
            </a:p>
          </p:txBody>
        </p:sp>
      </p:grpSp>
      <p:grpSp>
        <p:nvGrpSpPr>
          <p:cNvPr id="40975" name="组合 16"/>
          <p:cNvGrpSpPr/>
          <p:nvPr>
            <p:custDataLst>
              <p:tags r:id="rId18"/>
            </p:custDataLst>
          </p:nvPr>
        </p:nvGrpSpPr>
        <p:grpSpPr>
          <a:xfrm>
            <a:off x="1769615" y="5406556"/>
            <a:ext cx="7630773" cy="423545"/>
            <a:chOff x="522660" y="1668573"/>
            <a:chExt cx="9289032" cy="567489"/>
          </a:xfrm>
        </p:grpSpPr>
        <p:sp>
          <p:nvSpPr>
            <p:cNvPr id="40976" name="矩形 17"/>
            <p:cNvSpPr/>
            <p:nvPr>
              <p:custDataLst>
                <p:tags r:id="rId19"/>
              </p:custDataLst>
            </p:nvPr>
          </p:nvSpPr>
          <p:spPr>
            <a:xfrm>
              <a:off x="522660" y="1729705"/>
              <a:ext cx="1534170" cy="432048"/>
            </a:xfrm>
            <a:prstGeom prst="rect">
              <a:avLst/>
            </a:prstGeom>
            <a:solidFill>
              <a:srgbClr val="8F7A67"/>
            </a:solidFill>
            <a:ln>
              <a:solidFill>
                <a:srgbClr val="AB9D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lvl="0" algn="ctr" fontAlgn="base"/>
              <a:endParaRPr lang="zh-CN" altLang="en-US" sz="2515">
                <a:solidFill>
                  <a:srgbClr val="FFFFFF"/>
                </a:solidFill>
                <a:latin typeface="方正悠黑体加粗" charset="-122"/>
                <a:ea typeface="方正悠黑体加粗" charset="-122"/>
              </a:endParaRPr>
            </a:p>
          </p:txBody>
        </p:sp>
        <p:cxnSp>
          <p:nvCxnSpPr>
            <p:cNvPr id="40977" name="直接连接符 18"/>
            <p:cNvCxnSpPr/>
            <p:nvPr>
              <p:custDataLst>
                <p:tags r:id="rId20"/>
              </p:custDataLst>
            </p:nvPr>
          </p:nvCxnSpPr>
          <p:spPr>
            <a:xfrm>
              <a:off x="522660" y="2161753"/>
              <a:ext cx="9289032" cy="0"/>
            </a:xfrm>
            <a:prstGeom prst="line">
              <a:avLst/>
            </a:prstGeom>
            <a:ln w="19050">
              <a:solidFill>
                <a:srgbClr val="8F7A67"/>
              </a:solidFill>
            </a:ln>
          </p:spPr>
          <p:style>
            <a:lnRef idx="1">
              <a:schemeClr val="accent1"/>
            </a:lnRef>
            <a:fillRef idx="0">
              <a:schemeClr val="accent1"/>
            </a:fillRef>
            <a:effectRef idx="0">
              <a:schemeClr val="accent1"/>
            </a:effectRef>
            <a:fontRef idx="minor">
              <a:schemeClr val="tx1"/>
            </a:fontRef>
          </p:style>
        </p:cxnSp>
        <p:sp>
          <p:nvSpPr>
            <p:cNvPr id="40978" name="矩形 20"/>
            <p:cNvSpPr/>
            <p:nvPr>
              <p:custDataLst>
                <p:tags r:id="rId21"/>
              </p:custDataLst>
            </p:nvPr>
          </p:nvSpPr>
          <p:spPr>
            <a:xfrm>
              <a:off x="593970" y="1668573"/>
              <a:ext cx="1564538" cy="567489"/>
            </a:xfrm>
            <a:prstGeom prst="rect">
              <a:avLst/>
            </a:prstGeom>
            <a:noFill/>
            <a:ln>
              <a:noFill/>
              <a:miter lim="800000"/>
            </a:ln>
          </p:spPr>
          <p:txBody>
            <a:bodyPr wrap="none" anchor="t" anchorCtr="0">
              <a:spAutoFit/>
            </a:bodyPr>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lvl="0"/>
              <a:r>
                <a:rPr lang="zh-CN" altLang="en-US" sz="2155" b="1">
                  <a:solidFill>
                    <a:schemeClr val="bg1"/>
                  </a:solidFill>
                  <a:latin typeface="方正悠黑体加粗" charset="-122"/>
                  <a:ea typeface="方正悠黑体加粗" charset="-122"/>
                </a:rPr>
                <a:t>主要事迹</a:t>
              </a:r>
              <a:endParaRPr lang="zh-CN" altLang="en-US" sz="2155" b="1">
                <a:solidFill>
                  <a:schemeClr val="bg1"/>
                </a:solidFill>
                <a:latin typeface="方正悠黑体加粗" charset="-122"/>
                <a:ea typeface="方正悠黑体加粗" charset="-122"/>
              </a:endParaRPr>
            </a:p>
          </p:txBody>
        </p:sp>
      </p:grpSp>
      <p:sp>
        <p:nvSpPr>
          <p:cNvPr id="40979" name="矩形 21"/>
          <p:cNvSpPr/>
          <p:nvPr>
            <p:custDataLst>
              <p:tags r:id="rId22"/>
            </p:custDataLst>
          </p:nvPr>
        </p:nvSpPr>
        <p:spPr>
          <a:xfrm>
            <a:off x="1828071" y="2753180"/>
            <a:ext cx="8471983" cy="2748280"/>
          </a:xfrm>
          <a:prstGeom prst="rect">
            <a:avLst/>
          </a:prstGeom>
          <a:noFill/>
          <a:ln>
            <a:noFill/>
            <a:miter lim="800000"/>
          </a:ln>
        </p:spPr>
        <p:txBody>
          <a:bodyPr wrap="square" anchor="t" anchorCtr="0">
            <a:spAutoFit/>
          </a:bodyPr>
          <a:lstStyle>
            <a:lvl1pPr marL="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1pPr>
            <a:lvl2pPr marL="4572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2pPr>
            <a:lvl3pPr marL="9144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3pPr>
            <a:lvl4pPr marL="13716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4pPr>
            <a:lvl5pPr marL="1828800" indent="0" algn="l" defTabSz="457200" rtl="0" eaLnBrk="1" fontAlgn="base" hangingPunct="1">
              <a:lnSpc>
                <a:spcPct val="100000"/>
              </a:lnSpc>
              <a:spcBef>
                <a:spcPct val="0"/>
              </a:spcBef>
              <a:spcAft>
                <a:spcPct val="0"/>
              </a:spcAft>
              <a:buClrTx/>
              <a:buSzTx/>
              <a:buFontTx/>
              <a:buNone/>
              <a:defRPr lang="en-US" altLang="en-US" sz="1800">
                <a:solidFill>
                  <a:schemeClr val="tx1"/>
                </a:solidFill>
                <a:latin typeface="Calibri" panose="020F0502020204030204" pitchFamily="34" charset="0"/>
              </a:defRPr>
            </a:lvl5pPr>
          </a:lstStyle>
          <a:p>
            <a:pPr lvl="0">
              <a:lnSpc>
                <a:spcPct val="120000"/>
              </a:lnSpc>
            </a:pPr>
            <a:r>
              <a:rPr lang="zh-CN" altLang="en-US" sz="1795">
                <a:latin typeface="方正悠黑体加粗" charset="-122"/>
                <a:ea typeface="方正悠黑体加粗" charset="-122"/>
              </a:rPr>
              <a:t>     年少读书、学剑都没有成就。二十四岁起兵，勇猛好武，跟随叔父项梁发动吴中起义，反抗秦朝。项梁阵亡后，率军渡河援救赵王赵歇，赢得</a:t>
            </a:r>
            <a:r>
              <a:rPr lang="zh-CN" altLang="en-US" sz="1795" b="1">
                <a:latin typeface="方正悠黑体加粗" charset="-122"/>
                <a:ea typeface="方正悠黑体加粗" charset="-122"/>
              </a:rPr>
              <a:t>巨鹿之战</a:t>
            </a:r>
            <a:r>
              <a:rPr lang="zh-CN" altLang="en-US" sz="1795">
                <a:latin typeface="方正悠黑体加粗" charset="-122"/>
                <a:ea typeface="方正悠黑体加粗" charset="-122"/>
              </a:rPr>
              <a:t>，击破章邯和王离领导的秦军主力，攻破关中，举办</a:t>
            </a:r>
            <a:r>
              <a:rPr lang="zh-CN" altLang="en-US" sz="1795" b="1">
                <a:solidFill>
                  <a:srgbClr val="C00000"/>
                </a:solidFill>
                <a:latin typeface="方正悠黑体加粗" charset="-122"/>
                <a:ea typeface="方正悠黑体加粗" charset="-122"/>
              </a:rPr>
              <a:t>鸿门宴</a:t>
            </a:r>
            <a:r>
              <a:rPr lang="zh-CN" altLang="en-US" sz="1795">
                <a:latin typeface="方正悠黑体加粗" charset="-122"/>
                <a:ea typeface="方正悠黑体加粗" charset="-122"/>
              </a:rPr>
              <a:t>，杀死秦王嬴子婴，自称</a:t>
            </a:r>
            <a:r>
              <a:rPr lang="zh-CN" altLang="en-US" sz="1795" b="1">
                <a:solidFill>
                  <a:srgbClr val="C00000"/>
                </a:solidFill>
                <a:latin typeface="方正悠黑体加粗" charset="-122"/>
                <a:ea typeface="方正悠黑体加粗" charset="-122"/>
              </a:rPr>
              <a:t>西楚霸王</a:t>
            </a:r>
            <a:r>
              <a:rPr lang="zh-CN" altLang="en-US" sz="1795">
                <a:latin typeface="方正悠黑体加粗" charset="-122"/>
                <a:ea typeface="方正悠黑体加粗" charset="-122"/>
              </a:rPr>
              <a:t>，定都于彭城（今江苏省徐州市）。</a:t>
            </a:r>
            <a:endParaRPr lang="zh-CN" altLang="en-US" sz="1795">
              <a:latin typeface="方正悠黑体加粗" charset="-122"/>
              <a:ea typeface="方正悠黑体加粗" charset="-122"/>
            </a:endParaRPr>
          </a:p>
          <a:p>
            <a:pPr lvl="0">
              <a:lnSpc>
                <a:spcPct val="120000"/>
              </a:lnSpc>
            </a:pPr>
            <a:r>
              <a:rPr lang="en-US" altLang="zh-CN" sz="1795">
                <a:latin typeface="方正悠黑体加粗" charset="-122"/>
                <a:ea typeface="方正悠黑体加粗" charset="-122"/>
              </a:rPr>
              <a:t>	</a:t>
            </a:r>
            <a:r>
              <a:rPr lang="zh-CN" altLang="en-US" sz="1795">
                <a:latin typeface="方正悠黑体加粗" charset="-122"/>
                <a:ea typeface="方正悠黑体加粗" charset="-122"/>
              </a:rPr>
              <a:t>分封灭秦功臣将领，拥立六国贵族后代为王。此后，与汉王刘邦争夺天下，史称“楚汉之争“。自恃武力，刚愎自用，猜疑亚父范增，终为刘邦所败。公元前202年，退守垓下（今安徽灵璧县），突围到乌江（今安徽和县乌江镇），最后自刎于乌江。一生经历了大小战争</a:t>
            </a:r>
            <a:r>
              <a:rPr lang="en-US" altLang="zh-CN" sz="1795">
                <a:latin typeface="方正悠黑体加粗" charset="-122"/>
                <a:ea typeface="方正悠黑体加粗" charset="-122"/>
              </a:rPr>
              <a:t>70</a:t>
            </a:r>
            <a:r>
              <a:rPr lang="zh-CN" altLang="en-US" sz="1795">
                <a:latin typeface="方正悠黑体加粗" charset="-122"/>
                <a:ea typeface="方正悠黑体加粗" charset="-122"/>
              </a:rPr>
              <a:t>多场。</a:t>
            </a:r>
            <a:endParaRPr lang="zh-CN" altLang="en-US" sz="1795">
              <a:latin typeface="方正悠黑体加粗" charset="-122"/>
              <a:ea typeface="方正悠黑体加粗" charset="-122"/>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spd="slow" p14:dur="1250" advClick="0">
        <p14:switch dir="r"/>
      </p:transition>
    </mc:Choice>
    <mc:Fallback>
      <p:transition spd="slow" advClick="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2" y="58057"/>
            <a:ext cx="12192000" cy="6858000"/>
            <a:chOff x="0" y="0"/>
            <a:chExt cx="12192000" cy="6858000"/>
          </a:xfrm>
        </p:grpSpPr>
        <p:grpSp>
          <p:nvGrpSpPr>
            <p:cNvPr id="2" name="组合 1"/>
            <p:cNvGrpSpPr/>
            <p:nvPr/>
          </p:nvGrpSpPr>
          <p:grpSpPr>
            <a:xfrm>
              <a:off x="0" y="3904343"/>
              <a:ext cx="12192000" cy="2953657"/>
              <a:chOff x="0" y="3904343"/>
              <a:chExt cx="12192000" cy="2953657"/>
            </a:xfrm>
          </p:grpSpPr>
          <p:pic>
            <p:nvPicPr>
              <p:cNvPr id="18" name="图片 1" descr="fb4e88b56e7d7877b454d10c3e46ff4b"/>
              <p:cNvPicPr>
                <a:picLocks noChangeAspect="1" noChangeArrowheads="1"/>
              </p:cNvPicPr>
              <p:nvPr/>
            </p:nvPicPr>
            <p:blipFill>
              <a:blip r:embed="rId1"/>
              <a:stretch>
                <a:fillRect/>
              </a:stretch>
            </p:blipFill>
            <p:spPr bwMode="auto">
              <a:xfrm>
                <a:off x="0" y="3904343"/>
                <a:ext cx="6719570" cy="2213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1" descr="e76a003bf1a3fabc23af50f6ab10c66a"/>
              <p:cNvPicPr>
                <a:picLocks noChangeAspect="1" noChangeArrowheads="1"/>
              </p:cNvPicPr>
              <p:nvPr/>
            </p:nvPicPr>
            <p:blipFill>
              <a:blip r:embed="rId2"/>
              <a:stretch>
                <a:fillRect/>
              </a:stretch>
            </p:blipFill>
            <p:spPr bwMode="auto">
              <a:xfrm>
                <a:off x="2" y="4528456"/>
                <a:ext cx="12191998" cy="232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矩形 2"/>
            <p:cNvSpPr/>
            <p:nvPr/>
          </p:nvSpPr>
          <p:spPr>
            <a:xfrm>
              <a:off x="0" y="0"/>
              <a:ext cx="12191998" cy="6858000"/>
            </a:xfrm>
            <a:prstGeom prst="rect">
              <a:avLst/>
            </a:prstGeom>
            <a:gradFill flip="none" rotWithShape="1">
              <a:gsLst>
                <a:gs pos="100000">
                  <a:schemeClr val="bg1">
                    <a:alpha val="82000"/>
                  </a:schemeClr>
                </a:gs>
                <a:gs pos="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8"/>
          <p:cNvSpPr txBox="1"/>
          <p:nvPr/>
        </p:nvSpPr>
        <p:spPr>
          <a:xfrm>
            <a:off x="1059543" y="233625"/>
            <a:ext cx="2367280" cy="706755"/>
          </a:xfrm>
          <a:prstGeom prst="rect">
            <a:avLst/>
          </a:prstGeom>
          <a:noFill/>
        </p:spPr>
        <p:txBody>
          <a:bodyPr wrap="none" rtlCol="0">
            <a:spAutoFit/>
          </a:bodyPr>
          <a:lstStyle/>
          <a:p>
            <a:r>
              <a:rPr lang="zh-CN" altLang="en-US" sz="4000" b="1" spc="300">
                <a:solidFill>
                  <a:schemeClr val="tx1">
                    <a:lumMod val="75000"/>
                    <a:lumOff val="25000"/>
                  </a:schemeClr>
                </a:solidFill>
                <a:latin typeface="微软雅黑" panose="020B0503020204020204" charset="-122"/>
                <a:ea typeface="微软雅黑" panose="020B0503020204020204" charset="-122"/>
              </a:rPr>
              <a:t>人物介绍</a:t>
            </a:r>
            <a:endParaRPr lang="zh-CN" altLang="en-US" sz="4000" b="1" spc="300">
              <a:solidFill>
                <a:schemeClr val="tx1">
                  <a:lumMod val="75000"/>
                  <a:lumOff val="25000"/>
                </a:schemeClr>
              </a:solidFill>
              <a:latin typeface="微软雅黑" panose="020B0503020204020204" charset="-122"/>
              <a:ea typeface="微软雅黑" panose="020B0503020204020204" charset="-122"/>
            </a:endParaRPr>
          </a:p>
        </p:txBody>
      </p:sp>
      <p:pic>
        <p:nvPicPr>
          <p:cNvPr id="20" name="图片 19"/>
          <p:cNvPicPr>
            <a:picLocks noChangeAspect="1"/>
          </p:cNvPicPr>
          <p:nvPr/>
        </p:nvPicPr>
        <p:blipFill>
          <a:blip r:embed="rId3"/>
          <a:stretch>
            <a:fillRect/>
          </a:stretch>
        </p:blipFill>
        <p:spPr>
          <a:xfrm flipH="1">
            <a:off x="-1" y="58057"/>
            <a:ext cx="1059544" cy="812800"/>
          </a:xfrm>
          <a:prstGeom prst="rect">
            <a:avLst/>
          </a:prstGeom>
        </p:spPr>
      </p:pic>
      <p:sp>
        <p:nvSpPr>
          <p:cNvPr id="32" name="矩形 31"/>
          <p:cNvSpPr/>
          <p:nvPr/>
        </p:nvSpPr>
        <p:spPr>
          <a:xfrm>
            <a:off x="518160" y="1208405"/>
            <a:ext cx="5905500" cy="4799965"/>
          </a:xfrm>
          <a:prstGeom prst="rect">
            <a:avLst/>
          </a:prstGeom>
          <a:solidFill>
            <a:schemeClr val="bg1"/>
          </a:solidFill>
          <a:ln w="28575">
            <a:solidFill>
              <a:srgbClr val="C00000"/>
            </a:solidFill>
          </a:ln>
          <a:effectLst>
            <a:outerShdw blurRad="203200" dist="114300" dir="5400000" algn="t"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7" name="文本框 36"/>
          <p:cNvSpPr txBox="1"/>
          <p:nvPr/>
        </p:nvSpPr>
        <p:spPr>
          <a:xfrm>
            <a:off x="4333817" y="3044814"/>
            <a:ext cx="1381760" cy="768350"/>
          </a:xfrm>
          <a:prstGeom prst="rect">
            <a:avLst/>
          </a:prstGeom>
          <a:noFill/>
        </p:spPr>
        <p:txBody>
          <a:bodyPr wrap="none" rtlCol="0">
            <a:spAutoFit/>
          </a:bodyPr>
          <a:lstStyle/>
          <a:p>
            <a:r>
              <a:rPr lang="zh-CN" altLang="en-US" sz="4400" b="1" spc="300">
                <a:solidFill>
                  <a:srgbClr val="79090C"/>
                </a:solidFill>
                <a:latin typeface="隶书" panose="02010509060101010101" pitchFamily="49" charset="-122"/>
                <a:ea typeface="隶书" panose="02010509060101010101" pitchFamily="49" charset="-122"/>
              </a:rPr>
              <a:t>项羽</a:t>
            </a:r>
            <a:endParaRPr lang="zh-CN" altLang="en-US" sz="4400" b="1" spc="300">
              <a:solidFill>
                <a:srgbClr val="79090C"/>
              </a:solidFill>
              <a:latin typeface="隶书" panose="02010509060101010101" pitchFamily="49" charset="-122"/>
              <a:ea typeface="隶书" panose="02010509060101010101" pitchFamily="49" charset="-122"/>
            </a:endParaRPr>
          </a:p>
        </p:txBody>
      </p:sp>
      <p:sp>
        <p:nvSpPr>
          <p:cNvPr id="39" name="文本框 38"/>
          <p:cNvSpPr txBox="1"/>
          <p:nvPr/>
        </p:nvSpPr>
        <p:spPr>
          <a:xfrm>
            <a:off x="1059815" y="3962400"/>
            <a:ext cx="5121910" cy="1938020"/>
          </a:xfrm>
          <a:prstGeom prst="rect">
            <a:avLst/>
          </a:prstGeom>
          <a:noFill/>
        </p:spPr>
        <p:txBody>
          <a:bodyPr wrap="square" rtlCol="0">
            <a:spAutoFit/>
          </a:bodyPr>
          <a:lstStyle/>
          <a:p>
            <a:pPr indent="457200" algn="l" fontAlgn="auto">
              <a:lnSpc>
                <a:spcPct val="150000"/>
              </a:lnSpc>
            </a:pPr>
            <a:r>
              <a:rPr lang="zh-CN" altLang="en-US" sz="2000" b="1">
                <a:latin typeface="仿宋" panose="02010609060101010101" charset="-122"/>
                <a:ea typeface="仿宋" panose="02010609060101010101" charset="-122"/>
                <a:sym typeface="+mn-ea"/>
              </a:rPr>
              <a:t>项籍者，下相人也，字羽。初起时，年二十四。其季父项梁，梁父即</a:t>
            </a:r>
            <a:r>
              <a:rPr lang="zh-CN" altLang="en-US" sz="2000" b="1">
                <a:solidFill>
                  <a:srgbClr val="FF0000"/>
                </a:solidFill>
                <a:latin typeface="仿宋" panose="02010609060101010101" charset="-122"/>
                <a:ea typeface="仿宋" panose="02010609060101010101" charset="-122"/>
                <a:sym typeface="+mn-ea"/>
              </a:rPr>
              <a:t>楚将</a:t>
            </a:r>
            <a:r>
              <a:rPr lang="zh-CN" altLang="en-US" sz="2000" b="1">
                <a:latin typeface="仿宋" panose="02010609060101010101" charset="-122"/>
                <a:ea typeface="仿宋" panose="02010609060101010101" charset="-122"/>
                <a:sym typeface="+mn-ea"/>
              </a:rPr>
              <a:t>项燕，为秦将王翦所戮者也。项氏世世为楚将，</a:t>
            </a:r>
            <a:r>
              <a:rPr lang="zh-CN" altLang="en-US" sz="2000" b="1">
                <a:solidFill>
                  <a:srgbClr val="FF0000"/>
                </a:solidFill>
                <a:latin typeface="仿宋" panose="02010609060101010101" charset="-122"/>
                <a:ea typeface="仿宋" panose="02010609060101010101" charset="-122"/>
                <a:sym typeface="+mn-ea"/>
              </a:rPr>
              <a:t>封于项</a:t>
            </a:r>
            <a:r>
              <a:rPr lang="zh-CN" altLang="en-US" sz="2000" b="1">
                <a:latin typeface="仿宋" panose="02010609060101010101" charset="-122"/>
                <a:ea typeface="仿宋" panose="02010609060101010101" charset="-122"/>
                <a:sym typeface="+mn-ea"/>
              </a:rPr>
              <a:t>，故姓项氏。</a:t>
            </a:r>
            <a:endParaRPr lang="zh-CN" altLang="en-US" sz="2000" b="1" spc="300">
              <a:solidFill>
                <a:schemeClr val="tx1">
                  <a:lumMod val="75000"/>
                  <a:lumOff val="25000"/>
                </a:schemeClr>
              </a:solidFill>
              <a:latin typeface="仿宋" panose="02010609060101010101" charset="-122"/>
              <a:ea typeface="仿宋" panose="02010609060101010101" charset="-122"/>
              <a:sym typeface="+mn-ea"/>
            </a:endParaRPr>
          </a:p>
        </p:txBody>
      </p:sp>
      <p:cxnSp>
        <p:nvCxnSpPr>
          <p:cNvPr id="56" name="直接连接符 55"/>
          <p:cNvCxnSpPr/>
          <p:nvPr/>
        </p:nvCxnSpPr>
        <p:spPr>
          <a:xfrm flipV="1">
            <a:off x="1252855" y="3849370"/>
            <a:ext cx="4646930" cy="30480"/>
          </a:xfrm>
          <a:prstGeom prst="line">
            <a:avLst/>
          </a:prstGeom>
          <a:ln w="38100">
            <a:solidFill>
              <a:srgbClr val="79090C"/>
            </a:solidFill>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4"/>
          <a:stretch>
            <a:fillRect/>
          </a:stretch>
        </p:blipFill>
        <p:spPr>
          <a:xfrm>
            <a:off x="1297305" y="1412875"/>
            <a:ext cx="2936875" cy="2400300"/>
          </a:xfrm>
          <a:prstGeom prst="rect">
            <a:avLst/>
          </a:prstGeom>
        </p:spPr>
      </p:pic>
      <p:sp>
        <p:nvSpPr>
          <p:cNvPr id="6" name="文本框 5"/>
          <p:cNvSpPr txBox="1"/>
          <p:nvPr/>
        </p:nvSpPr>
        <p:spPr>
          <a:xfrm>
            <a:off x="6531610" y="382270"/>
            <a:ext cx="5554345" cy="6092825"/>
          </a:xfrm>
          <a:prstGeom prst="rect">
            <a:avLst/>
          </a:prstGeom>
          <a:noFill/>
        </p:spPr>
        <p:txBody>
          <a:bodyPr wrap="square" rtlCol="0" anchor="t">
            <a:spAutoFit/>
          </a:bodyPr>
          <a:lstStyle/>
          <a:p>
            <a:pPr fontAlgn="auto">
              <a:lnSpc>
                <a:spcPct val="150000"/>
              </a:lnSpc>
            </a:pPr>
            <a:r>
              <a:rPr lang="zh-CN" altLang="en-US" sz="2000" b="1"/>
              <a:t>国家：西楚 　　</a:t>
            </a:r>
            <a:endParaRPr lang="zh-CN" altLang="en-US" sz="2000" b="1"/>
          </a:p>
          <a:p>
            <a:pPr fontAlgn="auto">
              <a:lnSpc>
                <a:spcPct val="150000"/>
              </a:lnSpc>
            </a:pPr>
            <a:r>
              <a:rPr lang="zh-CN" altLang="en-US" sz="2000" b="1"/>
              <a:t>爵位：霸王、鲁公 　　</a:t>
            </a:r>
            <a:endParaRPr lang="zh-CN" altLang="en-US" sz="2000" b="1"/>
          </a:p>
          <a:p>
            <a:pPr fontAlgn="auto">
              <a:lnSpc>
                <a:spcPct val="150000"/>
              </a:lnSpc>
            </a:pPr>
            <a:r>
              <a:rPr lang="zh-CN" altLang="en-US" sz="2000" b="1"/>
              <a:t>谥号：西楚霸王 (称王时亦自号西楚霸王) 　　</a:t>
            </a:r>
            <a:endParaRPr lang="zh-CN" altLang="en-US" sz="2000" b="1"/>
          </a:p>
          <a:p>
            <a:pPr fontAlgn="auto">
              <a:lnSpc>
                <a:spcPct val="150000"/>
              </a:lnSpc>
            </a:pPr>
            <a:r>
              <a:rPr lang="zh-CN" altLang="en-US" sz="2000" b="1"/>
              <a:t>身份：将门之后---义军首领---诸侯上将军---西楚霸王 　　</a:t>
            </a:r>
            <a:endParaRPr lang="zh-CN" altLang="en-US" sz="2000" b="1"/>
          </a:p>
          <a:p>
            <a:pPr fontAlgn="auto">
              <a:lnSpc>
                <a:spcPct val="150000"/>
              </a:lnSpc>
            </a:pPr>
            <a:r>
              <a:rPr lang="zh-CN" altLang="en-US" sz="2000" b="1"/>
              <a:t>身高：据《史记》记载，身高八尺有余，汉书记载为八尺二寸，合今1.8942米 　　</a:t>
            </a:r>
            <a:endParaRPr lang="zh-CN" altLang="en-US" sz="2000" b="1"/>
          </a:p>
          <a:p>
            <a:pPr fontAlgn="auto">
              <a:lnSpc>
                <a:spcPct val="150000"/>
              </a:lnSpc>
            </a:pPr>
            <a:r>
              <a:rPr lang="zh-CN" altLang="en-US" sz="2000" b="1"/>
              <a:t>父名：项超 　　叔父：项梁 　　宠妾：虞姬 　　</a:t>
            </a:r>
            <a:endParaRPr lang="zh-CN" altLang="en-US" sz="2000" b="1"/>
          </a:p>
          <a:p>
            <a:pPr fontAlgn="auto">
              <a:lnSpc>
                <a:spcPct val="150000"/>
              </a:lnSpc>
            </a:pPr>
            <a:r>
              <a:rPr lang="zh-CN" altLang="en-US" sz="2000" b="1"/>
              <a:t>座骑：踏雪乌骓马 　　</a:t>
            </a:r>
            <a:endParaRPr lang="zh-CN" altLang="en-US" sz="2000" b="1"/>
          </a:p>
          <a:p>
            <a:pPr fontAlgn="auto">
              <a:lnSpc>
                <a:spcPct val="150000"/>
              </a:lnSpc>
            </a:pPr>
            <a:r>
              <a:rPr lang="zh-CN" altLang="en-US" sz="2000" b="1"/>
              <a:t>兵器：楚戟（演义为虎头盘龙戟</a:t>
            </a:r>
            <a:r>
              <a:rPr lang="en-US" altLang="zh-CN" sz="2000" b="1"/>
              <a:t>)</a:t>
            </a:r>
            <a:endParaRPr lang="en-US" altLang="zh-CN" sz="2000" b="1"/>
          </a:p>
          <a:p>
            <a:pPr fontAlgn="auto">
              <a:lnSpc>
                <a:spcPct val="150000"/>
              </a:lnSpc>
            </a:pPr>
            <a:r>
              <a:rPr lang="en-US" altLang="zh-CN" sz="2000" b="1"/>
              <a:t>铠甲：乌金甲（在锻造中加入乌金强化坚固性，乌金甲为黑色）、虎皮红战袍 　　</a:t>
            </a:r>
            <a:endParaRPr lang="en-US" altLang="zh-CN" sz="2000" b="1"/>
          </a:p>
          <a:p>
            <a:pPr fontAlgn="auto">
              <a:lnSpc>
                <a:spcPct val="150000"/>
              </a:lnSpc>
            </a:pPr>
            <a:r>
              <a:rPr lang="en-US" altLang="zh-CN" sz="2000" b="1"/>
              <a:t>特征：中国史书上记载项羽目有重瞳。</a:t>
            </a:r>
            <a:endParaRPr lang="en-US" altLang="zh-CN" sz="2000" b="1"/>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
</file>

<file path=ppt/tags/tag1.xml><?xml version="1.0" encoding="utf-8"?>
<p:tagLst xmlns:p="http://schemas.openxmlformats.org/presentationml/2006/main">
  <p:tag name="AS_UNIQUEID" val="923"/>
</p:tagLst>
</file>

<file path=ppt/tags/tag10.xml><?xml version="1.0" encoding="utf-8"?>
<p:tagLst xmlns:p="http://schemas.openxmlformats.org/presentationml/2006/main">
  <p:tag name="AS_UNIQUEID" val="674"/>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0.xml><?xml version="1.0" encoding="utf-8"?>
<p:tagLst xmlns:p="http://schemas.openxmlformats.org/presentationml/2006/main">
  <p:tag name="AS_UNIQUEID" val="1519"/>
</p:tagLst>
</file>

<file path=ppt/tags/tag101.xml><?xml version="1.0" encoding="utf-8"?>
<p:tagLst xmlns:p="http://schemas.openxmlformats.org/presentationml/2006/main">
  <p:tag name="AS_UNIQUEID" val="723"/>
</p:tagLst>
</file>

<file path=ppt/tags/tag102.xml><?xml version="1.0" encoding="utf-8"?>
<p:tagLst xmlns:p="http://schemas.openxmlformats.org/presentationml/2006/main">
  <p:tag name="AS_UNIQUEID" val="488"/>
</p:tagLst>
</file>

<file path=ppt/tags/tag103.xml><?xml version="1.0" encoding="utf-8"?>
<p:tagLst xmlns:p="http://schemas.openxmlformats.org/presentationml/2006/main">
  <p:tag name="AS_UNIQUEID" val="55"/>
</p:tagLst>
</file>

<file path=ppt/tags/tag104.xml><?xml version="1.0" encoding="utf-8"?>
<p:tagLst xmlns:p="http://schemas.openxmlformats.org/presentationml/2006/main">
  <p:tag name="AS_UNIQUEID" val="56"/>
</p:tagLst>
</file>

<file path=ppt/tags/tag105.xml><?xml version="1.0" encoding="utf-8"?>
<p:tagLst xmlns:p="http://schemas.openxmlformats.org/presentationml/2006/main">
  <p:tag name="AS_UNIQUEID" val="57"/>
</p:tagLst>
</file>

<file path=ppt/tags/tag106.xml><?xml version="1.0" encoding="utf-8"?>
<p:tagLst xmlns:p="http://schemas.openxmlformats.org/presentationml/2006/main">
  <p:tag name="AS_UNIQUEID" val="60"/>
</p:tagLst>
</file>

<file path=ppt/tags/tag107.xml><?xml version="1.0" encoding="utf-8"?>
<p:tagLst xmlns:p="http://schemas.openxmlformats.org/presentationml/2006/main">
  <p:tag name="AS_UNIQUEID" val="346"/>
</p:tagLst>
</file>

<file path=ppt/tags/tag108.xml><?xml version="1.0" encoding="utf-8"?>
<p:tagLst xmlns:p="http://schemas.openxmlformats.org/presentationml/2006/main">
  <p:tag name="AS_UNIQUEID" val="1656"/>
</p:tagLst>
</file>

<file path=ppt/tags/tag109.xml><?xml version="1.0" encoding="utf-8"?>
<p:tagLst xmlns:p="http://schemas.openxmlformats.org/presentationml/2006/main">
  <p:tag name="AS_UNIQUEID" val="391"/>
</p:tagLst>
</file>

<file path=ppt/tags/tag11.xml><?xml version="1.0" encoding="utf-8"?>
<p:tagLst xmlns:p="http://schemas.openxmlformats.org/presentationml/2006/main">
  <p:tag name="AS_UNIQUEID" val="675"/>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0.xml><?xml version="1.0" encoding="utf-8"?>
<p:tagLst xmlns:p="http://schemas.openxmlformats.org/presentationml/2006/main">
  <p:tag name="AS_UNIQUEID" val="392"/>
</p:tagLst>
</file>

<file path=ppt/tags/tag111.xml><?xml version="1.0" encoding="utf-8"?>
<p:tagLst xmlns:p="http://schemas.openxmlformats.org/presentationml/2006/main">
  <p:tag name="KSO_WM_BEAUTIFY_FLAG" val="#wm#"/>
  <p:tag name="KSO_WM_TEMPLATE_CATEGORY" val="custom"/>
  <p:tag name="KSO_WM_TEMPLATE_INDEX" val="20202822"/>
</p:tagLst>
</file>

<file path=ppt/tags/tag112.xml><?xml version="1.0" encoding="utf-8"?>
<p:tagLst xmlns:p="http://schemas.openxmlformats.org/presentationml/2006/main">
  <p:tag name="KSO_WM_UNIT_TABLE_BEAUTIFY" val="smartTable{f3a83364-29e9-4953-a854-09354ceb8cc8}"/>
</p:tagLst>
</file>

<file path=ppt/tags/tag113.xml><?xml version="1.0" encoding="utf-8"?>
<p:tagLst xmlns:p="http://schemas.openxmlformats.org/presentationml/2006/main">
  <p:tag name="AS_UNIQUEID" val="1834"/>
  <p:tag name="KSO_WM_FULL_TEXT_BEAUTIFY_COPY_ID" val="39937"/>
</p:tagLst>
</file>

<file path=ppt/tags/tag114.xml><?xml version="1.0" encoding="utf-8"?>
<p:tagLst xmlns:p="http://schemas.openxmlformats.org/presentationml/2006/main">
  <p:tag name="AS_UNIQUEID" val="1835"/>
  <p:tag name="KSO_WM_FULL_TEXT_BEAUTIFY_COPY_ID" val="13"/>
</p:tagLst>
</file>

<file path=ppt/tags/tag115.xml><?xml version="1.0" encoding="utf-8"?>
<p:tagLst xmlns:p="http://schemas.openxmlformats.org/presentationml/2006/main">
  <p:tag name="AS_UNIQUEID" val="1836"/>
  <p:tag name="KSO_WM_FULL_TEXT_BEAUTIFY_COPY_ID" val="4"/>
</p:tagLst>
</file>

<file path=ppt/tags/tag116.xml><?xml version="1.0" encoding="utf-8"?>
<p:tagLst xmlns:p="http://schemas.openxmlformats.org/presentationml/2006/main">
  <p:tag name="AS_UNIQUEID" val="1837"/>
  <p:tag name="KSO_WM_FULL_TEXT_BEAUTIFY_COPY_ID" val="19"/>
</p:tagLst>
</file>

<file path=ppt/tags/tag117.xml><?xml version="1.0" encoding="utf-8"?>
<p:tagLst xmlns:p="http://schemas.openxmlformats.org/presentationml/2006/main">
  <p:tag name="AS_UNIQUEID" val="1838"/>
  <p:tag name="KSO_WM_FULL_TEXT_BEAUTIFY_COPY_ID" val="14"/>
</p:tagLst>
</file>

<file path=ppt/tags/tag118.xml><?xml version="1.0" encoding="utf-8"?>
<p:tagLst xmlns:p="http://schemas.openxmlformats.org/presentationml/2006/main">
  <p:tag name="AS_UNIQUEID" val="1839"/>
  <p:tag name="KSO_WM_FULL_TEXT_BEAUTIFY_COPY_ID" val="39947"/>
</p:tagLst>
</file>

<file path=ppt/tags/tag119.xml><?xml version="1.0" encoding="utf-8"?>
<p:tagLst xmlns:p="http://schemas.openxmlformats.org/presentationml/2006/main">
  <p:tag name="AS_UNIQUEID" val="1840"/>
  <p:tag name="KSO_WM_FULL_TEXT_BEAUTIFY_COPY_ID" val="2"/>
</p:tagLst>
</file>

<file path=ppt/tags/tag12.xml><?xml version="1.0" encoding="utf-8"?>
<p:tagLst xmlns:p="http://schemas.openxmlformats.org/presentationml/2006/main">
  <p:tag name="AS_UNIQUEID" val="1382"/>
  <p:tag name="KSO_WM_FULL_TEXT_BEAUTIFY_COPY_ID" val="19"/>
</p:tagLst>
</file>

<file path=ppt/tags/tag120.xml><?xml version="1.0" encoding="utf-8"?>
<p:tagLst xmlns:p="http://schemas.openxmlformats.org/presentationml/2006/main">
  <p:tag name="AS_UNIQUEID" val="1841"/>
</p:tagLst>
</file>

<file path=ppt/tags/tag121.xml><?xml version="1.0" encoding="utf-8"?>
<p:tagLst xmlns:p="http://schemas.openxmlformats.org/presentationml/2006/main">
  <p:tag name="AS_UNIQUEID" val="1842"/>
</p:tagLst>
</file>

<file path=ppt/tags/tag122.xml><?xml version="1.0" encoding="utf-8"?>
<p:tagLst xmlns:p="http://schemas.openxmlformats.org/presentationml/2006/main">
  <p:tag name="AS_UNIQUEID" val="1843"/>
</p:tagLst>
</file>

<file path=ppt/tags/tag123.xml><?xml version="1.0" encoding="utf-8"?>
<p:tagLst xmlns:p="http://schemas.openxmlformats.org/presentationml/2006/main">
  <p:tag name="AS_UNIQUEID" val="1844"/>
  <p:tag name="KSO_WM_FULL_TEXT_BEAUTIFY_COPY_ID" val="11268"/>
</p:tagLst>
</file>

<file path=ppt/tags/tag124.xml><?xml version="1.0" encoding="utf-8"?>
<p:tagLst xmlns:p="http://schemas.openxmlformats.org/presentationml/2006/main">
  <p:tag name="AS_UNIQUEID" val="1845"/>
  <p:tag name="KSO_WM_FULL_TEXT_BEAUTIFY_COPY_ID" val="10"/>
</p:tagLst>
</file>

<file path=ppt/tags/tag125.xml><?xml version="1.0" encoding="utf-8"?>
<p:tagLst xmlns:p="http://schemas.openxmlformats.org/presentationml/2006/main">
  <p:tag name="AS_UNIQUEID" val="1846"/>
</p:tagLst>
</file>

<file path=ppt/tags/tag126.xml><?xml version="1.0" encoding="utf-8"?>
<p:tagLst xmlns:p="http://schemas.openxmlformats.org/presentationml/2006/main">
  <p:tag name="AS_UNIQUEID" val="1847"/>
</p:tagLst>
</file>

<file path=ppt/tags/tag127.xml><?xml version="1.0" encoding="utf-8"?>
<p:tagLst xmlns:p="http://schemas.openxmlformats.org/presentationml/2006/main">
  <p:tag name="AS_UNIQUEID" val="1848"/>
</p:tagLst>
</file>

<file path=ppt/tags/tag128.xml><?xml version="1.0" encoding="utf-8"?>
<p:tagLst xmlns:p="http://schemas.openxmlformats.org/presentationml/2006/main">
  <p:tag name="AS_UNIQUEID" val="1849"/>
</p:tagLst>
</file>

<file path=ppt/tags/tag129.xml><?xml version="1.0" encoding="utf-8"?>
<p:tagLst xmlns:p="http://schemas.openxmlformats.org/presentationml/2006/main">
  <p:tag name="AS_UNIQUEID" val="1850"/>
</p:tagLst>
</file>

<file path=ppt/tags/tag13.xml><?xml version="1.0" encoding="utf-8"?>
<p:tagLst xmlns:p="http://schemas.openxmlformats.org/presentationml/2006/main">
  <p:tag name="AS_UNIQUEID" val="1383"/>
  <p:tag name="KSO_WM_FULL_TEXT_BEAUTIFY_COPY_ID" val="50178"/>
</p:tagLst>
</file>

<file path=ppt/tags/tag130.xml><?xml version="1.0" encoding="utf-8"?>
<p:tagLst xmlns:p="http://schemas.openxmlformats.org/presentationml/2006/main">
  <p:tag name="AS_UNIQUEID" val="1851"/>
</p:tagLst>
</file>

<file path=ppt/tags/tag131.xml><?xml version="1.0" encoding="utf-8"?>
<p:tagLst xmlns:p="http://schemas.openxmlformats.org/presentationml/2006/main">
  <p:tag name="AS_UNIQUEID" val="1852"/>
</p:tagLst>
</file>

<file path=ppt/tags/tag132.xml><?xml version="1.0" encoding="utf-8"?>
<p:tagLst xmlns:p="http://schemas.openxmlformats.org/presentationml/2006/main">
  <p:tag name="AS_UNIQUEID" val="1853"/>
</p:tagLst>
</file>

<file path=ppt/tags/tag133.xml><?xml version="1.0" encoding="utf-8"?>
<p:tagLst xmlns:p="http://schemas.openxmlformats.org/presentationml/2006/main">
  <p:tag name="AS_UNIQUEID" val="1854"/>
</p:tagLst>
</file>

<file path=ppt/tags/tag134.xml><?xml version="1.0" encoding="utf-8"?>
<p:tagLst xmlns:p="http://schemas.openxmlformats.org/presentationml/2006/main">
  <p:tag name="AS_UNIQUEID" val="1855"/>
</p:tagLst>
</file>

<file path=ppt/tags/tag135.xml><?xml version="1.0" encoding="utf-8"?>
<p:tagLst xmlns:p="http://schemas.openxmlformats.org/presentationml/2006/main">
  <p:tag name="AS_UNIQUEID" val="1856"/>
</p:tagLst>
</file>

<file path=ppt/tags/tag136.xml><?xml version="1.0" encoding="utf-8"?>
<p:tagLst xmlns:p="http://schemas.openxmlformats.org/presentationml/2006/main">
  <p:tag name="AS_UNIQUEID" val="1857"/>
</p:tagLst>
</file>

<file path=ppt/tags/tag137.xml><?xml version="1.0" encoding="utf-8"?>
<p:tagLst xmlns:p="http://schemas.openxmlformats.org/presentationml/2006/main">
  <p:tag name="AS_UNIQUEID" val="1858"/>
</p:tagLst>
</file>

<file path=ppt/tags/tag138.xml><?xml version="1.0" encoding="utf-8"?>
<p:tagLst xmlns:p="http://schemas.openxmlformats.org/presentationml/2006/main">
  <p:tag name="AS_UNIQUEID" val="1859"/>
</p:tagLst>
</file>

<file path=ppt/tags/tag139.xml><?xml version="1.0" encoding="utf-8"?>
<p:tagLst xmlns:p="http://schemas.openxmlformats.org/presentationml/2006/main">
  <p:tag name="AS_UNIQUEID" val="1860"/>
</p:tagLst>
</file>

<file path=ppt/tags/tag14.xml><?xml version="1.0" encoding="utf-8"?>
<p:tagLst xmlns:p="http://schemas.openxmlformats.org/presentationml/2006/main">
  <p:tag name="AS_UNIQUEID" val="1385"/>
  <p:tag name="KSO_WM_FULL_TEXT_BEAUTIFY_COPY_ID" val="11"/>
</p:tagLst>
</file>

<file path=ppt/tags/tag140.xml><?xml version="1.0" encoding="utf-8"?>
<p:tagLst xmlns:p="http://schemas.openxmlformats.org/presentationml/2006/main">
  <p:tag name="AS_UNIQUEID" val="1861"/>
</p:tagLst>
</file>

<file path=ppt/tags/tag141.xml><?xml version="1.0" encoding="utf-8"?>
<p:tagLst xmlns:p="http://schemas.openxmlformats.org/presentationml/2006/main">
  <p:tag name="AS_UNIQUEID" val="1862"/>
</p:tagLst>
</file>

<file path=ppt/tags/tag142.xml><?xml version="1.0" encoding="utf-8"?>
<p:tagLst xmlns:p="http://schemas.openxmlformats.org/presentationml/2006/main">
  <p:tag name="KSO_WM_FULL_TEXT_BEAUTIFY_COPY_ID" val="150995384"/>
</p:tagLst>
</file>

<file path=ppt/tags/tag143.xml><?xml version="1.0" encoding="utf-8"?>
<p:tagLst xmlns:p="http://schemas.openxmlformats.org/presentationml/2006/main">
  <p:tag name="AS_UNIQUEID" val="1830"/>
</p:tagLst>
</file>

<file path=ppt/tags/tag144.xml><?xml version="1.0" encoding="utf-8"?>
<p:tagLst xmlns:p="http://schemas.openxmlformats.org/presentationml/2006/main">
  <p:tag name="AS_UNIQUEID" val="1831"/>
</p:tagLst>
</file>

<file path=ppt/tags/tag145.xml><?xml version="1.0" encoding="utf-8"?>
<p:tagLst xmlns:p="http://schemas.openxmlformats.org/presentationml/2006/main">
  <p:tag name="AS_UNIQUEID" val="1832"/>
</p:tagLst>
</file>

<file path=ppt/tags/tag146.xml><?xml version="1.0" encoding="utf-8"?>
<p:tagLst xmlns:p="http://schemas.openxmlformats.org/presentationml/2006/main">
  <p:tag name="AS_UNIQUEID" val="136"/>
</p:tagLst>
</file>

<file path=ppt/tags/tag147.xml><?xml version="1.0" encoding="utf-8"?>
<p:tagLst xmlns:p="http://schemas.openxmlformats.org/presentationml/2006/main">
  <p:tag name="AS_UNIQUEID" val="137"/>
</p:tagLst>
</file>

<file path=ppt/tags/tag148.xml><?xml version="1.0" encoding="utf-8"?>
<p:tagLst xmlns:p="http://schemas.openxmlformats.org/presentationml/2006/main">
  <p:tag name="AS_UNIQUEID" val="138"/>
</p:tagLst>
</file>

<file path=ppt/tags/tag149.xml><?xml version="1.0" encoding="utf-8"?>
<p:tagLst xmlns:p="http://schemas.openxmlformats.org/presentationml/2006/main">
  <p:tag name="AS_UNIQUEID" val="139"/>
</p:tagLst>
</file>

<file path=ppt/tags/tag15.xml><?xml version="1.0" encoding="utf-8"?>
<p:tagLst xmlns:p="http://schemas.openxmlformats.org/presentationml/2006/main">
  <p:tag name="AS_UNIQUEID" val="1388"/>
  <p:tag name="KSO_WM_FULL_TEXT_BEAUTIFY_COPY_ID" val="50183"/>
</p:tagLst>
</file>

<file path=ppt/tags/tag150.xml><?xml version="1.0" encoding="utf-8"?>
<p:tagLst xmlns:p="http://schemas.openxmlformats.org/presentationml/2006/main">
  <p:tag name="AS_UNIQUEID" val="140"/>
</p:tagLst>
</file>

<file path=ppt/tags/tag151.xml><?xml version="1.0" encoding="utf-8"?>
<p:tagLst xmlns:p="http://schemas.openxmlformats.org/presentationml/2006/main">
  <p:tag name="AS_UNIQUEID" val="141"/>
</p:tagLst>
</file>

<file path=ppt/tags/tag152.xml><?xml version="1.0" encoding="utf-8"?>
<p:tagLst xmlns:p="http://schemas.openxmlformats.org/presentationml/2006/main">
  <p:tag name="AS_UNIQUEID" val="142"/>
</p:tagLst>
</file>

<file path=ppt/tags/tag153.xml><?xml version="1.0" encoding="utf-8"?>
<p:tagLst xmlns:p="http://schemas.openxmlformats.org/presentationml/2006/main">
  <p:tag name="AS_UNIQUEID" val="409"/>
</p:tagLst>
</file>

<file path=ppt/tags/tag154.xml><?xml version="1.0" encoding="utf-8"?>
<p:tagLst xmlns:p="http://schemas.openxmlformats.org/presentationml/2006/main">
  <p:tag name="KSO_WM_BEAUTIFY_FLAG" val="#wm#"/>
  <p:tag name="KSO_WM_TEMPLATE_CATEGORY" val="custom"/>
  <p:tag name="KSO_WM_TEMPLATE_INDEX" val="20202822"/>
</p:tagLst>
</file>

<file path=ppt/tags/tag155.xml><?xml version="1.0" encoding="utf-8"?>
<p:tagLst xmlns:p="http://schemas.openxmlformats.org/presentationml/2006/main">
  <p:tag name="AS_UNIQUEID" val="412"/>
</p:tagLst>
</file>

<file path=ppt/tags/tag156.xml><?xml version="1.0" encoding="utf-8"?>
<p:tagLst xmlns:p="http://schemas.openxmlformats.org/presentationml/2006/main">
  <p:tag name="KSO_WM_BEAUTIFY_FLAG" val="#wm#"/>
  <p:tag name="KSO_WM_TEMPLATE_CATEGORY" val="custom"/>
  <p:tag name="KSO_WM_TEMPLATE_INDEX" val="20202822"/>
</p:tagLst>
</file>

<file path=ppt/tags/tag157.xml><?xml version="1.0" encoding="utf-8"?>
<p:tagLst xmlns:p="http://schemas.openxmlformats.org/presentationml/2006/main">
  <p:tag name="AS_UNIQUEID" val="432"/>
</p:tagLst>
</file>

<file path=ppt/tags/tag158.xml><?xml version="1.0" encoding="utf-8"?>
<p:tagLst xmlns:p="http://schemas.openxmlformats.org/presentationml/2006/main">
  <p:tag name="KSO_WM_BEAUTIFY_FLAG" val="#wm#"/>
  <p:tag name="KSO_WM_TEMPLATE_CATEGORY" val="custom"/>
  <p:tag name="KSO_WM_TEMPLATE_INDEX" val="20202822"/>
</p:tagLst>
</file>

<file path=ppt/tags/tag159.xml><?xml version="1.0" encoding="utf-8"?>
<p:tagLst xmlns:p="http://schemas.openxmlformats.org/presentationml/2006/main">
  <p:tag name="AS_UNIQUEID" val="155"/>
</p:tagLst>
</file>

<file path=ppt/tags/tag16.xml><?xml version="1.0" encoding="utf-8"?>
<p:tagLst xmlns:p="http://schemas.openxmlformats.org/presentationml/2006/main">
  <p:tag name="AS_UNIQUEID" val="1389"/>
  <p:tag name="KSO_WM_FULL_TEXT_BEAUTIFY_COPY_ID" val="21"/>
</p:tagLst>
</file>

<file path=ppt/tags/tag160.xml><?xml version="1.0" encoding="utf-8"?>
<p:tagLst xmlns:p="http://schemas.openxmlformats.org/presentationml/2006/main">
  <p:tag name="AS_UNIQUEID" val="156"/>
</p:tagLst>
</file>

<file path=ppt/tags/tag161.xml><?xml version="1.0" encoding="utf-8"?>
<p:tagLst xmlns:p="http://schemas.openxmlformats.org/presentationml/2006/main">
  <p:tag name="AS_UNIQUEID" val="434"/>
</p:tagLst>
</file>

<file path=ppt/tags/tag162.xml><?xml version="1.0" encoding="utf-8"?>
<p:tagLst xmlns:p="http://schemas.openxmlformats.org/presentationml/2006/main">
  <p:tag name="AS_UNIQUEID" val="435"/>
</p:tagLst>
</file>

<file path=ppt/tags/tag163.xml><?xml version="1.0" encoding="utf-8"?>
<p:tagLst xmlns:p="http://schemas.openxmlformats.org/presentationml/2006/main">
  <p:tag name="AS_UNIQUEID" val="436"/>
</p:tagLst>
</file>

<file path=ppt/tags/tag164.xml><?xml version="1.0" encoding="utf-8"?>
<p:tagLst xmlns:p="http://schemas.openxmlformats.org/presentationml/2006/main">
  <p:tag name="KSO_WM_BEAUTIFY_FLAG" val="#wm#"/>
  <p:tag name="KSO_WM_TEMPLATE_CATEGORY" val="custom"/>
  <p:tag name="KSO_WM_TEMPLATE_INDEX" val="20202822"/>
</p:tagLst>
</file>

<file path=ppt/tags/tag165.xml><?xml version="1.0" encoding="utf-8"?>
<p:tagLst xmlns:p="http://schemas.openxmlformats.org/presentationml/2006/main">
  <p:tag name="AS_UNIQUEID" val="164"/>
</p:tagLst>
</file>

<file path=ppt/tags/tag166.xml><?xml version="1.0" encoding="utf-8"?>
<p:tagLst xmlns:p="http://schemas.openxmlformats.org/presentationml/2006/main">
  <p:tag name="AS_UNIQUEID" val="165"/>
</p:tagLst>
</file>

<file path=ppt/tags/tag167.xml><?xml version="1.0" encoding="utf-8"?>
<p:tagLst xmlns:p="http://schemas.openxmlformats.org/presentationml/2006/main">
  <p:tag name="AS_UNIQUEID" val="166"/>
</p:tagLst>
</file>

<file path=ppt/tags/tag168.xml><?xml version="1.0" encoding="utf-8"?>
<p:tagLst xmlns:p="http://schemas.openxmlformats.org/presentationml/2006/main">
  <p:tag name="AS_UNIQUEID" val="1877"/>
</p:tagLst>
</file>

<file path=ppt/tags/tag169.xml><?xml version="1.0" encoding="utf-8"?>
<p:tagLst xmlns:p="http://schemas.openxmlformats.org/presentationml/2006/main">
  <p:tag name="AS_UNIQUEID" val="2072"/>
</p:tagLst>
</file>

<file path=ppt/tags/tag17.xml><?xml version="1.0" encoding="utf-8"?>
<p:tagLst xmlns:p="http://schemas.openxmlformats.org/presentationml/2006/main">
  <p:tag name="AS_UNIQUEID" val="1390"/>
  <p:tag name="KSO_WM_FULL_TEXT_BEAUTIFY_COPY_ID" val="24"/>
</p:tagLst>
</file>

<file path=ppt/tags/tag170.xml><?xml version="1.0" encoding="utf-8"?>
<p:tagLst xmlns:p="http://schemas.openxmlformats.org/presentationml/2006/main">
  <p:tag name="AS_UNIQUEID" val="2073"/>
</p:tagLst>
</file>

<file path=ppt/tags/tag18.xml><?xml version="1.0" encoding="utf-8"?>
<p:tagLst xmlns:p="http://schemas.openxmlformats.org/presentationml/2006/main">
  <p:tag name="AS_UNIQUEID" val="1391"/>
  <p:tag name="KSO_WM_FULL_TEXT_BEAUTIFY_COPY_ID" val="81923"/>
</p:tagLst>
</file>

<file path=ppt/tags/tag19.xml><?xml version="1.0" encoding="utf-8"?>
<p:tagLst xmlns:p="http://schemas.openxmlformats.org/presentationml/2006/main">
  <p:tag name="KSO_WM_FULL_TEXT_BEAUTIFY_COPY_ID" val="150995410"/>
</p:tagLst>
</file>

<file path=ppt/tags/tag2.xml><?xml version="1.0" encoding="utf-8"?>
<p:tagLst xmlns:p="http://schemas.openxmlformats.org/presentationml/2006/main">
  <p:tag name="AS_UNIQUEID" val="924"/>
</p:tagLst>
</file>

<file path=ppt/tags/tag20.xml><?xml version="1.0" encoding="utf-8"?>
<p:tagLst xmlns:p="http://schemas.openxmlformats.org/presentationml/2006/main">
  <p:tag name="AS_UNIQUEID" val="1378"/>
</p:tagLst>
</file>

<file path=ppt/tags/tag21.xml><?xml version="1.0" encoding="utf-8"?>
<p:tagLst xmlns:p="http://schemas.openxmlformats.org/presentationml/2006/main">
  <p:tag name="AS_UNIQUEID" val="1379"/>
</p:tagLst>
</file>

<file path=ppt/tags/tag22.xml><?xml version="1.0" encoding="utf-8"?>
<p:tagLst xmlns:p="http://schemas.openxmlformats.org/presentationml/2006/main">
  <p:tag name="AS_UNIQUEID" val="1380"/>
</p:tagLst>
</file>

<file path=ppt/tags/tag23.xml><?xml version="1.0" encoding="utf-8"?>
<p:tagLst xmlns:p="http://schemas.openxmlformats.org/presentationml/2006/main">
  <p:tag name="AS_UNIQUEID" val="1397"/>
  <p:tag name="KSO_WM_FULL_TEXT_BEAUTIFY_COPY_ID" val="19"/>
</p:tagLst>
</file>

<file path=ppt/tags/tag24.xml><?xml version="1.0" encoding="utf-8"?>
<p:tagLst xmlns:p="http://schemas.openxmlformats.org/presentationml/2006/main">
  <p:tag name="AS_UNIQUEID" val="1398"/>
  <p:tag name="KSO_WM_FULL_TEXT_BEAUTIFY_COPY_ID" val="52226"/>
</p:tagLst>
</file>

<file path=ppt/tags/tag25.xml><?xml version="1.0" encoding="utf-8"?>
<p:tagLst xmlns:p="http://schemas.openxmlformats.org/presentationml/2006/main">
  <p:tag name="AS_UNIQUEID" val="1400"/>
  <p:tag name="KSO_WM_FULL_TEXT_BEAUTIFY_COPY_ID" val="11"/>
</p:tagLst>
</file>

<file path=ppt/tags/tag26.xml><?xml version="1.0" encoding="utf-8"?>
<p:tagLst xmlns:p="http://schemas.openxmlformats.org/presentationml/2006/main">
  <p:tag name="AS_UNIQUEID" val="1403"/>
  <p:tag name="KSO_WM_FULL_TEXT_BEAUTIFY_COPY_ID" val="52231"/>
</p:tagLst>
</file>

<file path=ppt/tags/tag27.xml><?xml version="1.0" encoding="utf-8"?>
<p:tagLst xmlns:p="http://schemas.openxmlformats.org/presentationml/2006/main">
  <p:tag name="AS_UNIQUEID" val="1405"/>
  <p:tag name="KSO_WM_FULL_TEXT_BEAUTIFY_COPY_ID" val="24"/>
</p:tagLst>
</file>

<file path=ppt/tags/tag28.xml><?xml version="1.0" encoding="utf-8"?>
<p:tagLst xmlns:p="http://schemas.openxmlformats.org/presentationml/2006/main">
  <p:tag name="AS_UNIQUEID" val="1406"/>
  <p:tag name="KSO_WM_FULL_TEXT_BEAUTIFY_COPY_ID" val="82946"/>
</p:tagLst>
</file>

<file path=ppt/tags/tag29.xml><?xml version="1.0" encoding="utf-8"?>
<p:tagLst xmlns:p="http://schemas.openxmlformats.org/presentationml/2006/main">
  <p:tag name="KSO_WM_FULL_TEXT_BEAUTIFY_COPY_ID" val="150995414"/>
</p:tagLst>
</file>

<file path=ppt/tags/tag3.xml><?xml version="1.0" encoding="utf-8"?>
<p:tagLst xmlns:p="http://schemas.openxmlformats.org/presentationml/2006/main">
  <p:tag name="AS_UNIQUEID" val="925"/>
</p:tagLst>
</file>

<file path=ppt/tags/tag30.xml><?xml version="1.0" encoding="utf-8"?>
<p:tagLst xmlns:p="http://schemas.openxmlformats.org/presentationml/2006/main">
  <p:tag name="AS_UNIQUEID" val="1393"/>
</p:tagLst>
</file>

<file path=ppt/tags/tag31.xml><?xml version="1.0" encoding="utf-8"?>
<p:tagLst xmlns:p="http://schemas.openxmlformats.org/presentationml/2006/main">
  <p:tag name="AS_UNIQUEID" val="1394"/>
</p:tagLst>
</file>

<file path=ppt/tags/tag32.xml><?xml version="1.0" encoding="utf-8"?>
<p:tagLst xmlns:p="http://schemas.openxmlformats.org/presentationml/2006/main">
  <p:tag name="AS_UNIQUEID" val="1395"/>
</p:tagLst>
</file>

<file path=ppt/tags/tag33.xml><?xml version="1.0" encoding="utf-8"?>
<p:tagLst xmlns:p="http://schemas.openxmlformats.org/presentationml/2006/main">
  <p:tag name="AS_UNIQUEID" val="1412"/>
  <p:tag name="KSO_WM_FULL_TEXT_BEAUTIFY_COPY_ID" val="19"/>
</p:tagLst>
</file>

<file path=ppt/tags/tag34.xml><?xml version="1.0" encoding="utf-8"?>
<p:tagLst xmlns:p="http://schemas.openxmlformats.org/presentationml/2006/main">
  <p:tag name="AS_UNIQUEID" val="1413"/>
  <p:tag name="KSO_WM_FULL_TEXT_BEAUTIFY_COPY_ID" val="54274"/>
</p:tagLst>
</file>

<file path=ppt/tags/tag35.xml><?xml version="1.0" encoding="utf-8"?>
<p:tagLst xmlns:p="http://schemas.openxmlformats.org/presentationml/2006/main">
  <p:tag name="AS_UNIQUEID" val="1415"/>
  <p:tag name="KSO_WM_FULL_TEXT_BEAUTIFY_COPY_ID" val="11"/>
</p:tagLst>
</file>

<file path=ppt/tags/tag36.xml><?xml version="1.0" encoding="utf-8"?>
<p:tagLst xmlns:p="http://schemas.openxmlformats.org/presentationml/2006/main">
  <p:tag name="AS_UNIQUEID" val="1420"/>
  <p:tag name="KSO_WM_FULL_TEXT_BEAUTIFY_COPY_ID" val="24"/>
</p:tagLst>
</file>

<file path=ppt/tags/tag37.xml><?xml version="1.0" encoding="utf-8"?>
<p:tagLst xmlns:p="http://schemas.openxmlformats.org/presentationml/2006/main">
  <p:tag name="AS_UNIQUEID" val="1421"/>
  <p:tag name="KSO_WM_FULL_TEXT_BEAUTIFY_COPY_ID" val="83970"/>
</p:tagLst>
</file>

<file path=ppt/tags/tag38.xml><?xml version="1.0" encoding="utf-8"?>
<p:tagLst xmlns:p="http://schemas.openxmlformats.org/presentationml/2006/main">
  <p:tag name="KSO_WM_FULL_TEXT_BEAUTIFY_COPY_ID" val="150995415"/>
</p:tagLst>
</file>

<file path=ppt/tags/tag39.xml><?xml version="1.0" encoding="utf-8"?>
<p:tagLst xmlns:p="http://schemas.openxmlformats.org/presentationml/2006/main">
  <p:tag name="AS_UNIQUEID" val="1408"/>
</p:tagLst>
</file>

<file path=ppt/tags/tag4.xml><?xml version="1.0" encoding="utf-8"?>
<p:tagLst xmlns:p="http://schemas.openxmlformats.org/presentationml/2006/main">
  <p:tag name="AS_UNIQUEID" val="668"/>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TYPE" val="i"/>
</p:tagLst>
</file>

<file path=ppt/tags/tag40.xml><?xml version="1.0" encoding="utf-8"?>
<p:tagLst xmlns:p="http://schemas.openxmlformats.org/presentationml/2006/main">
  <p:tag name="AS_UNIQUEID" val="1409"/>
</p:tagLst>
</file>

<file path=ppt/tags/tag41.xml><?xml version="1.0" encoding="utf-8"?>
<p:tagLst xmlns:p="http://schemas.openxmlformats.org/presentationml/2006/main">
  <p:tag name="AS_UNIQUEID" val="1410"/>
</p:tagLst>
</file>

<file path=ppt/tags/tag42.xml><?xml version="1.0" encoding="utf-8"?>
<p:tagLst xmlns:p="http://schemas.openxmlformats.org/presentationml/2006/main">
  <p:tag name="AS_UNIQUEID" val="1427"/>
  <p:tag name="KSO_WM_FULL_TEXT_BEAUTIFY_COPY_ID" val="56321"/>
</p:tagLst>
</file>

<file path=ppt/tags/tag43.xml><?xml version="1.0" encoding="utf-8"?>
<p:tagLst xmlns:p="http://schemas.openxmlformats.org/presentationml/2006/main">
  <p:tag name="AS_UNIQUEID" val="1428"/>
  <p:tag name="KSO_WM_FULL_TEXT_BEAUTIFY_COPY_ID" val="56322"/>
</p:tagLst>
</file>

<file path=ppt/tags/tag44.xml><?xml version="1.0" encoding="utf-8"?>
<p:tagLst xmlns:p="http://schemas.openxmlformats.org/presentationml/2006/main">
  <p:tag name="AS_UNIQUEID" val="1429"/>
  <p:tag name="KSO_WM_FULL_TEXT_BEAUTIFY_COPY_ID" val="56323"/>
</p:tagLst>
</file>

<file path=ppt/tags/tag45.xml><?xml version="1.0" encoding="utf-8"?>
<p:tagLst xmlns:p="http://schemas.openxmlformats.org/presentationml/2006/main">
  <p:tag name="AS_UNIQUEID" val="1430"/>
  <p:tag name="KSO_WM_FULL_TEXT_BEAUTIFY_COPY_ID" val="56324"/>
</p:tagLst>
</file>

<file path=ppt/tags/tag46.xml><?xml version="1.0" encoding="utf-8"?>
<p:tagLst xmlns:p="http://schemas.openxmlformats.org/presentationml/2006/main">
  <p:tag name="AS_UNIQUEID" val="1431"/>
  <p:tag name="KSO_WM_FULL_TEXT_BEAUTIFY_COPY_ID" val="56325"/>
</p:tagLst>
</file>

<file path=ppt/tags/tag47.xml><?xml version="1.0" encoding="utf-8"?>
<p:tagLst xmlns:p="http://schemas.openxmlformats.org/presentationml/2006/main">
  <p:tag name="AS_UNIQUEID" val="1432"/>
</p:tagLst>
</file>

<file path=ppt/tags/tag48.xml><?xml version="1.0" encoding="utf-8"?>
<p:tagLst xmlns:p="http://schemas.openxmlformats.org/presentationml/2006/main">
  <p:tag name="AS_UNIQUEID" val="1433"/>
  <p:tag name="KSO_WM_FULL_TEXT_BEAUTIFY_COPY_ID" val="9"/>
</p:tagLst>
</file>

<file path=ppt/tags/tag49.xml><?xml version="1.0" encoding="utf-8"?>
<p:tagLst xmlns:p="http://schemas.openxmlformats.org/presentationml/2006/main">
  <p:tag name="AS_UNIQUEID" val="1434"/>
  <p:tag name="KSO_WM_FULL_TEXT_BEAUTIFY_COPY_ID" val="10"/>
</p:tagLst>
</file>

<file path=ppt/tags/tag5.xml><?xml version="1.0" encoding="utf-8"?>
<p:tagLst xmlns:p="http://schemas.openxmlformats.org/presentationml/2006/main">
  <p:tag name="AS_UNIQUEID" val="669"/>
  <p:tag name="KSO_WM_BEAUTIFY_FLAG" val="#wm#"/>
  <p:tag name="KSO_WM_SLIDE_BACKGROUND_TYPE" val="topBottom"/>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50.xml><?xml version="1.0" encoding="utf-8"?>
<p:tagLst xmlns:p="http://schemas.openxmlformats.org/presentationml/2006/main">
  <p:tag name="AS_UNIQUEID" val="1435"/>
  <p:tag name="KSO_WM_FULL_TEXT_BEAUTIFY_COPY_ID" val="56329"/>
</p:tagLst>
</file>

<file path=ppt/tags/tag51.xml><?xml version="1.0" encoding="utf-8"?>
<p:tagLst xmlns:p="http://schemas.openxmlformats.org/presentationml/2006/main">
  <p:tag name="AS_UNIQUEID" val="1436"/>
  <p:tag name="KSO_WM_FULL_TEXT_BEAUTIFY_COPY_ID" val="56330"/>
</p:tagLst>
</file>

<file path=ppt/tags/tag52.xml><?xml version="1.0" encoding="utf-8"?>
<p:tagLst xmlns:p="http://schemas.openxmlformats.org/presentationml/2006/main">
  <p:tag name="AS_UNIQUEID" val="1437"/>
</p:tagLst>
</file>

<file path=ppt/tags/tag53.xml><?xml version="1.0" encoding="utf-8"?>
<p:tagLst xmlns:p="http://schemas.openxmlformats.org/presentationml/2006/main">
  <p:tag name="AS_UNIQUEID" val="1438"/>
  <p:tag name="KSO_WM_FULL_TEXT_BEAUTIFY_COPY_ID" val="13"/>
</p:tagLst>
</file>

<file path=ppt/tags/tag54.xml><?xml version="1.0" encoding="utf-8"?>
<p:tagLst xmlns:p="http://schemas.openxmlformats.org/presentationml/2006/main">
  <p:tag name="AS_UNIQUEID" val="1439"/>
  <p:tag name="KSO_WM_FULL_TEXT_BEAUTIFY_COPY_ID" val="14"/>
</p:tagLst>
</file>

<file path=ppt/tags/tag55.xml><?xml version="1.0" encoding="utf-8"?>
<p:tagLst xmlns:p="http://schemas.openxmlformats.org/presentationml/2006/main">
  <p:tag name="AS_UNIQUEID" val="1440"/>
  <p:tag name="KSO_WM_FULL_TEXT_BEAUTIFY_COPY_ID" val="56334"/>
</p:tagLst>
</file>

<file path=ppt/tags/tag56.xml><?xml version="1.0" encoding="utf-8"?>
<p:tagLst xmlns:p="http://schemas.openxmlformats.org/presentationml/2006/main">
  <p:tag name="AS_UNIQUEID" val="1441"/>
</p:tagLst>
</file>

<file path=ppt/tags/tag57.xml><?xml version="1.0" encoding="utf-8"?>
<p:tagLst xmlns:p="http://schemas.openxmlformats.org/presentationml/2006/main">
  <p:tag name="AS_UNIQUEID" val="1442"/>
  <p:tag name="KSO_WM_FULL_TEXT_BEAUTIFY_COPY_ID" val="18"/>
</p:tagLst>
</file>

<file path=ppt/tags/tag58.xml><?xml version="1.0" encoding="utf-8"?>
<p:tagLst xmlns:p="http://schemas.openxmlformats.org/presentationml/2006/main">
  <p:tag name="AS_UNIQUEID" val="1443"/>
  <p:tag name="KSO_WM_FULL_TEXT_BEAUTIFY_COPY_ID" val="19"/>
</p:tagLst>
</file>

<file path=ppt/tags/tag59.xml><?xml version="1.0" encoding="utf-8"?>
<p:tagLst xmlns:p="http://schemas.openxmlformats.org/presentationml/2006/main">
  <p:tag name="AS_UNIQUEID" val="1444"/>
  <p:tag name="KSO_WM_FULL_TEXT_BEAUTIFY_COPY_ID" val="56338"/>
</p:tagLst>
</file>

<file path=ppt/tags/tag6.xml><?xml version="1.0" encoding="utf-8"?>
<p:tagLst xmlns:p="http://schemas.openxmlformats.org/presentationml/2006/main">
  <p:tag name="AS_UNIQUEID" val="670"/>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60.xml><?xml version="1.0" encoding="utf-8"?>
<p:tagLst xmlns:p="http://schemas.openxmlformats.org/presentationml/2006/main">
  <p:tag name="AS_UNIQUEID" val="1445"/>
  <p:tag name="KSO_WM_FULL_TEXT_BEAUTIFY_COPY_ID" val="56339"/>
</p:tagLst>
</file>

<file path=ppt/tags/tag61.xml><?xml version="1.0" encoding="utf-8"?>
<p:tagLst xmlns:p="http://schemas.openxmlformats.org/presentationml/2006/main">
  <p:tag name="KSO_WM_FULL_TEXT_BEAUTIFY_COPY_ID" val="150995416"/>
</p:tagLst>
</file>

<file path=ppt/tags/tag62.xml><?xml version="1.0" encoding="utf-8"?>
<p:tagLst xmlns:p="http://schemas.openxmlformats.org/presentationml/2006/main">
  <p:tag name="AS_UNIQUEID" val="1423"/>
</p:tagLst>
</file>

<file path=ppt/tags/tag63.xml><?xml version="1.0" encoding="utf-8"?>
<p:tagLst xmlns:p="http://schemas.openxmlformats.org/presentationml/2006/main">
  <p:tag name="AS_UNIQUEID" val="1424"/>
</p:tagLst>
</file>

<file path=ppt/tags/tag64.xml><?xml version="1.0" encoding="utf-8"?>
<p:tagLst xmlns:p="http://schemas.openxmlformats.org/presentationml/2006/main">
  <p:tag name="AS_UNIQUEID" val="1425"/>
</p:tagLst>
</file>

<file path=ppt/tags/tag65.xml><?xml version="1.0" encoding="utf-8"?>
<p:tagLst xmlns:p="http://schemas.openxmlformats.org/presentationml/2006/main">
  <p:tag name="AS_UNIQUEID" val="1451"/>
  <p:tag name="KSO_WM_FULL_TEXT_BEAUTIFY_COPY_ID" val="16"/>
</p:tagLst>
</file>

<file path=ppt/tags/tag66.xml><?xml version="1.0" encoding="utf-8"?>
<p:tagLst xmlns:p="http://schemas.openxmlformats.org/presentationml/2006/main">
  <p:tag name="AS_UNIQUEID" val="1452"/>
  <p:tag name="KSO_WM_FULL_TEXT_BEAUTIFY_COPY_ID" val="17"/>
</p:tagLst>
</file>

<file path=ppt/tags/tag67.xml><?xml version="1.0" encoding="utf-8"?>
<p:tagLst xmlns:p="http://schemas.openxmlformats.org/presentationml/2006/main">
  <p:tag name="AS_UNIQUEID" val="1453"/>
</p:tagLst>
</file>

<file path=ppt/tags/tag68.xml><?xml version="1.0" encoding="utf-8"?>
<p:tagLst xmlns:p="http://schemas.openxmlformats.org/presentationml/2006/main">
  <p:tag name="AS_UNIQUEID" val="1454"/>
</p:tagLst>
</file>

<file path=ppt/tags/tag69.xml><?xml version="1.0" encoding="utf-8"?>
<p:tagLst xmlns:p="http://schemas.openxmlformats.org/presentationml/2006/main">
  <p:tag name="KSO_WM_FULL_TEXT_BEAUTIFY_COPY_ID" val="150995385"/>
</p:tagLst>
</file>

<file path=ppt/tags/tag7.xml><?xml version="1.0" encoding="utf-8"?>
<p:tagLst xmlns:p="http://schemas.openxmlformats.org/presentationml/2006/main">
  <p:tag name="AS_UNIQUEID" val="671"/>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0.xml><?xml version="1.0" encoding="utf-8"?>
<p:tagLst xmlns:p="http://schemas.openxmlformats.org/presentationml/2006/main">
  <p:tag name="AS_UNIQUEID" val="1447"/>
</p:tagLst>
</file>

<file path=ppt/tags/tag71.xml><?xml version="1.0" encoding="utf-8"?>
<p:tagLst xmlns:p="http://schemas.openxmlformats.org/presentationml/2006/main">
  <p:tag name="AS_UNIQUEID" val="1448"/>
</p:tagLst>
</file>

<file path=ppt/tags/tag72.xml><?xml version="1.0" encoding="utf-8"?>
<p:tagLst xmlns:p="http://schemas.openxmlformats.org/presentationml/2006/main">
  <p:tag name="AS_UNIQUEID" val="1449"/>
</p:tagLst>
</file>

<file path=ppt/tags/tag73.xml><?xml version="1.0" encoding="utf-8"?>
<p:tagLst xmlns:p="http://schemas.openxmlformats.org/presentationml/2006/main">
  <p:tag name="AS_UNIQUEID" val="1460"/>
  <p:tag name="KSO_WM_FULL_TEXT_BEAUTIFY_COPY_ID" val="60417"/>
</p:tagLst>
</file>

<file path=ppt/tags/tag74.xml><?xml version="1.0" encoding="utf-8"?>
<p:tagLst xmlns:p="http://schemas.openxmlformats.org/presentationml/2006/main">
  <p:tag name="AS_UNIQUEID" val="1461"/>
  <p:tag name="KSO_WM_FULL_TEXT_BEAUTIFY_COPY_ID" val="60418"/>
</p:tagLst>
</file>

<file path=ppt/tags/tag75.xml><?xml version="1.0" encoding="utf-8"?>
<p:tagLst xmlns:p="http://schemas.openxmlformats.org/presentationml/2006/main">
  <p:tag name="AS_UNIQUEID" val="1462"/>
  <p:tag name="KSO_WM_FULL_TEXT_BEAUTIFY_COPY_ID" val="60419"/>
</p:tagLst>
</file>

<file path=ppt/tags/tag76.xml><?xml version="1.0" encoding="utf-8"?>
<p:tagLst xmlns:p="http://schemas.openxmlformats.org/presentationml/2006/main">
  <p:tag name="AS_UNIQUEID" val="1463"/>
  <p:tag name="KSO_WM_FULL_TEXT_BEAUTIFY_COPY_ID" val="60421"/>
</p:tagLst>
</file>

<file path=ppt/tags/tag77.xml><?xml version="1.0" encoding="utf-8"?>
<p:tagLst xmlns:p="http://schemas.openxmlformats.org/presentationml/2006/main">
  <p:tag name="AS_UNIQUEID" val="1464"/>
  <p:tag name="KSO_WM_FULL_TEXT_BEAUTIFY_COPY_ID" val="92163"/>
</p:tagLst>
</file>

<file path=ppt/tags/tag78.xml><?xml version="1.0" encoding="utf-8"?>
<p:tagLst xmlns:p="http://schemas.openxmlformats.org/presentationml/2006/main">
  <p:tag name="AS_UNIQUEID" val="1465"/>
  <p:tag name="KSO_WM_FULL_TEXT_BEAUTIFY_COPY_ID" val="2"/>
</p:tagLst>
</file>

<file path=ppt/tags/tag79.xml><?xml version="1.0" encoding="utf-8"?>
<p:tagLst xmlns:p="http://schemas.openxmlformats.org/presentationml/2006/main">
  <p:tag name="AS_UNIQUEID" val="1466"/>
  <p:tag name="KSO_WM_FULL_TEXT_BEAUTIFY_COPY_ID" val="3"/>
</p:tagLst>
</file>

<file path=ppt/tags/tag8.xml><?xml version="1.0" encoding="utf-8"?>
<p:tagLst xmlns:p="http://schemas.openxmlformats.org/presentationml/2006/main">
  <p:tag name="AS_UNIQUEID" val="672"/>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0.xml><?xml version="1.0" encoding="utf-8"?>
<p:tagLst xmlns:p="http://schemas.openxmlformats.org/presentationml/2006/main">
  <p:tag name="AS_UNIQUEID" val="1467"/>
  <p:tag name="KSO_WM_FULL_TEXT_BEAUTIFY_COPY_ID" val="4"/>
</p:tagLst>
</file>

<file path=ppt/tags/tag81.xml><?xml version="1.0" encoding="utf-8"?>
<p:tagLst xmlns:p="http://schemas.openxmlformats.org/presentationml/2006/main">
  <p:tag name="AS_UNIQUEID" val="1468"/>
  <p:tag name="KSO_WM_FULL_TEXT_BEAUTIFY_COPY_ID" val="5"/>
</p:tagLst>
</file>

<file path=ppt/tags/tag82.xml><?xml version="1.0" encoding="utf-8"?>
<p:tagLst xmlns:p="http://schemas.openxmlformats.org/presentationml/2006/main">
  <p:tag name="AS_UNIQUEID" val="1469"/>
  <p:tag name="KSO_WM_FULL_TEXT_BEAUTIFY_COPY_ID" val="6"/>
</p:tagLst>
</file>

<file path=ppt/tags/tag83.xml><?xml version="1.0" encoding="utf-8"?>
<p:tagLst xmlns:p="http://schemas.openxmlformats.org/presentationml/2006/main">
  <p:tag name="AS_UNIQUEID" val="1470"/>
  <p:tag name="KSO_WM_FULL_TEXT_BEAUTIFY_COPY_ID" val="7"/>
</p:tagLst>
</file>

<file path=ppt/tags/tag84.xml><?xml version="1.0" encoding="utf-8"?>
<p:tagLst xmlns:p="http://schemas.openxmlformats.org/presentationml/2006/main">
  <p:tag name="AS_UNIQUEID" val="1471"/>
  <p:tag name="KSO_WM_FULL_TEXT_BEAUTIFY_COPY_ID" val="8"/>
</p:tagLst>
</file>

<file path=ppt/tags/tag85.xml><?xml version="1.0" encoding="utf-8"?>
<p:tagLst xmlns:p="http://schemas.openxmlformats.org/presentationml/2006/main">
  <p:tag name="AS_UNIQUEID" val="1472"/>
  <p:tag name="KSO_WM_FULL_TEXT_BEAUTIFY_COPY_ID" val="9"/>
</p:tagLst>
</file>

<file path=ppt/tags/tag86.xml><?xml version="1.0" encoding="utf-8"?>
<p:tagLst xmlns:p="http://schemas.openxmlformats.org/presentationml/2006/main">
  <p:tag name="AS_UNIQUEID" val="1473"/>
  <p:tag name="KSO_WM_FULL_TEXT_BEAUTIFY_COPY_ID" val="10"/>
</p:tagLst>
</file>

<file path=ppt/tags/tag87.xml><?xml version="1.0" encoding="utf-8"?>
<p:tagLst xmlns:p="http://schemas.openxmlformats.org/presentationml/2006/main">
  <p:tag name="AS_UNIQUEID" val="1474"/>
  <p:tag name="KSO_WM_FULL_TEXT_BEAUTIFY_COPY_ID" val="11"/>
</p:tagLst>
</file>

<file path=ppt/tags/tag88.xml><?xml version="1.0" encoding="utf-8"?>
<p:tagLst xmlns:p="http://schemas.openxmlformats.org/presentationml/2006/main">
  <p:tag name="AS_UNIQUEID" val="1475"/>
  <p:tag name="KSO_WM_FULL_TEXT_BEAUTIFY_COPY_ID" val="12"/>
</p:tagLst>
</file>

<file path=ppt/tags/tag89.xml><?xml version="1.0" encoding="utf-8"?>
<p:tagLst xmlns:p="http://schemas.openxmlformats.org/presentationml/2006/main">
  <p:tag name="AS_UNIQUEID" val="1476"/>
  <p:tag name="KSO_WM_FULL_TEXT_BEAUTIFY_COPY_ID" val="13"/>
</p:tagLst>
</file>

<file path=ppt/tags/tag9.xml><?xml version="1.0" encoding="utf-8"?>
<p:tagLst xmlns:p="http://schemas.openxmlformats.org/presentationml/2006/main">
  <p:tag name="AS_UNIQUEID" val="673"/>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0.xml><?xml version="1.0" encoding="utf-8"?>
<p:tagLst xmlns:p="http://schemas.openxmlformats.org/presentationml/2006/main">
  <p:tag name="AS_UNIQUEID" val="1477"/>
  <p:tag name="KSO_WM_FULL_TEXT_BEAUTIFY_COPY_ID" val="14"/>
</p:tagLst>
</file>

<file path=ppt/tags/tag91.xml><?xml version="1.0" encoding="utf-8"?>
<p:tagLst xmlns:p="http://schemas.openxmlformats.org/presentationml/2006/main">
  <p:tag name="AS_UNIQUEID" val="1478"/>
  <p:tag name="KSO_WM_FULL_TEXT_BEAUTIFY_COPY_ID" val="15"/>
</p:tagLst>
</file>

<file path=ppt/tags/tag92.xml><?xml version="1.0" encoding="utf-8"?>
<p:tagLst xmlns:p="http://schemas.openxmlformats.org/presentationml/2006/main">
  <p:tag name="AS_UNIQUEID" val="1479"/>
  <p:tag name="KSO_WM_FULL_TEXT_BEAUTIFY_COPY_ID" val="16"/>
</p:tagLst>
</file>

<file path=ppt/tags/tag93.xml><?xml version="1.0" encoding="utf-8"?>
<p:tagLst xmlns:p="http://schemas.openxmlformats.org/presentationml/2006/main">
  <p:tag name="AS_UNIQUEID" val="1480"/>
  <p:tag name="KSO_WM_FULL_TEXT_BEAUTIFY_COPY_ID" val="17"/>
</p:tagLst>
</file>

<file path=ppt/tags/tag94.xml><?xml version="1.0" encoding="utf-8"?>
<p:tagLst xmlns:p="http://schemas.openxmlformats.org/presentationml/2006/main">
  <p:tag name="AS_UNIQUEID" val="1481"/>
  <p:tag name="KSO_WM_FULL_TEXT_BEAUTIFY_COPY_ID" val="18"/>
</p:tagLst>
</file>

<file path=ppt/tags/tag95.xml><?xml version="1.0" encoding="utf-8"?>
<p:tagLst xmlns:p="http://schemas.openxmlformats.org/presentationml/2006/main">
  <p:tag name="KSO_WM_FULL_TEXT_BEAUTIFY_COPY_ID" val="150995412"/>
</p:tagLst>
</file>

<file path=ppt/tags/tag96.xml><?xml version="1.0" encoding="utf-8"?>
<p:tagLst xmlns:p="http://schemas.openxmlformats.org/presentationml/2006/main">
  <p:tag name="AS_UNIQUEID" val="1456"/>
</p:tagLst>
</file>

<file path=ppt/tags/tag97.xml><?xml version="1.0" encoding="utf-8"?>
<p:tagLst xmlns:p="http://schemas.openxmlformats.org/presentationml/2006/main">
  <p:tag name="AS_UNIQUEID" val="1457"/>
</p:tagLst>
</file>

<file path=ppt/tags/tag98.xml><?xml version="1.0" encoding="utf-8"?>
<p:tagLst xmlns:p="http://schemas.openxmlformats.org/presentationml/2006/main">
  <p:tag name="AS_UNIQUEID" val="1458"/>
</p:tagLst>
</file>

<file path=ppt/tags/tag99.xml><?xml version="1.0" encoding="utf-8"?>
<p:tagLst xmlns:p="http://schemas.openxmlformats.org/presentationml/2006/main">
  <p:tag name="AS_UNIQUEID" val="151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8799</Words>
  <Application>WPS 演示</Application>
  <PresentationFormat>宽屏</PresentationFormat>
  <Paragraphs>636</Paragraphs>
  <Slides>57</Slides>
  <Notes>26</Notes>
  <HiddenSlides>0</HiddenSlides>
  <MMClips>1</MMClips>
  <ScaleCrop>false</ScaleCrop>
  <HeadingPairs>
    <vt:vector size="6" baseType="variant">
      <vt:variant>
        <vt:lpstr>已用的字体</vt:lpstr>
      </vt:variant>
      <vt:variant>
        <vt:i4>29</vt:i4>
      </vt:variant>
      <vt:variant>
        <vt:lpstr>主题</vt:lpstr>
      </vt:variant>
      <vt:variant>
        <vt:i4>2</vt:i4>
      </vt:variant>
      <vt:variant>
        <vt:lpstr>幻灯片标题</vt:lpstr>
      </vt:variant>
      <vt:variant>
        <vt:i4>57</vt:i4>
      </vt:variant>
    </vt:vector>
  </HeadingPairs>
  <TitlesOfParts>
    <vt:vector size="88" baseType="lpstr">
      <vt:lpstr>Arial</vt:lpstr>
      <vt:lpstr>宋体</vt:lpstr>
      <vt:lpstr>Wingdings</vt:lpstr>
      <vt:lpstr>等线</vt:lpstr>
      <vt:lpstr>隶书</vt:lpstr>
      <vt:lpstr>华文隶书</vt:lpstr>
      <vt:lpstr>华文新魏</vt:lpstr>
      <vt:lpstr>经典行书简</vt:lpstr>
      <vt:lpstr>华文中宋</vt:lpstr>
      <vt:lpstr>黑体</vt:lpstr>
      <vt:lpstr>Calibri</vt:lpstr>
      <vt:lpstr>米开软笔行楷</vt:lpstr>
      <vt:lpstr>方正悠黑体加粗</vt:lpstr>
      <vt:lpstr>微软雅黑</vt:lpstr>
      <vt:lpstr>仿宋</vt:lpstr>
      <vt:lpstr>Arial Unicode MS</vt:lpstr>
      <vt:lpstr>等线 Light</vt:lpstr>
      <vt:lpstr>鸿雷板书简体（免费可商用）</vt:lpstr>
      <vt:lpstr>Times New Roman</vt:lpstr>
      <vt:lpstr>楷体</vt:lpstr>
      <vt:lpstr>幼圆</vt:lpstr>
      <vt:lpstr>三极粗柔宋简体</vt:lpstr>
      <vt:lpstr>楷体_GB2312</vt:lpstr>
      <vt:lpstr>新宋体</vt:lpstr>
      <vt:lpstr>义启刘圻硬笔行书</vt:lpstr>
      <vt:lpstr>Arial</vt:lpstr>
      <vt:lpstr>华文行楷</vt:lpstr>
      <vt:lpstr>仿宋_GB2312</vt:lpstr>
      <vt:lpstr>华文彩云</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正     音</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项羽形象： 冲锋突围，骁勇善战；走投无路，怨天尤人。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刘邦对项羽的评价</vt:lpstr>
      <vt:lpstr> 韩信对项羽的评价 </vt:lpstr>
      <vt:lpstr>PowerPoint 演示文稿</vt:lpstr>
      <vt:lpstr>PowerPoint 演示文稿</vt:lpstr>
      <vt:lpstr>PowerPoint 演示文稿</vt:lpstr>
      <vt:lpstr>PowerPoint 演示文稿</vt:lpstr>
      <vt:lpstr>PowerPoint 演示文稿</vt:lpstr>
      <vt:lpstr>性格决定命运</vt:lpstr>
      <vt:lpstr>PowerPoint 演示文稿</vt:lpstr>
      <vt:lpstr>写作练习： 围绕“我眼中的项羽”这一主题， 点评历史人物， 力求观点鲜明， 论述充分。 </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清新简洁中国风莲蓬艺术计划总结PPT模版</dc:title>
  <dc:creator>微软用户</dc:creator>
  <cp:lastModifiedBy>史永威</cp:lastModifiedBy>
  <cp:revision>209</cp:revision>
  <dcterms:created xsi:type="dcterms:W3CDTF">2017-04-17T12:47:00Z</dcterms:created>
  <dcterms:modified xsi:type="dcterms:W3CDTF">2021-03-02T02:59:36Z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RubyTemplateID">
    <vt:lpwstr>2</vt:lpwstr>
  </property>
  <property fmtid="{D5CDD505-2E9C-101B-9397-08002B2CF9AE}" pid="3" name="KSOProductBuildVer">
    <vt:lpwstr>2052-11.1.0.10314</vt:lpwstr>
  </property>
  <property fmtid="{D5CDD505-2E9C-101B-9397-08002B2CF9AE}" pid="4" name="KSOSaveFontToCloudKey">
    <vt:lpwstr>381894067_cloud</vt:lpwstr>
  </property>
</Properties>
</file>