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57" r:id="rId23"/>
    <p:sldId id="282" r:id="rId24"/>
    <p:sldId id="284" r:id="rId25"/>
    <p:sldId id="285" r:id="rId26"/>
    <p:sldId id="286" r:id="rId27"/>
    <p:sldId id="287" r:id="rId28"/>
    <p:sldId id="288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13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>
        <p:guide orient="horz" pos="2211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3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4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5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6" name="图片 12" descr="LOGO-课时新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7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9" name="图片 2" descr="掌控中考-2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9740900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3" name="Picture 6" descr="K:\5-远成工作室\王斐\112121212122.png11212121212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" grpId="0" bldLvl="0"/>
      <p:bldP spid="12" grpId="0" bldLvl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/>
          <p:nvPr userDrawn="1"/>
        </p:nvSpPr>
        <p:spPr>
          <a:xfrm>
            <a:off x="4957763" y="3789363"/>
            <a:ext cx="3925887" cy="4318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2200" dirty="0">
                <a:solidFill>
                  <a:srgbClr val="3F3F3F"/>
                </a:solidFill>
                <a:latin typeface="Gungsuh" panose="02030600000101010101" charset="-127"/>
                <a:ea typeface="Gungsuh" panose="02030600000101010101" charset="-127"/>
                <a:sym typeface="宋体" panose="02010600030101010101" pitchFamily="2" charset="-122"/>
              </a:rPr>
              <a:t>Thank you for watching!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TextBox 3"/>
          <p:cNvSpPr/>
          <p:nvPr userDrawn="1"/>
        </p:nvSpPr>
        <p:spPr>
          <a:xfrm>
            <a:off x="5359400" y="3095625"/>
            <a:ext cx="2949575" cy="831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dist">
              <a:defRPr/>
            </a:pPr>
            <a:r>
              <a:rPr lang="zh-CN" altLang="en-US" sz="4800" b="1" dirty="0">
                <a:solidFill>
                  <a:srgbClr val="3F3F3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谢谢观看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1606550" y="2665413"/>
            <a:ext cx="8448675" cy="2044700"/>
          </a:xfrm>
          <a:prstGeom prst="rect">
            <a:avLst/>
          </a:prstGeom>
          <a:solidFill>
            <a:srgbClr val="7AC5D3"/>
          </a:solidFill>
          <a:ln w="25400">
            <a:noFill/>
          </a:ln>
        </p:spPr>
        <p:txBody>
          <a:bodyPr anchor="ctr"/>
          <a:lstStyle/>
          <a:p>
            <a:pPr algn="ctr">
              <a:defRPr/>
            </a:pPr>
            <a:endParaRPr lang="zh-CN" altLang="zh-CN" sz="2100">
              <a:solidFill>
                <a:srgbClr val="FFFFFF"/>
              </a:solidFill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5" name="Picture 6" descr="K:\5-远成工作室\王斐\112121212122.png11212121212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65425" y="3041650"/>
            <a:ext cx="1331913" cy="1179513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8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3" grpId="0" bldLvl="0"/>
      <p:bldP spid="4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背景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1270000" y="2540000"/>
            <a:ext cx="24384000" cy="137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83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17"/>
          <p:cNvGrpSpPr>
            <a:grpSpLocks/>
          </p:cNvGrpSpPr>
          <p:nvPr userDrawn="1"/>
        </p:nvGrpSpPr>
        <p:grpSpPr bwMode="auto">
          <a:xfrm>
            <a:off x="400050" y="82550"/>
            <a:ext cx="11256963" cy="6705600"/>
            <a:chOff x="631" y="131"/>
            <a:chExt cx="17726" cy="10560"/>
          </a:xfrm>
        </p:grpSpPr>
        <p:sp>
          <p:nvSpPr>
            <p:cNvPr id="2051" name="TextBox 3"/>
            <p:cNvSpPr/>
            <p:nvPr userDrawn="1"/>
          </p:nvSpPr>
          <p:spPr>
            <a:xfrm>
              <a:off x="7153" y="9966"/>
              <a:ext cx="501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solidFill>
                    <a:srgbClr val="3F3F3F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宋体" panose="02010600030101010101" pitchFamily="2" charset="-122"/>
                </a:rPr>
                <a:t>www.yuanchengwh.com</a:t>
              </a:r>
            </a:p>
          </p:txBody>
        </p:sp>
        <p:sp>
          <p:nvSpPr>
            <p:cNvPr id="220" name=" 220"/>
            <p:cNvSpPr/>
            <p:nvPr userDrawn="1"/>
          </p:nvSpPr>
          <p:spPr>
            <a:xfrm>
              <a:off x="938" y="446"/>
              <a:ext cx="1752" cy="433"/>
            </a:xfrm>
            <a:prstGeom prst="homePlate">
              <a:avLst/>
            </a:prstGeom>
            <a:solidFill>
              <a:srgbClr val="FF0000"/>
            </a:solidFill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>
                <a:solidFill>
                  <a:srgbClr val="FFFFFF"/>
                </a:solidFill>
              </a:endParaRPr>
            </a:p>
          </p:txBody>
        </p:sp>
        <p:cxnSp>
          <p:nvCxnSpPr>
            <p:cNvPr id="12" name="直接连接符 11"/>
            <p:cNvCxnSpPr/>
            <p:nvPr userDrawn="1"/>
          </p:nvCxnSpPr>
          <p:spPr>
            <a:xfrm>
              <a:off x="726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pic>
          <p:nvPicPr>
            <p:cNvPr id="13319" name="图片 12" descr="LOGO-课时新"/>
            <p:cNvPicPr>
              <a:picLocks noChangeAspect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631" y="131"/>
              <a:ext cx="1314" cy="10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12163" y="10351"/>
              <a:ext cx="6194" cy="10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 userDrawn="1"/>
          </p:nvCxnSpPr>
          <p:spPr>
            <a:xfrm flipV="1">
              <a:off x="2631" y="641"/>
              <a:ext cx="12606" cy="5"/>
            </a:xfrm>
            <a:prstGeom prst="line">
              <a:avLst/>
            </a:prstGeom>
            <a:ln>
              <a:solidFill>
                <a:srgbClr val="E3113D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3315" name="图片 1" descr="掌控中考-2"/>
          <p:cNvPicPr>
            <a:picLocks noChangeAspect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9794875" y="52388"/>
            <a:ext cx="1793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4" r:id="rId11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1725" y="2924175"/>
            <a:ext cx="744855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823913"/>
            <a:ext cx="929640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64663" y="882650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800" y="823913"/>
            <a:ext cx="9296400" cy="521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55138" y="930275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4963" y="1095375"/>
            <a:ext cx="8982075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13888" y="1196975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5450" y="1419225"/>
            <a:ext cx="88011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66838" y="1681163"/>
            <a:ext cx="9458325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15450" y="1681163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6863" y="1957388"/>
            <a:ext cx="9058275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2088" y="1443038"/>
            <a:ext cx="9267825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64663" y="1443038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662113"/>
            <a:ext cx="9191625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4013" y="690563"/>
            <a:ext cx="9201150" cy="563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612313" y="760413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/>
          <p:cNvPicPr>
            <a:picLocks noChangeAspect="1"/>
          </p:cNvPicPr>
          <p:nvPr/>
        </p:nvPicPr>
        <p:blipFill>
          <a:blip r:embed="rId2"/>
          <a:srcRect l="1805" t="-604" r="166" b="-1117"/>
          <a:stretch>
            <a:fillRect/>
          </a:stretch>
        </p:blipFill>
        <p:spPr bwMode="auto">
          <a:xfrm>
            <a:off x="2268538" y="647700"/>
            <a:ext cx="7654925" cy="568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850313" y="1109663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14475" y="1428750"/>
            <a:ext cx="91630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572625" y="1527175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0738" y="903288"/>
            <a:ext cx="8235950" cy="524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156700" y="1444625"/>
            <a:ext cx="679450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630238"/>
            <a:ext cx="8461375" cy="362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2" name="图片 2"/>
          <p:cNvPicPr>
            <a:picLocks noChangeAspect="1"/>
          </p:cNvPicPr>
          <p:nvPr/>
        </p:nvPicPr>
        <p:blipFill>
          <a:blip r:embed="rId3"/>
          <a:srcRect l="1230" t="7024"/>
          <a:stretch>
            <a:fillRect/>
          </a:stretch>
        </p:blipFill>
        <p:spPr bwMode="auto">
          <a:xfrm>
            <a:off x="1577975" y="4256088"/>
            <a:ext cx="78771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8504238" y="1079500"/>
            <a:ext cx="681037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9700" y="1390650"/>
            <a:ext cx="9372600" cy="407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85300" y="1484313"/>
            <a:ext cx="679450" cy="446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0688" y="1385888"/>
            <a:ext cx="8810625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1943100"/>
            <a:ext cx="9096375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394825" y="2019300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875" y="1719263"/>
            <a:ext cx="885825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04925" y="1366838"/>
            <a:ext cx="958215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245600" y="1425575"/>
            <a:ext cx="681038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4013" y="749300"/>
            <a:ext cx="8943975" cy="549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0688" y="1981200"/>
            <a:ext cx="881062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8288" y="1409700"/>
            <a:ext cx="911542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44038" y="1465263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4013" y="1714500"/>
            <a:ext cx="89439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04938" y="1695450"/>
            <a:ext cx="9382125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652000" y="1781175"/>
            <a:ext cx="679450" cy="444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76400" y="1695450"/>
            <a:ext cx="88392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65263" y="1701800"/>
            <a:ext cx="914400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9463088" y="1701800"/>
            <a:ext cx="681037" cy="446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1663700"/>
            <a:ext cx="89344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0700" y="3328988"/>
            <a:ext cx="88868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自定义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Calibri</vt:lpstr>
      <vt:lpstr>宋体</vt:lpstr>
      <vt:lpstr>Arial</vt:lpstr>
      <vt:lpstr>Calibri Light</vt:lpstr>
      <vt:lpstr>Gungsuh</vt:lpstr>
      <vt:lpstr>Office 主题</vt:lpstr>
      <vt:lpstr>1_Office 主题</vt:lpstr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</cp:lastModifiedBy>
  <cp:revision>23</cp:revision>
  <dcterms:created xsi:type="dcterms:W3CDTF">2019-03-05T07:06:00Z</dcterms:created>
  <dcterms:modified xsi:type="dcterms:W3CDTF">2020-03-28T13:14:04Z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