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83" r:id="rId2"/>
    <p:sldId id="285" r:id="rId3"/>
    <p:sldId id="329" r:id="rId4"/>
    <p:sldId id="284" r:id="rId5"/>
    <p:sldId id="286" r:id="rId6"/>
    <p:sldId id="287" r:id="rId7"/>
    <p:sldId id="310" r:id="rId8"/>
    <p:sldId id="327" r:id="rId9"/>
    <p:sldId id="311" r:id="rId10"/>
    <p:sldId id="328" r:id="rId11"/>
    <p:sldId id="289" r:id="rId12"/>
    <p:sldId id="290" r:id="rId13"/>
    <p:sldId id="312" r:id="rId14"/>
    <p:sldId id="298" r:id="rId15"/>
    <p:sldId id="330" r:id="rId16"/>
    <p:sldId id="296" r:id="rId17"/>
    <p:sldId id="315" r:id="rId18"/>
    <p:sldId id="332" r:id="rId19"/>
    <p:sldId id="299" r:id="rId20"/>
    <p:sldId id="316" r:id="rId21"/>
    <p:sldId id="317" r:id="rId22"/>
    <p:sldId id="318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96" y="186"/>
      </p:cViewPr>
      <p:guideLst>
        <p:guide orient="horz" pos="216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75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image" Target="../media/image5.png" /><Relationship Id="rId11" Type="http://schemas.microsoft.com/office/2007/relationships/hdphoto" Target="../media/image6.wdp" /><Relationship Id="rId12" Type="http://schemas.openxmlformats.org/officeDocument/2006/relationships/tags" Target="../tags/tag6.xml" /><Relationship Id="rId13" Type="http://schemas.openxmlformats.org/officeDocument/2006/relationships/tags" Target="../tags/tag7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microsoft.com/office/2007/relationships/hdphoto" Target="../media/image4.wdp" /><Relationship Id="rId9" Type="http://schemas.openxmlformats.org/officeDocument/2006/relationships/tags" Target="../tags/tag5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10" Type="http://schemas.openxmlformats.org/officeDocument/2006/relationships/image" Target="../media/image5.png" /><Relationship Id="rId11" Type="http://schemas.microsoft.com/office/2007/relationships/hdphoto" Target="../media/image6.wdp" /><Relationship Id="rId12" Type="http://schemas.openxmlformats.org/officeDocument/2006/relationships/tags" Target="../tags/tag13.xml" /><Relationship Id="rId13" Type="http://schemas.openxmlformats.org/officeDocument/2006/relationships/tags" Target="../tags/tag14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9.xml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image" Target="../media/image3.png" /><Relationship Id="rId8" Type="http://schemas.microsoft.com/office/2007/relationships/hdphoto" Target="../media/image4.wdp" /><Relationship Id="rId9" Type="http://schemas.openxmlformats.org/officeDocument/2006/relationships/tags" Target="../tags/tag1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10" Type="http://schemas.openxmlformats.org/officeDocument/2006/relationships/image" Target="../media/image12.png" /><Relationship Id="rId11" Type="http://schemas.openxmlformats.org/officeDocument/2006/relationships/tags" Target="../tags/tag2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7.png" /><Relationship Id="rId3" Type="http://schemas.microsoft.com/office/2007/relationships/hdphoto" Target="../media/image8.wdp" /><Relationship Id="rId4" Type="http://schemas.openxmlformats.org/officeDocument/2006/relationships/tags" Target="../tags/tag21.xml" /><Relationship Id="rId5" Type="http://schemas.openxmlformats.org/officeDocument/2006/relationships/image" Target="../media/image9.png" /><Relationship Id="rId6" Type="http://schemas.microsoft.com/office/2007/relationships/hdphoto" Target="../media/image10.wdp" /><Relationship Id="rId7" Type="http://schemas.openxmlformats.org/officeDocument/2006/relationships/tags" Target="../tags/tag22.xml" /><Relationship Id="rId8" Type="http://schemas.openxmlformats.org/officeDocument/2006/relationships/image" Target="../media/image11.png" /><Relationship Id="rId9" Type="http://schemas.openxmlformats.org/officeDocument/2006/relationships/tags" Target="../tags/tag2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image" Target="../media/image5.png" /><Relationship Id="rId3" Type="http://schemas.microsoft.com/office/2007/relationships/hdphoto" Target="../media/image6.wdp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9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Relationship Id="rId7" Type="http://schemas.openxmlformats.org/officeDocument/2006/relationships/tags" Target="../tags/tag5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157025" y="1467270"/>
            <a:ext cx="11877948" cy="2227319"/>
          </a:xfrm>
          <a:prstGeom prst="rect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497" y1="2088" x2="98912" y2="2552"/>
                        <a14:foregroundMark x1="3265" y1="5336" x2="3537" y2="94432"/>
                        <a14:foregroundMark x1="5306" y1="95592" x2="97143" y2="95128"/>
                        <a14:foregroundMark x1="96054" y1="93735" x2="96190" y2="7193"/>
                        <a14:foregroundMark x1="96463" y1="4640" x2="4626" y2="5104"/>
                        <a14:foregroundMark x1="80000" y1="91879" x2="80000" y2="91879"/>
                        <a14:foregroundMark x1="79864" y1="90023" x2="79864" y2="90023"/>
                        <a14:foregroundMark x1="79456" y1="91415" x2="79456" y2="91415"/>
                        <a14:foregroundMark x1="79592" y1="89095" x2="79592" y2="89095"/>
                        <a14:foregroundMark x1="87075" y1="89791" x2="87075" y2="89791"/>
                        <a14:foregroundMark x1="89932" y1="88863" x2="89932" y2="88863"/>
                        <a14:backgroundMark x1="12653" y1="17633" x2="25986" y2="43387"/>
                        <a14:backgroundMark x1="56871" y1="20650" x2="61361" y2="53364"/>
                        <a14:backgroundMark x1="35102" y1="43619" x2="73469" y2="59397"/>
                        <a14:backgroundMark x1="32245" y1="22970" x2="48707" y2="25754"/>
                        <a14:backgroundMark x1="57959" y1="8817" x2="73469" y2="12297"/>
                        <a14:backgroundMark x1="76735" y1="31555" x2="82177" y2="56845"/>
                        <a14:backgroundMark x1="59728" y1="86775" x2="30884" y2="86543"/>
                        <a14:backgroundMark x1="40272" y1="54756" x2="40272" y2="54756"/>
                        <a14:backgroundMark x1="61361" y1="58933" x2="61361" y2="58933"/>
                        <a14:backgroundMark x1="72925" y1="90951" x2="72925" y2="90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5" y="0"/>
            <a:ext cx="12219710" cy="6905596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1626023" y="1821795"/>
            <a:ext cx="8641927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县委书记的榜样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焦裕禄</a:t>
            </a:r>
            <a:endParaRPr lang="en-US" altLang="zh-CN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穆青、冯健、周原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55250" y1="25806" x2="55250" y2="25806"/>
                        <a14:foregroundMark x1="56000" y1="27419" x2="56000" y2="27419"/>
                        <a14:foregroundMark x1="49000" y1="22581" x2="49000" y2="22581"/>
                        <a14:foregroundMark x1="49250" y1="24839" x2="49250" y2="24839"/>
                        <a14:foregroundMark x1="48500" y1="30000" x2="48500" y2="30000"/>
                        <a14:foregroundMark x1="51000" y1="31613" x2="51000" y2="31613"/>
                        <a14:foregroundMark x1="50250" y1="34839" x2="50250" y2="34839"/>
                        <a14:foregroundMark x1="54000" y1="48387" x2="55000" y2="53548"/>
                        <a14:foregroundMark x1="59000" y1="47097" x2="68250" y2="42903"/>
                        <a14:foregroundMark x1="69750" y1="28387" x2="69000" y2="28387"/>
                        <a14:foregroundMark x1="35750" y1="38387" x2="35750" y2="38387"/>
                        <a14:foregroundMark x1="59000" y1="60968" x2="59000" y2="60968"/>
                        <a14:foregroundMark x1="57250" y1="60968" x2="57250" y2="60968"/>
                        <a14:foregroundMark x1="61000" y1="74516" x2="61000" y2="74516"/>
                        <a14:foregroundMark x1="59750" y1="78710" x2="59750" y2="78710"/>
                        <a14:foregroundMark x1="81750" y1="84839" x2="81750" y2="84839"/>
                        <a14:foregroundMark x1="47500" y1="88065" x2="47500" y2="88065"/>
                        <a14:foregroundMark x1="48250" y1="83226" x2="42750" y2="92581"/>
                        <a14:foregroundMark x1="46250" y1="86129" x2="46250" y2="86129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2702" y="3809455"/>
            <a:ext cx="3810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 userDrawn="1"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855" y="4471944"/>
            <a:ext cx="83439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 userDrawn="1">
            <p:custDataLst>
              <p:tags r:id="rId1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15" t="-564" r="48754" b="564"/>
          <a:stretch>
            <a:fillRect/>
          </a:stretch>
        </p:blipFill>
        <p:spPr bwMode="auto">
          <a:xfrm>
            <a:off x="8112702" y="4471944"/>
            <a:ext cx="4310496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157025" y="1070391"/>
            <a:ext cx="11877948" cy="2744512"/>
          </a:xfrm>
          <a:prstGeom prst="rect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497" y1="2088" x2="98912" y2="2552"/>
                        <a14:foregroundMark x1="3265" y1="5336" x2="3537" y2="94432"/>
                        <a14:foregroundMark x1="5306" y1="95592" x2="97143" y2="95128"/>
                        <a14:foregroundMark x1="96054" y1="93735" x2="96190" y2="7193"/>
                        <a14:foregroundMark x1="96463" y1="4640" x2="4626" y2="5104"/>
                        <a14:foregroundMark x1="80000" y1="91879" x2="80000" y2="91879"/>
                        <a14:foregroundMark x1="79864" y1="90023" x2="79864" y2="90023"/>
                        <a14:foregroundMark x1="79456" y1="91415" x2="79456" y2="91415"/>
                        <a14:foregroundMark x1="79592" y1="89095" x2="79592" y2="89095"/>
                        <a14:foregroundMark x1="87075" y1="89791" x2="87075" y2="89791"/>
                        <a14:foregroundMark x1="89932" y1="88863" x2="89932" y2="88863"/>
                        <a14:backgroundMark x1="12653" y1="17633" x2="25986" y2="43387"/>
                        <a14:backgroundMark x1="56871" y1="20650" x2="61361" y2="53364"/>
                        <a14:backgroundMark x1="35102" y1="43619" x2="73469" y2="59397"/>
                        <a14:backgroundMark x1="32245" y1="22970" x2="48707" y2="25754"/>
                        <a14:backgroundMark x1="57959" y1="8817" x2="73469" y2="12297"/>
                        <a14:backgroundMark x1="76735" y1="31555" x2="82177" y2="56845"/>
                        <a14:backgroundMark x1="59728" y1="86775" x2="30884" y2="86543"/>
                        <a14:backgroundMark x1="40272" y1="54756" x2="40272" y2="54756"/>
                        <a14:backgroundMark x1="61361" y1="58933" x2="61361" y2="58933"/>
                        <a14:backgroundMark x1="72925" y1="90951" x2="72925" y2="90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4" y="-108074"/>
            <a:ext cx="12219710" cy="6989619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>
            <p:custDataLst>
              <p:tags r:id="rId6"/>
            </p:custDataLst>
          </p:nvPr>
        </p:nvSpPr>
        <p:spPr>
          <a:xfrm>
            <a:off x="1297997" y="1185950"/>
            <a:ext cx="959600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习近平这样评价焦裕禄同志的精神：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“无论过去、现在还是将来，都永远是亿万人们心中一座永不磨灭的丰碑，永远是鼓舞我们艰苦奋斗、执政为民的强大思想动力，永远是激励我们求真务实、开拓进取的宝贵精神财富，永远不会过时。”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55250" y1="25806" x2="55250" y2="25806"/>
                        <a14:foregroundMark x1="56000" y1="27419" x2="56000" y2="27419"/>
                        <a14:foregroundMark x1="49000" y1="22581" x2="49000" y2="22581"/>
                        <a14:foregroundMark x1="49250" y1="24839" x2="49250" y2="24839"/>
                        <a14:foregroundMark x1="48500" y1="30000" x2="48500" y2="30000"/>
                        <a14:foregroundMark x1="51000" y1="31613" x2="51000" y2="31613"/>
                        <a14:foregroundMark x1="50250" y1="34839" x2="50250" y2="34839"/>
                        <a14:foregroundMark x1="54000" y1="48387" x2="55000" y2="53548"/>
                        <a14:foregroundMark x1="59000" y1="47097" x2="68250" y2="42903"/>
                        <a14:foregroundMark x1="69750" y1="28387" x2="69000" y2="28387"/>
                        <a14:foregroundMark x1="35750" y1="38387" x2="35750" y2="38387"/>
                        <a14:foregroundMark x1="59000" y1="60968" x2="59000" y2="60968"/>
                        <a14:foregroundMark x1="57250" y1="60968" x2="57250" y2="60968"/>
                        <a14:foregroundMark x1="61000" y1="74516" x2="61000" y2="74516"/>
                        <a14:foregroundMark x1="59750" y1="78710" x2="59750" y2="78710"/>
                        <a14:foregroundMark x1="81750" y1="84839" x2="81750" y2="84839"/>
                        <a14:foregroundMark x1="47500" y1="88065" x2="47500" y2="88065"/>
                        <a14:foregroundMark x1="48250" y1="83226" x2="42750" y2="92581"/>
                        <a14:foregroundMark x1="46250" y1="86129" x2="46250" y2="86129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2702" y="3809455"/>
            <a:ext cx="3810000" cy="295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 userDrawn="1">
            <p:custDataLst>
              <p:tags r:id="rId1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855" y="4471944"/>
            <a:ext cx="83439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 userDrawn="1">
            <p:custDataLst>
              <p:tags r:id="rId1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15" t="-564" r="48754" b="564"/>
          <a:stretch>
            <a:fillRect/>
          </a:stretch>
        </p:blipFill>
        <p:spPr bwMode="auto">
          <a:xfrm>
            <a:off x="8112702" y="4471944"/>
            <a:ext cx="4310496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半闭框 9"/>
          <p:cNvSpPr/>
          <p:nvPr userDrawn="1">
            <p:custDataLst>
              <p:tags r:id="rId2"/>
            </p:custDataLst>
          </p:nvPr>
        </p:nvSpPr>
        <p:spPr>
          <a:xfrm>
            <a:off x="165464" y="165463"/>
            <a:ext cx="1062445" cy="1149531"/>
          </a:xfrm>
          <a:prstGeom prst="halfFrame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半闭框 11"/>
          <p:cNvSpPr/>
          <p:nvPr userDrawn="1">
            <p:custDataLst>
              <p:tags r:id="rId3"/>
            </p:custDataLst>
          </p:nvPr>
        </p:nvSpPr>
        <p:spPr>
          <a:xfrm rot="16200000">
            <a:off x="209007" y="5595257"/>
            <a:ext cx="1062445" cy="1149531"/>
          </a:xfrm>
          <a:prstGeom prst="halfFrame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半闭框 12"/>
          <p:cNvSpPr/>
          <p:nvPr userDrawn="1">
            <p:custDataLst>
              <p:tags r:id="rId4"/>
            </p:custDataLst>
          </p:nvPr>
        </p:nvSpPr>
        <p:spPr>
          <a:xfrm rot="5400000">
            <a:off x="10920548" y="121920"/>
            <a:ext cx="1062445" cy="1149531"/>
          </a:xfrm>
          <a:prstGeom prst="halfFrame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半闭框 13"/>
          <p:cNvSpPr/>
          <p:nvPr userDrawn="1">
            <p:custDataLst>
              <p:tags r:id="rId5"/>
            </p:custDataLst>
          </p:nvPr>
        </p:nvSpPr>
        <p:spPr>
          <a:xfrm rot="10800000">
            <a:off x="10964091" y="5551714"/>
            <a:ext cx="1062445" cy="1149531"/>
          </a:xfrm>
          <a:prstGeom prst="halfFrame">
            <a:avLst/>
          </a:prstGeom>
          <a:solidFill>
            <a:srgbClr val="A72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334" b="100000" l="4102" r="995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221740" y="-1176731"/>
            <a:ext cx="8153764" cy="803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1" b="100000" l="0" r="10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6024" y="3056571"/>
            <a:ext cx="45720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 userDrawn="1">
            <p:custDataLst>
              <p:tags r:id="rId9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3976" y="629604"/>
            <a:ext cx="45720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 userDrawn="1">
            <p:custDataLst>
              <p:tags r:id="rId1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10" b="89790" l="10000" r="100000">
                        <a14:foregroundMark x1="84375" y1="50150" x2="84375" y2="50150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-115254"/>
            <a:ext cx="45720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Picture 4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855" y="4471944"/>
            <a:ext cx="8343900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8447" y1="84884" x2="19521" y2="84884"/>
                        <a14:backgroundMark x1="13470" y1="67442" x2="13470" y2="67442"/>
                        <a14:backgroundMark x1="56621" y1="45736" x2="56621" y2="45736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15" t="-564" r="48754" b="564"/>
          <a:stretch>
            <a:fillRect/>
          </a:stretch>
        </p:blipFill>
        <p:spPr bwMode="auto">
          <a:xfrm>
            <a:off x="8112702" y="4471944"/>
            <a:ext cx="4310496" cy="245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D3121E8-D329-4A81-9358-A807DFF397F0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F48012-9901-4DF8-9A80-85EA22FDF8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2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73.xml" /><Relationship Id="rId4" Type="http://schemas.openxmlformats.org/officeDocument/2006/relationships/image" Target="../media/image13.jpeg" /><Relationship Id="rId5" Type="http://schemas.openxmlformats.org/officeDocument/2006/relationships/tags" Target="../tags/tag74.xml" /><Relationship Id="rId6" Type="http://schemas.openxmlformats.org/officeDocument/2006/relationships/image" Target="../media/image14.png" /><Relationship Id="rId7" Type="http://schemas.openxmlformats.org/officeDocument/2006/relationships/tags" Target="../tags/tag7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6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7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image" Target="../media/image26.jpeg" /><Relationship Id="rId9" Type="http://schemas.openxmlformats.org/officeDocument/2006/relationships/tags" Target="../tags/tag13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3.xml" /><Relationship Id="rId3" Type="http://schemas.openxmlformats.org/officeDocument/2006/relationships/tags" Target="../tags/tag13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8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image" Target="../media/image27.png" /><Relationship Id="rId7" Type="http://schemas.microsoft.com/office/2007/relationships/hdphoto" Target="../media/image28.wdp" /><Relationship Id="rId8" Type="http://schemas.openxmlformats.org/officeDocument/2006/relationships/tags" Target="../tags/tag13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hemeOverride" Target="../theme/themeOverride9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image" Target="../media/image26.jpeg" /><Relationship Id="rId9" Type="http://schemas.openxmlformats.org/officeDocument/2006/relationships/tags" Target="../tags/tag14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hemeOverride" Target="../theme/themeOverride10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image" Target="../media/image29.png" /><Relationship Id="rId7" Type="http://schemas.openxmlformats.org/officeDocument/2006/relationships/tags" Target="../tags/tag14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image" Target="../media/image30.png" /><Relationship Id="rId6" Type="http://schemas.openxmlformats.org/officeDocument/2006/relationships/tags" Target="../tags/tag15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image" Target="../media/image31.png" /><Relationship Id="rId6" Type="http://schemas.openxmlformats.org/officeDocument/2006/relationships/tags" Target="../tags/tag15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hemeOverride" Target="../theme/themeOverride11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Relationship Id="rId8" Type="http://schemas.openxmlformats.org/officeDocument/2006/relationships/image" Target="../media/image26.jpeg" /><Relationship Id="rId9" Type="http://schemas.openxmlformats.org/officeDocument/2006/relationships/tags" Target="../tags/tag16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5.jpeg" /><Relationship Id="rId11" Type="http://schemas.openxmlformats.org/officeDocument/2006/relationships/tags" Target="../tags/tag83.xml" /><Relationship Id="rId12" Type="http://schemas.openxmlformats.org/officeDocument/2006/relationships/image" Target="../media/image16.jpeg" /><Relationship Id="rId13" Type="http://schemas.openxmlformats.org/officeDocument/2006/relationships/tags" Target="../tags/tag84.xml" /><Relationship Id="rId14" Type="http://schemas.openxmlformats.org/officeDocument/2006/relationships/image" Target="../media/image17.png" /><Relationship Id="rId15" Type="http://schemas.openxmlformats.org/officeDocument/2006/relationships/tags" Target="../tags/tag85.xml" /><Relationship Id="rId2" Type="http://schemas.openxmlformats.org/officeDocument/2006/relationships/themeOverride" Target="../theme/themeOverride2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image" Target="../media/image32.png" /><Relationship Id="rId7" Type="http://schemas.openxmlformats.org/officeDocument/2006/relationships/tags" Target="../tags/tag17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tags" Target="../tags/tag172.xml" /><Relationship Id="rId3" Type="http://schemas.openxmlformats.org/officeDocument/2006/relationships/image" Target="../media/image33.jpeg" /><Relationship Id="rId4" Type="http://schemas.openxmlformats.org/officeDocument/2006/relationships/tags" Target="../tags/tag173.xml" /><Relationship Id="rId5" Type="http://schemas.openxmlformats.org/officeDocument/2006/relationships/image" Target="../media/image34.png" /><Relationship Id="rId6" Type="http://schemas.openxmlformats.org/officeDocument/2006/relationships/tags" Target="../tags/tag17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3.xml" /><Relationship Id="rId3" Type="http://schemas.openxmlformats.org/officeDocument/2006/relationships/tags" Target="../tags/tag90.xml" /><Relationship Id="rId4" Type="http://schemas.openxmlformats.org/officeDocument/2006/relationships/image" Target="../media/image18.png" /><Relationship Id="rId5" Type="http://schemas.openxmlformats.org/officeDocument/2006/relationships/tags" Target="../tags/tag91.xml" /><Relationship Id="rId6" Type="http://schemas.openxmlformats.org/officeDocument/2006/relationships/video" Target="../media/media1.mp4" /><Relationship Id="rId7" Type="http://schemas.microsoft.com/office/2007/relationships/media" Target="../media/media1.mp4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4.xml" /><Relationship Id="rId3" Type="http://schemas.openxmlformats.org/officeDocument/2006/relationships/tags" Target="../tags/tag92.xml" /><Relationship Id="rId4" Type="http://schemas.openxmlformats.org/officeDocument/2006/relationships/image" Target="../media/image19.jpeg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5.xml" /><Relationship Id="rId3" Type="http://schemas.openxmlformats.org/officeDocument/2006/relationships/tags" Target="../tags/tag98.xml" /><Relationship Id="rId4" Type="http://schemas.openxmlformats.org/officeDocument/2006/relationships/image" Target="../media/image19.jpeg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image" Target="../media/image20.png" /><Relationship Id="rId5" Type="http://schemas.openxmlformats.org/officeDocument/2006/relationships/tags" Target="../tags/tag106.xml" /><Relationship Id="rId6" Type="http://schemas.openxmlformats.org/officeDocument/2006/relationships/image" Target="../media/image21.png" /><Relationship Id="rId7" Type="http://schemas.openxmlformats.org/officeDocument/2006/relationships/tags" Target="../tags/tag10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8.xml" /><Relationship Id="rId3" Type="http://schemas.openxmlformats.org/officeDocument/2006/relationships/image" Target="../media/image22.jpeg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image" Target="../media/image23.png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tags" Target="../tags/tag11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image" Target="../media/image24.png" /><Relationship Id="rId5" Type="http://schemas.openxmlformats.org/officeDocument/2006/relationships/tags" Target="../tags/tag116.xml" /><Relationship Id="rId6" Type="http://schemas.openxmlformats.org/officeDocument/2006/relationships/image" Target="../media/image25.png" /><Relationship Id="rId7" Type="http://schemas.openxmlformats.org/officeDocument/2006/relationships/tags" Target="../tags/tag11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1d589bc755f75a8d6a8f22853a77245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66675"/>
            <a:ext cx="12192000" cy="6990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0660" y="2487930"/>
            <a:ext cx="11790680" cy="1882140"/>
          </a:xfrm>
          <a:prstGeom prst="rect">
            <a:avLst/>
          </a:prstGeom>
          <a:solidFill>
            <a:srgbClr val="A7262A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b="1"/>
              <a:t>问题探究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87655" y="1691005"/>
            <a:ext cx="11617325" cy="1400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这篇人物通讯写了什么？尝试归纳文中所写焦裕禄的具体事迹</a:t>
            </a:r>
          </a:p>
          <a:p>
            <a:pPr algn="l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焦裕禄同志具有怎样的精神？请结合全文分析。</a:t>
            </a:r>
            <a:endParaRPr lang="zh-CN" altLang="en-US" sz="3200" b="1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5" name="PA-102217"/>
          <p:cNvGrpSpPr/>
          <p:nvPr>
            <p:custDataLst>
              <p:tags r:id="rId4"/>
            </p:custDataLst>
          </p:nvPr>
        </p:nvGrpSpPr>
        <p:grpSpPr>
          <a:xfrm>
            <a:off x="4598094" y="7119"/>
            <a:ext cx="2570163" cy="860425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问题探究</a:t>
              </a:r>
            </a:p>
          </p:txBody>
        </p:sp>
      </p:grpSp>
      <p:sp>
        <p:nvSpPr>
          <p:cNvPr id="10" name="内容占位符 2"/>
          <p:cNvSpPr txBox="1"/>
          <p:nvPr>
            <p:custDataLst>
              <p:tags r:id="rId7"/>
            </p:custDataLst>
          </p:nvPr>
        </p:nvSpPr>
        <p:spPr>
          <a:xfrm>
            <a:off x="678180" y="1110706"/>
            <a:ext cx="10835640" cy="84074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这篇人物通讯写了什么？尝试归纳文中所写焦裕禄的具体事迹</a:t>
            </a:r>
          </a:p>
        </p:txBody>
      </p:sp>
      <p:sp>
        <p:nvSpPr>
          <p:cNvPr id="12" name="内容占位符 2"/>
          <p:cNvSpPr txBox="1"/>
          <p:nvPr>
            <p:custDataLst>
              <p:tags r:id="rId8"/>
            </p:custDataLst>
          </p:nvPr>
        </p:nvSpPr>
        <p:spPr>
          <a:xfrm>
            <a:off x="412115" y="1757680"/>
            <a:ext cx="11607165" cy="48577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导语:焦裕禄来到兰考的背景，初到兰考的作为。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第一节:焦裕禄身先士卒，带领县委班子深入-线进行细致地调查研究；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第二节: 兰考县遭遇洪灾，焦裕禄同志带领兰考 人民全力救灾；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第三节:焦裕禄身患肝癌，但心中只有人民，不顾自身；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第四节:焦裕禄因肝癌住院，即使在病中依旧没有忘记关心兰考县的人民；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fontAlgn="auto">
              <a:lnSpc>
                <a:spcPct val="120000"/>
              </a:lnSpc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第五节:焦裕禄的精神永远流传，带给人民无穷的精神力量。</a:t>
            </a:r>
            <a:endParaRPr lang="zh-CN" altLang="en-US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680362" y="2763982"/>
            <a:ext cx="619298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焦裕禄同志具有怎样的精神？请结合全文分析。</a:t>
            </a:r>
          </a:p>
        </p:txBody>
      </p:sp>
      <p:grpSp>
        <p:nvGrpSpPr>
          <p:cNvPr id="4" name="PA-102217"/>
          <p:cNvGrpSpPr/>
          <p:nvPr>
            <p:custDataLst>
              <p:tags r:id="rId5"/>
            </p:custDataLst>
          </p:nvPr>
        </p:nvGrpSpPr>
        <p:grpSpPr>
          <a:xfrm>
            <a:off x="6717841" y="1635029"/>
            <a:ext cx="2570163" cy="860425"/>
            <a:chOff x="4713010" y="1227788"/>
            <a:chExt cx="5040000" cy="1057746"/>
          </a:xfrm>
        </p:grpSpPr>
        <p:sp>
          <p:nvSpPr>
            <p:cNvPr id="5" name="PA-圆角矩形 30"/>
            <p:cNvSpPr/>
            <p:nvPr>
              <p:custDataLst>
                <p:tags r:id="rId6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PA-矩形 3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问题探究</a:t>
              </a:r>
            </a:p>
          </p:txBody>
        </p:sp>
      </p:grpSp>
      <p:pic>
        <p:nvPicPr>
          <p:cNvPr id="2" name="图片 1" descr="c6b5504ded61f644fc7fe969e691bdc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9620" y="595630"/>
            <a:ext cx="4537075" cy="56667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63195" y="101600"/>
            <a:ext cx="11834495" cy="673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1.实事求是，务实创新。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焦裕禄身先士卒，带领县委班子深入一线进行细致地调查研究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决定要把兰考县1800平方公里土地上的自然情况摸透，亲自去掂一掂兰考的“三害”究竟有多大分量。在实地调研时，焦裕禄不顾环境的险恶，亲自去查风口、探流沙，掌握了大量一手的资料。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心系群众，关心百姓。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冒着风雪中，不辞辛苦访问了几十户生活困难的老贫农。</a:t>
            </a:r>
          </a:p>
          <a:p>
            <a:pPr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3.忘我工作，无私奉献。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焦裕禄身患肝癌，但心中只有人民，不顾自身，经常忍着时时作痛的肝部继续办。即使医生劝他住院他也因为开会工作而拒绝。还笑着说：“他笑着说:“病是个欺软怕硬的东西，你压住他，他就不欺住你了。”</a:t>
            </a:r>
          </a:p>
          <a:p>
            <a:pPr>
              <a:lnSpc>
                <a:spcPct val="150000"/>
              </a:lnSpc>
            </a:pPr>
            <a:r>
              <a:rPr lang="zh-CN" altLang="en-US" sz="24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4.鞠躬尽瘁，死而后已。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焦裕禄因肝癌住院，即使在病中依旧没有忘记关心兰考县的人民，还在病榻上念念不忘兰考的沙丘治理”我死后只有一个要求，要求组织上把我运回兰考，埋在沙堆上，活着我没有治好沙丘，死了也要看着你们把沙丘治好!”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0" y="320566"/>
            <a:ext cx="11206249" cy="5810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焦裕禄精神总结：</a:t>
            </a:r>
          </a:p>
        </p:txBody>
      </p:sp>
      <p:sp>
        <p:nvSpPr>
          <p:cNvPr id="6" name="内容占位符 2"/>
          <p:cNvSpPr txBox="1"/>
          <p:nvPr>
            <p:custDataLst>
              <p:tags r:id="rId5"/>
            </p:custDataLst>
          </p:nvPr>
        </p:nvSpPr>
        <p:spPr>
          <a:xfrm>
            <a:off x="5150485" y="1734185"/>
            <a:ext cx="4537710" cy="30854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实事求是，务实创新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心系群众，关心百姓</a:t>
            </a:r>
            <a:endParaRPr lang="zh-CN" altLang="en-US" b="1">
              <a:solidFill>
                <a:schemeClr val="dk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忘我工作，无私奉献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b="1">
                <a:solidFill>
                  <a:schemeClr val="dk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鞠躬尽瘁，死而后已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10" y1="59447" x2="33226" y2="64747"/>
                        <a14:foregroundMark x1="15161" y1="66590" x2="55806" y2="74654"/>
                        <a14:foregroundMark x1="65484" y1="76728" x2="83226" y2="77880"/>
                        <a14:foregroundMark x1="9355" y1="75346" x2="39677" y2="77419"/>
                        <a14:backgroundMark x1="26452" y1="80645" x2="34516" y2="82028"/>
                        <a14:backgroundMark x1="60000" y1="82258" x2="71935" y2="84793"/>
                        <a14:backgroundMark x1="58710" y1="79032" x2="65806" y2="80415"/>
                        <a14:backgroundMark x1="71935" y1="82488" x2="79032" y2="82488"/>
                        <a14:backgroundMark x1="72903" y1="81106" x2="72903" y2="81106"/>
                        <a14:backgroundMark x1="80323" y1="77880" x2="80323" y2="77880"/>
                      </a14:backgroundRemoval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6746"/>
            <a:ext cx="4015962" cy="562234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680362" y="2763982"/>
            <a:ext cx="6192983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如何理解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“他没有死，他还活着”</a:t>
            </a:r>
          </a:p>
        </p:txBody>
      </p:sp>
      <p:grpSp>
        <p:nvGrpSpPr>
          <p:cNvPr id="4" name="PA-102217"/>
          <p:cNvGrpSpPr/>
          <p:nvPr>
            <p:custDataLst>
              <p:tags r:id="rId5"/>
            </p:custDataLst>
          </p:nvPr>
        </p:nvGrpSpPr>
        <p:grpSpPr>
          <a:xfrm>
            <a:off x="6717841" y="1635029"/>
            <a:ext cx="2570163" cy="860425"/>
            <a:chOff x="4713010" y="1227788"/>
            <a:chExt cx="5040000" cy="1057746"/>
          </a:xfrm>
        </p:grpSpPr>
        <p:sp>
          <p:nvSpPr>
            <p:cNvPr id="5" name="PA-圆角矩形 30"/>
            <p:cNvSpPr/>
            <p:nvPr>
              <p:custDataLst>
                <p:tags r:id="rId6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PA-矩形 3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问题探究</a:t>
              </a:r>
            </a:p>
          </p:txBody>
        </p:sp>
      </p:grpSp>
      <p:pic>
        <p:nvPicPr>
          <p:cNvPr id="2" name="图片 1" descr="c6b5504ded61f644fc7fe969e691bdc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9620" y="595630"/>
            <a:ext cx="4537075" cy="56667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91159" y="380660"/>
            <a:ext cx="11206249" cy="58105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第五节：“他没有死，他还活着”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91217" y="1247313"/>
            <a:ext cx="10467110" cy="3135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）写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1965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年春天有人到焦裕禄坟前看望，表达缅怀之情</a:t>
            </a:r>
            <a:endParaRPr lang="en-US" altLang="zh-CN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集中展现焦裕禄在兰考的生命足迹</a:t>
            </a:r>
            <a:endParaRPr lang="en-US" altLang="zh-CN" sz="24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）用一连串数字表现三年来兰考抗灾取得的成绩</a:t>
            </a:r>
            <a:endParaRPr lang="en-US" altLang="zh-CN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en-US" altLang="zh-CN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歌颂这一战胜自然的伟大成就</a:t>
            </a:r>
            <a:endParaRPr lang="en-US" altLang="zh-CN" sz="24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）写焦裕禄给兰考人民的精神财富</a:t>
            </a:r>
            <a:endParaRPr lang="en-US" altLang="zh-CN" sz="2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——</a:t>
            </a:r>
            <a:r>
              <a:rPr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预言焦裕禄精神能在兰考地区生根、发芽，结果</a:t>
            </a:r>
            <a:endParaRPr lang="en-US" altLang="zh-CN" sz="2400" b="1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（最后一段，换用第二人称，直接抒情，表达歌颂赞美）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928610" y="4383405"/>
            <a:ext cx="4039235" cy="2305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0060" y="297180"/>
            <a:ext cx="11231880" cy="6451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“他没有死，他还活着”是指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焦裕禄的精神永远流传，带给人民无穷的精神力量</a:t>
            </a: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80060" y="2119692"/>
            <a:ext cx="5981700" cy="33110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焦裕禄虽然去世了，但他在兰考土地上播下的自力更生的革命种子，正在发芽成长，他带给兰考人民的毛泽东思想的红灯，愈来愈发出耀眼的光芒。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焦裕禄同志一心为公、无私奉献的精神永远活在人民心中，人们以焦裕禄同志为榜样，不断开创新的奇迹。</a:t>
            </a: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16089" y="2261932"/>
            <a:ext cx="5083401" cy="31684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3965575" cy="575945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人物通讯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43840" y="1386840"/>
            <a:ext cx="6697980" cy="484949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用来报道特定人物的一种新闻体裁。以写人物的思想和事迹为主的通讯。一般有一个或几个中心人物。人物通讯的关键是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抓住人物的特点，揭示出具有鲜明个性特征的人物的情怀和思想境界。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要求写作中既见事，又见人，通过典型事例表现人物的精神风貌。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常见的写法有：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通过矛盾冲突表现人物的思想境界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通过人物的行动、对话等表现人物活生生的性格特征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通过细节描写、心理刻画等展示人物的内心世界。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56120" y="1952624"/>
            <a:ext cx="4915004" cy="396049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680362" y="2763982"/>
            <a:ext cx="619298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这篇人物通讯有哪些特色？</a:t>
            </a:r>
          </a:p>
        </p:txBody>
      </p:sp>
      <p:grpSp>
        <p:nvGrpSpPr>
          <p:cNvPr id="4" name="PA-102217"/>
          <p:cNvGrpSpPr/>
          <p:nvPr>
            <p:custDataLst>
              <p:tags r:id="rId5"/>
            </p:custDataLst>
          </p:nvPr>
        </p:nvGrpSpPr>
        <p:grpSpPr>
          <a:xfrm>
            <a:off x="6717841" y="1635029"/>
            <a:ext cx="2570163" cy="860425"/>
            <a:chOff x="4713010" y="1227788"/>
            <a:chExt cx="5040000" cy="1057746"/>
          </a:xfrm>
        </p:grpSpPr>
        <p:sp>
          <p:nvSpPr>
            <p:cNvPr id="5" name="PA-圆角矩形 30"/>
            <p:cNvSpPr/>
            <p:nvPr>
              <p:custDataLst>
                <p:tags r:id="rId6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PA-矩形 31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深入探究</a:t>
              </a:r>
            </a:p>
          </p:txBody>
        </p:sp>
      </p:grpSp>
      <p:pic>
        <p:nvPicPr>
          <p:cNvPr id="2" name="图片 1" descr="c6b5504ded61f644fc7fe969e691bdc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4535" y="586740"/>
            <a:ext cx="4356735" cy="54413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PA-102217"/>
          <p:cNvGrpSpPr/>
          <p:nvPr>
            <p:custDataLst>
              <p:tags r:id="rId4"/>
            </p:custDataLst>
          </p:nvPr>
        </p:nvGrpSpPr>
        <p:grpSpPr>
          <a:xfrm>
            <a:off x="4598094" y="7119"/>
            <a:ext cx="2570163" cy="860425"/>
            <a:chOff x="4713010" y="1227788"/>
            <a:chExt cx="5040000" cy="1057746"/>
          </a:xfrm>
        </p:grpSpPr>
        <p:sp>
          <p:nvSpPr>
            <p:cNvPr id="3" name="PA-圆角矩形 30"/>
            <p:cNvSpPr/>
            <p:nvPr>
              <p:custDataLst>
                <p:tags r:id="rId5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4" name="PA-矩形 31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作者介绍</a:t>
              </a:r>
            </a:p>
          </p:txBody>
        </p:sp>
      </p:grp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548962" y="1239046"/>
            <a:ext cx="71243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穆青，曾任新华通讯社社长、近代新闻记者。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548962" y="2122553"/>
            <a:ext cx="7124377" cy="13630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dk1"/>
                </a:solidFill>
              </a:rPr>
              <a:t>冯健，解放前夕主要从事新闻宣传报道工作。建国后，历任新华通讯社开封分社、江西分社记者，新华社中南总分社、湖北分社记者、编委。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14671" y="4041506"/>
            <a:ext cx="7000826" cy="13630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dk1"/>
                </a:solidFill>
              </a:rPr>
              <a:t>周原，新华社高级记者，</a:t>
            </a:r>
            <a:r>
              <a:rPr lang="en-US" altLang="zh-CN" sz="2400" b="1">
                <a:solidFill>
                  <a:schemeClr val="dk1"/>
                </a:solidFill>
              </a:rPr>
              <a:t>1944</a:t>
            </a:r>
            <a:r>
              <a:rPr lang="zh-CN" altLang="en-US" sz="2400" b="1">
                <a:solidFill>
                  <a:schemeClr val="dk1"/>
                </a:solidFill>
              </a:rPr>
              <a:t>年参加八路军，</a:t>
            </a:r>
            <a:r>
              <a:rPr lang="en-US" altLang="zh-CN" sz="2400" b="1">
                <a:solidFill>
                  <a:schemeClr val="dk1"/>
                </a:solidFill>
              </a:rPr>
              <a:t>1945</a:t>
            </a:r>
            <a:r>
              <a:rPr lang="zh-CN" altLang="en-US" sz="2400" b="1">
                <a:solidFill>
                  <a:schemeClr val="dk1"/>
                </a:solidFill>
              </a:rPr>
              <a:t>年，周原加入中国共产党。</a:t>
            </a:r>
            <a:r>
              <a:rPr lang="en-US" altLang="zh-CN" sz="2400" b="1">
                <a:solidFill>
                  <a:schemeClr val="dk1"/>
                </a:solidFill>
              </a:rPr>
              <a:t>1948</a:t>
            </a:r>
            <a:r>
              <a:rPr lang="zh-CN" altLang="en-US" sz="2400" b="1">
                <a:solidFill>
                  <a:schemeClr val="dk1"/>
                </a:solidFill>
              </a:rPr>
              <a:t>年调入新华社任记者、高级记者、国内部机动采访室主任。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047536">
            <a:off x="8838112" y="589741"/>
            <a:ext cx="2038894" cy="30656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5718" y="2626994"/>
            <a:ext cx="3122125" cy="20059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rot="1084907">
            <a:off x="8011399" y="4414638"/>
            <a:ext cx="2709415" cy="1916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834640" cy="840741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85800" y="1249363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这篇文章有哪些特色？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27660" y="2021523"/>
            <a:ext cx="11536680" cy="4462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（一）小标题的结构，体现布局谋篇的精细、巧妙。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全文按人物的品质和事迹分类，列小标题组织材料。“吃别人嚼过的馍没味道”（亲临一线，身先士卒的精神）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“当群众最困难的时候，共产党员要出现在群众面前”（心系群众，忘我工作）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“他心里装着全体人民，唯独没有他自己”（热爱群众，无私奉献）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“活着我没有治好沙丘，死了也要看着你们把沙丘治好”（鞠躬尽瘁，死而后已）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“他没有死，他还活着”（肉体虽死，精神永存）。</a:t>
            </a:r>
          </a:p>
          <a:p>
            <a:pPr>
              <a:spcAft>
                <a:spcPts val="120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（二）表达方式上，记叙为主，夹以描写、议论、说明。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全文的主线是记叙焦裕禄同志从到达兰考后忘我工作，带领群众治理土地的感人事迹，同时夹杂着描写、议论，将焦裕禄同志的精神生动的刻画了出来。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（三）运用大量生动具体的例子，生动表明焦裕禄的可贵品质。 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在全文的描写中，每一节都举了很多生动形象的例子，表现出焦裕禄可贵的品质。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2880" y="220345"/>
            <a:ext cx="2522220" cy="1075055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46760" y="1511300"/>
            <a:ext cx="8709660" cy="84074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通过这篇通讯，尝试归纳焦裕禄精神，你有什么启发？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95300" y="2423161"/>
            <a:ext cx="7498080" cy="4043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“焦裕禄精神”是一种向焦裕禄同志学习的精神，被习近平概括为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“亲民爱民、艰苦奋斗、科学求实、迎难而上、无私奉献”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。对焦裕禄同志，总书记一直十分崇敬，视为人生榜样。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习近平这样评价焦裕禄同志的精神：“无论过去、现在还是将来，都永远是亿万人们心中一座永不磨灭的丰碑，永远是鼓舞我们艰苦奋斗、执政为民的强大思想动力，永远是激励我们求真务实、开拓进取的宝贵精神财富，永远不会过时。”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735599" y="2352040"/>
            <a:ext cx="3053007" cy="3947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B81205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9e6da55437380624f08592da0b12b13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6670" y="0"/>
            <a:ext cx="12186285" cy="6858635"/>
          </a:xfrm>
          <a:prstGeom prst="rect">
            <a:avLst/>
          </a:prstGeom>
        </p:spPr>
      </p:pic>
      <p:pic>
        <p:nvPicPr>
          <p:cNvPr id="3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709400" y="122555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6019" name="文本框 4"/>
          <p:cNvSpPr/>
          <p:nvPr>
            <p:custDataLst>
              <p:tags r:id="rId3"/>
            </p:custDataLst>
          </p:nvPr>
        </p:nvSpPr>
        <p:spPr>
          <a:xfrm>
            <a:off x="5100320" y="570230"/>
            <a:ext cx="1908175" cy="61150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r>
              <a:rPr lang="zh-CN" altLang="en-US" sz="3300" b="1">
                <a:solidFill>
                  <a:srgbClr val="1E46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  </a:t>
            </a:r>
          </a:p>
        </p:txBody>
      </p:sp>
      <p:sp>
        <p:nvSpPr>
          <p:cNvPr id="86020" name="Title 6"/>
          <p:cNvSpPr/>
          <p:nvPr>
            <p:custDataLst>
              <p:tags r:id="rId4"/>
            </p:custDataLst>
          </p:nvPr>
        </p:nvSpPr>
        <p:spPr>
          <a:xfrm>
            <a:off x="442595" y="1720850"/>
            <a:ext cx="11307445" cy="4321175"/>
          </a:xfrm>
          <a:prstGeom prst="rect">
            <a:avLst/>
          </a:prstGeom>
          <a:noFill/>
          <a:ln w="3175">
            <a:noFill/>
          </a:ln>
        </p:spPr>
        <p:txBody>
          <a:bodyPr lIns="68580" tIns="34290" rIns="68580" bIns="34290" anchor="ctr" anchorCtr="0"/>
          <a:lstStyle/>
          <a:p>
            <a:pPr defTabSz="913130">
              <a:lnSpc>
                <a:spcPct val="130000"/>
              </a:lnSpc>
              <a:spcAft>
                <a:spcPts val="800"/>
              </a:spcAft>
            </a:pPr>
            <a:r>
              <a:rPr lang="en-US" altLang="zh-CN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1965年12月，穆青和新华社记者冯健为了鼓舞全国人民投入到复苏  经济建设的斗志，他们来到饱受水害灾害的河南，希望能在这里找到新闻  素材。到河南后，他们从新华社河南分社记者周原处了解到，在豫东兰考县有一位深受百姓爱戴、“开展除三害斗争活活累死”的县委书记焦裕禄。穆青一行访问了鸡屎味基层干部和群众，走到哪，群众都满含热泪叙说着焦书记的事迹，在亲眼看到焦裕禄带领群众挖的沟渠和封闭的沙丘群后，三人便决定将焦裕禄书记的事迹原原本本的写出来，让她的感人事迹在兰考县的475个日日夜夜永远铭记在人们心中。1966年2月，长篇通讯《县委书记的榜样——焦裕禄》问世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1.1-焦裕禄(Av710853659,P1)">
            <a:hlinkClick action="ppaction://media"/>
          </p:cNvPr>
          <p:cNvPicPr>
            <a:picLocks noChangeAspect="1"/>
          </p:cNvPicPr>
          <p:nvPr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2301" y="473862"/>
            <a:ext cx="10507398" cy="59102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1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1525" y="1547450"/>
            <a:ext cx="2857500" cy="3762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内容占位符 2"/>
          <p:cNvSpPr txBox="1"/>
          <p:nvPr>
            <p:custDataLst>
              <p:tags r:id="rId6"/>
            </p:custDataLst>
          </p:nvPr>
        </p:nvSpPr>
        <p:spPr>
          <a:xfrm>
            <a:off x="317500" y="1195705"/>
            <a:ext cx="8282305" cy="56622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焦裕禄，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(1922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16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~1964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 山东淄博博山县北崮山村人，原兰考县委书记，干部楷模，中国共产党革命烈士。</a:t>
            </a: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1922年8月16日，焦裕禄出生在一个贫苦家庭，1946年加入了中国共产党，1950年， 被任命为尉氏县大营区委副书记兼区长，1954年8月相继在哈尔滨工业大学、大连起重机厂机械加工车间进修，1962年被调到河南省兰考县担任县委书记，1964年5月14日因肝癌病逝于郑州，终年42岁。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在兰考担任县委书记时所表现出来的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亲民爱民、艰苦奋斗、科学求实、迎难而上、无私奉献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的精神，被后人称之为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焦裕禄精神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grpSp>
        <p:nvGrpSpPr>
          <p:cNvPr id="5" name="PA-102217"/>
          <p:cNvGrpSpPr/>
          <p:nvPr>
            <p:custDataLst>
              <p:tags r:id="rId7"/>
            </p:custDataLst>
          </p:nvPr>
        </p:nvGrpSpPr>
        <p:grpSpPr>
          <a:xfrm>
            <a:off x="4598094" y="7119"/>
            <a:ext cx="2570163" cy="860425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8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走进人物</a:t>
              </a:r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33855" y="1443310"/>
            <a:ext cx="2857500" cy="3762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内容占位符 2"/>
          <p:cNvSpPr txBox="1"/>
          <p:nvPr>
            <p:custDataLst>
              <p:tags r:id="rId6"/>
            </p:custDataLst>
          </p:nvPr>
        </p:nvSpPr>
        <p:spPr>
          <a:xfrm>
            <a:off x="365217" y="1108454"/>
            <a:ext cx="8003721" cy="56622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河南省兰考县位于黄河故道，饱受风沙、内涝和盐碱“三害”。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1962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年底，焦裕禄出任兰考县县委书记。当时正是兰考三害严重时期，全县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35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万人民面临着生存考验。为解决兰考的灾害问题，焦裕禄鞠躬尽瘁，积劳成疾，身患肝病仍跑遍全县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120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个村庄，带领全县群众封沙、治水、改造盐碱地，取得明显成效。他身染重病，疼痛时便用硬物顶住肝部坚持工作，直至被县委强行送进医院。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1964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日，焦裕禄因肝癌病逝，终年</a:t>
            </a:r>
            <a:r>
              <a:rPr lang="en-US" altLang="zh-CN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42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岁。</a:t>
            </a:r>
          </a:p>
        </p:txBody>
      </p:sp>
      <p:grpSp>
        <p:nvGrpSpPr>
          <p:cNvPr id="5" name="PA-102217"/>
          <p:cNvGrpSpPr/>
          <p:nvPr>
            <p:custDataLst>
              <p:tags r:id="rId7"/>
            </p:custDataLst>
          </p:nvPr>
        </p:nvGrpSpPr>
        <p:grpSpPr>
          <a:xfrm>
            <a:off x="4598094" y="7119"/>
            <a:ext cx="2570163" cy="860425"/>
            <a:chOff x="4713010" y="1227788"/>
            <a:chExt cx="5040000" cy="1057746"/>
          </a:xfrm>
        </p:grpSpPr>
        <p:sp>
          <p:nvSpPr>
            <p:cNvPr id="6" name="PA-圆角矩形 30"/>
            <p:cNvSpPr/>
            <p:nvPr>
              <p:custDataLst>
                <p:tags r:id="rId8"/>
              </p:custDataLst>
            </p:nvPr>
          </p:nvSpPr>
          <p:spPr>
            <a:xfrm>
              <a:off x="4713010" y="1227788"/>
              <a:ext cx="5040000" cy="1057746"/>
            </a:xfrm>
            <a:prstGeom prst="roundRect">
              <a:avLst>
                <a:gd name="adj" fmla="val 0"/>
              </a:avLst>
            </a:prstGeom>
            <a:noFill/>
            <a:ln w="25400" cap="flat" cmpd="sng">
              <a:solidFill>
                <a:srgbClr val="A7262A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PA-矩形 31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4909885" y="1326297"/>
              <a:ext cx="4646248" cy="860727"/>
            </a:xfrm>
            <a:prstGeom prst="rect">
              <a:avLst/>
            </a:prstGeom>
            <a:solidFill>
              <a:srgbClr val="A7262A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>
                  <a:solidFill>
                    <a:schemeClr val="l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走进人物</a:t>
              </a: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4116176" y="5701347"/>
            <a:ext cx="443346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带领兰考人民治理土地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12520" y="1545907"/>
            <a:ext cx="3167357" cy="3766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772407" y="1545906"/>
            <a:ext cx="7026463" cy="376618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7045" name="Picture 5" descr="焦裕禄"/>
          <p:cNvPicPr>
            <a:picLocks noGrp="1" noChangeAspect="1" noChangeArrowheads="1"/>
          </p:cNvPicPr>
          <p:nvPr>
            <p:ph type="body"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3220" y="757555"/>
            <a:ext cx="3283585" cy="4154805"/>
          </a:xfrm>
        </p:spPr>
      </p:pic>
      <p:sp>
        <p:nvSpPr>
          <p:cNvPr id="87046" name="Rectangle 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86853" y="5118735"/>
            <a:ext cx="3575050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</a:rPr>
              <a:t>焦裕禄在花生地里拔草</a:t>
            </a:r>
          </a:p>
        </p:txBody>
      </p:sp>
      <p:pic>
        <p:nvPicPr>
          <p:cNvPr id="87047" name="Picture 5" descr="j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7084060" y="757555"/>
            <a:ext cx="3119120" cy="402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8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571106" y="4912360"/>
            <a:ext cx="2145030" cy="43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2800" b="1">
                <a:latin typeface="Times New Roman" panose="02020603050405020304" pitchFamily="18" charset="0"/>
              </a:rPr>
              <a:t>焦裕禄在锄草</a:t>
            </a: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3304011" y="5755423"/>
            <a:ext cx="558408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焦裕禄同志在兰考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rgbClr val="FCF9F7"/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3407516" y="5524918"/>
            <a:ext cx="5584084" cy="792088"/>
          </a:xfrm>
          <a:prstGeom prst="rect">
            <a:avLst/>
          </a:prstGeom>
          <a:solidFill>
            <a:srgbClr val="E5B440">
              <a:lumMod val="60000"/>
              <a:lumOff val="40000"/>
            </a:srgbClr>
          </a:solidFill>
          <a:ln w="25400" cap="flat" cmpd="sng" algn="ctr">
            <a:solidFill>
              <a:srgbClr val="918415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人民群众自发悼念焦裕禄同志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0936" y="1889760"/>
            <a:ext cx="6039010" cy="3185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03694" y="1868588"/>
            <a:ext cx="4810125" cy="3206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688"/>
</p:tagLst>
</file>

<file path=ppt/tags/tag10.xml><?xml version="1.0" encoding="utf-8"?>
<p:tagLst xmlns:p="http://schemas.openxmlformats.org/presentationml/2006/main">
  <p:tag name="AS_UNIQUEID" val="96"/>
</p:tagLst>
</file>

<file path=ppt/tags/tag100.xml><?xml version="1.0" encoding="utf-8"?>
<p:tagLst xmlns:p="http://schemas.openxmlformats.org/presentationml/2006/main">
  <p:tag name="AS_UNIQUEID" val="176"/>
  <p:tag name="KSO_WM_UNIT_TEXT_FILL_FORE_SCHEMECOLOR_INDEX" val="13"/>
  <p:tag name="KSO_WM_UNIT_TEXT_FILL_FORE_SCHEMECOLOR_INDEX_BRIGHTNESS" val="0"/>
  <p:tag name="KSO_WM_UNIT_TEXT_FILL_TYPE" val="1"/>
</p:tagLst>
</file>

<file path=ppt/tags/tag101.xml><?xml version="1.0" encoding="utf-8"?>
<p:tagLst xmlns:p="http://schemas.openxmlformats.org/presentationml/2006/main">
  <p:tag name="AS_UNIQUEID" val="177"/>
  <p:tag name="PA" val="v5.2.8"/>
</p:tagLst>
</file>

<file path=ppt/tags/tag102.xml><?xml version="1.0" encoding="utf-8"?>
<p:tagLst xmlns:p="http://schemas.openxmlformats.org/presentationml/2006/main">
  <p:tag name="AS_UNIQUEID" val="178"/>
  <p:tag name="PA" val="v5.2.8"/>
</p:tagLst>
</file>

<file path=ppt/tags/tag103.xml><?xml version="1.0" encoding="utf-8"?>
<p:tagLst xmlns:p="http://schemas.openxmlformats.org/presentationml/2006/main">
  <p:tag name="AS_UNIQUEID" val="179"/>
  <p:tag name="PA" val="v5.2.8"/>
</p:tagLst>
</file>

<file path=ppt/tags/tag104.xml><?xml version="1.0" encoding="utf-8"?>
<p:tagLst xmlns:p="http://schemas.openxmlformats.org/presentationml/2006/main">
  <p:tag name="AS_UNIQUEID" val="709"/>
</p:tagLst>
</file>

<file path=ppt/tags/tag105.xml><?xml version="1.0" encoding="utf-8"?>
<p:tagLst xmlns:p="http://schemas.openxmlformats.org/presentationml/2006/main">
  <p:tag name="AS_UNIQUEID" val="31"/>
</p:tagLst>
</file>

<file path=ppt/tags/tag106.xml><?xml version="1.0" encoding="utf-8"?>
<p:tagLst xmlns:p="http://schemas.openxmlformats.org/presentationml/2006/main">
  <p:tag name="AS_UNIQUEID" val="32"/>
</p:tagLst>
</file>

<file path=ppt/tags/tag107.xml><?xml version="1.0" encoding="utf-8"?>
<p:tagLst xmlns:p="http://schemas.openxmlformats.org/presentationml/2006/main">
  <p:tag name="AS_UNIQUEID" val="33"/>
</p:tagLst>
</file>

<file path=ppt/tags/tag108.xml><?xml version="1.0" encoding="utf-8"?>
<p:tagLst xmlns:p="http://schemas.openxmlformats.org/presentationml/2006/main">
  <p:tag name="AS_UNIQUEID" val="710"/>
</p:tagLst>
</file>

<file path=ppt/tags/tag109.xml><?xml version="1.0" encoding="utf-8"?>
<p:tagLst xmlns:p="http://schemas.openxmlformats.org/presentationml/2006/main">
  <p:tag name="AS_UNIQUEID" val="711"/>
</p:tagLst>
</file>

<file path=ppt/tags/tag11.xml><?xml version="1.0" encoding="utf-8"?>
<p:tagLst xmlns:p="http://schemas.openxmlformats.org/presentationml/2006/main">
  <p:tag name="AS_UNIQUEID" val="97"/>
</p:tagLst>
</file>

<file path=ppt/tags/tag110.xml><?xml version="1.0" encoding="utf-8"?>
<p:tagLst xmlns:p="http://schemas.openxmlformats.org/presentationml/2006/main">
  <p:tag name="AS_UNIQUEID" val="712"/>
</p:tagLst>
</file>

<file path=ppt/tags/tag111.xml><?xml version="1.0" encoding="utf-8"?>
<p:tagLst xmlns:p="http://schemas.openxmlformats.org/presentationml/2006/main">
  <p:tag name="AS_UNIQUEID" val="713"/>
</p:tagLst>
</file>

<file path=ppt/tags/tag112.xml><?xml version="1.0" encoding="utf-8"?>
<p:tagLst xmlns:p="http://schemas.openxmlformats.org/presentationml/2006/main">
  <p:tag name="AS_UNIQUEID" val="714"/>
</p:tagLst>
</file>

<file path=ppt/tags/tag113.xml><?xml version="1.0" encoding="utf-8"?>
<p:tagLst xmlns:p="http://schemas.openxmlformats.org/presentationml/2006/main">
  <p:tag name="AS_UNIQUEID" val="36"/>
</p:tagLst>
</file>

<file path=ppt/tags/tag114.xml><?xml version="1.0" encoding="utf-8"?>
<p:tagLst xmlns:p="http://schemas.openxmlformats.org/presentationml/2006/main">
  <p:tag name="AS_UNIQUEID" val="715"/>
</p:tagLst>
</file>

<file path=ppt/tags/tag115.xml><?xml version="1.0" encoding="utf-8"?>
<p:tagLst xmlns:p="http://schemas.openxmlformats.org/presentationml/2006/main">
  <p:tag name="AS_UNIQUEID" val="36"/>
</p:tagLst>
</file>

<file path=ppt/tags/tag116.xml><?xml version="1.0" encoding="utf-8"?>
<p:tagLst xmlns:p="http://schemas.openxmlformats.org/presentationml/2006/main">
  <p:tag name="AS_UNIQUEID" val="37"/>
</p:tagLst>
</file>

<file path=ppt/tags/tag117.xml><?xml version="1.0" encoding="utf-8"?>
<p:tagLst xmlns:p="http://schemas.openxmlformats.org/presentationml/2006/main">
  <p:tag name="AS_UNIQUEID" val="38"/>
</p:tagLst>
</file>

<file path=ppt/tags/tag118.xml><?xml version="1.0" encoding="utf-8"?>
<p:tagLst xmlns:p="http://schemas.openxmlformats.org/presentationml/2006/main">
  <p:tag name="AS_UNIQUEID" val="716"/>
</p:tagLst>
</file>

<file path=ppt/tags/tag119.xml><?xml version="1.0" encoding="utf-8"?>
<p:tagLst xmlns:p="http://schemas.openxmlformats.org/presentationml/2006/main">
  <p:tag name="AS_UNIQUEID" val="717"/>
</p:tagLst>
</file>

<file path=ppt/tags/tag12.xml><?xml version="1.0" encoding="utf-8"?>
<p:tagLst xmlns:p="http://schemas.openxmlformats.org/presentationml/2006/main">
  <p:tag name="AS_UNIQUEID" val="98"/>
</p:tagLst>
</file>

<file path=ppt/tags/tag120.xml><?xml version="1.0" encoding="utf-8"?>
<p:tagLst xmlns:p="http://schemas.openxmlformats.org/presentationml/2006/main">
  <p:tag name="AS_UNIQUEID" val="718"/>
</p:tagLst>
</file>

<file path=ppt/tags/tag121.xml><?xml version="1.0" encoding="utf-8"?>
<p:tagLst xmlns:p="http://schemas.openxmlformats.org/presentationml/2006/main">
  <p:tag name="AS_UNIQUEID" val="719"/>
</p:tagLst>
</file>

<file path=ppt/tags/tag122.xml><?xml version="1.0" encoding="utf-8"?>
<p:tagLst xmlns:p="http://schemas.openxmlformats.org/presentationml/2006/main">
  <p:tag name="AS_UNIQUEID" val="187"/>
  <p:tag name="PA" val="v5.2.8"/>
</p:tagLst>
</file>

<file path=ppt/tags/tag123.xml><?xml version="1.0" encoding="utf-8"?>
<p:tagLst xmlns:p="http://schemas.openxmlformats.org/presentationml/2006/main">
  <p:tag name="AS_UNIQUEID" val="188"/>
  <p:tag name="PA" val="v5.2.8"/>
</p:tagLst>
</file>

<file path=ppt/tags/tag124.xml><?xml version="1.0" encoding="utf-8"?>
<p:tagLst xmlns:p="http://schemas.openxmlformats.org/presentationml/2006/main">
  <p:tag name="AS_UNIQUEID" val="189"/>
  <p:tag name="PA" val="v5.2.8"/>
</p:tagLst>
</file>

<file path=ppt/tags/tag125.xml><?xml version="1.0" encoding="utf-8"?>
<p:tagLst xmlns:p="http://schemas.openxmlformats.org/presentationml/2006/main">
  <p:tag name="AS_UNIQUEID" val="50"/>
  <p:tag name="KSO_WM_UNIT_TEXT_FILL_FORE_SCHEMECOLOR_INDEX" val="13"/>
  <p:tag name="KSO_WM_UNIT_TEXT_FILL_FORE_SCHEMECOLOR_INDEX_BRIGHTNESS" val="0"/>
  <p:tag name="KSO_WM_UNIT_TEXT_FILL_TYPE" val="1"/>
</p:tagLst>
</file>

<file path=ppt/tags/tag126.xml><?xml version="1.0" encoding="utf-8"?>
<p:tagLst xmlns:p="http://schemas.openxmlformats.org/presentationml/2006/main">
  <p:tag name="AS_UNIQUEID" val="190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127.xml><?xml version="1.0" encoding="utf-8"?>
<p:tagLst xmlns:p="http://schemas.openxmlformats.org/presentationml/2006/main">
  <p:tag name="AS_UNIQUEID" val="720"/>
</p:tagLst>
</file>

<file path=ppt/tags/tag128.xml><?xml version="1.0" encoding="utf-8"?>
<p:tagLst xmlns:p="http://schemas.openxmlformats.org/presentationml/2006/main">
  <p:tag name="AS_UNIQUEID" val="198"/>
</p:tagLst>
</file>

<file path=ppt/tags/tag129.xml><?xml version="1.0" encoding="utf-8"?>
<p:tagLst xmlns:p="http://schemas.openxmlformats.org/presentationml/2006/main">
  <p:tag name="AS_UNIQUEID" val="199"/>
  <p:tag name="PA" val="v5.2.8"/>
</p:tagLst>
</file>

<file path=ppt/tags/tag13.xml><?xml version="1.0" encoding="utf-8"?>
<p:tagLst xmlns:p="http://schemas.openxmlformats.org/presentationml/2006/main">
  <p:tag name="AS_UNIQUEID" val="99"/>
</p:tagLst>
</file>

<file path=ppt/tags/tag130.xml><?xml version="1.0" encoding="utf-8"?>
<p:tagLst xmlns:p="http://schemas.openxmlformats.org/presentationml/2006/main">
  <p:tag name="AS_UNIQUEID" val="200"/>
  <p:tag name="PA" val="v5.2.8"/>
</p:tagLst>
</file>

<file path=ppt/tags/tag131.xml><?xml version="1.0" encoding="utf-8"?>
<p:tagLst xmlns:p="http://schemas.openxmlformats.org/presentationml/2006/main">
  <p:tag name="AS_UNIQUEID" val="201"/>
  <p:tag name="PA" val="v5.2.8"/>
</p:tagLst>
</file>

<file path=ppt/tags/tag132.xml><?xml version="1.0" encoding="utf-8"?>
<p:tagLst xmlns:p="http://schemas.openxmlformats.org/presentationml/2006/main">
  <p:tag name="AS_UNIQUEID" val="721"/>
</p:tagLst>
</file>

<file path=ppt/tags/tag133.xml><?xml version="1.0" encoding="utf-8"?>
<p:tagLst xmlns:p="http://schemas.openxmlformats.org/presentationml/2006/main">
  <p:tag name="AS_UNIQUEID" val="722"/>
</p:tagLst>
</file>

<file path=ppt/tags/tag134.xml><?xml version="1.0" encoding="utf-8"?>
<p:tagLst xmlns:p="http://schemas.openxmlformats.org/presentationml/2006/main">
  <p:tag name="AS_UNIQUEID" val="57"/>
</p:tagLst>
</file>

<file path=ppt/tags/tag135.xml><?xml version="1.0" encoding="utf-8"?>
<p:tagLst xmlns:p="http://schemas.openxmlformats.org/presentationml/2006/main">
  <p:tag name="AS_UNIQUEID" val="723"/>
</p:tagLst>
</file>

<file path=ppt/tags/tag136.xml><?xml version="1.0" encoding="utf-8"?>
<p:tagLst xmlns:p="http://schemas.openxmlformats.org/presentationml/2006/main">
  <p:tag name="AS_UNIQUEID" val="57"/>
</p:tagLst>
</file>

<file path=ppt/tags/tag137.xml><?xml version="1.0" encoding="utf-8"?>
<p:tagLst xmlns:p="http://schemas.openxmlformats.org/presentationml/2006/main">
  <p:tag name="AS_UNIQUEID" val="216"/>
  <p:tag name="KSO_WM_UNIT_TEXT_FILL_FORE_SCHEMECOLOR_INDEX" val="13"/>
  <p:tag name="KSO_WM_UNIT_TEXT_FILL_FORE_SCHEMECOLOR_INDEX_BRIGHTNESS" val="0"/>
  <p:tag name="KSO_WM_UNIT_TEXT_FILL_TYPE" val="1"/>
  <p:tag name="KSO_WM_UNIT_TEXT_SHADOW_SCHEMECOLOR_INDEX" val="1"/>
  <p:tag name="KSO_WM_UNIT_TEXT_SHADOW_SCHEMECOLOR_INDEX_BRIGHTNESS" val="0"/>
</p:tagLst>
</file>

<file path=ppt/tags/tag138.xml><?xml version="1.0" encoding="utf-8"?>
<p:tagLst xmlns:p="http://schemas.openxmlformats.org/presentationml/2006/main">
  <p:tag name="AS_UNIQUEID" val="217"/>
</p:tagLst>
</file>

<file path=ppt/tags/tag139.xml><?xml version="1.0" encoding="utf-8"?>
<p:tagLst xmlns:p="http://schemas.openxmlformats.org/presentationml/2006/main">
  <p:tag name="AS_UNIQUEID" val="724"/>
</p:tagLst>
</file>

<file path=ppt/tags/tag14.xml><?xml version="1.0" encoding="utf-8"?>
<p:tagLst xmlns:p="http://schemas.openxmlformats.org/presentationml/2006/main">
  <p:tag name="AS_UNIQUEID" val="100"/>
</p:tagLst>
</file>

<file path=ppt/tags/tag140.xml><?xml version="1.0" encoding="utf-8"?>
<p:tagLst xmlns:p="http://schemas.openxmlformats.org/presentationml/2006/main">
  <p:tag name="AS_UNIQUEID" val="198"/>
</p:tagLst>
</file>

<file path=ppt/tags/tag141.xml><?xml version="1.0" encoding="utf-8"?>
<p:tagLst xmlns:p="http://schemas.openxmlformats.org/presentationml/2006/main">
  <p:tag name="AS_UNIQUEID" val="199"/>
  <p:tag name="PA" val="v5.2.8"/>
</p:tagLst>
</file>

<file path=ppt/tags/tag142.xml><?xml version="1.0" encoding="utf-8"?>
<p:tagLst xmlns:p="http://schemas.openxmlformats.org/presentationml/2006/main">
  <p:tag name="AS_UNIQUEID" val="200"/>
  <p:tag name="PA" val="v5.2.8"/>
</p:tagLst>
</file>

<file path=ppt/tags/tag143.xml><?xml version="1.0" encoding="utf-8"?>
<p:tagLst xmlns:p="http://schemas.openxmlformats.org/presentationml/2006/main">
  <p:tag name="AS_UNIQUEID" val="201"/>
  <p:tag name="PA" val="v5.2.8"/>
</p:tagLst>
</file>

<file path=ppt/tags/tag144.xml><?xml version="1.0" encoding="utf-8"?>
<p:tagLst xmlns:p="http://schemas.openxmlformats.org/presentationml/2006/main">
  <p:tag name="AS_UNIQUEID" val="725"/>
</p:tagLst>
</file>

<file path=ppt/tags/tag145.xml><?xml version="1.0" encoding="utf-8"?>
<p:tagLst xmlns:p="http://schemas.openxmlformats.org/presentationml/2006/main">
  <p:tag name="AS_UNIQUEID" val="726"/>
</p:tagLst>
</file>

<file path=ppt/tags/tag146.xml><?xml version="1.0" encoding="utf-8"?>
<p:tagLst xmlns:p="http://schemas.openxmlformats.org/presentationml/2006/main">
  <p:tag name="AS_UNIQUEID" val="57"/>
</p:tagLst>
</file>

<file path=ppt/tags/tag147.xml><?xml version="1.0" encoding="utf-8"?>
<p:tagLst xmlns:p="http://schemas.openxmlformats.org/presentationml/2006/main">
  <p:tag name="AS_UNIQUEID" val="211"/>
  <p:tag name="KSO_WM_UNIT_TEXT_FILL_FORE_SCHEMECOLOR_INDEX" val="1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AS_UNIQUEID" val="61"/>
</p:tagLst>
</file>

<file path=ppt/tags/tag149.xml><?xml version="1.0" encoding="utf-8"?>
<p:tagLst xmlns:p="http://schemas.openxmlformats.org/presentationml/2006/main">
  <p:tag name="AS_UNIQUEID" val="727"/>
</p:tagLst>
</file>

<file path=ppt/tags/tag15.xml><?xml version="1.0" encoding="utf-8"?>
<p:tagLst xmlns:p="http://schemas.openxmlformats.org/presentationml/2006/main">
  <p:tag name="AS_UNIQUEID" val="690"/>
</p:tagLst>
</file>

<file path=ppt/tags/tag150.xml><?xml version="1.0" encoding="utf-8"?>
<p:tagLst xmlns:p="http://schemas.openxmlformats.org/presentationml/2006/main">
  <p:tag name="AS_UNIQUEID" val="83"/>
</p:tagLst>
</file>

<file path=ppt/tags/tag151.xml><?xml version="1.0" encoding="utf-8"?>
<p:tagLst xmlns:p="http://schemas.openxmlformats.org/presentationml/2006/main">
  <p:tag name="AS_UNIQUEID" val="86"/>
</p:tagLst>
</file>

<file path=ppt/tags/tag152.xml><?xml version="1.0" encoding="utf-8"?>
<p:tagLst xmlns:p="http://schemas.openxmlformats.org/presentationml/2006/main">
  <p:tag name="AS_UNIQUEID" val="87"/>
</p:tagLst>
</file>

<file path=ppt/tags/tag153.xml><?xml version="1.0" encoding="utf-8"?>
<p:tagLst xmlns:p="http://schemas.openxmlformats.org/presentationml/2006/main">
  <p:tag name="AS_UNIQUEID" val="728"/>
</p:tagLst>
</file>

<file path=ppt/tags/tag154.xml><?xml version="1.0" encoding="utf-8"?>
<p:tagLst xmlns:p="http://schemas.openxmlformats.org/presentationml/2006/main">
  <p:tag name="AS_UNIQUEID" val="13"/>
</p:tagLst>
</file>

<file path=ppt/tags/tag155.xml><?xml version="1.0" encoding="utf-8"?>
<p:tagLst xmlns:p="http://schemas.openxmlformats.org/presentationml/2006/main">
  <p:tag name="AS_UNIQUEID" val="14"/>
</p:tagLst>
</file>

<file path=ppt/tags/tag156.xml><?xml version="1.0" encoding="utf-8"?>
<p:tagLst xmlns:p="http://schemas.openxmlformats.org/presentationml/2006/main">
  <p:tag name="AS_UNIQUEID" val="15"/>
</p:tagLst>
</file>

<file path=ppt/tags/tag157.xml><?xml version="1.0" encoding="utf-8"?>
<p:tagLst xmlns:p="http://schemas.openxmlformats.org/presentationml/2006/main">
  <p:tag name="AS_UNIQUEID" val="729"/>
</p:tagLst>
</file>

<file path=ppt/tags/tag158.xml><?xml version="1.0" encoding="utf-8"?>
<p:tagLst xmlns:p="http://schemas.openxmlformats.org/presentationml/2006/main">
  <p:tag name="AS_UNIQUEID" val="219"/>
</p:tagLst>
</file>

<file path=ppt/tags/tag159.xml><?xml version="1.0" encoding="utf-8"?>
<p:tagLst xmlns:p="http://schemas.openxmlformats.org/presentationml/2006/main">
  <p:tag name="AS_UNIQUEID" val="220"/>
  <p:tag name="PA" val="v5.2.8"/>
</p:tagLst>
</file>

<file path=ppt/tags/tag16.xml><?xml version="1.0" encoding="utf-8"?>
<p:tagLst xmlns:p="http://schemas.openxmlformats.org/presentationml/2006/main">
  <p:tag name="AS_UNIQUEID" val="102"/>
</p:tagLst>
</file>

<file path=ppt/tags/tag160.xml><?xml version="1.0" encoding="utf-8"?>
<p:tagLst xmlns:p="http://schemas.openxmlformats.org/presentationml/2006/main">
  <p:tag name="AS_UNIQUEID" val="221"/>
  <p:tag name="PA" val="v5.2.8"/>
</p:tagLst>
</file>

<file path=ppt/tags/tag161.xml><?xml version="1.0" encoding="utf-8"?>
<p:tagLst xmlns:p="http://schemas.openxmlformats.org/presentationml/2006/main">
  <p:tag name="AS_UNIQUEID" val="222"/>
  <p:tag name="PA" val="v5.2.8"/>
</p:tagLst>
</file>

<file path=ppt/tags/tag162.xml><?xml version="1.0" encoding="utf-8"?>
<p:tagLst xmlns:p="http://schemas.openxmlformats.org/presentationml/2006/main">
  <p:tag name="AS_UNIQUEID" val="730"/>
</p:tagLst>
</file>

<file path=ppt/tags/tag163.xml><?xml version="1.0" encoding="utf-8"?>
<p:tagLst xmlns:p="http://schemas.openxmlformats.org/presentationml/2006/main">
  <p:tag name="AS_UNIQUEID" val="731"/>
</p:tagLst>
</file>

<file path=ppt/tags/tag164.xml><?xml version="1.0" encoding="utf-8"?>
<p:tagLst xmlns:p="http://schemas.openxmlformats.org/presentationml/2006/main">
  <p:tag name="AS_UNIQUEID" val="104"/>
</p:tagLst>
</file>

<file path=ppt/tags/tag165.xml><?xml version="1.0" encoding="utf-8"?>
<p:tagLst xmlns:p="http://schemas.openxmlformats.org/presentationml/2006/main">
  <p:tag name="AS_UNIQUEID" val="105"/>
</p:tagLst>
</file>

<file path=ppt/tags/tag166.xml><?xml version="1.0" encoding="utf-8"?>
<p:tagLst xmlns:p="http://schemas.openxmlformats.org/presentationml/2006/main">
  <p:tag name="AS_UNIQUEID" val="106"/>
</p:tagLst>
</file>

<file path=ppt/tags/tag167.xml><?xml version="1.0" encoding="utf-8"?>
<p:tagLst xmlns:p="http://schemas.openxmlformats.org/presentationml/2006/main">
  <p:tag name="AS_UNIQUEID" val="732"/>
</p:tagLst>
</file>

<file path=ppt/tags/tag168.xml><?xml version="1.0" encoding="utf-8"?>
<p:tagLst xmlns:p="http://schemas.openxmlformats.org/presentationml/2006/main">
  <p:tag name="AS_UNIQUEID" val="113"/>
</p:tagLst>
</file>

<file path=ppt/tags/tag169.xml><?xml version="1.0" encoding="utf-8"?>
<p:tagLst xmlns:p="http://schemas.openxmlformats.org/presentationml/2006/main">
  <p:tag name="AS_UNIQUEID" val="114"/>
</p:tagLst>
</file>

<file path=ppt/tags/tag17.xml><?xml version="1.0" encoding="utf-8"?>
<p:tagLst xmlns:p="http://schemas.openxmlformats.org/presentationml/2006/main">
  <p:tag name="AS_UNIQUEID" val="103"/>
</p:tagLst>
</file>

<file path=ppt/tags/tag170.xml><?xml version="1.0" encoding="utf-8"?>
<p:tagLst xmlns:p="http://schemas.openxmlformats.org/presentationml/2006/main">
  <p:tag name="AS_UNIQUEID" val="115"/>
</p:tagLst>
</file>

<file path=ppt/tags/tag171.xml><?xml version="1.0" encoding="utf-8"?>
<p:tagLst xmlns:p="http://schemas.openxmlformats.org/presentationml/2006/main">
  <p:tag name="AS_UNIQUEID" val="116"/>
</p:tagLst>
</file>

<file path=ppt/tags/tag172.xml><?xml version="1.0" encoding="utf-8"?>
<p:tagLst xmlns:p="http://schemas.openxmlformats.org/presentationml/2006/main">
  <p:tag name="AS_UNIQUEID" val="733"/>
</p:tagLst>
</file>

<file path=ppt/tags/tag173.xml><?xml version="1.0" encoding="utf-8"?>
<p:tagLst xmlns:p="http://schemas.openxmlformats.org/presentationml/2006/main">
  <p:tag name="AS_UNIQUEID" val="734"/>
</p:tagLst>
</file>

<file path=ppt/tags/tag174.xml><?xml version="1.0" encoding="utf-8"?>
<p:tagLst xmlns:p="http://schemas.openxmlformats.org/presentationml/2006/main">
  <p:tag name="AS_UNIQUEID" val="735"/>
</p:tagLst>
</file>

<file path=ppt/tags/tag17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AS_UNIQUEID" val="104"/>
</p:tagLst>
</file>

<file path=ppt/tags/tag19.xml><?xml version="1.0" encoding="utf-8"?>
<p:tagLst xmlns:p="http://schemas.openxmlformats.org/presentationml/2006/main">
  <p:tag name="AS_UNIQUEID" val="105"/>
</p:tagLst>
</file>

<file path=ppt/tags/tag2.xml><?xml version="1.0" encoding="utf-8"?>
<p:tagLst xmlns:p="http://schemas.openxmlformats.org/presentationml/2006/main">
  <p:tag name="AS_UNIQUEID" val="88"/>
</p:tagLst>
</file>

<file path=ppt/tags/tag20.xml><?xml version="1.0" encoding="utf-8"?>
<p:tagLst xmlns:p="http://schemas.openxmlformats.org/presentationml/2006/main">
  <p:tag name="AS_UNIQUEID" val="691"/>
</p:tagLst>
</file>

<file path=ppt/tags/tag21.xml><?xml version="1.0" encoding="utf-8"?>
<p:tagLst xmlns:p="http://schemas.openxmlformats.org/presentationml/2006/main">
  <p:tag name="AS_UNIQUEID" val="107"/>
</p:tagLst>
</file>

<file path=ppt/tags/tag22.xml><?xml version="1.0" encoding="utf-8"?>
<p:tagLst xmlns:p="http://schemas.openxmlformats.org/presentationml/2006/main">
  <p:tag name="AS_UNIQUEID" val="108"/>
</p:tagLst>
</file>

<file path=ppt/tags/tag23.xml><?xml version="1.0" encoding="utf-8"?>
<p:tagLst xmlns:p="http://schemas.openxmlformats.org/presentationml/2006/main">
  <p:tag name="AS_UNIQUEID" val="109"/>
</p:tagLst>
</file>

<file path=ppt/tags/tag24.xml><?xml version="1.0" encoding="utf-8"?>
<p:tagLst xmlns:p="http://schemas.openxmlformats.org/presentationml/2006/main">
  <p:tag name="AS_UNIQUEID" val="110"/>
</p:tagLst>
</file>

<file path=ppt/tags/tag25.xml><?xml version="1.0" encoding="utf-8"?>
<p:tagLst xmlns:p="http://schemas.openxmlformats.org/presentationml/2006/main">
  <p:tag name="AS_UNIQUEID" val="692"/>
</p:tagLst>
</file>

<file path=ppt/tags/tag26.xml><?xml version="1.0" encoding="utf-8"?>
<p:tagLst xmlns:p="http://schemas.openxmlformats.org/presentationml/2006/main">
  <p:tag name="AS_UNIQUEID" val="112"/>
</p:tagLst>
</file>

<file path=ppt/tags/tag27.xml><?xml version="1.0" encoding="utf-8"?>
<p:tagLst xmlns:p="http://schemas.openxmlformats.org/presentationml/2006/main">
  <p:tag name="AS_UNIQUEID" val="113"/>
</p:tagLst>
</file>

<file path=ppt/tags/tag28.xml><?xml version="1.0" encoding="utf-8"?>
<p:tagLst xmlns:p="http://schemas.openxmlformats.org/presentationml/2006/main">
  <p:tag name="AS_UNIQUEID" val="693"/>
</p:tagLst>
</file>

<file path=ppt/tags/tag29.xml><?xml version="1.0" encoding="utf-8"?>
<p:tagLst xmlns:p="http://schemas.openxmlformats.org/presentationml/2006/main">
  <p:tag name="AS_UNIQUEID" val="115"/>
</p:tagLst>
</file>

<file path=ppt/tags/tag3.xml><?xml version="1.0" encoding="utf-8"?>
<p:tagLst xmlns:p="http://schemas.openxmlformats.org/presentationml/2006/main">
  <p:tag name="AS_UNIQUEID" val="89"/>
</p:tagLst>
</file>

<file path=ppt/tags/tag30.xml><?xml version="1.0" encoding="utf-8"?>
<p:tagLst xmlns:p="http://schemas.openxmlformats.org/presentationml/2006/main">
  <p:tag name="AS_UNIQUEID" val="116"/>
</p:tagLst>
</file>

<file path=ppt/tags/tag31.xml><?xml version="1.0" encoding="utf-8"?>
<p:tagLst xmlns:p="http://schemas.openxmlformats.org/presentationml/2006/main">
  <p:tag name="AS_UNIQUEID" val="117"/>
</p:tagLst>
</file>

<file path=ppt/tags/tag32.xml><?xml version="1.0" encoding="utf-8"?>
<p:tagLst xmlns:p="http://schemas.openxmlformats.org/presentationml/2006/main">
  <p:tag name="AS_UNIQUEID" val="118"/>
</p:tagLst>
</file>

<file path=ppt/tags/tag33.xml><?xml version="1.0" encoding="utf-8"?>
<p:tagLst xmlns:p="http://schemas.openxmlformats.org/presentationml/2006/main">
  <p:tag name="AS_UNIQUEID" val="119"/>
</p:tagLst>
</file>

<file path=ppt/tags/tag34.xml><?xml version="1.0" encoding="utf-8"?>
<p:tagLst xmlns:p="http://schemas.openxmlformats.org/presentationml/2006/main">
  <p:tag name="AS_UNIQUEID" val="120"/>
</p:tagLst>
</file>

<file path=ppt/tags/tag35.xml><?xml version="1.0" encoding="utf-8"?>
<p:tagLst xmlns:p="http://schemas.openxmlformats.org/presentationml/2006/main">
  <p:tag name="AS_UNIQUEID" val="121"/>
</p:tagLst>
</file>

<file path=ppt/tags/tag36.xml><?xml version="1.0" encoding="utf-8"?>
<p:tagLst xmlns:p="http://schemas.openxmlformats.org/presentationml/2006/main">
  <p:tag name="AS_UNIQUEID" val="122"/>
</p:tagLst>
</file>

<file path=ppt/tags/tag37.xml><?xml version="1.0" encoding="utf-8"?>
<p:tagLst xmlns:p="http://schemas.openxmlformats.org/presentationml/2006/main">
  <p:tag name="AS_UNIQUEID" val="694"/>
</p:tagLst>
</file>

<file path=ppt/tags/tag38.xml><?xml version="1.0" encoding="utf-8"?>
<p:tagLst xmlns:p="http://schemas.openxmlformats.org/presentationml/2006/main">
  <p:tag name="AS_UNIQUEID" val="124"/>
</p:tagLst>
</file>

<file path=ppt/tags/tag39.xml><?xml version="1.0" encoding="utf-8"?>
<p:tagLst xmlns:p="http://schemas.openxmlformats.org/presentationml/2006/main">
  <p:tag name="AS_UNIQUEID" val="125"/>
</p:tagLst>
</file>

<file path=ppt/tags/tag4.xml><?xml version="1.0" encoding="utf-8"?>
<p:tagLst xmlns:p="http://schemas.openxmlformats.org/presentationml/2006/main">
  <p:tag name="AS_UNIQUEID" val="90"/>
</p:tagLst>
</file>

<file path=ppt/tags/tag40.xml><?xml version="1.0" encoding="utf-8"?>
<p:tagLst xmlns:p="http://schemas.openxmlformats.org/presentationml/2006/main">
  <p:tag name="AS_UNIQUEID" val="126"/>
</p:tagLst>
</file>

<file path=ppt/tags/tag41.xml><?xml version="1.0" encoding="utf-8"?>
<p:tagLst xmlns:p="http://schemas.openxmlformats.org/presentationml/2006/main">
  <p:tag name="AS_UNIQUEID" val="127"/>
</p:tagLst>
</file>

<file path=ppt/tags/tag42.xml><?xml version="1.0" encoding="utf-8"?>
<p:tagLst xmlns:p="http://schemas.openxmlformats.org/presentationml/2006/main">
  <p:tag name="AS_UNIQUEID" val="695"/>
</p:tagLst>
</file>

<file path=ppt/tags/tag43.xml><?xml version="1.0" encoding="utf-8"?>
<p:tagLst xmlns:p="http://schemas.openxmlformats.org/presentationml/2006/main">
  <p:tag name="AS_UNIQUEID" val="129"/>
</p:tagLst>
</file>

<file path=ppt/tags/tag44.xml><?xml version="1.0" encoding="utf-8"?>
<p:tagLst xmlns:p="http://schemas.openxmlformats.org/presentationml/2006/main">
  <p:tag name="AS_UNIQUEID" val="130"/>
</p:tagLst>
</file>

<file path=ppt/tags/tag45.xml><?xml version="1.0" encoding="utf-8"?>
<p:tagLst xmlns:p="http://schemas.openxmlformats.org/presentationml/2006/main">
  <p:tag name="AS_UNIQUEID" val="131"/>
</p:tagLst>
</file>

<file path=ppt/tags/tag46.xml><?xml version="1.0" encoding="utf-8"?>
<p:tagLst xmlns:p="http://schemas.openxmlformats.org/presentationml/2006/main">
  <p:tag name="AS_UNIQUEID" val="696"/>
</p:tagLst>
</file>

<file path=ppt/tags/tag47.xml><?xml version="1.0" encoding="utf-8"?>
<p:tagLst xmlns:p="http://schemas.openxmlformats.org/presentationml/2006/main">
  <p:tag name="AS_UNIQUEID" val="133"/>
</p:tagLst>
</file>

<file path=ppt/tags/tag48.xml><?xml version="1.0" encoding="utf-8"?>
<p:tagLst xmlns:p="http://schemas.openxmlformats.org/presentationml/2006/main">
  <p:tag name="AS_UNIQUEID" val="134"/>
</p:tagLst>
</file>

<file path=ppt/tags/tag49.xml><?xml version="1.0" encoding="utf-8"?>
<p:tagLst xmlns:p="http://schemas.openxmlformats.org/presentationml/2006/main">
  <p:tag name="AS_UNIQUEID" val="135"/>
</p:tagLst>
</file>

<file path=ppt/tags/tag5.xml><?xml version="1.0" encoding="utf-8"?>
<p:tagLst xmlns:p="http://schemas.openxmlformats.org/presentationml/2006/main">
  <p:tag name="AS_UNIQUEID" val="91"/>
</p:tagLst>
</file>

<file path=ppt/tags/tag50.xml><?xml version="1.0" encoding="utf-8"?>
<p:tagLst xmlns:p="http://schemas.openxmlformats.org/presentationml/2006/main">
  <p:tag name="AS_UNIQUEID" val="136"/>
</p:tagLst>
</file>

<file path=ppt/tags/tag51.xml><?xml version="1.0" encoding="utf-8"?>
<p:tagLst xmlns:p="http://schemas.openxmlformats.org/presentationml/2006/main">
  <p:tag name="AS_UNIQUEID" val="137"/>
</p:tagLst>
</file>

<file path=ppt/tags/tag52.xml><?xml version="1.0" encoding="utf-8"?>
<p:tagLst xmlns:p="http://schemas.openxmlformats.org/presentationml/2006/main">
  <p:tag name="AS_UNIQUEID" val="138"/>
</p:tagLst>
</file>

<file path=ppt/tags/tag53.xml><?xml version="1.0" encoding="utf-8"?>
<p:tagLst xmlns:p="http://schemas.openxmlformats.org/presentationml/2006/main">
  <p:tag name="AS_UNIQUEID" val="697"/>
</p:tagLst>
</file>

<file path=ppt/tags/tag54.xml><?xml version="1.0" encoding="utf-8"?>
<p:tagLst xmlns:p="http://schemas.openxmlformats.org/presentationml/2006/main">
  <p:tag name="AS_UNIQUEID" val="140"/>
</p:tagLst>
</file>

<file path=ppt/tags/tag55.xml><?xml version="1.0" encoding="utf-8"?>
<p:tagLst xmlns:p="http://schemas.openxmlformats.org/presentationml/2006/main">
  <p:tag name="AS_UNIQUEID" val="141"/>
</p:tagLst>
</file>

<file path=ppt/tags/tag56.xml><?xml version="1.0" encoding="utf-8"?>
<p:tagLst xmlns:p="http://schemas.openxmlformats.org/presentationml/2006/main">
  <p:tag name="AS_UNIQUEID" val="142"/>
</p:tagLst>
</file>

<file path=ppt/tags/tag57.xml><?xml version="1.0" encoding="utf-8"?>
<p:tagLst xmlns:p="http://schemas.openxmlformats.org/presentationml/2006/main">
  <p:tag name="AS_UNIQUEID" val="143"/>
</p:tagLst>
</file>

<file path=ppt/tags/tag58.xml><?xml version="1.0" encoding="utf-8"?>
<p:tagLst xmlns:p="http://schemas.openxmlformats.org/presentationml/2006/main">
  <p:tag name="AS_UNIQUEID" val="144"/>
</p:tagLst>
</file>

<file path=ppt/tags/tag59.xml><?xml version="1.0" encoding="utf-8"?>
<p:tagLst xmlns:p="http://schemas.openxmlformats.org/presentationml/2006/main">
  <p:tag name="AS_UNIQUEID" val="145"/>
</p:tagLst>
</file>

<file path=ppt/tags/tag6.xml><?xml version="1.0" encoding="utf-8"?>
<p:tagLst xmlns:p="http://schemas.openxmlformats.org/presentationml/2006/main">
  <p:tag name="AS_UNIQUEID" val="92"/>
</p:tagLst>
</file>

<file path=ppt/tags/tag60.xml><?xml version="1.0" encoding="utf-8"?>
<p:tagLst xmlns:p="http://schemas.openxmlformats.org/presentationml/2006/main">
  <p:tag name="AS_UNIQUEID" val="698"/>
</p:tagLst>
</file>

<file path=ppt/tags/tag61.xml><?xml version="1.0" encoding="utf-8"?>
<p:tagLst xmlns:p="http://schemas.openxmlformats.org/presentationml/2006/main">
  <p:tag name="AS_UNIQUEID" val="147"/>
</p:tagLst>
</file>

<file path=ppt/tags/tag62.xml><?xml version="1.0" encoding="utf-8"?>
<p:tagLst xmlns:p="http://schemas.openxmlformats.org/presentationml/2006/main">
  <p:tag name="AS_UNIQUEID" val="148"/>
</p:tagLst>
</file>

<file path=ppt/tags/tag63.xml><?xml version="1.0" encoding="utf-8"?>
<p:tagLst xmlns:p="http://schemas.openxmlformats.org/presentationml/2006/main">
  <p:tag name="AS_UNIQUEID" val="149"/>
</p:tagLst>
</file>

<file path=ppt/tags/tag64.xml><?xml version="1.0" encoding="utf-8"?>
<p:tagLst xmlns:p="http://schemas.openxmlformats.org/presentationml/2006/main">
  <p:tag name="AS_UNIQUEID" val="150"/>
</p:tagLst>
</file>

<file path=ppt/tags/tag65.xml><?xml version="1.0" encoding="utf-8"?>
<p:tagLst xmlns:p="http://schemas.openxmlformats.org/presentationml/2006/main">
  <p:tag name="AS_UNIQUEID" val="151"/>
</p:tagLst>
</file>

<file path=ppt/tags/tag66.xml><?xml version="1.0" encoding="utf-8"?>
<p:tagLst xmlns:p="http://schemas.openxmlformats.org/presentationml/2006/main">
  <p:tag name="AS_UNIQUEID" val="699"/>
</p:tagLst>
</file>

<file path=ppt/tags/tag67.xml><?xml version="1.0" encoding="utf-8"?>
<p:tagLst xmlns:p="http://schemas.openxmlformats.org/presentationml/2006/main">
  <p:tag name="AS_UNIQUEID" val="153"/>
</p:tagLst>
</file>

<file path=ppt/tags/tag68.xml><?xml version="1.0" encoding="utf-8"?>
<p:tagLst xmlns:p="http://schemas.openxmlformats.org/presentationml/2006/main">
  <p:tag name="AS_UNIQUEID" val="154"/>
</p:tagLst>
</file>

<file path=ppt/tags/tag69.xml><?xml version="1.0" encoding="utf-8"?>
<p:tagLst xmlns:p="http://schemas.openxmlformats.org/presentationml/2006/main">
  <p:tag name="AS_UNIQUEID" val="155"/>
</p:tagLst>
</file>

<file path=ppt/tags/tag7.xml><?xml version="1.0" encoding="utf-8"?>
<p:tagLst xmlns:p="http://schemas.openxmlformats.org/presentationml/2006/main">
  <p:tag name="AS_UNIQUEID" val="93"/>
</p:tagLst>
</file>

<file path=ppt/tags/tag70.xml><?xml version="1.0" encoding="utf-8"?>
<p:tagLst xmlns:p="http://schemas.openxmlformats.org/presentationml/2006/main">
  <p:tag name="AS_UNIQUEID" val="156"/>
</p:tagLst>
</file>

<file path=ppt/tags/tag71.xml><?xml version="1.0" encoding="utf-8"?>
<p:tagLst xmlns:p="http://schemas.openxmlformats.org/presentationml/2006/main">
  <p:tag name="AS_UNIQUEID" val="157"/>
</p:tagLst>
</file>

<file path=ppt/tags/tag72.xml><?xml version="1.0" encoding="utf-8"?>
<p:tagLst xmlns:p="http://schemas.openxmlformats.org/presentationml/2006/main">
  <p:tag name="AS_UNIQUEID" val="700"/>
</p:tagLst>
</file>

<file path=ppt/tags/tag73.xml><?xml version="1.0" encoding="utf-8"?>
<p:tagLst xmlns:p="http://schemas.openxmlformats.org/presentationml/2006/main">
  <p:tag name="AS_UNIQUEID" val="701"/>
</p:tagLst>
</file>

<file path=ppt/tags/tag74.xml><?xml version="1.0" encoding="utf-8"?>
<p:tagLst xmlns:p="http://schemas.openxmlformats.org/presentationml/2006/main">
  <p:tag name="AS_UNIQUEID" val="702"/>
  <p:tag name="KSO_WM_UNIT_PLACING_PICTURE_USER_VIEWPORT" val="{&quot;height&quot;:11009,&quot;width&quot;:19200}"/>
</p:tagLst>
</file>

<file path=ppt/tags/tag75.xml><?xml version="1.0" encoding="utf-8"?>
<p:tagLst xmlns:p="http://schemas.openxmlformats.org/presentationml/2006/main">
  <p:tag name="AS_UNIQUEID" val="4"/>
  <p:tag name="KSO_WM_UNIT_PLACING_PICTURE_USER_VIEWPORT" val="{&quot;height&quot;:2964,&quot;width&quot;:18568}"/>
</p:tagLst>
</file>

<file path=ppt/tags/tag76.xml><?xml version="1.0" encoding="utf-8"?>
<p:tagLst xmlns:p="http://schemas.openxmlformats.org/presentationml/2006/main">
  <p:tag name="AS_UNIQUEID" val="703"/>
</p:tagLst>
</file>

<file path=ppt/tags/tag77.xml><?xml version="1.0" encoding="utf-8"?>
<p:tagLst xmlns:p="http://schemas.openxmlformats.org/presentationml/2006/main">
  <p:tag name="AS_UNIQUEID" val="163"/>
  <p:tag name="PA" val="v5.2.8"/>
</p:tagLst>
</file>

<file path=ppt/tags/tag78.xml><?xml version="1.0" encoding="utf-8"?>
<p:tagLst xmlns:p="http://schemas.openxmlformats.org/presentationml/2006/main">
  <p:tag name="AS_UNIQUEID" val="164"/>
  <p:tag name="PA" val="v5.2.8"/>
</p:tagLst>
</file>

<file path=ppt/tags/tag79.xml><?xml version="1.0" encoding="utf-8"?>
<p:tagLst xmlns:p="http://schemas.openxmlformats.org/presentationml/2006/main">
  <p:tag name="AS_UNIQUEID" val="165"/>
  <p:tag name="PA" val="v5.2.8"/>
</p:tagLst>
</file>

<file path=ppt/tags/tag8.xml><?xml version="1.0" encoding="utf-8"?>
<p:tagLst xmlns:p="http://schemas.openxmlformats.org/presentationml/2006/main">
  <p:tag name="AS_UNIQUEID" val="689"/>
</p:tagLst>
</file>

<file path=ppt/tags/tag80.xml><?xml version="1.0" encoding="utf-8"?>
<p:tagLst xmlns:p="http://schemas.openxmlformats.org/presentationml/2006/main">
  <p:tag name="AS_UNIQUEID" val="7"/>
  <p:tag name="KSO_WM_UNIT_TEXT_FILL_FORE_SCHEMECOLOR_INDEX" val="13"/>
  <p:tag name="KSO_WM_UNIT_TEXT_FILL_FORE_SCHEMECOLOR_INDEX_BRIGHTNESS" val="0"/>
  <p:tag name="KSO_WM_UNIT_TEXT_FILL_TYPE" val="1"/>
</p:tagLst>
</file>

<file path=ppt/tags/tag81.xml><?xml version="1.0" encoding="utf-8"?>
<p:tagLst xmlns:p="http://schemas.openxmlformats.org/presentationml/2006/main">
  <p:tag name="AS_UNIQUEID" val="8"/>
  <p:tag name="KSO_WM_UNIT_TEXT_FILL_FORE_SCHEMECOLOR_INDEX" val="13"/>
  <p:tag name="KSO_WM_UNIT_TEXT_FILL_FORE_SCHEMECOLOR_INDEX_BRIGHTNESS" val="0"/>
  <p:tag name="KSO_WM_UNIT_TEXT_FILL_TYPE" val="1"/>
</p:tagLst>
</file>

<file path=ppt/tags/tag82.xml><?xml version="1.0" encoding="utf-8"?>
<p:tagLst xmlns:p="http://schemas.openxmlformats.org/presentationml/2006/main">
  <p:tag name="AS_UNIQUEID" val="9"/>
  <p:tag name="KSO_WM_UNIT_TEXT_FILL_FORE_SCHEMECOLOR_INDEX" val="13"/>
  <p:tag name="KSO_WM_UNIT_TEXT_FILL_FORE_SCHEMECOLOR_INDEX_BRIGHTNESS" val="0"/>
  <p:tag name="KSO_WM_UNIT_TEXT_FILL_TYPE" val="1"/>
</p:tagLst>
</file>

<file path=ppt/tags/tag83.xml><?xml version="1.0" encoding="utf-8"?>
<p:tagLst xmlns:p="http://schemas.openxmlformats.org/presentationml/2006/main">
  <p:tag name="AS_UNIQUEID" val="166"/>
</p:tagLst>
</file>

<file path=ppt/tags/tag84.xml><?xml version="1.0" encoding="utf-8"?>
<p:tagLst xmlns:p="http://schemas.openxmlformats.org/presentationml/2006/main">
  <p:tag name="AS_UNIQUEID" val="167"/>
</p:tagLst>
</file>

<file path=ppt/tags/tag85.xml><?xml version="1.0" encoding="utf-8"?>
<p:tagLst xmlns:p="http://schemas.openxmlformats.org/presentationml/2006/main">
  <p:tag name="AS_UNIQUEID" val="10"/>
</p:tagLst>
</file>

<file path=ppt/tags/tag86.xml><?xml version="1.0" encoding="utf-8"?>
<p:tagLst xmlns:p="http://schemas.openxmlformats.org/presentationml/2006/main">
  <p:tag name="AS_UNIQUEID" val="704"/>
</p:tagLst>
</file>

<file path=ppt/tags/tag87.xml><?xml version="1.0" encoding="utf-8"?>
<p:tagLst xmlns:p="http://schemas.openxmlformats.org/presentationml/2006/main">
  <p:tag name="AS_UNIQUEID" val="686"/>
  <p:tag name="KSO_WM_ASSEMBLE_CHIP_INDEX" val="af193869276d4756aa416ea52ed3af4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cbaf6a758c1ec0b708b2e"/>
  <p:tag name="KSO_WM_TEMPLATE_ASSEMBLE_XID" val="5eecbaf6a758c1ec0b708b2e"/>
  <p:tag name="KSO_WM_TEMPLATE_CATEGORY" val="diagram"/>
  <p:tag name="KSO_WM_TEMPLATE_INDEX" val="20207355"/>
  <p:tag name="KSO_WM_UNIT_BLOCK" val="0"/>
  <p:tag name="KSO_WM_UNIT_COMPATIBLE" val="0"/>
  <p:tag name="KSO_WM_UNIT_DEC_AREA_ID" val="4a44a27cac5d40d1aab8bfd084829b76"/>
  <p:tag name="KSO_WM_UNIT_DEFAULT_FONT" val="24;44;4"/>
  <p:tag name="KSO_WM_UNIT_DIAGRAM_ISNUMVISUAL" val="0"/>
  <p:tag name="KSO_WM_UNIT_DIAGRAM_ISREFERUNIT" val="0"/>
  <p:tag name="KSO_WM_UNIT_HIGHLIGHT" val="0"/>
  <p:tag name="KSO_WM_UNIT_ID" val="diagram202073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88.xml><?xml version="1.0" encoding="utf-8"?>
<p:tagLst xmlns:p="http://schemas.openxmlformats.org/presentationml/2006/main">
  <p:tag name="AS_UNIQUEID" val="687"/>
  <p:tag name="KSO_WM_ASSEMBLE_CHIP_INDEX" val="5de50fe4c8a14658b0ea6a1aeaadad5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2e"/>
  <p:tag name="KSO_WM_TEMPLATE_ASSEMBLE_XID" val="5eecbaf6a758c1ec0b708b2e"/>
  <p:tag name="KSO_WM_TEMPLATE_CATEGORY" val="diagram"/>
  <p:tag name="KSO_WM_TEMPLATE_INDEX" val="20207355"/>
  <p:tag name="KSO_WM_UNIT_BLOCK" val="0"/>
  <p:tag name="KSO_WM_UNIT_COMPATIBLE" val="0"/>
  <p:tag name="KSO_WM_UNIT_DEC_AREA_ID" val="0a0e513a5ac145f6a642a8eca4dcd290"/>
  <p:tag name="KSO_WM_UNIT_DEFAULT_FONT" val="14;20;2"/>
  <p:tag name="KSO_WM_UNIT_DIAGRAM_ISNUMVISUAL" val="0"/>
  <p:tag name="KSO_WM_UNIT_DIAGRAM_ISREFERUNIT" val="0"/>
  <p:tag name="KSO_WM_UNIT_HIGHLIGHT" val="0"/>
  <p:tag name="KSO_WM_UNIT_ID" val="diagram2020735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40"/>
</p:tagLst>
</file>

<file path=ppt/tags/tag89.xml><?xml version="1.0" encoding="utf-8"?>
<p:tagLst xmlns:p="http://schemas.openxmlformats.org/presentationml/2006/main">
  <p:tag name="KSO_WM_BEAUTIFY_FLAG" val="#wm#"/>
  <p:tag name="KSO_WM_CHIP_FILLPROP" val="[[{&quot;fill_id&quot;:&quot;164c300f690d423ab1b6e3b65edb0bf9&quot;,&quot;fill_align&quot;:&quot;lt&quot;,&quot;text_align&quot;:&quot;lt&quot;,&quot;text_direction&quot;:&quot;horizontal&quot;,&quot;chip_types&quot;:[&quot;header&quot;]},{&quot;fill_id&quot;:&quot;722accd572074b41a2d4cf8c733c9957&quot;,&quot;fill_align&quot;:&quot;c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]}]]"/>
  <p:tag name="KSO_WM_CHIP_GROUPID" val="5ed8bc23afe44fab1839c18c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cf6f21ddc3daf3fef3fc14"/>
  <p:tag name="KSO_WM_SLIDE_BACKGROUND" val="[&quot;leftRight&quot;]"/>
  <p:tag name="KSO_WM_SLIDE_BACKGROUND_TYPE" val="leftRight"/>
  <p:tag name="KSO_WM_SLIDE_BK_DARK_LIGHT" val="2"/>
  <p:tag name="KSO_WM_SLIDE_ID" val="diagram20207355_1"/>
  <p:tag name="KSO_WM_SLIDE_INDEX" val="1"/>
  <p:tag name="KSO_WM_SLIDE_ITEM_CNT" val="0"/>
  <p:tag name="KSO_WM_SLIDE_LAYOUT" val="a_f"/>
  <p:tag name="KSO_WM_SLIDE_LAYOUT_CNT" val="1_1"/>
  <p:tag name="KSO_WM_SLIDE_LAYOUT_INFO" val="{&quot;direction&quot;:1,&quot;id&quot;:&quot;2020-06-19T21:18:44&quot;,&quot;maxSize&quot;:{&quot;size1&quot;:37.499622819304932},&quot;minSize&quot;:{&quot;size1&quot;:37.499622819304932},&quot;normalSize&quot;:{&quot;size1&quot;:37.499622819304932},&quot;subLayout&quot;:[{&quot;backgroundInfo&quot;:[{&quot;bottom&quot;:0,&quot;bottomAbs&quot;:false,&quot;left&quot;:0,&quot;leftAbs&quot;:false,&quot;right&quot;:0.13333333999999999,&quot;rightAbs&quot;:false,&quot;top&quot;:0,&quot;topAbs&quot;:false,&quot;type&quot;:&quot;leftRight&quot;}],&quot;id&quot;:&quot;2020-06-19T21:18:44&quot;,&quot;margin&quot;:{&quot;bottom&quot;:5.0799999237060547,&quot;left&quot;:1.6929999589920044,&quot;right&quot;:3.3870000839233398,&quot;top&quot;:3.3870000839233398},&quot;type&quot;:0},{&quot;id&quot;:&quot;2020-06-19T21:18:44&quot;,&quot;margin&quot;:{&quot;bottom&quot;:1.6929999589920044,&quot;left&quot;:0,&quot;right&quot;:1.6929999589920044,&quot;top&quot;:1.6929999589920044},&quot;type&quot;:0}],&quot;type&quot;:0}"/>
  <p:tag name="KSO_WM_SLIDE_POSITION" val="0*0"/>
  <p:tag name="KSO_WM_SLIDE_RATIO" val="1.777778"/>
  <p:tag name="KSO_WM_SLIDE_SIZE" val="912*539"/>
  <p:tag name="KSO_WM_SLIDE_SUBTYPE" val="pureTxt"/>
  <p:tag name="KSO_WM_SLIDE_SUPPORT_FEATURE_TYPE" val="0"/>
  <p:tag name="KSO_WM_SLIDE_TYPE" val="text"/>
  <p:tag name="KSO_WM_TAG_VERSION" val="1.0"/>
  <p:tag name="KSO_WM_TEMPLATE_ASSEMBLE_GROUPID" val="5eecbaf6a758c1ec0b708b2e"/>
  <p:tag name="KSO_WM_TEMPLATE_ASSEMBLE_XID" val="5eecbaf6a758c1ec0b708b2e"/>
  <p:tag name="KSO_WM_TEMPLATE_CATEGORY" val="diagram"/>
  <p:tag name="KSO_WM_TEMPLATE_COLOR_TYPE" val="1"/>
  <p:tag name="KSO_WM_TEMPLATE_INDEX" val="20207355"/>
  <p:tag name="KSO_WM_TEMPLATE_MASTER_TYPE" val="0"/>
  <p:tag name="KSO_WM_TEMPLATE_SUBCATEGORY" val="21"/>
</p:tagLst>
</file>

<file path=ppt/tags/tag9.xml><?xml version="1.0" encoding="utf-8"?>
<p:tagLst xmlns:p="http://schemas.openxmlformats.org/presentationml/2006/main">
  <p:tag name="AS_UNIQUEID" val="95"/>
</p:tagLst>
</file>

<file path=ppt/tags/tag90.xml><?xml version="1.0" encoding="utf-8"?>
<p:tagLst xmlns:p="http://schemas.openxmlformats.org/presentationml/2006/main">
  <p:tag name="AS_UNIQUEID" val="705"/>
</p:tagLst>
</file>

<file path=ppt/tags/tag91.xml><?xml version="1.0" encoding="utf-8"?>
<p:tagLst xmlns:p="http://schemas.openxmlformats.org/presentationml/2006/main">
  <p:tag name="AS_UNIQUEID" val="706"/>
</p:tagLst>
</file>

<file path=ppt/tags/tag92.xml><?xml version="1.0" encoding="utf-8"?>
<p:tagLst xmlns:p="http://schemas.openxmlformats.org/presentationml/2006/main">
  <p:tag name="AS_UNIQUEID" val="707"/>
</p:tagLst>
</file>

<file path=ppt/tags/tag93.xml><?xml version="1.0" encoding="utf-8"?>
<p:tagLst xmlns:p="http://schemas.openxmlformats.org/presentationml/2006/main">
  <p:tag name="AS_UNIQUEID" val="169"/>
</p:tagLst>
</file>

<file path=ppt/tags/tag94.xml><?xml version="1.0" encoding="utf-8"?>
<p:tagLst xmlns:p="http://schemas.openxmlformats.org/presentationml/2006/main">
  <p:tag name="AS_UNIQUEID" val="170"/>
  <p:tag name="KSO_WM_UNIT_TEXT_FILL_FORE_SCHEMECOLOR_INDEX" val="1"/>
  <p:tag name="KSO_WM_UNIT_TEXT_FILL_FORE_SCHEMECOLOR_INDEX_BRIGHTNESS" val="0"/>
  <p:tag name="KSO_WM_UNIT_TEXT_FILL_TYPE" val="1"/>
</p:tagLst>
</file>

<file path=ppt/tags/tag95.xml><?xml version="1.0" encoding="utf-8"?>
<p:tagLst xmlns:p="http://schemas.openxmlformats.org/presentationml/2006/main">
  <p:tag name="AS_UNIQUEID" val="171"/>
  <p:tag name="PA" val="v5.2.8"/>
</p:tagLst>
</file>

<file path=ppt/tags/tag96.xml><?xml version="1.0" encoding="utf-8"?>
<p:tagLst xmlns:p="http://schemas.openxmlformats.org/presentationml/2006/main">
  <p:tag name="AS_UNIQUEID" val="172"/>
  <p:tag name="PA" val="v5.2.8"/>
</p:tagLst>
</file>

<file path=ppt/tags/tag97.xml><?xml version="1.0" encoding="utf-8"?>
<p:tagLst xmlns:p="http://schemas.openxmlformats.org/presentationml/2006/main">
  <p:tag name="AS_UNIQUEID" val="173"/>
  <p:tag name="PA" val="v5.2.8"/>
</p:tagLst>
</file>

<file path=ppt/tags/tag98.xml><?xml version="1.0" encoding="utf-8"?>
<p:tagLst xmlns:p="http://schemas.openxmlformats.org/presentationml/2006/main">
  <p:tag name="AS_UNIQUEID" val="708"/>
</p:tagLst>
</file>

<file path=ppt/tags/tag99.xml><?xml version="1.0" encoding="utf-8"?>
<p:tagLst xmlns:p="http://schemas.openxmlformats.org/presentationml/2006/main">
  <p:tag name="AS_UNIQUEID" val="175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FBEEE3"/>
    </a:dk2>
    <a:lt2>
      <a:srgbClr val="FCF9F7"/>
    </a:lt2>
    <a:accent1>
      <a:srgbClr val="BC8F69"/>
    </a:accent1>
    <a:accent2>
      <a:srgbClr val="D2BA8F"/>
    </a:accent2>
    <a:accent3>
      <a:srgbClr val="D9D7D6"/>
    </a:accent3>
    <a:accent4>
      <a:srgbClr val="8B7377"/>
    </a:accent4>
    <a:accent5>
      <a:srgbClr val="736161"/>
    </a:accent5>
    <a:accent6>
      <a:srgbClr val="8D5C4C"/>
    </a:accent6>
    <a:hlink>
      <a:srgbClr val="5FCBFB"/>
    </a:hlink>
    <a:folHlink>
      <a:srgbClr val="B759BC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66</Paragraphs>
  <Slides>22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5">
      <vt:lpstr>Arial</vt:lpstr>
      <vt:lpstr>等线 Light</vt:lpstr>
      <vt:lpstr>等线</vt:lpstr>
      <vt:lpstr>微软雅黑</vt:lpstr>
      <vt:lpstr>楷体</vt:lpstr>
      <vt:lpstr>Calibri</vt:lpstr>
      <vt:lpstr>方正粗黑宋简体</vt:lpstr>
      <vt:lpstr>Wingdings</vt:lpstr>
      <vt:lpstr>黑体</vt:lpstr>
      <vt:lpstr>Franklin Gothic Book</vt:lpstr>
      <vt:lpstr>Times New Roman</vt:lpstr>
      <vt:lpstr>宋体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问题探究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人物通讯</vt:lpstr>
      <vt:lpstr>PowerPoint Presentation</vt:lpstr>
      <vt:lpstr>深入探究</vt:lpstr>
      <vt:lpstr>拓展延伸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2021-08-05T14:58:40.725</cp:lastPrinted>
  <dcterms:created xsi:type="dcterms:W3CDTF">2021-08-05T14:58:40Z</dcterms:created>
  <dcterms:modified xsi:type="dcterms:W3CDTF">2021-08-05T06:58:42Z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