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81" r:id="rId3"/>
    <p:sldId id="387" r:id="rId4"/>
    <p:sldId id="391" r:id="rId5"/>
    <p:sldId id="392" r:id="rId6"/>
    <p:sldId id="393" r:id="rId7"/>
    <p:sldId id="394" r:id="rId8"/>
    <p:sldId id="400" r:id="rId9"/>
    <p:sldId id="401" r:id="rId10"/>
    <p:sldId id="402" r:id="rId11"/>
    <p:sldId id="395" r:id="rId12"/>
    <p:sldId id="409" r:id="rId13"/>
    <p:sldId id="410" r:id="rId14"/>
    <p:sldId id="411" r:id="rId15"/>
    <p:sldId id="412" r:id="rId16"/>
    <p:sldId id="413" r:id="rId17"/>
    <p:sldId id="414" r:id="rId18"/>
    <p:sldId id="408" r:id="rId19"/>
    <p:sldId id="415" r:id="rId20"/>
    <p:sldId id="416" r:id="rId21"/>
    <p:sldId id="417" r:id="rId22"/>
    <p:sldId id="418" r:id="rId23"/>
    <p:sldId id="419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298C0"/>
    <a:srgbClr val="F24D4B"/>
    <a:srgbClr val="D03F3D"/>
    <a:srgbClr val="C93D3B"/>
    <a:srgbClr val="FD2B27"/>
    <a:srgbClr val="209DC3"/>
    <a:srgbClr val="389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/>
    <p:restoredTop sz="94660"/>
  </p:normalViewPr>
  <p:slideViewPr>
    <p:cSldViewPr showGuides="1">
      <p:cViewPr varScale="1">
        <p:scale>
          <a:sx n="74" d="100"/>
          <a:sy n="74" d="100"/>
        </p:scale>
        <p:origin x="103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312D457-91FB-466C-8D72-8E4BE474FDB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积累运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25" y="28575"/>
            <a:ext cx="2894013" cy="706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语文积累与综合运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4450"/>
            <a:ext cx="4899025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课内精读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813"/>
            <a:ext cx="2916238" cy="741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拓展阅读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38"/>
            <a:ext cx="2881313" cy="750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写作创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3" name="组合 4"/>
          <p:cNvGrpSpPr/>
          <p:nvPr userDrawn="1"/>
        </p:nvGrpSpPr>
        <p:grpSpPr>
          <a:xfrm>
            <a:off x="0" y="7938"/>
            <a:ext cx="2881313" cy="750887"/>
            <a:chOff x="0" y="7938"/>
            <a:chExt cx="2881313" cy="750887"/>
          </a:xfrm>
        </p:grpSpPr>
        <p:pic>
          <p:nvPicPr>
            <p:cNvPr id="7174" name="图片 3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7938"/>
              <a:ext cx="2881313" cy="7508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图片 6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827584" y="116632"/>
              <a:ext cx="1872208" cy="53310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写作创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" y="22225"/>
            <a:ext cx="2911475" cy="744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拓展阅读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50"/>
            <a:ext cx="2909888" cy="781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2060575"/>
            <a:ext cx="2447925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2550" y="3141663"/>
            <a:ext cx="3609975" cy="752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752600"/>
            <a:ext cx="7600950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49300" y="2997200"/>
            <a:ext cx="8248650" cy="27654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688" y="1423988"/>
            <a:ext cx="6524625" cy="4010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463" y="1747838"/>
            <a:ext cx="5553075" cy="3362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627313" y="2401888"/>
            <a:ext cx="2016125" cy="415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95563" y="3128963"/>
            <a:ext cx="712787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08450" y="3128963"/>
            <a:ext cx="679450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5463" y="3756025"/>
            <a:ext cx="2489200" cy="415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32363" y="3716338"/>
            <a:ext cx="647700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92450" y="4446588"/>
            <a:ext cx="3711575" cy="415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268413"/>
            <a:ext cx="7858125" cy="4667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413" y="981075"/>
            <a:ext cx="4019550" cy="5246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555875" y="1682750"/>
            <a:ext cx="2303463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1413" y="2330450"/>
            <a:ext cx="3565525" cy="415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813" y="1328738"/>
            <a:ext cx="7572375" cy="420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268538" y="2781300"/>
            <a:ext cx="200025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981075"/>
            <a:ext cx="7646988" cy="538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55650" y="2997200"/>
            <a:ext cx="8280400" cy="33639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836613"/>
            <a:ext cx="36385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图片 2"/>
          <p:cNvPicPr>
            <a:picLocks noChangeAspect="1"/>
          </p:cNvPicPr>
          <p:nvPr/>
        </p:nvPicPr>
        <p:blipFill>
          <a:blip r:embed="rId2"/>
          <a:srcRect b="16678"/>
          <a:stretch>
            <a:fillRect/>
          </a:stretch>
        </p:blipFill>
        <p:spPr>
          <a:xfrm>
            <a:off x="2370138" y="2781300"/>
            <a:ext cx="4198937" cy="3236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1433513"/>
            <a:ext cx="4438650" cy="3990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412875"/>
            <a:ext cx="8018463" cy="3343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700213"/>
            <a:ext cx="7772400" cy="3457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08175" y="2492375"/>
            <a:ext cx="360363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84700" y="2513013"/>
            <a:ext cx="708025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15238" y="2492375"/>
            <a:ext cx="341312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84363" y="3213100"/>
            <a:ext cx="600075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84700" y="3213100"/>
            <a:ext cx="708025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83488" y="3206750"/>
            <a:ext cx="588962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08175" y="3914775"/>
            <a:ext cx="503238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08500" y="3894138"/>
            <a:ext cx="350838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20025" y="3862388"/>
            <a:ext cx="390525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54188" y="4535488"/>
            <a:ext cx="369887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29125" y="4575175"/>
            <a:ext cx="430213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48550" y="4535488"/>
            <a:ext cx="371475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838" y="1757363"/>
            <a:ext cx="7934325" cy="334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04838" y="3141663"/>
            <a:ext cx="8248650" cy="27654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313" y="1419225"/>
            <a:ext cx="7953375" cy="401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71500" y="2600325"/>
            <a:ext cx="8104188" cy="14049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213" y="4868863"/>
            <a:ext cx="8208962" cy="13271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838" y="1423988"/>
            <a:ext cx="7934325" cy="4010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84213" y="3403600"/>
            <a:ext cx="8248650" cy="27670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38275"/>
            <a:ext cx="7962900" cy="398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156075" y="2187575"/>
            <a:ext cx="703263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05238" y="3573463"/>
            <a:ext cx="720725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6375" y="4932363"/>
            <a:ext cx="720725" cy="3952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1412875"/>
            <a:ext cx="7067550" cy="337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092950" y="1557338"/>
            <a:ext cx="503238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047750"/>
            <a:ext cx="7981950" cy="476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05450" y="1755775"/>
            <a:ext cx="1803400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95513" y="2492375"/>
            <a:ext cx="360362" cy="342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07000" y="2457450"/>
            <a:ext cx="1020763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71638" y="3125788"/>
            <a:ext cx="1028700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19800" y="3140075"/>
            <a:ext cx="712788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2950" y="3140075"/>
            <a:ext cx="703263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56100" y="4489450"/>
            <a:ext cx="2447925" cy="415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03450" y="5181600"/>
            <a:ext cx="352425" cy="415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119188"/>
            <a:ext cx="8039100" cy="461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7088" y="4508500"/>
            <a:ext cx="7921625" cy="1657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490663"/>
            <a:ext cx="8001000" cy="387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71500" y="2600325"/>
            <a:ext cx="8248650" cy="27670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363" y="1143000"/>
            <a:ext cx="7915275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81063" y="3644900"/>
            <a:ext cx="8248650" cy="27670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1916113"/>
            <a:ext cx="7151687" cy="191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84213" y="1882775"/>
            <a:ext cx="8248650" cy="27670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梯田习题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0</Words>
  <Application>WPS 演示</Application>
  <PresentationFormat>全屏显示(4:3)</PresentationFormat>
  <Paragraphs>0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等线</vt:lpstr>
      <vt:lpstr>Agency FB</vt:lpstr>
      <vt:lpstr>楷体</vt:lpstr>
      <vt:lpstr>微软雅黑</vt:lpstr>
      <vt:lpstr>Franklin Gothic Book</vt:lpstr>
      <vt:lpstr>Agency FB</vt:lpstr>
      <vt:lpstr>Franklin Gothic Book</vt:lpstr>
      <vt:lpstr>Arial Unicode MS</vt:lpstr>
      <vt:lpstr>Segoe Print</vt:lpstr>
      <vt:lpstr>Arial Unicode MS</vt:lpstr>
      <vt:lpstr>梯田习题模板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mycomputer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雪化无痕</cp:lastModifiedBy>
  <cp:revision>33</cp:revision>
  <dcterms:created xsi:type="dcterms:W3CDTF">2015-08-18T12:29:20Z</dcterms:created>
  <dcterms:modified xsi:type="dcterms:W3CDTF">2018-04-04T08:49:35Z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