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06" r:id="rId4"/>
    <p:sldId id="256" r:id="rId5"/>
    <p:sldId id="257" r:id="rId6"/>
    <p:sldId id="707" r:id="rId7"/>
    <p:sldId id="708" r:id="rId8"/>
    <p:sldId id="709" r:id="rId9"/>
    <p:sldId id="710" r:id="rId10"/>
    <p:sldId id="711" r:id="rId11"/>
    <p:sldId id="712" r:id="rId12"/>
    <p:sldId id="713" r:id="rId13"/>
    <p:sldId id="714" r:id="rId14"/>
    <p:sldId id="715" r:id="rId15"/>
    <p:sldId id="716" r:id="rId16"/>
    <p:sldId id="717" r:id="rId17"/>
    <p:sldId id="719" r:id="rId18"/>
    <p:sldId id="720" r:id="rId19"/>
    <p:sldId id="721" r:id="rId20"/>
    <p:sldId id="722" r:id="rId21"/>
    <p:sldId id="723" r:id="rId22"/>
    <p:sldId id="724" r:id="rId23"/>
    <p:sldId id="725" r:id="rId24"/>
    <p:sldId id="726" r:id="rId25"/>
    <p:sldId id="727" r:id="rId26"/>
    <p:sldId id="728" r:id="rId27"/>
    <p:sldId id="729" r:id="rId28"/>
    <p:sldId id="730" r:id="rId29"/>
    <p:sldId id="731" r:id="rId30"/>
    <p:sldId id="732" r:id="rId31"/>
    <p:sldId id="733" r:id="rId32"/>
    <p:sldId id="734" r:id="rId33"/>
    <p:sldId id="735" r:id="rId34"/>
    <p:sldId id="736" r:id="rId35"/>
    <p:sldId id="737" r:id="rId36"/>
    <p:sldId id="738" r:id="rId37"/>
    <p:sldId id="262" r:id="rId38"/>
  </p:sldIdLst>
  <p:sldSz cx="12192000" cy="6858000"/>
  <p:notesSz cx="7103745" cy="10234295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Sky123.Org" initials="S" lastIdx="0" clrIdx="0"/>
  <p:cmAuthor id="0" name="王笛" initials="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203" autoAdjust="0"/>
  </p:normalViewPr>
  <p:slideViewPr>
    <p:cSldViewPr snapToGrid="0">
      <p:cViewPr varScale="1">
        <p:scale>
          <a:sx n="108" d="100"/>
          <a:sy n="108" d="100"/>
        </p:scale>
        <p:origin x="-618" y="-90"/>
      </p:cViewPr>
      <p:guideLst>
        <p:guide orient="horz" pos="215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tags" Target="tags/tag232.xml" /><Relationship Id="rId4" Type="http://schemas.openxmlformats.org/officeDocument/2006/relationships/slide" Target="slides/slide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tags" Target="../tags/tag40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FB2138-EB36-4F97-A09C-2F37E72737C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A05014-BF71-4578-9AB3-96CCD0BCCD1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4A05014-BF71-4578-9AB3-96CCD0BCCD10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tags" Target="../tags/tag3.xml" /><Relationship Id="rId3" Type="http://schemas.openxmlformats.org/officeDocument/2006/relationships/tags" Target="../tags/tag4.xml" /><Relationship Id="rId4" Type="http://schemas.openxmlformats.org/officeDocument/2006/relationships/tags" Target="../tags/tag5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tags" Target="../tags/tag11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.xml" /><Relationship Id="rId2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tags" Target="../tags/tag19.xml" /><Relationship Id="rId8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.xml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12800" y="6245225"/>
            <a:ext cx="2641600" cy="476250"/>
          </a:xfrm>
        </p:spPr>
        <p:txBody>
          <a:bodyPr/>
          <a:lstStyle/>
          <a:p>
            <a:pPr lvl="0"/>
            <a:fld id="{BB962C8B-B14F-4D97-AF65-F5344CB8AC3E}" type="datetime1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245225"/>
            <a:ext cx="26416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9600" y="1600200"/>
            <a:ext cx="10972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t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Obj" preserve="1">
  <p:cSld name="标题，文本与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3"/>
            </p:custDataLst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  <a:t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001981" y="309707"/>
            <a:ext cx="10515600" cy="493857"/>
          </a:xfrm>
        </p:spPr>
        <p:txBody>
          <a:bodyPr>
            <a:normAutofit/>
          </a:bodyPr>
          <a:lstStyle>
            <a:lvl1pPr>
              <a:defRPr sz="2800" b="1">
                <a:solidFill>
                  <a:srgbClr val="D48B16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245225"/>
            <a:ext cx="2844800" cy="476250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245225"/>
            <a:ext cx="3860800" cy="476250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245225"/>
            <a:ext cx="2844800" cy="476250"/>
          </a:xfrm>
        </p:spPr>
        <p:txBody>
          <a:bodyPr/>
          <a:lstStyle/>
          <a:p>
            <a:pPr lvl="0" eaLnBrk="1" hangingPunct="1">
              <a:spcBef>
                <a:spcPct val="0"/>
              </a:spcBef>
            </a:pPr>
            <a:fld id="{9A0DB2DC-4C9A-4742-B13C-FB6460FD350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file:///D:\qq&#25991;&#20214;\712321467\Image\C2C\Image2\%7b75232B38-A165-1FB7-499C-2E1C792CACB5%7d.png" TargetMode="External" /><Relationship Id="rId11" Type="http://schemas.openxmlformats.org/officeDocument/2006/relationships/image" Target="../media/image1.png" /><Relationship Id="rId12" Type="http://schemas.openxmlformats.org/officeDocument/2006/relationships/tags" Target="../tags/tag33.xml" /><Relationship Id="rId13" Type="http://schemas.openxmlformats.org/officeDocument/2006/relationships/image" Target="../media/image2.jpeg" /><Relationship Id="rId14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tags" Target="../tags/tag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9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 r:link="rId1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45.xml" /><Relationship Id="rId4" Type="http://schemas.openxmlformats.org/officeDocument/2006/relationships/image" Target="../media/image3.png" /><Relationship Id="rId5" Type="http://schemas.openxmlformats.org/officeDocument/2006/relationships/tags" Target="../tags/tag46.xml" /><Relationship Id="rId6" Type="http://schemas.openxmlformats.org/officeDocument/2006/relationships/image" Target="../media/image4.png" /><Relationship Id="rId7" Type="http://schemas.openxmlformats.org/officeDocument/2006/relationships/tags" Target="../tags/tag47.xml" /><Relationship Id="rId8" Type="http://schemas.openxmlformats.org/officeDocument/2006/relationships/tags" Target="../tags/tag48.xml" /><Relationship Id="rId9" Type="http://schemas.openxmlformats.org/officeDocument/2006/relationships/tags" Target="../tags/tag4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3.xml" /><Relationship Id="rId3" Type="http://schemas.openxmlformats.org/officeDocument/2006/relationships/image" Target="../media/image3.png" /><Relationship Id="rId4" Type="http://schemas.openxmlformats.org/officeDocument/2006/relationships/tags" Target="../tags/tag104.xml" /><Relationship Id="rId5" Type="http://schemas.openxmlformats.org/officeDocument/2006/relationships/tags" Target="../tags/tag105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6.xml" /><Relationship Id="rId3" Type="http://schemas.openxmlformats.org/officeDocument/2006/relationships/image" Target="../media/image3.png" /><Relationship Id="rId4" Type="http://schemas.openxmlformats.org/officeDocument/2006/relationships/tags" Target="../tags/tag107.xml" /><Relationship Id="rId5" Type="http://schemas.openxmlformats.org/officeDocument/2006/relationships/tags" Target="../tags/tag10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9.xml" /><Relationship Id="rId3" Type="http://schemas.openxmlformats.org/officeDocument/2006/relationships/image" Target="../media/image3.png" /><Relationship Id="rId4" Type="http://schemas.openxmlformats.org/officeDocument/2006/relationships/tags" Target="../tags/tag110.xml" /><Relationship Id="rId5" Type="http://schemas.openxmlformats.org/officeDocument/2006/relationships/tags" Target="../tags/tag11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2.xml" /><Relationship Id="rId3" Type="http://schemas.openxmlformats.org/officeDocument/2006/relationships/image" Target="../media/image3.png" /><Relationship Id="rId4" Type="http://schemas.openxmlformats.org/officeDocument/2006/relationships/tags" Target="../tags/tag113.xml" /><Relationship Id="rId5" Type="http://schemas.openxmlformats.org/officeDocument/2006/relationships/tags" Target="../tags/tag11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5.xml" /><Relationship Id="rId3" Type="http://schemas.openxmlformats.org/officeDocument/2006/relationships/image" Target="../media/image3.png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25.xml" /><Relationship Id="rId2" Type="http://schemas.openxmlformats.org/officeDocument/2006/relationships/tags" Target="../tags/tag119.xml" /><Relationship Id="rId3" Type="http://schemas.openxmlformats.org/officeDocument/2006/relationships/image" Target="../media/image3.png" /><Relationship Id="rId4" Type="http://schemas.openxmlformats.org/officeDocument/2006/relationships/tags" Target="../tags/tag120.xml" /><Relationship Id="rId5" Type="http://schemas.openxmlformats.org/officeDocument/2006/relationships/image" Target="../media/image10.jpeg" /><Relationship Id="rId6" Type="http://schemas.openxmlformats.org/officeDocument/2006/relationships/tags" Target="../tags/tag121.xml" /><Relationship Id="rId7" Type="http://schemas.openxmlformats.org/officeDocument/2006/relationships/tags" Target="../tags/tag122.xml" /><Relationship Id="rId8" Type="http://schemas.openxmlformats.org/officeDocument/2006/relationships/tags" Target="../tags/tag123.xml" /><Relationship Id="rId9" Type="http://schemas.openxmlformats.org/officeDocument/2006/relationships/tags" Target="../tags/tag12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6.xml" /><Relationship Id="rId3" Type="http://schemas.openxmlformats.org/officeDocument/2006/relationships/image" Target="../media/image3.png" /><Relationship Id="rId4" Type="http://schemas.openxmlformats.org/officeDocument/2006/relationships/tags" Target="../tags/tag127.xml" /><Relationship Id="rId5" Type="http://schemas.openxmlformats.org/officeDocument/2006/relationships/image" Target="../media/image11.jpeg" /><Relationship Id="rId6" Type="http://schemas.openxmlformats.org/officeDocument/2006/relationships/tags" Target="../tags/tag128.xml" /><Relationship Id="rId7" Type="http://schemas.openxmlformats.org/officeDocument/2006/relationships/tags" Target="../tags/tag12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0.xml" /><Relationship Id="rId3" Type="http://schemas.openxmlformats.org/officeDocument/2006/relationships/image" Target="../media/image3.png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4.xml" /><Relationship Id="rId3" Type="http://schemas.openxmlformats.org/officeDocument/2006/relationships/image" Target="../media/image3.png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tags" Target="../tags/tag13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8.xml" /><Relationship Id="rId3" Type="http://schemas.openxmlformats.org/officeDocument/2006/relationships/image" Target="../media/image3.png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tags" Target="../tags/tag58.xml" /><Relationship Id="rId12" Type="http://schemas.openxmlformats.org/officeDocument/2006/relationships/tags" Target="../tags/tag59.xml" /><Relationship Id="rId13" Type="http://schemas.openxmlformats.org/officeDocument/2006/relationships/tags" Target="../tags/tag60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54.xml" /><Relationship Id="rId4" Type="http://schemas.openxmlformats.org/officeDocument/2006/relationships/image" Target="../media/image3.png" /><Relationship Id="rId5" Type="http://schemas.openxmlformats.org/officeDocument/2006/relationships/tags" Target="../tags/tag55.xml" /><Relationship Id="rId6" Type="http://schemas.openxmlformats.org/officeDocument/2006/relationships/image" Target="../media/image5.png" /><Relationship Id="rId7" Type="http://schemas.openxmlformats.org/officeDocument/2006/relationships/tags" Target="../tags/tag56.xml" /><Relationship Id="rId8" Type="http://schemas.openxmlformats.org/officeDocument/2006/relationships/image" Target="../media/image6.png" /><Relationship Id="rId9" Type="http://schemas.openxmlformats.org/officeDocument/2006/relationships/tags" Target="../tags/tag5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42.xml" /><Relationship Id="rId3" Type="http://schemas.openxmlformats.org/officeDocument/2006/relationships/image" Target="../media/image3.png" /><Relationship Id="rId4" Type="http://schemas.openxmlformats.org/officeDocument/2006/relationships/tags" Target="../tags/tag143.xml" /><Relationship Id="rId5" Type="http://schemas.openxmlformats.org/officeDocument/2006/relationships/image" Target="../media/image12.png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47.xml" /><Relationship Id="rId3" Type="http://schemas.openxmlformats.org/officeDocument/2006/relationships/image" Target="../media/image3.png" /><Relationship Id="rId4" Type="http://schemas.openxmlformats.org/officeDocument/2006/relationships/tags" Target="../tags/tag148.xml" /><Relationship Id="rId5" Type="http://schemas.openxmlformats.org/officeDocument/2006/relationships/tags" Target="../tags/tag14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50.xml" /><Relationship Id="rId3" Type="http://schemas.openxmlformats.org/officeDocument/2006/relationships/image" Target="../media/image3.png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4.xml" /><Relationship Id="rId3" Type="http://schemas.openxmlformats.org/officeDocument/2006/relationships/image" Target="../media/image3.png" /><Relationship Id="rId4" Type="http://schemas.openxmlformats.org/officeDocument/2006/relationships/tags" Target="../tags/tag155.xml" /><Relationship Id="rId5" Type="http://schemas.openxmlformats.org/officeDocument/2006/relationships/tags" Target="../tags/tag156.xml" /><Relationship Id="rId6" Type="http://schemas.openxmlformats.org/officeDocument/2006/relationships/tags" Target="../tags/tag15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58.xml" /><Relationship Id="rId3" Type="http://schemas.openxmlformats.org/officeDocument/2006/relationships/image" Target="../media/image3.png" /><Relationship Id="rId4" Type="http://schemas.openxmlformats.org/officeDocument/2006/relationships/tags" Target="../tags/tag159.xml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63.xml" /><Relationship Id="rId3" Type="http://schemas.openxmlformats.org/officeDocument/2006/relationships/image" Target="../media/image3.png" /><Relationship Id="rId4" Type="http://schemas.openxmlformats.org/officeDocument/2006/relationships/tags" Target="../tags/tag164.xml" /><Relationship Id="rId5" Type="http://schemas.openxmlformats.org/officeDocument/2006/relationships/image" Target="../media/image13.jpeg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74.xml" /><Relationship Id="rId2" Type="http://schemas.openxmlformats.org/officeDocument/2006/relationships/tags" Target="../tags/tag168.xml" /><Relationship Id="rId3" Type="http://schemas.openxmlformats.org/officeDocument/2006/relationships/image" Target="../media/image3.png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Relationship Id="rId7" Type="http://schemas.openxmlformats.org/officeDocument/2006/relationships/image" Target="../media/image14.jpeg" /><Relationship Id="rId8" Type="http://schemas.openxmlformats.org/officeDocument/2006/relationships/tags" Target="../tags/tag172.xml" /><Relationship Id="rId9" Type="http://schemas.openxmlformats.org/officeDocument/2006/relationships/tags" Target="../tags/tag17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75.xml" /><Relationship Id="rId3" Type="http://schemas.openxmlformats.org/officeDocument/2006/relationships/image" Target="../media/image3.png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86.xml" /><Relationship Id="rId11" Type="http://schemas.openxmlformats.org/officeDocument/2006/relationships/tags" Target="../tags/tag187.xml" /><Relationship Id="rId12" Type="http://schemas.openxmlformats.org/officeDocument/2006/relationships/tags" Target="../tags/tag188.xml" /><Relationship Id="rId13" Type="http://schemas.openxmlformats.org/officeDocument/2006/relationships/tags" Target="../tags/tag189.xml" /><Relationship Id="rId14" Type="http://schemas.openxmlformats.org/officeDocument/2006/relationships/tags" Target="../tags/tag190.xml" /><Relationship Id="rId15" Type="http://schemas.openxmlformats.org/officeDocument/2006/relationships/tags" Target="../tags/tag191.xml" /><Relationship Id="rId16" Type="http://schemas.openxmlformats.org/officeDocument/2006/relationships/tags" Target="../tags/tag192.xml" /><Relationship Id="rId17" Type="http://schemas.openxmlformats.org/officeDocument/2006/relationships/tags" Target="../tags/tag193.xml" /><Relationship Id="rId18" Type="http://schemas.openxmlformats.org/officeDocument/2006/relationships/tags" Target="../tags/tag194.xml" /><Relationship Id="rId19" Type="http://schemas.openxmlformats.org/officeDocument/2006/relationships/tags" Target="../tags/tag195.xml" /><Relationship Id="rId2" Type="http://schemas.openxmlformats.org/officeDocument/2006/relationships/tags" Target="../tags/tag179.xml" /><Relationship Id="rId3" Type="http://schemas.openxmlformats.org/officeDocument/2006/relationships/image" Target="../media/image3.png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tags" Target="../tags/tag183.xml" /><Relationship Id="rId8" Type="http://schemas.openxmlformats.org/officeDocument/2006/relationships/tags" Target="../tags/tag184.xml" /><Relationship Id="rId9" Type="http://schemas.openxmlformats.org/officeDocument/2006/relationships/tags" Target="../tags/tag185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96.xml" /><Relationship Id="rId3" Type="http://schemas.openxmlformats.org/officeDocument/2006/relationships/image" Target="../media/image3.png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tags" Target="../tags/tag200.xml" /><Relationship Id="rId8" Type="http://schemas.openxmlformats.org/officeDocument/2006/relationships/tags" Target="../tags/tag201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71.xml" /><Relationship Id="rId11" Type="http://schemas.openxmlformats.org/officeDocument/2006/relationships/tags" Target="../tags/tag72.xml" /><Relationship Id="rId12" Type="http://schemas.openxmlformats.org/officeDocument/2006/relationships/tags" Target="../tags/tag73.xml" /><Relationship Id="rId13" Type="http://schemas.openxmlformats.org/officeDocument/2006/relationships/tags" Target="../tags/tag74.xml" /><Relationship Id="rId14" Type="http://schemas.openxmlformats.org/officeDocument/2006/relationships/image" Target="../media/image8.png" /><Relationship Id="rId15" Type="http://schemas.openxmlformats.org/officeDocument/2006/relationships/tags" Target="../tags/tag75.xml" /><Relationship Id="rId16" Type="http://schemas.openxmlformats.org/officeDocument/2006/relationships/tags" Target="../tags/tag76.xml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tags" Target="../tags/tag79.xml" /><Relationship Id="rId2" Type="http://schemas.openxmlformats.org/officeDocument/2006/relationships/notesSlide" Target="../notesSlides/notesSlide3.xml" /><Relationship Id="rId20" Type="http://schemas.openxmlformats.org/officeDocument/2006/relationships/tags" Target="../tags/tag80.xml" /><Relationship Id="rId21" Type="http://schemas.openxmlformats.org/officeDocument/2006/relationships/tags" Target="../tags/tag81.xml" /><Relationship Id="rId3" Type="http://schemas.openxmlformats.org/officeDocument/2006/relationships/tags" Target="../tags/tag65.xml" /><Relationship Id="rId4" Type="http://schemas.openxmlformats.org/officeDocument/2006/relationships/image" Target="../media/image3.png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ags" Target="../tags/tag69.xml" /><Relationship Id="rId9" Type="http://schemas.openxmlformats.org/officeDocument/2006/relationships/tags" Target="../tags/tag7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2.xml" /><Relationship Id="rId3" Type="http://schemas.openxmlformats.org/officeDocument/2006/relationships/image" Target="../media/image3.png" /><Relationship Id="rId4" Type="http://schemas.openxmlformats.org/officeDocument/2006/relationships/tags" Target="../tags/tag203.xml" /><Relationship Id="rId5" Type="http://schemas.openxmlformats.org/officeDocument/2006/relationships/tags" Target="../tags/tag20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5.xml" /><Relationship Id="rId3" Type="http://schemas.openxmlformats.org/officeDocument/2006/relationships/image" Target="../media/image3.png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09.xml" /><Relationship Id="rId3" Type="http://schemas.openxmlformats.org/officeDocument/2006/relationships/image" Target="../media/image3.png" /><Relationship Id="rId4" Type="http://schemas.openxmlformats.org/officeDocument/2006/relationships/tags" Target="../tags/tag210.xml" /><Relationship Id="rId5" Type="http://schemas.openxmlformats.org/officeDocument/2006/relationships/tags" Target="../tags/tag21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2.xml" /><Relationship Id="rId3" Type="http://schemas.openxmlformats.org/officeDocument/2006/relationships/image" Target="../media/image3.png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16.xml" /><Relationship Id="rId3" Type="http://schemas.openxmlformats.org/officeDocument/2006/relationships/image" Target="../media/image3.png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image" Target="../media/image15.png" /><Relationship Id="rId7" Type="http://schemas.openxmlformats.org/officeDocument/2006/relationships/tags" Target="../tags/tag219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7.png" /><Relationship Id="rId11" Type="http://schemas.openxmlformats.org/officeDocument/2006/relationships/tags" Target="../tags/tag228.xml" /><Relationship Id="rId12" Type="http://schemas.openxmlformats.org/officeDocument/2006/relationships/tags" Target="../tags/tag229.xml" /><Relationship Id="rId13" Type="http://schemas.openxmlformats.org/officeDocument/2006/relationships/tags" Target="../tags/tag230.xml" /><Relationship Id="rId14" Type="http://schemas.openxmlformats.org/officeDocument/2006/relationships/image" Target="../media/image16.png" /><Relationship Id="rId15" Type="http://schemas.openxmlformats.org/officeDocument/2006/relationships/tags" Target="../tags/tag23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224.xml" /><Relationship Id="rId4" Type="http://schemas.openxmlformats.org/officeDocument/2006/relationships/image" Target="../media/image3.png" /><Relationship Id="rId5" Type="http://schemas.openxmlformats.org/officeDocument/2006/relationships/tags" Target="../tags/tag225.xml" /><Relationship Id="rId6" Type="http://schemas.openxmlformats.org/officeDocument/2006/relationships/image" Target="../media/image5.png" /><Relationship Id="rId7" Type="http://schemas.openxmlformats.org/officeDocument/2006/relationships/tags" Target="../tags/tag226.xml" /><Relationship Id="rId8" Type="http://schemas.openxmlformats.org/officeDocument/2006/relationships/image" Target="../media/image6.png" /><Relationship Id="rId9" Type="http://schemas.openxmlformats.org/officeDocument/2006/relationships/tags" Target="../tags/tag22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2.xml" /><Relationship Id="rId3" Type="http://schemas.openxmlformats.org/officeDocument/2006/relationships/image" Target="../media/image3.png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Relationship Id="rId3" Type="http://schemas.openxmlformats.org/officeDocument/2006/relationships/image" Target="../media/image3.png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image" Target="../media/image9.jpeg" /><Relationship Id="rId8" Type="http://schemas.openxmlformats.org/officeDocument/2006/relationships/tags" Target="../tags/tag9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1.xml" /><Relationship Id="rId3" Type="http://schemas.openxmlformats.org/officeDocument/2006/relationships/image" Target="../media/image3.png" /><Relationship Id="rId4" Type="http://schemas.openxmlformats.org/officeDocument/2006/relationships/tags" Target="../tags/tag92.xml" /><Relationship Id="rId5" Type="http://schemas.openxmlformats.org/officeDocument/2006/relationships/tags" Target="../tags/tag9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4.xml" /><Relationship Id="rId3" Type="http://schemas.openxmlformats.org/officeDocument/2006/relationships/image" Target="../media/image3.png" /><Relationship Id="rId4" Type="http://schemas.openxmlformats.org/officeDocument/2006/relationships/tags" Target="../tags/tag95.xml" /><Relationship Id="rId5" Type="http://schemas.openxmlformats.org/officeDocument/2006/relationships/tags" Target="../tags/tag9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7.xml" /><Relationship Id="rId3" Type="http://schemas.openxmlformats.org/officeDocument/2006/relationships/image" Target="../media/image3.png" /><Relationship Id="rId4" Type="http://schemas.openxmlformats.org/officeDocument/2006/relationships/tags" Target="../tags/tag98.xml" /><Relationship Id="rId5" Type="http://schemas.openxmlformats.org/officeDocument/2006/relationships/tags" Target="../tags/tag9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0.xml" /><Relationship Id="rId3" Type="http://schemas.openxmlformats.org/officeDocument/2006/relationships/image" Target="../media/image3.png" /><Relationship Id="rId4" Type="http://schemas.openxmlformats.org/officeDocument/2006/relationships/tags" Target="../tags/tag101.xml" /><Relationship Id="rId5" Type="http://schemas.openxmlformats.org/officeDocument/2006/relationships/tags" Target="../tags/tag10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90220" y="567055"/>
            <a:ext cx="660400" cy="44259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254125" y="567055"/>
            <a:ext cx="2480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导入</a:t>
            </a:r>
            <a:endParaRPr lang="zh-CN" altLang="en-US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22" name="矩形 5121"/>
          <p:cNvSpPr/>
          <p:nvPr>
            <p:custDataLst>
              <p:tags r:id="rId9"/>
            </p:custDataLst>
          </p:nvPr>
        </p:nvSpPr>
        <p:spPr>
          <a:xfrm>
            <a:off x="983615" y="1296670"/>
            <a:ext cx="1022477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滚滚长江东逝水，浪花淘尽英雄。是非成败转头空，青山依旧在，几度夕阳红。 </a:t>
            </a:r>
            <a:b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白发渔樵江渚上，惯看秋月春风。一壶浊酒喜相逢，古今多少事，都付笑谈中。</a:t>
            </a:r>
            <a:b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让我们走进三国，走进赤壁，走进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念奴娇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赤壁怀古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2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9457" name="文本框 1"/>
          <p:cNvSpPr/>
          <p:nvPr>
            <p:custDataLst>
              <p:tags r:id="rId5"/>
            </p:custDataLst>
          </p:nvPr>
        </p:nvSpPr>
        <p:spPr>
          <a:xfrm>
            <a:off x="697865" y="890270"/>
            <a:ext cx="10642600" cy="507746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制诰，就像火箭式的上升。之后苏轼申请调任杭州太守，专心治理治理杭州，清理运河的淤泥，在西湖筑造苏堤，赈济灾民等，苏轼终于找回了做官的滋味。杭州的呢喃风情也给了他更多的灵感，他不禁这样赞美西湖："欲把西湖比西子，淡妆浓抹总相宜。"他在杭州度过了非常快乐的时光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是好景不长，苏东坡生命中最重要的两个女人高太后和妻子王闰之，在元祐八年先后去世，支撑他生活和工作的支柱轰然坍塌了，他很快从天堂坠入地狱。保守党上台，苏轼遭到贬谪，受到牵连的除了一直和他共患难的兄弟苏辙外，还有曾经众星拱月般围在他周围的朋友如"苏门四学士"黄庭坚、秦观、晁补之、张耒四人，他们都遭到了贬谪、流放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0481" name="文本框 1"/>
          <p:cNvSpPr/>
          <p:nvPr>
            <p:custDataLst>
              <p:tags r:id="rId5"/>
            </p:custDataLst>
          </p:nvPr>
        </p:nvSpPr>
        <p:spPr>
          <a:xfrm>
            <a:off x="915035" y="276225"/>
            <a:ext cx="10361930" cy="6047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越来越远的贬谪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于苏轼对变法既赞成又反对态度，加上自己"无事不可入，无意不可言"性格，得罪了不少人，所以不论变法者还是守旧者上台，作为文坛领袖的苏轼都是首先被贬谪的对象，他的"朋友"章惇当了宰相，连贬苏轼三次，从河北定州到广东惠州，最后在晚年，再到海南儋州，从内地贬到天涯海角，东坡受尽苦难，九死一生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，苏轼似乎非常豁达，"谁怕？一蓑烟雨任平生。"他以佛家超越时空的平常心看待这一切，随遇而安，积极乐观。在贬到惠州时，以"日啖荔枝三百颗，不妨长作岭南人。"写自己吃荔枝的悠然自得生活。被贬到蛮荒之地海南岛的儋州：他"心似已灰之木 身如不系之舟。闻汝平生功业，黄州惠州儋州。"调侃自己。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时他对爱情也是很执着，在王闰之去世后，苏轼又将王朝云侍女改为侍妾。这位红颜知己朝云与苏轼共同生活了二十多年，特别是陪伴苏轼度过了贬谪黄州和惠州两段艰难岁月，朝云以其艺术气质，能歌善舞，对佛教的兴趣和对苏轼内心的了解与苏轼相投契。但不幸的是，她在惠州染了瘴气而病亡。苏轼填了《西江月梅花》一词，来悼念这位红颜知己，"高情已逐晓云空，不与梨花同梦。"着力写出了朝云的精神风貌和高尚情操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1505" name="文本框 1"/>
          <p:cNvSpPr/>
          <p:nvPr>
            <p:custDataLst>
              <p:tags r:id="rId5"/>
            </p:custDataLst>
          </p:nvPr>
        </p:nvSpPr>
        <p:spPr>
          <a:xfrm>
            <a:off x="1204595" y="1066800"/>
            <a:ext cx="9565005" cy="396938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终于赦免归来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苏轼被贬海南岛时，徽宗即位，仰慕他的向太后垂帘执政，才把他从蛮荒的儋州调回来，他才得以"北归"，而不至于死在贬谪之地，一个宋代最伟大的天才，最后在江苏常州陨落。而在他去世后二十六年，他心爱的北宋就在金人的金戈铁马声中灭亡了，而苏轼永远活在了我们的心中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2529" name="文本框 7171"/>
          <p:cNvSpPr/>
          <p:nvPr>
            <p:custDataLst>
              <p:tags r:id="rId5"/>
            </p:custDataLst>
          </p:nvPr>
        </p:nvSpPr>
        <p:spPr>
          <a:xfrm>
            <a:off x="1191895" y="1408430"/>
            <a:ext cx="9808210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诗：与黄庭坚并称为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“苏、黄”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文：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名列“唐宋八大家”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词：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与辛弃疾并称为“苏、辛”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b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书法：</a:t>
            </a:r>
            <a:r>
              <a:rPr lang="zh-CN" altLang="en-US" sz="4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与黄庭坚、米芾、蔡襄并称为“书法四大家”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3553" name="文本框 10243"/>
          <p:cNvSpPr/>
          <p:nvPr>
            <p:custDataLst>
              <p:tags r:id="rId5"/>
            </p:custDataLst>
          </p:nvPr>
        </p:nvSpPr>
        <p:spPr>
          <a:xfrm>
            <a:off x="2971800" y="1905000"/>
            <a:ext cx="381000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23554" name="矩形 10244"/>
          <p:cNvSpPr/>
          <p:nvPr>
            <p:custDataLst>
              <p:tags r:id="rId6"/>
            </p:custDataLst>
          </p:nvPr>
        </p:nvSpPr>
        <p:spPr>
          <a:xfrm>
            <a:off x="1828800" y="1120617"/>
            <a:ext cx="8607425" cy="452310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解题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念奴娇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词牌名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赤壁怀古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标题，蕴含写作内容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/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/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怀古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咏史怀古，借对史事的评论， 对古迹的观赏来抒发自己的抱负</a:t>
            </a: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51425" y="2551430"/>
            <a:ext cx="6656070" cy="3839845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sx="101000" sy="101000" algn="ctr" rotWithShape="0">
              <a:srgbClr val="000000">
                <a:alpha val="9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98384" y="586105"/>
            <a:ext cx="1003935" cy="28757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5335" b="1">
                <a:solidFill>
                  <a:srgbClr val="E923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东坡赤壁</a:t>
            </a:r>
            <a:endParaRPr kumimoji="1" lang="zh-CN" altLang="en-US" sz="5335" b="1">
              <a:solidFill>
                <a:srgbClr val="E9232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625600" y="260648"/>
            <a:ext cx="10566400" cy="21437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en-US" altLang="zh-CN" sz="3735" b="1">
                <a:solidFill>
                  <a:srgbClr val="0227C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kumimoji="1" lang="zh-CN" altLang="en-US" sz="3200" b="1">
                <a:solidFill>
                  <a:srgbClr val="0227C6"/>
                </a:solidFill>
                <a:latin typeface="楷体" panose="02010609060101010101" charset="-122"/>
                <a:ea typeface="楷体" panose="02010609060101010101" charset="-122"/>
              </a:rPr>
              <a:t>位于湖北黄冈，长江边有一状似鼻子的红色岩石伸入江中，当地人称为“赤鼻矶”，后误传为“赤壁”。</a:t>
            </a:r>
            <a:br>
              <a:rPr kumimoji="1" lang="zh-CN" altLang="en-US" sz="3200" b="1">
                <a:solidFill>
                  <a:srgbClr val="0227C6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kumimoji="1" lang="zh-CN" altLang="en-US" sz="3200" b="1">
                <a:solidFill>
                  <a:srgbClr val="0227C6"/>
                </a:solidFill>
                <a:latin typeface="楷体" panose="02010609060101010101" charset="-122"/>
                <a:ea typeface="楷体" panose="02010609060101010101" charset="-122"/>
              </a:rPr>
              <a:t>    因为苏东坡在这里写下了脍炙人口的诗文，故此后被人称为“</a:t>
            </a:r>
            <a:r>
              <a:rPr kumimoji="1" lang="zh-CN" altLang="en-US" sz="3200" b="1">
                <a:solidFill>
                  <a:srgbClr val="0227C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东坡赤壁</a:t>
            </a:r>
            <a:r>
              <a:rPr kumimoji="1" lang="zh-CN" altLang="en-US" sz="3200" b="1">
                <a:solidFill>
                  <a:srgbClr val="0227C6"/>
                </a:solidFill>
                <a:latin typeface="楷体" panose="02010609060101010101" charset="-122"/>
                <a:ea typeface="楷体" panose="02010609060101010101" charset="-122"/>
              </a:rPr>
              <a:t>”，亦称“文赤壁”。</a:t>
            </a:r>
            <a:endParaRPr kumimoji="1" lang="zh-CN" altLang="en-US" sz="3200" b="1">
              <a:solidFill>
                <a:srgbClr val="0227C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97933" y="3461703"/>
            <a:ext cx="1003935" cy="3186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1" lang="zh-CN" altLang="en-US" sz="5335" b="1">
                <a:solidFill>
                  <a:srgbClr val="E923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三国赤壁</a:t>
            </a:r>
            <a:endParaRPr kumimoji="1" lang="zh-CN" altLang="en-US" sz="5335" b="1">
              <a:solidFill>
                <a:srgbClr val="E9232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261533" y="2876127"/>
            <a:ext cx="3789680" cy="296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735" b="1">
                <a:solidFill>
                  <a:srgbClr val="0227C6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kumimoji="1" lang="zh-CN" altLang="en-US" sz="3735" b="1">
                <a:solidFill>
                  <a:srgbClr val="0227C6"/>
                </a:solidFill>
                <a:latin typeface="楷体" panose="02010609060101010101" charset="-122"/>
                <a:ea typeface="楷体" panose="02010609060101010101" charset="-122"/>
              </a:rPr>
              <a:t>位于湖北嘉鱼县东北，三国时东吴击破曹操大军的古战场，又称“武赤壁”。</a:t>
            </a:r>
            <a:endParaRPr kumimoji="1" lang="zh-CN" altLang="en-US" sz="3200" b="1" u="sng">
              <a:solidFill>
                <a:srgbClr val="0227C6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10242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15380" y="699770"/>
            <a:ext cx="5312410" cy="5457190"/>
          </a:xfrm>
          <a:prstGeom prst="rect">
            <a:avLst/>
          </a:prstGeom>
          <a:noFill/>
          <a:ln>
            <a:noFill/>
          </a:ln>
          <a:effectLst>
            <a:outerShdw blurRad="127000" dist="50800" dir="5400000" sx="101000" sy="101000" algn="ctr" rotWithShape="0">
              <a:srgbClr val="000000">
                <a:alpha val="9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53720" y="452755"/>
            <a:ext cx="5427345" cy="6000750"/>
          </a:xfrm>
          <a:prstGeom prst="rect">
            <a:avLst/>
          </a:prstGeom>
          <a:solidFill>
            <a:srgbClr val="EEF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便是黄州赤壁。赭红色的陡峭石坡直逼着浩荡东去的大江，坡上有险道可以攀登俯瞰，江面有小船可供荡桨仰望，地方不大，但一俯一仰之间就有了气势，有了伟大与渺小的比照，有了视觉空间的变异和倒错，因此也就有了游观和冥思的价值。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----《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苏东坡突围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余秋雨  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9459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8835" y="506730"/>
            <a:ext cx="10554335" cy="4236085"/>
          </a:xfrm>
          <a:prstGeom prst="rect">
            <a:avLst/>
          </a:prstGeom>
          <a:solidFill>
            <a:srgbClr val="EEF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en-US" altLang="zh-CN" sz="2400" b="1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400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苏东坡成全了黄州，黄州也成全了苏东坡，这实在是一种相辅相成的有趣关系。苏东坡写于黄州的那些杰作，既宣告着黄州进入了一个新的美学等级，也宣告着苏东坡进入了一个新的人生阶段，两方面一起提升，谁也离不开谁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265" b="1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</a:t>
            </a:r>
            <a:r>
              <a:rPr lang="en-US" altLang="zh-CN" sz="4265" b="1">
                <a:ea typeface="华文新魏" panose="02010800040101010101" pitchFamily="2" charset="-122"/>
              </a:rPr>
              <a:t>……</a:t>
            </a:r>
            <a:endParaRPr lang="en-US" altLang="zh-CN" sz="4265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265" b="1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endParaRPr lang="en-US" altLang="zh-CN" sz="4265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460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38835" y="3999230"/>
            <a:ext cx="10554970" cy="2513965"/>
          </a:xfrm>
          <a:prstGeom prst="rect">
            <a:avLst/>
          </a:prstGeom>
          <a:solidFill>
            <a:srgbClr val="EEF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引导千古杰作的前奏已经鸣响，一道神秘的天光射向黄州，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念奴娇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赤壁怀古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和前后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赤壁赋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马上就要产生。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　　　　　　　 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----《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苏东坡突围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余秋雨           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</a:rPr>
              <a:t>                                        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946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uiExpand="1" build="allAtOnce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9219" name="Text Box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21460" y="512233"/>
            <a:ext cx="7984913" cy="1815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sz="4265">
                <a:latin typeface="Times New Roman" panose="02020603050405020304" pitchFamily="18" charset="0"/>
              </a:rPr>
              <a:t>                             </a:t>
            </a:r>
            <a:r>
              <a:rPr lang="zh-CN" sz="5335" b="1">
                <a:latin typeface="Times New Roman" panose="02020603050405020304" pitchFamily="18" charset="0"/>
                <a:ea typeface="华文新魏" panose="02010800040101010101" pitchFamily="2" charset="-122"/>
              </a:rPr>
              <a:t>解题</a:t>
            </a:r>
            <a:endParaRPr lang="zh-CN" sz="10665" b="1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r>
              <a:rPr lang="zh-CN" sz="5865" b="1">
                <a:latin typeface="Times New Roman" panose="02020603050405020304" pitchFamily="18" charset="0"/>
                <a:ea typeface="隶书" panose="02010509060101010101" pitchFamily="49" charset="-122"/>
              </a:rPr>
              <a:t>      </a:t>
            </a:r>
            <a:endParaRPr lang="zh-CN" sz="3735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70" name="文本占位符 98306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955887" y="1095587"/>
            <a:ext cx="10280227" cy="56929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None/>
            </a:pPr>
            <a:endParaRPr lang="en-US" altLang="zh-CN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念奴娇”：词牌名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念奴是唐朝天宝年间的著名歌妓，“善歌唱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声出于朝霞之上，虽钟鼓笙竽，嘈杂而莫能遏” 。传说唐玄宗曾亲自作曲填词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命念奴歌唱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果然娇滴滴如夜莺啼鸣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婉转转似百灵放歌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活泼泼如鸳鸯戏水。玄宗龙颜大悦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遂将此曲定名为“念奴娇”。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苏轼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念奴娇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·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赤壁怀古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流传千古，首句为“大江东去”，末句为“一樽还酹江月”，故“念奴娇”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又名“大江东去”或“酹江月”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8195" name="文本框 99333"/>
          <p:cNvSpPr txBox="1"/>
          <p:nvPr>
            <p:custDataLst>
              <p:tags r:id="rId5"/>
            </p:custDataLst>
          </p:nvPr>
        </p:nvSpPr>
        <p:spPr>
          <a:xfrm>
            <a:off x="1624331" y="466513"/>
            <a:ext cx="8352367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latin typeface="楷体" panose="02010609060101010101" charset="-122"/>
                <a:ea typeface="楷体" panose="02010609060101010101" charset="-122"/>
              </a:rPr>
              <a:t>赤壁怀古：题目</a:t>
            </a:r>
            <a:endParaRPr lang="zh-CN" altLang="en-US" sz="4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93" name="文本占位符 99329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929640" y="1326727"/>
            <a:ext cx="10430087" cy="457962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altLang="zh-CN" sz="4265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735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怀古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诗主要是以历史事件、历史人物、历史陈迹为题材，这类诗由于多写古人、古事、古迹，多用典故、对比等手法，以达到</a:t>
            </a:r>
            <a:r>
              <a:rPr lang="zh-CN" altLang="en-US" sz="3735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感慨兴衰、寄托哀思、托古讽今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等目的。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这首被誉为“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千古绝唱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”的名作，是宋词中流传最广、影响最大的作品，也是</a:t>
            </a: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豪放词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最杰出的代表。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885"/>
            <a:ext cx="11715115" cy="6412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66200" y="-3810"/>
            <a:ext cx="3236595" cy="4255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23495" y="2976245"/>
            <a:ext cx="2830830" cy="3887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40025" y="5269865"/>
            <a:ext cx="1236345" cy="11664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2543810" y="2059305"/>
            <a:ext cx="710374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>
                <a:solidFill>
                  <a:srgbClr val="152751"/>
                </a:solidFill>
                <a:latin typeface="新宋体" panose="02010609030101010101" charset="-122"/>
                <a:ea typeface="新宋体" panose="02010609030101010101" charset="-122"/>
              </a:rPr>
              <a:t>念奴娇</a:t>
            </a:r>
            <a:r>
              <a:rPr lang="en-US" altLang="zh-CN" sz="6000" b="1">
                <a:solidFill>
                  <a:srgbClr val="152751"/>
                </a:solidFill>
                <a:latin typeface="新宋体" panose="02010609030101010101" charset="-122"/>
                <a:ea typeface="新宋体" panose="02010609030101010101" charset="-122"/>
              </a:rPr>
              <a:t>·</a:t>
            </a:r>
            <a:r>
              <a:rPr lang="zh-CN" altLang="en-US" sz="6000" b="1">
                <a:solidFill>
                  <a:srgbClr val="152751"/>
                </a:solidFill>
                <a:latin typeface="新宋体" panose="02010609030101010101" charset="-122"/>
                <a:ea typeface="新宋体" panose="02010609030101010101" charset="-122"/>
              </a:rPr>
              <a:t>赤壁怀古</a:t>
            </a:r>
            <a:endParaRPr lang="zh-CN" altLang="en-US" sz="6000" b="1">
              <a:solidFill>
                <a:srgbClr val="152751"/>
              </a:solidFill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4974590" y="3420745"/>
            <a:ext cx="22440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苏轼</a:t>
            </a:r>
            <a:endParaRPr lang="zh-CN" altLang="en-US" sz="3600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14338" name="Picture 2"/>
          <p:cNvPicPr>
            <a:picLocks noChangeAspect="1"/>
          </p:cNvPicPr>
          <p:nvPr>
            <p:ph idx="1"/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088967" y="674900"/>
            <a:ext cx="2743200" cy="5715000"/>
          </a:xfrm>
        </p:spPr>
      </p:pic>
      <p:sp>
        <p:nvSpPr>
          <p:cNvPr id="14339" name="Text Box 3"/>
          <p:cNvSpPr txBox="1"/>
          <p:nvPr>
            <p:custDataLst>
              <p:tags r:id="rId7"/>
            </p:custDataLst>
          </p:nvPr>
        </p:nvSpPr>
        <p:spPr>
          <a:xfrm>
            <a:off x="2684040" y="254847"/>
            <a:ext cx="6480175" cy="11988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念奴娇     赤壁怀古</a:t>
            </a: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3600" b="1"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                   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楷体" panose="02010609060101010101" charset="-122"/>
              </a:rPr>
              <a:t>苏轼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14340" name="Text Box 4"/>
          <p:cNvSpPr txBox="1"/>
          <p:nvPr>
            <p:custDataLst>
              <p:tags r:id="rId8"/>
            </p:custDataLst>
          </p:nvPr>
        </p:nvSpPr>
        <p:spPr>
          <a:xfrm>
            <a:off x="1847851" y="1484313"/>
            <a:ext cx="7848600" cy="464629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       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大江东去，浪淘尽，千古风流人物。故垒西边，人道是，三国周郎赤壁。乱石穿空，惊涛拍岸，卷起千堆雪。江山如画，一时多少豪杰。</a:t>
            </a:r>
            <a:endParaRPr lang="zh-CN" altLang="en-US" sz="28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b="1">
                <a:latin typeface="Times New Roman" panose="02020603050405020304" pitchFamily="18" charset="0"/>
              </a:rPr>
              <a:t>                        </a:t>
            </a:r>
            <a:r>
              <a:rPr lang="en-US" altLang="zh-CN" b="1">
                <a:latin typeface="Times New Roman" panose="02020603050405020304" pitchFamily="18" charset="0"/>
              </a:rPr>
              <a:t>jǐn                                           liǎo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 sz="2800" b="1">
              <a:latin typeface="Times New Roman" panose="02020603050405020304" pitchFamily="18" charset="0"/>
              <a:ea typeface="华文隶书" panose="02010800040101010101" pitchFamily="2" charset="-122"/>
            </a:endParaRPr>
          </a:p>
          <a:p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遥想公瑾当年，小乔初嫁了，雄姿英发。羽扇</a:t>
            </a:r>
            <a:endParaRPr lang="zh-CN" altLang="en-US" sz="28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b="1">
                <a:latin typeface="Times New Roman" panose="02020603050405020304" pitchFamily="18" charset="0"/>
                <a:ea typeface="隶书" panose="02010509060101010101" pitchFamily="49" charset="-122"/>
              </a:rPr>
              <a:t>gu</a:t>
            </a:r>
            <a:r>
              <a:rPr lang="en-US" altLang="zh-CN" b="1">
                <a:latin typeface="Times New Roman" panose="02020603050405020304" pitchFamily="18" charset="0"/>
              </a:rPr>
              <a:t>ā</a:t>
            </a:r>
            <a:r>
              <a:rPr lang="en-US" altLang="zh-CN" b="1">
                <a:latin typeface="Times New Roman" panose="02020603050405020304" pitchFamily="18" charset="0"/>
                <a:ea typeface="隶书" panose="02010509060101010101" pitchFamily="49" charset="-122"/>
              </a:rPr>
              <a:t>n</a:t>
            </a:r>
            <a:r>
              <a:rPr lang="en-US" altLang="zh-CN" sz="2800" b="1">
                <a:latin typeface="Times New Roman" panose="02020603050405020304" pitchFamily="18" charset="0"/>
                <a:ea typeface="隶书" panose="02010509060101010101" pitchFamily="49" charset="-122"/>
              </a:rPr>
              <a:t>                         </a:t>
            </a:r>
            <a:r>
              <a:rPr lang="en-US" altLang="zh-CN" b="1">
                <a:latin typeface="Times New Roman" panose="02020603050405020304" pitchFamily="18" charset="0"/>
                <a:ea typeface="隶书" panose="02010509060101010101" pitchFamily="49" charset="-122"/>
              </a:rPr>
              <a:t>qiáng  lǔ</a:t>
            </a:r>
            <a:endParaRPr lang="en-US" altLang="zh-CN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纶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  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巾，谈笑间，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樯  虏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灰飞烟灭。故国神游，</a:t>
            </a:r>
            <a:endParaRPr lang="zh-CN" altLang="en-US" sz="28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       </a:t>
            </a:r>
            <a:r>
              <a:rPr lang="en-US" altLang="zh-CN" b="1">
                <a:latin typeface="Times New Roman" panose="02020603050405020304" pitchFamily="18" charset="0"/>
              </a:rPr>
              <a:t>yīng                     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 b="1">
                <a:latin typeface="Times New Roman" panose="02020603050405020304" pitchFamily="18" charset="0"/>
              </a:rPr>
              <a:t>                                                                  zūn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 sz="28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多情应笑我，早生华发。人生如梦，一尊</a:t>
            </a:r>
            <a:endParaRPr lang="zh-CN" altLang="en-US" sz="2800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en-US" altLang="zh-CN" b="1">
                <a:latin typeface="Times New Roman" panose="02020603050405020304" pitchFamily="18" charset="0"/>
              </a:rPr>
              <a:t>Huán</a:t>
            </a:r>
            <a:r>
              <a:rPr lang="en-US" altLang="zh-CN" b="1">
                <a:latin typeface="Times New Roman" panose="02020603050405020304" pitchFamily="18" charset="0"/>
                <a:ea typeface="隶书" panose="02010509060101010101" pitchFamily="49" charset="-122"/>
              </a:rPr>
              <a:t>   </a:t>
            </a:r>
            <a:r>
              <a:rPr lang="en-US" altLang="zh-CN" b="1">
                <a:latin typeface="仿宋_GB2312" pitchFamily="49" charset="-122"/>
                <a:ea typeface="仿宋_GB2312" pitchFamily="49" charset="-122"/>
              </a:rPr>
              <a:t>l</a:t>
            </a:r>
            <a:r>
              <a:rPr lang="en-US" altLang="zh-CN" b="1">
                <a:latin typeface="Times New Roman" panose="02020603050405020304" pitchFamily="18" charset="0"/>
              </a:rPr>
              <a:t>è</a:t>
            </a:r>
            <a:r>
              <a:rPr lang="en-US" altLang="zh-CN" b="1">
                <a:latin typeface="仿宋_GB2312" pitchFamily="49" charset="-122"/>
                <a:ea typeface="仿宋_GB2312" pitchFamily="49" charset="-122"/>
              </a:rPr>
              <a:t>i</a:t>
            </a:r>
            <a:endParaRPr lang="en-US" altLang="zh-CN" b="1"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还    </a:t>
            </a:r>
            <a:r>
              <a:rPr lang="zh-CN" altLang="en-US" sz="28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酹 </a:t>
            </a:r>
            <a:r>
              <a:rPr lang="zh-CN" altLang="en-US" sz="3200" b="1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 </a:t>
            </a:r>
            <a:r>
              <a:rPr lang="zh-CN" altLang="en-US" sz="2800" b="1">
                <a:latin typeface="Times New Roman" panose="02020603050405020304" pitchFamily="18" charset="0"/>
                <a:ea typeface="隶书" panose="02010509060101010101" pitchFamily="49" charset="-122"/>
              </a:rPr>
              <a:t>江 月。</a:t>
            </a:r>
            <a:endParaRPr lang="zh-CN" altLang="en-US" sz="28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307203" name="文本占位符 307202"/>
          <p:cNvSpPr/>
          <p:nvPr>
            <p:ph type="body" idx="1"/>
            <p:custDataLst>
              <p:tags r:id="rId5"/>
            </p:custDataLst>
          </p:nvPr>
        </p:nvSpPr>
        <p:spPr>
          <a:xfrm>
            <a:off x="1314873" y="535940"/>
            <a:ext cx="10629900" cy="5786120"/>
          </a:xfrm>
          <a:ln w="0"/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大江/东去，浪/淘尽、千古/风流人物。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故垒/西边，人道是、三国/周郎/赤壁。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乱石/穿空，惊涛/拍岸，卷起/千堆雪。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江山/如画，一时/多少/豪杰。 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遥想/公瑾/当年，小乔/初嫁了，雄姿/英发。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羽扇/纶巾，谈笑间、樯橹/灰飞/烟灭。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故国/神游，多情/</a:t>
            </a:r>
            <a:r>
              <a:rPr lang="zh-CN" altLang="zh-CN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应笑</a:t>
            </a:r>
            <a:r>
              <a:rPr lang="zh-CN" altLang="x-none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/我</a:t>
            </a:r>
            <a:r>
              <a:rPr lang="en-US" altLang="zh-CN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，早生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/华发。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人生/如梦，一尊/还酹/江月。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318466" name="标题 31846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905000" y="163407"/>
            <a:ext cx="2362200" cy="868363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FF0000"/>
                </a:solidFill>
                <a:ea typeface="黑体" panose="02010609060101010101" charset="-122"/>
              </a:rPr>
              <a:t>译文</a:t>
            </a:r>
            <a:endParaRPr lang="zh-CN" altLang="en-US" sz="4000" b="1">
              <a:solidFill>
                <a:srgbClr val="FF0000"/>
              </a:solidFill>
              <a:ea typeface="黑体" panose="02010609060101010101" charset="-122"/>
            </a:endParaRPr>
          </a:p>
        </p:txBody>
      </p:sp>
      <p:sp>
        <p:nvSpPr>
          <p:cNvPr id="318467" name="文本占位符 318466"/>
          <p:cNvSpPr/>
          <p:nvPr>
            <p:ph type="body" idx="1"/>
            <p:custDataLst>
              <p:tags r:id="rId6"/>
            </p:custDataLst>
          </p:nvPr>
        </p:nvSpPr>
        <p:spPr>
          <a:xfrm>
            <a:off x="458047" y="1032087"/>
            <a:ext cx="11026987" cy="5345853"/>
          </a:xfrm>
        </p:spPr>
        <p:txBody>
          <a:bodyPr vert="horz" wrap="square" anchor="t"/>
          <a:lstStyle/>
          <a:p>
            <a:pPr>
              <a:spcBef>
                <a:spcPct val="0"/>
              </a:spcBef>
              <a:buNone/>
            </a:pPr>
            <a:r>
              <a:rPr lang="en-US" altLang="zh-CN" sz="1000"/>
              <a:t>                               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江向东奔流，滚滚浪涛把千古以来的英雄豪杰冲洗尽了。旧营垒的西边，人们说：那是三国时周郎大破曹兵的赤壁。陡峭的乱石插入天空，惊涛骇浪拍打着江岸，卷起的浪花如同千万堆白雪。江山美丽如画，那一时期涌现了多少英雄豪杰！</a:t>
            </a:r>
            <a:b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   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遥想当年周公瑾，美丽的小乔才嫁给他，雄姿勃发。手拿羽扇，头戴纶巾，谈笑之间，曹操的战船被烧成灰烬。我在想象中游历了一番故国（三国）的战场，该笑我太多愁善感了，以致过早地长出了白发。人的一生真象一场梦，还是洒一杯酒祭奠江中的明月吧！ </a:t>
            </a:r>
            <a:br>
              <a:rPr lang="zh-CN" altLang="en-US" sz="32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7">
                                            <p:txEl>
                                              <p:charRg st="0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8467">
                                            <p:txEl>
                                              <p:charRg st="0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8467">
                                            <p:txEl>
                                              <p:charRg st="0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8467">
                                            <p:txEl>
                                              <p:charRg st="0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8467">
                                            <p:txEl>
                                              <p:charRg st="0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392853" y="436880"/>
            <a:ext cx="11407140" cy="2966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【赏析上片】</a:t>
            </a:r>
            <a:r>
              <a:rPr lang="zh-CN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齐读上片
</a:t>
            </a:r>
            <a:endParaRPr lang="zh-CN"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上阙描写了赤壁古战场怎样的景色？或你脑海中的意境，它的特点是怎样的？请用一个精炼的词或词组来概括。</a:t>
            </a:r>
            <a:r>
              <a:rPr 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735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000760" y="3826933"/>
            <a:ext cx="10060093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雄浑、壮阔，撼人心魄，气势恢宏、磅礴、似有气吞天下之势等等。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392853" y="436880"/>
            <a:ext cx="11407140" cy="1816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我们没有亲眼目睹赤壁的壮观，但却能感受到一种雄浑壮阔的意境来，这完全得益于作者用词的艺术。你觉得上阙中哪些词用得很有味道，为什么？ </a:t>
            </a:r>
            <a:endParaRPr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066800" y="2511213"/>
            <a:ext cx="1006009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淘、穿、拍、卷。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 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仿宋_GB2312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784860" y="3394287"/>
            <a:ext cx="10621433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50520"/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淘：不仅写出了长江奔流的气势，而且将写景与写人融合在一起，形象地定出了历史的推进。为我们创造了一个旷远、深邃的意境，给了我们一个广阔的空间与时间的概念。多少英雄人物，多少英雄的故事，一个“淘”字，一下了如过电影般推到了我们的眼前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pic>
        <p:nvPicPr>
          <p:cNvPr id="24577" name="图片 11366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65880" y="683260"/>
            <a:ext cx="6245225" cy="5490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文本框 113666"/>
          <p:cNvSpPr txBox="1"/>
          <p:nvPr>
            <p:custDataLst>
              <p:tags r:id="rId7"/>
            </p:custDataLst>
          </p:nvPr>
        </p:nvSpPr>
        <p:spPr>
          <a:xfrm>
            <a:off x="1919288" y="1196975"/>
            <a:ext cx="1150937" cy="5530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000" b="1">
                <a:solidFill>
                  <a:srgbClr val="33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穿：</a:t>
            </a:r>
            <a:endParaRPr lang="zh-CN" altLang="en-US" sz="3000" b="1">
              <a:solidFill>
                <a:srgbClr val="3333CC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79" name="矩形 113667"/>
          <p:cNvSpPr/>
          <p:nvPr>
            <p:custDataLst>
              <p:tags r:id="rId8"/>
            </p:custDataLst>
          </p:nvPr>
        </p:nvSpPr>
        <p:spPr>
          <a:xfrm>
            <a:off x="1774613" y="2048087"/>
            <a:ext cx="1439333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>
                <a:solidFill>
                  <a:srgbClr val="3333CC"/>
                </a:solidFill>
                <a:latin typeface="楷体" panose="02010609060101010101" charset="-122"/>
                <a:ea typeface="楷体" panose="02010609060101010101" charset="-122"/>
              </a:rPr>
              <a:t>山崖</a:t>
            </a:r>
            <a:endParaRPr lang="zh-CN" altLang="en-US" sz="3600" b="1">
              <a:solidFill>
                <a:srgbClr val="3333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solidFill>
                  <a:srgbClr val="3333CC"/>
                </a:solidFill>
                <a:latin typeface="楷体" panose="02010609060101010101" charset="-122"/>
                <a:ea typeface="楷体" panose="02010609060101010101" charset="-122"/>
              </a:rPr>
              <a:t>陡峭</a:t>
            </a:r>
            <a:endParaRPr lang="zh-CN" altLang="en-US" sz="3600" b="1">
              <a:solidFill>
                <a:srgbClr val="3333CC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solidFill>
                  <a:srgbClr val="3333CC"/>
                </a:solidFill>
                <a:latin typeface="楷体" panose="02010609060101010101" charset="-122"/>
                <a:ea typeface="楷体" panose="02010609060101010101" charset="-122"/>
              </a:rPr>
              <a:t>高峻</a:t>
            </a:r>
            <a:endParaRPr lang="zh-CN" altLang="en-US" sz="3600" b="1">
              <a:solidFill>
                <a:srgbClr val="3333CC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advClick="0"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5601" name="标题 114689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847851" y="620713"/>
            <a:ext cx="1800225" cy="719137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CC0099"/>
                </a:solidFill>
              </a:rPr>
              <a:t>拍：</a:t>
            </a:r>
            <a:endParaRPr lang="zh-CN" altLang="en-US" sz="4000" b="1">
              <a:solidFill>
                <a:srgbClr val="CC0099"/>
              </a:solidFill>
            </a:endParaRPr>
          </a:p>
        </p:txBody>
      </p:sp>
      <p:sp>
        <p:nvSpPr>
          <p:cNvPr id="25602" name="文本占位符 114690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1992313" y="3068639"/>
            <a:ext cx="1595437" cy="1163637"/>
          </a:xfrm>
        </p:spPr>
        <p:txBody>
          <a:bodyPr anchor="t"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600" b="1">
                <a:solidFill>
                  <a:srgbClr val="A50021"/>
                </a:solidFill>
              </a:rPr>
              <a:t>卷：</a:t>
            </a:r>
            <a:endParaRPr lang="zh-CN" altLang="en-US" sz="3600" b="1">
              <a:solidFill>
                <a:srgbClr val="A50021"/>
              </a:solidFill>
            </a:endParaRPr>
          </a:p>
        </p:txBody>
      </p:sp>
      <p:pic>
        <p:nvPicPr>
          <p:cNvPr id="25603" name="图片 11469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192270" y="621030"/>
            <a:ext cx="5852160" cy="5489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4" name="矩形 114692"/>
          <p:cNvSpPr/>
          <p:nvPr>
            <p:custDataLst>
              <p:tags r:id="rId9"/>
            </p:custDataLst>
          </p:nvPr>
        </p:nvSpPr>
        <p:spPr>
          <a:xfrm>
            <a:off x="2063751" y="1268413"/>
            <a:ext cx="201930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600" b="1">
                <a:solidFill>
                  <a:srgbClr val="CC0099"/>
                </a:solidFill>
                <a:latin typeface="楷体" panose="02010609060101010101" charset="-122"/>
                <a:ea typeface="楷体" panose="02010609060101010101" charset="-122"/>
              </a:rPr>
              <a:t>波涛力度</a:t>
            </a:r>
            <a:endParaRPr lang="zh-CN" altLang="en-US" sz="3600" b="1">
              <a:solidFill>
                <a:srgbClr val="CC0099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b="1">
                <a:solidFill>
                  <a:srgbClr val="CC0099"/>
                </a:solidFill>
                <a:latin typeface="楷体" panose="02010609060101010101" charset="-122"/>
                <a:ea typeface="楷体" panose="02010609060101010101" charset="-122"/>
              </a:rPr>
              <a:t>之大</a:t>
            </a:r>
            <a:endParaRPr lang="zh-CN" altLang="en-US" sz="3600" b="1">
              <a:solidFill>
                <a:srgbClr val="CC0099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605" name="矩形 114693"/>
          <p:cNvSpPr/>
          <p:nvPr>
            <p:custDataLst>
              <p:tags r:id="rId10"/>
            </p:custDataLst>
          </p:nvPr>
        </p:nvSpPr>
        <p:spPr>
          <a:xfrm>
            <a:off x="1992313" y="3860800"/>
            <a:ext cx="156527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A50021"/>
                </a:solidFill>
                <a:latin typeface="楷体" panose="02010609060101010101" charset="-122"/>
                <a:ea typeface="楷体" panose="02010609060101010101" charset="-122"/>
              </a:rPr>
              <a:t>波涛气势之大</a:t>
            </a:r>
            <a:endParaRPr lang="zh-CN" altLang="en-US" sz="3600" b="1">
              <a:solidFill>
                <a:srgbClr val="A5002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advClick="0"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392853" y="436880"/>
            <a:ext cx="11407140" cy="18167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古战场到如今也算是一个旅游景点了，根据作者的介绍，如果让你们为之拍一个宣传片，你们会怎样安排镜头呢？</a:t>
            </a:r>
            <a:endParaRPr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42620" y="2432473"/>
            <a:ext cx="10908453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仿宋_GB2312" charset="0"/>
              </a:rPr>
              <a:t>试想一下，先来大处的景，大江汹涌奔腾，然后镜头往前移，目标慢慢缩小，看到了陡峭的山崖散乱地直刺云霄，汹涌的骇浪猛烈搏击着江岸，滔滔江流卷起千万堆澎湃的雪浪。于是整张图景明了了，你们看江水奔马轰雷，十分惊心动魄。而我们为之配上台词的话，就可以用上“大江东去”“乱石穿空，惊涛拍岸，卷起千堆雪。”，如画的江山透着的是如此非凡的气势，有种“天风海雨逼人”之感。</a:t>
            </a:r>
            <a:endParaRPr lang="zh-CN" sz="3200" b="1">
              <a:latin typeface="楷体" panose="02010609060101010101" charset="-122"/>
              <a:ea typeface="楷体" panose="02010609060101010101" charset="-122"/>
              <a:cs typeface="仿宋_GB2312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29697" name="Text Box 3"/>
          <p:cNvSpPr txBox="1"/>
          <p:nvPr>
            <p:custDataLst>
              <p:tags r:id="rId5"/>
            </p:custDataLst>
          </p:nvPr>
        </p:nvSpPr>
        <p:spPr>
          <a:xfrm>
            <a:off x="334328" y="404389"/>
            <a:ext cx="3232151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赏析下片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8" name="Text Box 5"/>
          <p:cNvSpPr txBox="1"/>
          <p:nvPr>
            <p:custDataLst>
              <p:tags r:id="rId6"/>
            </p:custDataLst>
          </p:nvPr>
        </p:nvSpPr>
        <p:spPr>
          <a:xfrm>
            <a:off x="1630363" y="1268413"/>
            <a:ext cx="296227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小乔初嫁了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  <a:p>
            <a:endParaRPr lang="en-US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24375" y="1928813"/>
            <a:ext cx="16002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4000" b="1">
              <a:solidFill>
                <a:srgbClr val="C0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1" charset="-122"/>
            </a:endParaRPr>
          </a:p>
        </p:txBody>
      </p:sp>
      <p:sp>
        <p:nvSpPr>
          <p:cNvPr id="13319" name="Rectangle 7"/>
          <p:cNvSpPr/>
          <p:nvPr>
            <p:custDataLst>
              <p:tags r:id="rId8"/>
            </p:custDataLst>
          </p:nvPr>
        </p:nvSpPr>
        <p:spPr>
          <a:xfrm>
            <a:off x="5369877" y="1268625"/>
            <a:ext cx="2089151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fontAlgn="base" hangingPunct="1"/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年轻得意</a:t>
            </a:r>
            <a:endParaRPr lang="zh-CN" altLang="en-US" sz="3600" b="1" strike="noStrike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1" name="Rectangle 8"/>
          <p:cNvSpPr/>
          <p:nvPr>
            <p:custDataLst>
              <p:tags r:id="rId9"/>
            </p:custDataLst>
          </p:nvPr>
        </p:nvSpPr>
        <p:spPr>
          <a:xfrm>
            <a:off x="1774825" y="2339975"/>
            <a:ext cx="2089151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雄姿英发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2218" name="Rectangle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75275" y="1989139"/>
            <a:ext cx="2232025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fontAlgn="base" hangingPunct="1"/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英俊潇洒才干出众</a:t>
            </a:r>
            <a:endParaRPr lang="zh-CN" altLang="en-US" sz="3600" b="1" strike="noStrike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3" name="Rectangle 11"/>
          <p:cNvSpPr/>
          <p:nvPr>
            <p:custDataLst>
              <p:tags r:id="rId11"/>
            </p:custDataLst>
          </p:nvPr>
        </p:nvSpPr>
        <p:spPr>
          <a:xfrm>
            <a:off x="1846263" y="3340100"/>
            <a:ext cx="216217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羽扇纶巾</a:t>
            </a:r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4" name="Rectangle 12"/>
          <p:cNvSpPr/>
          <p:nvPr>
            <p:custDataLst>
              <p:tags r:id="rId12"/>
            </p:custDataLst>
          </p:nvPr>
        </p:nvSpPr>
        <p:spPr>
          <a:xfrm>
            <a:off x="4219575" y="3225800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2221" name="Rectangle 1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376863" y="3340100"/>
            <a:ext cx="237490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fontAlgn="base" hangingPunct="1"/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从容娴雅儒将风度</a:t>
            </a:r>
            <a:endParaRPr lang="zh-CN" altLang="en-US" sz="3600" b="1" strike="noStrike" noProof="1">
              <a:solidFill>
                <a:srgbClr val="0000CC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6" name="Rectangle 14"/>
          <p:cNvSpPr/>
          <p:nvPr>
            <p:custDataLst>
              <p:tags r:id="rId14"/>
            </p:custDataLst>
          </p:nvPr>
        </p:nvSpPr>
        <p:spPr>
          <a:xfrm>
            <a:off x="1847851" y="4437063"/>
            <a:ext cx="2376488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</a:rPr>
              <a:t>谈 笑 间</a:t>
            </a:r>
            <a:r>
              <a:rPr lang="zh-CN" altLang="en-US" sz="3600">
                <a:latin typeface="Arial" panose="020b0604020202020204" pitchFamily="34" charset="0"/>
                <a:ea typeface="黑体" panose="02010609060101010101" charset="-122"/>
              </a:rPr>
              <a:t>樯橹灰飞烟灭</a:t>
            </a:r>
            <a:endParaRPr lang="zh-CN" altLang="en-US" sz="3600">
              <a:latin typeface="Arial" panose="020b0604020202020204" pitchFamily="34" charset="0"/>
              <a:ea typeface="黑体" panose="02010609060101010101" charset="-122"/>
            </a:endParaRPr>
          </a:p>
          <a:p>
            <a:endParaRPr lang="zh-CN" altLang="en-US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707" name="Rectangle 15"/>
          <p:cNvSpPr/>
          <p:nvPr>
            <p:custDataLst>
              <p:tags r:id="rId15"/>
            </p:custDataLst>
          </p:nvPr>
        </p:nvSpPr>
        <p:spPr>
          <a:xfrm>
            <a:off x="4008437" y="5157788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7" name="Rectangle 16"/>
          <p:cNvSpPr/>
          <p:nvPr>
            <p:custDataLst>
              <p:tags r:id="rId16"/>
            </p:custDataLst>
          </p:nvPr>
        </p:nvSpPr>
        <p:spPr>
          <a:xfrm>
            <a:off x="5303837" y="4868863"/>
            <a:ext cx="22225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fontAlgn="base" hangingPunct="1"/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指挥若定</a:t>
            </a:r>
            <a:r>
              <a:rPr lang="zh-CN" altLang="en-US" sz="3600" b="1" strike="noStrike" noProof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charset="-122"/>
                <a:cs typeface="+mn-ea"/>
              </a:rPr>
              <a:t>从容破敌</a:t>
            </a:r>
            <a:endParaRPr lang="zh-CN" altLang="en-US" sz="3600" b="1" strike="noStrike" noProof="1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黑体" panose="02010609060101010101" charset="-122"/>
              <a:cs typeface="+mn-ea"/>
            </a:endParaRPr>
          </a:p>
        </p:txBody>
      </p:sp>
      <p:sp>
        <p:nvSpPr>
          <p:cNvPr id="29709" name="Rectangle 12"/>
          <p:cNvSpPr/>
          <p:nvPr>
            <p:custDataLst>
              <p:tags r:id="rId17"/>
            </p:custDataLst>
          </p:nvPr>
        </p:nvSpPr>
        <p:spPr>
          <a:xfrm>
            <a:off x="4233863" y="1196975"/>
            <a:ext cx="1249680" cy="460375"/>
          </a:xfrm>
          <a:prstGeom prst="rect">
            <a:avLst/>
          </a:prstGeom>
          <a:noFill/>
          <a:ln w="2857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0" name="Rectangle 12"/>
          <p:cNvSpPr/>
          <p:nvPr>
            <p:custDataLst>
              <p:tags r:id="rId18"/>
            </p:custDataLst>
          </p:nvPr>
        </p:nvSpPr>
        <p:spPr>
          <a:xfrm>
            <a:off x="4233863" y="2268539"/>
            <a:ext cx="1249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endParaRPr lang="en-US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11" name="文本框 13341"/>
          <p:cNvSpPr txBox="1"/>
          <p:nvPr>
            <p:custDataLst>
              <p:tags r:id="rId19"/>
            </p:custDataLst>
          </p:nvPr>
        </p:nvSpPr>
        <p:spPr>
          <a:xfrm>
            <a:off x="2976775" y="404813"/>
            <a:ext cx="738028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、从哪些方面塑造周瑜形象？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2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  <p:bldP spid="222218" grpId="0"/>
      <p:bldP spid="222221" grpId="0"/>
      <p:bldP spid="133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59758" name="Text Box 3"/>
          <p:cNvSpPr txBox="1"/>
          <p:nvPr>
            <p:custDataLst>
              <p:tags r:id="rId5"/>
            </p:custDataLst>
          </p:nvPr>
        </p:nvSpPr>
        <p:spPr>
          <a:xfrm>
            <a:off x="957157" y="368619"/>
            <a:ext cx="97932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noProof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200" b="1" noProof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、三国时代人物很多，作者为什么单单要选择周瑜？</a:t>
            </a:r>
            <a:endParaRPr lang="zh-CN" altLang="en-US" sz="3200" b="1" noProof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8533" name="文本框 278532"/>
          <p:cNvSpPr txBox="1"/>
          <p:nvPr>
            <p:custDataLst>
              <p:tags r:id="rId6"/>
            </p:custDataLst>
          </p:nvPr>
        </p:nvSpPr>
        <p:spPr>
          <a:xfrm>
            <a:off x="957580" y="1470660"/>
            <a:ext cx="4267200" cy="513905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周瑜：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年龄：</a:t>
            </a:r>
            <a:r>
              <a:rPr lang="en-US" altLang="zh-CN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</a:t>
            </a:r>
            <a:endParaRPr lang="en-US" altLang="zh-CN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生活：幸福美满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外表：英俊儒雅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职位：东吴都督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际遇：功成名就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对比当中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8534" name="文本框 278533"/>
          <p:cNvSpPr txBox="1"/>
          <p:nvPr>
            <p:custDataLst>
              <p:tags r:id="rId7"/>
            </p:custDataLst>
          </p:nvPr>
        </p:nvSpPr>
        <p:spPr>
          <a:xfrm>
            <a:off x="5224780" y="1470660"/>
            <a:ext cx="4165600" cy="5139055"/>
          </a:xfrm>
          <a:prstGeom prst="rect">
            <a:avLst/>
          </a:prstGeom>
          <a:noFill/>
          <a:ln w="9525" cap="flat" cmpd="sng">
            <a:solidFill>
              <a:srgbClr val="FF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苏轼：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年龄：</a:t>
            </a:r>
            <a:r>
              <a:rPr lang="en-US" altLang="zh-CN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47</a:t>
            </a:r>
            <a:endParaRPr lang="en-US" altLang="zh-CN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生活：屡遭不幸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外表：早生华发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职位：团练副使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426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际遇：功业未就</a:t>
            </a:r>
            <a:endParaRPr lang="zh-CN" altLang="en-US" sz="426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哀叹自我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8532" name="文本框 278531"/>
          <p:cNvSpPr txBox="1"/>
          <p:nvPr>
            <p:custDataLst>
              <p:tags r:id="rId8"/>
            </p:custDataLst>
          </p:nvPr>
        </p:nvSpPr>
        <p:spPr>
          <a:xfrm>
            <a:off x="9390380" y="1470660"/>
            <a:ext cx="2383790" cy="474345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7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仰慕</a:t>
            </a:r>
            <a:endParaRPr lang="zh-CN" altLang="en-US" sz="72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7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英雄</a:t>
            </a:r>
            <a:endParaRPr lang="zh-CN" altLang="en-US" sz="72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7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怀古</a:t>
            </a:r>
            <a:endParaRPr lang="zh-CN" altLang="en-US" sz="72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en-US" sz="7200" b="1">
                <a:solidFill>
                  <a:srgbClr val="FF3300"/>
                </a:solidFill>
                <a:latin typeface="楷体" panose="02010609060101010101" charset="-122"/>
                <a:ea typeface="楷体" panose="02010609060101010101" charset="-122"/>
              </a:rPr>
              <a:t>伤己</a:t>
            </a:r>
            <a:endParaRPr lang="zh-CN" altLang="en-US" sz="7200" b="1">
              <a:solidFill>
                <a:srgbClr val="FF33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8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8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78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78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8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8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33" grpId="0"/>
      <p:bldP spid="278534" grpId="0"/>
      <p:bldP spid="2785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grpSp>
        <p:nvGrpSpPr>
          <p:cNvPr id="7" name="组合 6"/>
          <p:cNvGrpSpPr/>
          <p:nvPr>
            <p:custDataLst>
              <p:tags r:id="rId6"/>
            </p:custDataLst>
          </p:nvPr>
        </p:nvGrpSpPr>
        <p:grpSpPr>
          <a:xfrm>
            <a:off x="2044700" y="1334135"/>
            <a:ext cx="751205" cy="1520190"/>
            <a:chOff x="3234" y="1723"/>
            <a:chExt cx="1183" cy="2394"/>
          </a:xfrm>
        </p:grpSpPr>
        <p:cxnSp>
          <p:nvCxnSpPr>
            <p:cNvPr id="2" name="直接连接符 1"/>
            <p:cNvCxnSpPr/>
            <p:nvPr>
              <p:custDataLst>
                <p:tags r:id="rId7"/>
              </p:custDataLst>
            </p:nvPr>
          </p:nvCxnSpPr>
          <p:spPr>
            <a:xfrm>
              <a:off x="3234" y="1737"/>
              <a:ext cx="1183" cy="0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>
              <p:custDataLst>
                <p:tags r:id="rId8"/>
              </p:custDataLst>
            </p:nvPr>
          </p:nvCxnSpPr>
          <p:spPr>
            <a:xfrm flipH="1" flipV="1">
              <a:off x="4417" y="1723"/>
              <a:ext cx="0" cy="2395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>
            <p:custDataLst>
              <p:tags r:id="rId9"/>
            </p:custDataLst>
          </p:nvPr>
        </p:nvGrpSpPr>
        <p:grpSpPr>
          <a:xfrm>
            <a:off x="1264285" y="1334135"/>
            <a:ext cx="750570" cy="1520190"/>
            <a:chOff x="2355" y="1737"/>
            <a:chExt cx="1182" cy="2394"/>
          </a:xfrm>
        </p:grpSpPr>
        <p:cxnSp>
          <p:nvCxnSpPr>
            <p:cNvPr id="5" name="直接连接符 4"/>
            <p:cNvCxnSpPr/>
            <p:nvPr>
              <p:custDataLst>
                <p:tags r:id="rId10"/>
              </p:custDataLst>
            </p:nvPr>
          </p:nvCxnSpPr>
          <p:spPr>
            <a:xfrm>
              <a:off x="2355" y="4118"/>
              <a:ext cx="1183" cy="0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11"/>
              </p:custDataLst>
            </p:nvPr>
          </p:nvCxnSpPr>
          <p:spPr>
            <a:xfrm flipH="1" flipV="1">
              <a:off x="2355" y="1737"/>
              <a:ext cx="0" cy="2395"/>
            </a:xfrm>
            <a:prstGeom prst="line">
              <a:avLst/>
            </a:prstGeom>
            <a:ln w="31750">
              <a:solidFill>
                <a:srgbClr val="15275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1782445" y="1518285"/>
            <a:ext cx="1013460" cy="36061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5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zh-CN" altLang="en-US" sz="5400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1264285" y="742315"/>
            <a:ext cx="1013460" cy="18554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ontents</a:t>
            </a:r>
            <a:endParaRPr lang="en-US" altLang="zh-CN" sz="2400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343025" y="2528570"/>
            <a:ext cx="672465" cy="635000"/>
          </a:xfrm>
          <a:prstGeom prst="rect">
            <a:avLst/>
          </a:prstGeom>
        </p:spPr>
      </p:pic>
      <p:sp>
        <p:nvSpPr>
          <p:cNvPr id="16" name="六边形 15"/>
          <p:cNvSpPr/>
          <p:nvPr>
            <p:custDataLst>
              <p:tags r:id="rId16"/>
            </p:custDataLst>
          </p:nvPr>
        </p:nvSpPr>
        <p:spPr>
          <a:xfrm>
            <a:off x="4588510" y="1425575"/>
            <a:ext cx="749935" cy="647065"/>
          </a:xfrm>
          <a:prstGeom prst="hexagon">
            <a:avLst/>
          </a:prstGeom>
          <a:noFill/>
          <a:ln>
            <a:solidFill>
              <a:srgbClr val="15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2400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六边形 16"/>
          <p:cNvSpPr/>
          <p:nvPr>
            <p:custDataLst>
              <p:tags r:id="rId17"/>
            </p:custDataLst>
          </p:nvPr>
        </p:nvSpPr>
        <p:spPr>
          <a:xfrm>
            <a:off x="5189855" y="2534285"/>
            <a:ext cx="749935" cy="647065"/>
          </a:xfrm>
          <a:prstGeom prst="hexagon">
            <a:avLst/>
          </a:prstGeom>
          <a:noFill/>
          <a:ln>
            <a:solidFill>
              <a:srgbClr val="15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/>
          </a:p>
        </p:txBody>
      </p:sp>
      <p:sp>
        <p:nvSpPr>
          <p:cNvPr id="18" name="六边形 17"/>
          <p:cNvSpPr/>
          <p:nvPr>
            <p:custDataLst>
              <p:tags r:id="rId18"/>
            </p:custDataLst>
          </p:nvPr>
        </p:nvSpPr>
        <p:spPr>
          <a:xfrm>
            <a:off x="4588510" y="3656330"/>
            <a:ext cx="749935" cy="647065"/>
          </a:xfrm>
          <a:prstGeom prst="hexagon">
            <a:avLst/>
          </a:prstGeom>
          <a:noFill/>
          <a:ln>
            <a:solidFill>
              <a:srgbClr val="1527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endParaRPr lang="zh-CN" altLang="en-US"/>
          </a:p>
        </p:txBody>
      </p:sp>
      <p:sp>
        <p:nvSpPr>
          <p:cNvPr id="21" name="文本框 20"/>
          <p:cNvSpPr txBox="1"/>
          <p:nvPr>
            <p:custDataLst>
              <p:tags r:id="rId19"/>
            </p:custDataLst>
          </p:nvPr>
        </p:nvSpPr>
        <p:spPr>
          <a:xfrm>
            <a:off x="5814695" y="817880"/>
            <a:ext cx="6307455" cy="607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zh-CN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感受苏词的豪放风格。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>
            <p:custDataLst>
              <p:tags r:id="rId20"/>
            </p:custDataLst>
          </p:nvPr>
        </p:nvSpPr>
        <p:spPr>
          <a:xfrm>
            <a:off x="6191250" y="1899920"/>
            <a:ext cx="555434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zh-CN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了解作者渴望为国效力的思想与壮志未酬的苦闷，正确理解“人生如梦”的思想情绪。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21"/>
            </p:custDataLst>
          </p:nvPr>
        </p:nvSpPr>
        <p:spPr>
          <a:xfrm>
            <a:off x="5577205" y="3757930"/>
            <a:ext cx="62852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zh-CN" altLang="zh-CN" sz="2800" b="1" smtClean="0">
                <a:latin typeface="楷体" panose="02010609060101010101" charset="-122"/>
                <a:ea typeface="楷体" panose="02010609060101010101" charset="-122"/>
                <a:sym typeface="+mn-ea"/>
              </a:rPr>
              <a:t>理解《赤壁怀古》一词中写景、咏史、抒情相结合的写法。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6" grpId="0"/>
      <p:bldP spid="17" grpId="0"/>
      <p:bldP spid="18" grpId="0"/>
      <p:bldP spid="21" grpId="0"/>
      <p:bldP spid="23" grpId="0"/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355600" y="536787"/>
            <a:ext cx="11481647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80670"/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所认识的苏轼是很有才华的，诗歌方面与江西诗派的核心人物黄庭坚并称“苏黄”；词方面与辛弃疾并称“苏辛”，人提豪放派必提“苏辛”；书法方面与米芾黄庭坚、蔡襄并称“宋四家”；散文方面又列于“唐宋八大家”。可见他是十分有才华的，但是他的仕途却颇为坎坷。苏东坡来黄州之前，官场受挫，险遭杀头之祸。在文化圈里，也倍受非议与妒忌，他是带着疲惫，满心侥幸而又满心绝望地，伤痕累累地来到黄州这个当时还很荒凉的小镇。这时的他已47岁，老之将至，却功业无成。中国古代知识分子普遍存在着一种出世与入世的精神矛盾，也难怪苏轼发出了“多情应笑我，早生华发”了。他想到自己年岁已老，却无法如周瑜般建功立业，可以说是壮志未酬，心中涌动的是一种惆怅与失意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392853" y="436880"/>
            <a:ext cx="11407140" cy="16433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33400" indent="-533400">
              <a:lnSpc>
                <a:spcPct val="90000"/>
              </a:lnSpc>
              <a:spcBef>
                <a:spcPct val="50000"/>
              </a:spcBef>
              <a:buSzPct val="75000"/>
              <a:buFont typeface="Wingdings" panose="05000000000000000000" pitchFamily="2" charset="2"/>
            </a:pPr>
            <a:r>
              <a:rPr 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373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有人说</a:t>
            </a:r>
            <a:r>
              <a:rPr lang="en-US" altLang="zh-CN" sz="373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73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全词结尾一句“</a:t>
            </a:r>
            <a:r>
              <a:rPr lang="zh-CN" altLang="zh-CN" sz="373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</a:t>
            </a:r>
            <a:r>
              <a:rPr lang="zh-CN" altLang="en-US" sz="373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</a:t>
            </a:r>
            <a:r>
              <a:rPr lang="zh-CN" altLang="x-none" sz="373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如梦</a:t>
            </a:r>
            <a:r>
              <a:rPr lang="en-US" altLang="zh-CN" sz="373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lang="zh-CN" altLang="en-US" sz="3735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一尊还酹江月”，反映了苏轼思想上消极的一面。你是如何看待的？应该怎样面对人生中的挫折？</a:t>
            </a:r>
            <a:endParaRPr lang="zh-CN" altLang="en-US" sz="3735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57480" y="2442633"/>
            <a:ext cx="10908453" cy="2847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33400" indent="-533400" algn="l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苏轼虽遭贬斥，怀才不遇，但仍积极进取，渴望建功立业，虽有“人生如梦”的慨叹，但此属人之常情，不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能因此而认为其情感的消极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。“一尊还酹江月”是要向“江月”倾诉壮志难酬的苦闷。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3400" indent="-5334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人生短暂、生命易逝，而江月永恒，因而我们要珍惜时间，加倍努力。</a:t>
            </a:r>
            <a:endParaRPr lang="zh-CN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905087" y="1152313"/>
            <a:ext cx="10381827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80670"/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其实也就是他的一种人生态度。苏轼对比周瑜，这落差是极大的，更增添了他壮志未酬的失落，所以心境苍凉，消沉之情是难免的。但是，他真的消极吗？苏轼毕竟是苏轼，他特别想得开，“人生如梦”，人生犹如梦一般，所有风流人物不也都随着大江而东去，洗涤荡尽了吗！那么又何必去执着呢。人生不如意事十有八九，</a:t>
            </a:r>
            <a:r>
              <a:rPr lang="zh-CN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所以他也特别洒脱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，把酒洒在地上祭奠江月了。    因此，作者的情感是有变化的，由开始的激昂慷慨，到后来的惆怅失意，最后趋于平静。
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3184313" y="501227"/>
            <a:ext cx="6255173" cy="6083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33400" indent="-533400">
              <a:lnSpc>
                <a:spcPct val="90000"/>
              </a:lnSpc>
              <a:spcBef>
                <a:spcPct val="50000"/>
              </a:spcBef>
              <a:buSzPct val="75000"/>
              <a:buFont typeface="Wingdings" panose="05000000000000000000" pitchFamily="2" charset="2"/>
            </a:pPr>
            <a:r>
              <a:rPr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豪放词风的具体体现？</a:t>
            </a:r>
            <a:endParaRPr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308187" y="1769533"/>
            <a:ext cx="10908453" cy="32905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33400" indent="-533400" algn="l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一方面表现在对赤壁之景的描写上：“乱石穿空，惊涛拍岸，卷起千堆雪。”画面波澜壮阔，雄奇壮美。另一方面表现在作者的人生态度上，通过塑造功成名就的周瑜，表明了自己渴望建功立业的心态。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533400" indent="-533400" algn="l">
              <a:lnSpc>
                <a:spcPct val="90000"/>
              </a:lnSpc>
              <a:spcBef>
                <a:spcPct val="20000"/>
              </a:spcBef>
            </a:pPr>
            <a:r>
              <a:rPr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这就是苏轼的全词了，上半阙写景，景物烘托出了下半阕的人——周瑜，由周瑜想到自身，抒发出了自己壮志难酬之情。</a:t>
            </a:r>
            <a:endParaRPr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128520" y="1245447"/>
            <a:ext cx="7224607" cy="3542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小结豪放词的特点 </a:t>
            </a:r>
            <a:endParaRPr sz="373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1、   要有壮阔景  </a:t>
            </a:r>
            <a:endParaRPr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2、   要写英雄事  </a:t>
            </a:r>
            <a:endParaRPr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3、   要表功业志  </a:t>
            </a:r>
            <a:endParaRPr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sz="3735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4、   要抒苍凉的情</a:t>
            </a:r>
            <a:endParaRPr sz="3735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 b="13913"/>
          <a:stretch>
            <a:fillRect/>
          </a:stretch>
        </p:blipFill>
        <p:spPr bwMode="auto">
          <a:xfrm>
            <a:off x="8907155" y="2829640"/>
            <a:ext cx="3284845" cy="4028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spd="med" p14:dur="75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760" y="222885"/>
            <a:ext cx="11715115" cy="6412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966200" y="-3810"/>
            <a:ext cx="3236595" cy="4255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-23495" y="2976245"/>
            <a:ext cx="2830830" cy="38874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2740025" y="5269865"/>
            <a:ext cx="1236345" cy="116649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3536315" y="2426335"/>
            <a:ext cx="51187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再见</a:t>
            </a:r>
            <a:endParaRPr lang="zh-CN" altLang="en-US" sz="4400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3"/>
            </p:custDataLst>
          </p:nvPr>
        </p:nvSpPr>
        <p:spPr>
          <a:xfrm>
            <a:off x="3634740" y="3482340"/>
            <a:ext cx="49237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152751"/>
                </a:solidFill>
                <a:latin typeface="微软雅黑" panose="020b0503020204020204" charset="-122"/>
                <a:ea typeface="微软雅黑" panose="020b0503020204020204" charset="-122"/>
              </a:rPr>
              <a:t>Thanks for your watching</a:t>
            </a:r>
            <a:endParaRPr lang="en-US" altLang="zh-CN" sz="2800" b="1">
              <a:solidFill>
                <a:srgbClr val="15275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New picture"/>
          <p:cNvPicPr/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709400" y="107188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3313" name="文本框 4099"/>
          <p:cNvSpPr/>
          <p:nvPr>
            <p:custDataLst>
              <p:tags r:id="rId5"/>
            </p:custDataLst>
          </p:nvPr>
        </p:nvSpPr>
        <p:spPr>
          <a:xfrm>
            <a:off x="897255" y="457200"/>
            <a:ext cx="10277475" cy="46158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林语堂曾在他的著作中这样评价苏轼：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是秉性难改的乐天派，是悲天悯人的道德家，是黎民百姓的好朋友，是散文家，是新派画家，是伟大的书法家，是酿酒的实验者，是佛教徒，是心肠慈悲的法官，是政治上的坚持己见者，是月下的漫步者，是诗人，是生性诙谐爱开玩笑的人。”</a:t>
            </a:r>
            <a:b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314" name="文本框 1"/>
          <p:cNvSpPr/>
          <p:nvPr>
            <p:custDataLst>
              <p:tags r:id="rId6"/>
            </p:custDataLst>
          </p:nvPr>
        </p:nvSpPr>
        <p:spPr>
          <a:xfrm>
            <a:off x="897255" y="3951605"/>
            <a:ext cx="10278110" cy="18148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solidFill>
                  <a:srgbClr val="00007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确，苏轼是中国文学史上可与屈原、李白、杜甫相比肩的伟大文学家，宋代的诗、文、词、书、画在他的手里达到了巅峰。然而如此多的"头衔"，都是他的一段如乐曲旋律变化般跌宕起伏的人生产生的副产品而已。</a:t>
            </a:r>
            <a:endParaRPr lang="zh-CN" altLang="en-US" sz="2800" b="1">
              <a:solidFill>
                <a:srgbClr val="00007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4337" name="文本框 6147"/>
          <p:cNvSpPr/>
          <p:nvPr>
            <p:custDataLst>
              <p:tags r:id="rId5"/>
            </p:custDataLst>
          </p:nvPr>
        </p:nvSpPr>
        <p:spPr>
          <a:xfrm>
            <a:off x="2362200" y="762000"/>
            <a:ext cx="3352800" cy="368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14338" name="文本框 6148"/>
          <p:cNvSpPr/>
          <p:nvPr>
            <p:custDataLst>
              <p:tags r:id="rId6"/>
            </p:custDataLst>
          </p:nvPr>
        </p:nvSpPr>
        <p:spPr>
          <a:xfrm>
            <a:off x="5201920" y="1938655"/>
            <a:ext cx="5918835" cy="3538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苏东坡（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1036——1101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），名苏轼，字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子瞻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，号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东坡居士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，北宋眉山人。文学家，书画家。 他的词改变了五代 以来婉约柔靡的风格， 开创了</a:t>
            </a:r>
            <a:r>
              <a:rPr lang="zh-CN" altLang="en-US" sz="28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豪放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一派的词风。</a:t>
            </a:r>
            <a:b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4339" name="Picture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40815" y="466090"/>
            <a:ext cx="3512185" cy="592518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 spd="med">
    <p:random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5362" name="文本框 1"/>
          <p:cNvSpPr/>
          <p:nvPr>
            <p:custDataLst>
              <p:tags r:id="rId5"/>
            </p:custDataLst>
          </p:nvPr>
        </p:nvSpPr>
        <p:spPr>
          <a:xfrm>
            <a:off x="557530" y="720725"/>
            <a:ext cx="11077575" cy="54159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春风得意的考试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 algn="ctr"/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苏轼是四川眉山人，他家是当地家境殷实的小地主家庭，也算是书香门第。祖父叫苏序，聪明而怪诞，好饮酒，东坡很尊重他，他的叔父是个"进士"，他的父亲苏洵早年放浪不羁，直到二十七岁时才发奋读书，而且屡试不第。而苏轼、苏辙两兄弟从小天资聪颖、在父亲的影响下，饱读诗书，简直就是两个读书天才。后来他们父子三人被人尊称为"三苏"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北宋嘉祐初年（1056年），"三苏"准备进京应试，他们先到成都，和成都官员张方平交好，张方平向欧阳修举荐了苏洵。然后来到汴京，在赶考前谒见了当时的翰林学士、文坛领袖、主考官欧阳修，欧阳修是苏轼的伯乐，当时"西昆体"、"太学体"大肆盛行，为欧阳修所反对。苏轼应试的文章别出心裁、见解独到，充满活力，毫无陈腐气，欧阳修读完苏轼的考卷，大加赞赏，使其怀疑是他的学生曾巩所作，为了避嫌，遂取了第二名。但从此苏轼名震京师，连皇后也成了他的粉丝，被欧阳修誉为可以接任自己成为文坛领袖的人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6385" name="文本框 1"/>
          <p:cNvSpPr/>
          <p:nvPr>
            <p:custDataLst>
              <p:tags r:id="rId5"/>
            </p:custDataLst>
          </p:nvPr>
        </p:nvSpPr>
        <p:spPr>
          <a:xfrm>
            <a:off x="806450" y="903605"/>
            <a:ext cx="10579735" cy="48310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时，其弟苏辙也中了进士，兄弟二人实现了其父多年来的梦想，就这样，苏轼一出场就惊艳了整个大宋！可是正当"三苏"春风得意时，家里传来母亲去世的噩耗，"三苏"只得回家丁忧三年，苏轼回到了家乡眉州，这段时间，其表妹，也是青梅竹马王弗成为了他的妻子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/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弗与苏轼是少年夫妻，结婚后，夫妇俩才子佳人，琴瑟相和，以后王弗努力在苏轼的仕宦生活与处理人际关系工作中，给予了苏轼深深地关注和帮助。比如王弗经常会提醒苏轼做官性情不要嫉恶如仇，要提防小人，比如后来陷害苏轼的章惇，在当初和苏轼交往时就很不被王弗看好，这些都是后话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7409" name="文本框 1"/>
          <p:cNvSpPr/>
          <p:nvPr>
            <p:custDataLst>
              <p:tags r:id="rId5"/>
            </p:custDataLst>
          </p:nvPr>
        </p:nvSpPr>
        <p:spPr>
          <a:xfrm>
            <a:off x="709295" y="290195"/>
            <a:ext cx="10773410" cy="62776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大起大落的仕途</a:t>
            </a:r>
            <a:endParaRPr lang="zh-CN" altLang="en-US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服完丧之后，苏轼、苏辙两兄弟都带着自己的妻子去地方任职，苏轼首先去的是陕西凤翔，去那个唐肃宗起家的地方，实现自己不独善其身，又兼济天下的济世救民思想，也希望能够改变北宋王朝积贫积弱的局面，苏轼在任上确实实行了一些改革、强兵和得民心的措施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而当时正值欲有所作为的宋神宗，支持王安石变法，但是苏轼反对变法中的一些过激措施，因而站到了王安石的对面，这使得曾经诗酒唱和的朋友，变成了敌人，终于在苏轼移职湖州时，被变法者抓住了把柄：认为他的上表用语暗藏讥刺新政，以"莫须有"的罪名遭到弹劾，苏轼因此被逮捕，受到陷害。这就是著名的文字狱"乌台诗案"。身陷囹圄的苏轼甚至写好了绝命诗："百岁神游定何处，桐乡知葬浙江西。"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神宗惜才不愿杀他，将他贬至山高水远的黄州，不得签书公事。来到黄州的苏轼是寂寞的，满怀着的一腔政治热情平淡了许多，不仅开垦了一块坡地，美其名曰"东坡"，自号"东坡居士"，亲自躬耕打理，做起了烹饪"长江绕郭知鱼美，好竹连山觉笋香。"周游赤壁，发出"大江东去，浪淘尽，千古风流人物。 ""故国神游，多情应笑我，早生华发"的感叹。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8760" y="222250"/>
            <a:ext cx="11715115" cy="6412865"/>
          </a:xfrm>
          <a:prstGeom prst="rect">
            <a:avLst/>
          </a:prstGeom>
        </p:spPr>
      </p:pic>
      <p:sp>
        <p:nvSpPr>
          <p:cNvPr id="18433" name="文本框 1"/>
          <p:cNvSpPr/>
          <p:nvPr>
            <p:custDataLst>
              <p:tags r:id="rId5"/>
            </p:custDataLst>
          </p:nvPr>
        </p:nvSpPr>
        <p:spPr>
          <a:xfrm>
            <a:off x="716280" y="613410"/>
            <a:ext cx="10759440" cy="56311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英雄在政治上是寂寞的，好在生活上又有一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温柔的贤妻王润之陪着他走过这段艰难的岁月。嫁给苏轼后的王弗，在生下长子苏迈六年后去世，大概是对王弗不能忘怀，后来还写了千古名词《江城子·记梦》来悼念她。苏轼又娶了王弗的堂妹王润之，王闰之其才干见识也许比不上堂姐王弗，但她性格柔顺贤惠，善于开导苏轼，在苏轼经历大起大落的人生沉浮中，认同了苏轼的人生价值观，让他感到家庭的温暖与和谐，对苏轼来说是一种莫大的安慰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好运即将到来，然而却是昙花一现，在神宗驾崩之后，王安石早就被贬回了江宁。九岁的哲宗即位，由于皇子年幼，宋太后把持了朝政，反对变法的人又纷纷得到了任用。一向就仰慕苏轼的皇太后，直接把苏轼从副科级干部黄州团练副使，提拔为副国级的翰林学士、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 spd="med">
    <p:random/>
  </p:transition>
  <p:timing/>
</p:sld>
</file>

<file path=ppt/tags/tag1.xml><?xml version="1.0" encoding="utf-8"?>
<p:tagLst xmlns:p="http://schemas.openxmlformats.org/presentationml/2006/main">
  <p:tag name="AS_UNIQUEID" val="383"/>
</p:tagLst>
</file>

<file path=ppt/tags/tag10.xml><?xml version="1.0" encoding="utf-8"?>
<p:tagLst xmlns:p="http://schemas.openxmlformats.org/presentationml/2006/main">
  <p:tag name="AS_UNIQUEID" val="392"/>
</p:tagLst>
</file>

<file path=ppt/tags/tag100.xml><?xml version="1.0" encoding="utf-8"?>
<p:tagLst xmlns:p="http://schemas.openxmlformats.org/presentationml/2006/main">
  <p:tag name="AS_UNIQUEID" val="476"/>
</p:tagLst>
</file>

<file path=ppt/tags/tag101.xml><?xml version="1.0" encoding="utf-8"?>
<p:tagLst xmlns:p="http://schemas.openxmlformats.org/presentationml/2006/main">
  <p:tag name="AS_UNIQUEID" val="477"/>
</p:tagLst>
</file>

<file path=ppt/tags/tag102.xml><?xml version="1.0" encoding="utf-8"?>
<p:tagLst xmlns:p="http://schemas.openxmlformats.org/presentationml/2006/main">
  <p:tag name="AS_UNIQUEID" val="478"/>
</p:tagLst>
</file>

<file path=ppt/tags/tag103.xml><?xml version="1.0" encoding="utf-8"?>
<p:tagLst xmlns:p="http://schemas.openxmlformats.org/presentationml/2006/main">
  <p:tag name="AS_UNIQUEID" val="479"/>
</p:tagLst>
</file>

<file path=ppt/tags/tag104.xml><?xml version="1.0" encoding="utf-8"?>
<p:tagLst xmlns:p="http://schemas.openxmlformats.org/presentationml/2006/main">
  <p:tag name="AS_UNIQUEID" val="480"/>
</p:tagLst>
</file>

<file path=ppt/tags/tag105.xml><?xml version="1.0" encoding="utf-8"?>
<p:tagLst xmlns:p="http://schemas.openxmlformats.org/presentationml/2006/main">
  <p:tag name="AS_UNIQUEID" val="481"/>
</p:tagLst>
</file>

<file path=ppt/tags/tag106.xml><?xml version="1.0" encoding="utf-8"?>
<p:tagLst xmlns:p="http://schemas.openxmlformats.org/presentationml/2006/main">
  <p:tag name="AS_UNIQUEID" val="482"/>
</p:tagLst>
</file>

<file path=ppt/tags/tag107.xml><?xml version="1.0" encoding="utf-8"?>
<p:tagLst xmlns:p="http://schemas.openxmlformats.org/presentationml/2006/main">
  <p:tag name="AS_UNIQUEID" val="483"/>
</p:tagLst>
</file>

<file path=ppt/tags/tag108.xml><?xml version="1.0" encoding="utf-8"?>
<p:tagLst xmlns:p="http://schemas.openxmlformats.org/presentationml/2006/main">
  <p:tag name="AS_UNIQUEID" val="484"/>
</p:tagLst>
</file>

<file path=ppt/tags/tag109.xml><?xml version="1.0" encoding="utf-8"?>
<p:tagLst xmlns:p="http://schemas.openxmlformats.org/presentationml/2006/main">
  <p:tag name="AS_UNIQUEID" val="485"/>
</p:tagLst>
</file>

<file path=ppt/tags/tag11.xml><?xml version="1.0" encoding="utf-8"?>
<p:tagLst xmlns:p="http://schemas.openxmlformats.org/presentationml/2006/main">
  <p:tag name="AS_UNIQUEID" val="393"/>
</p:tagLst>
</file>

<file path=ppt/tags/tag110.xml><?xml version="1.0" encoding="utf-8"?>
<p:tagLst xmlns:p="http://schemas.openxmlformats.org/presentationml/2006/main">
  <p:tag name="AS_UNIQUEID" val="486"/>
</p:tagLst>
</file>

<file path=ppt/tags/tag111.xml><?xml version="1.0" encoding="utf-8"?>
<p:tagLst xmlns:p="http://schemas.openxmlformats.org/presentationml/2006/main">
  <p:tag name="AS_UNIQUEID" val="487"/>
</p:tagLst>
</file>

<file path=ppt/tags/tag112.xml><?xml version="1.0" encoding="utf-8"?>
<p:tagLst xmlns:p="http://schemas.openxmlformats.org/presentationml/2006/main">
  <p:tag name="AS_UNIQUEID" val="488"/>
</p:tagLst>
</file>

<file path=ppt/tags/tag113.xml><?xml version="1.0" encoding="utf-8"?>
<p:tagLst xmlns:p="http://schemas.openxmlformats.org/presentationml/2006/main">
  <p:tag name="AS_UNIQUEID" val="489"/>
</p:tagLst>
</file>

<file path=ppt/tags/tag114.xml><?xml version="1.0" encoding="utf-8"?>
<p:tagLst xmlns:p="http://schemas.openxmlformats.org/presentationml/2006/main">
  <p:tag name="AS_UNIQUEID" val="490"/>
</p:tagLst>
</file>

<file path=ppt/tags/tag115.xml><?xml version="1.0" encoding="utf-8"?>
<p:tagLst xmlns:p="http://schemas.openxmlformats.org/presentationml/2006/main">
  <p:tag name="AS_UNIQUEID" val="491"/>
</p:tagLst>
</file>

<file path=ppt/tags/tag116.xml><?xml version="1.0" encoding="utf-8"?>
<p:tagLst xmlns:p="http://schemas.openxmlformats.org/presentationml/2006/main">
  <p:tag name="AS_UNIQUEID" val="492"/>
</p:tagLst>
</file>

<file path=ppt/tags/tag117.xml><?xml version="1.0" encoding="utf-8"?>
<p:tagLst xmlns:p="http://schemas.openxmlformats.org/presentationml/2006/main">
  <p:tag name="AS_UNIQUEID" val="493"/>
</p:tagLst>
</file>

<file path=ppt/tags/tag118.xml><?xml version="1.0" encoding="utf-8"?>
<p:tagLst xmlns:p="http://schemas.openxmlformats.org/presentationml/2006/main">
  <p:tag name="AS_UNIQUEID" val="494"/>
</p:tagLst>
</file>

<file path=ppt/tags/tag119.xml><?xml version="1.0" encoding="utf-8"?>
<p:tagLst xmlns:p="http://schemas.openxmlformats.org/presentationml/2006/main">
  <p:tag name="AS_UNIQUEID" val="495"/>
</p:tagLst>
</file>

<file path=ppt/tags/tag12.xml><?xml version="1.0" encoding="utf-8"?>
<p:tagLst xmlns:p="http://schemas.openxmlformats.org/presentationml/2006/main">
  <p:tag name="AS_UNIQUEID" val="394"/>
</p:tagLst>
</file>

<file path=ppt/tags/tag120.xml><?xml version="1.0" encoding="utf-8"?>
<p:tagLst xmlns:p="http://schemas.openxmlformats.org/presentationml/2006/main">
  <p:tag name="AS_UNIQUEID" val="496"/>
</p:tagLst>
</file>

<file path=ppt/tags/tag121.xml><?xml version="1.0" encoding="utf-8"?>
<p:tagLst xmlns:p="http://schemas.openxmlformats.org/presentationml/2006/main">
  <p:tag name="AS_UNIQUEID" val="497"/>
</p:tagLst>
</file>

<file path=ppt/tags/tag122.xml><?xml version="1.0" encoding="utf-8"?>
<p:tagLst xmlns:p="http://schemas.openxmlformats.org/presentationml/2006/main">
  <p:tag name="AS_UNIQUEID" val="498"/>
</p:tagLst>
</file>

<file path=ppt/tags/tag123.xml><?xml version="1.0" encoding="utf-8"?>
<p:tagLst xmlns:p="http://schemas.openxmlformats.org/presentationml/2006/main">
  <p:tag name="AS_UNIQUEID" val="499"/>
</p:tagLst>
</file>

<file path=ppt/tags/tag124.xml><?xml version="1.0" encoding="utf-8"?>
<p:tagLst xmlns:p="http://schemas.openxmlformats.org/presentationml/2006/main">
  <p:tag name="AS_UNIQUEID" val="500"/>
</p:tagLst>
</file>

<file path=ppt/tags/tag125.xml><?xml version="1.0" encoding="utf-8"?>
<p:tagLst xmlns:p="http://schemas.openxmlformats.org/presentationml/2006/main">
  <p:tag name="AS_UNIQUEID" val="501"/>
</p:tagLst>
</file>

<file path=ppt/tags/tag126.xml><?xml version="1.0" encoding="utf-8"?>
<p:tagLst xmlns:p="http://schemas.openxmlformats.org/presentationml/2006/main">
  <p:tag name="AS_UNIQUEID" val="502"/>
</p:tagLst>
</file>

<file path=ppt/tags/tag127.xml><?xml version="1.0" encoding="utf-8"?>
<p:tagLst xmlns:p="http://schemas.openxmlformats.org/presentationml/2006/main">
  <p:tag name="AS_UNIQUEID" val="503"/>
</p:tagLst>
</file>

<file path=ppt/tags/tag128.xml><?xml version="1.0" encoding="utf-8"?>
<p:tagLst xmlns:p="http://schemas.openxmlformats.org/presentationml/2006/main">
  <p:tag name="AS_UNIQUEID" val="504"/>
</p:tagLst>
</file>

<file path=ppt/tags/tag129.xml><?xml version="1.0" encoding="utf-8"?>
<p:tagLst xmlns:p="http://schemas.openxmlformats.org/presentationml/2006/main">
  <p:tag name="AS_UNIQUEID" val="505"/>
</p:tagLst>
</file>

<file path=ppt/tags/tag13.xml><?xml version="1.0" encoding="utf-8"?>
<p:tagLst xmlns:p="http://schemas.openxmlformats.org/presentationml/2006/main">
  <p:tag name="AS_UNIQUEID" val="395"/>
</p:tagLst>
</file>

<file path=ppt/tags/tag130.xml><?xml version="1.0" encoding="utf-8"?>
<p:tagLst xmlns:p="http://schemas.openxmlformats.org/presentationml/2006/main">
  <p:tag name="AS_UNIQUEID" val="506"/>
</p:tagLst>
</file>

<file path=ppt/tags/tag131.xml><?xml version="1.0" encoding="utf-8"?>
<p:tagLst xmlns:p="http://schemas.openxmlformats.org/presentationml/2006/main">
  <p:tag name="AS_UNIQUEID" val="507"/>
</p:tagLst>
</file>

<file path=ppt/tags/tag132.xml><?xml version="1.0" encoding="utf-8"?>
<p:tagLst xmlns:p="http://schemas.openxmlformats.org/presentationml/2006/main">
  <p:tag name="AS_UNIQUEID" val="508"/>
</p:tagLst>
</file>

<file path=ppt/tags/tag133.xml><?xml version="1.0" encoding="utf-8"?>
<p:tagLst xmlns:p="http://schemas.openxmlformats.org/presentationml/2006/main">
  <p:tag name="AS_UNIQUEID" val="509"/>
</p:tagLst>
</file>

<file path=ppt/tags/tag134.xml><?xml version="1.0" encoding="utf-8"?>
<p:tagLst xmlns:p="http://schemas.openxmlformats.org/presentationml/2006/main">
  <p:tag name="AS_UNIQUEID" val="510"/>
</p:tagLst>
</file>

<file path=ppt/tags/tag135.xml><?xml version="1.0" encoding="utf-8"?>
<p:tagLst xmlns:p="http://schemas.openxmlformats.org/presentationml/2006/main">
  <p:tag name="AS_UNIQUEID" val="511"/>
</p:tagLst>
</file>

<file path=ppt/tags/tag136.xml><?xml version="1.0" encoding="utf-8"?>
<p:tagLst xmlns:p="http://schemas.openxmlformats.org/presentationml/2006/main">
  <p:tag name="AS_UNIQUEID" val="512"/>
</p:tagLst>
</file>

<file path=ppt/tags/tag137.xml><?xml version="1.0" encoding="utf-8"?>
<p:tagLst xmlns:p="http://schemas.openxmlformats.org/presentationml/2006/main">
  <p:tag name="AS_UNIQUEID" val="513"/>
</p:tagLst>
</file>

<file path=ppt/tags/tag138.xml><?xml version="1.0" encoding="utf-8"?>
<p:tagLst xmlns:p="http://schemas.openxmlformats.org/presentationml/2006/main">
  <p:tag name="AS_UNIQUEID" val="514"/>
</p:tagLst>
</file>

<file path=ppt/tags/tag139.xml><?xml version="1.0" encoding="utf-8"?>
<p:tagLst xmlns:p="http://schemas.openxmlformats.org/presentationml/2006/main">
  <p:tag name="AS_UNIQUEID" val="515"/>
</p:tagLst>
</file>

<file path=ppt/tags/tag14.xml><?xml version="1.0" encoding="utf-8"?>
<p:tagLst xmlns:p="http://schemas.openxmlformats.org/presentationml/2006/main">
  <p:tag name="AS_UNIQUEID" val="377"/>
</p:tagLst>
</file>

<file path=ppt/tags/tag140.xml><?xml version="1.0" encoding="utf-8"?>
<p:tagLst xmlns:p="http://schemas.openxmlformats.org/presentationml/2006/main">
  <p:tag name="AS_UNIQUEID" val="516"/>
</p:tagLst>
</file>

<file path=ppt/tags/tag141.xml><?xml version="1.0" encoding="utf-8"?>
<p:tagLst xmlns:p="http://schemas.openxmlformats.org/presentationml/2006/main">
  <p:tag name="AS_UNIQUEID" val="517"/>
</p:tagLst>
</file>

<file path=ppt/tags/tag142.xml><?xml version="1.0" encoding="utf-8"?>
<p:tagLst xmlns:p="http://schemas.openxmlformats.org/presentationml/2006/main">
  <p:tag name="AS_UNIQUEID" val="518"/>
</p:tagLst>
</file>

<file path=ppt/tags/tag143.xml><?xml version="1.0" encoding="utf-8"?>
<p:tagLst xmlns:p="http://schemas.openxmlformats.org/presentationml/2006/main">
  <p:tag name="AS_UNIQUEID" val="519"/>
</p:tagLst>
</file>

<file path=ppt/tags/tag144.xml><?xml version="1.0" encoding="utf-8"?>
<p:tagLst xmlns:p="http://schemas.openxmlformats.org/presentationml/2006/main">
  <p:tag name="AS_UNIQUEID" val="520"/>
</p:tagLst>
</file>

<file path=ppt/tags/tag145.xml><?xml version="1.0" encoding="utf-8"?>
<p:tagLst xmlns:p="http://schemas.openxmlformats.org/presentationml/2006/main">
  <p:tag name="AS_UNIQUEID" val="521"/>
</p:tagLst>
</file>

<file path=ppt/tags/tag146.xml><?xml version="1.0" encoding="utf-8"?>
<p:tagLst xmlns:p="http://schemas.openxmlformats.org/presentationml/2006/main">
  <p:tag name="AS_UNIQUEID" val="522"/>
</p:tagLst>
</file>

<file path=ppt/tags/tag147.xml><?xml version="1.0" encoding="utf-8"?>
<p:tagLst xmlns:p="http://schemas.openxmlformats.org/presentationml/2006/main">
  <p:tag name="AS_UNIQUEID" val="523"/>
</p:tagLst>
</file>

<file path=ppt/tags/tag148.xml><?xml version="1.0" encoding="utf-8"?>
<p:tagLst xmlns:p="http://schemas.openxmlformats.org/presentationml/2006/main">
  <p:tag name="AS_UNIQUEID" val="524"/>
</p:tagLst>
</file>

<file path=ppt/tags/tag149.xml><?xml version="1.0" encoding="utf-8"?>
<p:tagLst xmlns:p="http://schemas.openxmlformats.org/presentationml/2006/main">
  <p:tag name="AS_UNIQUEID" val="525"/>
</p:tagLst>
</file>

<file path=ppt/tags/tag15.xml><?xml version="1.0" encoding="utf-8"?>
<p:tagLst xmlns:p="http://schemas.openxmlformats.org/presentationml/2006/main">
  <p:tag name="AS_UNIQUEID" val="378"/>
</p:tagLst>
</file>

<file path=ppt/tags/tag150.xml><?xml version="1.0" encoding="utf-8"?>
<p:tagLst xmlns:p="http://schemas.openxmlformats.org/presentationml/2006/main">
  <p:tag name="AS_UNIQUEID" val="526"/>
</p:tagLst>
</file>

<file path=ppt/tags/tag151.xml><?xml version="1.0" encoding="utf-8"?>
<p:tagLst xmlns:p="http://schemas.openxmlformats.org/presentationml/2006/main">
  <p:tag name="AS_UNIQUEID" val="527"/>
</p:tagLst>
</file>

<file path=ppt/tags/tag152.xml><?xml version="1.0" encoding="utf-8"?>
<p:tagLst xmlns:p="http://schemas.openxmlformats.org/presentationml/2006/main">
  <p:tag name="AS_UNIQUEID" val="528"/>
</p:tagLst>
</file>

<file path=ppt/tags/tag153.xml><?xml version="1.0" encoding="utf-8"?>
<p:tagLst xmlns:p="http://schemas.openxmlformats.org/presentationml/2006/main">
  <p:tag name="AS_UNIQUEID" val="529"/>
</p:tagLst>
</file>

<file path=ppt/tags/tag154.xml><?xml version="1.0" encoding="utf-8"?>
<p:tagLst xmlns:p="http://schemas.openxmlformats.org/presentationml/2006/main">
  <p:tag name="AS_UNIQUEID" val="530"/>
</p:tagLst>
</file>

<file path=ppt/tags/tag155.xml><?xml version="1.0" encoding="utf-8"?>
<p:tagLst xmlns:p="http://schemas.openxmlformats.org/presentationml/2006/main">
  <p:tag name="AS_UNIQUEID" val="531"/>
</p:tagLst>
</file>

<file path=ppt/tags/tag156.xml><?xml version="1.0" encoding="utf-8"?>
<p:tagLst xmlns:p="http://schemas.openxmlformats.org/presentationml/2006/main">
  <p:tag name="AS_UNIQUEID" val="532"/>
</p:tagLst>
</file>

<file path=ppt/tags/tag157.xml><?xml version="1.0" encoding="utf-8"?>
<p:tagLst xmlns:p="http://schemas.openxmlformats.org/presentationml/2006/main">
  <p:tag name="AS_UNIQUEID" val="533"/>
</p:tagLst>
</file>

<file path=ppt/tags/tag158.xml><?xml version="1.0" encoding="utf-8"?>
<p:tagLst xmlns:p="http://schemas.openxmlformats.org/presentationml/2006/main">
  <p:tag name="AS_UNIQUEID" val="534"/>
</p:tagLst>
</file>

<file path=ppt/tags/tag159.xml><?xml version="1.0" encoding="utf-8"?>
<p:tagLst xmlns:p="http://schemas.openxmlformats.org/presentationml/2006/main">
  <p:tag name="AS_UNIQUEID" val="535"/>
</p:tagLst>
</file>

<file path=ppt/tags/tag16.xml><?xml version="1.0" encoding="utf-8"?>
<p:tagLst xmlns:p="http://schemas.openxmlformats.org/presentationml/2006/main">
  <p:tag name="AS_UNIQUEID" val="379"/>
</p:tagLst>
</file>

<file path=ppt/tags/tag160.xml><?xml version="1.0" encoding="utf-8"?>
<p:tagLst xmlns:p="http://schemas.openxmlformats.org/presentationml/2006/main">
  <p:tag name="AS_UNIQUEID" val="536"/>
</p:tagLst>
</file>

<file path=ppt/tags/tag161.xml><?xml version="1.0" encoding="utf-8"?>
<p:tagLst xmlns:p="http://schemas.openxmlformats.org/presentationml/2006/main">
  <p:tag name="AS_UNIQUEID" val="537"/>
</p:tagLst>
</file>

<file path=ppt/tags/tag162.xml><?xml version="1.0" encoding="utf-8"?>
<p:tagLst xmlns:p="http://schemas.openxmlformats.org/presentationml/2006/main">
  <p:tag name="AS_UNIQUEID" val="538"/>
</p:tagLst>
</file>

<file path=ppt/tags/tag163.xml><?xml version="1.0" encoding="utf-8"?>
<p:tagLst xmlns:p="http://schemas.openxmlformats.org/presentationml/2006/main">
  <p:tag name="AS_UNIQUEID" val="539"/>
</p:tagLst>
</file>

<file path=ppt/tags/tag164.xml><?xml version="1.0" encoding="utf-8"?>
<p:tagLst xmlns:p="http://schemas.openxmlformats.org/presentationml/2006/main">
  <p:tag name="AS_UNIQUEID" val="540"/>
</p:tagLst>
</file>

<file path=ppt/tags/tag165.xml><?xml version="1.0" encoding="utf-8"?>
<p:tagLst xmlns:p="http://schemas.openxmlformats.org/presentationml/2006/main">
  <p:tag name="AS_UNIQUEID" val="541"/>
</p:tagLst>
</file>

<file path=ppt/tags/tag166.xml><?xml version="1.0" encoding="utf-8"?>
<p:tagLst xmlns:p="http://schemas.openxmlformats.org/presentationml/2006/main">
  <p:tag name="AS_UNIQUEID" val="542"/>
</p:tagLst>
</file>

<file path=ppt/tags/tag167.xml><?xml version="1.0" encoding="utf-8"?>
<p:tagLst xmlns:p="http://schemas.openxmlformats.org/presentationml/2006/main">
  <p:tag name="AS_UNIQUEID" val="543"/>
</p:tagLst>
</file>

<file path=ppt/tags/tag168.xml><?xml version="1.0" encoding="utf-8"?>
<p:tagLst xmlns:p="http://schemas.openxmlformats.org/presentationml/2006/main">
  <p:tag name="AS_UNIQUEID" val="544"/>
</p:tagLst>
</file>

<file path=ppt/tags/tag169.xml><?xml version="1.0" encoding="utf-8"?>
<p:tagLst xmlns:p="http://schemas.openxmlformats.org/presentationml/2006/main">
  <p:tag name="AS_UNIQUEID" val="545"/>
</p:tagLst>
</file>

<file path=ppt/tags/tag17.xml><?xml version="1.0" encoding="utf-8"?>
<p:tagLst xmlns:p="http://schemas.openxmlformats.org/presentationml/2006/main">
  <p:tag name="AS_UNIQUEID" val="380"/>
</p:tagLst>
</file>

<file path=ppt/tags/tag170.xml><?xml version="1.0" encoding="utf-8"?>
<p:tagLst xmlns:p="http://schemas.openxmlformats.org/presentationml/2006/main">
  <p:tag name="AS_UNIQUEID" val="546"/>
</p:tagLst>
</file>

<file path=ppt/tags/tag171.xml><?xml version="1.0" encoding="utf-8"?>
<p:tagLst xmlns:p="http://schemas.openxmlformats.org/presentationml/2006/main">
  <p:tag name="AS_UNIQUEID" val="547"/>
</p:tagLst>
</file>

<file path=ppt/tags/tag172.xml><?xml version="1.0" encoding="utf-8"?>
<p:tagLst xmlns:p="http://schemas.openxmlformats.org/presentationml/2006/main">
  <p:tag name="AS_UNIQUEID" val="548"/>
</p:tagLst>
</file>

<file path=ppt/tags/tag173.xml><?xml version="1.0" encoding="utf-8"?>
<p:tagLst xmlns:p="http://schemas.openxmlformats.org/presentationml/2006/main">
  <p:tag name="AS_UNIQUEID" val="549"/>
</p:tagLst>
</file>

<file path=ppt/tags/tag174.xml><?xml version="1.0" encoding="utf-8"?>
<p:tagLst xmlns:p="http://schemas.openxmlformats.org/presentationml/2006/main">
  <p:tag name="AS_UNIQUEID" val="550"/>
</p:tagLst>
</file>

<file path=ppt/tags/tag175.xml><?xml version="1.0" encoding="utf-8"?>
<p:tagLst xmlns:p="http://schemas.openxmlformats.org/presentationml/2006/main">
  <p:tag name="AS_UNIQUEID" val="551"/>
</p:tagLst>
</file>

<file path=ppt/tags/tag176.xml><?xml version="1.0" encoding="utf-8"?>
<p:tagLst xmlns:p="http://schemas.openxmlformats.org/presentationml/2006/main">
  <p:tag name="AS_UNIQUEID" val="552"/>
</p:tagLst>
</file>

<file path=ppt/tags/tag177.xml><?xml version="1.0" encoding="utf-8"?>
<p:tagLst xmlns:p="http://schemas.openxmlformats.org/presentationml/2006/main">
  <p:tag name="AS_UNIQUEID" val="553"/>
</p:tagLst>
</file>

<file path=ppt/tags/tag178.xml><?xml version="1.0" encoding="utf-8"?>
<p:tagLst xmlns:p="http://schemas.openxmlformats.org/presentationml/2006/main">
  <p:tag name="AS_UNIQUEID" val="554"/>
</p:tagLst>
</file>

<file path=ppt/tags/tag179.xml><?xml version="1.0" encoding="utf-8"?>
<p:tagLst xmlns:p="http://schemas.openxmlformats.org/presentationml/2006/main">
  <p:tag name="AS_UNIQUEID" val="555"/>
</p:tagLst>
</file>

<file path=ppt/tags/tag18.xml><?xml version="1.0" encoding="utf-8"?>
<p:tagLst xmlns:p="http://schemas.openxmlformats.org/presentationml/2006/main">
  <p:tag name="AS_UNIQUEID" val="381"/>
</p:tagLst>
</file>

<file path=ppt/tags/tag180.xml><?xml version="1.0" encoding="utf-8"?>
<p:tagLst xmlns:p="http://schemas.openxmlformats.org/presentationml/2006/main">
  <p:tag name="AS_UNIQUEID" val="556"/>
</p:tagLst>
</file>

<file path=ppt/tags/tag181.xml><?xml version="1.0" encoding="utf-8"?>
<p:tagLst xmlns:p="http://schemas.openxmlformats.org/presentationml/2006/main">
  <p:tag name="AS_UNIQUEID" val="557"/>
</p:tagLst>
</file>

<file path=ppt/tags/tag182.xml><?xml version="1.0" encoding="utf-8"?>
<p:tagLst xmlns:p="http://schemas.openxmlformats.org/presentationml/2006/main">
  <p:tag name="AS_UNIQUEID" val="558"/>
</p:tagLst>
</file>

<file path=ppt/tags/tag183.xml><?xml version="1.0" encoding="utf-8"?>
<p:tagLst xmlns:p="http://schemas.openxmlformats.org/presentationml/2006/main">
  <p:tag name="AS_UNIQUEID" val="559"/>
</p:tagLst>
</file>

<file path=ppt/tags/tag184.xml><?xml version="1.0" encoding="utf-8"?>
<p:tagLst xmlns:p="http://schemas.openxmlformats.org/presentationml/2006/main">
  <p:tag name="AS_UNIQUEID" val="560"/>
</p:tagLst>
</file>

<file path=ppt/tags/tag185.xml><?xml version="1.0" encoding="utf-8"?>
<p:tagLst xmlns:p="http://schemas.openxmlformats.org/presentationml/2006/main">
  <p:tag name="AS_UNIQUEID" val="561"/>
</p:tagLst>
</file>

<file path=ppt/tags/tag186.xml><?xml version="1.0" encoding="utf-8"?>
<p:tagLst xmlns:p="http://schemas.openxmlformats.org/presentationml/2006/main">
  <p:tag name="AS_UNIQUEID" val="562"/>
</p:tagLst>
</file>

<file path=ppt/tags/tag187.xml><?xml version="1.0" encoding="utf-8"?>
<p:tagLst xmlns:p="http://schemas.openxmlformats.org/presentationml/2006/main">
  <p:tag name="AS_UNIQUEID" val="563"/>
</p:tagLst>
</file>

<file path=ppt/tags/tag188.xml><?xml version="1.0" encoding="utf-8"?>
<p:tagLst xmlns:p="http://schemas.openxmlformats.org/presentationml/2006/main">
  <p:tag name="AS_UNIQUEID" val="564"/>
</p:tagLst>
</file>

<file path=ppt/tags/tag189.xml><?xml version="1.0" encoding="utf-8"?>
<p:tagLst xmlns:p="http://schemas.openxmlformats.org/presentationml/2006/main">
  <p:tag name="AS_UNIQUEID" val="565"/>
</p:tagLst>
</file>

<file path=ppt/tags/tag19.xml><?xml version="1.0" encoding="utf-8"?>
<p:tagLst xmlns:p="http://schemas.openxmlformats.org/presentationml/2006/main">
  <p:tag name="AS_UNIQUEID" val="382"/>
</p:tagLst>
</file>

<file path=ppt/tags/tag190.xml><?xml version="1.0" encoding="utf-8"?>
<p:tagLst xmlns:p="http://schemas.openxmlformats.org/presentationml/2006/main">
  <p:tag name="AS_UNIQUEID" val="566"/>
</p:tagLst>
</file>

<file path=ppt/tags/tag191.xml><?xml version="1.0" encoding="utf-8"?>
<p:tagLst xmlns:p="http://schemas.openxmlformats.org/presentationml/2006/main">
  <p:tag name="AS_UNIQUEID" val="567"/>
</p:tagLst>
</file>

<file path=ppt/tags/tag192.xml><?xml version="1.0" encoding="utf-8"?>
<p:tagLst xmlns:p="http://schemas.openxmlformats.org/presentationml/2006/main">
  <p:tag name="AS_UNIQUEID" val="568"/>
</p:tagLst>
</file>

<file path=ppt/tags/tag193.xml><?xml version="1.0" encoding="utf-8"?>
<p:tagLst xmlns:p="http://schemas.openxmlformats.org/presentationml/2006/main">
  <p:tag name="AS_UNIQUEID" val="569"/>
</p:tagLst>
</file>

<file path=ppt/tags/tag194.xml><?xml version="1.0" encoding="utf-8"?>
<p:tagLst xmlns:p="http://schemas.openxmlformats.org/presentationml/2006/main">
  <p:tag name="AS_UNIQUEID" val="570"/>
</p:tagLst>
</file>

<file path=ppt/tags/tag195.xml><?xml version="1.0" encoding="utf-8"?>
<p:tagLst xmlns:p="http://schemas.openxmlformats.org/presentationml/2006/main">
  <p:tag name="AS_UNIQUEID" val="571"/>
</p:tagLst>
</file>

<file path=ppt/tags/tag196.xml><?xml version="1.0" encoding="utf-8"?>
<p:tagLst xmlns:p="http://schemas.openxmlformats.org/presentationml/2006/main">
  <p:tag name="AS_UNIQUEID" val="572"/>
</p:tagLst>
</file>

<file path=ppt/tags/tag197.xml><?xml version="1.0" encoding="utf-8"?>
<p:tagLst xmlns:p="http://schemas.openxmlformats.org/presentationml/2006/main">
  <p:tag name="AS_UNIQUEID" val="573"/>
</p:tagLst>
</file>

<file path=ppt/tags/tag198.xml><?xml version="1.0" encoding="utf-8"?>
<p:tagLst xmlns:p="http://schemas.openxmlformats.org/presentationml/2006/main">
  <p:tag name="AS_UNIQUEID" val="574"/>
</p:tagLst>
</file>

<file path=ppt/tags/tag199.xml><?xml version="1.0" encoding="utf-8"?>
<p:tagLst xmlns:p="http://schemas.openxmlformats.org/presentationml/2006/main">
  <p:tag name="AS_UNIQUEID" val="575"/>
</p:tagLst>
</file>

<file path=ppt/tags/tag2.xml><?xml version="1.0" encoding="utf-8"?>
<p:tagLst xmlns:p="http://schemas.openxmlformats.org/presentationml/2006/main">
  <p:tag name="AS_UNIQUEID" val="384"/>
</p:tagLst>
</file>

<file path=ppt/tags/tag20.xml><?xml version="1.0" encoding="utf-8"?>
<p:tagLst xmlns:p="http://schemas.openxmlformats.org/presentationml/2006/main">
  <p:tag name="AS_UNIQUEID" val="396"/>
</p:tagLst>
</file>

<file path=ppt/tags/tag200.xml><?xml version="1.0" encoding="utf-8"?>
<p:tagLst xmlns:p="http://schemas.openxmlformats.org/presentationml/2006/main">
  <p:tag name="AS_UNIQUEID" val="576"/>
</p:tagLst>
</file>

<file path=ppt/tags/tag201.xml><?xml version="1.0" encoding="utf-8"?>
<p:tagLst xmlns:p="http://schemas.openxmlformats.org/presentationml/2006/main">
  <p:tag name="AS_UNIQUEID" val="577"/>
</p:tagLst>
</file>

<file path=ppt/tags/tag202.xml><?xml version="1.0" encoding="utf-8"?>
<p:tagLst xmlns:p="http://schemas.openxmlformats.org/presentationml/2006/main">
  <p:tag name="AS_UNIQUEID" val="578"/>
</p:tagLst>
</file>

<file path=ppt/tags/tag203.xml><?xml version="1.0" encoding="utf-8"?>
<p:tagLst xmlns:p="http://schemas.openxmlformats.org/presentationml/2006/main">
  <p:tag name="AS_UNIQUEID" val="579"/>
</p:tagLst>
</file>

<file path=ppt/tags/tag204.xml><?xml version="1.0" encoding="utf-8"?>
<p:tagLst xmlns:p="http://schemas.openxmlformats.org/presentationml/2006/main">
  <p:tag name="AS_UNIQUEID" val="580"/>
</p:tagLst>
</file>

<file path=ppt/tags/tag205.xml><?xml version="1.0" encoding="utf-8"?>
<p:tagLst xmlns:p="http://schemas.openxmlformats.org/presentationml/2006/main">
  <p:tag name="AS_UNIQUEID" val="581"/>
</p:tagLst>
</file>

<file path=ppt/tags/tag206.xml><?xml version="1.0" encoding="utf-8"?>
<p:tagLst xmlns:p="http://schemas.openxmlformats.org/presentationml/2006/main">
  <p:tag name="AS_UNIQUEID" val="582"/>
</p:tagLst>
</file>

<file path=ppt/tags/tag207.xml><?xml version="1.0" encoding="utf-8"?>
<p:tagLst xmlns:p="http://schemas.openxmlformats.org/presentationml/2006/main">
  <p:tag name="AS_UNIQUEID" val="583"/>
</p:tagLst>
</file>

<file path=ppt/tags/tag208.xml><?xml version="1.0" encoding="utf-8"?>
<p:tagLst xmlns:p="http://schemas.openxmlformats.org/presentationml/2006/main">
  <p:tag name="AS_UNIQUEID" val="584"/>
</p:tagLst>
</file>

<file path=ppt/tags/tag209.xml><?xml version="1.0" encoding="utf-8"?>
<p:tagLst xmlns:p="http://schemas.openxmlformats.org/presentationml/2006/main">
  <p:tag name="AS_UNIQUEID" val="585"/>
</p:tagLst>
</file>

<file path=ppt/tags/tag21.xml><?xml version="1.0" encoding="utf-8"?>
<p:tagLst xmlns:p="http://schemas.openxmlformats.org/presentationml/2006/main">
  <p:tag name="AS_UNIQUEID" val="397"/>
</p:tagLst>
</file>

<file path=ppt/tags/tag210.xml><?xml version="1.0" encoding="utf-8"?>
<p:tagLst xmlns:p="http://schemas.openxmlformats.org/presentationml/2006/main">
  <p:tag name="AS_UNIQUEID" val="586"/>
</p:tagLst>
</file>

<file path=ppt/tags/tag211.xml><?xml version="1.0" encoding="utf-8"?>
<p:tagLst xmlns:p="http://schemas.openxmlformats.org/presentationml/2006/main">
  <p:tag name="AS_UNIQUEID" val="587"/>
</p:tagLst>
</file>

<file path=ppt/tags/tag212.xml><?xml version="1.0" encoding="utf-8"?>
<p:tagLst xmlns:p="http://schemas.openxmlformats.org/presentationml/2006/main">
  <p:tag name="AS_UNIQUEID" val="588"/>
</p:tagLst>
</file>

<file path=ppt/tags/tag213.xml><?xml version="1.0" encoding="utf-8"?>
<p:tagLst xmlns:p="http://schemas.openxmlformats.org/presentationml/2006/main">
  <p:tag name="AS_UNIQUEID" val="589"/>
</p:tagLst>
</file>

<file path=ppt/tags/tag214.xml><?xml version="1.0" encoding="utf-8"?>
<p:tagLst xmlns:p="http://schemas.openxmlformats.org/presentationml/2006/main">
  <p:tag name="AS_UNIQUEID" val="590"/>
</p:tagLst>
</file>

<file path=ppt/tags/tag215.xml><?xml version="1.0" encoding="utf-8"?>
<p:tagLst xmlns:p="http://schemas.openxmlformats.org/presentationml/2006/main">
  <p:tag name="AS_UNIQUEID" val="591"/>
</p:tagLst>
</file>

<file path=ppt/tags/tag216.xml><?xml version="1.0" encoding="utf-8"?>
<p:tagLst xmlns:p="http://schemas.openxmlformats.org/presentationml/2006/main">
  <p:tag name="AS_UNIQUEID" val="592"/>
</p:tagLst>
</file>

<file path=ppt/tags/tag217.xml><?xml version="1.0" encoding="utf-8"?>
<p:tagLst xmlns:p="http://schemas.openxmlformats.org/presentationml/2006/main">
  <p:tag name="AS_UNIQUEID" val="593"/>
</p:tagLst>
</file>

<file path=ppt/tags/tag218.xml><?xml version="1.0" encoding="utf-8"?>
<p:tagLst xmlns:p="http://schemas.openxmlformats.org/presentationml/2006/main">
  <p:tag name="AS_UNIQUEID" val="594"/>
</p:tagLst>
</file>

<file path=ppt/tags/tag219.xml><?xml version="1.0" encoding="utf-8"?>
<p:tagLst xmlns:p="http://schemas.openxmlformats.org/presentationml/2006/main">
  <p:tag name="AS_UNIQUEID" val="595"/>
  <p:tag name="KSO_WM_UNIT_PLACING_PICTURE_USER_VIEWPORT" val="{&quot;height&quot;:4757.9039370078735,&quot;width&quot;:3879.7385826771651}"/>
  <p:tag name="REFSHAPE" val="752294940"/>
</p:tagLst>
</file>

<file path=ppt/tags/tag22.xml><?xml version="1.0" encoding="utf-8"?>
<p:tagLst xmlns:p="http://schemas.openxmlformats.org/presentationml/2006/main">
  <p:tag name="AS_UNIQUEID" val="398"/>
</p:tagLst>
</file>

<file path=ppt/tags/tag220.xml><?xml version="1.0" encoding="utf-8"?>
<p:tagLst xmlns:p="http://schemas.openxmlformats.org/presentationml/2006/main">
  <p:tag name="AS_UNIQUEID" val="596"/>
</p:tagLst>
</file>

<file path=ppt/tags/tag221.xml><?xml version="1.0" encoding="utf-8"?>
<p:tagLst xmlns:p="http://schemas.openxmlformats.org/presentationml/2006/main">
  <p:tag name="AS_UNIQUEID" val="597"/>
</p:tagLst>
</file>

<file path=ppt/tags/tag222.xml><?xml version="1.0" encoding="utf-8"?>
<p:tagLst xmlns:p="http://schemas.openxmlformats.org/presentationml/2006/main">
  <p:tag name="AS_UNIQUEID" val="598"/>
</p:tagLst>
</file>

<file path=ppt/tags/tag223.xml><?xml version="1.0" encoding="utf-8"?>
<p:tagLst xmlns:p="http://schemas.openxmlformats.org/presentationml/2006/main">
  <p:tag name="AS_UNIQUEID" val="599"/>
</p:tagLst>
</file>

<file path=ppt/tags/tag224.xml><?xml version="1.0" encoding="utf-8"?>
<p:tagLst xmlns:p="http://schemas.openxmlformats.org/presentationml/2006/main">
  <p:tag name="AS_UNIQUEID" val="600"/>
</p:tagLst>
</file>

<file path=ppt/tags/tag225.xml><?xml version="1.0" encoding="utf-8"?>
<p:tagLst xmlns:p="http://schemas.openxmlformats.org/presentationml/2006/main">
  <p:tag name="AS_UNIQUEID" val="601"/>
</p:tagLst>
</file>

<file path=ppt/tags/tag226.xml><?xml version="1.0" encoding="utf-8"?>
<p:tagLst xmlns:p="http://schemas.openxmlformats.org/presentationml/2006/main">
  <p:tag name="AS_UNIQUEID" val="602"/>
</p:tagLst>
</file>

<file path=ppt/tags/tag227.xml><?xml version="1.0" encoding="utf-8"?>
<p:tagLst xmlns:p="http://schemas.openxmlformats.org/presentationml/2006/main">
  <p:tag name="AS_UNIQUEID" val="603"/>
</p:tagLst>
</file>

<file path=ppt/tags/tag228.xml><?xml version="1.0" encoding="utf-8"?>
<p:tagLst xmlns:p="http://schemas.openxmlformats.org/presentationml/2006/main">
  <p:tag name="AS_UNIQUEID" val="604"/>
</p:tagLst>
</file>

<file path=ppt/tags/tag229.xml><?xml version="1.0" encoding="utf-8"?>
<p:tagLst xmlns:p="http://schemas.openxmlformats.org/presentationml/2006/main">
  <p:tag name="AS_UNIQUEID" val="605"/>
</p:tagLst>
</file>

<file path=ppt/tags/tag23.xml><?xml version="1.0" encoding="utf-8"?>
<p:tagLst xmlns:p="http://schemas.openxmlformats.org/presentationml/2006/main">
  <p:tag name="AS_UNIQUEID" val="399"/>
</p:tagLst>
</file>

<file path=ppt/tags/tag230.xml><?xml version="1.0" encoding="utf-8"?>
<p:tagLst xmlns:p="http://schemas.openxmlformats.org/presentationml/2006/main">
  <p:tag name="AS_UNIQUEID" val="606"/>
</p:tagLst>
</file>

<file path=ppt/tags/tag231.xml><?xml version="1.0" encoding="utf-8"?>
<p:tagLst xmlns:p="http://schemas.openxmlformats.org/presentationml/2006/main">
  <p:tag name="AS_UNIQUEID" val="607"/>
</p:tagLst>
</file>

<file path=ppt/tags/tag23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mQ2MTljNGM5ODgxMTBjY2ZmMDNlZDc5ZGVlZTA2NjQifQ=="/>
  <p:tag name="ISPRING_PRESENTATION_TITLE" val="PowerPoint 演示文稿"/>
  <p:tag name="KSO_WPP_MARK_KEY" val="99562cae-6772-4661-bde9-720f629cdb59"/>
</p:tagLst>
</file>

<file path=ppt/tags/tag24.xml><?xml version="1.0" encoding="utf-8"?>
<p:tagLst xmlns:p="http://schemas.openxmlformats.org/presentationml/2006/main">
  <p:tag name="AS_UNIQUEID" val="400"/>
</p:tagLst>
</file>

<file path=ppt/tags/tag25.xml><?xml version="1.0" encoding="utf-8"?>
<p:tagLst xmlns:p="http://schemas.openxmlformats.org/presentationml/2006/main">
  <p:tag name="AS_UNIQUEID" val="401"/>
</p:tagLst>
</file>

<file path=ppt/tags/tag26.xml><?xml version="1.0" encoding="utf-8"?>
<p:tagLst xmlns:p="http://schemas.openxmlformats.org/presentationml/2006/main">
  <p:tag name="AS_UNIQUEID" val="402"/>
</p:tagLst>
</file>

<file path=ppt/tags/tag27.xml><?xml version="1.0" encoding="utf-8"?>
<p:tagLst xmlns:p="http://schemas.openxmlformats.org/presentationml/2006/main">
  <p:tag name="AS_UNIQUEID" val="403"/>
</p:tagLst>
</file>

<file path=ppt/tags/tag28.xml><?xml version="1.0" encoding="utf-8"?>
<p:tagLst xmlns:p="http://schemas.openxmlformats.org/presentationml/2006/main">
  <p:tag name="AS_UNIQUEID" val="404"/>
</p:tagLst>
</file>

<file path=ppt/tags/tag29.xml><?xml version="1.0" encoding="utf-8"?>
<p:tagLst xmlns:p="http://schemas.openxmlformats.org/presentationml/2006/main">
  <p:tag name="AS_UNIQUEID" val="405"/>
</p:tagLst>
</file>

<file path=ppt/tags/tag3.xml><?xml version="1.0" encoding="utf-8"?>
<p:tagLst xmlns:p="http://schemas.openxmlformats.org/presentationml/2006/main">
  <p:tag name="AS_UNIQUEID" val="385"/>
</p:tagLst>
</file>

<file path=ppt/tags/tag30.xml><?xml version="1.0" encoding="utf-8"?>
<p:tagLst xmlns:p="http://schemas.openxmlformats.org/presentationml/2006/main">
  <p:tag name="AS_UNIQUEID" val="406"/>
</p:tagLst>
</file>

<file path=ppt/tags/tag31.xml><?xml version="1.0" encoding="utf-8"?>
<p:tagLst xmlns:p="http://schemas.openxmlformats.org/presentationml/2006/main">
  <p:tag name="AS_UNIQUEID" val="407"/>
</p:tagLst>
</file>

<file path=ppt/tags/tag32.xml><?xml version="1.0" encoding="utf-8"?>
<p:tagLst xmlns:p="http://schemas.openxmlformats.org/presentationml/2006/main">
  <p:tag name="AS_UNIQUEID" val="408"/>
</p:tagLst>
</file>

<file path=ppt/tags/tag33.xml><?xml version="1.0" encoding="utf-8"?>
<p:tagLst xmlns:p="http://schemas.openxmlformats.org/presentationml/2006/main">
  <p:tag name="AS_UNIQUEID" val="409"/>
</p:tagLst>
</file>

<file path=ppt/tags/tag34.xml><?xml version="1.0" encoding="utf-8"?>
<p:tagLst xmlns:p="http://schemas.openxmlformats.org/presentationml/2006/main">
  <p:tag name="AS_UNIQUEID" val="410"/>
</p:tagLst>
</file>

<file path=ppt/tags/tag35.xml><?xml version="1.0" encoding="utf-8"?>
<p:tagLst xmlns:p="http://schemas.openxmlformats.org/presentationml/2006/main">
  <p:tag name="AS_UNIQUEID" val="411"/>
</p:tagLst>
</file>

<file path=ppt/tags/tag36.xml><?xml version="1.0" encoding="utf-8"?>
<p:tagLst xmlns:p="http://schemas.openxmlformats.org/presentationml/2006/main">
  <p:tag name="AS_UNIQUEID" val="412"/>
</p:tagLst>
</file>

<file path=ppt/tags/tag37.xml><?xml version="1.0" encoding="utf-8"?>
<p:tagLst xmlns:p="http://schemas.openxmlformats.org/presentationml/2006/main">
  <p:tag name="AS_UNIQUEID" val="413"/>
</p:tagLst>
</file>

<file path=ppt/tags/tag38.xml><?xml version="1.0" encoding="utf-8"?>
<p:tagLst xmlns:p="http://schemas.openxmlformats.org/presentationml/2006/main">
  <p:tag name="AS_UNIQUEID" val="414"/>
</p:tagLst>
</file>

<file path=ppt/tags/tag39.xml><?xml version="1.0" encoding="utf-8"?>
<p:tagLst xmlns:p="http://schemas.openxmlformats.org/presentationml/2006/main">
  <p:tag name="AS_UNIQUEID" val="415"/>
</p:tagLst>
</file>

<file path=ppt/tags/tag4.xml><?xml version="1.0" encoding="utf-8"?>
<p:tagLst xmlns:p="http://schemas.openxmlformats.org/presentationml/2006/main">
  <p:tag name="AS_UNIQUEID" val="386"/>
</p:tagLst>
</file>

<file path=ppt/tags/tag40.xml><?xml version="1.0" encoding="utf-8"?>
<p:tagLst xmlns:p="http://schemas.openxmlformats.org/presentationml/2006/main">
  <p:tag name="AS_UNIQUEID" val="416"/>
</p:tagLst>
</file>

<file path=ppt/tags/tag41.xml><?xml version="1.0" encoding="utf-8"?>
<p:tagLst xmlns:p="http://schemas.openxmlformats.org/presentationml/2006/main">
  <p:tag name="AS_UNIQUEID" val="417"/>
</p:tagLst>
</file>

<file path=ppt/tags/tag42.xml><?xml version="1.0" encoding="utf-8"?>
<p:tagLst xmlns:p="http://schemas.openxmlformats.org/presentationml/2006/main">
  <p:tag name="AS_UNIQUEID" val="418"/>
</p:tagLst>
</file>

<file path=ppt/tags/tag43.xml><?xml version="1.0" encoding="utf-8"?>
<p:tagLst xmlns:p="http://schemas.openxmlformats.org/presentationml/2006/main">
  <p:tag name="AS_UNIQUEID" val="419"/>
</p:tagLst>
</file>

<file path=ppt/tags/tag44.xml><?xml version="1.0" encoding="utf-8"?>
<p:tagLst xmlns:p="http://schemas.openxmlformats.org/presentationml/2006/main">
  <p:tag name="AS_UNIQUEID" val="420"/>
</p:tagLst>
</file>

<file path=ppt/tags/tag45.xml><?xml version="1.0" encoding="utf-8"?>
<p:tagLst xmlns:p="http://schemas.openxmlformats.org/presentationml/2006/main">
  <p:tag name="AS_UNIQUEID" val="421"/>
</p:tagLst>
</file>

<file path=ppt/tags/tag46.xml><?xml version="1.0" encoding="utf-8"?>
<p:tagLst xmlns:p="http://schemas.openxmlformats.org/presentationml/2006/main">
  <p:tag name="AS_UNIQUEID" val="422"/>
</p:tagLst>
</file>

<file path=ppt/tags/tag47.xml><?xml version="1.0" encoding="utf-8"?>
<p:tagLst xmlns:p="http://schemas.openxmlformats.org/presentationml/2006/main">
  <p:tag name="AS_UNIQUEID" val="423"/>
</p:tagLst>
</file>

<file path=ppt/tags/tag48.xml><?xml version="1.0" encoding="utf-8"?>
<p:tagLst xmlns:p="http://schemas.openxmlformats.org/presentationml/2006/main">
  <p:tag name="AS_UNIQUEID" val="424"/>
</p:tagLst>
</file>

<file path=ppt/tags/tag49.xml><?xml version="1.0" encoding="utf-8"?>
<p:tagLst xmlns:p="http://schemas.openxmlformats.org/presentationml/2006/main">
  <p:tag name="AS_UNIQUEID" val="425"/>
</p:tagLst>
</file>

<file path=ppt/tags/tag5.xml><?xml version="1.0" encoding="utf-8"?>
<p:tagLst xmlns:p="http://schemas.openxmlformats.org/presentationml/2006/main">
  <p:tag name="AS_UNIQUEID" val="387"/>
</p:tagLst>
</file>

<file path=ppt/tags/tag50.xml><?xml version="1.0" encoding="utf-8"?>
<p:tagLst xmlns:p="http://schemas.openxmlformats.org/presentationml/2006/main">
  <p:tag name="AS_UNIQUEID" val="426"/>
</p:tagLst>
</file>

<file path=ppt/tags/tag51.xml><?xml version="1.0" encoding="utf-8"?>
<p:tagLst xmlns:p="http://schemas.openxmlformats.org/presentationml/2006/main">
  <p:tag name="AS_UNIQUEID" val="427"/>
</p:tagLst>
</file>

<file path=ppt/tags/tag52.xml><?xml version="1.0" encoding="utf-8"?>
<p:tagLst xmlns:p="http://schemas.openxmlformats.org/presentationml/2006/main">
  <p:tag name="AS_UNIQUEID" val="428"/>
</p:tagLst>
</file>

<file path=ppt/tags/tag53.xml><?xml version="1.0" encoding="utf-8"?>
<p:tagLst xmlns:p="http://schemas.openxmlformats.org/presentationml/2006/main">
  <p:tag name="AS_UNIQUEID" val="429"/>
</p:tagLst>
</file>

<file path=ppt/tags/tag54.xml><?xml version="1.0" encoding="utf-8"?>
<p:tagLst xmlns:p="http://schemas.openxmlformats.org/presentationml/2006/main">
  <p:tag name="AS_UNIQUEID" val="430"/>
</p:tagLst>
</file>

<file path=ppt/tags/tag55.xml><?xml version="1.0" encoding="utf-8"?>
<p:tagLst xmlns:p="http://schemas.openxmlformats.org/presentationml/2006/main">
  <p:tag name="AS_UNIQUEID" val="431"/>
  <p:tag name="KSO_WM_UNIT_PLACING_PICTURE_USER_VIEWPORT" val="{&quot;height&quot;:10099,&quot;width&quot;:18449}"/>
</p:tagLst>
</file>

<file path=ppt/tags/tag56.xml><?xml version="1.0" encoding="utf-8"?>
<p:tagLst xmlns:p="http://schemas.openxmlformats.org/presentationml/2006/main">
  <p:tag name="AS_UNIQUEID" val="432"/>
</p:tagLst>
</file>

<file path=ppt/tags/tag57.xml><?xml version="1.0" encoding="utf-8"?>
<p:tagLst xmlns:p="http://schemas.openxmlformats.org/presentationml/2006/main">
  <p:tag name="AS_UNIQUEID" val="433"/>
</p:tagLst>
</file>

<file path=ppt/tags/tag58.xml><?xml version="1.0" encoding="utf-8"?>
<p:tagLst xmlns:p="http://schemas.openxmlformats.org/presentationml/2006/main">
  <p:tag name="AS_UNIQUEID" val="434"/>
</p:tagLst>
</file>

<file path=ppt/tags/tag59.xml><?xml version="1.0" encoding="utf-8"?>
<p:tagLst xmlns:p="http://schemas.openxmlformats.org/presentationml/2006/main">
  <p:tag name="AS_UNIQUEID" val="435"/>
</p:tagLst>
</file>

<file path=ppt/tags/tag6.xml><?xml version="1.0" encoding="utf-8"?>
<p:tagLst xmlns:p="http://schemas.openxmlformats.org/presentationml/2006/main">
  <p:tag name="AS_UNIQUEID" val="388"/>
</p:tagLst>
</file>

<file path=ppt/tags/tag60.xml><?xml version="1.0" encoding="utf-8"?>
<p:tagLst xmlns:p="http://schemas.openxmlformats.org/presentationml/2006/main">
  <p:tag name="AS_UNIQUEID" val="436"/>
</p:tagLst>
</file>

<file path=ppt/tags/tag61.xml><?xml version="1.0" encoding="utf-8"?>
<p:tagLst xmlns:p="http://schemas.openxmlformats.org/presentationml/2006/main">
  <p:tag name="AS_UNIQUEID" val="437"/>
</p:tagLst>
</file>

<file path=ppt/tags/tag62.xml><?xml version="1.0" encoding="utf-8"?>
<p:tagLst xmlns:p="http://schemas.openxmlformats.org/presentationml/2006/main">
  <p:tag name="AS_UNIQUEID" val="438"/>
</p:tagLst>
</file>

<file path=ppt/tags/tag63.xml><?xml version="1.0" encoding="utf-8"?>
<p:tagLst xmlns:p="http://schemas.openxmlformats.org/presentationml/2006/main">
  <p:tag name="AS_UNIQUEID" val="439"/>
</p:tagLst>
</file>

<file path=ppt/tags/tag64.xml><?xml version="1.0" encoding="utf-8"?>
<p:tagLst xmlns:p="http://schemas.openxmlformats.org/presentationml/2006/main">
  <p:tag name="AS_UNIQUEID" val="440"/>
</p:tagLst>
</file>

<file path=ppt/tags/tag65.xml><?xml version="1.0" encoding="utf-8"?>
<p:tagLst xmlns:p="http://schemas.openxmlformats.org/presentationml/2006/main">
  <p:tag name="AS_UNIQUEID" val="441"/>
</p:tagLst>
</file>

<file path=ppt/tags/tag66.xml><?xml version="1.0" encoding="utf-8"?>
<p:tagLst xmlns:p="http://schemas.openxmlformats.org/presentationml/2006/main">
  <p:tag name="AS_UNIQUEID" val="442"/>
</p:tagLst>
</file>

<file path=ppt/tags/tag67.xml><?xml version="1.0" encoding="utf-8"?>
<p:tagLst xmlns:p="http://schemas.openxmlformats.org/presentationml/2006/main">
  <p:tag name="AS_UNIQUEID" val="443"/>
</p:tagLst>
</file>

<file path=ppt/tags/tag68.xml><?xml version="1.0" encoding="utf-8"?>
<p:tagLst xmlns:p="http://schemas.openxmlformats.org/presentationml/2006/main">
  <p:tag name="AS_UNIQUEID" val="444"/>
</p:tagLst>
</file>

<file path=ppt/tags/tag69.xml><?xml version="1.0" encoding="utf-8"?>
<p:tagLst xmlns:p="http://schemas.openxmlformats.org/presentationml/2006/main">
  <p:tag name="AS_UNIQUEID" val="445"/>
</p:tagLst>
</file>

<file path=ppt/tags/tag7.xml><?xml version="1.0" encoding="utf-8"?>
<p:tagLst xmlns:p="http://schemas.openxmlformats.org/presentationml/2006/main">
  <p:tag name="AS_UNIQUEID" val="389"/>
</p:tagLst>
</file>

<file path=ppt/tags/tag70.xml><?xml version="1.0" encoding="utf-8"?>
<p:tagLst xmlns:p="http://schemas.openxmlformats.org/presentationml/2006/main">
  <p:tag name="AS_UNIQUEID" val="446"/>
</p:tagLst>
</file>

<file path=ppt/tags/tag71.xml><?xml version="1.0" encoding="utf-8"?>
<p:tagLst xmlns:p="http://schemas.openxmlformats.org/presentationml/2006/main">
  <p:tag name="AS_UNIQUEID" val="447"/>
</p:tagLst>
</file>

<file path=ppt/tags/tag72.xml><?xml version="1.0" encoding="utf-8"?>
<p:tagLst xmlns:p="http://schemas.openxmlformats.org/presentationml/2006/main">
  <p:tag name="AS_UNIQUEID" val="448"/>
</p:tagLst>
</file>

<file path=ppt/tags/tag73.xml><?xml version="1.0" encoding="utf-8"?>
<p:tagLst xmlns:p="http://schemas.openxmlformats.org/presentationml/2006/main">
  <p:tag name="AS_UNIQUEID" val="449"/>
</p:tagLst>
</file>

<file path=ppt/tags/tag74.xml><?xml version="1.0" encoding="utf-8"?>
<p:tagLst xmlns:p="http://schemas.openxmlformats.org/presentationml/2006/main">
  <p:tag name="AS_UNIQUEID" val="450"/>
</p:tagLst>
</file>

<file path=ppt/tags/tag75.xml><?xml version="1.0" encoding="utf-8"?>
<p:tagLst xmlns:p="http://schemas.openxmlformats.org/presentationml/2006/main">
  <p:tag name="AS_UNIQUEID" val="451"/>
</p:tagLst>
</file>

<file path=ppt/tags/tag76.xml><?xml version="1.0" encoding="utf-8"?>
<p:tagLst xmlns:p="http://schemas.openxmlformats.org/presentationml/2006/main">
  <p:tag name="AS_UNIQUEID" val="452"/>
</p:tagLst>
</file>

<file path=ppt/tags/tag77.xml><?xml version="1.0" encoding="utf-8"?>
<p:tagLst xmlns:p="http://schemas.openxmlformats.org/presentationml/2006/main">
  <p:tag name="AS_UNIQUEID" val="453"/>
</p:tagLst>
</file>

<file path=ppt/tags/tag78.xml><?xml version="1.0" encoding="utf-8"?>
<p:tagLst xmlns:p="http://schemas.openxmlformats.org/presentationml/2006/main">
  <p:tag name="AS_UNIQUEID" val="454"/>
</p:tagLst>
</file>

<file path=ppt/tags/tag79.xml><?xml version="1.0" encoding="utf-8"?>
<p:tagLst xmlns:p="http://schemas.openxmlformats.org/presentationml/2006/main">
  <p:tag name="AS_UNIQUEID" val="455"/>
</p:tagLst>
</file>

<file path=ppt/tags/tag8.xml><?xml version="1.0" encoding="utf-8"?>
<p:tagLst xmlns:p="http://schemas.openxmlformats.org/presentationml/2006/main">
  <p:tag name="AS_UNIQUEID" val="390"/>
</p:tagLst>
</file>

<file path=ppt/tags/tag80.xml><?xml version="1.0" encoding="utf-8"?>
<p:tagLst xmlns:p="http://schemas.openxmlformats.org/presentationml/2006/main">
  <p:tag name="AS_UNIQUEID" val="456"/>
</p:tagLst>
</file>

<file path=ppt/tags/tag81.xml><?xml version="1.0" encoding="utf-8"?>
<p:tagLst xmlns:p="http://schemas.openxmlformats.org/presentationml/2006/main">
  <p:tag name="AS_UNIQUEID" val="457"/>
</p:tagLst>
</file>

<file path=ppt/tags/tag82.xml><?xml version="1.0" encoding="utf-8"?>
<p:tagLst xmlns:p="http://schemas.openxmlformats.org/presentationml/2006/main">
  <p:tag name="AS_UNIQUEID" val="458"/>
</p:tagLst>
</file>

<file path=ppt/tags/tag83.xml><?xml version="1.0" encoding="utf-8"?>
<p:tagLst xmlns:p="http://schemas.openxmlformats.org/presentationml/2006/main">
  <p:tag name="AS_UNIQUEID" val="459"/>
</p:tagLst>
</file>

<file path=ppt/tags/tag84.xml><?xml version="1.0" encoding="utf-8"?>
<p:tagLst xmlns:p="http://schemas.openxmlformats.org/presentationml/2006/main">
  <p:tag name="AS_UNIQUEID" val="460"/>
</p:tagLst>
</file>

<file path=ppt/tags/tag85.xml><?xml version="1.0" encoding="utf-8"?>
<p:tagLst xmlns:p="http://schemas.openxmlformats.org/presentationml/2006/main">
  <p:tag name="AS_UNIQUEID" val="461"/>
</p:tagLst>
</file>

<file path=ppt/tags/tag86.xml><?xml version="1.0" encoding="utf-8"?>
<p:tagLst xmlns:p="http://schemas.openxmlformats.org/presentationml/2006/main">
  <p:tag name="AS_UNIQUEID" val="462"/>
</p:tagLst>
</file>

<file path=ppt/tags/tag87.xml><?xml version="1.0" encoding="utf-8"?>
<p:tagLst xmlns:p="http://schemas.openxmlformats.org/presentationml/2006/main">
  <p:tag name="AS_UNIQUEID" val="463"/>
</p:tagLst>
</file>

<file path=ppt/tags/tag88.xml><?xml version="1.0" encoding="utf-8"?>
<p:tagLst xmlns:p="http://schemas.openxmlformats.org/presentationml/2006/main">
  <p:tag name="AS_UNIQUEID" val="464"/>
</p:tagLst>
</file>

<file path=ppt/tags/tag89.xml><?xml version="1.0" encoding="utf-8"?>
<p:tagLst xmlns:p="http://schemas.openxmlformats.org/presentationml/2006/main">
  <p:tag name="AS_UNIQUEID" val="465"/>
</p:tagLst>
</file>

<file path=ppt/tags/tag9.xml><?xml version="1.0" encoding="utf-8"?>
<p:tagLst xmlns:p="http://schemas.openxmlformats.org/presentationml/2006/main">
  <p:tag name="AS_UNIQUEID" val="391"/>
</p:tagLst>
</file>

<file path=ppt/tags/tag90.xml><?xml version="1.0" encoding="utf-8"?>
<p:tagLst xmlns:p="http://schemas.openxmlformats.org/presentationml/2006/main">
  <p:tag name="AS_UNIQUEID" val="466"/>
</p:tagLst>
</file>

<file path=ppt/tags/tag91.xml><?xml version="1.0" encoding="utf-8"?>
<p:tagLst xmlns:p="http://schemas.openxmlformats.org/presentationml/2006/main">
  <p:tag name="AS_UNIQUEID" val="467"/>
</p:tagLst>
</file>

<file path=ppt/tags/tag92.xml><?xml version="1.0" encoding="utf-8"?>
<p:tagLst xmlns:p="http://schemas.openxmlformats.org/presentationml/2006/main">
  <p:tag name="AS_UNIQUEID" val="468"/>
</p:tagLst>
</file>

<file path=ppt/tags/tag93.xml><?xml version="1.0" encoding="utf-8"?>
<p:tagLst xmlns:p="http://schemas.openxmlformats.org/presentationml/2006/main">
  <p:tag name="AS_UNIQUEID" val="469"/>
</p:tagLst>
</file>

<file path=ppt/tags/tag94.xml><?xml version="1.0" encoding="utf-8"?>
<p:tagLst xmlns:p="http://schemas.openxmlformats.org/presentationml/2006/main">
  <p:tag name="AS_UNIQUEID" val="470"/>
</p:tagLst>
</file>

<file path=ppt/tags/tag95.xml><?xml version="1.0" encoding="utf-8"?>
<p:tagLst xmlns:p="http://schemas.openxmlformats.org/presentationml/2006/main">
  <p:tag name="AS_UNIQUEID" val="471"/>
</p:tagLst>
</file>

<file path=ppt/tags/tag96.xml><?xml version="1.0" encoding="utf-8"?>
<p:tagLst xmlns:p="http://schemas.openxmlformats.org/presentationml/2006/main">
  <p:tag name="AS_UNIQUEID" val="472"/>
</p:tagLst>
</file>

<file path=ppt/tags/tag97.xml><?xml version="1.0" encoding="utf-8"?>
<p:tagLst xmlns:p="http://schemas.openxmlformats.org/presentationml/2006/main">
  <p:tag name="AS_UNIQUEID" val="473"/>
</p:tagLst>
</file>

<file path=ppt/tags/tag98.xml><?xml version="1.0" encoding="utf-8"?>
<p:tagLst xmlns:p="http://schemas.openxmlformats.org/presentationml/2006/main">
  <p:tag name="AS_UNIQUEID" val="474"/>
</p:tagLst>
</file>

<file path=ppt/tags/tag99.xml><?xml version="1.0" encoding="utf-8"?>
<p:tagLst xmlns:p="http://schemas.openxmlformats.org/presentationml/2006/main">
  <p:tag name="AS_UNIQUEID" val="47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147</Paragraphs>
  <Slides>35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53">
      <vt:lpstr>Arial</vt:lpstr>
      <vt:lpstr>Calibri Light</vt:lpstr>
      <vt:lpstr>Calibri</vt:lpstr>
      <vt:lpstr>宋体</vt:lpstr>
      <vt:lpstr>等线 Light</vt:lpstr>
      <vt:lpstr>等线</vt:lpstr>
      <vt:lpstr>微软雅黑</vt:lpstr>
      <vt:lpstr>楷体</vt:lpstr>
      <vt:lpstr>新宋体</vt:lpstr>
      <vt:lpstr>Times New Roman</vt:lpstr>
      <vt:lpstr>华文新魏</vt:lpstr>
      <vt:lpstr>隶书</vt:lpstr>
      <vt:lpstr>黑体</vt:lpstr>
      <vt:lpstr>华文隶书</vt:lpstr>
      <vt:lpstr>仿宋_GB2312</vt:lpstr>
      <vt:lpstr>楷体_GB2312</vt:lpstr>
      <vt:lpstr>Wingdings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译文</vt:lpstr>
      <vt:lpstr>PowerPoint Presentation</vt:lpstr>
      <vt:lpstr>PowerPoint Presentation</vt:lpstr>
      <vt:lpstr>PowerPoint Presentation</vt:lpstr>
      <vt:lpstr>拍：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2022-08-22T11:44:39.421</cp:lastPrinted>
  <dcterms:created xsi:type="dcterms:W3CDTF">2022-08-22T11:44:39Z</dcterms:created>
  <dcterms:modified xsi:type="dcterms:W3CDTF">2022-08-22T03:44:54Z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