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648" r:id="rId1"/>
  </p:sldMasterIdLst>
  <p:sldIdLst>
    <p:sldId id="256" r:id="rId2"/>
    <p:sldId id="283" r:id="rId3"/>
    <p:sldId id="258" r:id="rId4"/>
    <p:sldId id="259" r:id="rId5"/>
    <p:sldId id="264" r:id="rId6"/>
    <p:sldId id="263" r:id="rId7"/>
    <p:sldId id="260" r:id="rId8"/>
    <p:sldId id="286" r:id="rId9"/>
    <p:sldId id="265" r:id="rId10"/>
    <p:sldId id="289" r:id="rId11"/>
    <p:sldId id="288" r:id="rId12"/>
    <p:sldId id="287" r:id="rId13"/>
    <p:sldId id="294" r:id="rId14"/>
    <p:sldId id="269" r:id="rId15"/>
    <p:sldId id="290" r:id="rId16"/>
    <p:sldId id="291" r:id="rId17"/>
    <p:sldId id="292" r:id="rId18"/>
    <p:sldId id="296" r:id="rId19"/>
    <p:sldId id="295" r:id="rId20"/>
    <p:sldId id="293" r:id="rId21"/>
    <p:sldId id="261" r:id="rId22"/>
    <p:sldId id="270" r:id="rId23"/>
    <p:sldId id="297" r:id="rId24"/>
    <p:sldId id="298" r:id="rId25"/>
    <p:sldId id="299" r:id="rId26"/>
    <p:sldId id="300" r:id="rId27"/>
    <p:sldId id="276" r:id="rId28"/>
    <p:sldId id="257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49"/>
    <p:restoredTop sz="94687"/>
  </p:normalViewPr>
  <p:slideViewPr>
    <p:cSldViewPr snapToGrid="0" snapToObjects="1" showGuides="1">
      <p:cViewPr>
        <p:scale>
          <a:sx n="90" d="100"/>
          <a:sy n="90" d="100"/>
        </p:scale>
        <p:origin x="368" y="544"/>
      </p:cViewPr>
      <p:guideLst>
        <p:guide orient="horz" pos="2126"/>
        <p:guide pos="3840"/>
        <p:guide pos="412"/>
        <p:guide pos="6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tags" Target="tags/tag376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image" Target="../media/image1.jpeg" /><Relationship Id="rId4" Type="http://schemas.openxmlformats.org/officeDocument/2006/relationships/tags" Target="../tags/tag3.xml" /><Relationship Id="rId5" Type="http://schemas.openxmlformats.org/officeDocument/2006/relationships/image" Target="../media/image2.jpeg" /><Relationship Id="rId6" Type="http://schemas.openxmlformats.org/officeDocument/2006/relationships/tags" Target="../tags/tag4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tags" Target="../tags/tag64.xml" /><Relationship Id="rId8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.xml" /><Relationship Id="rId2" Type="http://schemas.openxmlformats.org/officeDocument/2006/relationships/tags" Target="../tags/tag72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.xml" /><Relationship Id="rId10" Type="http://schemas.openxmlformats.org/officeDocument/2006/relationships/tags" Target="../tags/tag11.xml" /><Relationship Id="rId11" Type="http://schemas.openxmlformats.org/officeDocument/2006/relationships/tags" Target="../tags/tag12.xml" /><Relationship Id="rId12" Type="http://schemas.openxmlformats.org/officeDocument/2006/relationships/tags" Target="../tags/tag13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6.xml" /><Relationship Id="rId3" Type="http://schemas.openxmlformats.org/officeDocument/2006/relationships/image" Target="../media/image1.jpeg" /><Relationship Id="rId4" Type="http://schemas.openxmlformats.org/officeDocument/2006/relationships/tags" Target="../tags/tag7.xml" /><Relationship Id="rId5" Type="http://schemas.openxmlformats.org/officeDocument/2006/relationships/image" Target="../media/image2.jpeg" /><Relationship Id="rId6" Type="http://schemas.openxmlformats.org/officeDocument/2006/relationships/tags" Target="../tags/tag8.xml" /><Relationship Id="rId7" Type="http://schemas.openxmlformats.org/officeDocument/2006/relationships/tags" Target="../tags/tag9.xml" /><Relationship Id="rId8" Type="http://schemas.openxmlformats.org/officeDocument/2006/relationships/tags" Target="../tags/tag10.xml" /><Relationship Id="rId9" Type="http://schemas.openxmlformats.org/officeDocument/2006/relationships/image" Target="../media/image3.png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tags" Target="../tags/tag37.xml" /><Relationship Id="rId6" Type="http://schemas.openxmlformats.org/officeDocument/2006/relationships/tags" Target="../tags/tag38.xml" /><Relationship Id="rId7" Type="http://schemas.openxmlformats.org/officeDocument/2006/relationships/tags" Target="../tags/tag39.xml" /><Relationship Id="rId8" Type="http://schemas.openxmlformats.org/officeDocument/2006/relationships/tags" Target="../tags/tag40.xml" /><Relationship Id="rId9" Type="http://schemas.openxmlformats.org/officeDocument/2006/relationships/tags" Target="../tags/tag4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.xml" /><Relationship Id="rId2" Type="http://schemas.openxmlformats.org/officeDocument/2006/relationships/tags" Target="../tags/tag43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41275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V="1">
              <a:off x="0" y="4127500"/>
              <a:ext cx="12192000" cy="2730500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41DCA47-C4ED-2342-A94B-840CAE89B0A2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13CBCDC1-7741-9F48-9182-7D5326A8222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41DCA47-C4ED-2342-A94B-840CAE89B0A2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3CBCDC1-7741-9F48-9182-7D5326A8222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41DCA47-C4ED-2342-A94B-840CAE89B0A2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3CBCDC1-7741-9F48-9182-7D5326A8222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41275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V="1">
              <a:off x="0" y="4127500"/>
              <a:ext cx="12192000" cy="2730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 userDrawn="1">
            <p:custDataLst>
              <p:tags r:id="rId7"/>
            </p:custDataLst>
          </p:nvPr>
        </p:nvSpPr>
        <p:spPr>
          <a:xfrm>
            <a:off x="0" y="311287"/>
            <a:ext cx="12160789" cy="6235422"/>
          </a:xfrm>
          <a:prstGeom prst="rect">
            <a:avLst/>
          </a:prstGeom>
          <a:solidFill>
            <a:srgbClr val="FFFB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8"/>
            </p:custDataLst>
          </p:nvPr>
        </p:nvGrpSpPr>
        <p:grpSpPr>
          <a:xfrm>
            <a:off x="0" y="4704345"/>
            <a:ext cx="12192000" cy="2674376"/>
            <a:chOff x="0" y="4704345"/>
            <a:chExt cx="12192000" cy="2674376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4704346"/>
              <a:ext cx="5615961" cy="26743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5615961" y="4704346"/>
              <a:ext cx="5615961" cy="267437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9"/>
            <a:srcRect r="82209"/>
            <a:stretch>
              <a:fillRect/>
            </a:stretch>
          </p:blipFill>
          <p:spPr>
            <a:xfrm>
              <a:off x="11192857" y="4704345"/>
              <a:ext cx="999143" cy="2674375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41DCA47-C4ED-2342-A94B-840CAE89B0A2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3CBCDC1-7741-9F48-9182-7D5326A8222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41DCA47-C4ED-2342-A94B-840CAE89B0A2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3CBCDC1-7741-9F48-9182-7D5326A8222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41DCA47-C4ED-2342-A94B-840CAE89B0A2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13CBCDC1-7741-9F48-9182-7D5326A8222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041DCA47-C4ED-2342-A94B-840CAE89B0A2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13CBCDC1-7741-9F48-9182-7D5326A8222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041DCA47-C4ED-2342-A94B-840CAE89B0A2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13CBCDC1-7741-9F48-9182-7D5326A8222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041DCA47-C4ED-2342-A94B-840CAE89B0A2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13CBCDC1-7741-9F48-9182-7D5326A8222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41DCA47-C4ED-2342-A94B-840CAE89B0A2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13CBCDC1-7741-9F48-9182-7D5326A8222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7.xml" /><Relationship Id="rId14" Type="http://schemas.openxmlformats.org/officeDocument/2006/relationships/tags" Target="../tags/tag78.xml" /><Relationship Id="rId15" Type="http://schemas.openxmlformats.org/officeDocument/2006/relationships/tags" Target="../tags/tag79.xml" /><Relationship Id="rId16" Type="http://schemas.openxmlformats.org/officeDocument/2006/relationships/tags" Target="../tags/tag80.xml" /><Relationship Id="rId17" Type="http://schemas.openxmlformats.org/officeDocument/2006/relationships/tags" Target="../tags/tag81.xml" /><Relationship Id="rId18" Type="http://schemas.openxmlformats.org/officeDocument/2006/relationships/tags" Target="../tags/tag8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DCA47-C4ED-2342-A94B-840CAE89B0A2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BCDC1-7741-9F48-9182-7D5326A8222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hdphoto" Target="../media/image8.wdp" /><Relationship Id="rId11" Type="http://schemas.openxmlformats.org/officeDocument/2006/relationships/tags" Target="../tags/tag87.xml" /><Relationship Id="rId12" Type="http://schemas.openxmlformats.org/officeDocument/2006/relationships/tags" Target="../tags/tag88.xml" /><Relationship Id="rId13" Type="http://schemas.openxmlformats.org/officeDocument/2006/relationships/tags" Target="../tags/tag89.xml" /><Relationship Id="rId14" Type="http://schemas.openxmlformats.org/officeDocument/2006/relationships/image" Target="../media/image9.png" /><Relationship Id="rId15" Type="http://schemas.openxmlformats.org/officeDocument/2006/relationships/tags" Target="../tags/tag90.xml" /><Relationship Id="rId16" Type="http://schemas.openxmlformats.org/officeDocument/2006/relationships/tags" Target="../tags/tag91.xml" /><Relationship Id="rId17" Type="http://schemas.openxmlformats.org/officeDocument/2006/relationships/image" Target="../media/image10.png" /><Relationship Id="rId18" Type="http://schemas.openxmlformats.org/officeDocument/2006/relationships/tags" Target="../tags/tag92.xml" /><Relationship Id="rId19" Type="http://schemas.openxmlformats.org/officeDocument/2006/relationships/image" Target="../media/image11.png" /><Relationship Id="rId2" Type="http://schemas.openxmlformats.org/officeDocument/2006/relationships/tags" Target="../tags/tag83.xml" /><Relationship Id="rId20" Type="http://schemas.openxmlformats.org/officeDocument/2006/relationships/tags" Target="../tags/tag93.xml" /><Relationship Id="rId21" Type="http://schemas.openxmlformats.org/officeDocument/2006/relationships/image" Target="../media/image12.png" /><Relationship Id="rId22" Type="http://schemas.openxmlformats.org/officeDocument/2006/relationships/tags" Target="../tags/tag94.xml" /><Relationship Id="rId23" Type="http://schemas.openxmlformats.org/officeDocument/2006/relationships/image" Target="../media/image13.png" /><Relationship Id="rId24" Type="http://schemas.openxmlformats.org/officeDocument/2006/relationships/tags" Target="../tags/tag95.xml" /><Relationship Id="rId25" Type="http://schemas.openxmlformats.org/officeDocument/2006/relationships/image" Target="../media/image14.png" /><Relationship Id="rId26" Type="http://schemas.openxmlformats.org/officeDocument/2006/relationships/tags" Target="../tags/tag96.xml" /><Relationship Id="rId27" Type="http://schemas.openxmlformats.org/officeDocument/2006/relationships/tags" Target="../tags/tag97.xml" /><Relationship Id="rId28" Type="http://schemas.openxmlformats.org/officeDocument/2006/relationships/tags" Target="../tags/tag98.xml" /><Relationship Id="rId3" Type="http://schemas.openxmlformats.org/officeDocument/2006/relationships/image" Target="../media/image4.png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image" Target="../media/image5.png" /><Relationship Id="rId7" Type="http://schemas.microsoft.com/office/2007/relationships/hdphoto" Target="../media/image6.wdp" /><Relationship Id="rId8" Type="http://schemas.openxmlformats.org/officeDocument/2006/relationships/tags" Target="../tags/tag86.xml" /><Relationship Id="rId9" Type="http://schemas.openxmlformats.org/officeDocument/2006/relationships/image" Target="../media/image7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2.xml" /><Relationship Id="rId3" Type="http://schemas.openxmlformats.org/officeDocument/2006/relationships/tags" Target="../tags/tag203.xml" /><Relationship Id="rId4" Type="http://schemas.openxmlformats.org/officeDocument/2006/relationships/tags" Target="../tags/tag20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3.xml" /><Relationship Id="rId11" Type="http://schemas.openxmlformats.org/officeDocument/2006/relationships/tags" Target="../tags/tag214.xml" /><Relationship Id="rId12" Type="http://schemas.openxmlformats.org/officeDocument/2006/relationships/tags" Target="../tags/tag215.xml" /><Relationship Id="rId13" Type="http://schemas.openxmlformats.org/officeDocument/2006/relationships/tags" Target="../tags/tag216.xml" /><Relationship Id="rId14" Type="http://schemas.openxmlformats.org/officeDocument/2006/relationships/tags" Target="../tags/tag217.xml" /><Relationship Id="rId15" Type="http://schemas.openxmlformats.org/officeDocument/2006/relationships/tags" Target="../tags/tag218.xml" /><Relationship Id="rId16" Type="http://schemas.openxmlformats.org/officeDocument/2006/relationships/tags" Target="../tags/tag219.xml" /><Relationship Id="rId17" Type="http://schemas.openxmlformats.org/officeDocument/2006/relationships/tags" Target="../tags/tag220.xml" /><Relationship Id="rId18" Type="http://schemas.openxmlformats.org/officeDocument/2006/relationships/tags" Target="../tags/tag221.xml" /><Relationship Id="rId19" Type="http://schemas.openxmlformats.org/officeDocument/2006/relationships/tags" Target="../tags/tag222.xml" /><Relationship Id="rId2" Type="http://schemas.openxmlformats.org/officeDocument/2006/relationships/tags" Target="../tags/tag205.xml" /><Relationship Id="rId20" Type="http://schemas.openxmlformats.org/officeDocument/2006/relationships/tags" Target="../tags/tag223.xml" /><Relationship Id="rId21" Type="http://schemas.openxmlformats.org/officeDocument/2006/relationships/tags" Target="../tags/tag224.xml" /><Relationship Id="rId22" Type="http://schemas.openxmlformats.org/officeDocument/2006/relationships/tags" Target="../tags/tag225.xml" /><Relationship Id="rId23" Type="http://schemas.openxmlformats.org/officeDocument/2006/relationships/tags" Target="../tags/tag226.xml" /><Relationship Id="rId24" Type="http://schemas.openxmlformats.org/officeDocument/2006/relationships/tags" Target="../tags/tag227.xml" /><Relationship Id="rId25" Type="http://schemas.openxmlformats.org/officeDocument/2006/relationships/tags" Target="../tags/tag228.xml" /><Relationship Id="rId26" Type="http://schemas.openxmlformats.org/officeDocument/2006/relationships/tags" Target="../tags/tag229.xml" /><Relationship Id="rId27" Type="http://schemas.openxmlformats.org/officeDocument/2006/relationships/tags" Target="../tags/tag230.xml" /><Relationship Id="rId28" Type="http://schemas.openxmlformats.org/officeDocument/2006/relationships/tags" Target="../tags/tag231.xml" /><Relationship Id="rId29" Type="http://schemas.openxmlformats.org/officeDocument/2006/relationships/tags" Target="../tags/tag232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tags" Target="../tags/tag208.xml" /><Relationship Id="rId6" Type="http://schemas.openxmlformats.org/officeDocument/2006/relationships/tags" Target="../tags/tag209.xml" /><Relationship Id="rId7" Type="http://schemas.openxmlformats.org/officeDocument/2006/relationships/tags" Target="../tags/tag210.xml" /><Relationship Id="rId8" Type="http://schemas.openxmlformats.org/officeDocument/2006/relationships/tags" Target="../tags/tag211.xml" /><Relationship Id="rId9" Type="http://schemas.openxmlformats.org/officeDocument/2006/relationships/tags" Target="../tags/tag21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1.xml" /><Relationship Id="rId2" Type="http://schemas.openxmlformats.org/officeDocument/2006/relationships/tags" Target="../tags/tag233.xml" /><Relationship Id="rId3" Type="http://schemas.openxmlformats.org/officeDocument/2006/relationships/tags" Target="../tags/tag234.xml" /><Relationship Id="rId4" Type="http://schemas.openxmlformats.org/officeDocument/2006/relationships/tags" Target="../tags/tag235.xml" /><Relationship Id="rId5" Type="http://schemas.openxmlformats.org/officeDocument/2006/relationships/tags" Target="../tags/tag236.xml" /><Relationship Id="rId6" Type="http://schemas.openxmlformats.org/officeDocument/2006/relationships/tags" Target="../tags/tag237.xml" /><Relationship Id="rId7" Type="http://schemas.openxmlformats.org/officeDocument/2006/relationships/tags" Target="../tags/tag238.xml" /><Relationship Id="rId8" Type="http://schemas.openxmlformats.org/officeDocument/2006/relationships/tags" Target="../tags/tag239.xml" /><Relationship Id="rId9" Type="http://schemas.openxmlformats.org/officeDocument/2006/relationships/tags" Target="../tags/tag24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2.xml" /><Relationship Id="rId3" Type="http://schemas.openxmlformats.org/officeDocument/2006/relationships/tags" Target="../tags/tag243.xml" /><Relationship Id="rId4" Type="http://schemas.openxmlformats.org/officeDocument/2006/relationships/image" Target="../media/image32.png" /><Relationship Id="rId5" Type="http://schemas.openxmlformats.org/officeDocument/2006/relationships/tags" Target="../tags/tag244.xml" /><Relationship Id="rId6" Type="http://schemas.openxmlformats.org/officeDocument/2006/relationships/tags" Target="../tags/tag245.xml" /><Relationship Id="rId7" Type="http://schemas.openxmlformats.org/officeDocument/2006/relationships/tags" Target="../tags/tag24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7.xml" /><Relationship Id="rId3" Type="http://schemas.openxmlformats.org/officeDocument/2006/relationships/image" Target="../media/image33.png" /><Relationship Id="rId4" Type="http://schemas.openxmlformats.org/officeDocument/2006/relationships/tags" Target="../tags/tag248.xml" /><Relationship Id="rId5" Type="http://schemas.openxmlformats.org/officeDocument/2006/relationships/tags" Target="../tags/tag249.xml" /><Relationship Id="rId6" Type="http://schemas.openxmlformats.org/officeDocument/2006/relationships/tags" Target="../tags/tag250.xml" /><Relationship Id="rId7" Type="http://schemas.openxmlformats.org/officeDocument/2006/relationships/tags" Target="../tags/tag251.xml" /><Relationship Id="rId8" Type="http://schemas.openxmlformats.org/officeDocument/2006/relationships/tags" Target="../tags/tag252.xml" /><Relationship Id="rId9" Type="http://schemas.openxmlformats.org/officeDocument/2006/relationships/tags" Target="../tags/tag25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4.xml" /><Relationship Id="rId3" Type="http://schemas.openxmlformats.org/officeDocument/2006/relationships/image" Target="../media/image33.png" /><Relationship Id="rId4" Type="http://schemas.openxmlformats.org/officeDocument/2006/relationships/tags" Target="../tags/tag255.xml" /><Relationship Id="rId5" Type="http://schemas.openxmlformats.org/officeDocument/2006/relationships/tags" Target="../tags/tag256.xml" /><Relationship Id="rId6" Type="http://schemas.openxmlformats.org/officeDocument/2006/relationships/tags" Target="../tags/tag257.xml" /><Relationship Id="rId7" Type="http://schemas.openxmlformats.org/officeDocument/2006/relationships/tags" Target="../tags/tag258.xml" /><Relationship Id="rId8" Type="http://schemas.openxmlformats.org/officeDocument/2006/relationships/tags" Target="../tags/tag259.xml" /><Relationship Id="rId9" Type="http://schemas.openxmlformats.org/officeDocument/2006/relationships/tags" Target="../tags/tag26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1.xml" /><Relationship Id="rId3" Type="http://schemas.openxmlformats.org/officeDocument/2006/relationships/image" Target="../media/image33.png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Relationship Id="rId7" Type="http://schemas.openxmlformats.org/officeDocument/2006/relationships/tags" Target="../tags/tag265.xml" /><Relationship Id="rId8" Type="http://schemas.openxmlformats.org/officeDocument/2006/relationships/tags" Target="../tags/tag26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4.xml" /><Relationship Id="rId11" Type="http://schemas.openxmlformats.org/officeDocument/2006/relationships/tags" Target="../tags/tag275.xml" /><Relationship Id="rId12" Type="http://schemas.openxmlformats.org/officeDocument/2006/relationships/tags" Target="../tags/tag276.xml" /><Relationship Id="rId13" Type="http://schemas.openxmlformats.org/officeDocument/2006/relationships/tags" Target="../tags/tag277.xml" /><Relationship Id="rId14" Type="http://schemas.openxmlformats.org/officeDocument/2006/relationships/tags" Target="../tags/tag278.xml" /><Relationship Id="rId15" Type="http://schemas.openxmlformats.org/officeDocument/2006/relationships/tags" Target="../tags/tag279.xml" /><Relationship Id="rId16" Type="http://schemas.openxmlformats.org/officeDocument/2006/relationships/tags" Target="../tags/tag280.xml" /><Relationship Id="rId17" Type="http://schemas.openxmlformats.org/officeDocument/2006/relationships/tags" Target="../tags/tag281.xml" /><Relationship Id="rId2" Type="http://schemas.openxmlformats.org/officeDocument/2006/relationships/tags" Target="../tags/tag267.xml" /><Relationship Id="rId3" Type="http://schemas.openxmlformats.org/officeDocument/2006/relationships/image" Target="../media/image33.png" /><Relationship Id="rId4" Type="http://schemas.openxmlformats.org/officeDocument/2006/relationships/tags" Target="../tags/tag268.xml" /><Relationship Id="rId5" Type="http://schemas.openxmlformats.org/officeDocument/2006/relationships/tags" Target="../tags/tag269.xml" /><Relationship Id="rId6" Type="http://schemas.openxmlformats.org/officeDocument/2006/relationships/tags" Target="../tags/tag270.xml" /><Relationship Id="rId7" Type="http://schemas.openxmlformats.org/officeDocument/2006/relationships/tags" Target="../tags/tag271.xml" /><Relationship Id="rId8" Type="http://schemas.openxmlformats.org/officeDocument/2006/relationships/tags" Target="../tags/tag272.xml" /><Relationship Id="rId9" Type="http://schemas.openxmlformats.org/officeDocument/2006/relationships/tags" Target="../tags/tag27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2.xml" /><Relationship Id="rId3" Type="http://schemas.openxmlformats.org/officeDocument/2006/relationships/tags" Target="../tags/tag28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4.xml" /><Relationship Id="rId3" Type="http://schemas.openxmlformats.org/officeDocument/2006/relationships/tags" Target="../tags/tag28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8.png" /><Relationship Id="rId11" Type="http://schemas.openxmlformats.org/officeDocument/2006/relationships/tags" Target="../tags/tag104.xml" /><Relationship Id="rId12" Type="http://schemas.openxmlformats.org/officeDocument/2006/relationships/image" Target="../media/image19.png" /><Relationship Id="rId13" Type="http://schemas.microsoft.com/office/2007/relationships/hdphoto" Target="../media/image20.wdp" /><Relationship Id="rId14" Type="http://schemas.openxmlformats.org/officeDocument/2006/relationships/tags" Target="../tags/tag105.xml" /><Relationship Id="rId2" Type="http://schemas.openxmlformats.org/officeDocument/2006/relationships/tags" Target="../tags/tag99.xml" /><Relationship Id="rId3" Type="http://schemas.openxmlformats.org/officeDocument/2006/relationships/image" Target="../media/image15.png" /><Relationship Id="rId4" Type="http://schemas.openxmlformats.org/officeDocument/2006/relationships/tags" Target="../tags/tag100.xml" /><Relationship Id="rId5" Type="http://schemas.openxmlformats.org/officeDocument/2006/relationships/image" Target="../media/image16.png" /><Relationship Id="rId6" Type="http://schemas.openxmlformats.org/officeDocument/2006/relationships/tags" Target="../tags/tag101.xml" /><Relationship Id="rId7" Type="http://schemas.openxmlformats.org/officeDocument/2006/relationships/image" Target="../media/image17.png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3.xml" /><Relationship Id="rId11" Type="http://schemas.openxmlformats.org/officeDocument/2006/relationships/tags" Target="../tags/tag294.xml" /><Relationship Id="rId2" Type="http://schemas.openxmlformats.org/officeDocument/2006/relationships/tags" Target="../tags/tag286.xml" /><Relationship Id="rId3" Type="http://schemas.openxmlformats.org/officeDocument/2006/relationships/image" Target="../media/image33.png" /><Relationship Id="rId4" Type="http://schemas.openxmlformats.org/officeDocument/2006/relationships/tags" Target="../tags/tag287.xml" /><Relationship Id="rId5" Type="http://schemas.openxmlformats.org/officeDocument/2006/relationships/tags" Target="../tags/tag288.xml" /><Relationship Id="rId6" Type="http://schemas.openxmlformats.org/officeDocument/2006/relationships/tags" Target="../tags/tag289.xml" /><Relationship Id="rId7" Type="http://schemas.openxmlformats.org/officeDocument/2006/relationships/tags" Target="../tags/tag290.xml" /><Relationship Id="rId8" Type="http://schemas.openxmlformats.org/officeDocument/2006/relationships/tags" Target="../tags/tag291.xml" /><Relationship Id="rId9" Type="http://schemas.openxmlformats.org/officeDocument/2006/relationships/tags" Target="../tags/tag29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99.xml" /><Relationship Id="rId11" Type="http://schemas.openxmlformats.org/officeDocument/2006/relationships/tags" Target="../tags/tag300.xml" /><Relationship Id="rId12" Type="http://schemas.openxmlformats.org/officeDocument/2006/relationships/image" Target="../media/image9.png" /><Relationship Id="rId13" Type="http://schemas.openxmlformats.org/officeDocument/2006/relationships/tags" Target="../tags/tag301.xml" /><Relationship Id="rId14" Type="http://schemas.openxmlformats.org/officeDocument/2006/relationships/tags" Target="../tags/tag302.xml" /><Relationship Id="rId15" Type="http://schemas.openxmlformats.org/officeDocument/2006/relationships/image" Target="../media/image35.png" /><Relationship Id="rId16" Type="http://schemas.openxmlformats.org/officeDocument/2006/relationships/tags" Target="../tags/tag303.xml" /><Relationship Id="rId17" Type="http://schemas.openxmlformats.org/officeDocument/2006/relationships/image" Target="../media/image11.png" /><Relationship Id="rId18" Type="http://schemas.openxmlformats.org/officeDocument/2006/relationships/tags" Target="../tags/tag304.xml" /><Relationship Id="rId19" Type="http://schemas.openxmlformats.org/officeDocument/2006/relationships/image" Target="../media/image23.png" /><Relationship Id="rId2" Type="http://schemas.openxmlformats.org/officeDocument/2006/relationships/tags" Target="../tags/tag295.xml" /><Relationship Id="rId20" Type="http://schemas.openxmlformats.org/officeDocument/2006/relationships/tags" Target="../tags/tag305.xml" /><Relationship Id="rId21" Type="http://schemas.openxmlformats.org/officeDocument/2006/relationships/tags" Target="../tags/tag306.xml" /><Relationship Id="rId22" Type="http://schemas.openxmlformats.org/officeDocument/2006/relationships/image" Target="../media/image12.png" /><Relationship Id="rId23" Type="http://schemas.openxmlformats.org/officeDocument/2006/relationships/tags" Target="../tags/tag307.xml" /><Relationship Id="rId24" Type="http://schemas.openxmlformats.org/officeDocument/2006/relationships/image" Target="../media/image13.png" /><Relationship Id="rId25" Type="http://schemas.openxmlformats.org/officeDocument/2006/relationships/tags" Target="../tags/tag308.xml" /><Relationship Id="rId26" Type="http://schemas.openxmlformats.org/officeDocument/2006/relationships/tags" Target="../tags/tag309.xml" /><Relationship Id="rId27" Type="http://schemas.openxmlformats.org/officeDocument/2006/relationships/tags" Target="../tags/tag310.xml" /><Relationship Id="rId3" Type="http://schemas.openxmlformats.org/officeDocument/2006/relationships/tags" Target="../tags/tag296.xml" /><Relationship Id="rId4" Type="http://schemas.openxmlformats.org/officeDocument/2006/relationships/image" Target="../media/image5.png" /><Relationship Id="rId5" Type="http://schemas.microsoft.com/office/2007/relationships/hdphoto" Target="../media/image34.wdp" /><Relationship Id="rId6" Type="http://schemas.openxmlformats.org/officeDocument/2006/relationships/tags" Target="../tags/tag297.xml" /><Relationship Id="rId7" Type="http://schemas.openxmlformats.org/officeDocument/2006/relationships/image" Target="../media/image7.png" /><Relationship Id="rId8" Type="http://schemas.microsoft.com/office/2007/relationships/hdphoto" Target="../media/image25.wdp" /><Relationship Id="rId9" Type="http://schemas.openxmlformats.org/officeDocument/2006/relationships/tags" Target="../tags/tag29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9.xml" /><Relationship Id="rId11" Type="http://schemas.openxmlformats.org/officeDocument/2006/relationships/tags" Target="../tags/tag320.xml" /><Relationship Id="rId12" Type="http://schemas.openxmlformats.org/officeDocument/2006/relationships/tags" Target="../tags/tag321.xml" /><Relationship Id="rId13" Type="http://schemas.openxmlformats.org/officeDocument/2006/relationships/image" Target="../media/image36.jpeg" /><Relationship Id="rId14" Type="http://schemas.openxmlformats.org/officeDocument/2006/relationships/tags" Target="../tags/tag322.xml" /><Relationship Id="rId15" Type="http://schemas.openxmlformats.org/officeDocument/2006/relationships/tags" Target="../tags/tag323.xml" /><Relationship Id="rId16" Type="http://schemas.openxmlformats.org/officeDocument/2006/relationships/tags" Target="../tags/tag324.xml" /><Relationship Id="rId2" Type="http://schemas.openxmlformats.org/officeDocument/2006/relationships/tags" Target="../tags/tag311.xml" /><Relationship Id="rId3" Type="http://schemas.openxmlformats.org/officeDocument/2006/relationships/tags" Target="../tags/tag312.xml" /><Relationship Id="rId4" Type="http://schemas.openxmlformats.org/officeDocument/2006/relationships/tags" Target="../tags/tag313.xml" /><Relationship Id="rId5" Type="http://schemas.openxmlformats.org/officeDocument/2006/relationships/tags" Target="../tags/tag314.xml" /><Relationship Id="rId6" Type="http://schemas.openxmlformats.org/officeDocument/2006/relationships/tags" Target="../tags/tag315.xml" /><Relationship Id="rId7" Type="http://schemas.openxmlformats.org/officeDocument/2006/relationships/tags" Target="../tags/tag316.xml" /><Relationship Id="rId8" Type="http://schemas.openxmlformats.org/officeDocument/2006/relationships/tags" Target="../tags/tag317.xml" /><Relationship Id="rId9" Type="http://schemas.openxmlformats.org/officeDocument/2006/relationships/tags" Target="../tags/tag31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2.xml" /><Relationship Id="rId11" Type="http://schemas.openxmlformats.org/officeDocument/2006/relationships/image" Target="../media/image38.png" /><Relationship Id="rId12" Type="http://schemas.openxmlformats.org/officeDocument/2006/relationships/tags" Target="../tags/tag333.xml" /><Relationship Id="rId2" Type="http://schemas.openxmlformats.org/officeDocument/2006/relationships/tags" Target="../tags/tag325.xml" /><Relationship Id="rId3" Type="http://schemas.openxmlformats.org/officeDocument/2006/relationships/tags" Target="../tags/tag326.xml" /><Relationship Id="rId4" Type="http://schemas.openxmlformats.org/officeDocument/2006/relationships/tags" Target="../tags/tag327.xml" /><Relationship Id="rId5" Type="http://schemas.openxmlformats.org/officeDocument/2006/relationships/tags" Target="../tags/tag328.xml" /><Relationship Id="rId6" Type="http://schemas.openxmlformats.org/officeDocument/2006/relationships/tags" Target="../tags/tag329.xml" /><Relationship Id="rId7" Type="http://schemas.openxmlformats.org/officeDocument/2006/relationships/tags" Target="../tags/tag330.xml" /><Relationship Id="rId8" Type="http://schemas.openxmlformats.org/officeDocument/2006/relationships/tags" Target="../tags/tag331.xml" /><Relationship Id="rId9" Type="http://schemas.openxmlformats.org/officeDocument/2006/relationships/image" Target="../media/image37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34.xml" /><Relationship Id="rId3" Type="http://schemas.openxmlformats.org/officeDocument/2006/relationships/image" Target="../media/image39.png" /><Relationship Id="rId4" Type="http://schemas.openxmlformats.org/officeDocument/2006/relationships/tags" Target="../tags/tag335.xml" /><Relationship Id="rId5" Type="http://schemas.openxmlformats.org/officeDocument/2006/relationships/tags" Target="../tags/tag336.xml" /><Relationship Id="rId6" Type="http://schemas.openxmlformats.org/officeDocument/2006/relationships/image" Target="../media/image40.png" /><Relationship Id="rId7" Type="http://schemas.openxmlformats.org/officeDocument/2006/relationships/tags" Target="../tags/tag33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6.xml" /><Relationship Id="rId2" Type="http://schemas.openxmlformats.org/officeDocument/2006/relationships/tags" Target="../tags/tag338.xml" /><Relationship Id="rId3" Type="http://schemas.openxmlformats.org/officeDocument/2006/relationships/tags" Target="../tags/tag339.xml" /><Relationship Id="rId4" Type="http://schemas.openxmlformats.org/officeDocument/2006/relationships/tags" Target="../tags/tag340.xml" /><Relationship Id="rId5" Type="http://schemas.openxmlformats.org/officeDocument/2006/relationships/tags" Target="../tags/tag341.xml" /><Relationship Id="rId6" Type="http://schemas.openxmlformats.org/officeDocument/2006/relationships/tags" Target="../tags/tag342.xml" /><Relationship Id="rId7" Type="http://schemas.openxmlformats.org/officeDocument/2006/relationships/tags" Target="../tags/tag343.xml" /><Relationship Id="rId8" Type="http://schemas.openxmlformats.org/officeDocument/2006/relationships/tags" Target="../tags/tag344.xml" /><Relationship Id="rId9" Type="http://schemas.openxmlformats.org/officeDocument/2006/relationships/tags" Target="../tags/tag34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47.xml" /><Relationship Id="rId3" Type="http://schemas.openxmlformats.org/officeDocument/2006/relationships/tags" Target="../tags/tag348.xml" /><Relationship Id="rId4" Type="http://schemas.openxmlformats.org/officeDocument/2006/relationships/tags" Target="../tags/tag349.xml" /><Relationship Id="rId5" Type="http://schemas.openxmlformats.org/officeDocument/2006/relationships/tags" Target="../tags/tag350.xml" /><Relationship Id="rId6" Type="http://schemas.openxmlformats.org/officeDocument/2006/relationships/tags" Target="../tags/tag351.xml" /><Relationship Id="rId7" Type="http://schemas.openxmlformats.org/officeDocument/2006/relationships/tags" Target="../tags/tag352.xml" /><Relationship Id="rId8" Type="http://schemas.openxmlformats.org/officeDocument/2006/relationships/tags" Target="../tags/tag35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54.xml" /><Relationship Id="rId3" Type="http://schemas.openxmlformats.org/officeDocument/2006/relationships/tags" Target="../tags/tag355.xml" /><Relationship Id="rId4" Type="http://schemas.openxmlformats.org/officeDocument/2006/relationships/tags" Target="../tags/tag356.xml" /><Relationship Id="rId5" Type="http://schemas.openxmlformats.org/officeDocument/2006/relationships/tags" Target="../tags/tag357.xml" /><Relationship Id="rId6" Type="http://schemas.openxmlformats.org/officeDocument/2006/relationships/tags" Target="../tags/tag358.xml" /><Relationship Id="rId7" Type="http://schemas.openxmlformats.org/officeDocument/2006/relationships/tags" Target="../tags/tag35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hdphoto" Target="../media/image42.wdp" /><Relationship Id="rId11" Type="http://schemas.openxmlformats.org/officeDocument/2006/relationships/tags" Target="../tags/tag364.xml" /><Relationship Id="rId12" Type="http://schemas.openxmlformats.org/officeDocument/2006/relationships/tags" Target="../tags/tag365.xml" /><Relationship Id="rId13" Type="http://schemas.openxmlformats.org/officeDocument/2006/relationships/tags" Target="../tags/tag366.xml" /><Relationship Id="rId14" Type="http://schemas.openxmlformats.org/officeDocument/2006/relationships/tags" Target="../tags/tag367.xml" /><Relationship Id="rId15" Type="http://schemas.openxmlformats.org/officeDocument/2006/relationships/image" Target="../media/image9.png" /><Relationship Id="rId16" Type="http://schemas.openxmlformats.org/officeDocument/2006/relationships/tags" Target="../tags/tag368.xml" /><Relationship Id="rId17" Type="http://schemas.openxmlformats.org/officeDocument/2006/relationships/tags" Target="../tags/tag369.xml" /><Relationship Id="rId18" Type="http://schemas.openxmlformats.org/officeDocument/2006/relationships/image" Target="../media/image10.png" /><Relationship Id="rId19" Type="http://schemas.openxmlformats.org/officeDocument/2006/relationships/tags" Target="../tags/tag370.xml" /><Relationship Id="rId2" Type="http://schemas.openxmlformats.org/officeDocument/2006/relationships/tags" Target="../tags/tag360.xml" /><Relationship Id="rId20" Type="http://schemas.openxmlformats.org/officeDocument/2006/relationships/image" Target="../media/image11.png" /><Relationship Id="rId21" Type="http://schemas.openxmlformats.org/officeDocument/2006/relationships/tags" Target="../tags/tag371.xml" /><Relationship Id="rId22" Type="http://schemas.openxmlformats.org/officeDocument/2006/relationships/image" Target="../media/image12.png" /><Relationship Id="rId23" Type="http://schemas.openxmlformats.org/officeDocument/2006/relationships/tags" Target="../tags/tag372.xml" /><Relationship Id="rId24" Type="http://schemas.openxmlformats.org/officeDocument/2006/relationships/image" Target="../media/image13.png" /><Relationship Id="rId25" Type="http://schemas.openxmlformats.org/officeDocument/2006/relationships/tags" Target="../tags/tag373.xml" /><Relationship Id="rId26" Type="http://schemas.openxmlformats.org/officeDocument/2006/relationships/image" Target="../media/image14.png" /><Relationship Id="rId27" Type="http://schemas.openxmlformats.org/officeDocument/2006/relationships/tags" Target="../tags/tag374.xml" /><Relationship Id="rId28" Type="http://schemas.openxmlformats.org/officeDocument/2006/relationships/tags" Target="../tags/tag375.xml" /><Relationship Id="rId3" Type="http://schemas.openxmlformats.org/officeDocument/2006/relationships/image" Target="../media/image4.png" /><Relationship Id="rId4" Type="http://schemas.openxmlformats.org/officeDocument/2006/relationships/tags" Target="../tags/tag361.xml" /><Relationship Id="rId5" Type="http://schemas.openxmlformats.org/officeDocument/2006/relationships/tags" Target="../tags/tag362.xml" /><Relationship Id="rId6" Type="http://schemas.openxmlformats.org/officeDocument/2006/relationships/image" Target="../media/image5.png" /><Relationship Id="rId7" Type="http://schemas.microsoft.com/office/2007/relationships/hdphoto" Target="../media/image41.wdp" /><Relationship Id="rId8" Type="http://schemas.openxmlformats.org/officeDocument/2006/relationships/tags" Target="../tags/tag363.xml" /><Relationship Id="rId9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10.xml" /><Relationship Id="rId11" Type="http://schemas.openxmlformats.org/officeDocument/2006/relationships/tags" Target="../tags/tag111.xml" /><Relationship Id="rId12" Type="http://schemas.openxmlformats.org/officeDocument/2006/relationships/tags" Target="../tags/tag112.xml" /><Relationship Id="rId13" Type="http://schemas.openxmlformats.org/officeDocument/2006/relationships/image" Target="../media/image9.png" /><Relationship Id="rId14" Type="http://schemas.openxmlformats.org/officeDocument/2006/relationships/tags" Target="../tags/tag113.xml" /><Relationship Id="rId15" Type="http://schemas.openxmlformats.org/officeDocument/2006/relationships/tags" Target="../tags/tag114.xml" /><Relationship Id="rId16" Type="http://schemas.openxmlformats.org/officeDocument/2006/relationships/image" Target="../media/image10.png" /><Relationship Id="rId17" Type="http://schemas.openxmlformats.org/officeDocument/2006/relationships/tags" Target="../tags/tag115.xml" /><Relationship Id="rId18" Type="http://schemas.openxmlformats.org/officeDocument/2006/relationships/image" Target="../media/image11.png" /><Relationship Id="rId19" Type="http://schemas.openxmlformats.org/officeDocument/2006/relationships/tags" Target="../tags/tag116.xml" /><Relationship Id="rId2" Type="http://schemas.openxmlformats.org/officeDocument/2006/relationships/tags" Target="../tags/tag106.xml" /><Relationship Id="rId20" Type="http://schemas.openxmlformats.org/officeDocument/2006/relationships/image" Target="../media/image12.png" /><Relationship Id="rId21" Type="http://schemas.openxmlformats.org/officeDocument/2006/relationships/tags" Target="../tags/tag117.xml" /><Relationship Id="rId22" Type="http://schemas.openxmlformats.org/officeDocument/2006/relationships/image" Target="../media/image13.png" /><Relationship Id="rId23" Type="http://schemas.openxmlformats.org/officeDocument/2006/relationships/tags" Target="../tags/tag118.xml" /><Relationship Id="rId24" Type="http://schemas.openxmlformats.org/officeDocument/2006/relationships/image" Target="../media/image23.png" /><Relationship Id="rId25" Type="http://schemas.openxmlformats.org/officeDocument/2006/relationships/tags" Target="../tags/tag119.xml" /><Relationship Id="rId26" Type="http://schemas.openxmlformats.org/officeDocument/2006/relationships/tags" Target="../tags/tag120.xml" /><Relationship Id="rId27" Type="http://schemas.openxmlformats.org/officeDocument/2006/relationships/tags" Target="../tags/tag121.xml" /><Relationship Id="rId28" Type="http://schemas.openxmlformats.org/officeDocument/2006/relationships/tags" Target="../tags/tag122.xml" /><Relationship Id="rId29" Type="http://schemas.openxmlformats.org/officeDocument/2006/relationships/tags" Target="../tags/tag123.xml" /><Relationship Id="rId3" Type="http://schemas.openxmlformats.org/officeDocument/2006/relationships/tags" Target="../tags/tag107.xml" /><Relationship Id="rId30" Type="http://schemas.openxmlformats.org/officeDocument/2006/relationships/tags" Target="../tags/tag124.xml" /><Relationship Id="rId31" Type="http://schemas.openxmlformats.org/officeDocument/2006/relationships/tags" Target="../tags/tag125.xml" /><Relationship Id="rId32" Type="http://schemas.openxmlformats.org/officeDocument/2006/relationships/tags" Target="../tags/tag126.xml" /><Relationship Id="rId33" Type="http://schemas.openxmlformats.org/officeDocument/2006/relationships/tags" Target="../tags/tag127.xml" /><Relationship Id="rId34" Type="http://schemas.openxmlformats.org/officeDocument/2006/relationships/tags" Target="../tags/tag128.xml" /><Relationship Id="rId35" Type="http://schemas.openxmlformats.org/officeDocument/2006/relationships/tags" Target="../tags/tag129.xml" /><Relationship Id="rId36" Type="http://schemas.openxmlformats.org/officeDocument/2006/relationships/tags" Target="../tags/tag130.xml" /><Relationship Id="rId37" Type="http://schemas.openxmlformats.org/officeDocument/2006/relationships/tags" Target="../tags/tag131.xml" /><Relationship Id="rId38" Type="http://schemas.openxmlformats.org/officeDocument/2006/relationships/tags" Target="../tags/tag132.xml" /><Relationship Id="rId39" Type="http://schemas.openxmlformats.org/officeDocument/2006/relationships/tags" Target="../tags/tag133.xml" /><Relationship Id="rId4" Type="http://schemas.openxmlformats.org/officeDocument/2006/relationships/image" Target="../media/image5.png" /><Relationship Id="rId40" Type="http://schemas.openxmlformats.org/officeDocument/2006/relationships/tags" Target="../tags/tag134.xml" /><Relationship Id="rId41" Type="http://schemas.openxmlformats.org/officeDocument/2006/relationships/tags" Target="../tags/tag135.xml" /><Relationship Id="rId42" Type="http://schemas.openxmlformats.org/officeDocument/2006/relationships/tags" Target="../tags/tag136.xml" /><Relationship Id="rId5" Type="http://schemas.microsoft.com/office/2007/relationships/hdphoto" Target="../media/image21.wdp" /><Relationship Id="rId6" Type="http://schemas.openxmlformats.org/officeDocument/2006/relationships/tags" Target="../tags/tag108.xml" /><Relationship Id="rId7" Type="http://schemas.openxmlformats.org/officeDocument/2006/relationships/image" Target="../media/image7.png" /><Relationship Id="rId8" Type="http://schemas.microsoft.com/office/2007/relationships/hdphoto" Target="../media/image22.wdp" /><Relationship Id="rId9" Type="http://schemas.openxmlformats.org/officeDocument/2006/relationships/tags" Target="../tags/tag10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41.xml" /><Relationship Id="rId11" Type="http://schemas.openxmlformats.org/officeDocument/2006/relationships/tags" Target="../tags/tag142.xml" /><Relationship Id="rId12" Type="http://schemas.openxmlformats.org/officeDocument/2006/relationships/image" Target="../media/image9.png" /><Relationship Id="rId13" Type="http://schemas.openxmlformats.org/officeDocument/2006/relationships/tags" Target="../tags/tag143.xml" /><Relationship Id="rId14" Type="http://schemas.openxmlformats.org/officeDocument/2006/relationships/tags" Target="../tags/tag144.xml" /><Relationship Id="rId15" Type="http://schemas.openxmlformats.org/officeDocument/2006/relationships/image" Target="../media/image12.png" /><Relationship Id="rId16" Type="http://schemas.openxmlformats.org/officeDocument/2006/relationships/tags" Target="../tags/tag145.xml" /><Relationship Id="rId17" Type="http://schemas.openxmlformats.org/officeDocument/2006/relationships/image" Target="../media/image13.png" /><Relationship Id="rId18" Type="http://schemas.openxmlformats.org/officeDocument/2006/relationships/tags" Target="../tags/tag146.xml" /><Relationship Id="rId19" Type="http://schemas.openxmlformats.org/officeDocument/2006/relationships/image" Target="../media/image26.jpeg" /><Relationship Id="rId2" Type="http://schemas.openxmlformats.org/officeDocument/2006/relationships/tags" Target="../tags/tag137.xml" /><Relationship Id="rId20" Type="http://schemas.openxmlformats.org/officeDocument/2006/relationships/tags" Target="../tags/tag147.xml" /><Relationship Id="rId21" Type="http://schemas.openxmlformats.org/officeDocument/2006/relationships/tags" Target="../tags/tag148.xml" /><Relationship Id="rId3" Type="http://schemas.openxmlformats.org/officeDocument/2006/relationships/tags" Target="../tags/tag138.xml" /><Relationship Id="rId4" Type="http://schemas.openxmlformats.org/officeDocument/2006/relationships/image" Target="../media/image5.png" /><Relationship Id="rId5" Type="http://schemas.microsoft.com/office/2007/relationships/hdphoto" Target="../media/image24.wdp" /><Relationship Id="rId6" Type="http://schemas.openxmlformats.org/officeDocument/2006/relationships/tags" Target="../tags/tag139.xml" /><Relationship Id="rId7" Type="http://schemas.openxmlformats.org/officeDocument/2006/relationships/image" Target="../media/image7.png" /><Relationship Id="rId8" Type="http://schemas.microsoft.com/office/2007/relationships/hdphoto" Target="../media/image25.wdp" /><Relationship Id="rId9" Type="http://schemas.openxmlformats.org/officeDocument/2006/relationships/tags" Target="../tags/tag14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image" Target="../media/image27.jpeg" /><Relationship Id="rId6" Type="http://schemas.openxmlformats.org/officeDocument/2006/relationships/tags" Target="../tags/tag15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1.xml" /><Relationship Id="rId11" Type="http://schemas.openxmlformats.org/officeDocument/2006/relationships/tags" Target="../tags/tag162.xml" /><Relationship Id="rId12" Type="http://schemas.openxmlformats.org/officeDocument/2006/relationships/tags" Target="../tags/tag163.xml" /><Relationship Id="rId13" Type="http://schemas.openxmlformats.org/officeDocument/2006/relationships/tags" Target="../tags/tag164.xml" /><Relationship Id="rId14" Type="http://schemas.openxmlformats.org/officeDocument/2006/relationships/tags" Target="../tags/tag165.xml" /><Relationship Id="rId15" Type="http://schemas.openxmlformats.org/officeDocument/2006/relationships/tags" Target="../tags/tag166.xml" /><Relationship Id="rId16" Type="http://schemas.openxmlformats.org/officeDocument/2006/relationships/tags" Target="../tags/tag167.xml" /><Relationship Id="rId17" Type="http://schemas.openxmlformats.org/officeDocument/2006/relationships/tags" Target="../tags/tag168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Relationship Id="rId7" Type="http://schemas.openxmlformats.org/officeDocument/2006/relationships/tags" Target="../tags/tag158.xml" /><Relationship Id="rId8" Type="http://schemas.openxmlformats.org/officeDocument/2006/relationships/tags" Target="../tags/tag159.xml" /><Relationship Id="rId9" Type="http://schemas.openxmlformats.org/officeDocument/2006/relationships/tags" Target="../tags/tag16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73.xml" /><Relationship Id="rId11" Type="http://schemas.openxmlformats.org/officeDocument/2006/relationships/tags" Target="../tags/tag174.xml" /><Relationship Id="rId12" Type="http://schemas.openxmlformats.org/officeDocument/2006/relationships/image" Target="../media/image9.png" /><Relationship Id="rId13" Type="http://schemas.openxmlformats.org/officeDocument/2006/relationships/tags" Target="../tags/tag175.xml" /><Relationship Id="rId14" Type="http://schemas.openxmlformats.org/officeDocument/2006/relationships/tags" Target="../tags/tag176.xml" /><Relationship Id="rId15" Type="http://schemas.openxmlformats.org/officeDocument/2006/relationships/tags" Target="../tags/tag177.xml" /><Relationship Id="rId16" Type="http://schemas.openxmlformats.org/officeDocument/2006/relationships/image" Target="../media/image12.png" /><Relationship Id="rId17" Type="http://schemas.openxmlformats.org/officeDocument/2006/relationships/tags" Target="../tags/tag178.xml" /><Relationship Id="rId18" Type="http://schemas.openxmlformats.org/officeDocument/2006/relationships/image" Target="../media/image13.png" /><Relationship Id="rId19" Type="http://schemas.openxmlformats.org/officeDocument/2006/relationships/tags" Target="../tags/tag179.xml" /><Relationship Id="rId2" Type="http://schemas.openxmlformats.org/officeDocument/2006/relationships/tags" Target="../tags/tag169.xml" /><Relationship Id="rId20" Type="http://schemas.openxmlformats.org/officeDocument/2006/relationships/tags" Target="../tags/tag180.xml" /><Relationship Id="rId21" Type="http://schemas.openxmlformats.org/officeDocument/2006/relationships/tags" Target="../tags/tag181.xml" /><Relationship Id="rId3" Type="http://schemas.openxmlformats.org/officeDocument/2006/relationships/tags" Target="../tags/tag170.xml" /><Relationship Id="rId4" Type="http://schemas.openxmlformats.org/officeDocument/2006/relationships/image" Target="../media/image5.png" /><Relationship Id="rId5" Type="http://schemas.microsoft.com/office/2007/relationships/hdphoto" Target="../media/image28.wdp" /><Relationship Id="rId6" Type="http://schemas.openxmlformats.org/officeDocument/2006/relationships/tags" Target="../tags/tag171.xml" /><Relationship Id="rId7" Type="http://schemas.openxmlformats.org/officeDocument/2006/relationships/image" Target="../media/image7.png" /><Relationship Id="rId8" Type="http://schemas.microsoft.com/office/2007/relationships/hdphoto" Target="../media/image29.wdp" /><Relationship Id="rId9" Type="http://schemas.openxmlformats.org/officeDocument/2006/relationships/tags" Target="../tags/tag17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2.xml" /><Relationship Id="rId3" Type="http://schemas.openxmlformats.org/officeDocument/2006/relationships/image" Target="../media/image26.jpeg" /><Relationship Id="rId4" Type="http://schemas.openxmlformats.org/officeDocument/2006/relationships/tags" Target="../tags/tag183.xml" /><Relationship Id="rId5" Type="http://schemas.openxmlformats.org/officeDocument/2006/relationships/tags" Target="../tags/tag18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2.xml" /><Relationship Id="rId11" Type="http://schemas.openxmlformats.org/officeDocument/2006/relationships/tags" Target="../tags/tag193.xml" /><Relationship Id="rId12" Type="http://schemas.openxmlformats.org/officeDocument/2006/relationships/tags" Target="../tags/tag194.xml" /><Relationship Id="rId13" Type="http://schemas.openxmlformats.org/officeDocument/2006/relationships/tags" Target="../tags/tag195.xml" /><Relationship Id="rId14" Type="http://schemas.openxmlformats.org/officeDocument/2006/relationships/tags" Target="../tags/tag196.xml" /><Relationship Id="rId15" Type="http://schemas.openxmlformats.org/officeDocument/2006/relationships/tags" Target="../tags/tag197.xml" /><Relationship Id="rId16" Type="http://schemas.openxmlformats.org/officeDocument/2006/relationships/image" Target="../media/image31.jpeg" /><Relationship Id="rId17" Type="http://schemas.openxmlformats.org/officeDocument/2006/relationships/tags" Target="../tags/tag198.xml" /><Relationship Id="rId18" Type="http://schemas.openxmlformats.org/officeDocument/2006/relationships/tags" Target="../tags/tag199.xml" /><Relationship Id="rId19" Type="http://schemas.openxmlformats.org/officeDocument/2006/relationships/tags" Target="../tags/tag200.xml" /><Relationship Id="rId2" Type="http://schemas.openxmlformats.org/officeDocument/2006/relationships/tags" Target="../tags/tag185.xml" /><Relationship Id="rId20" Type="http://schemas.openxmlformats.org/officeDocument/2006/relationships/tags" Target="../tags/tag201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image" Target="../media/image30.png" /><Relationship Id="rId6" Type="http://schemas.openxmlformats.org/officeDocument/2006/relationships/tags" Target="../tags/tag188.xml" /><Relationship Id="rId7" Type="http://schemas.openxmlformats.org/officeDocument/2006/relationships/tags" Target="../tags/tag189.xml" /><Relationship Id="rId8" Type="http://schemas.openxmlformats.org/officeDocument/2006/relationships/tags" Target="../tags/tag190.xml" /><Relationship Id="rId9" Type="http://schemas.openxmlformats.org/officeDocument/2006/relationships/tags" Target="../tags/tag19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3" name="图片 22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939550" y="365752"/>
            <a:ext cx="633451" cy="633451"/>
          </a:xfrm>
          <a:prstGeom prst="rect">
            <a:avLst/>
          </a:prstGeom>
        </p:spPr>
      </p:pic>
      <p:grpSp>
        <p:nvGrpSpPr>
          <p:cNvPr id="5" name="组合 4" title=""/>
          <p:cNvGrpSpPr/>
          <p:nvPr>
            <p:custDataLst>
              <p:tags r:id="rId5"/>
            </p:custDataLst>
          </p:nvPr>
        </p:nvGrpSpPr>
        <p:grpSpPr>
          <a:xfrm>
            <a:off x="697230" y="1490711"/>
            <a:ext cx="11368406" cy="4069715"/>
            <a:chOff x="823595" y="1642308"/>
            <a:chExt cx="11368406" cy="4069715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3595" y="1642308"/>
              <a:ext cx="7843520" cy="406971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507897" y="1642309"/>
              <a:ext cx="3684104" cy="4069685"/>
            </a:xfrm>
            <a:prstGeom prst="rect">
              <a:avLst/>
            </a:prstGeom>
          </p:spPr>
        </p:pic>
      </p:grpSp>
      <p:cxnSp>
        <p:nvCxnSpPr>
          <p:cNvPr id="12" name="直线连接符 11" title=""/>
          <p:cNvCxnSpPr/>
          <p:nvPr>
            <p:custDataLst>
              <p:tags r:id="rId12"/>
            </p:custDataLst>
          </p:nvPr>
        </p:nvCxnSpPr>
        <p:spPr>
          <a:xfrm>
            <a:off x="0" y="1324909"/>
            <a:ext cx="12192000" cy="0"/>
          </a:xfrm>
          <a:prstGeom prst="line">
            <a:avLst/>
          </a:prstGeom>
          <a:ln w="19050">
            <a:solidFill>
              <a:srgbClr val="D1B7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 title=""/>
          <p:cNvCxnSpPr/>
          <p:nvPr>
            <p:custDataLst>
              <p:tags r:id="rId13"/>
            </p:custDataLst>
          </p:nvPr>
        </p:nvCxnSpPr>
        <p:spPr>
          <a:xfrm>
            <a:off x="0" y="5651745"/>
            <a:ext cx="12192000" cy="0"/>
          </a:xfrm>
          <a:prstGeom prst="line">
            <a:avLst/>
          </a:prstGeom>
          <a:ln w="19050">
            <a:solidFill>
              <a:srgbClr val="D1B7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3506141" y="594551"/>
            <a:ext cx="932345" cy="804724"/>
          </a:xfrm>
          <a:prstGeom prst="rect">
            <a:avLst/>
          </a:prstGeom>
        </p:spPr>
      </p:pic>
      <p:pic>
        <p:nvPicPr>
          <p:cNvPr id="18" name="图片 17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4564942" y="839290"/>
            <a:ext cx="548624" cy="473526"/>
          </a:xfrm>
          <a:prstGeom prst="rect">
            <a:avLst/>
          </a:prstGeom>
        </p:spPr>
      </p:pic>
      <p:pic>
        <p:nvPicPr>
          <p:cNvPr id="20" name="图片 19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 flipH="1">
            <a:off x="15875" y="-103505"/>
            <a:ext cx="2754630" cy="2127885"/>
          </a:xfrm>
          <a:prstGeom prst="rect">
            <a:avLst/>
          </a:prstGeom>
        </p:spPr>
      </p:pic>
      <p:pic>
        <p:nvPicPr>
          <p:cNvPr id="21" name="图片 20" title="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rcRect b="-1828"/>
          <a:stretch>
            <a:fillRect/>
          </a:stretch>
        </p:blipFill>
        <p:spPr>
          <a:xfrm>
            <a:off x="31115" y="5340350"/>
            <a:ext cx="2497455" cy="1543685"/>
          </a:xfrm>
          <a:prstGeom prst="rect">
            <a:avLst/>
          </a:prstGeom>
        </p:spPr>
      </p:pic>
      <p:pic>
        <p:nvPicPr>
          <p:cNvPr id="28" name="图片 27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564221" y="4303391"/>
            <a:ext cx="1443485" cy="286928"/>
          </a:xfrm>
          <a:prstGeom prst="rect">
            <a:avLst/>
          </a:prstGeom>
        </p:spPr>
      </p:pic>
      <p:pic>
        <p:nvPicPr>
          <p:cNvPr id="29" name="图片 28" title="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/>
          <a:srcRect t="-36298"/>
          <a:stretch>
            <a:fillRect/>
          </a:stretch>
        </p:blipFill>
        <p:spPr>
          <a:xfrm>
            <a:off x="7592457" y="2055268"/>
            <a:ext cx="1397665" cy="322967"/>
          </a:xfrm>
          <a:prstGeom prst="rect">
            <a:avLst/>
          </a:prstGeom>
        </p:spPr>
      </p:pic>
      <p:pic>
        <p:nvPicPr>
          <p:cNvPr id="30" name="图片 29" title="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5"/>
          <a:srcRect t="21211" r="-11927" b="33125"/>
          <a:stretch>
            <a:fillRect/>
          </a:stretch>
        </p:blipFill>
        <p:spPr>
          <a:xfrm>
            <a:off x="9842129" y="627110"/>
            <a:ext cx="2083365" cy="473525"/>
          </a:xfrm>
          <a:prstGeom prst="rect">
            <a:avLst/>
          </a:prstGeom>
        </p:spPr>
      </p:pic>
      <p:pic>
        <p:nvPicPr>
          <p:cNvPr id="32" name="图片 31" title="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0662275" y="2556246"/>
            <a:ext cx="1985395" cy="394646"/>
          </a:xfrm>
          <a:prstGeom prst="rect">
            <a:avLst/>
          </a:prstGeom>
        </p:spPr>
      </p:pic>
      <p:sp>
        <p:nvSpPr>
          <p:cNvPr id="11266" name="文本框 9" title=""/>
          <p:cNvSpPr txBox="1"/>
          <p:nvPr>
            <p:custDataLst>
              <p:tags r:id="rId28"/>
            </p:custDataLst>
          </p:nvPr>
        </p:nvSpPr>
        <p:spPr>
          <a:xfrm>
            <a:off x="852805" y="1379855"/>
            <a:ext cx="11212830" cy="4061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微软雅黑"/>
              </a:rPr>
              <a:t>     </a:t>
            </a:r>
            <a:r>
              <a:rPr lang="zh-CN" altLang="en-US" sz="2400" b="1">
                <a:solidFill>
                  <a:prstClr val="black"/>
                </a:solidFill>
                <a:latin typeface="楷体" charset="0"/>
                <a:ea typeface="楷体" charset="0"/>
                <a:cs typeface="楷体" charset="0"/>
              </a:rPr>
              <a:t> 掀开中国文坛的红盖头，酒香随清风徐来。在中国文学史上，诗与酒相从相随，几乎有一种天生的缘分。中国诗人大多爱喝酒。多少诗人因酒忘却人世的痛苦忧愁，因酒在自由的时空中尽情翱翔，因酒而丢掉面具口吐真言，因酒而成就传世佳作。</a:t>
            </a:r>
            <a:r>
              <a:rPr lang="zh-CN" altLang="en-US" sz="2400" b="1">
                <a:latin typeface="楷体" charset="0"/>
                <a:ea typeface="楷体" charset="0"/>
                <a:cs typeface="楷体" charset="0"/>
                <a:sym typeface="+mn-ea"/>
              </a:rPr>
              <a:t>在这些人中，有一位伟大的诗人，因其诗独绝千古，而获得</a:t>
            </a:r>
            <a:r>
              <a:rPr lang="en-US" altLang="zh-CN" sz="2400" b="1">
                <a:latin typeface="楷体" charset="0"/>
                <a:ea typeface="楷体" charset="0"/>
                <a:cs typeface="楷体" charset="0"/>
                <a:sym typeface="+mn-ea"/>
              </a:rPr>
              <a:t>“</a:t>
            </a:r>
            <a:r>
              <a:rPr lang="zh-CN" altLang="en-US" sz="2400" b="1">
                <a:latin typeface="楷体" charset="0"/>
                <a:ea typeface="楷体" charset="0"/>
                <a:cs typeface="楷体" charset="0"/>
                <a:sym typeface="+mn-ea"/>
              </a:rPr>
              <a:t>诗仙</a:t>
            </a:r>
            <a:r>
              <a:rPr lang="en-US" altLang="zh-CN" sz="2400" b="1">
                <a:latin typeface="楷体" charset="0"/>
                <a:ea typeface="楷体" charset="0"/>
                <a:cs typeface="楷体" charset="0"/>
                <a:sym typeface="+mn-ea"/>
              </a:rPr>
              <a:t>”</a:t>
            </a:r>
            <a:r>
              <a:rPr lang="zh-CN" altLang="en-US" sz="2400" b="1">
                <a:latin typeface="楷体" charset="0"/>
                <a:ea typeface="楷体" charset="0"/>
                <a:cs typeface="楷体" charset="0"/>
                <a:sym typeface="+mn-ea"/>
              </a:rPr>
              <a:t>的称号，也因为他的酒而获得</a:t>
            </a:r>
            <a:r>
              <a:rPr lang="en-US" altLang="zh-CN" sz="2400" b="1">
                <a:latin typeface="楷体" charset="0"/>
                <a:ea typeface="楷体" charset="0"/>
                <a:cs typeface="楷体" charset="0"/>
                <a:sym typeface="+mn-ea"/>
              </a:rPr>
              <a:t>“</a:t>
            </a:r>
            <a:r>
              <a:rPr lang="zh-CN" altLang="en-US" sz="2400" b="1">
                <a:latin typeface="楷体" charset="0"/>
                <a:ea typeface="楷体" charset="0"/>
                <a:cs typeface="楷体" charset="0"/>
                <a:sym typeface="+mn-ea"/>
              </a:rPr>
              <a:t>酒仙</a:t>
            </a:r>
            <a:r>
              <a:rPr lang="en-US" altLang="zh-CN" sz="2400" b="1">
                <a:latin typeface="楷体" charset="0"/>
                <a:ea typeface="楷体" charset="0"/>
                <a:cs typeface="楷体" charset="0"/>
                <a:sym typeface="+mn-ea"/>
              </a:rPr>
              <a:t>”</a:t>
            </a:r>
            <a:r>
              <a:rPr lang="zh-CN" altLang="en-US" sz="2400" b="1">
                <a:latin typeface="楷体" charset="0"/>
                <a:ea typeface="楷体" charset="0"/>
                <a:cs typeface="楷体" charset="0"/>
                <a:sym typeface="+mn-ea"/>
              </a:rPr>
              <a:t>的美名，说到这里，大家都知道了，他就是</a:t>
            </a:r>
            <a:r>
              <a:rPr lang="en-US" altLang="zh-CN" sz="2400" b="1">
                <a:latin typeface="楷体" charset="0"/>
                <a:ea typeface="楷体" charset="0"/>
                <a:cs typeface="楷体" charset="0"/>
                <a:sym typeface="+mn-ea"/>
              </a:rPr>
              <a:t>——</a:t>
            </a:r>
            <a:r>
              <a:rPr lang="zh-CN" altLang="en-US" sz="2400" b="1">
                <a:latin typeface="楷体" charset="0"/>
                <a:ea typeface="楷体" charset="0"/>
                <a:cs typeface="楷体" charset="0"/>
                <a:sym typeface="+mn-ea"/>
              </a:rPr>
              <a:t>李白。</a:t>
            </a:r>
            <a:endParaRPr lang="zh-CN" altLang="en-US" sz="2400" b="1">
              <a:latin typeface="楷体" charset="0"/>
              <a:ea typeface="楷体" charset="0"/>
              <a:cs typeface="楷体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楷体" charset="0"/>
                <a:ea typeface="楷体" charset="0"/>
                <a:cs typeface="楷体" charset="0"/>
                <a:sym typeface="+mn-ea"/>
              </a:rPr>
              <a:t>那么李白是如何使他的酒和诗完美地结合在一起呢？又有怎样的情感倾注其中呢？今天我们就通过他的《将进酒》走进李白。</a:t>
            </a:r>
            <a:endParaRPr lang="en-US" altLang="zh-CN" sz="2400" b="1">
              <a:solidFill>
                <a:prstClr val="black"/>
              </a:solidFill>
              <a:latin typeface="楷体" charset="0"/>
              <a:ea typeface="楷体" charset="0"/>
              <a:cs typeface="楷体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482" name="Text Box 3" title=""/>
          <p:cNvSpPr/>
          <p:nvPr>
            <p:custDataLst>
              <p:tags r:id="rId3"/>
            </p:custDataLst>
          </p:nvPr>
        </p:nvSpPr>
        <p:spPr>
          <a:xfrm>
            <a:off x="337185" y="193675"/>
            <a:ext cx="11484610" cy="63741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rgbClr val="292929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rgbClr val="29292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rgbClr val="29292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rgbClr val="29292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600" b="0" i="0" u="none" kern="1200" baseline="0">
                <a:solidFill>
                  <a:srgbClr val="29292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ctr" eaLnBrk="1" hangingPunct="1">
              <a:lnSpc>
                <a:spcPct val="137000"/>
              </a:lnSpc>
              <a:spcBef>
                <a:spcPct val="0"/>
              </a:spcBef>
              <a:buNone/>
            </a:pPr>
            <a:r>
              <a:rPr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《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将进酒</a:t>
            </a:r>
            <a:r>
              <a:rPr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》</a:t>
            </a:r>
            <a:endParaRPr altLang="zh-CN"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Wingdings" panose="05000000000000000000" pitchFamily="2" charset="2"/>
            </a:endParaRPr>
          </a:p>
          <a:p>
            <a:pPr marL="0" indent="457200" algn="ctr" eaLnBrk="1" hangingPunct="1">
              <a:lnSpc>
                <a:spcPct val="137000"/>
              </a:lnSpc>
              <a:spcBef>
                <a:spcPct val="0"/>
              </a:spcBef>
              <a:buNone/>
            </a:pPr>
            <a:r>
              <a:rPr sz="2800" baseline="-25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李白　   </a:t>
            </a:r>
            <a:endParaRPr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Wingdings" panose="05000000000000000000" pitchFamily="2" charset="2"/>
            </a:endParaRPr>
          </a:p>
          <a:p>
            <a:pPr marL="0" indent="457200" algn="l" eaLnBrk="1" hangingPunct="1">
              <a:lnSpc>
                <a:spcPct val="137000"/>
              </a:lnSpc>
              <a:spcBef>
                <a:spcPct val="0"/>
              </a:spcBef>
              <a:buNone/>
            </a:pP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君不见黄河之水天上来，奔流到海不复回</a:t>
            </a: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。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君不见高堂明镜悲白发，朝如青丝暮成雪。人生得意须尽欢，莫使金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樽 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(zūn)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 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空对月。天生我材必有用，千金散尽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还（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huán）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复来。</a:t>
            </a:r>
            <a:endParaRPr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Wingdings" panose="05000000000000000000" pitchFamily="2" charset="2"/>
            </a:endParaRPr>
          </a:p>
          <a:p>
            <a:pPr marL="0" indent="457200" algn="l" eaLnBrk="1" hangingPunct="1">
              <a:lnSpc>
                <a:spcPct val="137000"/>
              </a:lnSpc>
              <a:spcBef>
                <a:spcPct val="0"/>
              </a:spcBef>
              <a:buNone/>
            </a:pP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烹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(pēng)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羊宰牛且为乐，会须一饮三百杯。岑夫子，丹丘生，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将（</a:t>
            </a:r>
            <a:r>
              <a:rPr lang="en-US" altLang="zh-CN" sz="2800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qiāng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） 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进酒，杯莫停。与君歌一曲，请君为我倾耳听。钟鼓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馔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(zhuàn) 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玉不足贵，但愿长醉不愿醒。古来圣贤皆寂寞，惟有饮者留其。陈王昔时宴平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乐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(lè)</a:t>
            </a: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，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斗酒十千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恣（zì）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欢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谑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(xuè) 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。主人何为言少钱，径须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沽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(gū) 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取对君酌。五花马，千金裘，呼儿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将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(jiāng) 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出换美酒，与尔同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销（xiāo）</a:t>
            </a: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万古愁。  </a:t>
            </a:r>
            <a:endParaRPr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Wingdings" panose="05000000000000000000" pitchFamily="2" charset="2"/>
            </a:endParaRPr>
          </a:p>
        </p:txBody>
      </p:sp>
      <p:sp>
        <p:nvSpPr>
          <p:cNvPr id="4" name="矩形 3" title=""/>
          <p:cNvSpPr/>
          <p:nvPr>
            <p:custDataLst>
              <p:tags r:id="rId4"/>
            </p:custDataLst>
          </p:nvPr>
        </p:nvSpPr>
        <p:spPr>
          <a:xfrm>
            <a:off x="1004570" y="180340"/>
            <a:ext cx="18084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>
                <a:solidFill>
                  <a:schemeClr val="tx1"/>
                </a:solidFill>
                <a:effectLst/>
                <a:latin typeface="汉仪古隶简" panose="00020600040101010101" charset="-122"/>
                <a:ea typeface="汉仪古隶简" panose="00020600040101010101" charset="-122"/>
              </a:rPr>
              <a:t>初读原文</a:t>
            </a:r>
            <a:endParaRPr lang="zh-CN" altLang="en-US" sz="3200">
              <a:solidFill>
                <a:schemeClr val="tx1"/>
              </a:solidFill>
              <a:effectLst/>
              <a:latin typeface="汉仪古隶简" panose="00020600040101010101" charset="-122"/>
              <a:ea typeface="汉仪古隶简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77800" y="291465"/>
            <a:ext cx="10515600" cy="1325563"/>
          </a:xfrm>
        </p:spPr>
        <p:txBody>
          <a:bodyPr/>
          <a:lstStyle/>
          <a:p>
            <a:r>
              <a:rPr lang="zh-CN" altLang="en-US"/>
              <a:t>自由诵读：重读、抑扬、顿挫</a:t>
            </a:r>
            <a:endParaRPr lang="zh-CN" altLang="en-US"/>
          </a:p>
        </p:txBody>
      </p:sp>
      <p:sp>
        <p:nvSpPr>
          <p:cNvPr id="20497" name="AutoShape 17" title=""/>
          <p:cNvSpPr/>
          <p:nvPr>
            <p:custDataLst>
              <p:tags r:id="rId4"/>
            </p:custDataLst>
          </p:nvPr>
        </p:nvSpPr>
        <p:spPr>
          <a:xfrm rot="-2577275">
            <a:off x="5493068" y="1678623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AutoShape 17" title=""/>
          <p:cNvSpPr/>
          <p:nvPr>
            <p:custDataLst>
              <p:tags r:id="rId5"/>
            </p:custDataLst>
          </p:nvPr>
        </p:nvSpPr>
        <p:spPr>
          <a:xfrm rot="-2577275">
            <a:off x="5493068" y="2052003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AutoShape 17" title=""/>
          <p:cNvSpPr/>
          <p:nvPr>
            <p:custDataLst>
              <p:tags r:id="rId6"/>
            </p:custDataLst>
          </p:nvPr>
        </p:nvSpPr>
        <p:spPr>
          <a:xfrm rot="-2577275">
            <a:off x="4468178" y="2435543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AutoShape 17" title=""/>
          <p:cNvSpPr/>
          <p:nvPr>
            <p:custDataLst>
              <p:tags r:id="rId7"/>
            </p:custDataLst>
          </p:nvPr>
        </p:nvSpPr>
        <p:spPr>
          <a:xfrm rot="-2577275">
            <a:off x="4468178" y="2935923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AutoShape 17" title=""/>
          <p:cNvSpPr/>
          <p:nvPr>
            <p:custDataLst>
              <p:tags r:id="rId8"/>
            </p:custDataLst>
          </p:nvPr>
        </p:nvSpPr>
        <p:spPr>
          <a:xfrm rot="-2577275">
            <a:off x="4415155" y="3210560"/>
            <a:ext cx="384175" cy="289560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AutoShape 17" title=""/>
          <p:cNvSpPr/>
          <p:nvPr>
            <p:custDataLst>
              <p:tags r:id="rId9"/>
            </p:custDataLst>
          </p:nvPr>
        </p:nvSpPr>
        <p:spPr>
          <a:xfrm rot="-2577275">
            <a:off x="4003358" y="4122738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AutoShape 17" title=""/>
          <p:cNvSpPr/>
          <p:nvPr>
            <p:custDataLst>
              <p:tags r:id="rId10"/>
            </p:custDataLst>
          </p:nvPr>
        </p:nvSpPr>
        <p:spPr>
          <a:xfrm rot="-2577275">
            <a:off x="4558983" y="4582478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AutoShape 17" title=""/>
          <p:cNvSpPr/>
          <p:nvPr>
            <p:custDataLst>
              <p:tags r:id="rId11"/>
            </p:custDataLst>
          </p:nvPr>
        </p:nvSpPr>
        <p:spPr>
          <a:xfrm rot="-2577275">
            <a:off x="4558983" y="4975543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AutoShape 17" title=""/>
          <p:cNvSpPr/>
          <p:nvPr>
            <p:custDataLst>
              <p:tags r:id="rId12"/>
            </p:custDataLst>
          </p:nvPr>
        </p:nvSpPr>
        <p:spPr>
          <a:xfrm rot="-2577275">
            <a:off x="4558983" y="5406708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AutoShape 17" title=""/>
          <p:cNvSpPr/>
          <p:nvPr>
            <p:custDataLst>
              <p:tags r:id="rId13"/>
            </p:custDataLst>
          </p:nvPr>
        </p:nvSpPr>
        <p:spPr>
          <a:xfrm rot="-2577275">
            <a:off x="4575175" y="5774690"/>
            <a:ext cx="279400" cy="146685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AutoShape 17" title=""/>
          <p:cNvSpPr/>
          <p:nvPr>
            <p:custDataLst>
              <p:tags r:id="rId14"/>
            </p:custDataLst>
          </p:nvPr>
        </p:nvSpPr>
        <p:spPr>
          <a:xfrm rot="-2577275">
            <a:off x="7437438" y="6173153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3" name="AutoShape 3" title=""/>
          <p:cNvSpPr/>
          <p:nvPr>
            <p:custDataLst>
              <p:tags r:id="rId15"/>
            </p:custDataLst>
          </p:nvPr>
        </p:nvSpPr>
        <p:spPr>
          <a:xfrm rot="2848173">
            <a:off x="8536305" y="1703388"/>
            <a:ext cx="320675" cy="69850"/>
          </a:xfrm>
          <a:prstGeom prst="curvedDownArrow">
            <a:avLst>
              <a:gd name="adj1" fmla="val 5444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AutoShape 3" title=""/>
          <p:cNvSpPr/>
          <p:nvPr>
            <p:custDataLst>
              <p:tags r:id="rId16"/>
            </p:custDataLst>
          </p:nvPr>
        </p:nvSpPr>
        <p:spPr>
          <a:xfrm rot="2848173">
            <a:off x="8479155" y="2176463"/>
            <a:ext cx="320675" cy="69850"/>
          </a:xfrm>
          <a:prstGeom prst="curvedDownArrow">
            <a:avLst>
              <a:gd name="adj1" fmla="val 183636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AutoShape 3" title=""/>
          <p:cNvSpPr/>
          <p:nvPr>
            <p:custDataLst>
              <p:tags r:id="rId17"/>
            </p:custDataLst>
          </p:nvPr>
        </p:nvSpPr>
        <p:spPr>
          <a:xfrm rot="2848173">
            <a:off x="7559040" y="2546668"/>
            <a:ext cx="320675" cy="69850"/>
          </a:xfrm>
          <a:prstGeom prst="curvedDownArrow">
            <a:avLst>
              <a:gd name="adj1" fmla="val 183636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AutoShape 3" title=""/>
          <p:cNvSpPr/>
          <p:nvPr>
            <p:custDataLst>
              <p:tags r:id="rId18"/>
            </p:custDataLst>
          </p:nvPr>
        </p:nvSpPr>
        <p:spPr>
          <a:xfrm rot="2848173">
            <a:off x="7431405" y="2960688"/>
            <a:ext cx="320675" cy="69850"/>
          </a:xfrm>
          <a:prstGeom prst="curvedDownArrow">
            <a:avLst>
              <a:gd name="adj1" fmla="val 183636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AutoShape 3" title=""/>
          <p:cNvSpPr/>
          <p:nvPr>
            <p:custDataLst>
              <p:tags r:id="rId19"/>
            </p:custDataLst>
          </p:nvPr>
        </p:nvSpPr>
        <p:spPr>
          <a:xfrm rot="2848173">
            <a:off x="7431405" y="3320733"/>
            <a:ext cx="320675" cy="69850"/>
          </a:xfrm>
          <a:prstGeom prst="curvedDownArrow">
            <a:avLst>
              <a:gd name="adj1" fmla="val 183636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AutoShape 3" title=""/>
          <p:cNvSpPr/>
          <p:nvPr>
            <p:custDataLst>
              <p:tags r:id="rId20"/>
            </p:custDataLst>
          </p:nvPr>
        </p:nvSpPr>
        <p:spPr>
          <a:xfrm rot="2848173">
            <a:off x="7425690" y="3741738"/>
            <a:ext cx="320675" cy="69850"/>
          </a:xfrm>
          <a:prstGeom prst="curvedDownArrow">
            <a:avLst>
              <a:gd name="adj1" fmla="val 5444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AutoShape 3" title=""/>
          <p:cNvSpPr/>
          <p:nvPr>
            <p:custDataLst>
              <p:tags r:id="rId21"/>
            </p:custDataLst>
          </p:nvPr>
        </p:nvSpPr>
        <p:spPr>
          <a:xfrm rot="2848173">
            <a:off x="6983095" y="4195128"/>
            <a:ext cx="320675" cy="69850"/>
          </a:xfrm>
          <a:prstGeom prst="curvedDownArrow">
            <a:avLst>
              <a:gd name="adj1" fmla="val 183636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AutoShape 3" title=""/>
          <p:cNvSpPr/>
          <p:nvPr>
            <p:custDataLst>
              <p:tags r:id="rId22"/>
            </p:custDataLst>
          </p:nvPr>
        </p:nvSpPr>
        <p:spPr>
          <a:xfrm rot="2848173">
            <a:off x="7547610" y="4549458"/>
            <a:ext cx="320675" cy="69850"/>
          </a:xfrm>
          <a:prstGeom prst="curvedDownArrow">
            <a:avLst>
              <a:gd name="adj1" fmla="val 5444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" name="AutoShape 3" title=""/>
          <p:cNvSpPr/>
          <p:nvPr>
            <p:custDataLst>
              <p:tags r:id="rId23"/>
            </p:custDataLst>
          </p:nvPr>
        </p:nvSpPr>
        <p:spPr>
          <a:xfrm rot="2848173">
            <a:off x="7547610" y="4961573"/>
            <a:ext cx="320675" cy="69850"/>
          </a:xfrm>
          <a:prstGeom prst="curvedDownArrow">
            <a:avLst>
              <a:gd name="adj1" fmla="val 5444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AutoShape 3" title=""/>
          <p:cNvSpPr/>
          <p:nvPr>
            <p:custDataLst>
              <p:tags r:id="rId24"/>
            </p:custDataLst>
          </p:nvPr>
        </p:nvSpPr>
        <p:spPr>
          <a:xfrm rot="2848173">
            <a:off x="7547610" y="5373688"/>
            <a:ext cx="320675" cy="69850"/>
          </a:xfrm>
          <a:prstGeom prst="curvedDownArrow">
            <a:avLst>
              <a:gd name="adj1" fmla="val 5444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AutoShape 3" title=""/>
          <p:cNvSpPr/>
          <p:nvPr>
            <p:custDataLst>
              <p:tags r:id="rId25"/>
            </p:custDataLst>
          </p:nvPr>
        </p:nvSpPr>
        <p:spPr>
          <a:xfrm rot="2848173">
            <a:off x="7547610" y="5657533"/>
            <a:ext cx="320675" cy="69850"/>
          </a:xfrm>
          <a:prstGeom prst="curvedDownArrow">
            <a:avLst>
              <a:gd name="adj1" fmla="val 5444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AutoShape 3" title=""/>
          <p:cNvSpPr/>
          <p:nvPr>
            <p:custDataLst>
              <p:tags r:id="rId26"/>
            </p:custDataLst>
          </p:nvPr>
        </p:nvSpPr>
        <p:spPr>
          <a:xfrm rot="2848173">
            <a:off x="4547235" y="3742373"/>
            <a:ext cx="320675" cy="69850"/>
          </a:xfrm>
          <a:prstGeom prst="curvedDownArrow">
            <a:avLst>
              <a:gd name="adj1" fmla="val 5444"/>
              <a:gd name="adj2" fmla="val 229545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" name="AutoShape 3" title=""/>
          <p:cNvSpPr/>
          <p:nvPr>
            <p:custDataLst>
              <p:tags r:id="rId27"/>
            </p:custDataLst>
          </p:nvPr>
        </p:nvSpPr>
        <p:spPr>
          <a:xfrm rot="2848173">
            <a:off x="4439920" y="6103938"/>
            <a:ext cx="320675" cy="69850"/>
          </a:xfrm>
          <a:prstGeom prst="curvedDownArrow">
            <a:avLst>
              <a:gd name="adj1" fmla="val 5444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AutoShape 3" title=""/>
          <p:cNvSpPr/>
          <p:nvPr>
            <p:custDataLst>
              <p:tags r:id="rId28"/>
            </p:custDataLst>
          </p:nvPr>
        </p:nvSpPr>
        <p:spPr>
          <a:xfrm rot="2848173">
            <a:off x="4536440" y="6541453"/>
            <a:ext cx="320675" cy="69850"/>
          </a:xfrm>
          <a:prstGeom prst="curvedDownArrow">
            <a:avLst>
              <a:gd name="adj1" fmla="val 5444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ctangle 2" title=""/>
          <p:cNvSpPr>
            <a:spLocks noGrp="1"/>
          </p:cNvSpPr>
          <p:nvPr>
            <p:custDataLst>
              <p:tags r:id="rId29"/>
            </p:custDataLst>
          </p:nvPr>
        </p:nvSpPr>
        <p:spPr>
          <a:xfrm>
            <a:off x="177800" y="563880"/>
            <a:ext cx="9752965" cy="62941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zh-CN" altLang="zh-CN" sz="2800">
                <a:solidFill>
                  <a:srgbClr val="FF0000"/>
                </a:solidFill>
              </a:rPr>
              <a:t>、、</a:t>
            </a:r>
            <a:endParaRPr lang="zh-CN" altLang="zh-CN" sz="280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800" b="1">
                <a:solidFill>
                  <a:srgbClr val="000000"/>
                </a:solidFill>
              </a:rPr>
              <a:t>                          </a:t>
            </a:r>
            <a:endParaRPr lang="zh-CN" altLang="zh-CN" sz="2800" b="1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00"/>
                </a:solidFill>
              </a:rPr>
              <a:t>      </a:t>
            </a:r>
            <a:r>
              <a:rPr lang="zh-CN" altLang="en-US" sz="2400" b="1">
                <a:solidFill>
                  <a:srgbClr val="0000FF"/>
                </a:solidFill>
              </a:rPr>
              <a:t>君不见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黄河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之水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 i="1">
                <a:solidFill>
                  <a:srgbClr val="FF0000"/>
                </a:solidFill>
              </a:rPr>
              <a:t>天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上来，   奔流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到海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不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复回。</a:t>
            </a:r>
            <a:endParaRPr lang="zh-CN" altLang="en-US" sz="24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 </a:t>
            </a:r>
            <a:r>
              <a:rPr lang="zh-CN" altLang="en-US" sz="2400" b="1">
                <a:solidFill>
                  <a:srgbClr val="0000FF"/>
                </a:solidFill>
              </a:rPr>
              <a:t>君不见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高堂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明镜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悲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白发，   朝如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青丝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暮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成雪。</a:t>
            </a:r>
            <a:endParaRPr lang="zh-CN" altLang="en-US" sz="24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  </a:t>
            </a:r>
            <a:r>
              <a:rPr lang="zh-CN" altLang="en-US" sz="2400" b="1">
                <a:solidFill>
                  <a:srgbClr val="0000FF"/>
                </a:solidFill>
              </a:rPr>
              <a:t>人生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得意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须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尽欢，   莫使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金樽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空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对月。</a:t>
            </a:r>
            <a:endParaRPr lang="zh-CN" altLang="en-US" sz="24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  </a:t>
            </a:r>
            <a:r>
              <a:rPr lang="zh-CN" altLang="en-US" sz="2400" b="1">
                <a:solidFill>
                  <a:srgbClr val="0000FF"/>
                </a:solidFill>
              </a:rPr>
              <a:t>天生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我材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必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有用，   千金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散尽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还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复来。</a:t>
            </a:r>
            <a:endParaRPr lang="zh-CN" altLang="en-US" sz="24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  </a:t>
            </a:r>
            <a:r>
              <a:rPr lang="zh-CN" altLang="en-US" sz="2400" b="1">
                <a:solidFill>
                  <a:srgbClr val="0000FF"/>
                </a:solidFill>
              </a:rPr>
              <a:t>烹羊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宰牛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且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为乐，   会须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一饮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三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百杯。</a:t>
            </a:r>
            <a:endParaRPr lang="zh-CN" altLang="en-US" sz="24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	</a:t>
            </a:r>
            <a:r>
              <a:rPr lang="en-US" altLang="zh-CN" sz="2400" b="1">
                <a:solidFill>
                  <a:srgbClr val="0000FF"/>
                </a:solidFill>
              </a:rPr>
              <a:t>  </a:t>
            </a:r>
            <a:r>
              <a:rPr lang="zh-CN" altLang="en-US" sz="2400" b="1">
                <a:solidFill>
                  <a:srgbClr val="FF0000"/>
                </a:solidFill>
              </a:rPr>
              <a:t>岑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夫子，</a:t>
            </a:r>
            <a:r>
              <a:rPr lang="zh-CN" altLang="en-US" sz="2400" b="1">
                <a:solidFill>
                  <a:srgbClr val="FF0000"/>
                </a:solidFill>
              </a:rPr>
              <a:t>丹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丘生，   </a:t>
            </a:r>
            <a:r>
              <a:rPr lang="zh-CN" altLang="en-US" sz="2400" b="1">
                <a:solidFill>
                  <a:srgbClr val="FF0000"/>
                </a:solidFill>
              </a:rPr>
              <a:t>将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进酒，</a:t>
            </a:r>
            <a:r>
              <a:rPr lang="zh-CN" altLang="en-US" sz="2400" b="1">
                <a:solidFill>
                  <a:srgbClr val="FF0000"/>
                </a:solidFill>
              </a:rPr>
              <a:t>杯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莫停。</a:t>
            </a:r>
            <a:endParaRPr lang="zh-CN" altLang="en-US" sz="24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	</a:t>
            </a:r>
            <a:r>
              <a:rPr lang="en-US" altLang="zh-CN" sz="2400" b="1">
                <a:solidFill>
                  <a:srgbClr val="0000FF"/>
                </a:solidFill>
              </a:rPr>
              <a:t>  </a:t>
            </a:r>
            <a:r>
              <a:rPr lang="zh-CN" altLang="en-US" sz="2400" b="1">
                <a:solidFill>
                  <a:srgbClr val="0000FF"/>
                </a:solidFill>
              </a:rPr>
              <a:t>与君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歌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一曲，   请君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为我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倾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耳听。</a:t>
            </a:r>
            <a:endParaRPr lang="zh-CN" altLang="en-US" sz="24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	</a:t>
            </a:r>
            <a:r>
              <a:rPr lang="en-US" altLang="zh-CN" sz="2400" b="1">
                <a:solidFill>
                  <a:srgbClr val="0000FF"/>
                </a:solidFill>
              </a:rPr>
              <a:t>  </a:t>
            </a:r>
            <a:r>
              <a:rPr lang="zh-CN" altLang="en-US" sz="2400" b="1">
                <a:solidFill>
                  <a:srgbClr val="0000FF"/>
                </a:solidFill>
              </a:rPr>
              <a:t>钟鼓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馔玉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不</a:t>
            </a:r>
            <a:r>
              <a:rPr lang="zh-CN" altLang="en-US" sz="2400" b="1">
                <a:solidFill>
                  <a:srgbClr val="0000FF"/>
                </a:solidFill>
              </a:rPr>
              <a:t>足贵，   但愿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长醉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不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复醒。</a:t>
            </a:r>
            <a:endParaRPr lang="zh-CN" altLang="en-US" sz="24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</a:t>
            </a:r>
            <a:r>
              <a:rPr lang="en-US" altLang="zh-CN" sz="2400" b="1">
                <a:solidFill>
                  <a:srgbClr val="0000FF"/>
                </a:solidFill>
              </a:rPr>
              <a:t>   </a:t>
            </a:r>
            <a:r>
              <a:rPr lang="zh-CN" altLang="en-US" sz="2400" b="1">
                <a:solidFill>
                  <a:srgbClr val="0000FF"/>
                </a:solidFill>
              </a:rPr>
              <a:t>古来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圣贤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皆</a:t>
            </a:r>
            <a:r>
              <a:rPr lang="zh-CN" altLang="en-US" sz="2400" b="1">
                <a:solidFill>
                  <a:srgbClr val="0000FF"/>
                </a:solidFill>
              </a:rPr>
              <a:t>寂寞，   惟有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饮者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留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其名。</a:t>
            </a:r>
            <a:endParaRPr lang="zh-CN" altLang="en-US" sz="24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</a:t>
            </a:r>
            <a:r>
              <a:rPr lang="en-US" altLang="zh-CN" sz="2400" b="1">
                <a:solidFill>
                  <a:srgbClr val="0000FF"/>
                </a:solidFill>
              </a:rPr>
              <a:t>     </a:t>
            </a:r>
            <a:r>
              <a:rPr lang="zh-CN" altLang="en-US" sz="2400" b="1">
                <a:solidFill>
                  <a:srgbClr val="0000FF"/>
                </a:solidFill>
              </a:rPr>
              <a:t>陈王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昔时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宴</a:t>
            </a:r>
            <a:r>
              <a:rPr lang="zh-CN" altLang="en-US" sz="2400" b="1">
                <a:solidFill>
                  <a:srgbClr val="0000FF"/>
                </a:solidFill>
              </a:rPr>
              <a:t>平乐，   斗酒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十千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恣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欢谑。</a:t>
            </a:r>
            <a:endParaRPr lang="zh-CN" altLang="en-US" sz="24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	</a:t>
            </a:r>
            <a:r>
              <a:rPr lang="en-US" altLang="zh-CN" sz="2400" b="1">
                <a:solidFill>
                  <a:srgbClr val="0000FF"/>
                </a:solidFill>
              </a:rPr>
              <a:t>  </a:t>
            </a:r>
            <a:r>
              <a:rPr lang="zh-CN" altLang="en-US" sz="2400" b="1">
                <a:solidFill>
                  <a:srgbClr val="0000FF"/>
                </a:solidFill>
              </a:rPr>
              <a:t>主人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何为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言</a:t>
            </a:r>
            <a:r>
              <a:rPr lang="zh-CN" altLang="en-US" sz="2400" b="1">
                <a:solidFill>
                  <a:srgbClr val="0000FF"/>
                </a:solidFill>
              </a:rPr>
              <a:t>少钱，   径须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沽取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对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君酌。</a:t>
            </a:r>
            <a:endParaRPr lang="zh-CN" altLang="en-US" sz="24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	</a:t>
            </a:r>
            <a:r>
              <a:rPr lang="en-US" altLang="zh-CN" sz="2400" b="1">
                <a:solidFill>
                  <a:srgbClr val="0000FF"/>
                </a:solidFill>
              </a:rPr>
              <a:t>  </a:t>
            </a:r>
            <a:r>
              <a:rPr lang="zh-CN" altLang="en-US" sz="2400" b="1">
                <a:solidFill>
                  <a:srgbClr val="FF0000"/>
                </a:solidFill>
              </a:rPr>
              <a:t>五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花马，千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金裘，   呼儿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将出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换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美酒，</a:t>
            </a:r>
            <a:endParaRPr lang="zh-CN" altLang="en-US" sz="24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	</a:t>
            </a:r>
            <a:r>
              <a:rPr lang="en-US" altLang="zh-CN" sz="2400" b="1">
                <a:solidFill>
                  <a:srgbClr val="0000FF"/>
                </a:solidFill>
              </a:rPr>
              <a:t>    </a:t>
            </a:r>
            <a:r>
              <a:rPr lang="zh-CN" altLang="en-US" sz="2400" b="1">
                <a:solidFill>
                  <a:srgbClr val="0000FF"/>
                </a:solidFill>
              </a:rPr>
              <a:t>与尔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同销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万</a:t>
            </a:r>
            <a:r>
              <a:rPr lang="zh-CN" altLang="en-US" sz="2400" b="1">
                <a:solidFill>
                  <a:srgbClr val="0000FF"/>
                </a:solidFill>
              </a:rPr>
              <a:t>古愁。</a:t>
            </a:r>
            <a:endParaRPr lang="zh-CN" altLang="en-US" sz="24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zh-CN" altLang="zh-CN" sz="16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2" name="文本框 36865" title=""/>
          <p:cNvSpPr txBox="1"/>
          <p:nvPr>
            <p:custDataLst>
              <p:tags r:id="rId3"/>
            </p:custDataLst>
          </p:nvPr>
        </p:nvSpPr>
        <p:spPr>
          <a:xfrm>
            <a:off x="641350" y="1775460"/>
            <a:ext cx="891222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君不见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黄河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之水</a:t>
            </a:r>
            <a:r>
              <a:rPr lang="en-US" altLang="x-none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天上来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，奔流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到海</a:t>
            </a:r>
            <a:r>
              <a:rPr lang="en-US" altLang="x-none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不复</a:t>
            </a:r>
            <a:r>
              <a:rPr lang="zh-CN" altLang="en-US" sz="2800" b="1">
                <a:solidFill>
                  <a:srgbClr val="0000FF"/>
                </a:solidFill>
                <a:latin typeface="苏新诗柳楷简" charset="-122"/>
                <a:ea typeface="苏新诗柳楷简" charset="-122"/>
              </a:rPr>
              <a:t>回</a:t>
            </a:r>
            <a:r>
              <a:rPr lang="zh-CN" altLang="en-US" sz="2800" b="1">
                <a:latin typeface="苏新诗柳楷简" charset="-122"/>
                <a:ea typeface="苏新诗柳楷简" charset="-122"/>
              </a:rPr>
              <a:t>。</a:t>
            </a:r>
            <a:br>
              <a:rPr lang="zh-CN" altLang="en-US" sz="2800" b="1">
                <a:latin typeface="苏新诗柳楷简" charset="-122"/>
                <a:ea typeface="苏新诗柳楷简" charset="-122"/>
              </a:rPr>
            </a:br>
            <a:r>
              <a:rPr lang="zh-CN" altLang="en-US" sz="2800" b="1">
                <a:latin typeface="苏新诗柳楷简" charset="-122"/>
                <a:ea typeface="苏新诗柳楷简" charset="-122"/>
              </a:rPr>
              <a:t> 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君不见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高堂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明镜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悲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白发，朝如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青丝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暮成雪。</a:t>
            </a:r>
            <a:endParaRPr lang="zh-CN" altLang="en-US" sz="2800" b="1">
              <a:solidFill>
                <a:srgbClr val="000808"/>
              </a:solidFill>
              <a:latin typeface="苏新诗柳楷简" charset="-122"/>
              <a:ea typeface="苏新诗柳楷简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692150" y="4192270"/>
            <a:ext cx="10016490" cy="1640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译文：你难道看不见，那黄河之水那从天上奔腾而来，波涛翻滚直奔东海，再也没有回来。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你难道看不见，那年迈的父母，对着明镜悲叹自己的衰老的白发，年轻时的满头青丝如今已是雪白一片。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9553575" y="851535"/>
            <a:ext cx="17145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C00000"/>
                </a:solidFill>
                <a:latin typeface="苏新诗柳楷简" charset="-122"/>
                <a:ea typeface="苏新诗柳楷简" charset="-122"/>
                <a:sym typeface="+mn-ea"/>
              </a:rPr>
              <a:t>［悲］</a:t>
            </a:r>
            <a:endParaRPr lang="zh-CN" altLang="en-US" sz="4000" b="1">
              <a:solidFill>
                <a:srgbClr val="C00000"/>
              </a:solidFill>
              <a:latin typeface="苏新诗柳楷简" charset="-122"/>
              <a:ea typeface="苏新诗柳楷简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6"/>
            </p:custDataLst>
          </p:nvPr>
        </p:nvSpPr>
        <p:spPr>
          <a:xfrm>
            <a:off x="543560" y="1143635"/>
            <a:ext cx="2014855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effectLst/>
              </a:rPr>
              <a:t>乐府中常用的一种夸语。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7"/>
            </p:custDataLst>
          </p:nvPr>
        </p:nvSpPr>
        <p:spPr>
          <a:xfrm>
            <a:off x="2986405" y="1301115"/>
            <a:ext cx="3242945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effectLst/>
                <a:sym typeface="+mn-ea"/>
              </a:rPr>
              <a:t>黄河发源于青海，因那里地势极高，故称。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effectLst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8"/>
            </p:custDataLst>
          </p:nvPr>
        </p:nvSpPr>
        <p:spPr>
          <a:xfrm>
            <a:off x="1430655" y="3251835"/>
            <a:ext cx="2210435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effectLst/>
                <a:sym typeface="+mn-ea"/>
              </a:rPr>
              <a:t>房屋的正室厅堂。指父母。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effectLst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9"/>
            </p:custDataLst>
          </p:nvPr>
        </p:nvSpPr>
        <p:spPr>
          <a:xfrm>
            <a:off x="9396730" y="197358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itchFamily="2" charset="-122"/>
                <a:sym typeface="+mn-ea"/>
              </a:rPr>
              <a:t>悲叹人生短促</a:t>
            </a:r>
            <a:endParaRPr lang="zh-CN" altLang="en-US" sz="28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宋体" pitchFamily="2" charset="-122"/>
              <a:sym typeface="+mn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543560" y="227330"/>
            <a:ext cx="300672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微软雅黑"/>
                <a:ea typeface="微软雅黑"/>
              </a:rPr>
              <a:t>文白对译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Text Box 8" title=""/>
          <p:cNvSpPr txBox="1"/>
          <p:nvPr>
            <p:custDataLst>
              <p:tags r:id="rId3"/>
            </p:custDataLst>
          </p:nvPr>
        </p:nvSpPr>
        <p:spPr>
          <a:xfrm>
            <a:off x="331470" y="2092960"/>
            <a:ext cx="11433810" cy="3354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fontAlgn="auto">
              <a:lnSpc>
                <a:spcPts val="4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</a:rPr>
              <a:t>手法：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楷体" panose="02010609060101010101" pitchFamily="49" charset="-122"/>
            </a:endParaRPr>
          </a:p>
          <a:p>
            <a:pPr marL="457200" indent="-457200" algn="l" fontAlgn="auto" latinLnBrk="1">
              <a:buFont typeface="Arial" panose="020b0604020202020204" pitchFamily="34" charset="0"/>
              <a:buChar char="•"/>
            </a:pPr>
            <a:r>
              <a:rPr lang="zh-CN" sz="2000" b="1">
                <a:solidFill>
                  <a:srgbClr val="FF0000"/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起兴</a:t>
            </a:r>
            <a:r>
              <a:rPr sz="2000">
                <a:solidFill>
                  <a:srgbClr val="FF0000"/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：</a:t>
            </a: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先言黄河以引起所咏之悲。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 charset="-122"/>
              <a:sym typeface="+mn-ea"/>
            </a:endParaRPr>
          </a:p>
          <a:p>
            <a:pPr marL="457200" indent="-457200" algn="l" fontAlgn="auto" latinLnBrk="1">
              <a:buClrTx/>
              <a:buSzTx/>
              <a:buFont typeface="Arial" panose="020b0604020202020204" pitchFamily="34" charset="0"/>
              <a:buChar char="•"/>
            </a:pPr>
            <a:r>
              <a:rPr sz="2000" b="1">
                <a:solidFill>
                  <a:srgbClr val="FF0000"/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比喻</a:t>
            </a:r>
            <a:r>
              <a:rPr lang="zh-CN" sz="2000">
                <a:solidFill>
                  <a:srgbClr val="FF0000"/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：</a:t>
            </a: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以黄河一去不复返比喻青春难在。</a:t>
            </a:r>
            <a:r>
              <a:rPr lang="en-US" altLang="zh-CN" sz="20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OPPOSans B" panose="00020600040101010101" pitchFamily="18" charset="-122"/>
                <a:sym typeface="微软雅黑"/>
              </a:rPr>
              <a:t>“朝如青丝暮成雪”，早上是“青丝”，傍晚就青丝成雪，</a:t>
            </a:r>
            <a:r>
              <a:rPr lang="en-US" altLang="zh-CN" sz="2000" b="1" noProof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latin typeface="微软雅黑"/>
                <a:ea typeface="微软雅黑"/>
                <a:cs typeface="OPPOSans B" panose="00020600040101010101" pitchFamily="18" charset="-122"/>
                <a:sym typeface="微软雅黑"/>
              </a:rPr>
              <a:t>运用比喻</a:t>
            </a:r>
            <a:r>
              <a:rPr lang="en-US" altLang="zh-CN" sz="20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OPPOSans B" panose="00020600040101010101" pitchFamily="18" charset="-122"/>
                <a:sym typeface="微软雅黑"/>
              </a:rPr>
              <a:t>、</a:t>
            </a:r>
            <a:r>
              <a:rPr lang="en-US" altLang="zh-CN" sz="2000" b="1" noProof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latin typeface="微软雅黑"/>
                <a:ea typeface="微软雅黑"/>
                <a:cs typeface="OPPOSans B" panose="00020600040101010101" pitchFamily="18" charset="-122"/>
                <a:sym typeface="微软雅黑"/>
              </a:rPr>
              <a:t>夸张手法极言人生短暂。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 charset="-122"/>
              <a:sym typeface="+mn-ea"/>
            </a:endParaRPr>
          </a:p>
          <a:p>
            <a:pPr marL="457200" indent="-457200" algn="l" fontAlgn="auto" latinLnBrk="1">
              <a:buClrTx/>
              <a:buSzTx/>
              <a:buFont typeface="Arial" panose="020b0604020202020204" pitchFamily="34" charset="0"/>
              <a:buChar char="•"/>
            </a:pPr>
            <a:r>
              <a:rPr sz="2000" b="1">
                <a:solidFill>
                  <a:srgbClr val="FF0000"/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想象</a:t>
            </a:r>
            <a:r>
              <a:rPr sz="2000">
                <a:solidFill>
                  <a:srgbClr val="FF0000"/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、</a:t>
            </a:r>
            <a:r>
              <a:rPr sz="2000" b="1">
                <a:solidFill>
                  <a:srgbClr val="FF0000"/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夸张</a:t>
            </a:r>
            <a:r>
              <a:rPr sz="2000">
                <a:solidFill>
                  <a:srgbClr val="FF0000"/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：</a:t>
            </a: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天上来、朝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-</a:t>
            </a: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暮。空间范畴的想象夸张，极言黄河奔腾而来的气势； 时间范畴的夸张，人生由青春至衰老的全过程说成“朝”“暮”之事，把本来短暂的说得更短暂，悲叹人生短促。</a:t>
            </a:r>
            <a:r>
              <a:rPr lang="en-US" altLang="zh-CN" sz="20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OPPOSans B" panose="00020600040101010101" pitchFamily="18" charset="-122"/>
                <a:sym typeface="微软雅黑"/>
              </a:rPr>
              <a:t>“悲白发”，对着明镜悲叹自己早生白发，</a:t>
            </a:r>
            <a:r>
              <a:rPr lang="en-US" altLang="zh-CN" sz="2000" b="1" noProof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latin typeface="微软雅黑"/>
                <a:ea typeface="微软雅黑"/>
                <a:cs typeface="OPPOSans B" panose="00020600040101010101" pitchFamily="18" charset="-122"/>
                <a:sym typeface="微软雅黑"/>
              </a:rPr>
              <a:t>慨叹功业未成，人生苦短。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 charset="-122"/>
              <a:sym typeface="+mn-ea"/>
            </a:endParaRPr>
          </a:p>
          <a:p>
            <a:pPr marL="457200" indent="-457200" algn="l" fontAlgn="auto" latinLnBrk="1">
              <a:buClrTx/>
              <a:buSzTx/>
              <a:buFont typeface="Arial" panose="020b0604020202020204" pitchFamily="34" charset="0"/>
              <a:buChar char="•"/>
            </a:pPr>
            <a:r>
              <a:rPr sz="2000" b="1">
                <a:solidFill>
                  <a:srgbClr val="FF0000"/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反衬</a:t>
            </a:r>
            <a:r>
              <a:rPr sz="2000">
                <a:solidFill>
                  <a:srgbClr val="FF0000"/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：</a:t>
            </a: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以黄河的伟大永恒形出生命的渺小脆弱。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 charset="-122"/>
              <a:sym typeface="+mn-ea"/>
            </a:endParaRPr>
          </a:p>
          <a:p>
            <a:pPr marL="457200" indent="-457200" algn="l" fontAlgn="auto" latinLnBrk="1">
              <a:buClrTx/>
              <a:buSzTx/>
              <a:buFont typeface="Arial" panose="020b0604020202020204" pitchFamily="34" charset="0"/>
              <a:buChar char="•"/>
            </a:pPr>
            <a:r>
              <a:rPr lang="zh-CN" sz="2000" b="1">
                <a:solidFill>
                  <a:srgbClr val="FF0000"/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呼告</a:t>
            </a: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 charset="-122"/>
                <a:sym typeface="+mn-ea"/>
              </a:rPr>
              <a:t>：可以抒发强烈的思想感情，加强感染力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 charset="-122"/>
              <a:sym typeface="+mn-ea"/>
            </a:endParaRPr>
          </a:p>
          <a:p>
            <a:pPr marL="457200" indent="-457200" fontAlgn="auto">
              <a:lnSpc>
                <a:spcPts val="4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5"/>
            </p:custDataLst>
          </p:nvPr>
        </p:nvSpPr>
        <p:spPr>
          <a:xfrm>
            <a:off x="3977640" y="5334000"/>
            <a:ext cx="7787640" cy="9220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0" algn="ctr" fontAlgn="auto"/>
            <a:r>
              <a:rPr lang="zh-CN" altLang="en-US" sz="5400">
                <a:solidFill>
                  <a:schemeClr val="dk1"/>
                </a:solidFill>
                <a:latin typeface="微软雅黑"/>
                <a:ea typeface="微软雅黑"/>
                <a:cs typeface="华光隶书_CNKI" panose="02000500000000000000" charset="-122"/>
              </a:rPr>
              <a:t>悲：时光流逝，人生易老</a:t>
            </a:r>
            <a:endParaRPr lang="zh-CN" altLang="en-US" sz="5400">
              <a:solidFill>
                <a:schemeClr val="dk1"/>
              </a:solidFill>
              <a:latin typeface="微软雅黑"/>
              <a:ea typeface="微软雅黑"/>
              <a:cs typeface="华光隶书_CNKI" panose="02000500000000000000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6"/>
            </p:custDataLst>
          </p:nvPr>
        </p:nvSpPr>
        <p:spPr>
          <a:xfrm>
            <a:off x="156210" y="595630"/>
            <a:ext cx="300672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微软雅黑"/>
                <a:ea typeface="微软雅黑"/>
              </a:rPr>
              <a:t>深入探究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  <a:latin typeface="微软雅黑"/>
              <a:ea typeface="微软雅黑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7"/>
            </p:custDataLst>
          </p:nvPr>
        </p:nvSpPr>
        <p:spPr>
          <a:xfrm>
            <a:off x="156210" y="1363980"/>
            <a:ext cx="1110424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000" b="1">
                <a:latin typeface="微软雅黑"/>
                <a:ea typeface="微软雅黑"/>
                <a:sym typeface="+mn-ea"/>
              </a:rPr>
              <a:t>1.“</a:t>
            </a:r>
            <a:r>
              <a:rPr lang="zh-CN" altLang="en-US" sz="2000" b="1">
                <a:latin typeface="微软雅黑"/>
                <a:ea typeface="微软雅黑"/>
                <a:sym typeface="Arial" panose="020b0604020202020204" pitchFamily="34" charset="0"/>
              </a:rPr>
              <a:t>君不见黄河之水天上来</a:t>
            </a:r>
            <a:r>
              <a:rPr lang="en-US" altLang="zh-CN" sz="2000" b="1">
                <a:latin typeface="微软雅黑"/>
                <a:ea typeface="微软雅黑"/>
                <a:sym typeface="Arial" panose="020b0604020202020204" pitchFamily="34" charset="0"/>
              </a:rPr>
              <a:t>……</a:t>
            </a:r>
            <a:r>
              <a:rPr lang="zh-CN" altLang="en-US" sz="2000" b="1">
                <a:latin typeface="微软雅黑"/>
                <a:ea typeface="微软雅黑"/>
                <a:sym typeface="Arial" panose="020b0604020202020204" pitchFamily="34" charset="0"/>
              </a:rPr>
              <a:t>朝如青丝暮成雪。</a:t>
            </a:r>
            <a:r>
              <a:rPr lang="en-US" altLang="zh-CN" sz="2000" b="1">
                <a:latin typeface="微软雅黑"/>
                <a:ea typeface="微软雅黑"/>
                <a:sym typeface="Arial" panose="020b0604020202020204" pitchFamily="34" charset="0"/>
              </a:rPr>
              <a:t>”</a:t>
            </a:r>
            <a:r>
              <a:rPr lang="zh-CN" altLang="en-US" sz="2000" b="1">
                <a:latin typeface="微软雅黑"/>
                <a:ea typeface="微软雅黑"/>
                <a:sym typeface="Arial" panose="020b0604020202020204" pitchFamily="34" charset="0"/>
              </a:rPr>
              <a:t>中运用了什么手法？请你结合文本进行分析。</a:t>
            </a:r>
            <a:endParaRPr lang="zh-CN" altLang="en-US" sz="2000" b="1">
              <a:latin typeface="微软雅黑"/>
              <a:ea typeface="微软雅黑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4375" r="25298" b="63830"/>
          <a:stretch>
            <a:fillRect/>
          </a:stretch>
        </p:blipFill>
        <p:spPr>
          <a:xfrm flipH="1">
            <a:off x="9173831" y="531215"/>
            <a:ext cx="3018179" cy="1927262"/>
          </a:xfrm>
          <a:prstGeom prst="rect">
            <a:avLst/>
          </a:prstGeom>
        </p:spPr>
      </p:pic>
      <p:sp>
        <p:nvSpPr>
          <p:cNvPr id="30722" name="文本框 36865" title=""/>
          <p:cNvSpPr txBox="1"/>
          <p:nvPr>
            <p:custDataLst>
              <p:tags r:id="rId5"/>
            </p:custDataLst>
          </p:nvPr>
        </p:nvSpPr>
        <p:spPr>
          <a:xfrm>
            <a:off x="1151573" y="1264285"/>
            <a:ext cx="6904037" cy="26327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苏新诗柳楷简" charset="-122"/>
                <a:ea typeface="苏新诗柳楷简" charset="-122"/>
              </a:rPr>
              <a:t> 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人生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得意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须尽欢，莫使</a:t>
            </a:r>
            <a:r>
              <a:rPr lang="en-US" altLang="x-none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金樽</a:t>
            </a:r>
            <a:r>
              <a:rPr lang="en-US" altLang="x-none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空对月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。</a:t>
            </a:r>
            <a:br>
              <a:rPr lang="zh-CN" altLang="en-US" sz="2800" b="1">
                <a:latin typeface="苏新诗柳楷简" charset="-122"/>
                <a:ea typeface="苏新诗柳楷简" charset="-122"/>
              </a:rPr>
            </a:br>
            <a:r>
              <a:rPr lang="zh-CN" altLang="en-US" sz="2800" b="1">
                <a:latin typeface="苏新诗柳楷简" charset="-122"/>
                <a:ea typeface="苏新诗柳楷简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天生</a:t>
            </a:r>
            <a:r>
              <a:rPr lang="en-US" altLang="x-none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我材</a:t>
            </a:r>
            <a:r>
              <a:rPr lang="en-US" altLang="x-none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必有用，千金</a:t>
            </a:r>
            <a:r>
              <a:rPr lang="en-US" altLang="x-none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散尽</a:t>
            </a:r>
            <a:r>
              <a:rPr lang="en-US" altLang="x-none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还复来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。</a:t>
            </a:r>
            <a:br>
              <a:rPr lang="zh-CN" altLang="en-US" sz="2800" b="1">
                <a:latin typeface="苏新诗柳楷简" charset="-122"/>
                <a:ea typeface="苏新诗柳楷简" charset="-122"/>
              </a:rPr>
            </a:br>
            <a:r>
              <a:rPr lang="zh-CN" altLang="en-US" sz="2800" b="1">
                <a:latin typeface="苏新诗柳楷简" charset="-122"/>
                <a:ea typeface="苏新诗柳楷简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烹羊</a:t>
            </a:r>
            <a:r>
              <a:rPr lang="en-US" altLang="x-none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宰牛</a:t>
            </a:r>
            <a:r>
              <a:rPr lang="en-US" altLang="x-none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且为乐，</a:t>
            </a: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会须</a:t>
            </a:r>
            <a:r>
              <a:rPr lang="en-US" altLang="x-none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一饮</a:t>
            </a:r>
            <a:r>
              <a:rPr lang="en-US" altLang="x-none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三百杯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。</a:t>
            </a:r>
            <a:endParaRPr lang="zh-CN" altLang="en-US" sz="2800" b="1">
              <a:solidFill>
                <a:srgbClr val="C00000"/>
              </a:solidFill>
              <a:latin typeface="苏新诗柳楷简" charset="-122"/>
              <a:ea typeface="苏新诗柳楷简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C00000"/>
              </a:solidFill>
              <a:latin typeface="苏新诗柳楷简" charset="-122"/>
              <a:ea typeface="苏新诗柳楷简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6"/>
            </p:custDataLst>
          </p:nvPr>
        </p:nvSpPr>
        <p:spPr>
          <a:xfrm>
            <a:off x="802640" y="3559175"/>
            <a:ext cx="10041890" cy="288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人生得意之时就应当纵情欢乐，不要让这金杯无酒空对明月。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每个人的出生都一定有自己的价值和意义，黄金千两（就算）一挥而尽，它也还是能够再得来。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我们烹羊宰牛姑且作乐，（今天）一次性痛快地饮三百杯也不为多！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7"/>
            </p:custDataLst>
          </p:nvPr>
        </p:nvSpPr>
        <p:spPr>
          <a:xfrm>
            <a:off x="1489710" y="1028700"/>
            <a:ext cx="254000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effectLst/>
                <a:sym typeface="+mn-ea"/>
              </a:rPr>
              <a:t>适意高兴的时候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effectLst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8"/>
            </p:custDataLst>
          </p:nvPr>
        </p:nvSpPr>
        <p:spPr>
          <a:xfrm>
            <a:off x="4453255" y="3190875"/>
            <a:ext cx="110172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effectLst/>
                <a:sym typeface="+mn-ea"/>
              </a:rPr>
              <a:t>正应当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effectLst/>
              <a:sym typeface="+mn-ea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9"/>
            </p:custDataLst>
          </p:nvPr>
        </p:nvSpPr>
        <p:spPr>
          <a:xfrm>
            <a:off x="653415" y="260350"/>
            <a:ext cx="300672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微软雅黑"/>
                <a:ea typeface="微软雅黑"/>
              </a:rPr>
              <a:t>文白对译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4375" r="25298" b="63830"/>
          <a:stretch>
            <a:fillRect/>
          </a:stretch>
        </p:blipFill>
        <p:spPr>
          <a:xfrm flipH="1">
            <a:off x="9173831" y="535660"/>
            <a:ext cx="3018179" cy="1927262"/>
          </a:xfrm>
          <a:prstGeom prst="rect">
            <a:avLst/>
          </a:prstGeom>
        </p:spPr>
      </p:pic>
      <p:sp>
        <p:nvSpPr>
          <p:cNvPr id="59394" name="Rectangle 3" title=""/>
          <p:cNvSpPr txBox="1"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32460" y="1423035"/>
            <a:ext cx="8696325" cy="1794510"/>
          </a:xfrm>
          <a:noFill/>
        </p:spPr>
        <p:txBody>
          <a:bodyPr wrap="square" lIns="91440" tIns="45720" rIns="91440" bIns="45720" rtlCol="0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marL="0" lvl="0" algn="l">
              <a:lnSpc>
                <a:spcPct val="110000"/>
              </a:lnSpc>
              <a:buClrTx/>
              <a:buSzTx/>
              <a:buFontTx/>
              <a:buNone/>
            </a:pPr>
            <a:r>
              <a:rPr lang="zh-CN" altLang="en-US" sz="3200" spc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sym typeface="+mn-ea"/>
              </a:rPr>
              <a:t>赏析本段。写了什么内容, “天生我材必有用，千金散尽还复来”表达了诗人怎样的一种情感？</a:t>
            </a:r>
            <a:endParaRPr lang="zh-CN" altLang="en-US" sz="3200" spc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sym typeface="+mn-ea"/>
            </a:endParaRPr>
          </a:p>
          <a:p>
            <a:pPr marL="0" lvl="0" algn="l">
              <a:lnSpc>
                <a:spcPct val="100000"/>
              </a:lnSpc>
              <a:buClrTx/>
              <a:buSzTx/>
              <a:buFontTx/>
              <a:buNone/>
            </a:pPr>
            <a:endParaRPr lang="zh-CN" altLang="en-US" sz="3200" spc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sym typeface="+mn-ea"/>
            </a:endParaRPr>
          </a:p>
        </p:txBody>
      </p:sp>
      <p:sp>
        <p:nvSpPr>
          <p:cNvPr id="59396" name="Text Box 7" title=""/>
          <p:cNvSpPr/>
          <p:nvPr>
            <p:custDataLst>
              <p:tags r:id="rId6"/>
            </p:custDataLst>
          </p:nvPr>
        </p:nvSpPr>
        <p:spPr>
          <a:xfrm>
            <a:off x="9161145" y="1961515"/>
            <a:ext cx="1655763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96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欢</a:t>
            </a:r>
            <a:endParaRPr lang="zh-CN" altLang="en-US" sz="96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59397" name="Text Box 9" title=""/>
          <p:cNvSpPr/>
          <p:nvPr>
            <p:custDataLst>
              <p:tags r:id="rId7"/>
            </p:custDataLst>
          </p:nvPr>
        </p:nvSpPr>
        <p:spPr>
          <a:xfrm>
            <a:off x="764540" y="3789680"/>
            <a:ext cx="72923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旷达豪放</a:t>
            </a:r>
            <a:r>
              <a:rPr lang="zh-CN" altLang="en-US" sz="2400" b="1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，乐观自信</a:t>
            </a:r>
            <a:r>
              <a:rPr lang="zh-CN" altLang="en-US" sz="2400" b="1">
                <a:latin typeface="Verdana" panose="020b0604030504040204" pitchFamily="34" charset="0"/>
                <a:ea typeface="黑体" panose="02010609060101010101" pitchFamily="2" charset="-122"/>
              </a:rPr>
              <a:t>，肯定人生，肯定自我，透露出一种</a:t>
            </a:r>
            <a:r>
              <a:rPr lang="zh-CN" altLang="en-US" sz="2400" b="1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怀才不遇</a:t>
            </a:r>
            <a:r>
              <a:rPr lang="zh-CN" altLang="en-US" sz="2400" b="1">
                <a:latin typeface="Verdana" panose="020b0604030504040204" pitchFamily="34" charset="0"/>
                <a:ea typeface="黑体" panose="02010609060101010101" pitchFamily="2" charset="-122"/>
              </a:rPr>
              <a:t>而又</a:t>
            </a:r>
            <a:r>
              <a:rPr lang="zh-CN" altLang="en-US" sz="2400" b="1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渴望用世</a:t>
            </a:r>
            <a:r>
              <a:rPr lang="zh-CN" altLang="en-US" sz="2400" b="1">
                <a:latin typeface="Verdana" panose="020b0604030504040204" pitchFamily="34" charset="0"/>
                <a:ea typeface="黑体" panose="02010609060101010101" pitchFamily="2" charset="-122"/>
              </a:rPr>
              <a:t>的</a:t>
            </a:r>
            <a:r>
              <a:rPr lang="zh-CN" altLang="en-US" sz="2400" b="1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积极</a:t>
            </a:r>
            <a:r>
              <a:rPr lang="zh-CN" altLang="en-US" sz="2400" b="1">
                <a:latin typeface="Verdana" panose="020b0604030504040204" pitchFamily="34" charset="0"/>
                <a:ea typeface="黑体" panose="02010609060101010101" pitchFamily="2" charset="-122"/>
              </a:rPr>
              <a:t>的态度。</a:t>
            </a:r>
            <a:endParaRPr lang="zh-CN" altLang="en-US" sz="2400" b="1"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8"/>
            </p:custDataLst>
          </p:nvPr>
        </p:nvSpPr>
        <p:spPr>
          <a:xfrm>
            <a:off x="8389620" y="3789680"/>
            <a:ext cx="3199765" cy="13836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itchFamily="2" charset="-122"/>
                <a:sym typeface="+mn-ea"/>
              </a:rPr>
              <a:t>朋友间的聚会也同样是人生中的快事</a:t>
            </a:r>
            <a:endParaRPr lang="zh-CN" altLang="en-US" sz="28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宋体" pitchFamily="2" charset="-122"/>
              <a:sym typeface="+mn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9"/>
            </p:custDataLst>
          </p:nvPr>
        </p:nvSpPr>
        <p:spPr>
          <a:xfrm>
            <a:off x="522605" y="361315"/>
            <a:ext cx="300672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微软雅黑"/>
                <a:ea typeface="微软雅黑"/>
              </a:rPr>
              <a:t>深入探究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  <p:bldP spid="59397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4375" r="25298" b="63830"/>
          <a:stretch>
            <a:fillRect/>
          </a:stretch>
        </p:blipFill>
        <p:spPr>
          <a:xfrm flipH="1">
            <a:off x="9185896" y="535660"/>
            <a:ext cx="3018179" cy="1927262"/>
          </a:xfrm>
          <a:prstGeom prst="rect">
            <a:avLst/>
          </a:prstGeom>
        </p:spPr>
      </p:pic>
      <p:sp>
        <p:nvSpPr>
          <p:cNvPr id="30722" name="文本框 36865" title=""/>
          <p:cNvSpPr txBox="1"/>
          <p:nvPr>
            <p:custDataLst>
              <p:tags r:id="rId5"/>
            </p:custDataLst>
          </p:nvPr>
        </p:nvSpPr>
        <p:spPr>
          <a:xfrm>
            <a:off x="1256983" y="3122295"/>
            <a:ext cx="6904037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b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 岑夫子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丹丘生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将</a:t>
            </a:r>
            <a:r>
              <a:rPr lang="en-US" altLang="x-none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进酒，</a:t>
            </a:r>
            <a:r>
              <a:rPr lang="zh-CN" altLang="en-US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杯</a:t>
            </a:r>
            <a:r>
              <a:rPr lang="en-US" altLang="x-none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莫停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。</a:t>
            </a:r>
            <a:endParaRPr lang="zh-CN" altLang="en-US" sz="2800" b="1">
              <a:solidFill>
                <a:srgbClr val="000808"/>
              </a:solidFill>
              <a:latin typeface="苏新诗柳楷简" charset="-122"/>
              <a:ea typeface="苏新诗柳楷简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6"/>
            </p:custDataLst>
          </p:nvPr>
        </p:nvSpPr>
        <p:spPr>
          <a:xfrm>
            <a:off x="780415" y="4336415"/>
            <a:ext cx="99949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岑夫子，丹丘生啊，请二位快点喝酒吧，举起酒杯不要停下来。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7"/>
            </p:custDataLst>
          </p:nvPr>
        </p:nvSpPr>
        <p:spPr>
          <a:xfrm>
            <a:off x="2955925" y="3122295"/>
            <a:ext cx="124333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effectLst/>
                <a:sym typeface="+mn-ea"/>
              </a:rPr>
              <a:t>元丹丘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effectLst/>
              <a:sym typeface="+mn-ea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8"/>
            </p:custDataLst>
          </p:nvPr>
        </p:nvSpPr>
        <p:spPr>
          <a:xfrm>
            <a:off x="157480" y="535940"/>
            <a:ext cx="300672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微软雅黑"/>
                <a:ea typeface="微软雅黑"/>
              </a:rPr>
              <a:t>文白对译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4375" r="25298" b="63830"/>
          <a:stretch>
            <a:fillRect/>
          </a:stretch>
        </p:blipFill>
        <p:spPr>
          <a:xfrm flipH="1">
            <a:off x="9185896" y="535660"/>
            <a:ext cx="3018179" cy="1927262"/>
          </a:xfrm>
          <a:prstGeom prst="rect">
            <a:avLst/>
          </a:prstGeom>
        </p:spPr>
      </p:pic>
      <p:sp>
        <p:nvSpPr>
          <p:cNvPr id="30722" name="文本框 36865" title=""/>
          <p:cNvSpPr txBox="1"/>
          <p:nvPr>
            <p:custDataLst>
              <p:tags r:id="rId5"/>
            </p:custDataLst>
          </p:nvPr>
        </p:nvSpPr>
        <p:spPr>
          <a:xfrm>
            <a:off x="983298" y="535940"/>
            <a:ext cx="6904037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3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与君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歌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一曲，请君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为我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倾耳听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:</a:t>
            </a:r>
            <a:b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钟鼓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馔玉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不足贵，但愿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长醉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不愿醒。</a:t>
            </a:r>
            <a:br>
              <a:rPr lang="zh-CN" altLang="en-US" sz="2800" b="1">
                <a:latin typeface="苏新诗柳楷简" charset="-122"/>
                <a:ea typeface="苏新诗柳楷简" charset="-122"/>
              </a:rPr>
            </a:b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古来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圣贤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皆寂寞，惟有饮者/留/其名。</a:t>
            </a:r>
            <a:br>
              <a:rPr lang="zh-CN" altLang="en-US" sz="2800" b="1">
                <a:latin typeface="苏新诗柳楷简" charset="-122"/>
                <a:ea typeface="苏新诗柳楷简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陈王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昔时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宴</a:t>
            </a: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平乐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，斗酒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十千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恣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欢</a:t>
            </a: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谑</a:t>
            </a:r>
            <a:r>
              <a:rPr lang="zh-CN" altLang="en-US" sz="2800" b="1">
                <a:latin typeface="苏新诗柳楷简" charset="-122"/>
                <a:ea typeface="苏新诗柳楷简" charset="-122"/>
              </a:rPr>
              <a:t>。</a:t>
            </a:r>
            <a:endParaRPr lang="zh-CN" altLang="en-US" sz="2800" b="1">
              <a:solidFill>
                <a:srgbClr val="C00000"/>
              </a:solidFill>
              <a:latin typeface="苏新诗柳楷简" charset="-122"/>
              <a:ea typeface="苏新诗柳楷简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6"/>
            </p:custDataLst>
          </p:nvPr>
        </p:nvSpPr>
        <p:spPr>
          <a:xfrm>
            <a:off x="8467725" y="535940"/>
            <a:ext cx="17145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C00000"/>
                </a:solidFill>
                <a:latin typeface="苏新诗柳楷简" charset="-122"/>
                <a:ea typeface="苏新诗柳楷简" charset="-122"/>
                <a:sym typeface="+mn-ea"/>
              </a:rPr>
              <a:t>［狂］</a:t>
            </a:r>
            <a:endParaRPr lang="zh-CN" altLang="en-US" sz="4000" b="1">
              <a:solidFill>
                <a:srgbClr val="C00000"/>
              </a:solidFill>
              <a:latin typeface="苏新诗柳楷简" charset="-122"/>
              <a:ea typeface="苏新诗柳楷简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7"/>
            </p:custDataLst>
          </p:nvPr>
        </p:nvSpPr>
        <p:spPr>
          <a:xfrm>
            <a:off x="626745" y="631190"/>
            <a:ext cx="236855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ClrTx/>
              <a:buSzTx/>
              <a:buFontTx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sym typeface="+mn-ea"/>
              </a:rPr>
              <a:t>给你们，为你们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533400" y="1714500"/>
            <a:ext cx="2462530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ClrTx/>
              <a:buSzTx/>
              <a:buFontTx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sym typeface="+mn-ea"/>
              </a:rPr>
              <a:t>富贵人家宴会中奏乐使用的乐器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9"/>
            </p:custDataLst>
          </p:nvPr>
        </p:nvSpPr>
        <p:spPr>
          <a:xfrm>
            <a:off x="1580515" y="2929255"/>
            <a:ext cx="1852930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ClrTx/>
              <a:buSzTx/>
              <a:buFontTx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sym typeface="+mn-ea"/>
              </a:rPr>
              <a:t>形容食物如玉一样精美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0"/>
            </p:custDataLst>
          </p:nvPr>
        </p:nvSpPr>
        <p:spPr>
          <a:xfrm>
            <a:off x="626745" y="4586605"/>
            <a:ext cx="244602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ClrTx/>
              <a:buSzTx/>
              <a:buFontTx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sym typeface="+mn-ea"/>
              </a:rPr>
              <a:t>指陈思王曹植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1"/>
            </p:custDataLst>
          </p:nvPr>
        </p:nvSpPr>
        <p:spPr>
          <a:xfrm>
            <a:off x="2299335" y="5594350"/>
            <a:ext cx="2883535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ClrTx/>
              <a:buSzTx/>
              <a:buFontTx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sym typeface="+mn-ea"/>
              </a:rPr>
              <a:t>观名。在洛阳西门外，为汉代富豪显贵的娱乐场所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2"/>
            </p:custDataLst>
          </p:nvPr>
        </p:nvSpPr>
        <p:spPr>
          <a:xfrm>
            <a:off x="5581650" y="4556125"/>
            <a:ext cx="143002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sym typeface="+mn-ea"/>
              </a:rPr>
              <a:t>纵情任意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3"/>
            </p:custDataLst>
          </p:nvPr>
        </p:nvSpPr>
        <p:spPr>
          <a:xfrm>
            <a:off x="6676390" y="6102985"/>
            <a:ext cx="69532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buClrTx/>
              <a:buSzTx/>
              <a:buFontTx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sym typeface="+mn-ea"/>
              </a:rPr>
              <a:t>戏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14"/>
            </p:custDataLst>
          </p:nvPr>
        </p:nvSpPr>
        <p:spPr>
          <a:xfrm>
            <a:off x="7887335" y="1301115"/>
            <a:ext cx="4005580" cy="13836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itchFamily="2" charset="-122"/>
                <a:sym typeface="+mn-ea"/>
              </a:rPr>
              <a:t>诗人的悲之重、欢之浓和愤激之深的集中表现</a:t>
            </a:r>
            <a:endParaRPr lang="zh-CN" altLang="en-US" sz="28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宋体" pitchFamily="2" charset="-122"/>
              <a:sym typeface="+mn-ea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5"/>
            </p:custDataLst>
          </p:nvPr>
        </p:nvSpPr>
        <p:spPr>
          <a:xfrm>
            <a:off x="8852535" y="3366135"/>
            <a:ext cx="17145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C00000"/>
                </a:solidFill>
                <a:latin typeface="苏新诗柳楷简" charset="-122"/>
                <a:ea typeface="苏新诗柳楷简" charset="-122"/>
                <a:sym typeface="+mn-ea"/>
              </a:rPr>
              <a:t>［愤］</a:t>
            </a:r>
            <a:endParaRPr lang="zh-CN" altLang="en-US" sz="4000" b="1">
              <a:solidFill>
                <a:srgbClr val="C00000"/>
              </a:solidFill>
              <a:latin typeface="苏新诗柳楷简" charset="-122"/>
              <a:ea typeface="苏新诗柳楷简" charset="-122"/>
              <a:sym typeface="+mn-ea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6"/>
            </p:custDataLst>
          </p:nvPr>
        </p:nvSpPr>
        <p:spPr>
          <a:xfrm>
            <a:off x="8368030" y="4197985"/>
            <a:ext cx="3044190" cy="13836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itchFamily="2" charset="-122"/>
                <a:sym typeface="+mn-ea"/>
              </a:rPr>
              <a:t>怀才不遇抱恨终生而叹惋，兼以自况</a:t>
            </a:r>
            <a:endParaRPr lang="zh-CN" altLang="en-US" sz="28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宋体" pitchFamily="2" charset="-122"/>
              <a:sym typeface="+mn-ea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17"/>
            </p:custDataLst>
          </p:nvPr>
        </p:nvSpPr>
        <p:spPr>
          <a:xfrm>
            <a:off x="426720" y="76835"/>
            <a:ext cx="300672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微软雅黑"/>
                <a:ea typeface="微软雅黑"/>
              </a:rPr>
              <a:t>文白对译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6" grpId="0" animBg="1"/>
      <p:bldP spid="7" grpId="0" animBg="1"/>
      <p:bldP spid="9" grpId="0" animBg="1"/>
      <p:bldP spid="8" grpId="0" animBg="1"/>
      <p:bldP spid="2" grpId="0" animBg="1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>
            <p:custDataLst>
              <p:tags r:id="rId3"/>
            </p:custDataLst>
          </p:nvPr>
        </p:nvSpPr>
        <p:spPr>
          <a:xfrm>
            <a:off x="324485" y="808355"/>
            <a:ext cx="11031855" cy="4841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  <a:buClrTx/>
              <a:buSzTx/>
              <a:buFontTx/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</a:t>
            </a:r>
            <a:r>
              <a:rPr lang="zh-CN" altLang="en-US" sz="3200" b="1">
                <a:solidFill>
                  <a:srgbClr val="E506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名句赏析：</a:t>
            </a:r>
            <a:endParaRPr lang="zh-CN" altLang="en-US" sz="3200" b="1">
              <a:solidFill>
                <a:srgbClr val="E506E3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970943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烹羊宰牛且为乐，会须一饮三百杯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”，描绘的是痛饮，充满的是豪气。“且为乐”，即暂且以酒作乐，表明诗人决意要把忧愁和烦恼暂且放下。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970943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钟鼓馔玉不足贵，但愿长醉不愿醒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”乃为愤慨之语。这里不仅是酒后吐真言，而且是酒后吐狂言了。以“我”天生有用之才，本当位至卿相，飞黄腾达，然而“大道如青天，我独不得出”（《行路难》）。说富贵“不足贵”，乃出于愤慨。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970943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古来圣贤皆寂寞，唯有饮者留其名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”二句亦属愤语。诗人曾喟叹“自言管葛竟谁许”，所以说古人“寂寞”，也表现出自己“寂寞”，因此才做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饮者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，才愿长醉不醒了。这里，诗人是用古人之酒杯，浇自己心中之块垒。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>
            <p:custDataLst>
              <p:tags r:id="rId3"/>
            </p:custDataLst>
          </p:nvPr>
        </p:nvSpPr>
        <p:spPr>
          <a:xfrm>
            <a:off x="496570" y="737870"/>
            <a:ext cx="11008995" cy="4004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E506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赏析：陈王昔时宴平乐，斗酒十千恣欢谑</a:t>
            </a:r>
            <a:endParaRPr lang="en-US" altLang="zh-CN" sz="2800" b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en-US" altLang="zh-CN" sz="2800" b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这两句呼应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>
                <a:solidFill>
                  <a:srgbClr val="97094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唯有饮者留其名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，亦是诗人以陈王曹植自况。古来酒徒历历，何以偏举“陈王”？因为“陈王”曹植与酒联系较多，且才华横溢、有志难展。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曹植受其兄曹丕排挤迫害，于曹丕、曹叡两朝备受猜忌，抑郁不得志。曹植在《名都篇》中描写洛阳饮宴时说：“归来宴平乐,美酒斗十千。”这里是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用典手法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，诗人欲以尽情饮酒来消解心中的忧愁。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" name="图片 14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808087" y="1145691"/>
            <a:ext cx="3273760" cy="2168567"/>
          </a:xfrm>
          <a:prstGeom prst="rect">
            <a:avLst/>
          </a:prstGeom>
        </p:spPr>
      </p:pic>
      <p:pic>
        <p:nvPicPr>
          <p:cNvPr id="17" name="图片 16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808830" y="1805246"/>
            <a:ext cx="6575064" cy="22382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981272" y="3264251"/>
            <a:ext cx="888951" cy="77941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 title=""/>
          <p:cNvGrpSpPr/>
          <p:nvPr>
            <p:custDataLst>
              <p:tags r:id="rId9"/>
            </p:custDataLst>
          </p:nvPr>
        </p:nvGrpSpPr>
        <p:grpSpPr>
          <a:xfrm>
            <a:off x="-1131426" y="1235103"/>
            <a:ext cx="5956315" cy="5066665"/>
            <a:chOff x="-1475" y="3177"/>
            <a:chExt cx="7501" cy="7980"/>
          </a:xfrm>
        </p:grpSpPr>
        <p:pic>
          <p:nvPicPr>
            <p:cNvPr id="20" name="图片 19" descr="卡通人物  描述已自动生成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-1475" y="3177"/>
              <a:ext cx="6894" cy="7980"/>
            </a:xfrm>
            <a:prstGeom prst="rect">
              <a:avLst/>
            </a:prstGeom>
          </p:spPr>
        </p:pic>
        <p:pic>
          <p:nvPicPr>
            <p:cNvPr id="21" name="图片 20" descr="卡通人物  描述已自动生成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79" y="8410"/>
              <a:ext cx="2747" cy="2747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4375" r="25298" b="63830"/>
          <a:stretch>
            <a:fillRect/>
          </a:stretch>
        </p:blipFill>
        <p:spPr>
          <a:xfrm flipH="1">
            <a:off x="9185896" y="535660"/>
            <a:ext cx="3018179" cy="1927262"/>
          </a:xfrm>
          <a:prstGeom prst="rect">
            <a:avLst/>
          </a:prstGeom>
        </p:spPr>
      </p:pic>
      <p:sp>
        <p:nvSpPr>
          <p:cNvPr id="30722" name="文本框 36865" title=""/>
          <p:cNvSpPr txBox="1"/>
          <p:nvPr>
            <p:custDataLst>
              <p:tags r:id="rId5"/>
            </p:custDataLst>
          </p:nvPr>
        </p:nvSpPr>
        <p:spPr>
          <a:xfrm>
            <a:off x="1030605" y="1210945"/>
            <a:ext cx="8248015" cy="2073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主人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 u="sng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何为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言少钱，</a:t>
            </a: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径须</a:t>
            </a:r>
            <a:r>
              <a:rPr lang="en-US" altLang="x-none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沽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取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对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/君酌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。</a:t>
            </a:r>
            <a:br>
              <a:rPr lang="zh-CN" altLang="en-US" sz="2800" b="1">
                <a:latin typeface="苏新诗柳楷简" charset="-122"/>
                <a:ea typeface="苏新诗柳楷简" charset="-122"/>
              </a:rPr>
            </a:b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五花马，千金裘，呼儿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将出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换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美酒，</a:t>
            </a:r>
            <a:endParaRPr lang="zh-CN" altLang="en-US" sz="2800" b="1">
              <a:solidFill>
                <a:srgbClr val="000808"/>
              </a:solidFill>
              <a:latin typeface="苏新诗柳楷简" charset="-122"/>
              <a:ea typeface="苏新诗柳楷简" charset="-122"/>
            </a:endParaRPr>
          </a:p>
          <a:p>
            <a:pPr>
              <a:lnSpc>
                <a:spcPct val="150000"/>
              </a:lnSpc>
              <a:spcBef>
                <a:spcPct val="1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与尔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同</a:t>
            </a:r>
            <a:r>
              <a:rPr lang="zh-CN" altLang="en-US" sz="2800" b="1">
                <a:solidFill>
                  <a:srgbClr val="FF0000"/>
                </a:solidFill>
                <a:latin typeface="苏新诗柳楷简" charset="-122"/>
                <a:ea typeface="苏新诗柳楷简" charset="-122"/>
              </a:rPr>
              <a:t>销</a:t>
            </a:r>
            <a:r>
              <a:rPr lang="en-US" altLang="x-none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latin typeface="苏新诗柳楷简" charset="-122"/>
                <a:ea typeface="苏新诗柳楷简" charset="-122"/>
              </a:rPr>
              <a:t>万古愁</a:t>
            </a:r>
            <a:r>
              <a:rPr lang="zh-CN" altLang="en-US" sz="2800" b="1">
                <a:solidFill>
                  <a:srgbClr val="000808"/>
                </a:solidFill>
                <a:latin typeface="苏新诗柳楷简" charset="-122"/>
                <a:ea typeface="苏新诗柳楷简" charset="-122"/>
              </a:rPr>
              <a:t>。</a:t>
            </a:r>
            <a:endParaRPr lang="zh-CN" altLang="en-US" sz="2800" b="1">
              <a:solidFill>
                <a:srgbClr val="C00000"/>
              </a:solidFill>
              <a:latin typeface="苏新诗柳楷简" charset="-122"/>
              <a:ea typeface="苏新诗柳楷简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6"/>
            </p:custDataLst>
          </p:nvPr>
        </p:nvSpPr>
        <p:spPr>
          <a:xfrm>
            <a:off x="1030605" y="4112260"/>
            <a:ext cx="945197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主人呀，你为何说我的钱不多？只管买酒来让我们一起痛饮。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那些什么名贵的五花良马，昂贵的千金狐裘，把你的小儿喊出来，让我们一起来消除这无穷无尽的万古长愁！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7"/>
            </p:custDataLst>
          </p:nvPr>
        </p:nvSpPr>
        <p:spPr>
          <a:xfrm>
            <a:off x="8858885" y="1778000"/>
            <a:ext cx="17145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C00000"/>
                </a:solidFill>
                <a:latin typeface="苏新诗柳楷简" charset="-122"/>
                <a:ea typeface="苏新诗柳楷简" charset="-122"/>
                <a:sym typeface="+mn-ea"/>
              </a:rPr>
              <a:t>［愁］</a:t>
            </a:r>
            <a:endParaRPr lang="zh-CN" altLang="en-US" sz="4000" b="1">
              <a:solidFill>
                <a:srgbClr val="C00000"/>
              </a:solidFill>
              <a:latin typeface="苏新诗柳楷简" charset="-122"/>
              <a:ea typeface="苏新诗柳楷简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8"/>
            </p:custDataLst>
          </p:nvPr>
        </p:nvSpPr>
        <p:spPr>
          <a:xfrm>
            <a:off x="3549650" y="876300"/>
            <a:ext cx="171196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sym typeface="+mn-ea"/>
              </a:rPr>
              <a:t>干脆，只管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9"/>
            </p:custDataLst>
          </p:nvPr>
        </p:nvSpPr>
        <p:spPr>
          <a:xfrm>
            <a:off x="5330825" y="968375"/>
            <a:ext cx="60198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sym typeface="+mn-ea"/>
              </a:rPr>
              <a:t>买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0"/>
            </p:custDataLst>
          </p:nvPr>
        </p:nvSpPr>
        <p:spPr>
          <a:xfrm>
            <a:off x="2033905" y="3284220"/>
            <a:ext cx="116522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sym typeface="+mn-ea"/>
              </a:rPr>
              <a:t>同“消”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11"/>
            </p:custDataLst>
          </p:nvPr>
        </p:nvSpPr>
        <p:spPr>
          <a:xfrm>
            <a:off x="653415" y="260350"/>
            <a:ext cx="300672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微软雅黑"/>
                <a:ea typeface="微软雅黑"/>
              </a:rPr>
              <a:t>文白对译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5" name="组合 4" title=""/>
          <p:cNvGrpSpPr/>
          <p:nvPr>
            <p:custDataLst>
              <p:tags r:id="rId3"/>
            </p:custDataLst>
          </p:nvPr>
        </p:nvGrpSpPr>
        <p:grpSpPr>
          <a:xfrm>
            <a:off x="0" y="1453246"/>
            <a:ext cx="12192001" cy="4069686"/>
            <a:chOff x="0" y="1642308"/>
            <a:chExt cx="12192001" cy="4069686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1642308"/>
              <a:ext cx="8666922" cy="406968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7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507897" y="1642309"/>
              <a:ext cx="3684104" cy="4069685"/>
            </a:xfrm>
            <a:prstGeom prst="rect">
              <a:avLst/>
            </a:prstGeom>
          </p:spPr>
        </p:pic>
      </p:grpSp>
      <p:cxnSp>
        <p:nvCxnSpPr>
          <p:cNvPr id="12" name="直线连接符 11" title=""/>
          <p:cNvCxnSpPr/>
          <p:nvPr>
            <p:custDataLst>
              <p:tags r:id="rId10"/>
            </p:custDataLst>
          </p:nvPr>
        </p:nvCxnSpPr>
        <p:spPr>
          <a:xfrm>
            <a:off x="0" y="1324909"/>
            <a:ext cx="12192000" cy="0"/>
          </a:xfrm>
          <a:prstGeom prst="line">
            <a:avLst/>
          </a:prstGeom>
          <a:ln w="19050">
            <a:solidFill>
              <a:srgbClr val="D1B7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 title=""/>
          <p:cNvCxnSpPr/>
          <p:nvPr>
            <p:custDataLst>
              <p:tags r:id="rId11"/>
            </p:custDataLst>
          </p:nvPr>
        </p:nvCxnSpPr>
        <p:spPr>
          <a:xfrm>
            <a:off x="0" y="5651745"/>
            <a:ext cx="12192000" cy="0"/>
          </a:xfrm>
          <a:prstGeom prst="line">
            <a:avLst/>
          </a:prstGeom>
          <a:ln w="19050">
            <a:solidFill>
              <a:srgbClr val="D1B7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9906941" y="309943"/>
            <a:ext cx="932345" cy="804724"/>
          </a:xfrm>
          <a:prstGeom prst="rect">
            <a:avLst/>
          </a:prstGeom>
        </p:spPr>
      </p:pic>
      <p:pic>
        <p:nvPicPr>
          <p:cNvPr id="18" name="图片 17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10965742" y="554682"/>
            <a:ext cx="548624" cy="473526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-315595" y="-552450"/>
            <a:ext cx="2037715" cy="1574165"/>
          </a:xfrm>
          <a:custGeom>
            <a:gdLst>
              <a:gd name="connsiteX0" fmla="*/ 2393076 w 4549480"/>
              <a:gd name="connsiteY0" fmla="*/ 0 h 3513365"/>
              <a:gd name="connsiteX1" fmla="*/ 0 w 4549480"/>
              <a:gd name="connsiteY1" fmla="*/ 0 h 3513365"/>
              <a:gd name="connsiteX2" fmla="*/ 0 w 4549480"/>
              <a:gd name="connsiteY2" fmla="*/ 3513365 h 3513365"/>
              <a:gd name="connsiteX3" fmla="*/ 4549480 w 4549480"/>
              <a:gd name="connsiteY3" fmla="*/ 3513365 h 3513365"/>
              <a:gd name="connsiteX4" fmla="*/ 4549480 w 4549480"/>
              <a:gd name="connsiteY4" fmla="*/ 856129 h 3513365"/>
              <a:gd name="connsiteX5" fmla="*/ 4525185 w 4549480"/>
              <a:gd name="connsiteY5" fmla="*/ 958515 h 3513365"/>
              <a:gd name="connsiteX6" fmla="*/ 3809568 w 4549480"/>
              <a:gd name="connsiteY6" fmla="*/ 1117541 h 3513365"/>
              <a:gd name="connsiteX7" fmla="*/ 3749933 w 4549480"/>
              <a:gd name="connsiteY7" fmla="*/ 1316324 h 3513365"/>
              <a:gd name="connsiteX8" fmla="*/ 2517481 w 4549480"/>
              <a:gd name="connsiteY8" fmla="*/ 1137420 h 35133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49480" h="3513365">
                <a:moveTo>
                  <a:pt x="2393076" y="0"/>
                </a:moveTo>
                <a:lnTo>
                  <a:pt x="0" y="0"/>
                </a:lnTo>
                <a:lnTo>
                  <a:pt x="0" y="3513365"/>
                </a:lnTo>
                <a:lnTo>
                  <a:pt x="4549480" y="3513365"/>
                </a:lnTo>
                <a:lnTo>
                  <a:pt x="4549480" y="856129"/>
                </a:lnTo>
                <a:lnTo>
                  <a:pt x="4525185" y="958515"/>
                </a:lnTo>
                <a:lnTo>
                  <a:pt x="3809568" y="1117541"/>
                </a:lnTo>
                <a:lnTo>
                  <a:pt x="3749933" y="1316324"/>
                </a:lnTo>
                <a:lnTo>
                  <a:pt x="2517481" y="1137420"/>
                </a:lnTo>
                <a:close/>
              </a:path>
            </a:pathLst>
          </a:custGeom>
        </p:spPr>
      </p:pic>
      <p:pic>
        <p:nvPicPr>
          <p:cNvPr id="21" name="图片 20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rcRect b="-1828"/>
          <a:stretch>
            <a:fillRect/>
          </a:stretch>
        </p:blipFill>
        <p:spPr>
          <a:xfrm>
            <a:off x="0" y="5697855"/>
            <a:ext cx="1877060" cy="1160145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0708640" y="4782820"/>
            <a:ext cx="1828165" cy="2075180"/>
          </a:xfrm>
          <a:prstGeom prst="rect">
            <a:avLst/>
          </a:prstGeom>
        </p:spPr>
      </p:pic>
      <p:cxnSp>
        <p:nvCxnSpPr>
          <p:cNvPr id="7" name="直线连接符 6" title=""/>
          <p:cNvCxnSpPr/>
          <p:nvPr>
            <p:custDataLst>
              <p:tags r:id="rId21"/>
            </p:custDataLst>
          </p:nvPr>
        </p:nvCxnSpPr>
        <p:spPr>
          <a:xfrm>
            <a:off x="4031228" y="4399726"/>
            <a:ext cx="3987357" cy="0"/>
          </a:xfrm>
          <a:prstGeom prst="line">
            <a:avLst/>
          </a:prstGeom>
          <a:ln>
            <a:solidFill>
              <a:srgbClr val="E2C8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283864" y="3865832"/>
            <a:ext cx="1783816" cy="354577"/>
          </a:xfrm>
          <a:prstGeom prst="rect">
            <a:avLst/>
          </a:prstGeom>
        </p:spPr>
      </p:pic>
      <p:pic>
        <p:nvPicPr>
          <p:cNvPr id="40" name="图片 39" title="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/>
          <a:srcRect t="-36298"/>
          <a:stretch>
            <a:fillRect/>
          </a:stretch>
        </p:blipFill>
        <p:spPr>
          <a:xfrm>
            <a:off x="10044409" y="2258515"/>
            <a:ext cx="1842666" cy="425797"/>
          </a:xfrm>
          <a:prstGeom prst="rect">
            <a:avLst/>
          </a:prstGeom>
        </p:spPr>
      </p:pic>
      <p:sp>
        <p:nvSpPr>
          <p:cNvPr id="64514" name="文本框 13313" title=""/>
          <p:cNvSpPr/>
          <p:nvPr>
            <p:custDataLst>
              <p:tags r:id="rId26"/>
            </p:custDataLst>
          </p:nvPr>
        </p:nvSpPr>
        <p:spPr>
          <a:xfrm>
            <a:off x="612140" y="392430"/>
            <a:ext cx="10170160" cy="2207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★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李白的“万古愁”从何而来？</a:t>
            </a:r>
            <a:r>
              <a:rPr lang="zh-CN" altLang="en-US" sz="45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500" b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500" b="1">
                <a:latin typeface="楷体" panose="02010609060101010101" pitchFamily="49" charset="-122"/>
                <a:ea typeface="楷体" panose="02010609060101010101" pitchFamily="49" charset="-122"/>
              </a:rPr>
              <a:t>（请同学们结合背景，结合李白的思想性格分析。）</a:t>
            </a:r>
            <a:endParaRPr lang="zh-CN" altLang="en-US" sz="3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515" name="文本框 13314" title=""/>
          <p:cNvSpPr/>
          <p:nvPr>
            <p:custDataLst>
              <p:tags r:id="rId27"/>
            </p:custDataLst>
          </p:nvPr>
        </p:nvSpPr>
        <p:spPr>
          <a:xfrm>
            <a:off x="1556703" y="3235960"/>
            <a:ext cx="8280400" cy="1476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00000"/>
                </a:solidFill>
              </a:rPr>
              <a:t>   提示： “天生我材必有用”</a:t>
            </a:r>
            <a:endParaRPr lang="zh-CN" altLang="en-US" sz="3600" b="1">
              <a:solidFill>
                <a:srgbClr val="C0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00000"/>
                </a:solidFill>
              </a:rPr>
              <a:t>               “但愿长醉不复醒”</a:t>
            </a:r>
            <a:endParaRPr lang="zh-CN" altLang="en-US" sz="36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5538" name="Rectangle 2" title=""/>
          <p:cNvSpPr/>
          <p:nvPr>
            <p:custDataLst>
              <p:tags r:id="rId3"/>
            </p:custDataLst>
          </p:nvPr>
        </p:nvSpPr>
        <p:spPr>
          <a:xfrm>
            <a:off x="2351405" y="520700"/>
            <a:ext cx="5184775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>
                <a:srgbClr val="AFBF39"/>
              </a:buClr>
              <a:buSzPct val="75000"/>
            </a:pPr>
            <a:r>
              <a:rPr lang="zh-CN" altLang="en-US" sz="4800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天生我材必有用</a:t>
            </a:r>
            <a:endParaRPr lang="zh-CN" altLang="en-US" sz="4800" b="1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5539" name="Text Box 3" title=""/>
          <p:cNvSpPr/>
          <p:nvPr>
            <p:custDataLst>
              <p:tags r:id="rId4"/>
            </p:custDataLst>
          </p:nvPr>
        </p:nvSpPr>
        <p:spPr>
          <a:xfrm>
            <a:off x="8256588" y="1798320"/>
            <a:ext cx="792162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8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新魏" panose="02010800040101010101" charset="-122"/>
              </a:rPr>
              <a:t>矛</a:t>
            </a:r>
            <a:endParaRPr lang="zh-CN" altLang="en-US" sz="4800" b="1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ea typeface="华文新魏" panose="02010800040101010101" charset="-122"/>
            </a:endParaRPr>
          </a:p>
          <a:p>
            <a:r>
              <a:rPr lang="zh-CN" altLang="en-US" sz="48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新魏" panose="02010800040101010101" charset="-122"/>
              </a:rPr>
              <a:t>盾</a:t>
            </a:r>
            <a:endParaRPr lang="zh-CN" altLang="en-US" sz="4800" b="1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ea typeface="华文新魏" panose="02010800040101010101" charset="-122"/>
            </a:endParaRPr>
          </a:p>
        </p:txBody>
      </p:sp>
      <p:sp>
        <p:nvSpPr>
          <p:cNvPr id="65540" name="Text Box 4" title=""/>
          <p:cNvSpPr/>
          <p:nvPr>
            <p:custDataLst>
              <p:tags r:id="rId5"/>
            </p:custDataLst>
          </p:nvPr>
        </p:nvSpPr>
        <p:spPr>
          <a:xfrm>
            <a:off x="3576003" y="1939290"/>
            <a:ext cx="1008062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7200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anose="02010800040101010101" pitchFamily="2" charset="-122"/>
              </a:rPr>
              <a:t>酒</a:t>
            </a:r>
            <a:endParaRPr lang="zh-CN" altLang="en-US" sz="7200">
              <a:solidFill>
                <a:srgbClr val="00B050"/>
              </a:solidFill>
              <a:effectLst>
                <a:outerShdw blurRad="38100" dist="38100" dir="2700000">
                  <a:srgbClr val="C0C0C0"/>
                </a:outerShdw>
              </a:effectLst>
              <a:ea typeface="华文行楷" panose="02010800040101010101" pitchFamily="2" charset="-122"/>
            </a:endParaRPr>
          </a:p>
        </p:txBody>
      </p:sp>
      <p:sp>
        <p:nvSpPr>
          <p:cNvPr id="65541" name="Text Box 5" title=""/>
          <p:cNvSpPr/>
          <p:nvPr>
            <p:custDataLst>
              <p:tags r:id="rId6"/>
            </p:custDataLst>
          </p:nvPr>
        </p:nvSpPr>
        <p:spPr>
          <a:xfrm>
            <a:off x="8183563" y="316865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>
                <a:srgbClr val="AFBF39"/>
              </a:buClr>
              <a:buSzPct val="75000"/>
              <a:buFont typeface="Wingdings" panose="05000000000000000000" pitchFamily="2" charset="2"/>
            </a:pPr>
            <a:r>
              <a:rPr lang="zh-CN" altLang="en-US" sz="2800" b="1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豪放自信</a:t>
            </a:r>
            <a:endParaRPr lang="zh-CN" altLang="en-US" sz="2800">
              <a:solidFill>
                <a:srgbClr val="002060"/>
              </a:solidFill>
            </a:endParaRPr>
          </a:p>
        </p:txBody>
      </p:sp>
      <p:sp>
        <p:nvSpPr>
          <p:cNvPr id="65542" name="Text Box 6" title=""/>
          <p:cNvSpPr/>
          <p:nvPr>
            <p:custDataLst>
              <p:tags r:id="rId7"/>
            </p:custDataLst>
          </p:nvPr>
        </p:nvSpPr>
        <p:spPr>
          <a:xfrm>
            <a:off x="8183563" y="3669983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>
                <a:srgbClr val="AFBF39"/>
              </a:buClr>
              <a:buSzPct val="75000"/>
              <a:buFont typeface="Wingdings" panose="05000000000000000000" pitchFamily="2" charset="2"/>
            </a:pPr>
            <a:r>
              <a:rPr lang="zh-CN" altLang="en-US" sz="2800" b="1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怀才不遇</a:t>
            </a:r>
            <a:endParaRPr lang="zh-CN" altLang="en-US" sz="2800">
              <a:solidFill>
                <a:srgbClr val="002060"/>
              </a:solidFill>
            </a:endParaRPr>
          </a:p>
        </p:txBody>
      </p:sp>
      <p:sp>
        <p:nvSpPr>
          <p:cNvPr id="65543" name="Text Box 7" title=""/>
          <p:cNvSpPr/>
          <p:nvPr>
            <p:custDataLst>
              <p:tags r:id="rId8"/>
            </p:custDataLst>
          </p:nvPr>
        </p:nvSpPr>
        <p:spPr>
          <a:xfrm>
            <a:off x="2351088" y="3670300"/>
            <a:ext cx="5040312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但愿长醉不复醒</a:t>
            </a:r>
            <a:endParaRPr lang="zh-CN" altLang="en-US" sz="4800" b="1"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cxnSp>
        <p:nvCxnSpPr>
          <p:cNvPr id="65544" name="Line 8" title=""/>
          <p:cNvCxnSpPr/>
          <p:nvPr>
            <p:custDataLst>
              <p:tags r:id="rId9"/>
            </p:custDataLst>
          </p:nvPr>
        </p:nvCxnSpPr>
        <p:spPr>
          <a:xfrm>
            <a:off x="7391400" y="1000760"/>
            <a:ext cx="7207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5545" name="Line 9" title=""/>
          <p:cNvCxnSpPr/>
          <p:nvPr>
            <p:custDataLst>
              <p:tags r:id="rId10"/>
            </p:custDataLst>
          </p:nvPr>
        </p:nvCxnSpPr>
        <p:spPr>
          <a:xfrm>
            <a:off x="7319963" y="4230370"/>
            <a:ext cx="7207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5546" name="Text Box 5" title=""/>
          <p:cNvSpPr/>
          <p:nvPr>
            <p:custDataLst>
              <p:tags r:id="rId11"/>
            </p:custDataLst>
          </p:nvPr>
        </p:nvSpPr>
        <p:spPr>
          <a:xfrm>
            <a:off x="8183563" y="952818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>
                <a:srgbClr val="AFBF39"/>
              </a:buClr>
              <a:buSzPct val="75000"/>
              <a:buFont typeface="Wingdings" panose="05000000000000000000" pitchFamily="2" charset="2"/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</a:rPr>
              <a:t>积极入世</a:t>
            </a:r>
            <a:endParaRPr lang="zh-CN" altLang="en-US" sz="2800"/>
          </a:p>
        </p:txBody>
      </p:sp>
      <p:sp>
        <p:nvSpPr>
          <p:cNvPr id="65547" name="Text Box 6" title=""/>
          <p:cNvSpPr/>
          <p:nvPr>
            <p:custDataLst>
              <p:tags r:id="rId12"/>
            </p:custDataLst>
          </p:nvPr>
        </p:nvSpPr>
        <p:spPr>
          <a:xfrm>
            <a:off x="8183563" y="4303395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>
                <a:srgbClr val="AFBF39"/>
              </a:buClr>
              <a:buSzPct val="75000"/>
              <a:buFont typeface="Wingdings" panose="05000000000000000000" pitchFamily="2" charset="2"/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</a:rPr>
              <a:t>消极避世</a:t>
            </a:r>
            <a:endParaRPr lang="zh-CN" altLang="en-US" sz="2800"/>
          </a:p>
        </p:txBody>
      </p:sp>
      <p:pic>
        <p:nvPicPr>
          <p:cNvPr id="65548" name="Picture 11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231130" y="1608138"/>
            <a:ext cx="2603500" cy="186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9" name="上下箭头 12" title=""/>
          <p:cNvSpPr/>
          <p:nvPr>
            <p:custDataLst>
              <p:tags r:id="rId15"/>
            </p:custDataLst>
          </p:nvPr>
        </p:nvSpPr>
        <p:spPr>
          <a:xfrm>
            <a:off x="9048750" y="1509395"/>
            <a:ext cx="287338" cy="2160588"/>
          </a:xfrm>
          <a:prstGeom prst="upDownArrow">
            <a:avLst>
              <a:gd name="adj1" fmla="val 50000"/>
              <a:gd name="adj2" fmla="val 49989"/>
            </a:avLst>
          </a:prstGeom>
          <a:solidFill>
            <a:srgbClr val="0000FF"/>
          </a:solidFill>
          <a:ln w="25400">
            <a:noFill/>
          </a:ln>
        </p:spPr>
        <p:txBody>
          <a:bodyPr anchor="ctr" anchorCtr="0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6"/>
            </p:custDataLst>
          </p:nvPr>
        </p:nvSpPr>
        <p:spPr>
          <a:xfrm>
            <a:off x="965200" y="4936490"/>
            <a:ext cx="102609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/>
              <a:t>《将进酒》的主旨：表达了作者怀才不遇又渴望用世的矛盾复杂的情感，以及对封建权贵、所谓圣贤的蔑视。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 fill="hold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 fill="hold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 fill="hold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 fill="hold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 fill="hold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/>
      <p:bldP spid="65540" grpId="0"/>
      <p:bldP spid="65541" grpId="0"/>
      <p:bldP spid="65542" grpId="0"/>
      <p:bldP spid="65543" grpId="0"/>
      <p:bldP spid="65546" grpId="0"/>
      <p:bldP spid="65547" grpId="0"/>
      <p:bldP spid="6554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3"/>
            </p:custDataLst>
          </p:nvPr>
        </p:nvSpPr>
        <p:spPr>
          <a:xfrm>
            <a:off x="1109935" y="2775350"/>
            <a:ext cx="8670808" cy="7372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1960"/>
                  </a:schemeClr>
                </a:solidFill>
              </a14:hiddenFill>
            </a:ext>
          </a:extLst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E506E3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悲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：“君不见高堂明镜悲白发”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2530" name="文本框 2" title=""/>
          <p:cNvSpPr txBox="1"/>
          <p:nvPr>
            <p:custDataLst>
              <p:tags r:id="rId4"/>
            </p:custDataLst>
          </p:nvPr>
        </p:nvSpPr>
        <p:spPr>
          <a:xfrm>
            <a:off x="936625" y="1969770"/>
            <a:ext cx="10795000" cy="7372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3921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9709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全诗大起大落，感情奔放，气势雄浑。请找出诗中带有情感的字词。</a:t>
            </a:r>
            <a:endParaRPr lang="zh-CN" altLang="en-US" sz="2800" b="1">
              <a:solidFill>
                <a:srgbClr val="97094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936580" y="3512585"/>
            <a:ext cx="8670808" cy="7372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1960"/>
                  </a:schemeClr>
                </a:solidFill>
              </a14:hiddenFill>
            </a:ext>
          </a:extLst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2800" b="1">
                <a:solidFill>
                  <a:srgbClr val="E506E3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欢乐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：“人生得意须尽欢”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烹羊宰牛且为乐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6"/>
            </p:custDataLst>
          </p:nvPr>
        </p:nvSpPr>
        <p:spPr>
          <a:xfrm>
            <a:off x="394290" y="4249820"/>
            <a:ext cx="8670808" cy="7372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1960"/>
                  </a:schemeClr>
                </a:solidFill>
              </a14:hiddenFill>
            </a:ext>
          </a:extLst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28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zh-CN" altLang="en-US" sz="2800" b="1">
                <a:solidFill>
                  <a:srgbClr val="E506E3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寂寞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：“古来圣贤皆寂寞”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7"/>
            </p:custDataLst>
          </p:nvPr>
        </p:nvSpPr>
        <p:spPr>
          <a:xfrm>
            <a:off x="960075" y="5070875"/>
            <a:ext cx="8670808" cy="7372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1960"/>
                  </a:schemeClr>
                </a:solidFill>
              </a14:hiddenFill>
            </a:ext>
          </a:extLst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2800" b="1">
                <a:solidFill>
                  <a:srgbClr val="E506E3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愁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：“与尔同销万古愁。”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8"/>
            </p:custDataLst>
          </p:nvPr>
        </p:nvSpPr>
        <p:spPr>
          <a:xfrm>
            <a:off x="1109980" y="650240"/>
            <a:ext cx="1466850" cy="64516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altLang="en-US" sz="36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小结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1" name="标题 26625" title=""/>
          <p:cNvPicPr>
            <a:picLocks noGrp="1" noRot="1" noChangeAspect="1"/>
          </p:cNvPicPr>
          <p:nvPr>
            <p:custDataLst>
              <p:tags r:id="rId10"/>
            </p:custDataLst>
          </p:nvPr>
        </p:nvPicPr>
        <p:blipFill>
          <a:blip r:embed="rId9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22896" r="15512" b="7704"/>
          <a:stretch>
            <a:fillRect/>
          </a:stretch>
        </p:blipFill>
        <p:spPr>
          <a:xfrm>
            <a:off x="10149840" y="2651125"/>
            <a:ext cx="2042160" cy="42062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grayscl/>
            <a:lum bright="8000"/>
          </a:blip>
          <a:stretch>
            <a:fillRect/>
          </a:stretch>
        </p:blipFill>
        <p:spPr>
          <a:xfrm>
            <a:off x="7759700" y="840740"/>
            <a:ext cx="3348355" cy="924560"/>
          </a:xfrm>
          <a:prstGeom prst="rect">
            <a:avLst/>
          </a:prstGeom>
          <a:noFill/>
          <a:ln w="9525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225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5" name="图片 104" title="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9265" y="2168525"/>
            <a:ext cx="11267440" cy="4153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2501265" y="510540"/>
            <a:ext cx="4107180" cy="1134110"/>
          </a:xfrm>
          <a:prstGeom prst="plaque">
            <a:avLst/>
          </a:prstGeom>
          <a:blipFill>
            <a:blip r:embed="rId6">
              <a:alphaModFix amt="69000"/>
            </a:blip>
            <a:tile tx="0" ty="0" sx="100000" sy="100000" flip="none" algn="tl"/>
          </a:blipFill>
        </p:spPr>
        <p:txBody>
          <a:bodyPr wrap="square" anchor="ctr" anchorCtr="0">
            <a:noAutofit/>
          </a:bodyPr>
          <a:lstStyle/>
          <a:p>
            <a:pPr algn="ctr"/>
            <a:r>
              <a:rPr lang="zh-CN" sz="4400" b="1">
                <a:solidFill>
                  <a:srgbClr val="970943"/>
                </a:solidFill>
                <a:latin typeface="Arial" panose="020b0604020202020204" pitchFamily="34" charset="0"/>
                <a:ea typeface="微软雅黑"/>
              </a:rPr>
              <a:t>再</a:t>
            </a:r>
            <a:r>
              <a:rPr sz="4400" b="1">
                <a:solidFill>
                  <a:srgbClr val="970943"/>
                </a:solidFill>
                <a:latin typeface="Arial" panose="020b0604020202020204" pitchFamily="34" charset="0"/>
                <a:ea typeface="微软雅黑"/>
              </a:rPr>
              <a:t> 读 </a:t>
            </a:r>
            <a:r>
              <a:rPr lang="zh-CN" sz="4400" b="1">
                <a:solidFill>
                  <a:srgbClr val="970943"/>
                </a:solidFill>
                <a:latin typeface="Arial" panose="020b0604020202020204" pitchFamily="34" charset="0"/>
                <a:ea typeface="微软雅黑"/>
              </a:rPr>
              <a:t>入</a:t>
            </a:r>
            <a:r>
              <a:rPr sz="4400" b="1">
                <a:solidFill>
                  <a:srgbClr val="970943"/>
                </a:solidFill>
                <a:latin typeface="Arial" panose="020b0604020202020204" pitchFamily="34" charset="0"/>
                <a:ea typeface="微软雅黑"/>
              </a:rPr>
              <a:t> 情</a:t>
            </a:r>
            <a:endParaRPr sz="4400" b="1">
              <a:solidFill>
                <a:srgbClr val="970943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922655" y="361950"/>
            <a:ext cx="1403350" cy="1435094"/>
          </a:xfrm>
          <a:prstGeom prst="ellipse">
            <a:avLst/>
          </a:prstGeom>
          <a:blipFill rotWithShape="1">
            <a:blip r:embed="rId6">
              <a:alphaModFix amt="69000"/>
            </a:blip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微软雅黑"/>
                <a:ea typeface="微软雅黑"/>
              </a:rPr>
              <a:t>叁</a:t>
            </a:r>
            <a:endParaRPr lang="zh-CN" altLang="en-US" sz="6000"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3"/>
            </p:custDataLst>
          </p:nvPr>
        </p:nvSpPr>
        <p:spPr>
          <a:xfrm>
            <a:off x="596900" y="1189990"/>
            <a:ext cx="9085580" cy="9448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1960"/>
                  </a:schemeClr>
                </a:solidFill>
              </a14:hiddenFill>
            </a:ext>
          </a:extLst>
        </p:spPr>
        <p:txBody>
          <a:bodyPr wrap="square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E506E3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悲伤的李白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君不见高堂明镜悲白发，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         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朝如青丝暮成雪。</a:t>
            </a:r>
            <a:endParaRPr lang="zh-CN" altLang="en-US" sz="2400" b="1">
              <a:solidFill>
                <a:srgbClr val="970943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2530" name="文本框 2" title=""/>
          <p:cNvSpPr txBox="1"/>
          <p:nvPr>
            <p:custDataLst>
              <p:tags r:id="rId4"/>
            </p:custDataLst>
          </p:nvPr>
        </p:nvSpPr>
        <p:spPr>
          <a:xfrm>
            <a:off x="417195" y="204470"/>
            <a:ext cx="8148320" cy="8020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 tIns="467995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9709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200" b="1">
                <a:solidFill>
                  <a:srgbClr val="9709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从这首诗中，你读出了一个怎样的李白？</a:t>
            </a:r>
            <a:endParaRPr lang="zh-CN" altLang="en-US" sz="3200" b="1">
              <a:solidFill>
                <a:srgbClr val="97094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9709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b="1">
                <a:solidFill>
                  <a:srgbClr val="9709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 sz="2800" b="1">
              <a:solidFill>
                <a:srgbClr val="E506E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602615" y="2089550"/>
            <a:ext cx="8670808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1960"/>
                  </a:schemeClr>
                </a:solidFill>
              </a14:hiddenFill>
            </a:ext>
          </a:extLst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E506E3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自信的李白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——天生我材必有用，千金散尽还复来。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6"/>
            </p:custDataLst>
          </p:nvPr>
        </p:nvSpPr>
        <p:spPr>
          <a:xfrm>
            <a:off x="602615" y="2693035"/>
            <a:ext cx="9382760" cy="5708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1960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E506E3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快乐的李白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——人生得意须尽欢，莫使金樽空对月。</a:t>
            </a:r>
            <a:endParaRPr lang="zh-CN" altLang="en-US" sz="2400" b="1">
              <a:solidFill>
                <a:srgbClr val="970943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7"/>
            </p:custDataLst>
          </p:nvPr>
        </p:nvSpPr>
        <p:spPr>
          <a:xfrm>
            <a:off x="602615" y="3355975"/>
            <a:ext cx="11656695" cy="49720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1960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E506E3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豪放的李白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——烹羊宰牛且为乐，会须一饮三百杯。</a:t>
            </a:r>
            <a:endParaRPr lang="zh-CN" altLang="en-US" sz="2400" b="1">
              <a:solidFill>
                <a:srgbClr val="970943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00" name="文本框 99" title=""/>
          <p:cNvSpPr txBox="1"/>
          <p:nvPr>
            <p:custDataLst>
              <p:tags r:id="rId8"/>
            </p:custDataLst>
          </p:nvPr>
        </p:nvSpPr>
        <p:spPr>
          <a:xfrm>
            <a:off x="602615" y="3945255"/>
            <a:ext cx="9079865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E506E3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愤激的李白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——钟鼓馔玉不足贵，但愿长醉不愿醒。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古来圣贤皆寂寞，惟有饮者留其名。</a:t>
            </a:r>
            <a:endParaRPr lang="zh-CN" altLang="en-US" sz="2400" b="1">
              <a:solidFill>
                <a:srgbClr val="970943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9"/>
            </p:custDataLst>
          </p:nvPr>
        </p:nvSpPr>
        <p:spPr>
          <a:xfrm>
            <a:off x="602615" y="5014595"/>
            <a:ext cx="9197340" cy="902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</a:pPr>
            <a:r>
              <a:rPr lang="zh-CN" sz="2400" b="1">
                <a:solidFill>
                  <a:srgbClr val="E506E3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狂放的李白</a:t>
            </a:r>
            <a:r>
              <a:rPr lang="zh-CN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——主人何为言少钱，径须沽取对君酌。</a:t>
            </a:r>
            <a:endParaRPr lang="zh-CN" sz="24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indent="0">
              <a:lnSpc>
                <a:spcPct val="110000"/>
              </a:lnSpc>
            </a:pPr>
            <a:r>
              <a:rPr lang="zh-CN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</a:t>
            </a:r>
            <a:r>
              <a:rPr lang="zh-CN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五花马，千金裘，呼儿将出换美酒。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0"/>
            </p:custDataLst>
          </p:nvPr>
        </p:nvSpPr>
        <p:spPr>
          <a:xfrm>
            <a:off x="2442845" y="6009640"/>
            <a:ext cx="4109085" cy="5835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970943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人生迟暮</a:t>
            </a:r>
            <a:r>
              <a:rPr lang="en-US" altLang="zh-CN" sz="3200" b="1">
                <a:solidFill>
                  <a:srgbClr val="970943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970943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怀才不遇</a:t>
            </a:r>
            <a:endParaRPr lang="zh-CN" altLang="en-US" sz="3200" b="1">
              <a:solidFill>
                <a:srgbClr val="970943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100" grpId="0"/>
      <p:bldP spid="8" grpId="0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0658" name="内容占位符 2" title="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243965" y="1213485"/>
            <a:ext cx="10408920" cy="5796280"/>
          </a:xfrm>
        </p:spPr>
        <p:txBody>
          <a:bodyPr lIns="91440" tIns="45720" rIns="91440" bIns="45720" anchor="t" anchorCtr="0">
            <a:normAutofit fontScale="80000"/>
          </a:bodyPr>
          <a:lstStyle/>
          <a:p>
            <a:pPr marL="0" indent="0">
              <a:lnSpc>
                <a:spcPct val="150000"/>
              </a:lnSpc>
              <a:buClr>
                <a:srgbClr val="CC9900"/>
              </a:buClr>
              <a:buNone/>
            </a:pPr>
            <a:r>
              <a:rPr lang="zh-CN" altLang="en-US" sz="2800" b="1"/>
              <a:t>1．《将进酒》中显示诗人对未来充满信心的诗句是：</a:t>
            </a:r>
            <a:r>
              <a:rPr lang="zh-CN" altLang="en-US" sz="2800" b="1" u="sng"/>
              <a:t>                </a:t>
            </a:r>
            <a:r>
              <a:rPr lang="en-US" altLang="zh-CN" sz="2800" b="1" u="sng"/>
              <a:t>             </a:t>
            </a:r>
            <a:r>
              <a:rPr lang="zh-CN" altLang="en-US" sz="2800" b="1" u="sng"/>
              <a:t>   ， </a:t>
            </a:r>
            <a:r>
              <a:rPr lang="en-US" altLang="zh-CN" sz="2800" b="1" u="sng"/>
              <a:t>           </a:t>
            </a:r>
            <a:r>
              <a:rPr lang="zh-CN" altLang="en-US" sz="2800" b="1" u="sng"/>
              <a:t>                。</a:t>
            </a:r>
            <a:r>
              <a:rPr lang="en-US" altLang="zh-CN" sz="2800" b="1" u="sng"/>
              <a:t>”</a:t>
            </a:r>
            <a:endParaRPr lang="zh-CN" altLang="en-US" sz="2800" b="1" u="sng"/>
          </a:p>
          <a:p>
            <a:pPr marL="0" indent="0">
              <a:lnSpc>
                <a:spcPct val="150000"/>
              </a:lnSpc>
              <a:buClr>
                <a:srgbClr val="CC9900"/>
              </a:buClr>
              <a:buNone/>
            </a:pPr>
            <a:r>
              <a:rPr lang="zh-CN" altLang="en-US" sz="2800" b="1"/>
              <a:t>2．《将进酒》中抒写万古寂寞之愁的诗句是</a:t>
            </a:r>
            <a:r>
              <a:rPr lang="zh-CN" altLang="en-US" sz="2800" b="1" u="sng"/>
              <a:t>“          </a:t>
            </a:r>
            <a:r>
              <a:rPr lang="en-US" altLang="zh-CN" sz="2800" b="1" u="sng"/>
              <a:t>  </a:t>
            </a:r>
            <a:r>
              <a:rPr lang="zh-CN" altLang="en-US" sz="2800" b="1" u="sng"/>
              <a:t>  </a:t>
            </a:r>
            <a:r>
              <a:rPr lang="en-US" altLang="zh-CN" sz="2800" b="1" u="sng"/>
              <a:t>        </a:t>
            </a:r>
            <a:r>
              <a:rPr lang="zh-CN" altLang="en-US" sz="2800" b="1" u="sng"/>
              <a:t>     ，     </a:t>
            </a:r>
            <a:r>
              <a:rPr lang="en-US" altLang="zh-CN" sz="2800" b="1" u="sng"/>
              <a:t>   </a:t>
            </a:r>
            <a:r>
              <a:rPr lang="zh-CN" altLang="en-US" sz="2800" b="1" u="sng"/>
              <a:t>   </a:t>
            </a:r>
            <a:r>
              <a:rPr lang="en-US" altLang="zh-CN" sz="2800" b="1" u="sng"/>
              <a:t>         </a:t>
            </a:r>
            <a:r>
              <a:rPr lang="zh-CN" altLang="en-US" sz="2800" b="1" u="sng"/>
              <a:t>          。”</a:t>
            </a:r>
            <a:endParaRPr lang="zh-CN" altLang="en-US" sz="2800" b="1" u="sng"/>
          </a:p>
          <a:p>
            <a:pPr marL="0" indent="0">
              <a:lnSpc>
                <a:spcPct val="150000"/>
              </a:lnSpc>
              <a:buClr>
                <a:srgbClr val="CC9900"/>
              </a:buClr>
              <a:buNone/>
            </a:pPr>
            <a:r>
              <a:rPr lang="zh-CN" altLang="en-US" sz="2800" b="1"/>
              <a:t>3．《将进酒》中用比兴手法显示黄河的宏伟气魄和浩大声势的诗句是“</a:t>
            </a:r>
            <a:r>
              <a:rPr lang="zh-CN" altLang="en-US" sz="2800" b="1" u="sng"/>
              <a:t>                </a:t>
            </a:r>
            <a:r>
              <a:rPr lang="en-US" altLang="zh-CN" sz="2800" b="1" u="sng"/>
              <a:t> </a:t>
            </a:r>
            <a:r>
              <a:rPr lang="zh-CN" altLang="en-US" sz="2800" b="1" u="sng"/>
              <a:t>   </a:t>
            </a:r>
            <a:r>
              <a:rPr lang="en-US" altLang="zh-CN" sz="2800" b="1" u="sng"/>
              <a:t>     </a:t>
            </a:r>
            <a:r>
              <a:rPr lang="zh-CN" altLang="en-US" sz="2800" b="1" u="sng"/>
              <a:t>       </a:t>
            </a:r>
            <a:r>
              <a:rPr lang="en-US" altLang="zh-CN" sz="2800" b="1" u="sng"/>
              <a:t>  </a:t>
            </a:r>
            <a:r>
              <a:rPr lang="zh-CN" altLang="en-US" sz="2800" b="1" u="sng"/>
              <a:t>  ，  </a:t>
            </a:r>
            <a:r>
              <a:rPr lang="en-US" altLang="zh-CN" sz="2800" b="1" u="sng"/>
              <a:t>       </a:t>
            </a:r>
            <a:r>
              <a:rPr lang="zh-CN" altLang="en-US" sz="2800" b="1" u="sng"/>
              <a:t>                  。”</a:t>
            </a:r>
            <a:endParaRPr lang="zh-CN" altLang="en-US" sz="2800" b="1" u="sng"/>
          </a:p>
          <a:p>
            <a:pPr marL="0" indent="0">
              <a:lnSpc>
                <a:spcPct val="150000"/>
              </a:lnSpc>
              <a:buClr>
                <a:srgbClr val="CC9900"/>
              </a:buClr>
              <a:buNone/>
            </a:pPr>
            <a:r>
              <a:rPr lang="zh-CN" altLang="en-US" sz="2800" b="1"/>
              <a:t>4．《将进酒》中对人生易老光阴易逝感慨的诗句是</a:t>
            </a:r>
            <a:r>
              <a:rPr lang="zh-CN" altLang="en-US" sz="2800" b="1" u="sng"/>
              <a:t>“                </a:t>
            </a:r>
            <a:r>
              <a:rPr lang="en-US" altLang="zh-CN" sz="2800" b="1" u="sng"/>
              <a:t>  </a:t>
            </a:r>
            <a:r>
              <a:rPr lang="zh-CN" altLang="en-US" sz="2800" b="1" u="sng"/>
              <a:t>  </a:t>
            </a:r>
            <a:r>
              <a:rPr lang="en-US" altLang="zh-CN" sz="2800" b="1" u="sng"/>
              <a:t>    </a:t>
            </a:r>
            <a:r>
              <a:rPr lang="zh-CN" altLang="en-US" sz="2800" b="1" u="sng"/>
              <a:t>   </a:t>
            </a:r>
            <a:r>
              <a:rPr lang="en-US" altLang="zh-CN" sz="2800" b="1" u="sng"/>
              <a:t>      </a:t>
            </a:r>
            <a:r>
              <a:rPr lang="zh-CN" altLang="en-US" sz="2800" b="1" u="sng"/>
              <a:t>    ，  </a:t>
            </a:r>
            <a:r>
              <a:rPr lang="en-US" altLang="zh-CN" sz="2800" b="1" u="sng"/>
              <a:t>       </a:t>
            </a:r>
            <a:r>
              <a:rPr lang="zh-CN" altLang="en-US" sz="2800" b="1" u="sng"/>
              <a:t>                     。”</a:t>
            </a:r>
            <a:endParaRPr lang="zh-CN" altLang="en-US" sz="2800" b="1"/>
          </a:p>
          <a:p>
            <a:pPr marL="0" indent="0">
              <a:buClr>
                <a:srgbClr val="CC9900"/>
              </a:buClr>
              <a:buNone/>
            </a:pPr>
            <a:endParaRPr lang="zh-CN" altLang="en-US" sz="2800" b="1"/>
          </a:p>
        </p:txBody>
      </p:sp>
      <p:sp>
        <p:nvSpPr>
          <p:cNvPr id="70659" name="文本框 3" title=""/>
          <p:cNvSpPr/>
          <p:nvPr>
            <p:custDataLst>
              <p:tags r:id="rId4"/>
            </p:custDataLst>
          </p:nvPr>
        </p:nvSpPr>
        <p:spPr>
          <a:xfrm>
            <a:off x="1772920" y="1653540"/>
            <a:ext cx="88074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  </a:t>
            </a:r>
            <a:r>
              <a:rPr lang="zh-CN" altLang="en-US" sz="3200" b="1">
                <a:solidFill>
                  <a:srgbClr val="FF0000"/>
                </a:solidFill>
              </a:rPr>
              <a:t>天生我材必有用</a:t>
            </a:r>
            <a:r>
              <a:rPr lang="en-US" altLang="zh-CN" sz="3200" b="1">
                <a:solidFill>
                  <a:srgbClr val="FF0000"/>
                </a:solidFill>
              </a:rPr>
              <a:t>         </a:t>
            </a:r>
            <a:r>
              <a:rPr lang="zh-CN" altLang="en-US" sz="3200" b="1">
                <a:solidFill>
                  <a:srgbClr val="FF0000"/>
                </a:solidFill>
              </a:rPr>
              <a:t>千金散尽还复来。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0660" name="文本框 5" title=""/>
          <p:cNvSpPr/>
          <p:nvPr>
            <p:custDataLst>
              <p:tags r:id="rId5"/>
            </p:custDataLst>
          </p:nvPr>
        </p:nvSpPr>
        <p:spPr>
          <a:xfrm>
            <a:off x="1726565" y="2846070"/>
            <a:ext cx="8261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古来圣贤皆寂寞</a:t>
            </a:r>
            <a:r>
              <a:rPr lang="en-US" altLang="zh-CN" sz="3200" b="1">
                <a:solidFill>
                  <a:srgbClr val="FF0000"/>
                </a:solidFill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</a:rPr>
              <a:t>惟有饮者留其名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0661" name="文本框 6" title=""/>
          <p:cNvSpPr/>
          <p:nvPr>
            <p:custDataLst>
              <p:tags r:id="rId6"/>
            </p:custDataLst>
          </p:nvPr>
        </p:nvSpPr>
        <p:spPr>
          <a:xfrm>
            <a:off x="2068830" y="3915410"/>
            <a:ext cx="8703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君不见黄河之水天上来</a:t>
            </a:r>
            <a:r>
              <a:rPr lang="en-US" altLang="zh-CN" sz="3200" b="1">
                <a:solidFill>
                  <a:srgbClr val="FF0000"/>
                </a:solidFill>
              </a:rPr>
              <a:t>    </a:t>
            </a:r>
            <a:r>
              <a:rPr lang="zh-CN" altLang="en-US" sz="3200" b="1">
                <a:solidFill>
                  <a:srgbClr val="FF0000"/>
                </a:solidFill>
              </a:rPr>
              <a:t>奔流到海不复回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0662" name="文本框 7" title=""/>
          <p:cNvSpPr/>
          <p:nvPr>
            <p:custDataLst>
              <p:tags r:id="rId7"/>
            </p:custDataLst>
          </p:nvPr>
        </p:nvSpPr>
        <p:spPr>
          <a:xfrm>
            <a:off x="1616075" y="5083175"/>
            <a:ext cx="89642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君不见高堂明镜悲白发</a:t>
            </a:r>
            <a:r>
              <a:rPr lang="en-US" altLang="zh-CN" sz="3200" b="1">
                <a:solidFill>
                  <a:srgbClr val="FF0000"/>
                </a:solidFill>
              </a:rPr>
              <a:t>     </a:t>
            </a:r>
            <a:r>
              <a:rPr lang="zh-CN" altLang="en-US" sz="3200" b="1">
                <a:solidFill>
                  <a:srgbClr val="FF0000"/>
                </a:solidFill>
              </a:rPr>
              <a:t>朝如青丝暮成雪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8"/>
            </p:custDataLst>
          </p:nvPr>
        </p:nvSpPr>
        <p:spPr>
          <a:xfrm>
            <a:off x="716915" y="270510"/>
            <a:ext cx="445389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</a:rPr>
              <a:t>随堂检测</a:t>
            </a:r>
            <a:endParaRPr lang="zh-CN" altLang="en-US" sz="5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uiExpand="1" build="p"/>
      <p:bldP spid="70659" grpId="0"/>
      <p:bldP spid="70660" grpId="0"/>
      <p:bldP spid="70661" grpId="0"/>
      <p:bldP spid="7066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682" name="内容占位符 2" title="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51815" y="1360170"/>
            <a:ext cx="10918190" cy="5318125"/>
          </a:xfrm>
        </p:spPr>
        <p:txBody>
          <a:bodyPr lIns="91440" tIns="45720" rIns="91440" bIns="45720" anchor="t" anchorCtr="0">
            <a:normAutofit fontScale="70000"/>
          </a:bodyPr>
          <a:lstStyle/>
          <a:p>
            <a:pPr marL="0" indent="0">
              <a:lnSpc>
                <a:spcPct val="150000"/>
              </a:lnSpc>
              <a:buClr>
                <a:srgbClr val="CC9900"/>
              </a:buClr>
              <a:buNone/>
            </a:pPr>
            <a:r>
              <a:rPr lang="zh-CN" altLang="en-US" sz="3200" b="1"/>
              <a:t>5.李白《将进酒》中感叹岁月流逝，人生易老的句子：</a:t>
            </a:r>
            <a:r>
              <a:rPr lang="zh-CN" altLang="en-US" sz="3200" b="1" u="sng"/>
              <a:t>“                     </a:t>
            </a:r>
            <a:r>
              <a:rPr lang="en-US" altLang="zh-CN" sz="3200" b="1" u="sng"/>
              <a:t>         </a:t>
            </a:r>
            <a:r>
              <a:rPr lang="zh-CN" altLang="en-US" sz="3200" b="1" u="sng"/>
              <a:t> </a:t>
            </a:r>
            <a:r>
              <a:rPr lang="en-US" altLang="zh-CN" sz="3200" b="1" u="sng"/>
              <a:t>    </a:t>
            </a:r>
            <a:r>
              <a:rPr lang="zh-CN" altLang="en-US" sz="3200" b="1" u="sng"/>
              <a:t>   ，  </a:t>
            </a:r>
            <a:r>
              <a:rPr lang="en-US" altLang="zh-CN" sz="3200" b="1" u="sng"/>
              <a:t>    </a:t>
            </a:r>
            <a:r>
              <a:rPr lang="zh-CN" altLang="en-US" sz="3200" b="1" u="sng"/>
              <a:t>                     。</a:t>
            </a:r>
            <a:r>
              <a:rPr lang="zh-CN" altLang="en-US" sz="3200" b="1"/>
              <a:t>”</a:t>
            </a:r>
            <a:endParaRPr lang="zh-CN" altLang="en-US" sz="3200" b="1"/>
          </a:p>
          <a:p>
            <a:pPr marL="0" indent="0">
              <a:lnSpc>
                <a:spcPct val="150000"/>
              </a:lnSpc>
              <a:buClr>
                <a:srgbClr val="CC9900"/>
              </a:buClr>
              <a:buNone/>
            </a:pPr>
            <a:r>
              <a:rPr lang="zh-CN" altLang="en-US" sz="3200" b="1"/>
              <a:t>6.李白在《将进酒》中运用了比喻和夸张的手法极言人生短暂、韶华易逝是：             </a:t>
            </a:r>
            <a:endParaRPr lang="zh-CN" altLang="en-US" sz="3200" b="1"/>
          </a:p>
          <a:p>
            <a:pPr marL="0" indent="0">
              <a:lnSpc>
                <a:spcPct val="150000"/>
              </a:lnSpc>
              <a:buClr>
                <a:srgbClr val="CC9900"/>
              </a:buClr>
              <a:buNone/>
            </a:pPr>
            <a:r>
              <a:rPr lang="zh-CN" altLang="en-US" sz="3200" b="1" u="sng"/>
              <a:t>         </a:t>
            </a:r>
            <a:r>
              <a:rPr lang="en-US" altLang="zh-CN" sz="3200" b="1" u="sng"/>
              <a:t>                      </a:t>
            </a:r>
            <a:r>
              <a:rPr lang="zh-CN" altLang="en-US" sz="3200" b="1" u="sng"/>
              <a:t>      ，                         。</a:t>
            </a:r>
            <a:endParaRPr lang="zh-CN" altLang="en-US" sz="3200" b="1" u="sng"/>
          </a:p>
          <a:p>
            <a:pPr marL="0" indent="0">
              <a:lnSpc>
                <a:spcPct val="150000"/>
              </a:lnSpc>
              <a:buClr>
                <a:srgbClr val="CC9900"/>
              </a:buClr>
              <a:buNone/>
            </a:pPr>
            <a:r>
              <a:rPr lang="zh-CN" altLang="en-US" sz="3200" b="1"/>
              <a:t>7.李白《将进酒》中突出表现作者对富贵奢华生活的鄙弃的诗句是：</a:t>
            </a:r>
            <a:r>
              <a:rPr lang="zh-CN" altLang="en-US" sz="3200" b="1" u="sng"/>
              <a:t>“             </a:t>
            </a:r>
            <a:r>
              <a:rPr lang="en-US" altLang="zh-CN" sz="3200" b="1" u="sng"/>
              <a:t>        </a:t>
            </a:r>
            <a:r>
              <a:rPr lang="zh-CN" altLang="en-US" sz="3200" b="1" u="sng"/>
              <a:t>            ，  </a:t>
            </a:r>
            <a:r>
              <a:rPr lang="en-US" altLang="zh-CN" sz="3200" b="1" u="sng"/>
              <a:t>    </a:t>
            </a:r>
            <a:r>
              <a:rPr lang="zh-CN" altLang="en-US" sz="3200" b="1" u="sng"/>
              <a:t>                     。”</a:t>
            </a:r>
            <a:endParaRPr lang="zh-CN" altLang="en-US" sz="3200" b="1" u="sng"/>
          </a:p>
        </p:txBody>
      </p:sp>
      <p:sp>
        <p:nvSpPr>
          <p:cNvPr id="71683" name="文本框 3" title=""/>
          <p:cNvSpPr/>
          <p:nvPr>
            <p:custDataLst>
              <p:tags r:id="rId4"/>
            </p:custDataLst>
          </p:nvPr>
        </p:nvSpPr>
        <p:spPr>
          <a:xfrm>
            <a:off x="1042670" y="1848485"/>
            <a:ext cx="92075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君不见高堂明镜悲白发</a:t>
            </a:r>
            <a:r>
              <a:rPr lang="en-US" altLang="zh-CN" sz="3200" b="1">
                <a:solidFill>
                  <a:srgbClr val="FF0000"/>
                </a:solidFill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</a:rPr>
              <a:t>朝如青丝暮成雪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1684" name="文本框 4" title=""/>
          <p:cNvSpPr/>
          <p:nvPr>
            <p:custDataLst>
              <p:tags r:id="rId5"/>
            </p:custDataLst>
          </p:nvPr>
        </p:nvSpPr>
        <p:spPr>
          <a:xfrm>
            <a:off x="747713" y="3597910"/>
            <a:ext cx="80470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君不见高堂明镜悲白发</a:t>
            </a:r>
            <a:r>
              <a:rPr lang="en-US" altLang="zh-CN" sz="3200" b="1">
                <a:solidFill>
                  <a:srgbClr val="FF0000"/>
                </a:solidFill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</a:rPr>
              <a:t>朝如青丝暮成雪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1685" name="文本框 5" title=""/>
          <p:cNvSpPr/>
          <p:nvPr>
            <p:custDataLst>
              <p:tags r:id="rId6"/>
            </p:custDataLst>
          </p:nvPr>
        </p:nvSpPr>
        <p:spPr>
          <a:xfrm>
            <a:off x="959485" y="4723765"/>
            <a:ext cx="88461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钟鼓馔玉不足贵</a:t>
            </a:r>
            <a:r>
              <a:rPr lang="en-US" altLang="zh-CN" sz="3200" b="1">
                <a:solidFill>
                  <a:srgbClr val="FF0000"/>
                </a:solidFill>
              </a:rPr>
              <a:t>            </a:t>
            </a:r>
            <a:r>
              <a:rPr lang="zh-CN" altLang="en-US" sz="3200" b="1">
                <a:solidFill>
                  <a:srgbClr val="FF0000"/>
                </a:solidFill>
              </a:rPr>
              <a:t>但愿长睡不复醒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7"/>
            </p:custDataLst>
          </p:nvPr>
        </p:nvSpPr>
        <p:spPr>
          <a:xfrm>
            <a:off x="716915" y="270510"/>
            <a:ext cx="445389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</a:rPr>
              <a:t>随堂检测</a:t>
            </a:r>
            <a:endParaRPr lang="zh-CN" altLang="en-US" sz="5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uiExpand="1" build="p"/>
      <p:bldP spid="71683" grpId="0"/>
      <p:bldP spid="71684" grpId="0"/>
      <p:bldP spid="7168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3" name="图片 22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939550" y="365752"/>
            <a:ext cx="633451" cy="633451"/>
          </a:xfrm>
          <a:prstGeom prst="rect">
            <a:avLst/>
          </a:prstGeom>
        </p:spPr>
      </p:pic>
      <p:grpSp>
        <p:nvGrpSpPr>
          <p:cNvPr id="5" name="组合 4" title=""/>
          <p:cNvGrpSpPr/>
          <p:nvPr>
            <p:custDataLst>
              <p:tags r:id="rId5"/>
            </p:custDataLst>
          </p:nvPr>
        </p:nvGrpSpPr>
        <p:grpSpPr>
          <a:xfrm>
            <a:off x="0" y="1463406"/>
            <a:ext cx="12192001" cy="4069686"/>
            <a:chOff x="0" y="1642308"/>
            <a:chExt cx="12192001" cy="4069686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1642308"/>
              <a:ext cx="8666922" cy="406968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507897" y="1642309"/>
              <a:ext cx="3684104" cy="4069685"/>
            </a:xfrm>
            <a:prstGeom prst="rect">
              <a:avLst/>
            </a:prstGeom>
          </p:spPr>
        </p:pic>
      </p:grpSp>
      <p:sp>
        <p:nvSpPr>
          <p:cNvPr id="6" name="文本框 5" title=""/>
          <p:cNvSpPr txBox="1"/>
          <p:nvPr>
            <p:custDataLst>
              <p:tags r:id="rId12"/>
            </p:custDataLst>
          </p:nvPr>
        </p:nvSpPr>
        <p:spPr>
          <a:xfrm>
            <a:off x="3191709" y="2729456"/>
            <a:ext cx="58084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6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感谢您的领听</a:t>
            </a:r>
            <a:endParaRPr kumimoji="1" lang="zh-CN" altLang="en-US" sz="6600" b="1" spc="300">
              <a:solidFill>
                <a:schemeClr val="tx1">
                  <a:lumMod val="75000"/>
                  <a:lumOff val="25000"/>
                </a:schemeClr>
              </a:solidFill>
              <a:latin typeface="Source Han Serif CN SemiBold" panose="02020400000000000000" pitchFamily="18" charset="-128"/>
              <a:ea typeface="Source Han Serif CN SemiBold" panose="02020400000000000000" pitchFamily="18" charset="-128"/>
            </a:endParaRPr>
          </a:p>
        </p:txBody>
      </p:sp>
      <p:cxnSp>
        <p:nvCxnSpPr>
          <p:cNvPr id="12" name="直线连接符 11" title=""/>
          <p:cNvCxnSpPr/>
          <p:nvPr>
            <p:custDataLst>
              <p:tags r:id="rId13"/>
            </p:custDataLst>
          </p:nvPr>
        </p:nvCxnSpPr>
        <p:spPr>
          <a:xfrm>
            <a:off x="0" y="1324909"/>
            <a:ext cx="12192000" cy="0"/>
          </a:xfrm>
          <a:prstGeom prst="line">
            <a:avLst/>
          </a:prstGeom>
          <a:ln w="19050">
            <a:solidFill>
              <a:srgbClr val="D1B7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 title=""/>
          <p:cNvCxnSpPr/>
          <p:nvPr>
            <p:custDataLst>
              <p:tags r:id="rId14"/>
            </p:custDataLst>
          </p:nvPr>
        </p:nvCxnSpPr>
        <p:spPr>
          <a:xfrm>
            <a:off x="0" y="5651745"/>
            <a:ext cx="12192000" cy="0"/>
          </a:xfrm>
          <a:prstGeom prst="line">
            <a:avLst/>
          </a:prstGeom>
          <a:ln w="19050">
            <a:solidFill>
              <a:srgbClr val="D1B7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3506141" y="594551"/>
            <a:ext cx="932345" cy="804724"/>
          </a:xfrm>
          <a:prstGeom prst="rect">
            <a:avLst/>
          </a:prstGeom>
        </p:spPr>
      </p:pic>
      <p:pic>
        <p:nvPicPr>
          <p:cNvPr id="18" name="图片 17" title="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4564942" y="839290"/>
            <a:ext cx="548624" cy="473526"/>
          </a:xfrm>
          <a:prstGeom prst="rect">
            <a:avLst/>
          </a:prstGeom>
        </p:spPr>
      </p:pic>
      <p:pic>
        <p:nvPicPr>
          <p:cNvPr id="20" name="图片 19" title="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 flipH="1">
            <a:off x="15462" y="-103750"/>
            <a:ext cx="3668642" cy="2833132"/>
          </a:xfrm>
          <a:prstGeom prst="rect">
            <a:avLst/>
          </a:prstGeom>
        </p:spPr>
      </p:pic>
      <p:pic>
        <p:nvPicPr>
          <p:cNvPr id="21" name="图片 20" title="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/>
          <a:srcRect b="-1828"/>
          <a:stretch>
            <a:fillRect/>
          </a:stretch>
        </p:blipFill>
        <p:spPr>
          <a:xfrm>
            <a:off x="31211" y="5029199"/>
            <a:ext cx="3001040" cy="1854997"/>
          </a:xfrm>
          <a:prstGeom prst="rect">
            <a:avLst/>
          </a:prstGeom>
        </p:spPr>
      </p:pic>
      <p:pic>
        <p:nvPicPr>
          <p:cNvPr id="28" name="图片 27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221092" y="4126084"/>
            <a:ext cx="1985395" cy="394646"/>
          </a:xfrm>
          <a:prstGeom prst="rect">
            <a:avLst/>
          </a:prstGeom>
        </p:spPr>
      </p:pic>
      <p:pic>
        <p:nvPicPr>
          <p:cNvPr id="29" name="图片 28" title="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/>
          <a:srcRect t="-36298"/>
          <a:stretch>
            <a:fillRect/>
          </a:stretch>
        </p:blipFill>
        <p:spPr>
          <a:xfrm>
            <a:off x="6723725" y="1863507"/>
            <a:ext cx="1985395" cy="458778"/>
          </a:xfrm>
          <a:prstGeom prst="rect">
            <a:avLst/>
          </a:prstGeom>
        </p:spPr>
      </p:pic>
      <p:pic>
        <p:nvPicPr>
          <p:cNvPr id="30" name="图片 29" title="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6"/>
          <a:srcRect t="21211" r="-11927" b="33125"/>
          <a:stretch>
            <a:fillRect/>
          </a:stretch>
        </p:blipFill>
        <p:spPr>
          <a:xfrm>
            <a:off x="9842129" y="627110"/>
            <a:ext cx="2083365" cy="473525"/>
          </a:xfrm>
          <a:prstGeom prst="rect">
            <a:avLst/>
          </a:prstGeom>
        </p:spPr>
      </p:pic>
      <p:pic>
        <p:nvPicPr>
          <p:cNvPr id="19" name="图片 18" title="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0662275" y="2556246"/>
            <a:ext cx="1985395" cy="39464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5" name="组合 4" title=""/>
          <p:cNvGrpSpPr/>
          <p:nvPr>
            <p:custDataLst>
              <p:tags r:id="rId3"/>
            </p:custDataLst>
          </p:nvPr>
        </p:nvGrpSpPr>
        <p:grpSpPr>
          <a:xfrm>
            <a:off x="0" y="1463406"/>
            <a:ext cx="12192001" cy="4069686"/>
            <a:chOff x="0" y="1642308"/>
            <a:chExt cx="12192001" cy="4069686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1642308"/>
              <a:ext cx="8666922" cy="406968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7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507897" y="1642309"/>
              <a:ext cx="3684104" cy="4069685"/>
            </a:xfrm>
            <a:prstGeom prst="rect">
              <a:avLst/>
            </a:prstGeom>
          </p:spPr>
        </p:pic>
      </p:grpSp>
      <p:sp>
        <p:nvSpPr>
          <p:cNvPr id="6" name="文本框 5" title=""/>
          <p:cNvSpPr txBox="1"/>
          <p:nvPr>
            <p:custDataLst>
              <p:tags r:id="rId10"/>
            </p:custDataLst>
          </p:nvPr>
        </p:nvSpPr>
        <p:spPr>
          <a:xfrm>
            <a:off x="5349642" y="1613655"/>
            <a:ext cx="14927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目录</a:t>
            </a:r>
            <a:endParaRPr kumimoji="1" lang="zh-CN" altLang="en-US" sz="4800" b="1" spc="300">
              <a:solidFill>
                <a:schemeClr val="tx1">
                  <a:lumMod val="75000"/>
                  <a:lumOff val="25000"/>
                </a:schemeClr>
              </a:solidFill>
              <a:latin typeface="Source Han Serif CN SemiBold" panose="02020400000000000000" pitchFamily="18" charset="-128"/>
              <a:ea typeface="Source Han Serif CN SemiBold" panose="02020400000000000000" pitchFamily="18" charset="-128"/>
            </a:endParaRPr>
          </a:p>
        </p:txBody>
      </p:sp>
      <p:cxnSp>
        <p:nvCxnSpPr>
          <p:cNvPr id="12" name="直线连接符 11" title=""/>
          <p:cNvCxnSpPr/>
          <p:nvPr>
            <p:custDataLst>
              <p:tags r:id="rId11"/>
            </p:custDataLst>
          </p:nvPr>
        </p:nvCxnSpPr>
        <p:spPr>
          <a:xfrm>
            <a:off x="0" y="1324909"/>
            <a:ext cx="12192000" cy="0"/>
          </a:xfrm>
          <a:prstGeom prst="line">
            <a:avLst/>
          </a:prstGeom>
          <a:ln w="19050">
            <a:solidFill>
              <a:srgbClr val="D1B7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 title=""/>
          <p:cNvCxnSpPr/>
          <p:nvPr>
            <p:custDataLst>
              <p:tags r:id="rId12"/>
            </p:custDataLst>
          </p:nvPr>
        </p:nvCxnSpPr>
        <p:spPr>
          <a:xfrm>
            <a:off x="0" y="5651745"/>
            <a:ext cx="12192000" cy="0"/>
          </a:xfrm>
          <a:prstGeom prst="line">
            <a:avLst/>
          </a:prstGeom>
          <a:ln w="19050">
            <a:solidFill>
              <a:srgbClr val="D1B7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 flipH="1">
            <a:off x="9906941" y="309943"/>
            <a:ext cx="932345" cy="804724"/>
          </a:xfrm>
          <a:prstGeom prst="rect">
            <a:avLst/>
          </a:prstGeom>
        </p:spPr>
      </p:pic>
      <p:pic>
        <p:nvPicPr>
          <p:cNvPr id="18" name="图片 17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3"/>
          <a:stretch>
            <a:fillRect/>
          </a:stretch>
        </p:blipFill>
        <p:spPr>
          <a:xfrm flipH="1">
            <a:off x="10965742" y="554682"/>
            <a:ext cx="548624" cy="473526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 flipH="1">
            <a:off x="-347498" y="-463752"/>
            <a:ext cx="3046540" cy="2352710"/>
          </a:xfrm>
          <a:custGeom>
            <a:gdLst>
              <a:gd name="connsiteX0" fmla="*/ 2393076 w 4549480"/>
              <a:gd name="connsiteY0" fmla="*/ 0 h 3513365"/>
              <a:gd name="connsiteX1" fmla="*/ 0 w 4549480"/>
              <a:gd name="connsiteY1" fmla="*/ 0 h 3513365"/>
              <a:gd name="connsiteX2" fmla="*/ 0 w 4549480"/>
              <a:gd name="connsiteY2" fmla="*/ 3513365 h 3513365"/>
              <a:gd name="connsiteX3" fmla="*/ 4549480 w 4549480"/>
              <a:gd name="connsiteY3" fmla="*/ 3513365 h 3513365"/>
              <a:gd name="connsiteX4" fmla="*/ 4549480 w 4549480"/>
              <a:gd name="connsiteY4" fmla="*/ 856129 h 3513365"/>
              <a:gd name="connsiteX5" fmla="*/ 4525185 w 4549480"/>
              <a:gd name="connsiteY5" fmla="*/ 958515 h 3513365"/>
              <a:gd name="connsiteX6" fmla="*/ 3809568 w 4549480"/>
              <a:gd name="connsiteY6" fmla="*/ 1117541 h 3513365"/>
              <a:gd name="connsiteX7" fmla="*/ 3749933 w 4549480"/>
              <a:gd name="connsiteY7" fmla="*/ 1316324 h 3513365"/>
              <a:gd name="connsiteX8" fmla="*/ 2517481 w 4549480"/>
              <a:gd name="connsiteY8" fmla="*/ 1137420 h 35133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49480" h="3513365">
                <a:moveTo>
                  <a:pt x="2393076" y="0"/>
                </a:moveTo>
                <a:lnTo>
                  <a:pt x="0" y="0"/>
                </a:lnTo>
                <a:lnTo>
                  <a:pt x="0" y="3513365"/>
                </a:lnTo>
                <a:lnTo>
                  <a:pt x="4549480" y="3513365"/>
                </a:lnTo>
                <a:lnTo>
                  <a:pt x="4549480" y="856129"/>
                </a:lnTo>
                <a:lnTo>
                  <a:pt x="4525185" y="958515"/>
                </a:lnTo>
                <a:lnTo>
                  <a:pt x="3809568" y="1117541"/>
                </a:lnTo>
                <a:lnTo>
                  <a:pt x="3749933" y="1316324"/>
                </a:lnTo>
                <a:lnTo>
                  <a:pt x="2517481" y="1137420"/>
                </a:lnTo>
                <a:close/>
              </a:path>
            </a:pathLst>
          </a:custGeom>
        </p:spPr>
      </p:pic>
      <p:pic>
        <p:nvPicPr>
          <p:cNvPr id="21" name="图片 20" title="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rcRect b="-1828"/>
          <a:stretch>
            <a:fillRect/>
          </a:stretch>
        </p:blipFill>
        <p:spPr>
          <a:xfrm>
            <a:off x="31211" y="5029199"/>
            <a:ext cx="3001040" cy="1854997"/>
          </a:xfrm>
          <a:prstGeom prst="rect">
            <a:avLst/>
          </a:prstGeom>
        </p:spPr>
      </p:pic>
      <p:pic>
        <p:nvPicPr>
          <p:cNvPr id="28" name="图片 27" title="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4554306" y="1838942"/>
            <a:ext cx="860996" cy="171144"/>
          </a:xfrm>
          <a:prstGeom prst="rect">
            <a:avLst/>
          </a:prstGeom>
        </p:spPr>
      </p:pic>
      <p:pic>
        <p:nvPicPr>
          <p:cNvPr id="24" name="图片 23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rcRect t="-36298"/>
          <a:stretch>
            <a:fillRect/>
          </a:stretch>
        </p:blipFill>
        <p:spPr>
          <a:xfrm>
            <a:off x="6742228" y="2031932"/>
            <a:ext cx="889402" cy="205520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9838591" y="3796322"/>
            <a:ext cx="2697980" cy="3061678"/>
          </a:xfrm>
          <a:prstGeom prst="rect">
            <a:avLst/>
          </a:prstGeom>
        </p:spPr>
      </p:pic>
      <p:grpSp>
        <p:nvGrpSpPr>
          <p:cNvPr id="7" name="组合 6" title=""/>
          <p:cNvGrpSpPr/>
          <p:nvPr>
            <p:custDataLst>
              <p:tags r:id="rId26"/>
            </p:custDataLst>
          </p:nvPr>
        </p:nvGrpSpPr>
        <p:grpSpPr>
          <a:xfrm>
            <a:off x="2013564" y="2984922"/>
            <a:ext cx="2961643" cy="637046"/>
            <a:chOff x="4147" y="3329"/>
            <a:chExt cx="3736" cy="804"/>
          </a:xfrm>
        </p:grpSpPr>
        <p:sp>
          <p:nvSpPr>
            <p:cNvPr id="2" name="圆角矩形 1"/>
            <p:cNvSpPr/>
            <p:nvPr>
              <p:custDataLst>
                <p:tags r:id="rId27"/>
              </p:custDataLst>
            </p:nvPr>
          </p:nvSpPr>
          <p:spPr>
            <a:xfrm>
              <a:off x="4147" y="3329"/>
              <a:ext cx="750" cy="748"/>
            </a:xfrm>
            <a:prstGeom prst="roundRect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10" b="0" i="0" u="none" strike="noStrike" kern="120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9221" name="文本框 3"/>
            <p:cNvSpPr txBox="1"/>
            <p:nvPr>
              <p:custDataLst>
                <p:tags r:id="rId28"/>
              </p:custDataLst>
            </p:nvPr>
          </p:nvSpPr>
          <p:spPr>
            <a:xfrm>
              <a:off x="4147" y="3355"/>
              <a:ext cx="728" cy="73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200" b="1">
                  <a:solidFill>
                    <a:sysClr val="window" lastClr="FFFFFF"/>
                  </a:solidFill>
                  <a:latin typeface="微软雅黑"/>
                  <a:ea typeface="微软雅黑"/>
                </a:rPr>
                <a:t>壹</a:t>
              </a:r>
              <a:endParaRPr lang="zh-CN" altLang="en-US" sz="3200" b="1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222" name="文本框 4"/>
            <p:cNvSpPr txBox="1"/>
            <p:nvPr>
              <p:custDataLst>
                <p:tags r:id="rId29"/>
              </p:custDataLst>
            </p:nvPr>
          </p:nvSpPr>
          <p:spPr>
            <a:xfrm>
              <a:off x="5016" y="3384"/>
              <a:ext cx="2867" cy="749"/>
            </a:xfrm>
            <a:prstGeom prst="rect">
              <a:avLst/>
            </a:prstGeom>
            <a:solidFill>
              <a:sysClr val="window" lastClr="FFFFFF">
                <a:alpha val="74901"/>
              </a:sysClr>
            </a:solidFill>
            <a:ln w="9525">
              <a:noFill/>
            </a:ln>
          </p:spPr>
          <p:txBody>
            <a:bodyPr anchor="t">
              <a:noAutofit/>
            </a:bodyPr>
            <a:lstStyle/>
            <a:p>
              <a:pPr algn="dist"/>
              <a:r>
                <a:rPr lang="zh-CN" altLang="en-US" sz="3200" b="1">
                  <a:latin typeface="微软雅黑"/>
                  <a:ea typeface="微软雅黑"/>
                  <a:sym typeface="+mn-ea"/>
                </a:rPr>
                <a:t>知人论世</a:t>
              </a:r>
              <a:r>
                <a:rPr lang="en-US" altLang="zh-CN" sz="3200" b="1">
                  <a:latin typeface="微软雅黑"/>
                  <a:ea typeface="微软雅黑"/>
                  <a:sym typeface="+mn-ea"/>
                </a:rPr>
                <a:t> </a:t>
              </a:r>
              <a:endParaRPr lang="en-US" altLang="zh-CN" sz="3200" b="1">
                <a:latin typeface="微软雅黑"/>
                <a:ea typeface="微软雅黑"/>
                <a:sym typeface="+mn-ea"/>
              </a:endParaRPr>
            </a:p>
          </p:txBody>
        </p:sp>
      </p:grpSp>
      <p:grpSp>
        <p:nvGrpSpPr>
          <p:cNvPr id="3" name="组合 2" title=""/>
          <p:cNvGrpSpPr/>
          <p:nvPr>
            <p:custDataLst>
              <p:tags r:id="rId30"/>
            </p:custDataLst>
          </p:nvPr>
        </p:nvGrpSpPr>
        <p:grpSpPr>
          <a:xfrm>
            <a:off x="1938798" y="4106967"/>
            <a:ext cx="2961312" cy="637046"/>
            <a:chOff x="4147" y="3329"/>
            <a:chExt cx="3736" cy="804"/>
          </a:xfrm>
        </p:grpSpPr>
        <p:sp>
          <p:nvSpPr>
            <p:cNvPr id="9" name="圆角矩形 8"/>
            <p:cNvSpPr/>
            <p:nvPr>
              <p:custDataLst>
                <p:tags r:id="rId31"/>
              </p:custDataLst>
            </p:nvPr>
          </p:nvSpPr>
          <p:spPr>
            <a:xfrm>
              <a:off x="4147" y="3329"/>
              <a:ext cx="750" cy="748"/>
            </a:xfrm>
            <a:prstGeom prst="roundRect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10" b="0" i="0" u="none" strike="noStrike" kern="120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9225" name="文本框 9"/>
            <p:cNvSpPr txBox="1"/>
            <p:nvPr>
              <p:custDataLst>
                <p:tags r:id="rId32"/>
              </p:custDataLst>
            </p:nvPr>
          </p:nvSpPr>
          <p:spPr>
            <a:xfrm>
              <a:off x="4147" y="3355"/>
              <a:ext cx="786" cy="73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200" b="1">
                  <a:solidFill>
                    <a:sysClr val="window" lastClr="FFFFFF"/>
                  </a:solidFill>
                  <a:latin typeface="微软雅黑"/>
                  <a:ea typeface="微软雅黑"/>
                </a:rPr>
                <a:t>贰</a:t>
              </a:r>
              <a:endParaRPr lang="zh-CN" altLang="en-US" sz="3200" b="1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226" name="文本框 10"/>
            <p:cNvSpPr txBox="1"/>
            <p:nvPr>
              <p:custDataLst>
                <p:tags r:id="rId33"/>
              </p:custDataLst>
            </p:nvPr>
          </p:nvSpPr>
          <p:spPr>
            <a:xfrm>
              <a:off x="4998" y="3396"/>
              <a:ext cx="2885" cy="737"/>
            </a:xfrm>
            <a:prstGeom prst="rect">
              <a:avLst/>
            </a:prstGeom>
            <a:solidFill>
              <a:sysClr val="window" lastClr="FFFFFF">
                <a:alpha val="74901"/>
              </a:sysClr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3200" b="1">
                  <a:latin typeface="微软雅黑"/>
                  <a:ea typeface="微软雅黑"/>
                  <a:sym typeface="+mn-ea"/>
                </a:rPr>
                <a:t>研读深悟</a:t>
              </a:r>
              <a:endParaRPr lang="zh-CN" altLang="en-US" sz="3200" b="1">
                <a:latin typeface="微软雅黑"/>
                <a:ea typeface="微软雅黑"/>
              </a:endParaRPr>
            </a:p>
          </p:txBody>
        </p:sp>
      </p:grpSp>
      <p:grpSp>
        <p:nvGrpSpPr>
          <p:cNvPr id="15" name="组合 14" title=""/>
          <p:cNvGrpSpPr/>
          <p:nvPr>
            <p:custDataLst>
              <p:tags r:id="rId34"/>
            </p:custDataLst>
          </p:nvPr>
        </p:nvGrpSpPr>
        <p:grpSpPr>
          <a:xfrm>
            <a:off x="7275830" y="3944620"/>
            <a:ext cx="3011170" cy="646449"/>
            <a:chOff x="4147" y="3329"/>
            <a:chExt cx="3798" cy="786"/>
          </a:xfrm>
        </p:grpSpPr>
        <p:sp>
          <p:nvSpPr>
            <p:cNvPr id="19" name="圆角矩形 18"/>
            <p:cNvSpPr/>
            <p:nvPr>
              <p:custDataLst>
                <p:tags r:id="rId35"/>
              </p:custDataLst>
            </p:nvPr>
          </p:nvSpPr>
          <p:spPr>
            <a:xfrm>
              <a:off x="4147" y="3329"/>
              <a:ext cx="750" cy="748"/>
            </a:xfrm>
            <a:prstGeom prst="roundRect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10" b="0" i="0" u="none" strike="noStrike" kern="120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9229" name="文本框 14"/>
            <p:cNvSpPr txBox="1"/>
            <p:nvPr>
              <p:custDataLst>
                <p:tags r:id="rId36"/>
              </p:custDataLst>
            </p:nvPr>
          </p:nvSpPr>
          <p:spPr>
            <a:xfrm>
              <a:off x="4147" y="3355"/>
              <a:ext cx="800" cy="7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200" b="1">
                  <a:solidFill>
                    <a:sysClr val="window" lastClr="FFFFFF"/>
                  </a:solidFill>
                  <a:latin typeface="微软雅黑"/>
                  <a:ea typeface="微软雅黑"/>
                </a:rPr>
                <a:t>肆</a:t>
              </a:r>
              <a:endParaRPr lang="zh-CN" altLang="en-US" sz="3200" b="1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230" name="文本框 15"/>
            <p:cNvSpPr txBox="1"/>
            <p:nvPr>
              <p:custDataLst>
                <p:tags r:id="rId37"/>
              </p:custDataLst>
            </p:nvPr>
          </p:nvSpPr>
          <p:spPr>
            <a:xfrm>
              <a:off x="5016" y="3405"/>
              <a:ext cx="2929" cy="710"/>
            </a:xfrm>
            <a:prstGeom prst="rect">
              <a:avLst/>
            </a:prstGeom>
            <a:solidFill>
              <a:sysClr val="window" lastClr="FFFFFF">
                <a:alpha val="74901"/>
              </a:sysClr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zh-CN" altLang="en-US" sz="3200" b="1">
                  <a:latin typeface="微软雅黑"/>
                  <a:ea typeface="微软雅黑"/>
                </a:rPr>
                <a:t>随堂检测</a:t>
              </a:r>
              <a:endParaRPr lang="zh-CN" altLang="en-US" sz="3200" b="1">
                <a:latin typeface="微软雅黑"/>
                <a:ea typeface="微软雅黑"/>
              </a:endParaRPr>
            </a:p>
          </p:txBody>
        </p:sp>
      </p:grpSp>
      <p:sp>
        <p:nvSpPr>
          <p:cNvPr id="20" name="文本框 19" title=""/>
          <p:cNvSpPr txBox="1"/>
          <p:nvPr>
            <p:custDataLst>
              <p:tags r:id="rId38"/>
            </p:custDataLst>
          </p:nvPr>
        </p:nvSpPr>
        <p:spPr>
          <a:xfrm>
            <a:off x="7473346" y="1142867"/>
            <a:ext cx="24180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微软雅黑"/>
                <a:ea typeface="微软雅黑"/>
                <a:cs typeface="微软雅黑" charset="-122"/>
              </a:rPr>
              <a:t>学习过程</a:t>
            </a:r>
            <a:endParaRPr lang="zh-CN" altLang="en-US" sz="4400" b="1">
              <a:solidFill>
                <a:schemeClr val="bg1"/>
              </a:solidFill>
              <a:latin typeface="微软雅黑"/>
              <a:ea typeface="微软雅黑"/>
              <a:cs typeface="微软雅黑" charset="-122"/>
            </a:endParaRPr>
          </a:p>
        </p:txBody>
      </p:sp>
      <p:grpSp>
        <p:nvGrpSpPr>
          <p:cNvPr id="23" name="组合 22" title=""/>
          <p:cNvGrpSpPr/>
          <p:nvPr>
            <p:custDataLst>
              <p:tags r:id="rId39"/>
            </p:custDataLst>
          </p:nvPr>
        </p:nvGrpSpPr>
        <p:grpSpPr>
          <a:xfrm>
            <a:off x="7176749" y="2945247"/>
            <a:ext cx="3011381" cy="644178"/>
            <a:chOff x="4147" y="3329"/>
            <a:chExt cx="3798" cy="813"/>
          </a:xfrm>
        </p:grpSpPr>
        <p:sp>
          <p:nvSpPr>
            <p:cNvPr id="25" name="圆角矩形 24"/>
            <p:cNvSpPr/>
            <p:nvPr>
              <p:custDataLst>
                <p:tags r:id="rId40"/>
              </p:custDataLst>
            </p:nvPr>
          </p:nvSpPr>
          <p:spPr>
            <a:xfrm>
              <a:off x="4147" y="3329"/>
              <a:ext cx="750" cy="748"/>
            </a:xfrm>
            <a:prstGeom prst="roundRect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10" b="0" i="0" u="none" strike="noStrike" kern="120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26" name="文本框 14"/>
            <p:cNvSpPr txBox="1"/>
            <p:nvPr>
              <p:custDataLst>
                <p:tags r:id="rId41"/>
              </p:custDataLst>
            </p:nvPr>
          </p:nvSpPr>
          <p:spPr>
            <a:xfrm>
              <a:off x="4147" y="3355"/>
              <a:ext cx="800" cy="73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200" b="1">
                  <a:solidFill>
                    <a:sysClr val="window" lastClr="FFFFFF"/>
                  </a:solidFill>
                  <a:latin typeface="微软雅黑"/>
                  <a:ea typeface="微软雅黑"/>
                </a:rPr>
                <a:t>叁</a:t>
              </a:r>
              <a:endParaRPr lang="zh-CN" altLang="en-US" sz="3200" b="1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7" name="文本框 15"/>
            <p:cNvSpPr txBox="1"/>
            <p:nvPr>
              <p:custDataLst>
                <p:tags r:id="rId42"/>
              </p:custDataLst>
            </p:nvPr>
          </p:nvSpPr>
          <p:spPr>
            <a:xfrm>
              <a:off x="5016" y="3405"/>
              <a:ext cx="2929" cy="737"/>
            </a:xfrm>
            <a:prstGeom prst="rect">
              <a:avLst/>
            </a:prstGeom>
            <a:solidFill>
              <a:sysClr val="window" lastClr="FFFFFF">
                <a:alpha val="74901"/>
              </a:sysClr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zh-CN" altLang="en-US" sz="3200" b="1">
                  <a:latin typeface="微软雅黑"/>
                  <a:ea typeface="微软雅黑"/>
                </a:rPr>
                <a:t>再读入情</a:t>
              </a:r>
              <a:endParaRPr lang="zh-CN" altLang="en-US" sz="3200" b="1">
                <a:latin typeface="微软雅黑"/>
                <a:ea typeface="微软雅黑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5" name="组合 4" title=""/>
          <p:cNvGrpSpPr/>
          <p:nvPr>
            <p:custDataLst>
              <p:tags r:id="rId3"/>
            </p:custDataLst>
          </p:nvPr>
        </p:nvGrpSpPr>
        <p:grpSpPr>
          <a:xfrm>
            <a:off x="0" y="1453246"/>
            <a:ext cx="12192001" cy="4069686"/>
            <a:chOff x="0" y="1642308"/>
            <a:chExt cx="12192001" cy="4069686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1642308"/>
              <a:ext cx="8666922" cy="406968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7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507897" y="1642309"/>
              <a:ext cx="3684104" cy="4069685"/>
            </a:xfrm>
            <a:prstGeom prst="rect">
              <a:avLst/>
            </a:prstGeom>
          </p:spPr>
        </p:pic>
      </p:grpSp>
      <p:cxnSp>
        <p:nvCxnSpPr>
          <p:cNvPr id="12" name="直线连接符 11" title=""/>
          <p:cNvCxnSpPr/>
          <p:nvPr>
            <p:custDataLst>
              <p:tags r:id="rId10"/>
            </p:custDataLst>
          </p:nvPr>
        </p:nvCxnSpPr>
        <p:spPr>
          <a:xfrm>
            <a:off x="0" y="1324909"/>
            <a:ext cx="12192000" cy="0"/>
          </a:xfrm>
          <a:prstGeom prst="line">
            <a:avLst/>
          </a:prstGeom>
          <a:ln w="19050">
            <a:solidFill>
              <a:srgbClr val="D1B7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 title=""/>
          <p:cNvCxnSpPr/>
          <p:nvPr>
            <p:custDataLst>
              <p:tags r:id="rId11"/>
            </p:custDataLst>
          </p:nvPr>
        </p:nvCxnSpPr>
        <p:spPr>
          <a:xfrm>
            <a:off x="0" y="5651745"/>
            <a:ext cx="12192000" cy="0"/>
          </a:xfrm>
          <a:prstGeom prst="line">
            <a:avLst/>
          </a:prstGeom>
          <a:ln w="19050">
            <a:solidFill>
              <a:srgbClr val="D1B7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9906941" y="309943"/>
            <a:ext cx="932345" cy="804724"/>
          </a:xfrm>
          <a:prstGeom prst="rect">
            <a:avLst/>
          </a:prstGeom>
        </p:spPr>
      </p:pic>
      <p:pic>
        <p:nvPicPr>
          <p:cNvPr id="18" name="图片 17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10965742" y="554682"/>
            <a:ext cx="548624" cy="473526"/>
          </a:xfrm>
          <a:prstGeom prst="rect">
            <a:avLst/>
          </a:prstGeom>
        </p:spPr>
      </p:pic>
      <p:pic>
        <p:nvPicPr>
          <p:cNvPr id="39" name="图片 38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283864" y="3865832"/>
            <a:ext cx="1783816" cy="354577"/>
          </a:xfrm>
          <a:prstGeom prst="rect">
            <a:avLst/>
          </a:prstGeom>
        </p:spPr>
      </p:pic>
      <p:pic>
        <p:nvPicPr>
          <p:cNvPr id="40" name="图片 39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rcRect t="-36298"/>
          <a:stretch>
            <a:fillRect/>
          </a:stretch>
        </p:blipFill>
        <p:spPr>
          <a:xfrm>
            <a:off x="10044409" y="2258515"/>
            <a:ext cx="1842666" cy="425797"/>
          </a:xfrm>
          <a:prstGeom prst="rect">
            <a:avLst/>
          </a:prstGeom>
        </p:spPr>
      </p:pic>
      <p:pic>
        <p:nvPicPr>
          <p:cNvPr id="18434" name="图片 8" title="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>
            <a:clrChange>
              <a:clrFrom>
                <a:srgbClr val="F7F5E9"/>
              </a:clrFrom>
              <a:clrTo>
                <a:srgbClr val="F7F5E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1380" y="2258695"/>
            <a:ext cx="5553075" cy="387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 title=""/>
          <p:cNvSpPr/>
          <p:nvPr>
            <p:custDataLst>
              <p:tags r:id="rId21"/>
            </p:custDataLst>
          </p:nvPr>
        </p:nvSpPr>
        <p:spPr>
          <a:xfrm>
            <a:off x="477520" y="1995805"/>
            <a:ext cx="46977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857250" indent="-857250" algn="ctr">
              <a:buFont typeface="Wingdings" panose="05000000000000000000" charset="0"/>
              <a:buChar char="Ø"/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知人论世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39370" y="1515110"/>
            <a:ext cx="8785860" cy="400939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/>
              <a:t>    </a:t>
            </a:r>
            <a:r>
              <a:rPr lang="en-US" altLang="zh-CN" sz="2000"/>
              <a:t>   </a:t>
            </a:r>
            <a:r>
              <a:rPr lang="zh-CN" altLang="en-US" sz="2800">
                <a:solidFill>
                  <a:sysClr val="windowText" lastClr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李白（701年—762年） 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字太白，号青莲居士</a:t>
            </a:r>
            <a:r>
              <a:rPr lang="zh-CN" altLang="en-US" sz="2800">
                <a:solidFill>
                  <a:sysClr val="windowText" lastClr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，又号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“谪仙人”</a:t>
            </a:r>
            <a:r>
              <a:rPr lang="zh-CN" altLang="en-US" sz="2800">
                <a:solidFill>
                  <a:sysClr val="windowText" lastClr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。是唐代伟大的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浪漫主义诗人</a:t>
            </a:r>
            <a:r>
              <a:rPr lang="zh-CN" altLang="en-US" sz="2800">
                <a:solidFill>
                  <a:sysClr val="windowText" lastClr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，被后人誉为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“诗仙”</a:t>
            </a:r>
            <a:r>
              <a:rPr lang="zh-CN" altLang="en-US" sz="2800">
                <a:solidFill>
                  <a:sysClr val="windowText" lastClr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。与杜甫并称为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“大李杜”</a:t>
            </a:r>
            <a:r>
              <a:rPr lang="zh-CN" altLang="en-US" sz="2800">
                <a:solidFill>
                  <a:sysClr val="windowText" lastClr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。其人爽朗大方，爱饮酒作诗，喜交友。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>
                <a:solidFill>
                  <a:sysClr val="windowText" lastClr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   </a:t>
            </a:r>
            <a:r>
              <a:rPr lang="zh-CN" altLang="en-US" sz="2800">
                <a:solidFill>
                  <a:sysClr val="windowText" lastClr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李白有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《李太白集》</a:t>
            </a:r>
            <a:r>
              <a:rPr lang="zh-CN" altLang="en-US" sz="2800">
                <a:solidFill>
                  <a:sysClr val="windowText" lastClr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传世，代表作有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《望庐山瀑布》、《行路难》、《蜀道难》、《将进酒》、《越女词》、《早发白帝城》</a:t>
            </a:r>
            <a:r>
              <a:rPr lang="zh-CN" altLang="en-US" sz="2800">
                <a:solidFill>
                  <a:sysClr val="windowText" lastClr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等多首。</a:t>
            </a:r>
            <a:endParaRPr lang="zh-CN" altLang="en-US" sz="2800">
              <a:solidFill>
                <a:sysClr val="windowText" lastClr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3" name="矩形 2" title=""/>
          <p:cNvSpPr/>
          <p:nvPr>
            <p:custDataLst>
              <p:tags r:id="rId4"/>
            </p:custDataLst>
          </p:nvPr>
        </p:nvSpPr>
        <p:spPr>
          <a:xfrm>
            <a:off x="184150" y="171450"/>
            <a:ext cx="323342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✍走近李白</a:t>
            </a:r>
            <a:endParaRPr lang="zh-CN" altLang="en-US" sz="48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6626" name="内容占位符 15364" title=""/>
          <p:cNvPicPr>
            <a:picLocks noGrp="1" noChangeAspect="1"/>
          </p:cNvPicPr>
          <p:nvPr>
            <p:ph idx="1"/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825230" y="343535"/>
            <a:ext cx="3233420" cy="5715000"/>
          </a:xfr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2" name="未知" title=""/>
          <p:cNvSpPr/>
          <p:nvPr>
            <p:custDataLst>
              <p:tags r:id="rId3"/>
            </p:custDataLst>
          </p:nvPr>
        </p:nvSpPr>
        <p:spPr>
          <a:xfrm>
            <a:off x="1136015" y="1970405"/>
            <a:ext cx="3934460" cy="3713480"/>
          </a:xfrm>
          <a:custGeom>
            <a:gdLst>
              <a:gd name="txL" fmla="*/ 0 w 4717"/>
              <a:gd name="txT" fmla="*/ 0 h 3040"/>
              <a:gd name="txR" fmla="*/ 4717 w 4717"/>
              <a:gd name="txB" fmla="*/ 3040 h 3040"/>
            </a:gdLst>
            <a:cxnLst>
              <a:cxn ang="0">
                <a:pos x="0" y="2926"/>
              </a:cxn>
              <a:cxn ang="0">
                <a:pos x="2586" y="23"/>
              </a:cxn>
              <a:cxn ang="0">
                <a:pos x="3357" y="2790"/>
              </a:cxn>
              <a:cxn ang="0">
                <a:pos x="4717" y="1520"/>
              </a:cxn>
            </a:cxnLst>
            <a:rect l="txL" t="txT" r="txR" b="txB"/>
            <a:pathLst>
              <a:path w="4717" h="3040">
                <a:moveTo>
                  <a:pt x="0" y="2926"/>
                </a:moveTo>
                <a:cubicBezTo>
                  <a:pt x="1013" y="1486"/>
                  <a:pt x="2026" y="46"/>
                  <a:pt x="2586" y="23"/>
                </a:cubicBezTo>
                <a:cubicBezTo>
                  <a:pt x="3146" y="0"/>
                  <a:pt x="3002" y="2540"/>
                  <a:pt x="3357" y="2790"/>
                </a:cubicBezTo>
                <a:cubicBezTo>
                  <a:pt x="3712" y="3040"/>
                  <a:pt x="4214" y="2280"/>
                  <a:pt x="4717" y="1520"/>
                </a:cubicBezTo>
              </a:path>
            </a:pathLst>
          </a:custGeom>
          <a:noFill/>
          <a:ln w="34925" cap="flat" cmpd="sng">
            <a:solidFill>
              <a:srgbClr val="FFCC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8" name="Text Box 4" title="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5095" y="5038090"/>
            <a:ext cx="1884680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sz="20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仗剑去国</a:t>
            </a:r>
            <a:endParaRPr kumimoji="0" lang="zh-CN" sz="2000" b="1" kern="1200" cap="none" spc="0" normalizeH="0" baseline="0" noProof="0" smtClean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algn="ctr" defTabSz="914400">
              <a:buClrTx/>
              <a:buSzTx/>
              <a:defRPr/>
            </a:pPr>
            <a:r>
              <a:rPr kumimoji="0" lang="zh-CN" sz="20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辞亲远游</a:t>
            </a:r>
            <a:endParaRPr kumimoji="0" lang="zh-CN" sz="2000" b="1" kern="1200" cap="none" spc="0" normalizeH="0" baseline="0" noProof="0" smtClean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algn="ctr" defTabSz="914400">
              <a:buClrTx/>
              <a:buSzTx/>
              <a:defRPr/>
            </a:pPr>
            <a:r>
              <a:rPr kumimoji="0" lang="zh-CN" sz="20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kumimoji="0" lang="zh-CN" altLang="zh-CN" sz="20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725</a:t>
            </a:r>
            <a:r>
              <a:rPr kumimoji="0" lang="zh-CN" sz="20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kumimoji="0" lang="zh-CN" sz="2000" b="1" kern="1200" cap="none" spc="0" normalizeH="0" baseline="0" noProof="0" smtClean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372" name="Text Box 12" title=""/>
          <p:cNvSpPr txBox="1"/>
          <p:nvPr>
            <p:custDataLst>
              <p:tags r:id="rId5"/>
            </p:custDataLst>
          </p:nvPr>
        </p:nvSpPr>
        <p:spPr>
          <a:xfrm>
            <a:off x="953135" y="4303395"/>
            <a:ext cx="145923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第一次漫游</a:t>
            </a:r>
            <a:endParaRPr lang="zh-CN" altLang="en-US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Text Box 5" title="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12365" y="1306830"/>
            <a:ext cx="1657350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sz="20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奉诏入京</a:t>
            </a:r>
            <a:endParaRPr kumimoji="0" lang="zh-CN" sz="2000" b="1" kern="1200" cap="none" spc="0" normalizeH="0" baseline="0" noProof="0" smtClean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algn="ctr" defTabSz="914400">
              <a:buClrTx/>
              <a:buSzTx/>
              <a:defRPr/>
            </a:pPr>
            <a:r>
              <a:rPr kumimoji="0" lang="zh-CN" sz="20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供奉翰林</a:t>
            </a:r>
            <a:endParaRPr kumimoji="0" lang="zh-CN" sz="2000" b="1" kern="1200" cap="none" spc="0" normalizeH="0" baseline="0" noProof="0" smtClean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algn="ctr" defTabSz="914400">
              <a:buClrTx/>
              <a:buSzTx/>
              <a:defRPr/>
            </a:pPr>
            <a:r>
              <a:rPr kumimoji="0" lang="zh-CN" sz="20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kumimoji="0" lang="zh-CN" altLang="zh-CN" sz="20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742</a:t>
            </a:r>
            <a:r>
              <a:rPr kumimoji="0" lang="zh-CN" sz="2000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kumimoji="0" lang="zh-CN" sz="2000" kern="1200" cap="none" spc="0" normalizeH="0" baseline="0" noProof="0" smtClean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 Box 7" title="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10660" y="2814955"/>
            <a:ext cx="2401570" cy="132207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  <a:defRPr/>
            </a:pPr>
            <a:endParaRPr lang="zh-CN" sz="2000" b="1" noProof="0" smtClean="0">
              <a:solidFill>
                <a:srgbClr val="C0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lvl="0" algn="ctr">
              <a:buClrTx/>
              <a:buSzTx/>
              <a:buFontTx/>
              <a:defRPr/>
            </a:pPr>
            <a:r>
              <a:rPr lang="zh-CN" sz="2000" b="1" noProof="0" smtClean="0">
                <a:solidFill>
                  <a:srgbClr val="C0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嵩山与友畅饮做</a:t>
            </a:r>
            <a:endParaRPr lang="zh-CN" sz="2000" b="1" noProof="0" smtClean="0">
              <a:solidFill>
                <a:srgbClr val="C0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lvl="0" algn="ctr">
              <a:buClrTx/>
              <a:buSzTx/>
              <a:buFontTx/>
              <a:defRPr/>
            </a:pPr>
            <a:r>
              <a:rPr lang="zh-CN" sz="2000" b="1" noProof="0" smtClean="0">
                <a:solidFill>
                  <a:srgbClr val="C0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《将进酒》</a:t>
            </a:r>
            <a:endParaRPr lang="zh-CN" sz="2000" b="1" noProof="0" smtClean="0">
              <a:solidFill>
                <a:srgbClr val="C0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lvl="0" algn="ctr">
              <a:buClrTx/>
              <a:buSzTx/>
              <a:buFontTx/>
              <a:defRPr/>
            </a:pPr>
            <a:r>
              <a:rPr lang="zh-CN" sz="2000" b="1" noProof="0" smtClean="0">
                <a:solidFill>
                  <a:srgbClr val="C0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（752）</a:t>
            </a:r>
            <a:endParaRPr lang="zh-CN" sz="2000" b="1" noProof="0" smtClean="0">
              <a:solidFill>
                <a:srgbClr val="C0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5373" name="Text Box 13" title=""/>
          <p:cNvSpPr txBox="1"/>
          <p:nvPr>
            <p:custDataLst>
              <p:tags r:id="rId8"/>
            </p:custDataLst>
          </p:nvPr>
        </p:nvSpPr>
        <p:spPr>
          <a:xfrm>
            <a:off x="3917315" y="4279900"/>
            <a:ext cx="145923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第二次漫游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390" name="Text Box 6" title="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17520" y="4952365"/>
            <a:ext cx="1800225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sz="20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奸佞当道</a:t>
            </a:r>
            <a:endParaRPr kumimoji="0" lang="zh-CN" sz="2000" b="1" kern="1200" cap="none" spc="0" normalizeH="0" baseline="0" noProof="0" smtClean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algn="ctr" defTabSz="914400">
              <a:buClrTx/>
              <a:buSzTx/>
              <a:defRPr/>
            </a:pPr>
            <a:r>
              <a:rPr kumimoji="0" lang="zh-CN" sz="20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赐金返还</a:t>
            </a:r>
            <a:endParaRPr kumimoji="0" lang="zh-CN" sz="2000" b="1" kern="1200" cap="none" spc="0" normalizeH="0" baseline="0" noProof="0" smtClean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algn="ctr" defTabSz="914400">
              <a:buClrTx/>
              <a:buSzTx/>
              <a:defRPr/>
            </a:pPr>
            <a:r>
              <a:rPr kumimoji="0" lang="zh-CN" sz="20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kumimoji="0" lang="zh-CN" altLang="zh-CN" sz="20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744</a:t>
            </a:r>
            <a:r>
              <a:rPr kumimoji="0" lang="zh-CN" sz="20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kumimoji="0" lang="zh-CN" sz="2000" b="1" kern="1200" cap="none" spc="0" normalizeH="0" baseline="0" noProof="0" smtClean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0"/>
            </p:custDataLst>
          </p:nvPr>
        </p:nvSpPr>
        <p:spPr>
          <a:xfrm>
            <a:off x="4383405" y="4998720"/>
            <a:ext cx="1418590" cy="92202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 eaLnBrk="1" hangingPunct="1">
              <a:defRPr/>
            </a:pPr>
            <a:r>
              <a:rPr lang="zh-CN" b="1" noProof="0" smtClean="0">
                <a:solidFill>
                  <a:srgbClr val="C0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74</a:t>
            </a:r>
            <a:r>
              <a:rPr lang="en-US" altLang="zh-CN" b="1" noProof="0" smtClean="0">
                <a:solidFill>
                  <a:srgbClr val="C0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b="1" noProof="0" smtClean="0">
                <a:solidFill>
                  <a:srgbClr val="C0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</a:t>
            </a:r>
            <a:r>
              <a:rPr lang="zh-CN" b="1" noProof="0" smtClean="0">
                <a:solidFill>
                  <a:srgbClr val="C0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作《梦游天姥吟留别》</a:t>
            </a:r>
            <a:endParaRPr lang="zh-CN" b="1" noProof="0" smtClean="0">
              <a:solidFill>
                <a:srgbClr val="C0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8137" name="Text Box 11" title=""/>
          <p:cNvSpPr/>
          <p:nvPr>
            <p:custDataLst>
              <p:tags r:id="rId11"/>
            </p:custDataLst>
          </p:nvPr>
        </p:nvSpPr>
        <p:spPr>
          <a:xfrm>
            <a:off x="3768090" y="416560"/>
            <a:ext cx="3811905" cy="706755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40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李白的人生经历</a:t>
            </a:r>
            <a:endParaRPr lang="zh-CN" altLang="en-US" sz="4000" b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36" name="Text Box 10" title=""/>
          <p:cNvSpPr/>
          <p:nvPr>
            <p:custDataLst>
              <p:tags r:id="rId12"/>
            </p:custDataLst>
          </p:nvPr>
        </p:nvSpPr>
        <p:spPr>
          <a:xfrm>
            <a:off x="1135698" y="2957513"/>
            <a:ext cx="1655762" cy="113728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lstStyle/>
          <a:p>
            <a:pPr algn="ctr">
              <a:buFontTx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charset="0"/>
                <a:ea typeface="楷体" charset="0"/>
                <a:cs typeface="楷体" charset="0"/>
              </a:rPr>
              <a:t>初入长安</a:t>
            </a:r>
            <a:endParaRPr lang="zh-CN" altLang="en-US" sz="2400" b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charset="0"/>
              <a:ea typeface="楷体" charset="0"/>
              <a:cs typeface="楷体" charset="0"/>
            </a:endParaRPr>
          </a:p>
          <a:p>
            <a:pPr algn="ctr">
              <a:buFontTx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charset="0"/>
                <a:ea typeface="楷体" charset="0"/>
                <a:cs typeface="楷体" charset="0"/>
              </a:rPr>
              <a:t>无功而返</a:t>
            </a:r>
            <a:endParaRPr lang="zh-CN" altLang="en-US" sz="2400" b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charset="0"/>
              <a:ea typeface="楷体" charset="0"/>
              <a:cs typeface="楷体" charset="0"/>
            </a:endParaRPr>
          </a:p>
          <a:p>
            <a:pPr algn="ctr">
              <a:buFontTx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charset="0"/>
                <a:ea typeface="楷体" charset="0"/>
                <a:cs typeface="楷体" charset="0"/>
              </a:rPr>
              <a:t>（730）</a:t>
            </a:r>
            <a:endParaRPr lang="zh-CN" altLang="en-US" sz="2000" b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charset="0"/>
              <a:ea typeface="楷体" charset="0"/>
              <a:cs typeface="楷体" charset="0"/>
            </a:endParaRPr>
          </a:p>
        </p:txBody>
      </p:sp>
      <p:grpSp>
        <p:nvGrpSpPr>
          <p:cNvPr id="5" name="组合 4" title=""/>
          <p:cNvGrpSpPr/>
          <p:nvPr>
            <p:custDataLst>
              <p:tags r:id="rId13"/>
            </p:custDataLst>
          </p:nvPr>
        </p:nvGrpSpPr>
        <p:grpSpPr>
          <a:xfrm>
            <a:off x="6293485" y="2397125"/>
            <a:ext cx="5558790" cy="3569970"/>
            <a:chOff x="8863" y="1824"/>
            <a:chExt cx="8754" cy="5622"/>
          </a:xfrm>
        </p:grpSpPr>
        <p:sp>
          <p:nvSpPr>
            <p:cNvPr id="21" name="文本框 20"/>
            <p:cNvSpPr txBox="1"/>
            <p:nvPr>
              <p:custDataLst>
                <p:tags r:id="rId14"/>
              </p:custDataLst>
            </p:nvPr>
          </p:nvSpPr>
          <p:spPr>
            <a:xfrm>
              <a:off x="12043" y="1824"/>
              <a:ext cx="3496" cy="725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1130ED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李白一生</a:t>
              </a:r>
              <a:r>
                <a:rPr lang="zh-CN" altLang="en-US" sz="2400">
                  <a:solidFill>
                    <a:srgbClr val="1130ED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sym typeface="+mn-ea"/>
                </a:rPr>
                <a:t>际遇</a:t>
              </a:r>
              <a:endParaRPr lang="zh-CN" altLang="en-US" sz="2400" b="1">
                <a:solidFill>
                  <a:srgbClr val="1130ED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楷体" panose="02010609060101010101" pitchFamily="49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>
              <p:custDataLst>
                <p:tags r:id="rId15"/>
              </p:custDataLst>
            </p:nvPr>
          </p:nvGrpSpPr>
          <p:grpSpPr>
            <a:xfrm>
              <a:off x="8863" y="2504"/>
              <a:ext cx="8755" cy="4942"/>
              <a:chOff x="9390" y="3150"/>
              <a:chExt cx="8755" cy="4942"/>
            </a:xfrm>
          </p:grpSpPr>
          <p:sp>
            <p:nvSpPr>
              <p:cNvPr id="7" name="文本框 6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14299" y="3150"/>
                <a:ext cx="3846" cy="4942"/>
              </a:xfrm>
              <a:prstGeom prst="rect">
                <a:avLst/>
              </a:prstGeom>
              <a:noFill/>
              <a:ln>
                <a:solidFill>
                  <a:srgbClr val="1130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zh-CN" altLang="en-US" sz="22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蹉跎半生</a:t>
                </a:r>
                <a:endParaRPr lang="en-US" altLang="zh-CN" sz="2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5 4</a:t>
                </a:r>
                <a:r>
                  <a:rPr lang="zh-CN" altLang="en-US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岁</a:t>
                </a:r>
                <a:endParaRPr lang="zh-CN" altLang="en-US" sz="2200" b="1" spc="-3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eaLnBrk="0" hangingPunct="0"/>
                <a:r>
                  <a:rPr lang="zh-CN" altLang="en-US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安史之乱，从军报国</a:t>
                </a:r>
                <a:endParaRPr lang="zh-CN" altLang="en-US" sz="2200" b="1" spc="-3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5 6</a:t>
                </a:r>
                <a:r>
                  <a:rPr lang="zh-CN" altLang="en-US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岁</a:t>
                </a:r>
                <a:endParaRPr lang="en-US" altLang="zh-CN" sz="2200" b="1" spc="-3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eaLnBrk="0" hangingPunct="0"/>
                <a:r>
                  <a:rPr lang="zh-CN" altLang="en-US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兵败流放，中途遇赦</a:t>
                </a:r>
                <a:endParaRPr lang="zh-CN" altLang="en-US" sz="2200" b="1" spc="-3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6 1</a:t>
                </a:r>
                <a:r>
                  <a:rPr lang="zh-CN" altLang="en-US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岁</a:t>
                </a:r>
                <a:endParaRPr lang="en-US" altLang="zh-CN" sz="2200" b="1" spc="-3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eaLnBrk="0" hangingPunct="0"/>
                <a:r>
                  <a:rPr lang="zh-CN" altLang="en-US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再请从军，因病折回</a:t>
                </a:r>
                <a:endParaRPr lang="en-US" altLang="zh-CN" sz="2200" b="1" spc="-3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6 2</a:t>
                </a:r>
                <a:r>
                  <a:rPr lang="zh-CN" altLang="en-US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岁 </a:t>
                </a:r>
                <a:endParaRPr lang="en-US" altLang="zh-CN" sz="2200" b="1" spc="-3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eaLnBrk="0" hangingPunct="0"/>
                <a:r>
                  <a:rPr lang="zh-CN" altLang="en-US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病逝当涂</a:t>
                </a:r>
                <a:endParaRPr lang="zh-CN" altLang="en-US" sz="2200" b="1" spc="-3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8" name="文本框 17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9390" y="3150"/>
                <a:ext cx="4908" cy="4942"/>
              </a:xfrm>
              <a:prstGeom prst="rect">
                <a:avLst/>
              </a:prstGeom>
              <a:noFill/>
              <a:ln>
                <a:solidFill>
                  <a:srgbClr val="1130ED"/>
                </a:solidFill>
              </a:ln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zh-CN" altLang="en-US" sz="22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鲜衣怒马</a:t>
                </a:r>
                <a:endParaRPr lang="en-US" altLang="zh-CN" sz="2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1 4</a:t>
                </a:r>
                <a:r>
                  <a:rPr lang="zh-CN" altLang="en-US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岁 </a:t>
                </a:r>
                <a:endParaRPr lang="en-US" altLang="zh-CN" sz="2200" b="1" spc="-3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eaLnBrk="0" hangingPunct="0"/>
                <a:r>
                  <a:rPr lang="zh-CN" altLang="en-US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立志“安社稷”“济苍生”</a:t>
                </a:r>
                <a:endParaRPr lang="zh-CN" altLang="en-US" sz="2200" b="1" spc="-3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2 5</a:t>
                </a:r>
                <a:r>
                  <a:rPr lang="zh-CN" altLang="en-US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岁 </a:t>
                </a:r>
                <a:endParaRPr lang="en-US" altLang="zh-CN" sz="2200" b="1" spc="-3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eaLnBrk="0" hangingPunct="0"/>
                <a:r>
                  <a:rPr lang="zh-CN" altLang="en-US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仗剑远游，求仕无果</a:t>
                </a:r>
                <a:endParaRPr lang="zh-CN" altLang="en-US" sz="2200" b="1" spc="-3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4 2</a:t>
                </a:r>
                <a:r>
                  <a:rPr lang="zh-CN" altLang="en-US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岁</a:t>
                </a:r>
                <a:endParaRPr lang="en-US" altLang="zh-CN" sz="2200" b="1" spc="-3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eaLnBrk="0" hangingPunct="0"/>
                <a:r>
                  <a:rPr lang="zh-CN" altLang="en-US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奉诏入京，供奉翰林</a:t>
                </a:r>
                <a:endParaRPr lang="en-US" altLang="zh-CN" sz="2200" b="1" spc="-3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eaLnBrk="0" hangingPunct="0"/>
                <a:r>
                  <a:rPr lang="en-US" altLang="zh-CN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4 4</a:t>
                </a:r>
                <a:r>
                  <a:rPr lang="zh-CN" altLang="en-US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岁</a:t>
                </a:r>
                <a:endParaRPr lang="zh-CN" altLang="en-US" sz="2200" b="1" spc="-3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  <a:p>
                <a:pPr algn="ctr" eaLnBrk="0" hangingPunct="0"/>
                <a:r>
                  <a:rPr lang="zh-CN" altLang="en-US" sz="2200" b="1" spc="-30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权贵排挤，赐金放还</a:t>
                </a:r>
                <a:endParaRPr lang="zh-CN" altLang="en-US" sz="2200" b="1" spc="-3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7" grpId="0" animBg="1"/>
      <p:bldP spid="481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5" name="组合 4" title=""/>
          <p:cNvGrpSpPr/>
          <p:nvPr>
            <p:custDataLst>
              <p:tags r:id="rId3"/>
            </p:custDataLst>
          </p:nvPr>
        </p:nvGrpSpPr>
        <p:grpSpPr>
          <a:xfrm>
            <a:off x="0" y="1463406"/>
            <a:ext cx="12192001" cy="4069686"/>
            <a:chOff x="0" y="1642308"/>
            <a:chExt cx="12192001" cy="4069686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1642308"/>
              <a:ext cx="8666922" cy="406968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7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507897" y="1642309"/>
              <a:ext cx="3684104" cy="4069685"/>
            </a:xfrm>
            <a:prstGeom prst="rect">
              <a:avLst/>
            </a:prstGeom>
          </p:spPr>
        </p:pic>
      </p:grpSp>
      <p:cxnSp>
        <p:nvCxnSpPr>
          <p:cNvPr id="12" name="直线连接符 11" title=""/>
          <p:cNvCxnSpPr/>
          <p:nvPr>
            <p:custDataLst>
              <p:tags r:id="rId10"/>
            </p:custDataLst>
          </p:nvPr>
        </p:nvCxnSpPr>
        <p:spPr>
          <a:xfrm>
            <a:off x="0" y="1324909"/>
            <a:ext cx="12192000" cy="0"/>
          </a:xfrm>
          <a:prstGeom prst="line">
            <a:avLst/>
          </a:prstGeom>
          <a:ln w="19050">
            <a:solidFill>
              <a:srgbClr val="D1B7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 title=""/>
          <p:cNvCxnSpPr/>
          <p:nvPr>
            <p:custDataLst>
              <p:tags r:id="rId11"/>
            </p:custDataLst>
          </p:nvPr>
        </p:nvCxnSpPr>
        <p:spPr>
          <a:xfrm>
            <a:off x="0" y="5651745"/>
            <a:ext cx="12192000" cy="0"/>
          </a:xfrm>
          <a:prstGeom prst="line">
            <a:avLst/>
          </a:prstGeom>
          <a:ln w="19050">
            <a:solidFill>
              <a:srgbClr val="D1B7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9906941" y="309943"/>
            <a:ext cx="932345" cy="804724"/>
          </a:xfrm>
          <a:prstGeom prst="rect">
            <a:avLst/>
          </a:prstGeom>
        </p:spPr>
      </p:pic>
      <p:pic>
        <p:nvPicPr>
          <p:cNvPr id="18" name="图片 17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10965742" y="554682"/>
            <a:ext cx="548624" cy="473526"/>
          </a:xfrm>
          <a:prstGeom prst="rect">
            <a:avLst/>
          </a:prstGeom>
        </p:spPr>
      </p:pic>
      <p:cxnSp>
        <p:nvCxnSpPr>
          <p:cNvPr id="7" name="直线连接符 6" title=""/>
          <p:cNvCxnSpPr/>
          <p:nvPr>
            <p:custDataLst>
              <p:tags r:id="rId15"/>
            </p:custDataLst>
          </p:nvPr>
        </p:nvCxnSpPr>
        <p:spPr>
          <a:xfrm>
            <a:off x="4031228" y="4399726"/>
            <a:ext cx="3987357" cy="0"/>
          </a:xfrm>
          <a:prstGeom prst="line">
            <a:avLst/>
          </a:prstGeom>
          <a:ln>
            <a:solidFill>
              <a:srgbClr val="E2C8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 title="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283864" y="3865832"/>
            <a:ext cx="1783816" cy="354577"/>
          </a:xfrm>
          <a:prstGeom prst="rect">
            <a:avLst/>
          </a:prstGeom>
        </p:spPr>
      </p:pic>
      <p:pic>
        <p:nvPicPr>
          <p:cNvPr id="40" name="图片 39" title="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rcRect t="-36298"/>
          <a:stretch>
            <a:fillRect/>
          </a:stretch>
        </p:blipFill>
        <p:spPr>
          <a:xfrm>
            <a:off x="10044409" y="2258515"/>
            <a:ext cx="1842666" cy="425797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20"/>
            </p:custDataLst>
          </p:nvPr>
        </p:nvSpPr>
        <p:spPr>
          <a:xfrm>
            <a:off x="283845" y="1463675"/>
            <a:ext cx="11751945" cy="5053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fontAlgn="auto"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</a:rPr>
              <a:t>一般认为这是李白天宝年间离京后，漫游梁、宋，与友人岑勋、元丹丘相会时所作。</a:t>
            </a:r>
            <a:endParaRPr lang="zh-CN" altLang="en-US" sz="2800" b="1">
              <a:solidFill>
                <a:srgbClr val="FF0000"/>
              </a:solidFill>
              <a:latin typeface="楷体" charset="0"/>
              <a:ea typeface="楷体" charset="0"/>
              <a:cs typeface="楷体" charset="0"/>
            </a:endParaRPr>
          </a:p>
          <a:p>
            <a:pPr indent="457200" fontAlgn="auto">
              <a:lnSpc>
                <a:spcPct val="90000"/>
              </a:lnSpc>
            </a:pPr>
            <a:r>
              <a:rPr lang="zh-CN" altLang="en-US" sz="2800" b="1">
                <a:latin typeface="楷体" charset="0"/>
                <a:ea typeface="楷体" charset="0"/>
                <a:cs typeface="楷体" charset="0"/>
              </a:rPr>
              <a:t>唐玄宗天宝初年，李白由道士</a:t>
            </a:r>
            <a:r>
              <a:rPr lang="zh-CN" altLang="en-US" sz="2800" b="1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</a:rPr>
              <a:t>吴筠推荐</a:t>
            </a:r>
            <a:r>
              <a:rPr lang="zh-CN" altLang="en-US" sz="2800" b="1">
                <a:latin typeface="楷体" charset="0"/>
                <a:ea typeface="楷体" charset="0"/>
                <a:cs typeface="楷体" charset="0"/>
              </a:rPr>
              <a:t>，由唐玄宗召进京，命李白为</a:t>
            </a:r>
            <a:r>
              <a:rPr lang="zh-CN" altLang="en-US" sz="2800" b="1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</a:rPr>
              <a:t>供奉翰林</a:t>
            </a:r>
            <a:r>
              <a:rPr lang="zh-CN" altLang="en-US" sz="2800" b="1">
                <a:latin typeface="楷体" charset="0"/>
                <a:ea typeface="楷体" charset="0"/>
                <a:cs typeface="楷体" charset="0"/>
              </a:rPr>
              <a:t>。不久，</a:t>
            </a:r>
            <a:r>
              <a:rPr lang="zh-CN" altLang="en-US" sz="2800" b="1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</a:rPr>
              <a:t>因权贵的谗毁</a:t>
            </a:r>
            <a:r>
              <a:rPr lang="zh-CN" altLang="en-US" sz="2800" b="1">
                <a:latin typeface="楷体" charset="0"/>
                <a:ea typeface="楷体" charset="0"/>
                <a:cs typeface="楷体" charset="0"/>
              </a:rPr>
              <a:t>，于天宝三载（744年），李白</a:t>
            </a:r>
            <a:r>
              <a:rPr lang="zh-CN" altLang="en-US" sz="2800" b="1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</a:rPr>
              <a:t>被排挤出京</a:t>
            </a:r>
            <a:r>
              <a:rPr lang="zh-CN" altLang="en-US" sz="2800" b="1">
                <a:latin typeface="楷体" charset="0"/>
                <a:ea typeface="楷体" charset="0"/>
                <a:cs typeface="楷体" charset="0"/>
              </a:rPr>
              <a:t>，唐玄宗</a:t>
            </a:r>
            <a:r>
              <a:rPr lang="zh-CN" altLang="en-US" sz="2800" b="1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</a:rPr>
              <a:t>赐金放还</a:t>
            </a:r>
            <a:r>
              <a:rPr lang="zh-CN" altLang="en-US" sz="2800" b="1">
                <a:latin typeface="楷体" charset="0"/>
                <a:ea typeface="楷体" charset="0"/>
                <a:cs typeface="楷体" charset="0"/>
              </a:rPr>
              <a:t>。此后，李白在江淮一带盘桓，思想极度烦闷，又重新踏上了云游祖国山河的漫漫旅途。</a:t>
            </a:r>
            <a:endParaRPr lang="zh-CN" altLang="en-US" sz="2800" b="1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楷体" charset="0"/>
                <a:ea typeface="楷体" charset="0"/>
                <a:cs typeface="楷体" charset="0"/>
              </a:rPr>
              <a:t>李白作此诗时距李白被唐玄宗“赐金放还”已有八年之久。这一时期，李白多次与友人岑勋（岑夫子）应邀到嵩山另一好友元丹丘的颍阳山居为客，三人登高饮宴，借酒放歌。</a:t>
            </a:r>
            <a:r>
              <a:rPr lang="zh-CN" altLang="en-US" sz="2800" b="1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诗人在政治上被排挤，受打击，理想不能实现，常常借饮酒来发泄胸中的郁积。人生快事莫若置酒会友，作者又正值“抱用世之才而不遇合”之际，于是借酒兴诗情，写作这首《将进酒》。</a:t>
            </a:r>
            <a:endParaRPr lang="zh-CN" altLang="en-US" sz="2800" b="1">
              <a:solidFill>
                <a:srgbClr val="FF0000"/>
              </a:solidFill>
              <a:latin typeface="楷体" charset="0"/>
              <a:ea typeface="楷体" charset="0"/>
              <a:cs typeface="楷体" charset="0"/>
              <a:sym typeface="+mn-ea"/>
            </a:endParaRPr>
          </a:p>
        </p:txBody>
      </p:sp>
      <p:sp>
        <p:nvSpPr>
          <p:cNvPr id="11" name="矩形 10" title=""/>
          <p:cNvSpPr/>
          <p:nvPr>
            <p:custDataLst>
              <p:tags r:id="rId21"/>
            </p:custDataLst>
          </p:nvPr>
        </p:nvSpPr>
        <p:spPr>
          <a:xfrm>
            <a:off x="1148080" y="601980"/>
            <a:ext cx="18084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>
                <a:solidFill>
                  <a:schemeClr val="tx1"/>
                </a:solidFill>
                <a:effectLst/>
                <a:latin typeface="汉仪古隶简" panose="00020600040101010101" charset="-122"/>
                <a:ea typeface="汉仪古隶简" panose="00020600040101010101" charset="-122"/>
              </a:rPr>
              <a:t>写作背景</a:t>
            </a:r>
            <a:endParaRPr lang="zh-CN" altLang="en-US" sz="3200">
              <a:solidFill>
                <a:schemeClr val="tx1"/>
              </a:solidFill>
              <a:effectLst/>
              <a:latin typeface="汉仪古隶简" panose="00020600040101010101" charset="-122"/>
              <a:ea typeface="汉仪古隶简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8434" name="图片 8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7F5E9"/>
              </a:clrFrom>
              <a:clrTo>
                <a:srgbClr val="F7F5E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5240" y="1007110"/>
            <a:ext cx="5553075" cy="387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 title=""/>
          <p:cNvSpPr/>
          <p:nvPr>
            <p:custDataLst>
              <p:tags r:id="rId5"/>
            </p:custDataLst>
          </p:nvPr>
        </p:nvSpPr>
        <p:spPr>
          <a:xfrm>
            <a:off x="1076960" y="1939925"/>
            <a:ext cx="46977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857250" indent="-857250" algn="ctr">
              <a:buFont typeface="Wingdings" panose="05000000000000000000" charset="0"/>
              <a:buChar char="Ø"/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文本研读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5" name="组合 4" title=""/>
          <p:cNvGrpSpPr/>
          <p:nvPr>
            <p:custDataLst>
              <p:tags r:id="rId3"/>
            </p:custDataLst>
          </p:nvPr>
        </p:nvGrpSpPr>
        <p:grpSpPr>
          <a:xfrm>
            <a:off x="3592195" y="483870"/>
            <a:ext cx="4886960" cy="1903730"/>
            <a:chOff x="5681" y="1517"/>
            <a:chExt cx="7696" cy="2998"/>
          </a:xfrm>
        </p:grpSpPr>
        <p:grpSp>
          <p:nvGrpSpPr>
            <p:cNvPr id="10" name="组合 9"/>
            <p:cNvGrpSpPr/>
            <p:nvPr>
              <p:custDataLst>
                <p:tags r:id="rId4"/>
              </p:custDataLst>
            </p:nvPr>
          </p:nvGrpSpPr>
          <p:grpSpPr>
            <a:xfrm>
              <a:off x="10963" y="1790"/>
              <a:ext cx="2415" cy="2271"/>
              <a:chOff x="3265" y="2050"/>
              <a:chExt cx="2415" cy="2271"/>
            </a:xfrm>
          </p:grpSpPr>
          <p:pic>
            <p:nvPicPr>
              <p:cNvPr id="11" name="图片 3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5"/>
              <a:srcRect t="59221" r="28626"/>
              <a:stretch>
                <a:fillRect/>
              </a:stretch>
            </p:blipFill>
            <p:spPr>
              <a:xfrm>
                <a:off x="3265" y="2059"/>
                <a:ext cx="2047" cy="2262"/>
              </a:xfrm>
              <a:prstGeom prst="rect">
                <a:avLst/>
              </a:prstGeom>
            </p:spPr>
          </p:pic>
          <p:sp>
            <p:nvSpPr>
              <p:cNvPr id="14" name="文本框 13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4622" y="2050"/>
                <a:ext cx="1058" cy="1016"/>
              </a:xfrm>
              <a:prstGeom prst="rect">
                <a:avLst/>
              </a:prstGeom>
              <a:solidFill>
                <a:srgbClr val="F0F0F0"/>
              </a:solidFill>
            </p:spPr>
            <p:txBody>
              <a:bodyPr wrap="square" rtlCol="0">
                <a:spAutoFit/>
              </a:bodyPr>
              <a:lstStyle/>
              <a:p>
                <a:endParaRPr lang="zh-CN" altLang="en-US"/>
              </a:p>
              <a:p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>
              <p:custDataLst>
                <p:tags r:id="rId8"/>
              </p:custDataLst>
            </p:nvPr>
          </p:nvGrpSpPr>
          <p:grpSpPr>
            <a:xfrm>
              <a:off x="5681" y="1517"/>
              <a:ext cx="2868" cy="2999"/>
              <a:chOff x="10185" y="784"/>
              <a:chExt cx="2868" cy="2999"/>
            </a:xfrm>
          </p:grpSpPr>
          <p:pic>
            <p:nvPicPr>
              <p:cNvPr id="18" name="图片 3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5"/>
              <a:srcRect b="49450"/>
              <a:stretch>
                <a:fillRect/>
              </a:stretch>
            </p:blipFill>
            <p:spPr>
              <a:xfrm>
                <a:off x="10185" y="784"/>
                <a:ext cx="2868" cy="2804"/>
              </a:xfrm>
              <a:prstGeom prst="rect">
                <a:avLst/>
              </a:prstGeom>
            </p:spPr>
          </p:pic>
          <p:sp>
            <p:nvSpPr>
              <p:cNvPr id="19" name="文本框 18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2397" y="3207"/>
                <a:ext cx="630" cy="576"/>
              </a:xfrm>
              <a:prstGeom prst="rect">
                <a:avLst/>
              </a:prstGeom>
              <a:solidFill>
                <a:srgbClr val="F0F0F0"/>
              </a:solidFill>
            </p:spPr>
            <p:txBody>
              <a:bodyPr wrap="square" rtlCol="0">
                <a:noAutofit/>
              </a:bodyPr>
              <a:lstStyle/>
              <a:p>
                <a:endParaRPr lang="zh-CN" altLang="en-US"/>
              </a:p>
              <a:p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>
              <p:custDataLst>
                <p:tags r:id="rId11"/>
              </p:custDataLst>
            </p:nvPr>
          </p:nvGrpSpPr>
          <p:grpSpPr>
            <a:xfrm>
              <a:off x="7987" y="2205"/>
              <a:ext cx="2427" cy="1856"/>
              <a:chOff x="13098" y="1449"/>
              <a:chExt cx="2087" cy="1742"/>
            </a:xfrm>
          </p:grpSpPr>
          <p:pic>
            <p:nvPicPr>
              <p:cNvPr id="23" name="图片 3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5"/>
              <a:srcRect l="46897" t="49464" b="21366"/>
              <a:stretch>
                <a:fillRect/>
              </a:stretch>
            </p:blipFill>
            <p:spPr>
              <a:xfrm>
                <a:off x="13662" y="1449"/>
                <a:ext cx="1523" cy="1742"/>
              </a:xfrm>
              <a:prstGeom prst="rect">
                <a:avLst/>
              </a:prstGeom>
            </p:spPr>
          </p:pic>
          <p:sp>
            <p:nvSpPr>
              <p:cNvPr id="24" name="文本框 23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3098" y="2507"/>
                <a:ext cx="630" cy="576"/>
              </a:xfrm>
              <a:prstGeom prst="rect">
                <a:avLst/>
              </a:prstGeom>
              <a:solidFill>
                <a:srgbClr val="F0F0F0"/>
              </a:solidFill>
            </p:spPr>
            <p:txBody>
              <a:bodyPr wrap="square" rtlCol="0">
                <a:noAutofit/>
              </a:bodyPr>
              <a:lstStyle/>
              <a:p>
                <a:endParaRPr lang="zh-CN" altLang="en-US"/>
              </a:p>
              <a:p>
                <a:endParaRPr lang="zh-CN" altLang="en-US"/>
              </a:p>
            </p:txBody>
          </p:sp>
        </p:grpSp>
      </p:grpSp>
      <p:sp>
        <p:nvSpPr>
          <p:cNvPr id="25" name="椭圆形标注 24" title=""/>
          <p:cNvSpPr/>
          <p:nvPr>
            <p:custDataLst>
              <p:tags r:id="rId14"/>
            </p:custDataLst>
          </p:nvPr>
        </p:nvSpPr>
        <p:spPr>
          <a:xfrm>
            <a:off x="278130" y="3037205"/>
            <a:ext cx="3837940" cy="1212215"/>
          </a:xfrm>
          <a:prstGeom prst="wedgeEllipseCallout">
            <a:avLst>
              <a:gd name="adj1" fmla="val 40728"/>
              <a:gd name="adj2" fmla="val -104007"/>
            </a:avLst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将</a:t>
            </a:r>
            <a:r>
              <a:rPr lang="en-US" altLang="zh-CN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</a:t>
            </a:r>
            <a:r>
              <a:rPr lang="zh-CN" altLang="en-US" sz="3600" b="1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（</a:t>
            </a:r>
            <a:r>
              <a:rPr lang="zh-CN" altLang="zh-CN" sz="3600" b="1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qiāng</a:t>
            </a:r>
            <a:r>
              <a:rPr lang="zh-CN" altLang="en-US" sz="3600" b="1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请、愿</a:t>
            </a:r>
            <a:endParaRPr lang="zh-CN" altLang="en-US" sz="3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27" name="组合 26" title=""/>
          <p:cNvGrpSpPr/>
          <p:nvPr>
            <p:custDataLst>
              <p:tags r:id="rId15"/>
            </p:custDataLst>
          </p:nvPr>
        </p:nvGrpSpPr>
        <p:grpSpPr>
          <a:xfrm>
            <a:off x="4900930" y="2264410"/>
            <a:ext cx="6900545" cy="2321560"/>
            <a:chOff x="7365" y="3879"/>
            <a:chExt cx="10712" cy="2498"/>
          </a:xfrm>
        </p:grpSpPr>
        <p:pic>
          <p:nvPicPr>
            <p:cNvPr id="118" name="图片 117"/>
            <p:cNvPicPr/>
            <p:nvPr>
              <p:custDataLst>
                <p:tags r:id="rId17"/>
              </p:custDataLst>
            </p:nvPr>
          </p:nvPicPr>
          <p:blipFill>
            <a:blip r:embed="rId16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65" y="3879"/>
              <a:ext cx="10711" cy="24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" name="文本框 27"/>
            <p:cNvSpPr txBox="1"/>
            <p:nvPr>
              <p:custDataLst>
                <p:tags r:id="rId18"/>
              </p:custDataLst>
            </p:nvPr>
          </p:nvSpPr>
          <p:spPr>
            <a:xfrm>
              <a:off x="8008" y="4667"/>
              <a:ext cx="10069" cy="134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457200" fontAlgn="auto">
                <a:lnSpc>
                  <a:spcPct val="90000"/>
                </a:lnSpc>
              </a:pPr>
              <a:r>
                <a:rPr lang="zh-CN" altLang="en-US" sz="2800"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《将进酒》原是汉乐府短箫铙（</a:t>
              </a:r>
              <a:r>
                <a:rPr lang="en-US" altLang="zh-CN" sz="2800"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nao)</a:t>
              </a:r>
              <a:r>
                <a:rPr lang="zh-CN" altLang="en-US" sz="2800"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歌的曲调，标题的意思为“劝酒歌”，内容多是咏唱喝酒放歌之事。</a:t>
              </a:r>
              <a:endPara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endParaRPr>
            </a:p>
          </p:txBody>
        </p:sp>
      </p:grpSp>
      <p:sp>
        <p:nvSpPr>
          <p:cNvPr id="29" name="文本框 28" title=""/>
          <p:cNvSpPr txBox="1"/>
          <p:nvPr>
            <p:custDataLst>
              <p:tags r:id="rId19"/>
            </p:custDataLst>
          </p:nvPr>
        </p:nvSpPr>
        <p:spPr>
          <a:xfrm>
            <a:off x="1308100" y="4662805"/>
            <a:ext cx="990409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b="1">
                <a:solidFill>
                  <a:schemeClr val="accent2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《将进酒》是李白沿用乐府古题创作的七言歌行。全诗情感饱满，无论喜怒哀乐，其奔涌迸发均如江河流泻，不可遏止，且起伏跌宕，变化剧烈；在手法上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多用夸张</a:t>
            </a:r>
            <a:r>
              <a:rPr lang="zh-CN" altLang="en-US" b="1">
                <a:solidFill>
                  <a:schemeClr val="accent2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，且常以巨额数词修饰，既表现出诗人豪迈洒脱的情怀，又使诗作本身显得笔墨酣畅，抒情有力；在结构上大开大阖，张弛有度，充分体现了李白七言歌行的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豪放</a:t>
            </a:r>
            <a:r>
              <a:rPr lang="zh-CN" altLang="en-US" b="1">
                <a:solidFill>
                  <a:schemeClr val="accent2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特色。</a:t>
            </a:r>
            <a:endParaRPr lang="zh-CN" altLang="en-US" b="1">
              <a:solidFill>
                <a:schemeClr val="accent2">
                  <a:lumMod val="5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矩形 29" title=""/>
          <p:cNvSpPr/>
          <p:nvPr>
            <p:custDataLst>
              <p:tags r:id="rId20"/>
            </p:custDataLst>
          </p:nvPr>
        </p:nvSpPr>
        <p:spPr>
          <a:xfrm>
            <a:off x="1004570" y="186055"/>
            <a:ext cx="18084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>
                <a:solidFill>
                  <a:schemeClr val="tx1"/>
                </a:solidFill>
                <a:effectLst/>
                <a:latin typeface="汉仪古隶简" panose="00020600040101010101" charset="-122"/>
                <a:ea typeface="汉仪古隶简" panose="00020600040101010101" charset="-122"/>
              </a:rPr>
              <a:t>题目解读</a:t>
            </a:r>
            <a:endParaRPr lang="zh-CN" altLang="en-US" sz="3200">
              <a:solidFill>
                <a:schemeClr val="tx1"/>
              </a:solidFill>
              <a:effectLst/>
              <a:latin typeface="汉仪古隶简" panose="00020600040101010101" charset="-122"/>
              <a:ea typeface="汉仪古隶简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9" grpId="0"/>
    </p:bldLst>
  </p:timing>
</p:sld>
</file>

<file path=ppt/tags/tag1.xml><?xml version="1.0" encoding="utf-8"?>
<p:tagLst xmlns:p="http://schemas.openxmlformats.org/presentationml/2006/main">
  <p:tag name="AS_UNIQUEID" val="4225"/>
</p:tagLst>
</file>

<file path=ppt/tags/tag10.xml><?xml version="1.0" encoding="utf-8"?>
<p:tagLst xmlns:p="http://schemas.openxmlformats.org/presentationml/2006/main">
  <p:tag name="AS_UNIQUEID" val="4234"/>
</p:tagLst>
</file>

<file path=ppt/tags/tag100.xml><?xml version="1.0" encoding="utf-8"?>
<p:tagLst xmlns:p="http://schemas.openxmlformats.org/presentationml/2006/main">
  <p:tag name="AS_UNIQUEID" val="4323"/>
</p:tagLst>
</file>

<file path=ppt/tags/tag101.xml><?xml version="1.0" encoding="utf-8"?>
<p:tagLst xmlns:p="http://schemas.openxmlformats.org/presentationml/2006/main">
  <p:tag name="AS_UNIQUEID" val="119"/>
</p:tagLst>
</file>

<file path=ppt/tags/tag102.xml><?xml version="1.0" encoding="utf-8"?>
<p:tagLst xmlns:p="http://schemas.openxmlformats.org/presentationml/2006/main">
  <p:tag name="AS_UNIQUEID" val="120"/>
</p:tagLst>
</file>

<file path=ppt/tags/tag103.xml><?xml version="1.0" encoding="utf-8"?>
<p:tagLst xmlns:p="http://schemas.openxmlformats.org/presentationml/2006/main">
  <p:tag name="AS_UNIQUEID" val="4039"/>
</p:tagLst>
</file>

<file path=ppt/tags/tag104.xml><?xml version="1.0" encoding="utf-8"?>
<p:tagLst xmlns:p="http://schemas.openxmlformats.org/presentationml/2006/main">
  <p:tag name="AS_UNIQUEID" val="4040"/>
</p:tagLst>
</file>

<file path=ppt/tags/tag105.xml><?xml version="1.0" encoding="utf-8"?>
<p:tagLst xmlns:p="http://schemas.openxmlformats.org/presentationml/2006/main">
  <p:tag name="AS_UNIQUEID" val="4041"/>
</p:tagLst>
</file>

<file path=ppt/tags/tag106.xml><?xml version="1.0" encoding="utf-8"?>
<p:tagLst xmlns:p="http://schemas.openxmlformats.org/presentationml/2006/main">
  <p:tag name="AS_UNIQUEID" val="4324"/>
</p:tagLst>
</file>

<file path=ppt/tags/tag107.xml><?xml version="1.0" encoding="utf-8"?>
<p:tagLst xmlns:p="http://schemas.openxmlformats.org/presentationml/2006/main">
  <p:tag name="AS_UNIQUEID" val="4325"/>
</p:tagLst>
</file>

<file path=ppt/tags/tag108.xml><?xml version="1.0" encoding="utf-8"?>
<p:tagLst xmlns:p="http://schemas.openxmlformats.org/presentationml/2006/main">
  <p:tag name="AS_UNIQUEID" val="4326"/>
</p:tagLst>
</file>

<file path=ppt/tags/tag109.xml><?xml version="1.0" encoding="utf-8"?>
<p:tagLst xmlns:p="http://schemas.openxmlformats.org/presentationml/2006/main">
  <p:tag name="AS_UNIQUEID" val="4327"/>
</p:tagLst>
</file>

<file path=ppt/tags/tag11.xml><?xml version="1.0" encoding="utf-8"?>
<p:tagLst xmlns:p="http://schemas.openxmlformats.org/presentationml/2006/main">
  <p:tag name="AS_UNIQUEID" val="4235"/>
</p:tagLst>
</file>

<file path=ppt/tags/tag110.xml><?xml version="1.0" encoding="utf-8"?>
<p:tagLst xmlns:p="http://schemas.openxmlformats.org/presentationml/2006/main">
  <p:tag name="AS_UNIQUEID" val="4328"/>
</p:tagLst>
</file>

<file path=ppt/tags/tag111.xml><?xml version="1.0" encoding="utf-8"?>
<p:tagLst xmlns:p="http://schemas.openxmlformats.org/presentationml/2006/main">
  <p:tag name="AS_UNIQUEID" val="4329"/>
</p:tagLst>
</file>

<file path=ppt/tags/tag112.xml><?xml version="1.0" encoding="utf-8"?>
<p:tagLst xmlns:p="http://schemas.openxmlformats.org/presentationml/2006/main">
  <p:tag name="AS_UNIQUEID" val="4330"/>
</p:tagLst>
</file>

<file path=ppt/tags/tag113.xml><?xml version="1.0" encoding="utf-8"?>
<p:tagLst xmlns:p="http://schemas.openxmlformats.org/presentationml/2006/main">
  <p:tag name="AS_UNIQUEID" val="4331"/>
</p:tagLst>
</file>

<file path=ppt/tags/tag114.xml><?xml version="1.0" encoding="utf-8"?>
<p:tagLst xmlns:p="http://schemas.openxmlformats.org/presentationml/2006/main">
  <p:tag name="AS_UNIQUEID" val="4332"/>
</p:tagLst>
</file>

<file path=ppt/tags/tag115.xml><?xml version="1.0" encoding="utf-8"?>
<p:tagLst xmlns:p="http://schemas.openxmlformats.org/presentationml/2006/main">
  <p:tag name="AS_UNIQUEID" val="4333"/>
</p:tagLst>
</file>

<file path=ppt/tags/tag116.xml><?xml version="1.0" encoding="utf-8"?>
<p:tagLst xmlns:p="http://schemas.openxmlformats.org/presentationml/2006/main">
  <p:tag name="AS_UNIQUEID" val="4334"/>
</p:tagLst>
</file>

<file path=ppt/tags/tag117.xml><?xml version="1.0" encoding="utf-8"?>
<p:tagLst xmlns:p="http://schemas.openxmlformats.org/presentationml/2006/main">
  <p:tag name="AS_UNIQUEID" val="4335"/>
</p:tagLst>
</file>

<file path=ppt/tags/tag118.xml><?xml version="1.0" encoding="utf-8"?>
<p:tagLst xmlns:p="http://schemas.openxmlformats.org/presentationml/2006/main">
  <p:tag name="AS_UNIQUEID" val="4336"/>
</p:tagLst>
</file>

<file path=ppt/tags/tag119.xml><?xml version="1.0" encoding="utf-8"?>
<p:tagLst xmlns:p="http://schemas.openxmlformats.org/presentationml/2006/main">
  <p:tag name="AS_UNIQUEID" val="4337"/>
</p:tagLst>
</file>

<file path=ppt/tags/tag12.xml><?xml version="1.0" encoding="utf-8"?>
<p:tagLst xmlns:p="http://schemas.openxmlformats.org/presentationml/2006/main">
  <p:tag name="AS_UNIQUEID" val="4236"/>
</p:tagLst>
</file>

<file path=ppt/tags/tag120.xml><?xml version="1.0" encoding="utf-8"?>
<p:tagLst xmlns:p="http://schemas.openxmlformats.org/presentationml/2006/main">
  <p:tag name="AS_UNIQUEID" val="124"/>
</p:tagLst>
</file>

<file path=ppt/tags/tag121.xml><?xml version="1.0" encoding="utf-8"?>
<p:tagLst xmlns:p="http://schemas.openxmlformats.org/presentationml/2006/main">
  <p:tag name="AS_UNIQUEID" val="125"/>
  <p:tag name="KSO_WM_BEAUTIFY_FLAG" val=""/>
</p:tagLst>
</file>

<file path=ppt/tags/tag122.xml><?xml version="1.0" encoding="utf-8"?>
<p:tagLst xmlns:p="http://schemas.openxmlformats.org/presentationml/2006/main">
  <p:tag name="AS_UNIQUEID" val="126"/>
  <p:tag name="KSO_WM_BEAUTIFY_FLAG" val=""/>
</p:tagLst>
</file>

<file path=ppt/tags/tag123.xml><?xml version="1.0" encoding="utf-8"?>
<p:tagLst xmlns:p="http://schemas.openxmlformats.org/presentationml/2006/main">
  <p:tag name="AS_UNIQUEID" val="127"/>
  <p:tag name="KSO_WM_BEAUTIFY_FLAG" val=""/>
</p:tagLst>
</file>

<file path=ppt/tags/tag124.xml><?xml version="1.0" encoding="utf-8"?>
<p:tagLst xmlns:p="http://schemas.openxmlformats.org/presentationml/2006/main">
  <p:tag name="AS_UNIQUEID" val="128"/>
</p:tagLst>
</file>

<file path=ppt/tags/tag125.xml><?xml version="1.0" encoding="utf-8"?>
<p:tagLst xmlns:p="http://schemas.openxmlformats.org/presentationml/2006/main">
  <p:tag name="AS_UNIQUEID" val="129"/>
  <p:tag name="KSO_WM_BEAUTIFY_FLAG" val=""/>
</p:tagLst>
</file>

<file path=ppt/tags/tag126.xml><?xml version="1.0" encoding="utf-8"?>
<p:tagLst xmlns:p="http://schemas.openxmlformats.org/presentationml/2006/main">
  <p:tag name="AS_UNIQUEID" val="130"/>
  <p:tag name="KSO_WM_BEAUTIFY_FLAG" val=""/>
</p:tagLst>
</file>

<file path=ppt/tags/tag127.xml><?xml version="1.0" encoding="utf-8"?>
<p:tagLst xmlns:p="http://schemas.openxmlformats.org/presentationml/2006/main">
  <p:tag name="AS_UNIQUEID" val="131"/>
  <p:tag name="KSO_WM_BEAUTIFY_FLAG" val=""/>
</p:tagLst>
</file>

<file path=ppt/tags/tag128.xml><?xml version="1.0" encoding="utf-8"?>
<p:tagLst xmlns:p="http://schemas.openxmlformats.org/presentationml/2006/main">
  <p:tag name="AS_UNIQUEID" val="132"/>
</p:tagLst>
</file>

<file path=ppt/tags/tag129.xml><?xml version="1.0" encoding="utf-8"?>
<p:tagLst xmlns:p="http://schemas.openxmlformats.org/presentationml/2006/main">
  <p:tag name="AS_UNIQUEID" val="133"/>
  <p:tag name="KSO_WM_BEAUTIFY_FLAG" val=""/>
</p:tagLst>
</file>

<file path=ppt/tags/tag13.xml><?xml version="1.0" encoding="utf-8"?>
<p:tagLst xmlns:p="http://schemas.openxmlformats.org/presentationml/2006/main">
  <p:tag name="AS_UNIQUEID" val="4237"/>
</p:tagLst>
</file>

<file path=ppt/tags/tag130.xml><?xml version="1.0" encoding="utf-8"?>
<p:tagLst xmlns:p="http://schemas.openxmlformats.org/presentationml/2006/main">
  <p:tag name="AS_UNIQUEID" val="134"/>
  <p:tag name="KSO_WM_BEAUTIFY_FLAG" val=""/>
</p:tagLst>
</file>

<file path=ppt/tags/tag131.xml><?xml version="1.0" encoding="utf-8"?>
<p:tagLst xmlns:p="http://schemas.openxmlformats.org/presentationml/2006/main">
  <p:tag name="AS_UNIQUEID" val="135"/>
  <p:tag name="KSO_WM_BEAUTIFY_FLAG" val=""/>
</p:tagLst>
</file>

<file path=ppt/tags/tag132.xml><?xml version="1.0" encoding="utf-8"?>
<p:tagLst xmlns:p="http://schemas.openxmlformats.org/presentationml/2006/main">
  <p:tag name="AS_UNIQUEID" val="123"/>
  <p:tag name="KSO_WM_BEAUTIFY_FLAG" val=""/>
</p:tagLst>
</file>

<file path=ppt/tags/tag133.xml><?xml version="1.0" encoding="utf-8"?>
<p:tagLst xmlns:p="http://schemas.openxmlformats.org/presentationml/2006/main">
  <p:tag name="AS_UNIQUEID" val="132"/>
</p:tagLst>
</file>

<file path=ppt/tags/tag134.xml><?xml version="1.0" encoding="utf-8"?>
<p:tagLst xmlns:p="http://schemas.openxmlformats.org/presentationml/2006/main">
  <p:tag name="AS_UNIQUEID" val="133"/>
  <p:tag name="KSO_WM_BEAUTIFY_FLAG" val=""/>
</p:tagLst>
</file>

<file path=ppt/tags/tag135.xml><?xml version="1.0" encoding="utf-8"?>
<p:tagLst xmlns:p="http://schemas.openxmlformats.org/presentationml/2006/main">
  <p:tag name="AS_UNIQUEID" val="134"/>
  <p:tag name="KSO_WM_BEAUTIFY_FLAG" val=""/>
</p:tagLst>
</file>

<file path=ppt/tags/tag136.xml><?xml version="1.0" encoding="utf-8"?>
<p:tagLst xmlns:p="http://schemas.openxmlformats.org/presentationml/2006/main">
  <p:tag name="AS_UNIQUEID" val="135"/>
  <p:tag name="KSO_WM_BEAUTIFY_FLAG" val=""/>
</p:tagLst>
</file>

<file path=ppt/tags/tag137.xml><?xml version="1.0" encoding="utf-8"?>
<p:tagLst xmlns:p="http://schemas.openxmlformats.org/presentationml/2006/main">
  <p:tag name="AS_UNIQUEID" val="4338"/>
</p:tagLst>
</file>

<file path=ppt/tags/tag138.xml><?xml version="1.0" encoding="utf-8"?>
<p:tagLst xmlns:p="http://schemas.openxmlformats.org/presentationml/2006/main">
  <p:tag name="AS_UNIQUEID" val="4339"/>
</p:tagLst>
</file>

<file path=ppt/tags/tag139.xml><?xml version="1.0" encoding="utf-8"?>
<p:tagLst xmlns:p="http://schemas.openxmlformats.org/presentationml/2006/main">
  <p:tag name="AS_UNIQUEID" val="4340"/>
</p:tagLst>
</file>

<file path=ppt/tags/tag14.xml><?xml version="1.0" encoding="utf-8"?>
<p:tagLst xmlns:p="http://schemas.openxmlformats.org/presentationml/2006/main">
  <p:tag name="AS_UNIQUEID" val="4238"/>
</p:tagLst>
</file>

<file path=ppt/tags/tag140.xml><?xml version="1.0" encoding="utf-8"?>
<p:tagLst xmlns:p="http://schemas.openxmlformats.org/presentationml/2006/main">
  <p:tag name="AS_UNIQUEID" val="4341"/>
</p:tagLst>
</file>

<file path=ppt/tags/tag141.xml><?xml version="1.0" encoding="utf-8"?>
<p:tagLst xmlns:p="http://schemas.openxmlformats.org/presentationml/2006/main">
  <p:tag name="AS_UNIQUEID" val="4342"/>
</p:tagLst>
</file>

<file path=ppt/tags/tag142.xml><?xml version="1.0" encoding="utf-8"?>
<p:tagLst xmlns:p="http://schemas.openxmlformats.org/presentationml/2006/main">
  <p:tag name="AS_UNIQUEID" val="4343"/>
</p:tagLst>
</file>

<file path=ppt/tags/tag143.xml><?xml version="1.0" encoding="utf-8"?>
<p:tagLst xmlns:p="http://schemas.openxmlformats.org/presentationml/2006/main">
  <p:tag name="AS_UNIQUEID" val="4344"/>
</p:tagLst>
</file>

<file path=ppt/tags/tag144.xml><?xml version="1.0" encoding="utf-8"?>
<p:tagLst xmlns:p="http://schemas.openxmlformats.org/presentationml/2006/main">
  <p:tag name="AS_UNIQUEID" val="4345"/>
</p:tagLst>
</file>

<file path=ppt/tags/tag145.xml><?xml version="1.0" encoding="utf-8"?>
<p:tagLst xmlns:p="http://schemas.openxmlformats.org/presentationml/2006/main">
  <p:tag name="AS_UNIQUEID" val="4346"/>
</p:tagLst>
</file>

<file path=ppt/tags/tag146.xml><?xml version="1.0" encoding="utf-8"?>
<p:tagLst xmlns:p="http://schemas.openxmlformats.org/presentationml/2006/main">
  <p:tag name="AS_UNIQUEID" val="4347"/>
</p:tagLst>
</file>

<file path=ppt/tags/tag147.xml><?xml version="1.0" encoding="utf-8"?>
<p:tagLst xmlns:p="http://schemas.openxmlformats.org/presentationml/2006/main">
  <p:tag name="AS_UNIQUEID" val="4348"/>
</p:tagLst>
</file>

<file path=ppt/tags/tag148.xml><?xml version="1.0" encoding="utf-8"?>
<p:tagLst xmlns:p="http://schemas.openxmlformats.org/presentationml/2006/main">
  <p:tag name="AS_UNIQUEID" val="4349"/>
</p:tagLst>
</file>

<file path=ppt/tags/tag149.xml><?xml version="1.0" encoding="utf-8"?>
<p:tagLst xmlns:p="http://schemas.openxmlformats.org/presentationml/2006/main">
  <p:tag name="AS_UNIQUEID" val="4350"/>
</p:tagLst>
</file>

<file path=ppt/tags/tag15.xml><?xml version="1.0" encoding="utf-8"?>
<p:tagLst xmlns:p="http://schemas.openxmlformats.org/presentationml/2006/main">
  <p:tag name="AS_UNIQUEID" val="4239"/>
</p:tagLst>
</file>

<file path=ppt/tags/tag150.xml><?xml version="1.0" encoding="utf-8"?>
<p:tagLst xmlns:p="http://schemas.openxmlformats.org/presentationml/2006/main">
  <p:tag name="AS_UNIQUEID" val="4351"/>
</p:tagLst>
</file>

<file path=ppt/tags/tag151.xml><?xml version="1.0" encoding="utf-8"?>
<p:tagLst xmlns:p="http://schemas.openxmlformats.org/presentationml/2006/main">
  <p:tag name="AS_UNIQUEID" val="4352"/>
</p:tagLst>
</file>

<file path=ppt/tags/tag152.xml><?xml version="1.0" encoding="utf-8"?>
<p:tagLst xmlns:p="http://schemas.openxmlformats.org/presentationml/2006/main">
  <p:tag name="AS_UNIQUEID" val="4353"/>
</p:tagLst>
</file>

<file path=ppt/tags/tag153.xml><?xml version="1.0" encoding="utf-8"?>
<p:tagLst xmlns:p="http://schemas.openxmlformats.org/presentationml/2006/main">
  <p:tag name="AS_UNIQUEID" val="4354"/>
</p:tagLst>
</file>

<file path=ppt/tags/tag154.xml><?xml version="1.0" encoding="utf-8"?>
<p:tagLst xmlns:p="http://schemas.openxmlformats.org/presentationml/2006/main">
  <p:tag name="AS_UNIQUEID" val="2382"/>
  <p:tag name="KSO_WM_BEAUTIFY_FLAG" val=""/>
</p:tagLst>
</file>

<file path=ppt/tags/tag155.xml><?xml version="1.0" encoding="utf-8"?>
<p:tagLst xmlns:p="http://schemas.openxmlformats.org/presentationml/2006/main">
  <p:tag name="AS_UNIQUEID" val="2383"/>
  <p:tag name="KSO_WM_BEAUTIFY_FLAG" val=""/>
</p:tagLst>
</file>

<file path=ppt/tags/tag156.xml><?xml version="1.0" encoding="utf-8"?>
<p:tagLst xmlns:p="http://schemas.openxmlformats.org/presentationml/2006/main">
  <p:tag name="AS_UNIQUEID" val="2384"/>
  <p:tag name="KSO_WM_BEAUTIFY_FLAG" val=""/>
</p:tagLst>
</file>

<file path=ppt/tags/tag157.xml><?xml version="1.0" encoding="utf-8"?>
<p:tagLst xmlns:p="http://schemas.openxmlformats.org/presentationml/2006/main">
  <p:tag name="AS_UNIQUEID" val="2385"/>
  <p:tag name="KSO_WM_BEAUTIFY_FLAG" val=""/>
  <p:tag name="KSO_WM_UNIT_PLACING_PICTURE_USER_VIEWPORT" val="{&quot;height&quot;:2065,&quot;width&quot;:2610}"/>
</p:tagLst>
</file>

<file path=ppt/tags/tag158.xml><?xml version="1.0" encoding="utf-8"?>
<p:tagLst xmlns:p="http://schemas.openxmlformats.org/presentationml/2006/main">
  <p:tag name="AS_UNIQUEID" val="2386"/>
  <p:tag name="KSO_WM_BEAUTIFY_FLAG" val=""/>
</p:tagLst>
</file>

<file path=ppt/tags/tag159.xml><?xml version="1.0" encoding="utf-8"?>
<p:tagLst xmlns:p="http://schemas.openxmlformats.org/presentationml/2006/main">
  <p:tag name="AS_UNIQUEID" val="2387"/>
  <p:tag name="KSO_WM_BEAUTIFY_FLAG" val=""/>
</p:tagLst>
</file>

<file path=ppt/tags/tag16.xml><?xml version="1.0" encoding="utf-8"?>
<p:tagLst xmlns:p="http://schemas.openxmlformats.org/presentationml/2006/main">
  <p:tag name="AS_UNIQUEID" val="4240"/>
</p:tagLst>
</file>

<file path=ppt/tags/tag160.xml><?xml version="1.0" encoding="utf-8"?>
<p:tagLst xmlns:p="http://schemas.openxmlformats.org/presentationml/2006/main">
  <p:tag name="AS_UNIQUEID" val="2388"/>
  <p:tag name="KSO_WM_BEAUTIFY_FLAG" val=""/>
</p:tagLst>
</file>

<file path=ppt/tags/tag161.xml><?xml version="1.0" encoding="utf-8"?>
<p:tagLst xmlns:p="http://schemas.openxmlformats.org/presentationml/2006/main">
  <p:tag name="AS_UNIQUEID" val="2393"/>
  <p:tag name="KSO_WM_BEAUTIFY_FLAG" val=""/>
</p:tagLst>
</file>

<file path=ppt/tags/tag162.xml><?xml version="1.0" encoding="utf-8"?>
<p:tagLst xmlns:p="http://schemas.openxmlformats.org/presentationml/2006/main">
  <p:tag name="AS_UNIQUEID" val="4355"/>
</p:tagLst>
</file>

<file path=ppt/tags/tag163.xml><?xml version="1.0" encoding="utf-8"?>
<p:tagLst xmlns:p="http://schemas.openxmlformats.org/presentationml/2006/main">
  <p:tag name="AS_UNIQUEID" val="4356"/>
</p:tagLst>
</file>

<file path=ppt/tags/tag164.xml><?xml version="1.0" encoding="utf-8"?>
<p:tagLst xmlns:p="http://schemas.openxmlformats.org/presentationml/2006/main">
  <p:tag name="AS_UNIQUEID" val="2396"/>
</p:tagLst>
</file>

<file path=ppt/tags/tag165.xml><?xml version="1.0" encoding="utf-8"?>
<p:tagLst xmlns:p="http://schemas.openxmlformats.org/presentationml/2006/main">
  <p:tag name="AS_UNIQUEID" val="2397"/>
</p:tagLst>
</file>

<file path=ppt/tags/tag166.xml><?xml version="1.0" encoding="utf-8"?>
<p:tagLst xmlns:p="http://schemas.openxmlformats.org/presentationml/2006/main">
  <p:tag name="AS_UNIQUEID" val="2398"/>
</p:tagLst>
</file>

<file path=ppt/tags/tag167.xml><?xml version="1.0" encoding="utf-8"?>
<p:tagLst xmlns:p="http://schemas.openxmlformats.org/presentationml/2006/main">
  <p:tag name="AS_UNIQUEID" val="2399"/>
</p:tagLst>
</file>

<file path=ppt/tags/tag168.xml><?xml version="1.0" encoding="utf-8"?>
<p:tagLst xmlns:p="http://schemas.openxmlformats.org/presentationml/2006/main">
  <p:tag name="AS_UNIQUEID" val="2400"/>
</p:tagLst>
</file>

<file path=ppt/tags/tag169.xml><?xml version="1.0" encoding="utf-8"?>
<p:tagLst xmlns:p="http://schemas.openxmlformats.org/presentationml/2006/main">
  <p:tag name="AS_UNIQUEID" val="4357"/>
</p:tagLst>
</file>

<file path=ppt/tags/tag17.xml><?xml version="1.0" encoding="utf-8"?>
<p:tagLst xmlns:p="http://schemas.openxmlformats.org/presentationml/2006/main">
  <p:tag name="AS_UNIQUEID" val="4241"/>
</p:tagLst>
</file>

<file path=ppt/tags/tag170.xml><?xml version="1.0" encoding="utf-8"?>
<p:tagLst xmlns:p="http://schemas.openxmlformats.org/presentationml/2006/main">
  <p:tag name="AS_UNIQUEID" val="4358"/>
</p:tagLst>
</file>

<file path=ppt/tags/tag171.xml><?xml version="1.0" encoding="utf-8"?>
<p:tagLst xmlns:p="http://schemas.openxmlformats.org/presentationml/2006/main">
  <p:tag name="AS_UNIQUEID" val="4359"/>
</p:tagLst>
</file>

<file path=ppt/tags/tag172.xml><?xml version="1.0" encoding="utf-8"?>
<p:tagLst xmlns:p="http://schemas.openxmlformats.org/presentationml/2006/main">
  <p:tag name="AS_UNIQUEID" val="4360"/>
</p:tagLst>
</file>

<file path=ppt/tags/tag173.xml><?xml version="1.0" encoding="utf-8"?>
<p:tagLst xmlns:p="http://schemas.openxmlformats.org/presentationml/2006/main">
  <p:tag name="AS_UNIQUEID" val="4361"/>
</p:tagLst>
</file>

<file path=ppt/tags/tag174.xml><?xml version="1.0" encoding="utf-8"?>
<p:tagLst xmlns:p="http://schemas.openxmlformats.org/presentationml/2006/main">
  <p:tag name="AS_UNIQUEID" val="4362"/>
</p:tagLst>
</file>

<file path=ppt/tags/tag175.xml><?xml version="1.0" encoding="utf-8"?>
<p:tagLst xmlns:p="http://schemas.openxmlformats.org/presentationml/2006/main">
  <p:tag name="AS_UNIQUEID" val="4363"/>
</p:tagLst>
</file>

<file path=ppt/tags/tag176.xml><?xml version="1.0" encoding="utf-8"?>
<p:tagLst xmlns:p="http://schemas.openxmlformats.org/presentationml/2006/main">
  <p:tag name="AS_UNIQUEID" val="4364"/>
</p:tagLst>
</file>

<file path=ppt/tags/tag177.xml><?xml version="1.0" encoding="utf-8"?>
<p:tagLst xmlns:p="http://schemas.openxmlformats.org/presentationml/2006/main">
  <p:tag name="AS_UNIQUEID" val="4365"/>
</p:tagLst>
</file>

<file path=ppt/tags/tag178.xml><?xml version="1.0" encoding="utf-8"?>
<p:tagLst xmlns:p="http://schemas.openxmlformats.org/presentationml/2006/main">
  <p:tag name="AS_UNIQUEID" val="4366"/>
</p:tagLst>
</file>

<file path=ppt/tags/tag179.xml><?xml version="1.0" encoding="utf-8"?>
<p:tagLst xmlns:p="http://schemas.openxmlformats.org/presentationml/2006/main">
  <p:tag name="AS_UNIQUEID" val="4367"/>
</p:tagLst>
</file>

<file path=ppt/tags/tag18.xml><?xml version="1.0" encoding="utf-8"?>
<p:tagLst xmlns:p="http://schemas.openxmlformats.org/presentationml/2006/main">
  <p:tag name="AS_UNIQUEID" val="4242"/>
</p:tagLst>
</file>

<file path=ppt/tags/tag180.xml><?xml version="1.0" encoding="utf-8"?>
<p:tagLst xmlns:p="http://schemas.openxmlformats.org/presentationml/2006/main">
  <p:tag name="AS_UNIQUEID" val="2532"/>
</p:tagLst>
</file>

<file path=ppt/tags/tag181.xml><?xml version="1.0" encoding="utf-8"?>
<p:tagLst xmlns:p="http://schemas.openxmlformats.org/presentationml/2006/main">
  <p:tag name="AS_UNIQUEID" val="2536"/>
</p:tagLst>
</file>

<file path=ppt/tags/tag182.xml><?xml version="1.0" encoding="utf-8"?>
<p:tagLst xmlns:p="http://schemas.openxmlformats.org/presentationml/2006/main">
  <p:tag name="AS_UNIQUEID" val="4368"/>
</p:tagLst>
</file>

<file path=ppt/tags/tag183.xml><?xml version="1.0" encoding="utf-8"?>
<p:tagLst xmlns:p="http://schemas.openxmlformats.org/presentationml/2006/main">
  <p:tag name="AS_UNIQUEID" val="4369"/>
</p:tagLst>
</file>

<file path=ppt/tags/tag184.xml><?xml version="1.0" encoding="utf-8"?>
<p:tagLst xmlns:p="http://schemas.openxmlformats.org/presentationml/2006/main">
  <p:tag name="AS_UNIQUEID" val="4370"/>
</p:tagLst>
</file>

<file path=ppt/tags/tag185.xml><?xml version="1.0" encoding="utf-8"?>
<p:tagLst xmlns:p="http://schemas.openxmlformats.org/presentationml/2006/main">
  <p:tag name="AS_UNIQUEID" val="4371"/>
</p:tagLst>
</file>

<file path=ppt/tags/tag186.xml><?xml version="1.0" encoding="utf-8"?>
<p:tagLst xmlns:p="http://schemas.openxmlformats.org/presentationml/2006/main">
  <p:tag name="AS_UNIQUEID" val="2538"/>
</p:tagLst>
</file>

<file path=ppt/tags/tag187.xml><?xml version="1.0" encoding="utf-8"?>
<p:tagLst xmlns:p="http://schemas.openxmlformats.org/presentationml/2006/main">
  <p:tag name="AS_UNIQUEID" val="2347"/>
</p:tagLst>
</file>

<file path=ppt/tags/tag188.xml><?xml version="1.0" encoding="utf-8"?>
<p:tagLst xmlns:p="http://schemas.openxmlformats.org/presentationml/2006/main">
  <p:tag name="AS_UNIQUEID" val="876"/>
  <p:tag name="KSO_WM_BEAUTIFY_FLAG" val=""/>
  <p:tag name="KSO_WM_UNIT_PLACING_PICTURE_USER_VIEWPORT" val="{&quot;height&quot;:5547,&quot;width&quot;:2868}"/>
</p:tagLst>
</file>

<file path=ppt/tags/tag189.xml><?xml version="1.0" encoding="utf-8"?>
<p:tagLst xmlns:p="http://schemas.openxmlformats.org/presentationml/2006/main">
  <p:tag name="AS_UNIQUEID" val="2348"/>
  <p:tag name="KSO_WM_BEAUTIFY_FLAG" val=""/>
</p:tagLst>
</file>

<file path=ppt/tags/tag19.xml><?xml version="1.0" encoding="utf-8"?>
<p:tagLst xmlns:p="http://schemas.openxmlformats.org/presentationml/2006/main">
  <p:tag name="AS_UNIQUEID" val="4243"/>
</p:tagLst>
</file>

<file path=ppt/tags/tag190.xml><?xml version="1.0" encoding="utf-8"?>
<p:tagLst xmlns:p="http://schemas.openxmlformats.org/presentationml/2006/main">
  <p:tag name="AS_UNIQUEID" val="2349"/>
</p:tagLst>
</file>

<file path=ppt/tags/tag191.xml><?xml version="1.0" encoding="utf-8"?>
<p:tagLst xmlns:p="http://schemas.openxmlformats.org/presentationml/2006/main">
  <p:tag name="AS_UNIQUEID" val="876"/>
  <p:tag name="KSO_WM_BEAUTIFY_FLAG" val=""/>
</p:tagLst>
</file>

<file path=ppt/tags/tag192.xml><?xml version="1.0" encoding="utf-8"?>
<p:tagLst xmlns:p="http://schemas.openxmlformats.org/presentationml/2006/main">
  <p:tag name="AS_UNIQUEID" val="2350"/>
  <p:tag name="KSO_WM_BEAUTIFY_FLAG" val=""/>
</p:tagLst>
</file>

<file path=ppt/tags/tag193.xml><?xml version="1.0" encoding="utf-8"?>
<p:tagLst xmlns:p="http://schemas.openxmlformats.org/presentationml/2006/main">
  <p:tag name="AS_UNIQUEID" val="2351"/>
</p:tagLst>
</file>

<file path=ppt/tags/tag194.xml><?xml version="1.0" encoding="utf-8"?>
<p:tagLst xmlns:p="http://schemas.openxmlformats.org/presentationml/2006/main">
  <p:tag name="AS_UNIQUEID" val="876"/>
  <p:tag name="KSO_WM_BEAUTIFY_FLAG" val=""/>
</p:tagLst>
</file>

<file path=ppt/tags/tag195.xml><?xml version="1.0" encoding="utf-8"?>
<p:tagLst xmlns:p="http://schemas.openxmlformats.org/presentationml/2006/main">
  <p:tag name="AS_UNIQUEID" val="2352"/>
  <p:tag name="KSO_WM_BEAUTIFY_FLAG" val=""/>
</p:tagLst>
</file>

<file path=ppt/tags/tag196.xml><?xml version="1.0" encoding="utf-8"?>
<p:tagLst xmlns:p="http://schemas.openxmlformats.org/presentationml/2006/main">
  <p:tag name="AS_UNIQUEID" val="186"/>
</p:tagLst>
</file>

<file path=ppt/tags/tag197.xml><?xml version="1.0" encoding="utf-8"?>
<p:tagLst xmlns:p="http://schemas.openxmlformats.org/presentationml/2006/main">
  <p:tag name="AS_UNIQUEID" val="2539"/>
</p:tagLst>
</file>

<file path=ppt/tags/tag198.xml><?xml version="1.0" encoding="utf-8"?>
<p:tagLst xmlns:p="http://schemas.openxmlformats.org/presentationml/2006/main">
  <p:tag name="AS_UNIQUEID" val="2540"/>
  <p:tag name="KSO_WM_BEAUTIFY_FLAG" val=""/>
</p:tagLst>
</file>

<file path=ppt/tags/tag199.xml><?xml version="1.0" encoding="utf-8"?>
<p:tagLst xmlns:p="http://schemas.openxmlformats.org/presentationml/2006/main">
  <p:tag name="AS_UNIQUEID" val="2541"/>
</p:tagLst>
</file>

<file path=ppt/tags/tag2.xml><?xml version="1.0" encoding="utf-8"?>
<p:tagLst xmlns:p="http://schemas.openxmlformats.org/presentationml/2006/main">
  <p:tag name="AS_UNIQUEID" val="4226"/>
</p:tagLst>
</file>

<file path=ppt/tags/tag20.xml><?xml version="1.0" encoding="utf-8"?>
<p:tagLst xmlns:p="http://schemas.openxmlformats.org/presentationml/2006/main">
  <p:tag name="AS_UNIQUEID" val="4244"/>
</p:tagLst>
</file>

<file path=ppt/tags/tag200.xml><?xml version="1.0" encoding="utf-8"?>
<p:tagLst xmlns:p="http://schemas.openxmlformats.org/presentationml/2006/main">
  <p:tag name="AS_UNIQUEID" val="2542"/>
</p:tagLst>
</file>

<file path=ppt/tags/tag201.xml><?xml version="1.0" encoding="utf-8"?>
<p:tagLst xmlns:p="http://schemas.openxmlformats.org/presentationml/2006/main">
  <p:tag name="AS_UNIQUEID" val="2545"/>
  <p:tag name="KSO_WM_BEAUTIFY_FLAG" val=""/>
</p:tagLst>
</file>

<file path=ppt/tags/tag202.xml><?xml version="1.0" encoding="utf-8"?>
<p:tagLst xmlns:p="http://schemas.openxmlformats.org/presentationml/2006/main">
  <p:tag name="AS_UNIQUEID" val="4372"/>
</p:tagLst>
</file>

<file path=ppt/tags/tag203.xml><?xml version="1.0" encoding="utf-8"?>
<p:tagLst xmlns:p="http://schemas.openxmlformats.org/presentationml/2006/main">
  <p:tag name="AS_UNIQUEID" val="568"/>
  <p:tag name="KSO_WM_BEAUTIFY_FLAG" val=""/>
</p:tagLst>
</file>

<file path=ppt/tags/tag204.xml><?xml version="1.0" encoding="utf-8"?>
<p:tagLst xmlns:p="http://schemas.openxmlformats.org/presentationml/2006/main">
  <p:tag name="AS_UNIQUEID" val="2549"/>
  <p:tag name="KSO_WM_BEAUTIFY_FLAG" val=""/>
</p:tagLst>
</file>

<file path=ppt/tags/tag205.xml><?xml version="1.0" encoding="utf-8"?>
<p:tagLst xmlns:p="http://schemas.openxmlformats.org/presentationml/2006/main">
  <p:tag name="AS_UNIQUEID" val="4373"/>
</p:tagLst>
</file>

<file path=ppt/tags/tag206.xml><?xml version="1.0" encoding="utf-8"?>
<p:tagLst xmlns:p="http://schemas.openxmlformats.org/presentationml/2006/main">
  <p:tag name="AS_UNIQUEID" val="4198"/>
</p:tagLst>
</file>

<file path=ppt/tags/tag207.xml><?xml version="1.0" encoding="utf-8"?>
<p:tagLst xmlns:p="http://schemas.openxmlformats.org/presentationml/2006/main">
  <p:tag name="AS_UNIQUEID" val="4200"/>
</p:tagLst>
</file>

<file path=ppt/tags/tag208.xml><?xml version="1.0" encoding="utf-8"?>
<p:tagLst xmlns:p="http://schemas.openxmlformats.org/presentationml/2006/main">
  <p:tag name="AS_UNIQUEID" val="4201"/>
</p:tagLst>
</file>

<file path=ppt/tags/tag209.xml><?xml version="1.0" encoding="utf-8"?>
<p:tagLst xmlns:p="http://schemas.openxmlformats.org/presentationml/2006/main">
  <p:tag name="AS_UNIQUEID" val="4202"/>
</p:tagLst>
</file>

<file path=ppt/tags/tag21.xml><?xml version="1.0" encoding="utf-8"?>
<p:tagLst xmlns:p="http://schemas.openxmlformats.org/presentationml/2006/main">
  <p:tag name="AS_UNIQUEID" val="4245"/>
</p:tagLst>
</file>

<file path=ppt/tags/tag210.xml><?xml version="1.0" encoding="utf-8"?>
<p:tagLst xmlns:p="http://schemas.openxmlformats.org/presentationml/2006/main">
  <p:tag name="AS_UNIQUEID" val="4203"/>
</p:tagLst>
</file>

<file path=ppt/tags/tag211.xml><?xml version="1.0" encoding="utf-8"?>
<p:tagLst xmlns:p="http://schemas.openxmlformats.org/presentationml/2006/main">
  <p:tag name="AS_UNIQUEID" val="4204"/>
</p:tagLst>
</file>

<file path=ppt/tags/tag212.xml><?xml version="1.0" encoding="utf-8"?>
<p:tagLst xmlns:p="http://schemas.openxmlformats.org/presentationml/2006/main">
  <p:tag name="AS_UNIQUEID" val="4205"/>
</p:tagLst>
</file>

<file path=ppt/tags/tag213.xml><?xml version="1.0" encoding="utf-8"?>
<p:tagLst xmlns:p="http://schemas.openxmlformats.org/presentationml/2006/main">
  <p:tag name="AS_UNIQUEID" val="4206"/>
</p:tagLst>
</file>

<file path=ppt/tags/tag214.xml><?xml version="1.0" encoding="utf-8"?>
<p:tagLst xmlns:p="http://schemas.openxmlformats.org/presentationml/2006/main">
  <p:tag name="AS_UNIQUEID" val="4207"/>
</p:tagLst>
</file>

<file path=ppt/tags/tag215.xml><?xml version="1.0" encoding="utf-8"?>
<p:tagLst xmlns:p="http://schemas.openxmlformats.org/presentationml/2006/main">
  <p:tag name="AS_UNIQUEID" val="4208"/>
</p:tagLst>
</file>

<file path=ppt/tags/tag216.xml><?xml version="1.0" encoding="utf-8"?>
<p:tagLst xmlns:p="http://schemas.openxmlformats.org/presentationml/2006/main">
  <p:tag name="AS_UNIQUEID" val="4209"/>
</p:tagLst>
</file>

<file path=ppt/tags/tag217.xml><?xml version="1.0" encoding="utf-8"?>
<p:tagLst xmlns:p="http://schemas.openxmlformats.org/presentationml/2006/main">
  <p:tag name="AS_UNIQUEID" val="4210"/>
</p:tagLst>
</file>

<file path=ppt/tags/tag218.xml><?xml version="1.0" encoding="utf-8"?>
<p:tagLst xmlns:p="http://schemas.openxmlformats.org/presentationml/2006/main">
  <p:tag name="AS_UNIQUEID" val="4211"/>
</p:tagLst>
</file>

<file path=ppt/tags/tag219.xml><?xml version="1.0" encoding="utf-8"?>
<p:tagLst xmlns:p="http://schemas.openxmlformats.org/presentationml/2006/main">
  <p:tag name="AS_UNIQUEID" val="4212"/>
</p:tagLst>
</file>

<file path=ppt/tags/tag22.xml><?xml version="1.0" encoding="utf-8"?>
<p:tagLst xmlns:p="http://schemas.openxmlformats.org/presentationml/2006/main">
  <p:tag name="AS_UNIQUEID" val="4246"/>
</p:tagLst>
</file>

<file path=ppt/tags/tag220.xml><?xml version="1.0" encoding="utf-8"?>
<p:tagLst xmlns:p="http://schemas.openxmlformats.org/presentationml/2006/main">
  <p:tag name="AS_UNIQUEID" val="4213"/>
</p:tagLst>
</file>

<file path=ppt/tags/tag221.xml><?xml version="1.0" encoding="utf-8"?>
<p:tagLst xmlns:p="http://schemas.openxmlformats.org/presentationml/2006/main">
  <p:tag name="AS_UNIQUEID" val="4214"/>
</p:tagLst>
</file>

<file path=ppt/tags/tag222.xml><?xml version="1.0" encoding="utf-8"?>
<p:tagLst xmlns:p="http://schemas.openxmlformats.org/presentationml/2006/main">
  <p:tag name="AS_UNIQUEID" val="4215"/>
</p:tagLst>
</file>

<file path=ppt/tags/tag223.xml><?xml version="1.0" encoding="utf-8"?>
<p:tagLst xmlns:p="http://schemas.openxmlformats.org/presentationml/2006/main">
  <p:tag name="AS_UNIQUEID" val="4216"/>
</p:tagLst>
</file>

<file path=ppt/tags/tag224.xml><?xml version="1.0" encoding="utf-8"?>
<p:tagLst xmlns:p="http://schemas.openxmlformats.org/presentationml/2006/main">
  <p:tag name="AS_UNIQUEID" val="4217"/>
</p:tagLst>
</file>

<file path=ppt/tags/tag225.xml><?xml version="1.0" encoding="utf-8"?>
<p:tagLst xmlns:p="http://schemas.openxmlformats.org/presentationml/2006/main">
  <p:tag name="AS_UNIQUEID" val="4218"/>
</p:tagLst>
</file>

<file path=ppt/tags/tag226.xml><?xml version="1.0" encoding="utf-8"?>
<p:tagLst xmlns:p="http://schemas.openxmlformats.org/presentationml/2006/main">
  <p:tag name="AS_UNIQUEID" val="4219"/>
</p:tagLst>
</file>

<file path=ppt/tags/tag227.xml><?xml version="1.0" encoding="utf-8"?>
<p:tagLst xmlns:p="http://schemas.openxmlformats.org/presentationml/2006/main">
  <p:tag name="AS_UNIQUEID" val="4220"/>
</p:tagLst>
</file>

<file path=ppt/tags/tag228.xml><?xml version="1.0" encoding="utf-8"?>
<p:tagLst xmlns:p="http://schemas.openxmlformats.org/presentationml/2006/main">
  <p:tag name="AS_UNIQUEID" val="4221"/>
</p:tagLst>
</file>

<file path=ppt/tags/tag229.xml><?xml version="1.0" encoding="utf-8"?>
<p:tagLst xmlns:p="http://schemas.openxmlformats.org/presentationml/2006/main">
  <p:tag name="AS_UNIQUEID" val="4222"/>
</p:tagLst>
</file>

<file path=ppt/tags/tag23.xml><?xml version="1.0" encoding="utf-8"?>
<p:tagLst xmlns:p="http://schemas.openxmlformats.org/presentationml/2006/main">
  <p:tag name="AS_UNIQUEID" val="4247"/>
</p:tagLst>
</file>

<file path=ppt/tags/tag230.xml><?xml version="1.0" encoding="utf-8"?>
<p:tagLst xmlns:p="http://schemas.openxmlformats.org/presentationml/2006/main">
  <p:tag name="AS_UNIQUEID" val="4223"/>
</p:tagLst>
</file>

<file path=ppt/tags/tag231.xml><?xml version="1.0" encoding="utf-8"?>
<p:tagLst xmlns:p="http://schemas.openxmlformats.org/presentationml/2006/main">
  <p:tag name="AS_UNIQUEID" val="4224"/>
</p:tagLst>
</file>

<file path=ppt/tags/tag232.xml><?xml version="1.0" encoding="utf-8"?>
<p:tagLst xmlns:p="http://schemas.openxmlformats.org/presentationml/2006/main">
  <p:tag name="AS_UNIQUEID" val="4199"/>
</p:tagLst>
</file>

<file path=ppt/tags/tag233.xml><?xml version="1.0" encoding="utf-8"?>
<p:tagLst xmlns:p="http://schemas.openxmlformats.org/presentationml/2006/main">
  <p:tag name="AS_UNIQUEID" val="4374"/>
</p:tagLst>
</file>

<file path=ppt/tags/tag234.xml><?xml version="1.0" encoding="utf-8"?>
<p:tagLst xmlns:p="http://schemas.openxmlformats.org/presentationml/2006/main">
  <p:tag name="AS_UNIQUEID" val="4375"/>
</p:tagLst>
</file>

<file path=ppt/tags/tag235.xml><?xml version="1.0" encoding="utf-8"?>
<p:tagLst xmlns:p="http://schemas.openxmlformats.org/presentationml/2006/main">
  <p:tag name="AS_UNIQUEID" val="4376"/>
</p:tagLst>
</file>

<file path=ppt/tags/tag236.xml><?xml version="1.0" encoding="utf-8"?>
<p:tagLst xmlns:p="http://schemas.openxmlformats.org/presentationml/2006/main">
  <p:tag name="AS_UNIQUEID" val="4377"/>
</p:tagLst>
</file>

<file path=ppt/tags/tag237.xml><?xml version="1.0" encoding="utf-8"?>
<p:tagLst xmlns:p="http://schemas.openxmlformats.org/presentationml/2006/main">
  <p:tag name="AS_UNIQUEID" val="4378"/>
</p:tagLst>
</file>

<file path=ppt/tags/tag238.xml><?xml version="1.0" encoding="utf-8"?>
<p:tagLst xmlns:p="http://schemas.openxmlformats.org/presentationml/2006/main">
  <p:tag name="AS_UNIQUEID" val="4379"/>
</p:tagLst>
</file>

<file path=ppt/tags/tag239.xml><?xml version="1.0" encoding="utf-8"?>
<p:tagLst xmlns:p="http://schemas.openxmlformats.org/presentationml/2006/main">
  <p:tag name="AS_UNIQUEID" val="4380"/>
</p:tagLst>
</file>

<file path=ppt/tags/tag24.xml><?xml version="1.0" encoding="utf-8"?>
<p:tagLst xmlns:p="http://schemas.openxmlformats.org/presentationml/2006/main">
  <p:tag name="AS_UNIQUEID" val="4248"/>
</p:tagLst>
</file>

<file path=ppt/tags/tag240.xml><?xml version="1.0" encoding="utf-8"?>
<p:tagLst xmlns:p="http://schemas.openxmlformats.org/presentationml/2006/main">
  <p:tag name="AS_UNIQUEID" val="4381"/>
</p:tagLst>
</file>

<file path=ppt/tags/tag241.xml><?xml version="1.0" encoding="utf-8"?>
<p:tagLst xmlns:p="http://schemas.openxmlformats.org/presentationml/2006/main">
  <p:tag name="AS_UNIQUEID" val="747"/>
</p:tagLst>
</file>

<file path=ppt/tags/tag242.xml><?xml version="1.0" encoding="utf-8"?>
<p:tagLst xmlns:p="http://schemas.openxmlformats.org/presentationml/2006/main">
  <p:tag name="AS_UNIQUEID" val="4382"/>
</p:tagLst>
</file>

<file path=ppt/tags/tag243.xml><?xml version="1.0" encoding="utf-8"?>
<p:tagLst xmlns:p="http://schemas.openxmlformats.org/presentationml/2006/main">
  <p:tag name="AS_UNIQUEID" val="2583"/>
  <p:tag name="KSO_WM_BEAUTIFY_FLAG" val=""/>
</p:tagLst>
</file>

<file path=ppt/tags/tag244.xml><?xml version="1.0" encoding="utf-8"?>
<p:tagLst xmlns:p="http://schemas.openxmlformats.org/presentationml/2006/main">
  <p:tag name="AS_UNIQUEID" val="3249"/>
  <p:tag name="KSO_WM_BEAUTIFY_FLAG" val=""/>
  <p:tag name="KSO_WM_UNIT_FILL_FORE_SCHEMECOLOR_INDEX" val="2"/>
  <p:tag name="KSO_WM_UNIT_FILL_FORE_SCHEMECOLOR_INDEX_BRIGHTNESS" val="0"/>
  <p:tag name="KSO_WM_UNIT_FILL_TYPE" val="1"/>
  <p:tag name="KSO_WM_UNIT_LINE_FILL_TYPE" val="2"/>
  <p:tag name="KSO_WM_UNIT_LINE_FORE_SCHEMECOLOR_INDEX" val="1"/>
  <p:tag name="KSO_WM_UNIT_LINE_FORE_SCHEMECOLOR_INDEX_BRIGHTNESS" val="0"/>
  <p:tag name="KSO_WM_UNIT_TEXT_FILL_FORE_SCHEMECOLOR_INDEX" val="1"/>
  <p:tag name="KSO_WM_UNIT_TEXT_FILL_FORE_SCHEMECOLOR_INDEX_BRIGHTNESS" val="0"/>
  <p:tag name="KSO_WM_UNIT_TEXT_FILL_TYPE" val="1"/>
</p:tagLst>
</file>

<file path=ppt/tags/tag245.xml><?xml version="1.0" encoding="utf-8"?>
<p:tagLst xmlns:p="http://schemas.openxmlformats.org/presentationml/2006/main">
  <p:tag name="AS_UNIQUEID" val="747"/>
</p:tagLst>
</file>

<file path=ppt/tags/tag246.xml><?xml version="1.0" encoding="utf-8"?>
<p:tagLst xmlns:p="http://schemas.openxmlformats.org/presentationml/2006/main">
  <p:tag name="AS_UNIQUEID" val="4383"/>
</p:tagLst>
</file>

<file path=ppt/tags/tag247.xml><?xml version="1.0" encoding="utf-8"?>
<p:tagLst xmlns:p="http://schemas.openxmlformats.org/presentationml/2006/main">
  <p:tag name="AS_UNIQUEID" val="4384"/>
</p:tagLst>
</file>

<file path=ppt/tags/tag248.xml><?xml version="1.0" encoding="utf-8"?>
<p:tagLst xmlns:p="http://schemas.openxmlformats.org/presentationml/2006/main">
  <p:tag name="AS_UNIQUEID" val="4385"/>
</p:tagLst>
</file>

<file path=ppt/tags/tag249.xml><?xml version="1.0" encoding="utf-8"?>
<p:tagLst xmlns:p="http://schemas.openxmlformats.org/presentationml/2006/main">
  <p:tag name="AS_UNIQUEID" val="4386"/>
</p:tagLst>
</file>

<file path=ppt/tags/tag25.xml><?xml version="1.0" encoding="utf-8"?>
<p:tagLst xmlns:p="http://schemas.openxmlformats.org/presentationml/2006/main">
  <p:tag name="AS_UNIQUEID" val="4249"/>
</p:tagLst>
</file>

<file path=ppt/tags/tag250.xml><?xml version="1.0" encoding="utf-8"?>
<p:tagLst xmlns:p="http://schemas.openxmlformats.org/presentationml/2006/main">
  <p:tag name="AS_UNIQUEID" val="4387"/>
</p:tagLst>
</file>

<file path=ppt/tags/tag251.xml><?xml version="1.0" encoding="utf-8"?>
<p:tagLst xmlns:p="http://schemas.openxmlformats.org/presentationml/2006/main">
  <p:tag name="AS_UNIQUEID" val="4388"/>
</p:tagLst>
</file>

<file path=ppt/tags/tag252.xml><?xml version="1.0" encoding="utf-8"?>
<p:tagLst xmlns:p="http://schemas.openxmlformats.org/presentationml/2006/main">
  <p:tag name="AS_UNIQUEID" val="4389"/>
</p:tagLst>
</file>

<file path=ppt/tags/tag253.xml><?xml version="1.0" encoding="utf-8"?>
<p:tagLst xmlns:p="http://schemas.openxmlformats.org/presentationml/2006/main">
  <p:tag name="AS_UNIQUEID" val="747"/>
</p:tagLst>
</file>

<file path=ppt/tags/tag254.xml><?xml version="1.0" encoding="utf-8"?>
<p:tagLst xmlns:p="http://schemas.openxmlformats.org/presentationml/2006/main">
  <p:tag name="AS_UNIQUEID" val="4390"/>
</p:tagLst>
</file>

<file path=ppt/tags/tag255.xml><?xml version="1.0" encoding="utf-8"?>
<p:tagLst xmlns:p="http://schemas.openxmlformats.org/presentationml/2006/main">
  <p:tag name="AS_UNIQUEID" val="4391"/>
</p:tagLst>
</file>

<file path=ppt/tags/tag256.xml><?xml version="1.0" encoding="utf-8"?>
<p:tagLst xmlns:p="http://schemas.openxmlformats.org/presentationml/2006/main">
  <p:tag name="AS_UNIQUEID" val="4392"/>
</p:tagLst>
</file>

<file path=ppt/tags/tag257.xml><?xml version="1.0" encoding="utf-8"?>
<p:tagLst xmlns:p="http://schemas.openxmlformats.org/presentationml/2006/main">
  <p:tag name="AS_UNIQUEID" val="4393"/>
</p:tagLst>
</file>

<file path=ppt/tags/tag258.xml><?xml version="1.0" encoding="utf-8"?>
<p:tagLst xmlns:p="http://schemas.openxmlformats.org/presentationml/2006/main">
  <p:tag name="AS_UNIQUEID" val="4394"/>
</p:tagLst>
</file>

<file path=ppt/tags/tag259.xml><?xml version="1.0" encoding="utf-8"?>
<p:tagLst xmlns:p="http://schemas.openxmlformats.org/presentationml/2006/main">
  <p:tag name="AS_UNIQUEID" val="4395"/>
</p:tagLst>
</file>

<file path=ppt/tags/tag26.xml><?xml version="1.0" encoding="utf-8"?>
<p:tagLst xmlns:p="http://schemas.openxmlformats.org/presentationml/2006/main">
  <p:tag name="AS_UNIQUEID" val="4250"/>
</p:tagLst>
</file>

<file path=ppt/tags/tag260.xml><?xml version="1.0" encoding="utf-8"?>
<p:tagLst xmlns:p="http://schemas.openxmlformats.org/presentationml/2006/main">
  <p:tag name="AS_UNIQUEID" val="747"/>
</p:tagLst>
</file>

<file path=ppt/tags/tag261.xml><?xml version="1.0" encoding="utf-8"?>
<p:tagLst xmlns:p="http://schemas.openxmlformats.org/presentationml/2006/main">
  <p:tag name="AS_UNIQUEID" val="4396"/>
</p:tagLst>
</file>

<file path=ppt/tags/tag262.xml><?xml version="1.0" encoding="utf-8"?>
<p:tagLst xmlns:p="http://schemas.openxmlformats.org/presentationml/2006/main">
  <p:tag name="AS_UNIQUEID" val="4397"/>
</p:tagLst>
</file>

<file path=ppt/tags/tag263.xml><?xml version="1.0" encoding="utf-8"?>
<p:tagLst xmlns:p="http://schemas.openxmlformats.org/presentationml/2006/main">
  <p:tag name="AS_UNIQUEID" val="4398"/>
</p:tagLst>
</file>

<file path=ppt/tags/tag264.xml><?xml version="1.0" encoding="utf-8"?>
<p:tagLst xmlns:p="http://schemas.openxmlformats.org/presentationml/2006/main">
  <p:tag name="AS_UNIQUEID" val="4399"/>
</p:tagLst>
</file>

<file path=ppt/tags/tag265.xml><?xml version="1.0" encoding="utf-8"?>
<p:tagLst xmlns:p="http://schemas.openxmlformats.org/presentationml/2006/main">
  <p:tag name="AS_UNIQUEID" val="4400"/>
</p:tagLst>
</file>

<file path=ppt/tags/tag266.xml><?xml version="1.0" encoding="utf-8"?>
<p:tagLst xmlns:p="http://schemas.openxmlformats.org/presentationml/2006/main">
  <p:tag name="AS_UNIQUEID" val="747"/>
</p:tagLst>
</file>

<file path=ppt/tags/tag267.xml><?xml version="1.0" encoding="utf-8"?>
<p:tagLst xmlns:p="http://schemas.openxmlformats.org/presentationml/2006/main">
  <p:tag name="AS_UNIQUEID" val="4401"/>
</p:tagLst>
</file>

<file path=ppt/tags/tag268.xml><?xml version="1.0" encoding="utf-8"?>
<p:tagLst xmlns:p="http://schemas.openxmlformats.org/presentationml/2006/main">
  <p:tag name="AS_UNIQUEID" val="4402"/>
</p:tagLst>
</file>

<file path=ppt/tags/tag269.xml><?xml version="1.0" encoding="utf-8"?>
<p:tagLst xmlns:p="http://schemas.openxmlformats.org/presentationml/2006/main">
  <p:tag name="AS_UNIQUEID" val="4403"/>
</p:tagLst>
</file>

<file path=ppt/tags/tag27.xml><?xml version="1.0" encoding="utf-8"?>
<p:tagLst xmlns:p="http://schemas.openxmlformats.org/presentationml/2006/main">
  <p:tag name="AS_UNIQUEID" val="4251"/>
</p:tagLst>
</file>

<file path=ppt/tags/tag270.xml><?xml version="1.0" encoding="utf-8"?>
<p:tagLst xmlns:p="http://schemas.openxmlformats.org/presentationml/2006/main">
  <p:tag name="AS_UNIQUEID" val="4404"/>
</p:tagLst>
</file>

<file path=ppt/tags/tag271.xml><?xml version="1.0" encoding="utf-8"?>
<p:tagLst xmlns:p="http://schemas.openxmlformats.org/presentationml/2006/main">
  <p:tag name="AS_UNIQUEID" val="4405"/>
</p:tagLst>
</file>

<file path=ppt/tags/tag272.xml><?xml version="1.0" encoding="utf-8"?>
<p:tagLst xmlns:p="http://schemas.openxmlformats.org/presentationml/2006/main">
  <p:tag name="AS_UNIQUEID" val="4406"/>
</p:tagLst>
</file>

<file path=ppt/tags/tag273.xml><?xml version="1.0" encoding="utf-8"?>
<p:tagLst xmlns:p="http://schemas.openxmlformats.org/presentationml/2006/main">
  <p:tag name="AS_UNIQUEID" val="4407"/>
</p:tagLst>
</file>

<file path=ppt/tags/tag274.xml><?xml version="1.0" encoding="utf-8"?>
<p:tagLst xmlns:p="http://schemas.openxmlformats.org/presentationml/2006/main">
  <p:tag name="AS_UNIQUEID" val="4408"/>
</p:tagLst>
</file>

<file path=ppt/tags/tag275.xml><?xml version="1.0" encoding="utf-8"?>
<p:tagLst xmlns:p="http://schemas.openxmlformats.org/presentationml/2006/main">
  <p:tag name="AS_UNIQUEID" val="4409"/>
</p:tagLst>
</file>

<file path=ppt/tags/tag276.xml><?xml version="1.0" encoding="utf-8"?>
<p:tagLst xmlns:p="http://schemas.openxmlformats.org/presentationml/2006/main">
  <p:tag name="AS_UNIQUEID" val="4410"/>
</p:tagLst>
</file>

<file path=ppt/tags/tag277.xml><?xml version="1.0" encoding="utf-8"?>
<p:tagLst xmlns:p="http://schemas.openxmlformats.org/presentationml/2006/main">
  <p:tag name="AS_UNIQUEID" val="4411"/>
</p:tagLst>
</file>

<file path=ppt/tags/tag278.xml><?xml version="1.0" encoding="utf-8"?>
<p:tagLst xmlns:p="http://schemas.openxmlformats.org/presentationml/2006/main">
  <p:tag name="AS_UNIQUEID" val="4412"/>
</p:tagLst>
</file>

<file path=ppt/tags/tag279.xml><?xml version="1.0" encoding="utf-8"?>
<p:tagLst xmlns:p="http://schemas.openxmlformats.org/presentationml/2006/main">
  <p:tag name="AS_UNIQUEID" val="4413"/>
</p:tagLst>
</file>

<file path=ppt/tags/tag28.xml><?xml version="1.0" encoding="utf-8"?>
<p:tagLst xmlns:p="http://schemas.openxmlformats.org/presentationml/2006/main">
  <p:tag name="AS_UNIQUEID" val="4252"/>
</p:tagLst>
</file>

<file path=ppt/tags/tag280.xml><?xml version="1.0" encoding="utf-8"?>
<p:tagLst xmlns:p="http://schemas.openxmlformats.org/presentationml/2006/main">
  <p:tag name="AS_UNIQUEID" val="4414"/>
</p:tagLst>
</file>

<file path=ppt/tags/tag281.xml><?xml version="1.0" encoding="utf-8"?>
<p:tagLst xmlns:p="http://schemas.openxmlformats.org/presentationml/2006/main">
  <p:tag name="AS_UNIQUEID" val="747"/>
</p:tagLst>
</file>

<file path=ppt/tags/tag282.xml><?xml version="1.0" encoding="utf-8"?>
<p:tagLst xmlns:p="http://schemas.openxmlformats.org/presentationml/2006/main">
  <p:tag name="AS_UNIQUEID" val="4415"/>
</p:tagLst>
</file>

<file path=ppt/tags/tag283.xml><?xml version="1.0" encoding="utf-8"?>
<p:tagLst xmlns:p="http://schemas.openxmlformats.org/presentationml/2006/main">
  <p:tag name="AS_UNIQUEID" val="180"/>
</p:tagLst>
</file>

<file path=ppt/tags/tag284.xml><?xml version="1.0" encoding="utf-8"?>
<p:tagLst xmlns:p="http://schemas.openxmlformats.org/presentationml/2006/main">
  <p:tag name="AS_UNIQUEID" val="4416"/>
</p:tagLst>
</file>

<file path=ppt/tags/tag285.xml><?xml version="1.0" encoding="utf-8"?>
<p:tagLst xmlns:p="http://schemas.openxmlformats.org/presentationml/2006/main">
  <p:tag name="AS_UNIQUEID" val="180"/>
</p:tagLst>
</file>

<file path=ppt/tags/tag286.xml><?xml version="1.0" encoding="utf-8"?>
<p:tagLst xmlns:p="http://schemas.openxmlformats.org/presentationml/2006/main">
  <p:tag name="AS_UNIQUEID" val="4417"/>
</p:tagLst>
</file>

<file path=ppt/tags/tag287.xml><?xml version="1.0" encoding="utf-8"?>
<p:tagLst xmlns:p="http://schemas.openxmlformats.org/presentationml/2006/main">
  <p:tag name="AS_UNIQUEID" val="4418"/>
</p:tagLst>
</file>

<file path=ppt/tags/tag288.xml><?xml version="1.0" encoding="utf-8"?>
<p:tagLst xmlns:p="http://schemas.openxmlformats.org/presentationml/2006/main">
  <p:tag name="AS_UNIQUEID" val="4419"/>
</p:tagLst>
</file>

<file path=ppt/tags/tag289.xml><?xml version="1.0" encoding="utf-8"?>
<p:tagLst xmlns:p="http://schemas.openxmlformats.org/presentationml/2006/main">
  <p:tag name="AS_UNIQUEID" val="4420"/>
</p:tagLst>
</file>

<file path=ppt/tags/tag29.xml><?xml version="1.0" encoding="utf-8"?>
<p:tagLst xmlns:p="http://schemas.openxmlformats.org/presentationml/2006/main">
  <p:tag name="AS_UNIQUEID" val="4253"/>
</p:tagLst>
</file>

<file path=ppt/tags/tag290.xml><?xml version="1.0" encoding="utf-8"?>
<p:tagLst xmlns:p="http://schemas.openxmlformats.org/presentationml/2006/main">
  <p:tag name="AS_UNIQUEID" val="4421"/>
</p:tagLst>
</file>

<file path=ppt/tags/tag291.xml><?xml version="1.0" encoding="utf-8"?>
<p:tagLst xmlns:p="http://schemas.openxmlformats.org/presentationml/2006/main">
  <p:tag name="AS_UNIQUEID" val="4422"/>
</p:tagLst>
</file>

<file path=ppt/tags/tag292.xml><?xml version="1.0" encoding="utf-8"?>
<p:tagLst xmlns:p="http://schemas.openxmlformats.org/presentationml/2006/main">
  <p:tag name="AS_UNIQUEID" val="4423"/>
</p:tagLst>
</file>

<file path=ppt/tags/tag293.xml><?xml version="1.0" encoding="utf-8"?>
<p:tagLst xmlns:p="http://schemas.openxmlformats.org/presentationml/2006/main">
  <p:tag name="AS_UNIQUEID" val="4424"/>
</p:tagLst>
</file>

<file path=ppt/tags/tag294.xml><?xml version="1.0" encoding="utf-8"?>
<p:tagLst xmlns:p="http://schemas.openxmlformats.org/presentationml/2006/main">
  <p:tag name="AS_UNIQUEID" val="747"/>
</p:tagLst>
</file>

<file path=ppt/tags/tag295.xml><?xml version="1.0" encoding="utf-8"?>
<p:tagLst xmlns:p="http://schemas.openxmlformats.org/presentationml/2006/main">
  <p:tag name="AS_UNIQUEID" val="4425"/>
</p:tagLst>
</file>

<file path=ppt/tags/tag296.xml><?xml version="1.0" encoding="utf-8"?>
<p:tagLst xmlns:p="http://schemas.openxmlformats.org/presentationml/2006/main">
  <p:tag name="AS_UNIQUEID" val="4426"/>
</p:tagLst>
</file>

<file path=ppt/tags/tag297.xml><?xml version="1.0" encoding="utf-8"?>
<p:tagLst xmlns:p="http://schemas.openxmlformats.org/presentationml/2006/main">
  <p:tag name="AS_UNIQUEID" val="4427"/>
</p:tagLst>
</file>

<file path=ppt/tags/tag298.xml><?xml version="1.0" encoding="utf-8"?>
<p:tagLst xmlns:p="http://schemas.openxmlformats.org/presentationml/2006/main">
  <p:tag name="AS_UNIQUEID" val="4428"/>
</p:tagLst>
</file>

<file path=ppt/tags/tag299.xml><?xml version="1.0" encoding="utf-8"?>
<p:tagLst xmlns:p="http://schemas.openxmlformats.org/presentationml/2006/main">
  <p:tag name="AS_UNIQUEID" val="4429"/>
</p:tagLst>
</file>

<file path=ppt/tags/tag3.xml><?xml version="1.0" encoding="utf-8"?>
<p:tagLst xmlns:p="http://schemas.openxmlformats.org/presentationml/2006/main">
  <p:tag name="AS_UNIQUEID" val="4227"/>
</p:tagLst>
</file>

<file path=ppt/tags/tag30.xml><?xml version="1.0" encoding="utf-8"?>
<p:tagLst xmlns:p="http://schemas.openxmlformats.org/presentationml/2006/main">
  <p:tag name="AS_UNIQUEID" val="4254"/>
</p:tagLst>
</file>

<file path=ppt/tags/tag300.xml><?xml version="1.0" encoding="utf-8"?>
<p:tagLst xmlns:p="http://schemas.openxmlformats.org/presentationml/2006/main">
  <p:tag name="AS_UNIQUEID" val="4430"/>
</p:tagLst>
</file>

<file path=ppt/tags/tag301.xml><?xml version="1.0" encoding="utf-8"?>
<p:tagLst xmlns:p="http://schemas.openxmlformats.org/presentationml/2006/main">
  <p:tag name="AS_UNIQUEID" val="4431"/>
</p:tagLst>
</file>

<file path=ppt/tags/tag302.xml><?xml version="1.0" encoding="utf-8"?>
<p:tagLst xmlns:p="http://schemas.openxmlformats.org/presentationml/2006/main">
  <p:tag name="AS_UNIQUEID" val="4432"/>
</p:tagLst>
</file>

<file path=ppt/tags/tag303.xml><?xml version="1.0" encoding="utf-8"?>
<p:tagLst xmlns:p="http://schemas.openxmlformats.org/presentationml/2006/main">
  <p:tag name="AS_UNIQUEID" val="4433"/>
</p:tagLst>
</file>

<file path=ppt/tags/tag304.xml><?xml version="1.0" encoding="utf-8"?>
<p:tagLst xmlns:p="http://schemas.openxmlformats.org/presentationml/2006/main">
  <p:tag name="AS_UNIQUEID" val="4434"/>
</p:tagLst>
</file>

<file path=ppt/tags/tag305.xml><?xml version="1.0" encoding="utf-8"?>
<p:tagLst xmlns:p="http://schemas.openxmlformats.org/presentationml/2006/main">
  <p:tag name="AS_UNIQUEID" val="4435"/>
</p:tagLst>
</file>

<file path=ppt/tags/tag306.xml><?xml version="1.0" encoding="utf-8"?>
<p:tagLst xmlns:p="http://schemas.openxmlformats.org/presentationml/2006/main">
  <p:tag name="AS_UNIQUEID" val="4436"/>
</p:tagLst>
</file>

<file path=ppt/tags/tag307.xml><?xml version="1.0" encoding="utf-8"?>
<p:tagLst xmlns:p="http://schemas.openxmlformats.org/presentationml/2006/main">
  <p:tag name="AS_UNIQUEID" val="4437"/>
</p:tagLst>
</file>

<file path=ppt/tags/tag308.xml><?xml version="1.0" encoding="utf-8"?>
<p:tagLst xmlns:p="http://schemas.openxmlformats.org/presentationml/2006/main">
  <p:tag name="AS_UNIQUEID" val="4438"/>
</p:tagLst>
</file>

<file path=ppt/tags/tag309.xml><?xml version="1.0" encoding="utf-8"?>
<p:tagLst xmlns:p="http://schemas.openxmlformats.org/presentationml/2006/main">
  <p:tag name="AS_UNIQUEID" val="4439"/>
</p:tagLst>
</file>

<file path=ppt/tags/tag31.xml><?xml version="1.0" encoding="utf-8"?>
<p:tagLst xmlns:p="http://schemas.openxmlformats.org/presentationml/2006/main">
  <p:tag name="AS_UNIQUEID" val="4255"/>
</p:tagLst>
</file>

<file path=ppt/tags/tag310.xml><?xml version="1.0" encoding="utf-8"?>
<p:tagLst xmlns:p="http://schemas.openxmlformats.org/presentationml/2006/main">
  <p:tag name="AS_UNIQUEID" val="4440"/>
</p:tagLst>
</file>

<file path=ppt/tags/tag311.xml><?xml version="1.0" encoding="utf-8"?>
<p:tagLst xmlns:p="http://schemas.openxmlformats.org/presentationml/2006/main">
  <p:tag name="AS_UNIQUEID" val="4441"/>
</p:tagLst>
</file>

<file path=ppt/tags/tag312.xml><?xml version="1.0" encoding="utf-8"?>
<p:tagLst xmlns:p="http://schemas.openxmlformats.org/presentationml/2006/main">
  <p:tag name="AS_UNIQUEID" val="4442"/>
</p:tagLst>
</file>

<file path=ppt/tags/tag313.xml><?xml version="1.0" encoding="utf-8"?>
<p:tagLst xmlns:p="http://schemas.openxmlformats.org/presentationml/2006/main">
  <p:tag name="AS_UNIQUEID" val="4443"/>
</p:tagLst>
</file>

<file path=ppt/tags/tag314.xml><?xml version="1.0" encoding="utf-8"?>
<p:tagLst xmlns:p="http://schemas.openxmlformats.org/presentationml/2006/main">
  <p:tag name="AS_UNIQUEID" val="4444"/>
</p:tagLst>
</file>

<file path=ppt/tags/tag315.xml><?xml version="1.0" encoding="utf-8"?>
<p:tagLst xmlns:p="http://schemas.openxmlformats.org/presentationml/2006/main">
  <p:tag name="AS_UNIQUEID" val="4445"/>
</p:tagLst>
</file>

<file path=ppt/tags/tag316.xml><?xml version="1.0" encoding="utf-8"?>
<p:tagLst xmlns:p="http://schemas.openxmlformats.org/presentationml/2006/main">
  <p:tag name="AS_UNIQUEID" val="4446"/>
</p:tagLst>
</file>

<file path=ppt/tags/tag317.xml><?xml version="1.0" encoding="utf-8"?>
<p:tagLst xmlns:p="http://schemas.openxmlformats.org/presentationml/2006/main">
  <p:tag name="AS_UNIQUEID" val="4447"/>
</p:tagLst>
</file>

<file path=ppt/tags/tag318.xml><?xml version="1.0" encoding="utf-8"?>
<p:tagLst xmlns:p="http://schemas.openxmlformats.org/presentationml/2006/main">
  <p:tag name="AS_UNIQUEID" val="4448"/>
</p:tagLst>
</file>

<file path=ppt/tags/tag319.xml><?xml version="1.0" encoding="utf-8"?>
<p:tagLst xmlns:p="http://schemas.openxmlformats.org/presentationml/2006/main">
  <p:tag name="AS_UNIQUEID" val="4449"/>
</p:tagLst>
</file>

<file path=ppt/tags/tag32.xml><?xml version="1.0" encoding="utf-8"?>
<p:tagLst xmlns:p="http://schemas.openxmlformats.org/presentationml/2006/main">
  <p:tag name="AS_UNIQUEID" val="4256"/>
</p:tagLst>
</file>

<file path=ppt/tags/tag320.xml><?xml version="1.0" encoding="utf-8"?>
<p:tagLst xmlns:p="http://schemas.openxmlformats.org/presentationml/2006/main">
  <p:tag name="AS_UNIQUEID" val="4450"/>
</p:tagLst>
</file>

<file path=ppt/tags/tag321.xml><?xml version="1.0" encoding="utf-8"?>
<p:tagLst xmlns:p="http://schemas.openxmlformats.org/presentationml/2006/main">
  <p:tag name="AS_UNIQUEID" val="4451"/>
</p:tagLst>
</file>

<file path=ppt/tags/tag322.xml><?xml version="1.0" encoding="utf-8"?>
<p:tagLst xmlns:p="http://schemas.openxmlformats.org/presentationml/2006/main">
  <p:tag name="AS_UNIQUEID" val="4452"/>
</p:tagLst>
</file>

<file path=ppt/tags/tag323.xml><?xml version="1.0" encoding="utf-8"?>
<p:tagLst xmlns:p="http://schemas.openxmlformats.org/presentationml/2006/main">
  <p:tag name="AS_UNIQUEID" val="4453"/>
</p:tagLst>
</file>

<file path=ppt/tags/tag324.xml><?xml version="1.0" encoding="utf-8"?>
<p:tagLst xmlns:p="http://schemas.openxmlformats.org/presentationml/2006/main">
  <p:tag name="AS_UNIQUEID" val="4454"/>
</p:tagLst>
</file>

<file path=ppt/tags/tag325.xml><?xml version="1.0" encoding="utf-8"?>
<p:tagLst xmlns:p="http://schemas.openxmlformats.org/presentationml/2006/main">
  <p:tag name="AS_UNIQUEID" val="4455"/>
</p:tagLst>
</file>

<file path=ppt/tags/tag326.xml><?xml version="1.0" encoding="utf-8"?>
<p:tagLst xmlns:p="http://schemas.openxmlformats.org/presentationml/2006/main">
  <p:tag name="AS_UNIQUEID" val="205"/>
  <p:tag name="KSO_WM_BEAUTIFY_FLAG" val=""/>
</p:tagLst>
</file>

<file path=ppt/tags/tag327.xml><?xml version="1.0" encoding="utf-8"?>
<p:tagLst xmlns:p="http://schemas.openxmlformats.org/presentationml/2006/main">
  <p:tag name="AS_UNIQUEID" val="206"/>
  <p:tag name="KSO_WM_BEAUTIFY_FLAG" val=""/>
</p:tagLst>
</file>

<file path=ppt/tags/tag328.xml><?xml version="1.0" encoding="utf-8"?>
<p:tagLst xmlns:p="http://schemas.openxmlformats.org/presentationml/2006/main">
  <p:tag name="AS_UNIQUEID" val="207"/>
  <p:tag name="KSO_WM_BEAUTIFY_FLAG" val=""/>
</p:tagLst>
</file>

<file path=ppt/tags/tag329.xml><?xml version="1.0" encoding="utf-8"?>
<p:tagLst xmlns:p="http://schemas.openxmlformats.org/presentationml/2006/main">
  <p:tag name="AS_UNIQUEID" val="208"/>
  <p:tag name="KSO_WM_BEAUTIFY_FLAG" val=""/>
</p:tagLst>
</file>

<file path=ppt/tags/tag33.xml><?xml version="1.0" encoding="utf-8"?>
<p:tagLst xmlns:p="http://schemas.openxmlformats.org/presentationml/2006/main">
  <p:tag name="AS_UNIQUEID" val="4257"/>
</p:tagLst>
</file>

<file path=ppt/tags/tag330.xml><?xml version="1.0" encoding="utf-8"?>
<p:tagLst xmlns:p="http://schemas.openxmlformats.org/presentationml/2006/main">
  <p:tag name="AS_UNIQUEID" val="209"/>
  <p:tag name="KSO_WM_BEAUTIFY_FLAG" val=""/>
</p:tagLst>
</file>

<file path=ppt/tags/tag331.xml><?xml version="1.0" encoding="utf-8"?>
<p:tagLst xmlns:p="http://schemas.openxmlformats.org/presentationml/2006/main">
  <p:tag name="AS_UNIQUEID" val="195"/>
  <p:tag name="KSO_WM_BEAUTIFY_FLAG" val=""/>
</p:tagLst>
</file>

<file path=ppt/tags/tag332.xml><?xml version="1.0" encoding="utf-8"?>
<p:tagLst xmlns:p="http://schemas.openxmlformats.org/presentationml/2006/main">
  <p:tag name="AS_UNIQUEID" val="652"/>
  <p:tag name="KSO_WM_BEAUTIFY_FLAG" val=""/>
</p:tagLst>
</file>

<file path=ppt/tags/tag333.xml><?xml version="1.0" encoding="utf-8"?>
<p:tagLst xmlns:p="http://schemas.openxmlformats.org/presentationml/2006/main">
  <p:tag name="AS_UNIQUEID" val="119"/>
  <p:tag name="KSO_WM_BEAUTIFY_FLAG" val=""/>
</p:tagLst>
</file>

<file path=ppt/tags/tag334.xml><?xml version="1.0" encoding="utf-8"?>
<p:tagLst xmlns:p="http://schemas.openxmlformats.org/presentationml/2006/main">
  <p:tag name="AS_UNIQUEID" val="4456"/>
</p:tagLst>
</file>

<file path=ppt/tags/tag335.xml><?xml version="1.0" encoding="utf-8"?>
<p:tagLst xmlns:p="http://schemas.openxmlformats.org/presentationml/2006/main">
  <p:tag name="AS_UNIQUEID" val="804"/>
  <p:tag name="KSO_WM_BEAUTIFY_FLAG" val=""/>
</p:tagLst>
</file>

<file path=ppt/tags/tag336.xml><?xml version="1.0" encoding="utf-8"?>
<p:tagLst xmlns:p="http://schemas.openxmlformats.org/presentationml/2006/main">
  <p:tag name="AS_UNIQUEID" val="647"/>
</p:tagLst>
</file>

<file path=ppt/tags/tag337.xml><?xml version="1.0" encoding="utf-8"?>
<p:tagLst xmlns:p="http://schemas.openxmlformats.org/presentationml/2006/main">
  <p:tag name="AS_UNIQUEID" val="805"/>
</p:tagLst>
</file>

<file path=ppt/tags/tag338.xml><?xml version="1.0" encoding="utf-8"?>
<p:tagLst xmlns:p="http://schemas.openxmlformats.org/presentationml/2006/main">
  <p:tag name="AS_UNIQUEID" val="4457"/>
</p:tagLst>
</file>

<file path=ppt/tags/tag339.xml><?xml version="1.0" encoding="utf-8"?>
<p:tagLst xmlns:p="http://schemas.openxmlformats.org/presentationml/2006/main">
  <p:tag name="AS_UNIQUEID" val="205"/>
  <p:tag name="KSO_WM_BEAUTIFY_FLAG" val=""/>
</p:tagLst>
</file>

<file path=ppt/tags/tag34.xml><?xml version="1.0" encoding="utf-8"?>
<p:tagLst xmlns:p="http://schemas.openxmlformats.org/presentationml/2006/main">
  <p:tag name="AS_UNIQUEID" val="4258"/>
</p:tagLst>
</file>

<file path=ppt/tags/tag340.xml><?xml version="1.0" encoding="utf-8"?>
<p:tagLst xmlns:p="http://schemas.openxmlformats.org/presentationml/2006/main">
  <p:tag name="AS_UNIQUEID" val="206"/>
  <p:tag name="KSO_WM_BEAUTIFY_FLAG" val=""/>
</p:tagLst>
</file>

<file path=ppt/tags/tag341.xml><?xml version="1.0" encoding="utf-8"?>
<p:tagLst xmlns:p="http://schemas.openxmlformats.org/presentationml/2006/main">
  <p:tag name="AS_UNIQUEID" val="207"/>
  <p:tag name="KSO_WM_BEAUTIFY_FLAG" val=""/>
</p:tagLst>
</file>

<file path=ppt/tags/tag342.xml><?xml version="1.0" encoding="utf-8"?>
<p:tagLst xmlns:p="http://schemas.openxmlformats.org/presentationml/2006/main">
  <p:tag name="AS_UNIQUEID" val="208"/>
  <p:tag name="KSO_WM_BEAUTIFY_FLAG" val=""/>
</p:tagLst>
</file>

<file path=ppt/tags/tag343.xml><?xml version="1.0" encoding="utf-8"?>
<p:tagLst xmlns:p="http://schemas.openxmlformats.org/presentationml/2006/main">
  <p:tag name="AS_UNIQUEID" val="209"/>
  <p:tag name="KSO_WM_BEAUTIFY_FLAG" val=""/>
</p:tagLst>
</file>

<file path=ppt/tags/tag344.xml><?xml version="1.0" encoding="utf-8"?>
<p:tagLst xmlns:p="http://schemas.openxmlformats.org/presentationml/2006/main">
  <p:tag name="AS_UNIQUEID" val="686"/>
</p:tagLst>
</file>

<file path=ppt/tags/tag345.xml><?xml version="1.0" encoding="utf-8"?>
<p:tagLst xmlns:p="http://schemas.openxmlformats.org/presentationml/2006/main">
  <p:tag name="AS_UNIQUEID" val="687"/>
</p:tagLst>
</file>

<file path=ppt/tags/tag346.xml><?xml version="1.0" encoding="utf-8"?>
<p:tagLst xmlns:p="http://schemas.openxmlformats.org/presentationml/2006/main">
  <p:tag name="AS_UNIQUEID" val="809"/>
</p:tagLst>
</file>

<file path=ppt/tags/tag347.xml><?xml version="1.0" encoding="utf-8"?>
<p:tagLst xmlns:p="http://schemas.openxmlformats.org/presentationml/2006/main">
  <p:tag name="AS_UNIQUEID" val="4458"/>
</p:tagLst>
</file>

<file path=ppt/tags/tag348.xml><?xml version="1.0" encoding="utf-8"?>
<p:tagLst xmlns:p="http://schemas.openxmlformats.org/presentationml/2006/main">
  <p:tag name="AS_UNIQUEID" val="4459"/>
</p:tagLst>
</file>

<file path=ppt/tags/tag349.xml><?xml version="1.0" encoding="utf-8"?>
<p:tagLst xmlns:p="http://schemas.openxmlformats.org/presentationml/2006/main">
  <p:tag name="AS_UNIQUEID" val="4460"/>
</p:tagLst>
</file>

<file path=ppt/tags/tag35.xml><?xml version="1.0" encoding="utf-8"?>
<p:tagLst xmlns:p="http://schemas.openxmlformats.org/presentationml/2006/main">
  <p:tag name="AS_UNIQUEID" val="4259"/>
</p:tagLst>
</file>

<file path=ppt/tags/tag350.xml><?xml version="1.0" encoding="utf-8"?>
<p:tagLst xmlns:p="http://schemas.openxmlformats.org/presentationml/2006/main">
  <p:tag name="AS_UNIQUEID" val="4461"/>
</p:tagLst>
</file>

<file path=ppt/tags/tag351.xml><?xml version="1.0" encoding="utf-8"?>
<p:tagLst xmlns:p="http://schemas.openxmlformats.org/presentationml/2006/main">
  <p:tag name="AS_UNIQUEID" val="4462"/>
</p:tagLst>
</file>

<file path=ppt/tags/tag352.xml><?xml version="1.0" encoding="utf-8"?>
<p:tagLst xmlns:p="http://schemas.openxmlformats.org/presentationml/2006/main">
  <p:tag name="AS_UNIQUEID" val="4463"/>
</p:tagLst>
</file>

<file path=ppt/tags/tag353.xml><?xml version="1.0" encoding="utf-8"?>
<p:tagLst xmlns:p="http://schemas.openxmlformats.org/presentationml/2006/main">
  <p:tag name="AS_UNIQUEID" val="4464"/>
</p:tagLst>
</file>

<file path=ppt/tags/tag354.xml><?xml version="1.0" encoding="utf-8"?>
<p:tagLst xmlns:p="http://schemas.openxmlformats.org/presentationml/2006/main">
  <p:tag name="AS_UNIQUEID" val="4465"/>
</p:tagLst>
</file>

<file path=ppt/tags/tag355.xml><?xml version="1.0" encoding="utf-8"?>
<p:tagLst xmlns:p="http://schemas.openxmlformats.org/presentationml/2006/main">
  <p:tag name="AS_UNIQUEID" val="4466"/>
</p:tagLst>
</file>

<file path=ppt/tags/tag356.xml><?xml version="1.0" encoding="utf-8"?>
<p:tagLst xmlns:p="http://schemas.openxmlformats.org/presentationml/2006/main">
  <p:tag name="AS_UNIQUEID" val="4467"/>
</p:tagLst>
</file>

<file path=ppt/tags/tag357.xml><?xml version="1.0" encoding="utf-8"?>
<p:tagLst xmlns:p="http://schemas.openxmlformats.org/presentationml/2006/main">
  <p:tag name="AS_UNIQUEID" val="4468"/>
</p:tagLst>
</file>

<file path=ppt/tags/tag358.xml><?xml version="1.0" encoding="utf-8"?>
<p:tagLst xmlns:p="http://schemas.openxmlformats.org/presentationml/2006/main">
  <p:tag name="AS_UNIQUEID" val="4469"/>
</p:tagLst>
</file>

<file path=ppt/tags/tag359.xml><?xml version="1.0" encoding="utf-8"?>
<p:tagLst xmlns:p="http://schemas.openxmlformats.org/presentationml/2006/main">
  <p:tag name="AS_UNIQUEID" val="4470"/>
</p:tagLst>
</file>

<file path=ppt/tags/tag36.xml><?xml version="1.0" encoding="utf-8"?>
<p:tagLst xmlns:p="http://schemas.openxmlformats.org/presentationml/2006/main">
  <p:tag name="AS_UNIQUEID" val="4260"/>
</p:tagLst>
</file>

<file path=ppt/tags/tag360.xml><?xml version="1.0" encoding="utf-8"?>
<p:tagLst xmlns:p="http://schemas.openxmlformats.org/presentationml/2006/main">
  <p:tag name="AS_UNIQUEID" val="4471"/>
</p:tagLst>
</file>

<file path=ppt/tags/tag361.xml><?xml version="1.0" encoding="utf-8"?>
<p:tagLst xmlns:p="http://schemas.openxmlformats.org/presentationml/2006/main">
  <p:tag name="AS_UNIQUEID" val="4472"/>
</p:tagLst>
</file>

<file path=ppt/tags/tag362.xml><?xml version="1.0" encoding="utf-8"?>
<p:tagLst xmlns:p="http://schemas.openxmlformats.org/presentationml/2006/main">
  <p:tag name="AS_UNIQUEID" val="4473"/>
</p:tagLst>
</file>

<file path=ppt/tags/tag363.xml><?xml version="1.0" encoding="utf-8"?>
<p:tagLst xmlns:p="http://schemas.openxmlformats.org/presentationml/2006/main">
  <p:tag name="AS_UNIQUEID" val="4474"/>
</p:tagLst>
</file>

<file path=ppt/tags/tag364.xml><?xml version="1.0" encoding="utf-8"?>
<p:tagLst xmlns:p="http://schemas.openxmlformats.org/presentationml/2006/main">
  <p:tag name="AS_UNIQUEID" val="4475"/>
</p:tagLst>
</file>

<file path=ppt/tags/tag365.xml><?xml version="1.0" encoding="utf-8"?>
<p:tagLst xmlns:p="http://schemas.openxmlformats.org/presentationml/2006/main">
  <p:tag name="AS_UNIQUEID" val="4476"/>
</p:tagLst>
</file>

<file path=ppt/tags/tag366.xml><?xml version="1.0" encoding="utf-8"?>
<p:tagLst xmlns:p="http://schemas.openxmlformats.org/presentationml/2006/main">
  <p:tag name="AS_UNIQUEID" val="4477"/>
</p:tagLst>
</file>

<file path=ppt/tags/tag367.xml><?xml version="1.0" encoding="utf-8"?>
<p:tagLst xmlns:p="http://schemas.openxmlformats.org/presentationml/2006/main">
  <p:tag name="AS_UNIQUEID" val="4478"/>
</p:tagLst>
</file>

<file path=ppt/tags/tag368.xml><?xml version="1.0" encoding="utf-8"?>
<p:tagLst xmlns:p="http://schemas.openxmlformats.org/presentationml/2006/main">
  <p:tag name="AS_UNIQUEID" val="4479"/>
</p:tagLst>
</file>

<file path=ppt/tags/tag369.xml><?xml version="1.0" encoding="utf-8"?>
<p:tagLst xmlns:p="http://schemas.openxmlformats.org/presentationml/2006/main">
  <p:tag name="AS_UNIQUEID" val="4480"/>
</p:tagLst>
</file>

<file path=ppt/tags/tag37.xml><?xml version="1.0" encoding="utf-8"?>
<p:tagLst xmlns:p="http://schemas.openxmlformats.org/presentationml/2006/main">
  <p:tag name="AS_UNIQUEID" val="4261"/>
</p:tagLst>
</file>

<file path=ppt/tags/tag370.xml><?xml version="1.0" encoding="utf-8"?>
<p:tagLst xmlns:p="http://schemas.openxmlformats.org/presentationml/2006/main">
  <p:tag name="AS_UNIQUEID" val="4481"/>
</p:tagLst>
</file>

<file path=ppt/tags/tag371.xml><?xml version="1.0" encoding="utf-8"?>
<p:tagLst xmlns:p="http://schemas.openxmlformats.org/presentationml/2006/main">
  <p:tag name="AS_UNIQUEID" val="4482"/>
</p:tagLst>
</file>

<file path=ppt/tags/tag372.xml><?xml version="1.0" encoding="utf-8"?>
<p:tagLst xmlns:p="http://schemas.openxmlformats.org/presentationml/2006/main">
  <p:tag name="AS_UNIQUEID" val="4483"/>
</p:tagLst>
</file>

<file path=ppt/tags/tag373.xml><?xml version="1.0" encoding="utf-8"?>
<p:tagLst xmlns:p="http://schemas.openxmlformats.org/presentationml/2006/main">
  <p:tag name="AS_UNIQUEID" val="4484"/>
</p:tagLst>
</file>

<file path=ppt/tags/tag374.xml><?xml version="1.0" encoding="utf-8"?>
<p:tagLst xmlns:p="http://schemas.openxmlformats.org/presentationml/2006/main">
  <p:tag name="AS_UNIQUEID" val="4485"/>
</p:tagLst>
</file>

<file path=ppt/tags/tag375.xml><?xml version="1.0" encoding="utf-8"?>
<p:tagLst xmlns:p="http://schemas.openxmlformats.org/presentationml/2006/main">
  <p:tag name="AS_UNIQUEID" val="4486"/>
</p:tagLst>
</file>

<file path=ppt/tags/tag376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38.xml><?xml version="1.0" encoding="utf-8"?>
<p:tagLst xmlns:p="http://schemas.openxmlformats.org/presentationml/2006/main">
  <p:tag name="AS_UNIQUEID" val="4262"/>
</p:tagLst>
</file>

<file path=ppt/tags/tag39.xml><?xml version="1.0" encoding="utf-8"?>
<p:tagLst xmlns:p="http://schemas.openxmlformats.org/presentationml/2006/main">
  <p:tag name="AS_UNIQUEID" val="4263"/>
</p:tagLst>
</file>

<file path=ppt/tags/tag4.xml><?xml version="1.0" encoding="utf-8"?>
<p:tagLst xmlns:p="http://schemas.openxmlformats.org/presentationml/2006/main">
  <p:tag name="AS_UNIQUEID" val="4228"/>
</p:tagLst>
</file>

<file path=ppt/tags/tag40.xml><?xml version="1.0" encoding="utf-8"?>
<p:tagLst xmlns:p="http://schemas.openxmlformats.org/presentationml/2006/main">
  <p:tag name="AS_UNIQUEID" val="4264"/>
</p:tagLst>
</file>

<file path=ppt/tags/tag41.xml><?xml version="1.0" encoding="utf-8"?>
<p:tagLst xmlns:p="http://schemas.openxmlformats.org/presentationml/2006/main">
  <p:tag name="AS_UNIQUEID" val="4265"/>
</p:tagLst>
</file>

<file path=ppt/tags/tag42.xml><?xml version="1.0" encoding="utf-8"?>
<p:tagLst xmlns:p="http://schemas.openxmlformats.org/presentationml/2006/main">
  <p:tag name="AS_UNIQUEID" val="4266"/>
</p:tagLst>
</file>

<file path=ppt/tags/tag43.xml><?xml version="1.0" encoding="utf-8"?>
<p:tagLst xmlns:p="http://schemas.openxmlformats.org/presentationml/2006/main">
  <p:tag name="AS_UNIQUEID" val="4267"/>
</p:tagLst>
</file>

<file path=ppt/tags/tag44.xml><?xml version="1.0" encoding="utf-8"?>
<p:tagLst xmlns:p="http://schemas.openxmlformats.org/presentationml/2006/main">
  <p:tag name="AS_UNIQUEID" val="4268"/>
</p:tagLst>
</file>

<file path=ppt/tags/tag45.xml><?xml version="1.0" encoding="utf-8"?>
<p:tagLst xmlns:p="http://schemas.openxmlformats.org/presentationml/2006/main">
  <p:tag name="AS_UNIQUEID" val="4269"/>
</p:tagLst>
</file>

<file path=ppt/tags/tag46.xml><?xml version="1.0" encoding="utf-8"?>
<p:tagLst xmlns:p="http://schemas.openxmlformats.org/presentationml/2006/main">
  <p:tag name="AS_UNIQUEID" val="4270"/>
</p:tagLst>
</file>

<file path=ppt/tags/tag47.xml><?xml version="1.0" encoding="utf-8"?>
<p:tagLst xmlns:p="http://schemas.openxmlformats.org/presentationml/2006/main">
  <p:tag name="AS_UNIQUEID" val="4271"/>
</p:tagLst>
</file>

<file path=ppt/tags/tag48.xml><?xml version="1.0" encoding="utf-8"?>
<p:tagLst xmlns:p="http://schemas.openxmlformats.org/presentationml/2006/main">
  <p:tag name="AS_UNIQUEID" val="4272"/>
</p:tagLst>
</file>

<file path=ppt/tags/tag49.xml><?xml version="1.0" encoding="utf-8"?>
<p:tagLst xmlns:p="http://schemas.openxmlformats.org/presentationml/2006/main">
  <p:tag name="AS_UNIQUEID" val="4273"/>
</p:tagLst>
</file>

<file path=ppt/tags/tag5.xml><?xml version="1.0" encoding="utf-8"?>
<p:tagLst xmlns:p="http://schemas.openxmlformats.org/presentationml/2006/main">
  <p:tag name="AS_UNIQUEID" val="4229"/>
</p:tagLst>
</file>

<file path=ppt/tags/tag50.xml><?xml version="1.0" encoding="utf-8"?>
<p:tagLst xmlns:p="http://schemas.openxmlformats.org/presentationml/2006/main">
  <p:tag name="AS_UNIQUEID" val="4274"/>
</p:tagLst>
</file>

<file path=ppt/tags/tag51.xml><?xml version="1.0" encoding="utf-8"?>
<p:tagLst xmlns:p="http://schemas.openxmlformats.org/presentationml/2006/main">
  <p:tag name="AS_UNIQUEID" val="4275"/>
</p:tagLst>
</file>

<file path=ppt/tags/tag52.xml><?xml version="1.0" encoding="utf-8"?>
<p:tagLst xmlns:p="http://schemas.openxmlformats.org/presentationml/2006/main">
  <p:tag name="AS_UNIQUEID" val="4276"/>
</p:tagLst>
</file>

<file path=ppt/tags/tag53.xml><?xml version="1.0" encoding="utf-8"?>
<p:tagLst xmlns:p="http://schemas.openxmlformats.org/presentationml/2006/main">
  <p:tag name="AS_UNIQUEID" val="4277"/>
</p:tagLst>
</file>

<file path=ppt/tags/tag54.xml><?xml version="1.0" encoding="utf-8"?>
<p:tagLst xmlns:p="http://schemas.openxmlformats.org/presentationml/2006/main">
  <p:tag name="AS_UNIQUEID" val="4278"/>
</p:tagLst>
</file>

<file path=ppt/tags/tag55.xml><?xml version="1.0" encoding="utf-8"?>
<p:tagLst xmlns:p="http://schemas.openxmlformats.org/presentationml/2006/main">
  <p:tag name="AS_UNIQUEID" val="4279"/>
</p:tagLst>
</file>

<file path=ppt/tags/tag56.xml><?xml version="1.0" encoding="utf-8"?>
<p:tagLst xmlns:p="http://schemas.openxmlformats.org/presentationml/2006/main">
  <p:tag name="AS_UNIQUEID" val="4280"/>
</p:tagLst>
</file>

<file path=ppt/tags/tag57.xml><?xml version="1.0" encoding="utf-8"?>
<p:tagLst xmlns:p="http://schemas.openxmlformats.org/presentationml/2006/main">
  <p:tag name="AS_UNIQUEID" val="4281"/>
</p:tagLst>
</file>

<file path=ppt/tags/tag58.xml><?xml version="1.0" encoding="utf-8"?>
<p:tagLst xmlns:p="http://schemas.openxmlformats.org/presentationml/2006/main">
  <p:tag name="AS_UNIQUEID" val="4282"/>
</p:tagLst>
</file>

<file path=ppt/tags/tag59.xml><?xml version="1.0" encoding="utf-8"?>
<p:tagLst xmlns:p="http://schemas.openxmlformats.org/presentationml/2006/main">
  <p:tag name="AS_UNIQUEID" val="4283"/>
</p:tagLst>
</file>

<file path=ppt/tags/tag6.xml><?xml version="1.0" encoding="utf-8"?>
<p:tagLst xmlns:p="http://schemas.openxmlformats.org/presentationml/2006/main">
  <p:tag name="AS_UNIQUEID" val="4230"/>
</p:tagLst>
</file>

<file path=ppt/tags/tag60.xml><?xml version="1.0" encoding="utf-8"?>
<p:tagLst xmlns:p="http://schemas.openxmlformats.org/presentationml/2006/main">
  <p:tag name="AS_UNIQUEID" val="4284"/>
</p:tagLst>
</file>

<file path=ppt/tags/tag61.xml><?xml version="1.0" encoding="utf-8"?>
<p:tagLst xmlns:p="http://schemas.openxmlformats.org/presentationml/2006/main">
  <p:tag name="AS_UNIQUEID" val="4285"/>
</p:tagLst>
</file>

<file path=ppt/tags/tag62.xml><?xml version="1.0" encoding="utf-8"?>
<p:tagLst xmlns:p="http://schemas.openxmlformats.org/presentationml/2006/main">
  <p:tag name="AS_UNIQUEID" val="4286"/>
</p:tagLst>
</file>

<file path=ppt/tags/tag63.xml><?xml version="1.0" encoding="utf-8"?>
<p:tagLst xmlns:p="http://schemas.openxmlformats.org/presentationml/2006/main">
  <p:tag name="AS_UNIQUEID" val="4287"/>
</p:tagLst>
</file>

<file path=ppt/tags/tag64.xml><?xml version="1.0" encoding="utf-8"?>
<p:tagLst xmlns:p="http://schemas.openxmlformats.org/presentationml/2006/main">
  <p:tag name="AS_UNIQUEID" val="4288"/>
</p:tagLst>
</file>

<file path=ppt/tags/tag65.xml><?xml version="1.0" encoding="utf-8"?>
<p:tagLst xmlns:p="http://schemas.openxmlformats.org/presentationml/2006/main">
  <p:tag name="AS_UNIQUEID" val="4289"/>
</p:tagLst>
</file>

<file path=ppt/tags/tag66.xml><?xml version="1.0" encoding="utf-8"?>
<p:tagLst xmlns:p="http://schemas.openxmlformats.org/presentationml/2006/main">
  <p:tag name="AS_UNIQUEID" val="4290"/>
</p:tagLst>
</file>

<file path=ppt/tags/tag67.xml><?xml version="1.0" encoding="utf-8"?>
<p:tagLst xmlns:p="http://schemas.openxmlformats.org/presentationml/2006/main">
  <p:tag name="AS_UNIQUEID" val="4291"/>
</p:tagLst>
</file>

<file path=ppt/tags/tag68.xml><?xml version="1.0" encoding="utf-8"?>
<p:tagLst xmlns:p="http://schemas.openxmlformats.org/presentationml/2006/main">
  <p:tag name="AS_UNIQUEID" val="4292"/>
</p:tagLst>
</file>

<file path=ppt/tags/tag69.xml><?xml version="1.0" encoding="utf-8"?>
<p:tagLst xmlns:p="http://schemas.openxmlformats.org/presentationml/2006/main">
  <p:tag name="AS_UNIQUEID" val="4293"/>
</p:tagLst>
</file>

<file path=ppt/tags/tag7.xml><?xml version="1.0" encoding="utf-8"?>
<p:tagLst xmlns:p="http://schemas.openxmlformats.org/presentationml/2006/main">
  <p:tag name="AS_UNIQUEID" val="4231"/>
</p:tagLst>
</file>

<file path=ppt/tags/tag70.xml><?xml version="1.0" encoding="utf-8"?>
<p:tagLst xmlns:p="http://schemas.openxmlformats.org/presentationml/2006/main">
  <p:tag name="AS_UNIQUEID" val="4294"/>
</p:tagLst>
</file>

<file path=ppt/tags/tag71.xml><?xml version="1.0" encoding="utf-8"?>
<p:tagLst xmlns:p="http://schemas.openxmlformats.org/presentationml/2006/main">
  <p:tag name="AS_UNIQUEID" val="4295"/>
</p:tagLst>
</file>

<file path=ppt/tags/tag72.xml><?xml version="1.0" encoding="utf-8"?>
<p:tagLst xmlns:p="http://schemas.openxmlformats.org/presentationml/2006/main">
  <p:tag name="AS_UNIQUEID" val="4296"/>
</p:tagLst>
</file>

<file path=ppt/tags/tag73.xml><?xml version="1.0" encoding="utf-8"?>
<p:tagLst xmlns:p="http://schemas.openxmlformats.org/presentationml/2006/main">
  <p:tag name="AS_UNIQUEID" val="4297"/>
</p:tagLst>
</file>

<file path=ppt/tags/tag74.xml><?xml version="1.0" encoding="utf-8"?>
<p:tagLst xmlns:p="http://schemas.openxmlformats.org/presentationml/2006/main">
  <p:tag name="AS_UNIQUEID" val="4298"/>
</p:tagLst>
</file>

<file path=ppt/tags/tag75.xml><?xml version="1.0" encoding="utf-8"?>
<p:tagLst xmlns:p="http://schemas.openxmlformats.org/presentationml/2006/main">
  <p:tag name="AS_UNIQUEID" val="4299"/>
</p:tagLst>
</file>

<file path=ppt/tags/tag76.xml><?xml version="1.0" encoding="utf-8"?>
<p:tagLst xmlns:p="http://schemas.openxmlformats.org/presentationml/2006/main">
  <p:tag name="AS_UNIQUEID" val="4300"/>
</p:tagLst>
</file>

<file path=ppt/tags/tag77.xml><?xml version="1.0" encoding="utf-8"?>
<p:tagLst xmlns:p="http://schemas.openxmlformats.org/presentationml/2006/main">
  <p:tag name="AS_UNIQUEID" val="4301"/>
</p:tagLst>
</file>

<file path=ppt/tags/tag78.xml><?xml version="1.0" encoding="utf-8"?>
<p:tagLst xmlns:p="http://schemas.openxmlformats.org/presentationml/2006/main">
  <p:tag name="AS_UNIQUEID" val="4302"/>
</p:tagLst>
</file>

<file path=ppt/tags/tag79.xml><?xml version="1.0" encoding="utf-8"?>
<p:tagLst xmlns:p="http://schemas.openxmlformats.org/presentationml/2006/main">
  <p:tag name="AS_UNIQUEID" val="4303"/>
</p:tagLst>
</file>

<file path=ppt/tags/tag8.xml><?xml version="1.0" encoding="utf-8"?>
<p:tagLst xmlns:p="http://schemas.openxmlformats.org/presentationml/2006/main">
  <p:tag name="AS_UNIQUEID" val="4232"/>
</p:tagLst>
</file>

<file path=ppt/tags/tag80.xml><?xml version="1.0" encoding="utf-8"?>
<p:tagLst xmlns:p="http://schemas.openxmlformats.org/presentationml/2006/main">
  <p:tag name="AS_UNIQUEID" val="4304"/>
</p:tagLst>
</file>

<file path=ppt/tags/tag81.xml><?xml version="1.0" encoding="utf-8"?>
<p:tagLst xmlns:p="http://schemas.openxmlformats.org/presentationml/2006/main">
  <p:tag name="AS_UNIQUEID" val="4305"/>
</p:tagLst>
</file>

<file path=ppt/tags/tag82.xml><?xml version="1.0" encoding="utf-8"?>
<p:tagLst xmlns:p="http://schemas.openxmlformats.org/presentationml/2006/main">
  <p:tag name="AS_UNIQUEID" val="4306"/>
</p:tagLst>
</file>

<file path=ppt/tags/tag83.xml><?xml version="1.0" encoding="utf-8"?>
<p:tagLst xmlns:p="http://schemas.openxmlformats.org/presentationml/2006/main">
  <p:tag name="AS_UNIQUEID" val="4307"/>
</p:tagLst>
</file>

<file path=ppt/tags/tag84.xml><?xml version="1.0" encoding="utf-8"?>
<p:tagLst xmlns:p="http://schemas.openxmlformats.org/presentationml/2006/main">
  <p:tag name="AS_UNIQUEID" val="4308"/>
</p:tagLst>
</file>

<file path=ppt/tags/tag85.xml><?xml version="1.0" encoding="utf-8"?>
<p:tagLst xmlns:p="http://schemas.openxmlformats.org/presentationml/2006/main">
  <p:tag name="AS_UNIQUEID" val="4309"/>
</p:tagLst>
</file>

<file path=ppt/tags/tag86.xml><?xml version="1.0" encoding="utf-8"?>
<p:tagLst xmlns:p="http://schemas.openxmlformats.org/presentationml/2006/main">
  <p:tag name="AS_UNIQUEID" val="4310"/>
</p:tagLst>
</file>

<file path=ppt/tags/tag87.xml><?xml version="1.0" encoding="utf-8"?>
<p:tagLst xmlns:p="http://schemas.openxmlformats.org/presentationml/2006/main">
  <p:tag name="AS_UNIQUEID" val="4311"/>
</p:tagLst>
</file>

<file path=ppt/tags/tag88.xml><?xml version="1.0" encoding="utf-8"?>
<p:tagLst xmlns:p="http://schemas.openxmlformats.org/presentationml/2006/main">
  <p:tag name="AS_UNIQUEID" val="4312"/>
</p:tagLst>
</file>

<file path=ppt/tags/tag89.xml><?xml version="1.0" encoding="utf-8"?>
<p:tagLst xmlns:p="http://schemas.openxmlformats.org/presentationml/2006/main">
  <p:tag name="AS_UNIQUEID" val="4313"/>
</p:tagLst>
</file>

<file path=ppt/tags/tag9.xml><?xml version="1.0" encoding="utf-8"?>
<p:tagLst xmlns:p="http://schemas.openxmlformats.org/presentationml/2006/main">
  <p:tag name="AS_UNIQUEID" val="4233"/>
</p:tagLst>
</file>

<file path=ppt/tags/tag90.xml><?xml version="1.0" encoding="utf-8"?>
<p:tagLst xmlns:p="http://schemas.openxmlformats.org/presentationml/2006/main">
  <p:tag name="AS_UNIQUEID" val="4314"/>
</p:tagLst>
</file>

<file path=ppt/tags/tag91.xml><?xml version="1.0" encoding="utf-8"?>
<p:tagLst xmlns:p="http://schemas.openxmlformats.org/presentationml/2006/main">
  <p:tag name="AS_UNIQUEID" val="4315"/>
</p:tagLst>
</file>

<file path=ppt/tags/tag92.xml><?xml version="1.0" encoding="utf-8"?>
<p:tagLst xmlns:p="http://schemas.openxmlformats.org/presentationml/2006/main">
  <p:tag name="AS_UNIQUEID" val="4316"/>
</p:tagLst>
</file>

<file path=ppt/tags/tag93.xml><?xml version="1.0" encoding="utf-8"?>
<p:tagLst xmlns:p="http://schemas.openxmlformats.org/presentationml/2006/main">
  <p:tag name="AS_UNIQUEID" val="4317"/>
</p:tagLst>
</file>

<file path=ppt/tags/tag94.xml><?xml version="1.0" encoding="utf-8"?>
<p:tagLst xmlns:p="http://schemas.openxmlformats.org/presentationml/2006/main">
  <p:tag name="AS_UNIQUEID" val="4318"/>
</p:tagLst>
</file>

<file path=ppt/tags/tag95.xml><?xml version="1.0" encoding="utf-8"?>
<p:tagLst xmlns:p="http://schemas.openxmlformats.org/presentationml/2006/main">
  <p:tag name="AS_UNIQUEID" val="4319"/>
</p:tagLst>
</file>

<file path=ppt/tags/tag96.xml><?xml version="1.0" encoding="utf-8"?>
<p:tagLst xmlns:p="http://schemas.openxmlformats.org/presentationml/2006/main">
  <p:tag name="AS_UNIQUEID" val="4320"/>
</p:tagLst>
</file>

<file path=ppt/tags/tag97.xml><?xml version="1.0" encoding="utf-8"?>
<p:tagLst xmlns:p="http://schemas.openxmlformats.org/presentationml/2006/main">
  <p:tag name="AS_UNIQUEID" val="4321"/>
</p:tagLst>
</file>

<file path=ppt/tags/tag98.xml><?xml version="1.0" encoding="utf-8"?>
<p:tagLst xmlns:p="http://schemas.openxmlformats.org/presentationml/2006/main">
  <p:tag name="AS_UNIQUEID" val="158"/>
</p:tagLst>
</file>

<file path=ppt/tags/tag99.xml><?xml version="1.0" encoding="utf-8"?>
<p:tagLst xmlns:p="http://schemas.openxmlformats.org/presentationml/2006/main">
  <p:tag name="AS_UNIQUEID" val="4322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201</Paragraphs>
  <Slides>28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7">
      <vt:lpstr>Arial</vt:lpstr>
      <vt:lpstr>等线 Light</vt:lpstr>
      <vt:lpstr>等线</vt:lpstr>
      <vt:lpstr>微软雅黑</vt:lpstr>
      <vt:lpstr>楷体</vt:lpstr>
      <vt:lpstr>Source Han Serif CN SemiBold</vt:lpstr>
      <vt:lpstr>Wingdings</vt:lpstr>
      <vt:lpstr>黑体</vt:lpstr>
      <vt:lpstr>华文行楷</vt:lpstr>
      <vt:lpstr>汉仪古隶简</vt:lpstr>
      <vt:lpstr>宋体</vt:lpstr>
      <vt:lpstr>方正粗黑宋简体</vt:lpstr>
      <vt:lpstr>Times New Roman</vt:lpstr>
      <vt:lpstr>苏新诗柳楷简</vt:lpstr>
      <vt:lpstr>OPPOSans B</vt:lpstr>
      <vt:lpstr>华光隶书_CNKI</vt:lpstr>
      <vt:lpstr>Verdana</vt:lpstr>
      <vt:lpstr>华文新魏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自由诵读：重读、抑扬、顿挫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MZ6789</dc:creator>
  <cp:lastModifiedBy>懵懂</cp:lastModifiedBy>
  <cp:revision>76</cp:revision>
  <dcterms:created xsi:type="dcterms:W3CDTF">2023-09-27T10:17:43Z</dcterms:created>
  <dcterms:modified xsi:type="dcterms:W3CDTF">2023-09-27T10:33:47Z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0521DA3F45E4364C0B001465F69A17F1_43</vt:lpwstr>
  </property>
  <property fmtid="{D5CDD505-2E9C-101B-9397-08002B2CF9AE}" pid="3" name="KSOProductBuildVer">
    <vt:lpwstr>2052-5.2.1.7798</vt:lpwstr>
  </property>
  <property fmtid="{D5CDD505-2E9C-101B-9397-08002B2CF9AE}" pid="4" name="KSOTemplateUUID">
    <vt:lpwstr>v1.0_mb_Q2mlWqlqhWpJ/S5Y+NS5MQ==</vt:lpwstr>
  </property>
</Properties>
</file>